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77" r:id="rId6"/>
    <p:sldId id="261" r:id="rId7"/>
    <p:sldId id="262" r:id="rId8"/>
    <p:sldId id="263" r:id="rId9"/>
    <p:sldId id="264" r:id="rId10"/>
    <p:sldId id="281" r:id="rId11"/>
    <p:sldId id="265" r:id="rId12"/>
    <p:sldId id="266" r:id="rId13"/>
    <p:sldId id="267" r:id="rId14"/>
    <p:sldId id="268" r:id="rId15"/>
    <p:sldId id="269" r:id="rId16"/>
    <p:sldId id="270" r:id="rId17"/>
    <p:sldId id="271" r:id="rId18"/>
    <p:sldId id="272" r:id="rId19"/>
    <p:sldId id="273" r:id="rId20"/>
    <p:sldId id="274" r:id="rId21"/>
    <p:sldId id="282" r:id="rId22"/>
    <p:sldId id="275" r:id="rId23"/>
    <p:sldId id="283" r:id="rId24"/>
    <p:sldId id="279" r:id="rId25"/>
    <p:sldId id="278" r:id="rId26"/>
    <p:sldId id="280"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1" r:id="rId42"/>
    <p:sldId id="302" r:id="rId43"/>
    <p:sldId id="298" r:id="rId44"/>
    <p:sldId id="300" r:id="rId45"/>
    <p:sldId id="299" r:id="rId46"/>
    <p:sldId id="303" r:id="rId47"/>
    <p:sldId id="304" r:id="rId48"/>
    <p:sldId id="305" r:id="rId49"/>
    <p:sldId id="306"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43A66-CBC2-433F-9C84-EF4922119A87}" v="13" dt="2021-01-13T22:50:50.6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62" d="100"/>
          <a:sy n="62" d="100"/>
        </p:scale>
        <p:origin x="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1E943A66-CBC2-433F-9C84-EF4922119A87}"/>
    <pc:docChg chg="undo custSel mod addSld delSld modSld sldOrd modMainMaster">
      <pc:chgData name="Sammy Bergman" userId="aa2cb88fd5b117a1" providerId="LiveId" clId="{1E943A66-CBC2-433F-9C84-EF4922119A87}" dt="2021-01-13T23:17:13.318" v="12034" actId="5793"/>
      <pc:docMkLst>
        <pc:docMk/>
      </pc:docMkLst>
      <pc:sldChg chg="addSp modSp mod">
        <pc:chgData name="Sammy Bergman" userId="aa2cb88fd5b117a1" providerId="LiveId" clId="{1E943A66-CBC2-433F-9C84-EF4922119A87}" dt="2021-01-05T19:59:09.331" v="505"/>
        <pc:sldMkLst>
          <pc:docMk/>
          <pc:sldMk cId="2038295972" sldId="256"/>
        </pc:sldMkLst>
        <pc:spChg chg="mod">
          <ac:chgData name="Sammy Bergman" userId="aa2cb88fd5b117a1" providerId="LiveId" clId="{1E943A66-CBC2-433F-9C84-EF4922119A87}" dt="2021-01-05T19:59:09.331" v="505"/>
          <ac:spMkLst>
            <pc:docMk/>
            <pc:sldMk cId="2038295972" sldId="256"/>
            <ac:spMk id="2" creationId="{4B0A2222-1D8C-486F-819D-A58327C500D6}"/>
          </ac:spMkLst>
        </pc:spChg>
        <pc:spChg chg="mod">
          <ac:chgData name="Sammy Bergman" userId="aa2cb88fd5b117a1" providerId="LiveId" clId="{1E943A66-CBC2-433F-9C84-EF4922119A87}" dt="2021-01-05T19:59:09.331" v="505"/>
          <ac:spMkLst>
            <pc:docMk/>
            <pc:sldMk cId="2038295972" sldId="256"/>
            <ac:spMk id="3" creationId="{3C8C579A-797D-4414-AA52-AD7244AF3237}"/>
          </ac:spMkLst>
        </pc:spChg>
        <pc:picChg chg="add mod">
          <ac:chgData name="Sammy Bergman" userId="aa2cb88fd5b117a1" providerId="LiveId" clId="{1E943A66-CBC2-433F-9C84-EF4922119A87}" dt="2021-01-05T19:59:09.331" v="505"/>
          <ac:picMkLst>
            <pc:docMk/>
            <pc:sldMk cId="2038295972" sldId="256"/>
            <ac:picMk id="4" creationId="{63CA3050-EE22-4473-907A-3C3F0AB3A250}"/>
          </ac:picMkLst>
        </pc:picChg>
        <pc:picChg chg="add mod">
          <ac:chgData name="Sammy Bergman" userId="aa2cb88fd5b117a1" providerId="LiveId" clId="{1E943A66-CBC2-433F-9C84-EF4922119A87}" dt="2021-01-05T19:59:09.331" v="505"/>
          <ac:picMkLst>
            <pc:docMk/>
            <pc:sldMk cId="2038295972" sldId="256"/>
            <ac:picMk id="5" creationId="{2379E755-A7A7-4C1E-B79B-396D93B846B2}"/>
          </ac:picMkLst>
        </pc:picChg>
      </pc:sldChg>
      <pc:sldChg chg="modSp mod">
        <pc:chgData name="Sammy Bergman" userId="aa2cb88fd5b117a1" providerId="LiveId" clId="{1E943A66-CBC2-433F-9C84-EF4922119A87}" dt="2021-01-05T19:59:09.331" v="505"/>
        <pc:sldMkLst>
          <pc:docMk/>
          <pc:sldMk cId="2386391677" sldId="257"/>
        </pc:sldMkLst>
        <pc:spChg chg="mod">
          <ac:chgData name="Sammy Bergman" userId="aa2cb88fd5b117a1" providerId="LiveId" clId="{1E943A66-CBC2-433F-9C84-EF4922119A87}" dt="2021-01-05T19:59:09.331" v="505"/>
          <ac:spMkLst>
            <pc:docMk/>
            <pc:sldMk cId="2386391677" sldId="257"/>
            <ac:spMk id="2" creationId="{A845C33F-2428-4D71-9DC9-A49534601D10}"/>
          </ac:spMkLst>
        </pc:spChg>
        <pc:spChg chg="mod">
          <ac:chgData name="Sammy Bergman" userId="aa2cb88fd5b117a1" providerId="LiveId" clId="{1E943A66-CBC2-433F-9C84-EF4922119A87}" dt="2021-01-05T19:59:09.331" v="505"/>
          <ac:spMkLst>
            <pc:docMk/>
            <pc:sldMk cId="2386391677" sldId="257"/>
            <ac:spMk id="3" creationId="{98524B9E-201B-47C1-B7D4-AC98DB261011}"/>
          </ac:spMkLst>
        </pc:spChg>
      </pc:sldChg>
      <pc:sldChg chg="modSp">
        <pc:chgData name="Sammy Bergman" userId="aa2cb88fd5b117a1" providerId="LiveId" clId="{1E943A66-CBC2-433F-9C84-EF4922119A87}" dt="2021-01-05T19:59:09.331" v="505"/>
        <pc:sldMkLst>
          <pc:docMk/>
          <pc:sldMk cId="3249440180" sldId="258"/>
        </pc:sldMkLst>
        <pc:spChg chg="mod">
          <ac:chgData name="Sammy Bergman" userId="aa2cb88fd5b117a1" providerId="LiveId" clId="{1E943A66-CBC2-433F-9C84-EF4922119A87}" dt="2021-01-05T19:59:09.331" v="505"/>
          <ac:spMkLst>
            <pc:docMk/>
            <pc:sldMk cId="3249440180" sldId="258"/>
            <ac:spMk id="2" creationId="{C49F8AFE-2864-4683-BD89-608501ADB0AA}"/>
          </ac:spMkLst>
        </pc:spChg>
        <pc:spChg chg="mod">
          <ac:chgData name="Sammy Bergman" userId="aa2cb88fd5b117a1" providerId="LiveId" clId="{1E943A66-CBC2-433F-9C84-EF4922119A87}" dt="2021-01-05T19:59:09.331" v="505"/>
          <ac:spMkLst>
            <pc:docMk/>
            <pc:sldMk cId="3249440180" sldId="258"/>
            <ac:spMk id="3" creationId="{32E6322D-42D7-40E9-B2F4-D376F2FAAABD}"/>
          </ac:spMkLst>
        </pc:spChg>
      </pc:sldChg>
      <pc:sldChg chg="modSp mod">
        <pc:chgData name="Sammy Bergman" userId="aa2cb88fd5b117a1" providerId="LiveId" clId="{1E943A66-CBC2-433F-9C84-EF4922119A87}" dt="2021-01-05T19:59:09.331" v="505"/>
        <pc:sldMkLst>
          <pc:docMk/>
          <pc:sldMk cId="2070153556" sldId="259"/>
        </pc:sldMkLst>
        <pc:spChg chg="mod">
          <ac:chgData name="Sammy Bergman" userId="aa2cb88fd5b117a1" providerId="LiveId" clId="{1E943A66-CBC2-433F-9C84-EF4922119A87}" dt="2021-01-05T19:59:09.331" v="505"/>
          <ac:spMkLst>
            <pc:docMk/>
            <pc:sldMk cId="2070153556" sldId="259"/>
            <ac:spMk id="2" creationId="{8CA36908-87EF-4872-A7F8-3CDF054DE02F}"/>
          </ac:spMkLst>
        </pc:spChg>
        <pc:spChg chg="mod">
          <ac:chgData name="Sammy Bergman" userId="aa2cb88fd5b117a1" providerId="LiveId" clId="{1E943A66-CBC2-433F-9C84-EF4922119A87}" dt="2021-01-05T19:59:09.331" v="505"/>
          <ac:spMkLst>
            <pc:docMk/>
            <pc:sldMk cId="2070153556" sldId="259"/>
            <ac:spMk id="3" creationId="{5A5117B2-881B-46A6-88E7-4E670F98CA6C}"/>
          </ac:spMkLst>
        </pc:spChg>
      </pc:sldChg>
      <pc:sldChg chg="delSp modSp del mod">
        <pc:chgData name="Sammy Bergman" userId="aa2cb88fd5b117a1" providerId="LiveId" clId="{1E943A66-CBC2-433F-9C84-EF4922119A87}" dt="2020-12-23T21:09:38.610" v="278" actId="2696"/>
        <pc:sldMkLst>
          <pc:docMk/>
          <pc:sldMk cId="199910729" sldId="260"/>
        </pc:sldMkLst>
        <pc:picChg chg="del mod">
          <ac:chgData name="Sammy Bergman" userId="aa2cb88fd5b117a1" providerId="LiveId" clId="{1E943A66-CBC2-433F-9C84-EF4922119A87}" dt="2020-12-23T21:09:32.023" v="277" actId="21"/>
          <ac:picMkLst>
            <pc:docMk/>
            <pc:sldMk cId="199910729" sldId="260"/>
            <ac:picMk id="5" creationId="{8FF9E36B-86CF-41B0-A4B2-02697570F332}"/>
          </ac:picMkLst>
        </pc:picChg>
      </pc:sldChg>
      <pc:sldChg chg="modSp mod">
        <pc:chgData name="Sammy Bergman" userId="aa2cb88fd5b117a1" providerId="LiveId" clId="{1E943A66-CBC2-433F-9C84-EF4922119A87}" dt="2021-01-05T19:59:09.331" v="505"/>
        <pc:sldMkLst>
          <pc:docMk/>
          <pc:sldMk cId="2476872594" sldId="261"/>
        </pc:sldMkLst>
        <pc:spChg chg="mod">
          <ac:chgData name="Sammy Bergman" userId="aa2cb88fd5b117a1" providerId="LiveId" clId="{1E943A66-CBC2-433F-9C84-EF4922119A87}" dt="2021-01-05T19:59:09.331" v="505"/>
          <ac:spMkLst>
            <pc:docMk/>
            <pc:sldMk cId="2476872594" sldId="261"/>
            <ac:spMk id="2" creationId="{84FE0F9B-F2E9-48F3-92D3-C4794A1758B4}"/>
          </ac:spMkLst>
        </pc:spChg>
        <pc:spChg chg="mod">
          <ac:chgData name="Sammy Bergman" userId="aa2cb88fd5b117a1" providerId="LiveId" clId="{1E943A66-CBC2-433F-9C84-EF4922119A87}" dt="2021-01-05T19:59:09.331" v="505"/>
          <ac:spMkLst>
            <pc:docMk/>
            <pc:sldMk cId="2476872594" sldId="261"/>
            <ac:spMk id="3" creationId="{73A498A2-AB17-4C98-9510-E30F98420DF9}"/>
          </ac:spMkLst>
        </pc:spChg>
      </pc:sldChg>
      <pc:sldChg chg="modSp mod">
        <pc:chgData name="Sammy Bergman" userId="aa2cb88fd5b117a1" providerId="LiveId" clId="{1E943A66-CBC2-433F-9C84-EF4922119A87}" dt="2021-01-05T19:59:09.331" v="505"/>
        <pc:sldMkLst>
          <pc:docMk/>
          <pc:sldMk cId="4177404799" sldId="262"/>
        </pc:sldMkLst>
        <pc:spChg chg="mod">
          <ac:chgData name="Sammy Bergman" userId="aa2cb88fd5b117a1" providerId="LiveId" clId="{1E943A66-CBC2-433F-9C84-EF4922119A87}" dt="2021-01-05T19:59:09.331" v="505"/>
          <ac:spMkLst>
            <pc:docMk/>
            <pc:sldMk cId="4177404799" sldId="262"/>
            <ac:spMk id="2" creationId="{7E0E14E9-2CEF-41C9-AF3B-9909E00E7FF2}"/>
          </ac:spMkLst>
        </pc:spChg>
        <pc:spChg chg="mod">
          <ac:chgData name="Sammy Bergman" userId="aa2cb88fd5b117a1" providerId="LiveId" clId="{1E943A66-CBC2-433F-9C84-EF4922119A87}" dt="2021-01-05T19:59:09.331" v="505"/>
          <ac:spMkLst>
            <pc:docMk/>
            <pc:sldMk cId="4177404799" sldId="262"/>
            <ac:spMk id="3" creationId="{1DC35D92-C17A-41CC-A144-5DD38155D43C}"/>
          </ac:spMkLst>
        </pc:spChg>
      </pc:sldChg>
      <pc:sldChg chg="modSp">
        <pc:chgData name="Sammy Bergman" userId="aa2cb88fd5b117a1" providerId="LiveId" clId="{1E943A66-CBC2-433F-9C84-EF4922119A87}" dt="2021-01-05T19:59:09.331" v="505"/>
        <pc:sldMkLst>
          <pc:docMk/>
          <pc:sldMk cId="3412648938" sldId="263"/>
        </pc:sldMkLst>
        <pc:spChg chg="mod">
          <ac:chgData name="Sammy Bergman" userId="aa2cb88fd5b117a1" providerId="LiveId" clId="{1E943A66-CBC2-433F-9C84-EF4922119A87}" dt="2021-01-05T19:59:09.331" v="505"/>
          <ac:spMkLst>
            <pc:docMk/>
            <pc:sldMk cId="3412648938" sldId="263"/>
            <ac:spMk id="2" creationId="{6E3846C3-545F-4FA4-948A-0993730AA7A3}"/>
          </ac:spMkLst>
        </pc:spChg>
        <pc:spChg chg="mod">
          <ac:chgData name="Sammy Bergman" userId="aa2cb88fd5b117a1" providerId="LiveId" clId="{1E943A66-CBC2-433F-9C84-EF4922119A87}" dt="2021-01-05T19:59:09.331" v="505"/>
          <ac:spMkLst>
            <pc:docMk/>
            <pc:sldMk cId="3412648938" sldId="263"/>
            <ac:spMk id="3" creationId="{285A7D63-CB4B-4617-BBB3-085F340C0D2D}"/>
          </ac:spMkLst>
        </pc:spChg>
      </pc:sldChg>
      <pc:sldChg chg="modSp mod ord">
        <pc:chgData name="Sammy Bergman" userId="aa2cb88fd5b117a1" providerId="LiveId" clId="{1E943A66-CBC2-433F-9C84-EF4922119A87}" dt="2021-01-07T00:23:13.668" v="8673"/>
        <pc:sldMkLst>
          <pc:docMk/>
          <pc:sldMk cId="1065782304" sldId="264"/>
        </pc:sldMkLst>
        <pc:spChg chg="mod">
          <ac:chgData name="Sammy Bergman" userId="aa2cb88fd5b117a1" providerId="LiveId" clId="{1E943A66-CBC2-433F-9C84-EF4922119A87}" dt="2021-01-05T19:59:09.331" v="505"/>
          <ac:spMkLst>
            <pc:docMk/>
            <pc:sldMk cId="1065782304" sldId="264"/>
            <ac:spMk id="2" creationId="{9E4D19D1-5AF2-4E62-A8DB-BEB4DD24F72A}"/>
          </ac:spMkLst>
        </pc:spChg>
        <pc:spChg chg="mod">
          <ac:chgData name="Sammy Bergman" userId="aa2cb88fd5b117a1" providerId="LiveId" clId="{1E943A66-CBC2-433F-9C84-EF4922119A87}" dt="2021-01-05T19:59:09.331" v="505"/>
          <ac:spMkLst>
            <pc:docMk/>
            <pc:sldMk cId="1065782304" sldId="264"/>
            <ac:spMk id="3" creationId="{9FF3DC60-0F08-42F1-8748-9955EA3AC2ED}"/>
          </ac:spMkLst>
        </pc:spChg>
      </pc:sldChg>
      <pc:sldChg chg="modSp mod">
        <pc:chgData name="Sammy Bergman" userId="aa2cb88fd5b117a1" providerId="LiveId" clId="{1E943A66-CBC2-433F-9C84-EF4922119A87}" dt="2021-01-05T19:59:09.331" v="505"/>
        <pc:sldMkLst>
          <pc:docMk/>
          <pc:sldMk cId="3156198637" sldId="265"/>
        </pc:sldMkLst>
        <pc:spChg chg="mod">
          <ac:chgData name="Sammy Bergman" userId="aa2cb88fd5b117a1" providerId="LiveId" clId="{1E943A66-CBC2-433F-9C84-EF4922119A87}" dt="2021-01-05T19:59:09.331" v="505"/>
          <ac:spMkLst>
            <pc:docMk/>
            <pc:sldMk cId="3156198637" sldId="265"/>
            <ac:spMk id="2" creationId="{DDB81342-A02F-473D-99F7-D8D3A9C12116}"/>
          </ac:spMkLst>
        </pc:spChg>
        <pc:spChg chg="mod">
          <ac:chgData name="Sammy Bergman" userId="aa2cb88fd5b117a1" providerId="LiveId" clId="{1E943A66-CBC2-433F-9C84-EF4922119A87}" dt="2021-01-05T19:59:09.331" v="505"/>
          <ac:spMkLst>
            <pc:docMk/>
            <pc:sldMk cId="3156198637" sldId="265"/>
            <ac:spMk id="3" creationId="{35CF0031-CA16-4438-8D84-D572C56A0093}"/>
          </ac:spMkLst>
        </pc:spChg>
      </pc:sldChg>
      <pc:sldChg chg="modSp">
        <pc:chgData name="Sammy Bergman" userId="aa2cb88fd5b117a1" providerId="LiveId" clId="{1E943A66-CBC2-433F-9C84-EF4922119A87}" dt="2021-01-05T19:59:09.331" v="505"/>
        <pc:sldMkLst>
          <pc:docMk/>
          <pc:sldMk cId="2156053987" sldId="266"/>
        </pc:sldMkLst>
        <pc:spChg chg="mod">
          <ac:chgData name="Sammy Bergman" userId="aa2cb88fd5b117a1" providerId="LiveId" clId="{1E943A66-CBC2-433F-9C84-EF4922119A87}" dt="2021-01-05T19:59:09.331" v="505"/>
          <ac:spMkLst>
            <pc:docMk/>
            <pc:sldMk cId="2156053987" sldId="266"/>
            <ac:spMk id="2" creationId="{7F187BCD-0E5E-42CC-B707-57C7D175245F}"/>
          </ac:spMkLst>
        </pc:spChg>
        <pc:spChg chg="mod">
          <ac:chgData name="Sammy Bergman" userId="aa2cb88fd5b117a1" providerId="LiveId" clId="{1E943A66-CBC2-433F-9C84-EF4922119A87}" dt="2021-01-05T19:59:09.331" v="505"/>
          <ac:spMkLst>
            <pc:docMk/>
            <pc:sldMk cId="2156053987" sldId="266"/>
            <ac:spMk id="3" creationId="{D44502A4-E69B-4918-B988-4F08C1E0AD0E}"/>
          </ac:spMkLst>
        </pc:spChg>
      </pc:sldChg>
      <pc:sldChg chg="modSp mod">
        <pc:chgData name="Sammy Bergman" userId="aa2cb88fd5b117a1" providerId="LiveId" clId="{1E943A66-CBC2-433F-9C84-EF4922119A87}" dt="2021-01-05T19:59:09.331" v="505"/>
        <pc:sldMkLst>
          <pc:docMk/>
          <pc:sldMk cId="3741448997" sldId="267"/>
        </pc:sldMkLst>
        <pc:spChg chg="mod">
          <ac:chgData name="Sammy Bergman" userId="aa2cb88fd5b117a1" providerId="LiveId" clId="{1E943A66-CBC2-433F-9C84-EF4922119A87}" dt="2021-01-05T19:59:09.331" v="505"/>
          <ac:spMkLst>
            <pc:docMk/>
            <pc:sldMk cId="3741448997" sldId="267"/>
            <ac:spMk id="2" creationId="{5CDD472B-42ED-4425-8E7C-40FBADBEDB92}"/>
          </ac:spMkLst>
        </pc:spChg>
        <pc:spChg chg="mod">
          <ac:chgData name="Sammy Bergman" userId="aa2cb88fd5b117a1" providerId="LiveId" clId="{1E943A66-CBC2-433F-9C84-EF4922119A87}" dt="2021-01-05T19:59:09.331" v="505"/>
          <ac:spMkLst>
            <pc:docMk/>
            <pc:sldMk cId="3741448997" sldId="267"/>
            <ac:spMk id="3" creationId="{8867033D-9A2C-47F5-8E9E-5A86905DAD1D}"/>
          </ac:spMkLst>
        </pc:spChg>
      </pc:sldChg>
      <pc:sldChg chg="modSp mod">
        <pc:chgData name="Sammy Bergman" userId="aa2cb88fd5b117a1" providerId="LiveId" clId="{1E943A66-CBC2-433F-9C84-EF4922119A87}" dt="2021-01-05T19:59:09.331" v="505"/>
        <pc:sldMkLst>
          <pc:docMk/>
          <pc:sldMk cId="1454374166" sldId="268"/>
        </pc:sldMkLst>
        <pc:spChg chg="mod">
          <ac:chgData name="Sammy Bergman" userId="aa2cb88fd5b117a1" providerId="LiveId" clId="{1E943A66-CBC2-433F-9C84-EF4922119A87}" dt="2021-01-05T19:59:09.331" v="505"/>
          <ac:spMkLst>
            <pc:docMk/>
            <pc:sldMk cId="1454374166" sldId="268"/>
            <ac:spMk id="2" creationId="{44106474-89AB-4BB1-A7F2-27D895A02EB3}"/>
          </ac:spMkLst>
        </pc:spChg>
        <pc:spChg chg="mod">
          <ac:chgData name="Sammy Bergman" userId="aa2cb88fd5b117a1" providerId="LiveId" clId="{1E943A66-CBC2-433F-9C84-EF4922119A87}" dt="2021-01-05T19:59:09.331" v="505"/>
          <ac:spMkLst>
            <pc:docMk/>
            <pc:sldMk cId="1454374166" sldId="268"/>
            <ac:spMk id="3" creationId="{20EE94C6-4A9D-4994-994B-CBD72EC892A3}"/>
          </ac:spMkLst>
        </pc:spChg>
      </pc:sldChg>
      <pc:sldChg chg="modSp">
        <pc:chgData name="Sammy Bergman" userId="aa2cb88fd5b117a1" providerId="LiveId" clId="{1E943A66-CBC2-433F-9C84-EF4922119A87}" dt="2021-01-05T19:59:09.331" v="505"/>
        <pc:sldMkLst>
          <pc:docMk/>
          <pc:sldMk cId="1666319207" sldId="269"/>
        </pc:sldMkLst>
        <pc:spChg chg="mod">
          <ac:chgData name="Sammy Bergman" userId="aa2cb88fd5b117a1" providerId="LiveId" clId="{1E943A66-CBC2-433F-9C84-EF4922119A87}" dt="2021-01-05T19:59:09.331" v="505"/>
          <ac:spMkLst>
            <pc:docMk/>
            <pc:sldMk cId="1666319207" sldId="269"/>
            <ac:spMk id="2" creationId="{CCB14D18-61E4-4195-A080-2DAD8997F9D2}"/>
          </ac:spMkLst>
        </pc:spChg>
        <pc:spChg chg="mod">
          <ac:chgData name="Sammy Bergman" userId="aa2cb88fd5b117a1" providerId="LiveId" clId="{1E943A66-CBC2-433F-9C84-EF4922119A87}" dt="2021-01-05T19:59:09.331" v="505"/>
          <ac:spMkLst>
            <pc:docMk/>
            <pc:sldMk cId="1666319207" sldId="269"/>
            <ac:spMk id="3" creationId="{B728F4F1-9923-4E40-8416-7DECE5395DA9}"/>
          </ac:spMkLst>
        </pc:spChg>
      </pc:sldChg>
      <pc:sldChg chg="modSp">
        <pc:chgData name="Sammy Bergman" userId="aa2cb88fd5b117a1" providerId="LiveId" clId="{1E943A66-CBC2-433F-9C84-EF4922119A87}" dt="2021-01-05T19:59:09.331" v="505"/>
        <pc:sldMkLst>
          <pc:docMk/>
          <pc:sldMk cId="2536961260" sldId="270"/>
        </pc:sldMkLst>
        <pc:spChg chg="mod">
          <ac:chgData name="Sammy Bergman" userId="aa2cb88fd5b117a1" providerId="LiveId" clId="{1E943A66-CBC2-433F-9C84-EF4922119A87}" dt="2021-01-05T19:59:09.331" v="505"/>
          <ac:spMkLst>
            <pc:docMk/>
            <pc:sldMk cId="2536961260" sldId="270"/>
            <ac:spMk id="2" creationId="{74511929-8101-415D-BC4D-C40E6A82AEF4}"/>
          </ac:spMkLst>
        </pc:spChg>
        <pc:spChg chg="mod">
          <ac:chgData name="Sammy Bergman" userId="aa2cb88fd5b117a1" providerId="LiveId" clId="{1E943A66-CBC2-433F-9C84-EF4922119A87}" dt="2021-01-05T19:59:09.331" v="505"/>
          <ac:spMkLst>
            <pc:docMk/>
            <pc:sldMk cId="2536961260" sldId="270"/>
            <ac:spMk id="3" creationId="{21A348E0-235B-46CB-B8C9-AD8490B46D1A}"/>
          </ac:spMkLst>
        </pc:spChg>
      </pc:sldChg>
      <pc:sldChg chg="modSp mod">
        <pc:chgData name="Sammy Bergman" userId="aa2cb88fd5b117a1" providerId="LiveId" clId="{1E943A66-CBC2-433F-9C84-EF4922119A87}" dt="2021-01-05T19:59:09.331" v="505"/>
        <pc:sldMkLst>
          <pc:docMk/>
          <pc:sldMk cId="1538494094" sldId="271"/>
        </pc:sldMkLst>
        <pc:spChg chg="mod">
          <ac:chgData name="Sammy Bergman" userId="aa2cb88fd5b117a1" providerId="LiveId" clId="{1E943A66-CBC2-433F-9C84-EF4922119A87}" dt="2021-01-05T19:59:09.331" v="505"/>
          <ac:spMkLst>
            <pc:docMk/>
            <pc:sldMk cId="1538494094" sldId="271"/>
            <ac:spMk id="2" creationId="{398D16BB-45F3-4407-9E11-6B5E0EC1E7DF}"/>
          </ac:spMkLst>
        </pc:spChg>
        <pc:spChg chg="mod">
          <ac:chgData name="Sammy Bergman" userId="aa2cb88fd5b117a1" providerId="LiveId" clId="{1E943A66-CBC2-433F-9C84-EF4922119A87}" dt="2021-01-05T19:59:09.331" v="505"/>
          <ac:spMkLst>
            <pc:docMk/>
            <pc:sldMk cId="1538494094" sldId="271"/>
            <ac:spMk id="3" creationId="{ACA43B94-FFFA-41A6-BFC8-F837A6E8268A}"/>
          </ac:spMkLst>
        </pc:spChg>
      </pc:sldChg>
      <pc:sldChg chg="modSp mod">
        <pc:chgData name="Sammy Bergman" userId="aa2cb88fd5b117a1" providerId="LiveId" clId="{1E943A66-CBC2-433F-9C84-EF4922119A87}" dt="2021-01-05T19:59:09.331" v="505"/>
        <pc:sldMkLst>
          <pc:docMk/>
          <pc:sldMk cId="3116647491" sldId="272"/>
        </pc:sldMkLst>
        <pc:spChg chg="mod">
          <ac:chgData name="Sammy Bergman" userId="aa2cb88fd5b117a1" providerId="LiveId" clId="{1E943A66-CBC2-433F-9C84-EF4922119A87}" dt="2021-01-05T19:59:09.331" v="505"/>
          <ac:spMkLst>
            <pc:docMk/>
            <pc:sldMk cId="3116647491" sldId="272"/>
            <ac:spMk id="2" creationId="{B80729B7-0887-4389-AB22-38133588570B}"/>
          </ac:spMkLst>
        </pc:spChg>
        <pc:spChg chg="mod">
          <ac:chgData name="Sammy Bergman" userId="aa2cb88fd5b117a1" providerId="LiveId" clId="{1E943A66-CBC2-433F-9C84-EF4922119A87}" dt="2021-01-05T19:59:09.331" v="505"/>
          <ac:spMkLst>
            <pc:docMk/>
            <pc:sldMk cId="3116647491" sldId="272"/>
            <ac:spMk id="3" creationId="{2DB669EA-C520-4F73-90B1-0AA5082967A5}"/>
          </ac:spMkLst>
        </pc:spChg>
      </pc:sldChg>
      <pc:sldChg chg="modSp">
        <pc:chgData name="Sammy Bergman" userId="aa2cb88fd5b117a1" providerId="LiveId" clId="{1E943A66-CBC2-433F-9C84-EF4922119A87}" dt="2021-01-05T19:59:09.331" v="505"/>
        <pc:sldMkLst>
          <pc:docMk/>
          <pc:sldMk cId="186560999" sldId="273"/>
        </pc:sldMkLst>
        <pc:spChg chg="mod">
          <ac:chgData name="Sammy Bergman" userId="aa2cb88fd5b117a1" providerId="LiveId" clId="{1E943A66-CBC2-433F-9C84-EF4922119A87}" dt="2021-01-05T19:59:09.331" v="505"/>
          <ac:spMkLst>
            <pc:docMk/>
            <pc:sldMk cId="186560999" sldId="273"/>
            <ac:spMk id="2" creationId="{12DBC859-D84D-4BEE-A12E-40EC90E4DC32}"/>
          </ac:spMkLst>
        </pc:spChg>
        <pc:spChg chg="mod">
          <ac:chgData name="Sammy Bergman" userId="aa2cb88fd5b117a1" providerId="LiveId" clId="{1E943A66-CBC2-433F-9C84-EF4922119A87}" dt="2021-01-05T19:59:09.331" v="505"/>
          <ac:spMkLst>
            <pc:docMk/>
            <pc:sldMk cId="186560999" sldId="273"/>
            <ac:spMk id="3" creationId="{628910AD-A097-489E-B72C-0086DCC2723F}"/>
          </ac:spMkLst>
        </pc:spChg>
      </pc:sldChg>
      <pc:sldChg chg="modSp mod">
        <pc:chgData name="Sammy Bergman" userId="aa2cb88fd5b117a1" providerId="LiveId" clId="{1E943A66-CBC2-433F-9C84-EF4922119A87}" dt="2021-01-06T18:54:37.123" v="2773" actId="20577"/>
        <pc:sldMkLst>
          <pc:docMk/>
          <pc:sldMk cId="3030890772" sldId="274"/>
        </pc:sldMkLst>
        <pc:spChg chg="mod">
          <ac:chgData name="Sammy Bergman" userId="aa2cb88fd5b117a1" providerId="LiveId" clId="{1E943A66-CBC2-433F-9C84-EF4922119A87}" dt="2021-01-05T19:59:09.331" v="505"/>
          <ac:spMkLst>
            <pc:docMk/>
            <pc:sldMk cId="3030890772" sldId="274"/>
            <ac:spMk id="2" creationId="{FEA68954-F945-4F81-9545-0F118F94B5F6}"/>
          </ac:spMkLst>
        </pc:spChg>
        <pc:spChg chg="mod">
          <ac:chgData name="Sammy Bergman" userId="aa2cb88fd5b117a1" providerId="LiveId" clId="{1E943A66-CBC2-433F-9C84-EF4922119A87}" dt="2021-01-06T18:54:37.123" v="2773" actId="20577"/>
          <ac:spMkLst>
            <pc:docMk/>
            <pc:sldMk cId="3030890772" sldId="274"/>
            <ac:spMk id="3" creationId="{E46900B6-48BF-4971-9EE8-4DF7E5FBACC9}"/>
          </ac:spMkLst>
        </pc:spChg>
      </pc:sldChg>
      <pc:sldChg chg="modSp mod">
        <pc:chgData name="Sammy Bergman" userId="aa2cb88fd5b117a1" providerId="LiveId" clId="{1E943A66-CBC2-433F-9C84-EF4922119A87}" dt="2021-01-06T19:01:31.689" v="3519" actId="3064"/>
        <pc:sldMkLst>
          <pc:docMk/>
          <pc:sldMk cId="3551044861" sldId="275"/>
        </pc:sldMkLst>
        <pc:spChg chg="mod">
          <ac:chgData name="Sammy Bergman" userId="aa2cb88fd5b117a1" providerId="LiveId" clId="{1E943A66-CBC2-433F-9C84-EF4922119A87}" dt="2021-01-05T19:59:09.331" v="505"/>
          <ac:spMkLst>
            <pc:docMk/>
            <pc:sldMk cId="3551044861" sldId="275"/>
            <ac:spMk id="2" creationId="{79ACEF98-86FB-4258-8BB6-F1F61E5A6BFE}"/>
          </ac:spMkLst>
        </pc:spChg>
        <pc:spChg chg="mod">
          <ac:chgData name="Sammy Bergman" userId="aa2cb88fd5b117a1" providerId="LiveId" clId="{1E943A66-CBC2-433F-9C84-EF4922119A87}" dt="2021-01-06T19:01:31.689" v="3519" actId="3064"/>
          <ac:spMkLst>
            <pc:docMk/>
            <pc:sldMk cId="3551044861" sldId="275"/>
            <ac:spMk id="3" creationId="{CD8995FC-E547-4E76-B483-D5980288E340}"/>
          </ac:spMkLst>
        </pc:spChg>
      </pc:sldChg>
      <pc:sldChg chg="modSp del">
        <pc:chgData name="Sammy Bergman" userId="aa2cb88fd5b117a1" providerId="LiveId" clId="{1E943A66-CBC2-433F-9C84-EF4922119A87}" dt="2021-01-06T19:03:27.828" v="3768" actId="2696"/>
        <pc:sldMkLst>
          <pc:docMk/>
          <pc:sldMk cId="3421063852" sldId="276"/>
        </pc:sldMkLst>
        <pc:spChg chg="mod">
          <ac:chgData name="Sammy Bergman" userId="aa2cb88fd5b117a1" providerId="LiveId" clId="{1E943A66-CBC2-433F-9C84-EF4922119A87}" dt="2021-01-05T19:59:09.331" v="505"/>
          <ac:spMkLst>
            <pc:docMk/>
            <pc:sldMk cId="3421063852" sldId="276"/>
            <ac:spMk id="2" creationId="{544F0D4C-A866-4A28-B372-3BEDC9F13F96}"/>
          </ac:spMkLst>
        </pc:spChg>
        <pc:spChg chg="mod">
          <ac:chgData name="Sammy Bergman" userId="aa2cb88fd5b117a1" providerId="LiveId" clId="{1E943A66-CBC2-433F-9C84-EF4922119A87}" dt="2021-01-05T19:59:09.331" v="505"/>
          <ac:spMkLst>
            <pc:docMk/>
            <pc:sldMk cId="3421063852" sldId="276"/>
            <ac:spMk id="3" creationId="{0A85ADB9-85A5-4F7D-AD34-56283C6785AA}"/>
          </ac:spMkLst>
        </pc:spChg>
      </pc:sldChg>
      <pc:sldChg chg="addSp delSp modSp add mod setBg delDesignElem">
        <pc:chgData name="Sammy Bergman" userId="aa2cb88fd5b117a1" providerId="LiveId" clId="{1E943A66-CBC2-433F-9C84-EF4922119A87}" dt="2021-01-05T19:59:09.331" v="505"/>
        <pc:sldMkLst>
          <pc:docMk/>
          <pc:sldMk cId="3286740935" sldId="277"/>
        </pc:sldMkLst>
        <pc:spChg chg="mod ord">
          <ac:chgData name="Sammy Bergman" userId="aa2cb88fd5b117a1" providerId="LiveId" clId="{1E943A66-CBC2-433F-9C84-EF4922119A87}" dt="2021-01-05T19:59:09.331" v="505"/>
          <ac:spMkLst>
            <pc:docMk/>
            <pc:sldMk cId="3286740935" sldId="277"/>
            <ac:spMk id="2" creationId="{8CA36908-87EF-4872-A7F8-3CDF054DE02F}"/>
          </ac:spMkLst>
        </pc:spChg>
        <pc:spChg chg="del mod">
          <ac:chgData name="Sammy Bergman" userId="aa2cb88fd5b117a1" providerId="LiveId" clId="{1E943A66-CBC2-433F-9C84-EF4922119A87}" dt="2020-12-23T21:10:00.974" v="321"/>
          <ac:spMkLst>
            <pc:docMk/>
            <pc:sldMk cId="3286740935" sldId="277"/>
            <ac:spMk id="3" creationId="{5A5117B2-881B-46A6-88E7-4E670F98CA6C}"/>
          </ac:spMkLst>
        </pc:spChg>
        <pc:spChg chg="add del">
          <ac:chgData name="Sammy Bergman" userId="aa2cb88fd5b117a1" providerId="LiveId" clId="{1E943A66-CBC2-433F-9C84-EF4922119A87}" dt="2020-12-23T21:10:06.507" v="323" actId="26606"/>
          <ac:spMkLst>
            <pc:docMk/>
            <pc:sldMk cId="3286740935" sldId="277"/>
            <ac:spMk id="9" creationId="{4A8FFEA1-1B69-4F42-B552-0CCF7259687D}"/>
          </ac:spMkLst>
        </pc:spChg>
        <pc:spChg chg="add del">
          <ac:chgData name="Sammy Bergman" userId="aa2cb88fd5b117a1" providerId="LiveId" clId="{1E943A66-CBC2-433F-9C84-EF4922119A87}" dt="2020-12-23T21:10:06.507" v="323" actId="26606"/>
          <ac:spMkLst>
            <pc:docMk/>
            <pc:sldMk cId="3286740935" sldId="277"/>
            <ac:spMk id="11" creationId="{AA3C9226-5EC8-460B-82D7-72AA994DF95E}"/>
          </ac:spMkLst>
        </pc:spChg>
        <pc:spChg chg="add del">
          <ac:chgData name="Sammy Bergman" userId="aa2cb88fd5b117a1" providerId="LiveId" clId="{1E943A66-CBC2-433F-9C84-EF4922119A87}" dt="2020-12-23T21:10:06.507" v="323" actId="26606"/>
          <ac:spMkLst>
            <pc:docMk/>
            <pc:sldMk cId="3286740935" sldId="277"/>
            <ac:spMk id="15" creationId="{E6AA15AE-DAFE-4E1E-B05F-F57962FD3A2F}"/>
          </ac:spMkLst>
        </pc:spChg>
        <pc:spChg chg="add del">
          <ac:chgData name="Sammy Bergman" userId="aa2cb88fd5b117a1" providerId="LiveId" clId="{1E943A66-CBC2-433F-9C84-EF4922119A87}" dt="2020-12-23T21:10:06.507" v="323" actId="26606"/>
          <ac:spMkLst>
            <pc:docMk/>
            <pc:sldMk cId="3286740935" sldId="277"/>
            <ac:spMk id="19" creationId="{D9DB1F97-BFF9-46CC-8EB4-BB63B98F13CA}"/>
          </ac:spMkLst>
        </pc:spChg>
        <pc:spChg chg="add del">
          <ac:chgData name="Sammy Bergman" userId="aa2cb88fd5b117a1" providerId="LiveId" clId="{1E943A66-CBC2-433F-9C84-EF4922119A87}" dt="2020-12-23T21:10:06.507" v="323" actId="26606"/>
          <ac:spMkLst>
            <pc:docMk/>
            <pc:sldMk cId="3286740935" sldId="277"/>
            <ac:spMk id="21" creationId="{88CAE6E3-39B4-4A16-97BC-9C376B9B7EAF}"/>
          </ac:spMkLst>
        </pc:spChg>
        <pc:spChg chg="add mod">
          <ac:chgData name="Sammy Bergman" userId="aa2cb88fd5b117a1" providerId="LiveId" clId="{1E943A66-CBC2-433F-9C84-EF4922119A87}" dt="2021-01-05T19:59:09.331" v="505"/>
          <ac:spMkLst>
            <pc:docMk/>
            <pc:sldMk cId="3286740935" sldId="277"/>
            <ac:spMk id="23" creationId="{4A8FFEA1-1B69-4F42-B552-0CCF7259687D}"/>
          </ac:spMkLst>
        </pc:spChg>
        <pc:spChg chg="add mod">
          <ac:chgData name="Sammy Bergman" userId="aa2cb88fd5b117a1" providerId="LiveId" clId="{1E943A66-CBC2-433F-9C84-EF4922119A87}" dt="2021-01-05T19:59:09.331" v="505"/>
          <ac:spMkLst>
            <pc:docMk/>
            <pc:sldMk cId="3286740935" sldId="277"/>
            <ac:spMk id="24" creationId="{AA3C9226-5EC8-460B-82D7-72AA994DF95E}"/>
          </ac:spMkLst>
        </pc:spChg>
        <pc:spChg chg="add mod">
          <ac:chgData name="Sammy Bergman" userId="aa2cb88fd5b117a1" providerId="LiveId" clId="{1E943A66-CBC2-433F-9C84-EF4922119A87}" dt="2021-01-05T19:59:09.331" v="505"/>
          <ac:spMkLst>
            <pc:docMk/>
            <pc:sldMk cId="3286740935" sldId="277"/>
            <ac:spMk id="26" creationId="{7D8A9447-DEFF-40A5-8673-B7A365C3F8C0}"/>
          </ac:spMkLst>
        </pc:spChg>
        <pc:spChg chg="add mod">
          <ac:chgData name="Sammy Bergman" userId="aa2cb88fd5b117a1" providerId="LiveId" clId="{1E943A66-CBC2-433F-9C84-EF4922119A87}" dt="2021-01-05T19:59:09.331" v="505"/>
          <ac:spMkLst>
            <pc:docMk/>
            <pc:sldMk cId="3286740935" sldId="277"/>
            <ac:spMk id="27" creationId="{290C21F9-FD6D-4457-B130-1A531F242B4F}"/>
          </ac:spMkLst>
        </pc:spChg>
        <pc:spChg chg="add mod">
          <ac:chgData name="Sammy Bergman" userId="aa2cb88fd5b117a1" providerId="LiveId" clId="{1E943A66-CBC2-433F-9C84-EF4922119A87}" dt="2021-01-05T19:59:09.331" v="505"/>
          <ac:spMkLst>
            <pc:docMk/>
            <pc:sldMk cId="3286740935" sldId="277"/>
            <ac:spMk id="28" creationId="{28F6EF4B-2F40-485B-9F36-084731486AE0}"/>
          </ac:spMkLst>
        </pc:spChg>
        <pc:picChg chg="add mod">
          <ac:chgData name="Sammy Bergman" userId="aa2cb88fd5b117a1" providerId="LiveId" clId="{1E943A66-CBC2-433F-9C84-EF4922119A87}" dt="2021-01-05T19:59:09.331" v="505"/>
          <ac:picMkLst>
            <pc:docMk/>
            <pc:sldMk cId="3286740935" sldId="277"/>
            <ac:picMk id="4" creationId="{6A03998A-778C-45D2-AB3E-338D3F11CEE3}"/>
          </ac:picMkLst>
        </pc:picChg>
        <pc:cxnChg chg="add del">
          <ac:chgData name="Sammy Bergman" userId="aa2cb88fd5b117a1" providerId="LiveId" clId="{1E943A66-CBC2-433F-9C84-EF4922119A87}" dt="2020-12-23T21:10:06.507" v="323" actId="26606"/>
          <ac:cxnSpMkLst>
            <pc:docMk/>
            <pc:sldMk cId="3286740935" sldId="277"/>
            <ac:cxnSpMk id="13" creationId="{62A90A9D-33DF-408E-BF4C-F82588935C96}"/>
          </ac:cxnSpMkLst>
        </pc:cxnChg>
        <pc:cxnChg chg="add del">
          <ac:chgData name="Sammy Bergman" userId="aa2cb88fd5b117a1" providerId="LiveId" clId="{1E943A66-CBC2-433F-9C84-EF4922119A87}" dt="2020-12-23T21:10:06.507" v="323" actId="26606"/>
          <ac:cxnSpMkLst>
            <pc:docMk/>
            <pc:sldMk cId="3286740935" sldId="277"/>
            <ac:cxnSpMk id="17" creationId="{D07141D5-A57C-43F5-A655-5BA2D0D2AFF3}"/>
          </ac:cxnSpMkLst>
        </pc:cxnChg>
        <pc:cxnChg chg="add mod">
          <ac:chgData name="Sammy Bergman" userId="aa2cb88fd5b117a1" providerId="LiveId" clId="{1E943A66-CBC2-433F-9C84-EF4922119A87}" dt="2021-01-05T19:59:09.331" v="505"/>
          <ac:cxnSpMkLst>
            <pc:docMk/>
            <pc:sldMk cId="3286740935" sldId="277"/>
            <ac:cxnSpMk id="25" creationId="{62A90A9D-33DF-408E-BF4C-F82588935C96}"/>
          </ac:cxnSpMkLst>
        </pc:cxnChg>
      </pc:sldChg>
      <pc:sldChg chg="addSp modSp new mod modClrScheme chgLayout">
        <pc:chgData name="Sammy Bergman" userId="aa2cb88fd5b117a1" providerId="LiveId" clId="{1E943A66-CBC2-433F-9C84-EF4922119A87}" dt="2021-01-05T20:13:44.689" v="1101" actId="948"/>
        <pc:sldMkLst>
          <pc:docMk/>
          <pc:sldMk cId="1823150492" sldId="278"/>
        </pc:sldMkLst>
        <pc:spChg chg="mod ord">
          <ac:chgData name="Sammy Bergman" userId="aa2cb88fd5b117a1" providerId="LiveId" clId="{1E943A66-CBC2-433F-9C84-EF4922119A87}" dt="2021-01-05T20:03:13.530" v="593" actId="700"/>
          <ac:spMkLst>
            <pc:docMk/>
            <pc:sldMk cId="1823150492" sldId="278"/>
            <ac:spMk id="2" creationId="{6ECF555C-F9CC-4296-A357-84084EC9ED9A}"/>
          </ac:spMkLst>
        </pc:spChg>
        <pc:spChg chg="mod ord">
          <ac:chgData name="Sammy Bergman" userId="aa2cb88fd5b117a1" providerId="LiveId" clId="{1E943A66-CBC2-433F-9C84-EF4922119A87}" dt="2021-01-05T20:13:44.689" v="1101" actId="948"/>
          <ac:spMkLst>
            <pc:docMk/>
            <pc:sldMk cId="1823150492" sldId="278"/>
            <ac:spMk id="3" creationId="{89E586B1-29E3-47AF-904F-DBDEE018DAE9}"/>
          </ac:spMkLst>
        </pc:spChg>
        <pc:spChg chg="add mod ord">
          <ac:chgData name="Sammy Bergman" userId="aa2cb88fd5b117a1" providerId="LiveId" clId="{1E943A66-CBC2-433F-9C84-EF4922119A87}" dt="2021-01-05T20:13:27.150" v="1100" actId="255"/>
          <ac:spMkLst>
            <pc:docMk/>
            <pc:sldMk cId="1823150492" sldId="278"/>
            <ac:spMk id="4" creationId="{2CAB3D7C-AB4E-4732-85C0-FCF7BEC40123}"/>
          </ac:spMkLst>
        </pc:spChg>
      </pc:sldChg>
      <pc:sldChg chg="modSp add mod ord">
        <pc:chgData name="Sammy Bergman" userId="aa2cb88fd5b117a1" providerId="LiveId" clId="{1E943A66-CBC2-433F-9C84-EF4922119A87}" dt="2021-01-06T18:53:20.083" v="2768"/>
        <pc:sldMkLst>
          <pc:docMk/>
          <pc:sldMk cId="2423459037" sldId="279"/>
        </pc:sldMkLst>
        <pc:spChg chg="mod">
          <ac:chgData name="Sammy Bergman" userId="aa2cb88fd5b117a1" providerId="LiveId" clId="{1E943A66-CBC2-433F-9C84-EF4922119A87}" dt="2021-01-05T20:12:27.312" v="1093" actId="948"/>
          <ac:spMkLst>
            <pc:docMk/>
            <pc:sldMk cId="2423459037" sldId="279"/>
            <ac:spMk id="3" creationId="{89E586B1-29E3-47AF-904F-DBDEE018DAE9}"/>
          </ac:spMkLst>
        </pc:spChg>
        <pc:spChg chg="mod">
          <ac:chgData name="Sammy Bergman" userId="aa2cb88fd5b117a1" providerId="LiveId" clId="{1E943A66-CBC2-433F-9C84-EF4922119A87}" dt="2021-01-05T20:12:40.696" v="1094" actId="255"/>
          <ac:spMkLst>
            <pc:docMk/>
            <pc:sldMk cId="2423459037" sldId="279"/>
            <ac:spMk id="4" creationId="{2CAB3D7C-AB4E-4732-85C0-FCF7BEC40123}"/>
          </ac:spMkLst>
        </pc:spChg>
      </pc:sldChg>
      <pc:sldChg chg="addSp delSp modSp new mod modClrScheme chgLayout">
        <pc:chgData name="Sammy Bergman" userId="aa2cb88fd5b117a1" providerId="LiveId" clId="{1E943A66-CBC2-433F-9C84-EF4922119A87}" dt="2021-01-06T03:43:49.851" v="2199" actId="5793"/>
        <pc:sldMkLst>
          <pc:docMk/>
          <pc:sldMk cId="709900576" sldId="280"/>
        </pc:sldMkLst>
        <pc:spChg chg="del mod ord">
          <ac:chgData name="Sammy Bergman" userId="aa2cb88fd5b117a1" providerId="LiveId" clId="{1E943A66-CBC2-433F-9C84-EF4922119A87}" dt="2021-01-05T20:14:12.695" v="1103" actId="700"/>
          <ac:spMkLst>
            <pc:docMk/>
            <pc:sldMk cId="709900576" sldId="280"/>
            <ac:spMk id="2" creationId="{1C9A6B27-E506-49CB-962C-39A3527DCFC7}"/>
          </ac:spMkLst>
        </pc:spChg>
        <pc:spChg chg="del mod ord">
          <ac:chgData name="Sammy Bergman" userId="aa2cb88fd5b117a1" providerId="LiveId" clId="{1E943A66-CBC2-433F-9C84-EF4922119A87}" dt="2021-01-05T20:14:12.695" v="1103" actId="700"/>
          <ac:spMkLst>
            <pc:docMk/>
            <pc:sldMk cId="709900576" sldId="280"/>
            <ac:spMk id="3" creationId="{19132634-4CD0-42EE-A76E-5A9271C305CE}"/>
          </ac:spMkLst>
        </pc:spChg>
        <pc:spChg chg="del">
          <ac:chgData name="Sammy Bergman" userId="aa2cb88fd5b117a1" providerId="LiveId" clId="{1E943A66-CBC2-433F-9C84-EF4922119A87}" dt="2021-01-05T20:14:12.695" v="1103" actId="700"/>
          <ac:spMkLst>
            <pc:docMk/>
            <pc:sldMk cId="709900576" sldId="280"/>
            <ac:spMk id="4" creationId="{7FB99FF5-4FAC-46FF-B94C-AE60F56096E6}"/>
          </ac:spMkLst>
        </pc:spChg>
        <pc:spChg chg="add mod ord">
          <ac:chgData name="Sammy Bergman" userId="aa2cb88fd5b117a1" providerId="LiveId" clId="{1E943A66-CBC2-433F-9C84-EF4922119A87}" dt="2021-01-06T03:43:49.851" v="2199" actId="5793"/>
          <ac:spMkLst>
            <pc:docMk/>
            <pc:sldMk cId="709900576" sldId="280"/>
            <ac:spMk id="5" creationId="{A5E391B3-A709-4F03-90D8-EE1ACBAE3E97}"/>
          </ac:spMkLst>
        </pc:spChg>
        <pc:spChg chg="add mod ord">
          <ac:chgData name="Sammy Bergman" userId="aa2cb88fd5b117a1" providerId="LiveId" clId="{1E943A66-CBC2-433F-9C84-EF4922119A87}" dt="2021-01-06T03:43:46.239" v="2198" actId="20577"/>
          <ac:spMkLst>
            <pc:docMk/>
            <pc:sldMk cId="709900576" sldId="280"/>
            <ac:spMk id="6" creationId="{724A40C4-28B3-4469-9EDA-F7B1306DF113}"/>
          </ac:spMkLst>
        </pc:spChg>
      </pc:sldChg>
      <pc:sldChg chg="modSp new mod">
        <pc:chgData name="Sammy Bergman" userId="aa2cb88fd5b117a1" providerId="LiveId" clId="{1E943A66-CBC2-433F-9C84-EF4922119A87}" dt="2021-01-06T18:51:24.610" v="2764" actId="20577"/>
        <pc:sldMkLst>
          <pc:docMk/>
          <pc:sldMk cId="859897139" sldId="281"/>
        </pc:sldMkLst>
        <pc:spChg chg="mod">
          <ac:chgData name="Sammy Bergman" userId="aa2cb88fd5b117a1" providerId="LiveId" clId="{1E943A66-CBC2-433F-9C84-EF4922119A87}" dt="2021-01-06T18:46:42.659" v="2225" actId="20577"/>
          <ac:spMkLst>
            <pc:docMk/>
            <pc:sldMk cId="859897139" sldId="281"/>
            <ac:spMk id="2" creationId="{33551095-8194-4CFB-A926-21368EC9C47D}"/>
          </ac:spMkLst>
        </pc:spChg>
        <pc:spChg chg="mod">
          <ac:chgData name="Sammy Bergman" userId="aa2cb88fd5b117a1" providerId="LiveId" clId="{1E943A66-CBC2-433F-9C84-EF4922119A87}" dt="2021-01-06T18:51:24.610" v="2764" actId="20577"/>
          <ac:spMkLst>
            <pc:docMk/>
            <pc:sldMk cId="859897139" sldId="281"/>
            <ac:spMk id="3" creationId="{A807D663-541F-4D5B-B321-F2824350016D}"/>
          </ac:spMkLst>
        </pc:spChg>
      </pc:sldChg>
      <pc:sldChg chg="modSp new mod">
        <pc:chgData name="Sammy Bergman" userId="aa2cb88fd5b117a1" providerId="LiveId" clId="{1E943A66-CBC2-433F-9C84-EF4922119A87}" dt="2021-01-06T19:00:43.346" v="3509" actId="113"/>
        <pc:sldMkLst>
          <pc:docMk/>
          <pc:sldMk cId="4160883508" sldId="282"/>
        </pc:sldMkLst>
        <pc:spChg chg="mod">
          <ac:chgData name="Sammy Bergman" userId="aa2cb88fd5b117a1" providerId="LiveId" clId="{1E943A66-CBC2-433F-9C84-EF4922119A87}" dt="2021-01-06T18:55:06.661" v="2806" actId="20577"/>
          <ac:spMkLst>
            <pc:docMk/>
            <pc:sldMk cId="4160883508" sldId="282"/>
            <ac:spMk id="2" creationId="{B0A9EDD0-52CA-4089-A127-9A8808BC1DA5}"/>
          </ac:spMkLst>
        </pc:spChg>
        <pc:spChg chg="mod">
          <ac:chgData name="Sammy Bergman" userId="aa2cb88fd5b117a1" providerId="LiveId" clId="{1E943A66-CBC2-433F-9C84-EF4922119A87}" dt="2021-01-06T19:00:43.346" v="3509" actId="113"/>
          <ac:spMkLst>
            <pc:docMk/>
            <pc:sldMk cId="4160883508" sldId="282"/>
            <ac:spMk id="3" creationId="{63F6E841-9D5C-4B8D-A3FE-813544589DE7}"/>
          </ac:spMkLst>
        </pc:spChg>
      </pc:sldChg>
      <pc:sldChg chg="modSp new mod">
        <pc:chgData name="Sammy Bergman" userId="aa2cb88fd5b117a1" providerId="LiveId" clId="{1E943A66-CBC2-433F-9C84-EF4922119A87}" dt="2021-01-06T19:34:16.781" v="4454" actId="27636"/>
        <pc:sldMkLst>
          <pc:docMk/>
          <pc:sldMk cId="2079035896" sldId="283"/>
        </pc:sldMkLst>
        <pc:spChg chg="mod">
          <ac:chgData name="Sammy Bergman" userId="aa2cb88fd5b117a1" providerId="LiveId" clId="{1E943A66-CBC2-433F-9C84-EF4922119A87}" dt="2021-01-06T19:02:13.399" v="3578" actId="20577"/>
          <ac:spMkLst>
            <pc:docMk/>
            <pc:sldMk cId="2079035896" sldId="283"/>
            <ac:spMk id="2" creationId="{759D3C97-1921-46F0-A5F6-01FE87E855A6}"/>
          </ac:spMkLst>
        </pc:spChg>
        <pc:spChg chg="mod">
          <ac:chgData name="Sammy Bergman" userId="aa2cb88fd5b117a1" providerId="LiveId" clId="{1E943A66-CBC2-433F-9C84-EF4922119A87}" dt="2021-01-06T19:34:16.781" v="4454" actId="27636"/>
          <ac:spMkLst>
            <pc:docMk/>
            <pc:sldMk cId="2079035896" sldId="283"/>
            <ac:spMk id="3" creationId="{9896D78C-7BA1-41EC-9D50-89256E23E598}"/>
          </ac:spMkLst>
        </pc:spChg>
      </pc:sldChg>
      <pc:sldChg chg="addSp delSp modSp new mod setBg modClrScheme chgLayout">
        <pc:chgData name="Sammy Bergman" userId="aa2cb88fd5b117a1" providerId="LiveId" clId="{1E943A66-CBC2-433F-9C84-EF4922119A87}" dt="2021-01-06T19:35:34.897" v="4552" actId="26606"/>
        <pc:sldMkLst>
          <pc:docMk/>
          <pc:sldMk cId="2800573270" sldId="284"/>
        </pc:sldMkLst>
        <pc:spChg chg="del mod ord">
          <ac:chgData name="Sammy Bergman" userId="aa2cb88fd5b117a1" providerId="LiveId" clId="{1E943A66-CBC2-433F-9C84-EF4922119A87}" dt="2021-01-06T19:34:58.533" v="4456" actId="700"/>
          <ac:spMkLst>
            <pc:docMk/>
            <pc:sldMk cId="2800573270" sldId="284"/>
            <ac:spMk id="2" creationId="{3D44D6E3-7A5E-460B-AB63-9B853F3DD3FA}"/>
          </ac:spMkLst>
        </pc:spChg>
        <pc:spChg chg="del mod ord">
          <ac:chgData name="Sammy Bergman" userId="aa2cb88fd5b117a1" providerId="LiveId" clId="{1E943A66-CBC2-433F-9C84-EF4922119A87}" dt="2021-01-06T19:34:58.533" v="4456" actId="700"/>
          <ac:spMkLst>
            <pc:docMk/>
            <pc:sldMk cId="2800573270" sldId="284"/>
            <ac:spMk id="3" creationId="{3933B2EB-B6E9-45FA-8298-0A868CC6AD4D}"/>
          </ac:spMkLst>
        </pc:spChg>
        <pc:spChg chg="add mod ord">
          <ac:chgData name="Sammy Bergman" userId="aa2cb88fd5b117a1" providerId="LiveId" clId="{1E943A66-CBC2-433F-9C84-EF4922119A87}" dt="2021-01-06T19:35:34.897" v="4552" actId="26606"/>
          <ac:spMkLst>
            <pc:docMk/>
            <pc:sldMk cId="2800573270" sldId="284"/>
            <ac:spMk id="4" creationId="{81FEB435-4244-4944-BAFD-57214780D2CB}"/>
          </ac:spMkLst>
        </pc:spChg>
        <pc:spChg chg="add mod ord">
          <ac:chgData name="Sammy Bergman" userId="aa2cb88fd5b117a1" providerId="LiveId" clId="{1E943A66-CBC2-433F-9C84-EF4922119A87}" dt="2021-01-06T19:35:34.897" v="4552" actId="26606"/>
          <ac:spMkLst>
            <pc:docMk/>
            <pc:sldMk cId="2800573270" sldId="284"/>
            <ac:spMk id="5" creationId="{F6BEF2B7-C795-436D-BEEE-225DD1980E14}"/>
          </ac:spMkLst>
        </pc:spChg>
        <pc:spChg chg="add">
          <ac:chgData name="Sammy Bergman" userId="aa2cb88fd5b117a1" providerId="LiveId" clId="{1E943A66-CBC2-433F-9C84-EF4922119A87}" dt="2021-01-06T19:35:34.897" v="4552" actId="26606"/>
          <ac:spMkLst>
            <pc:docMk/>
            <pc:sldMk cId="2800573270" sldId="284"/>
            <ac:spMk id="10" creationId="{1DFE635C-C432-47DA-AEAB-A593345CBA70}"/>
          </ac:spMkLst>
        </pc:spChg>
        <pc:spChg chg="add">
          <ac:chgData name="Sammy Bergman" userId="aa2cb88fd5b117a1" providerId="LiveId" clId="{1E943A66-CBC2-433F-9C84-EF4922119A87}" dt="2021-01-06T19:35:34.897" v="4552" actId="26606"/>
          <ac:spMkLst>
            <pc:docMk/>
            <pc:sldMk cId="2800573270" sldId="284"/>
            <ac:spMk id="12" creationId="{79FBF3D3-2448-4FF3-B57B-852CB3B8517E}"/>
          </ac:spMkLst>
        </pc:spChg>
        <pc:spChg chg="add">
          <ac:chgData name="Sammy Bergman" userId="aa2cb88fd5b117a1" providerId="LiveId" clId="{1E943A66-CBC2-433F-9C84-EF4922119A87}" dt="2021-01-06T19:35:34.897" v="4552" actId="26606"/>
          <ac:spMkLst>
            <pc:docMk/>
            <pc:sldMk cId="2800573270" sldId="284"/>
            <ac:spMk id="16" creationId="{8C6E698C-8155-4B8B-BDC9-B7299772B509}"/>
          </ac:spMkLst>
        </pc:spChg>
        <pc:spChg chg="add">
          <ac:chgData name="Sammy Bergman" userId="aa2cb88fd5b117a1" providerId="LiveId" clId="{1E943A66-CBC2-433F-9C84-EF4922119A87}" dt="2021-01-06T19:35:34.897" v="4552" actId="26606"/>
          <ac:spMkLst>
            <pc:docMk/>
            <pc:sldMk cId="2800573270" sldId="284"/>
            <ac:spMk id="18" creationId="{0EEF5601-A8BC-411D-AA64-3E79320BA122}"/>
          </ac:spMkLst>
        </pc:spChg>
        <pc:spChg chg="add">
          <ac:chgData name="Sammy Bergman" userId="aa2cb88fd5b117a1" providerId="LiveId" clId="{1E943A66-CBC2-433F-9C84-EF4922119A87}" dt="2021-01-06T19:35:34.897" v="4552" actId="26606"/>
          <ac:spMkLst>
            <pc:docMk/>
            <pc:sldMk cId="2800573270" sldId="284"/>
            <ac:spMk id="20" creationId="{33209156-242F-4B26-8D07-CEB2B68A9F9A}"/>
          </ac:spMkLst>
        </pc:spChg>
        <pc:cxnChg chg="add">
          <ac:chgData name="Sammy Bergman" userId="aa2cb88fd5b117a1" providerId="LiveId" clId="{1E943A66-CBC2-433F-9C84-EF4922119A87}" dt="2021-01-06T19:35:34.897" v="4552" actId="26606"/>
          <ac:cxnSpMkLst>
            <pc:docMk/>
            <pc:sldMk cId="2800573270" sldId="284"/>
            <ac:cxnSpMk id="14" creationId="{E040C66D-4F1C-4AC9-9214-C9E6DA54AAA7}"/>
          </ac:cxnSpMkLst>
        </pc:cxnChg>
      </pc:sldChg>
      <pc:sldChg chg="addSp delSp modSp new mod modClrScheme chgLayout">
        <pc:chgData name="Sammy Bergman" userId="aa2cb88fd5b117a1" providerId="LiveId" clId="{1E943A66-CBC2-433F-9C84-EF4922119A87}" dt="2021-01-06T19:47:47.014" v="5441" actId="20577"/>
        <pc:sldMkLst>
          <pc:docMk/>
          <pc:sldMk cId="124217081" sldId="285"/>
        </pc:sldMkLst>
        <pc:spChg chg="del mod ord">
          <ac:chgData name="Sammy Bergman" userId="aa2cb88fd5b117a1" providerId="LiveId" clId="{1E943A66-CBC2-433F-9C84-EF4922119A87}" dt="2021-01-06T19:35:46.714" v="4553" actId="700"/>
          <ac:spMkLst>
            <pc:docMk/>
            <pc:sldMk cId="124217081" sldId="285"/>
            <ac:spMk id="2" creationId="{0C559B17-EE7B-4DE2-8F48-8E2C82944C29}"/>
          </ac:spMkLst>
        </pc:spChg>
        <pc:spChg chg="del mod ord">
          <ac:chgData name="Sammy Bergman" userId="aa2cb88fd5b117a1" providerId="LiveId" clId="{1E943A66-CBC2-433F-9C84-EF4922119A87}" dt="2021-01-06T19:35:46.714" v="4553" actId="700"/>
          <ac:spMkLst>
            <pc:docMk/>
            <pc:sldMk cId="124217081" sldId="285"/>
            <ac:spMk id="3" creationId="{8BCDCFF8-AE20-4F0F-A3DA-A307B4A59126}"/>
          </ac:spMkLst>
        </pc:spChg>
        <pc:spChg chg="add mod ord">
          <ac:chgData name="Sammy Bergman" userId="aa2cb88fd5b117a1" providerId="LiveId" clId="{1E943A66-CBC2-433F-9C84-EF4922119A87}" dt="2021-01-06T19:36:20.784" v="4662" actId="20577"/>
          <ac:spMkLst>
            <pc:docMk/>
            <pc:sldMk cId="124217081" sldId="285"/>
            <ac:spMk id="4" creationId="{3BD795B0-41CE-46CA-A215-68EA4BA23415}"/>
          </ac:spMkLst>
        </pc:spChg>
        <pc:spChg chg="add mod ord">
          <ac:chgData name="Sammy Bergman" userId="aa2cb88fd5b117a1" providerId="LiveId" clId="{1E943A66-CBC2-433F-9C84-EF4922119A87}" dt="2021-01-06T19:47:47.014" v="5441" actId="20577"/>
          <ac:spMkLst>
            <pc:docMk/>
            <pc:sldMk cId="124217081" sldId="285"/>
            <ac:spMk id="5" creationId="{4D312225-9B37-4FB6-AC0B-32F9546992E7}"/>
          </ac:spMkLst>
        </pc:spChg>
      </pc:sldChg>
      <pc:sldChg chg="modSp new mod">
        <pc:chgData name="Sammy Bergman" userId="aa2cb88fd5b117a1" providerId="LiveId" clId="{1E943A66-CBC2-433F-9C84-EF4922119A87}" dt="2021-01-06T19:52:45.413" v="5565" actId="27636"/>
        <pc:sldMkLst>
          <pc:docMk/>
          <pc:sldMk cId="572506596" sldId="286"/>
        </pc:sldMkLst>
        <pc:spChg chg="mod">
          <ac:chgData name="Sammy Bergman" userId="aa2cb88fd5b117a1" providerId="LiveId" clId="{1E943A66-CBC2-433F-9C84-EF4922119A87}" dt="2021-01-06T19:49:52.297" v="5501" actId="20577"/>
          <ac:spMkLst>
            <pc:docMk/>
            <pc:sldMk cId="572506596" sldId="286"/>
            <ac:spMk id="2" creationId="{47F069C7-B9DA-4568-8CF7-F4815219675B}"/>
          </ac:spMkLst>
        </pc:spChg>
        <pc:spChg chg="mod">
          <ac:chgData name="Sammy Bergman" userId="aa2cb88fd5b117a1" providerId="LiveId" clId="{1E943A66-CBC2-433F-9C84-EF4922119A87}" dt="2021-01-06T19:52:45.413" v="5565" actId="27636"/>
          <ac:spMkLst>
            <pc:docMk/>
            <pc:sldMk cId="572506596" sldId="286"/>
            <ac:spMk id="3" creationId="{5F86981F-739D-4A46-BB2B-F133B8A696E6}"/>
          </ac:spMkLst>
        </pc:spChg>
      </pc:sldChg>
      <pc:sldChg chg="addSp delSp modSp new mod">
        <pc:chgData name="Sammy Bergman" userId="aa2cb88fd5b117a1" providerId="LiveId" clId="{1E943A66-CBC2-433F-9C84-EF4922119A87}" dt="2021-01-06T19:54:41.544" v="5582"/>
        <pc:sldMkLst>
          <pc:docMk/>
          <pc:sldMk cId="287541862" sldId="287"/>
        </pc:sldMkLst>
        <pc:spChg chg="mod">
          <ac:chgData name="Sammy Bergman" userId="aa2cb88fd5b117a1" providerId="LiveId" clId="{1E943A66-CBC2-433F-9C84-EF4922119A87}" dt="2021-01-06T19:53:04.480" v="5570"/>
          <ac:spMkLst>
            <pc:docMk/>
            <pc:sldMk cId="287541862" sldId="287"/>
            <ac:spMk id="2" creationId="{D481A30C-7D58-479C-8918-2E2FA5B94CC1}"/>
          </ac:spMkLst>
        </pc:spChg>
        <pc:spChg chg="mod">
          <ac:chgData name="Sammy Bergman" userId="aa2cb88fd5b117a1" providerId="LiveId" clId="{1E943A66-CBC2-433F-9C84-EF4922119A87}" dt="2021-01-06T19:54:32.836" v="5579" actId="20577"/>
          <ac:spMkLst>
            <pc:docMk/>
            <pc:sldMk cId="287541862" sldId="287"/>
            <ac:spMk id="3" creationId="{36C344F4-1A22-4CFF-B151-438E81CE7827}"/>
          </ac:spMkLst>
        </pc:spChg>
        <pc:spChg chg="add del mod">
          <ac:chgData name="Sammy Bergman" userId="aa2cb88fd5b117a1" providerId="LiveId" clId="{1E943A66-CBC2-433F-9C84-EF4922119A87}" dt="2021-01-06T19:54:41.544" v="5582"/>
          <ac:spMkLst>
            <pc:docMk/>
            <pc:sldMk cId="287541862" sldId="287"/>
            <ac:spMk id="5" creationId="{62095022-AAA4-4092-BEB8-E6DD407B9779}"/>
          </ac:spMkLst>
        </pc:spChg>
      </pc:sldChg>
      <pc:sldChg chg="modSp new mod">
        <pc:chgData name="Sammy Bergman" userId="aa2cb88fd5b117a1" providerId="LiveId" clId="{1E943A66-CBC2-433F-9C84-EF4922119A87}" dt="2021-01-06T19:57:43.902" v="6157" actId="113"/>
        <pc:sldMkLst>
          <pc:docMk/>
          <pc:sldMk cId="43642920" sldId="288"/>
        </pc:sldMkLst>
        <pc:spChg chg="mod">
          <ac:chgData name="Sammy Bergman" userId="aa2cb88fd5b117a1" providerId="LiveId" clId="{1E943A66-CBC2-433F-9C84-EF4922119A87}" dt="2021-01-06T19:55:00.709" v="5608"/>
          <ac:spMkLst>
            <pc:docMk/>
            <pc:sldMk cId="43642920" sldId="288"/>
            <ac:spMk id="2" creationId="{8DBD5CC4-4571-43FC-A96C-837EE080EA9E}"/>
          </ac:spMkLst>
        </pc:spChg>
        <pc:spChg chg="mod">
          <ac:chgData name="Sammy Bergman" userId="aa2cb88fd5b117a1" providerId="LiveId" clId="{1E943A66-CBC2-433F-9C84-EF4922119A87}" dt="2021-01-06T19:57:43.902" v="6157" actId="113"/>
          <ac:spMkLst>
            <pc:docMk/>
            <pc:sldMk cId="43642920" sldId="288"/>
            <ac:spMk id="3" creationId="{CB97B41C-8938-4E06-B4B7-0F5ED9446D0B}"/>
          </ac:spMkLst>
        </pc:spChg>
      </pc:sldChg>
      <pc:sldChg chg="modSp new mod">
        <pc:chgData name="Sammy Bergman" userId="aa2cb88fd5b117a1" providerId="LiveId" clId="{1E943A66-CBC2-433F-9C84-EF4922119A87}" dt="2021-01-06T20:07:05.612" v="6754" actId="313"/>
        <pc:sldMkLst>
          <pc:docMk/>
          <pc:sldMk cId="908431139" sldId="289"/>
        </pc:sldMkLst>
        <pc:spChg chg="mod">
          <ac:chgData name="Sammy Bergman" userId="aa2cb88fd5b117a1" providerId="LiveId" clId="{1E943A66-CBC2-433F-9C84-EF4922119A87}" dt="2021-01-06T19:58:37.448" v="6159"/>
          <ac:spMkLst>
            <pc:docMk/>
            <pc:sldMk cId="908431139" sldId="289"/>
            <ac:spMk id="2" creationId="{5F937B66-B48B-4492-B452-B75C5C3E376C}"/>
          </ac:spMkLst>
        </pc:spChg>
        <pc:spChg chg="mod">
          <ac:chgData name="Sammy Bergman" userId="aa2cb88fd5b117a1" providerId="LiveId" clId="{1E943A66-CBC2-433F-9C84-EF4922119A87}" dt="2021-01-06T20:07:05.612" v="6754" actId="313"/>
          <ac:spMkLst>
            <pc:docMk/>
            <pc:sldMk cId="908431139" sldId="289"/>
            <ac:spMk id="3" creationId="{5BC2ECA8-6F48-4FB6-A449-804030ED98DB}"/>
          </ac:spMkLst>
        </pc:spChg>
      </pc:sldChg>
      <pc:sldChg chg="modSp new mod">
        <pc:chgData name="Sammy Bergman" userId="aa2cb88fd5b117a1" providerId="LiveId" clId="{1E943A66-CBC2-433F-9C84-EF4922119A87}" dt="2021-01-06T20:02:55.766" v="6725" actId="948"/>
        <pc:sldMkLst>
          <pc:docMk/>
          <pc:sldMk cId="3388653326" sldId="290"/>
        </pc:sldMkLst>
        <pc:spChg chg="mod">
          <ac:chgData name="Sammy Bergman" userId="aa2cb88fd5b117a1" providerId="LiveId" clId="{1E943A66-CBC2-433F-9C84-EF4922119A87}" dt="2021-01-06T19:59:59.443" v="6314"/>
          <ac:spMkLst>
            <pc:docMk/>
            <pc:sldMk cId="3388653326" sldId="290"/>
            <ac:spMk id="2" creationId="{5E719784-A03D-48CE-BBAA-163328C70A2D}"/>
          </ac:spMkLst>
        </pc:spChg>
        <pc:spChg chg="mod">
          <ac:chgData name="Sammy Bergman" userId="aa2cb88fd5b117a1" providerId="LiveId" clId="{1E943A66-CBC2-433F-9C84-EF4922119A87}" dt="2021-01-06T20:02:55.766" v="6725" actId="948"/>
          <ac:spMkLst>
            <pc:docMk/>
            <pc:sldMk cId="3388653326" sldId="290"/>
            <ac:spMk id="3" creationId="{ACCD575D-F199-4DC7-B4F8-17FF4E283ABB}"/>
          </ac:spMkLst>
        </pc:spChg>
      </pc:sldChg>
      <pc:sldChg chg="modSp new mod">
        <pc:chgData name="Sammy Bergman" userId="aa2cb88fd5b117a1" providerId="LiveId" clId="{1E943A66-CBC2-433F-9C84-EF4922119A87}" dt="2021-01-06T20:17:13.510" v="7127" actId="255"/>
        <pc:sldMkLst>
          <pc:docMk/>
          <pc:sldMk cId="2733132828" sldId="291"/>
        </pc:sldMkLst>
        <pc:spChg chg="mod">
          <ac:chgData name="Sammy Bergman" userId="aa2cb88fd5b117a1" providerId="LiveId" clId="{1E943A66-CBC2-433F-9C84-EF4922119A87}" dt="2021-01-06T20:05:59.079" v="6742" actId="20577"/>
          <ac:spMkLst>
            <pc:docMk/>
            <pc:sldMk cId="2733132828" sldId="291"/>
            <ac:spMk id="2" creationId="{7EF01D04-BA38-47F7-92A2-2BD2508DAB26}"/>
          </ac:spMkLst>
        </pc:spChg>
        <pc:spChg chg="mod">
          <ac:chgData name="Sammy Bergman" userId="aa2cb88fd5b117a1" providerId="LiveId" clId="{1E943A66-CBC2-433F-9C84-EF4922119A87}" dt="2021-01-06T20:17:13.510" v="7127" actId="255"/>
          <ac:spMkLst>
            <pc:docMk/>
            <pc:sldMk cId="2733132828" sldId="291"/>
            <ac:spMk id="3" creationId="{816E54F0-C7B8-47E2-BA66-5CDD709C26E9}"/>
          </ac:spMkLst>
        </pc:spChg>
      </pc:sldChg>
      <pc:sldChg chg="modSp new mod">
        <pc:chgData name="Sammy Bergman" userId="aa2cb88fd5b117a1" providerId="LiveId" clId="{1E943A66-CBC2-433F-9C84-EF4922119A87}" dt="2021-01-06T20:22:12.282" v="7688" actId="20577"/>
        <pc:sldMkLst>
          <pc:docMk/>
          <pc:sldMk cId="2819014708" sldId="292"/>
        </pc:sldMkLst>
        <pc:spChg chg="mod">
          <ac:chgData name="Sammy Bergman" userId="aa2cb88fd5b117a1" providerId="LiveId" clId="{1E943A66-CBC2-433F-9C84-EF4922119A87}" dt="2021-01-06T20:17:34.600" v="7133"/>
          <ac:spMkLst>
            <pc:docMk/>
            <pc:sldMk cId="2819014708" sldId="292"/>
            <ac:spMk id="2" creationId="{40D55D09-AD18-46C7-981A-2F602002BC66}"/>
          </ac:spMkLst>
        </pc:spChg>
        <pc:spChg chg="mod">
          <ac:chgData name="Sammy Bergman" userId="aa2cb88fd5b117a1" providerId="LiveId" clId="{1E943A66-CBC2-433F-9C84-EF4922119A87}" dt="2021-01-06T20:22:12.282" v="7688" actId="20577"/>
          <ac:spMkLst>
            <pc:docMk/>
            <pc:sldMk cId="2819014708" sldId="292"/>
            <ac:spMk id="3" creationId="{F434CCB4-F226-4398-A289-808ABA3C0D15}"/>
          </ac:spMkLst>
        </pc:spChg>
      </pc:sldChg>
      <pc:sldChg chg="modSp new mod">
        <pc:chgData name="Sammy Bergman" userId="aa2cb88fd5b117a1" providerId="LiveId" clId="{1E943A66-CBC2-433F-9C84-EF4922119A87}" dt="2021-01-06T20:29:47.480" v="7754" actId="113"/>
        <pc:sldMkLst>
          <pc:docMk/>
          <pc:sldMk cId="910764263" sldId="293"/>
        </pc:sldMkLst>
        <pc:spChg chg="mod">
          <ac:chgData name="Sammy Bergman" userId="aa2cb88fd5b117a1" providerId="LiveId" clId="{1E943A66-CBC2-433F-9C84-EF4922119A87}" dt="2021-01-06T20:23:40.960" v="7737" actId="20577"/>
          <ac:spMkLst>
            <pc:docMk/>
            <pc:sldMk cId="910764263" sldId="293"/>
            <ac:spMk id="2" creationId="{F13B33AC-6EFB-4560-A02A-9AEC0E757D36}"/>
          </ac:spMkLst>
        </pc:spChg>
        <pc:spChg chg="mod">
          <ac:chgData name="Sammy Bergman" userId="aa2cb88fd5b117a1" providerId="LiveId" clId="{1E943A66-CBC2-433F-9C84-EF4922119A87}" dt="2021-01-06T20:29:47.480" v="7754" actId="113"/>
          <ac:spMkLst>
            <pc:docMk/>
            <pc:sldMk cId="910764263" sldId="293"/>
            <ac:spMk id="3" creationId="{59B453F0-81AF-4134-B9E3-E845DEB0DD21}"/>
          </ac:spMkLst>
        </pc:spChg>
      </pc:sldChg>
      <pc:sldChg chg="modSp new mod">
        <pc:chgData name="Sammy Bergman" userId="aa2cb88fd5b117a1" providerId="LiveId" clId="{1E943A66-CBC2-433F-9C84-EF4922119A87}" dt="2021-01-13T22:27:28.205" v="8841" actId="20577"/>
        <pc:sldMkLst>
          <pc:docMk/>
          <pc:sldMk cId="1423321392" sldId="294"/>
        </pc:sldMkLst>
        <pc:spChg chg="mod">
          <ac:chgData name="Sammy Bergman" userId="aa2cb88fd5b117a1" providerId="LiveId" clId="{1E943A66-CBC2-433F-9C84-EF4922119A87}" dt="2021-01-06T20:30:19.152" v="7756"/>
          <ac:spMkLst>
            <pc:docMk/>
            <pc:sldMk cId="1423321392" sldId="294"/>
            <ac:spMk id="2" creationId="{383C8825-2674-4965-892B-3B4D69AD087B}"/>
          </ac:spMkLst>
        </pc:spChg>
        <pc:spChg chg="mod">
          <ac:chgData name="Sammy Bergman" userId="aa2cb88fd5b117a1" providerId="LiveId" clId="{1E943A66-CBC2-433F-9C84-EF4922119A87}" dt="2021-01-13T22:27:28.205" v="8841" actId="20577"/>
          <ac:spMkLst>
            <pc:docMk/>
            <pc:sldMk cId="1423321392" sldId="294"/>
            <ac:spMk id="3" creationId="{D360839F-D913-42A2-9727-4DD71469C772}"/>
          </ac:spMkLst>
        </pc:spChg>
      </pc:sldChg>
      <pc:sldChg chg="modSp new mod">
        <pc:chgData name="Sammy Bergman" userId="aa2cb88fd5b117a1" providerId="LiveId" clId="{1E943A66-CBC2-433F-9C84-EF4922119A87}" dt="2021-01-13T22:27:44.688" v="8844" actId="27636"/>
        <pc:sldMkLst>
          <pc:docMk/>
          <pc:sldMk cId="3222863211" sldId="295"/>
        </pc:sldMkLst>
        <pc:spChg chg="mod">
          <ac:chgData name="Sammy Bergman" userId="aa2cb88fd5b117a1" providerId="LiveId" clId="{1E943A66-CBC2-433F-9C84-EF4922119A87}" dt="2021-01-06T20:35:15.141" v="8317" actId="20577"/>
          <ac:spMkLst>
            <pc:docMk/>
            <pc:sldMk cId="3222863211" sldId="295"/>
            <ac:spMk id="2" creationId="{C1A96F58-4BE3-4F11-9CED-74A4E13948B6}"/>
          </ac:spMkLst>
        </pc:spChg>
        <pc:spChg chg="mod">
          <ac:chgData name="Sammy Bergman" userId="aa2cb88fd5b117a1" providerId="LiveId" clId="{1E943A66-CBC2-433F-9C84-EF4922119A87}" dt="2021-01-13T22:27:44.688" v="8844" actId="27636"/>
          <ac:spMkLst>
            <pc:docMk/>
            <pc:sldMk cId="3222863211" sldId="295"/>
            <ac:spMk id="3" creationId="{C9E4D4F6-9334-4087-85A2-6F1F32E87B1A}"/>
          </ac:spMkLst>
        </pc:spChg>
      </pc:sldChg>
      <pc:sldChg chg="modSp new mod">
        <pc:chgData name="Sammy Bergman" userId="aa2cb88fd5b117a1" providerId="LiveId" clId="{1E943A66-CBC2-433F-9C84-EF4922119A87}" dt="2021-01-06T20:38:17.226" v="8423" actId="27636"/>
        <pc:sldMkLst>
          <pc:docMk/>
          <pc:sldMk cId="213542780" sldId="296"/>
        </pc:sldMkLst>
        <pc:spChg chg="mod">
          <ac:chgData name="Sammy Bergman" userId="aa2cb88fd5b117a1" providerId="LiveId" clId="{1E943A66-CBC2-433F-9C84-EF4922119A87}" dt="2021-01-06T20:37:17.775" v="8416" actId="20577"/>
          <ac:spMkLst>
            <pc:docMk/>
            <pc:sldMk cId="213542780" sldId="296"/>
            <ac:spMk id="2" creationId="{960A3745-E40C-4119-86C1-0DFE0811347A}"/>
          </ac:spMkLst>
        </pc:spChg>
        <pc:spChg chg="mod">
          <ac:chgData name="Sammy Bergman" userId="aa2cb88fd5b117a1" providerId="LiveId" clId="{1E943A66-CBC2-433F-9C84-EF4922119A87}" dt="2021-01-06T20:38:17.226" v="8423" actId="27636"/>
          <ac:spMkLst>
            <pc:docMk/>
            <pc:sldMk cId="213542780" sldId="296"/>
            <ac:spMk id="3" creationId="{AE6AED14-3A4D-4D61-AB54-71800FB1884F}"/>
          </ac:spMkLst>
        </pc:spChg>
      </pc:sldChg>
      <pc:sldChg chg="modSp new mod">
        <pc:chgData name="Sammy Bergman" userId="aa2cb88fd5b117a1" providerId="LiveId" clId="{1E943A66-CBC2-433F-9C84-EF4922119A87}" dt="2021-01-06T20:39:40.795" v="8671" actId="20577"/>
        <pc:sldMkLst>
          <pc:docMk/>
          <pc:sldMk cId="3200331678" sldId="297"/>
        </pc:sldMkLst>
        <pc:spChg chg="mod">
          <ac:chgData name="Sammy Bergman" userId="aa2cb88fd5b117a1" providerId="LiveId" clId="{1E943A66-CBC2-433F-9C84-EF4922119A87}" dt="2021-01-06T20:38:31.785" v="8428"/>
          <ac:spMkLst>
            <pc:docMk/>
            <pc:sldMk cId="3200331678" sldId="297"/>
            <ac:spMk id="2" creationId="{3B7FCFE4-06D8-4DEB-B019-FF16719B611B}"/>
          </ac:spMkLst>
        </pc:spChg>
        <pc:spChg chg="mod">
          <ac:chgData name="Sammy Bergman" userId="aa2cb88fd5b117a1" providerId="LiveId" clId="{1E943A66-CBC2-433F-9C84-EF4922119A87}" dt="2021-01-06T20:39:40.795" v="8671" actId="20577"/>
          <ac:spMkLst>
            <pc:docMk/>
            <pc:sldMk cId="3200331678" sldId="297"/>
            <ac:spMk id="3" creationId="{38FFD47A-6F44-49AF-88D1-1F44CEB38A95}"/>
          </ac:spMkLst>
        </pc:spChg>
      </pc:sldChg>
      <pc:sldChg chg="modSp new mod">
        <pc:chgData name="Sammy Bergman" userId="aa2cb88fd5b117a1" providerId="LiveId" clId="{1E943A66-CBC2-433F-9C84-EF4922119A87}" dt="2021-01-13T22:42:52.223" v="9676" actId="113"/>
        <pc:sldMkLst>
          <pc:docMk/>
          <pc:sldMk cId="1155948140" sldId="298"/>
        </pc:sldMkLst>
        <pc:spChg chg="mod">
          <ac:chgData name="Sammy Bergman" userId="aa2cb88fd5b117a1" providerId="LiveId" clId="{1E943A66-CBC2-433F-9C84-EF4922119A87}" dt="2021-01-13T05:00:53.723" v="8717" actId="20577"/>
          <ac:spMkLst>
            <pc:docMk/>
            <pc:sldMk cId="1155948140" sldId="298"/>
            <ac:spMk id="2" creationId="{147D5410-09E8-414B-9205-A641393D082A}"/>
          </ac:spMkLst>
        </pc:spChg>
        <pc:spChg chg="mod">
          <ac:chgData name="Sammy Bergman" userId="aa2cb88fd5b117a1" providerId="LiveId" clId="{1E943A66-CBC2-433F-9C84-EF4922119A87}" dt="2021-01-13T22:42:52.223" v="9676" actId="113"/>
          <ac:spMkLst>
            <pc:docMk/>
            <pc:sldMk cId="1155948140" sldId="298"/>
            <ac:spMk id="3" creationId="{47F25003-0E34-432E-9931-4BFDCD0C3288}"/>
          </ac:spMkLst>
        </pc:spChg>
      </pc:sldChg>
      <pc:sldChg chg="modSp new mod">
        <pc:chgData name="Sammy Bergman" userId="aa2cb88fd5b117a1" providerId="LiveId" clId="{1E943A66-CBC2-433F-9C84-EF4922119A87}" dt="2021-01-13T23:12:47.176" v="11976" actId="20577"/>
        <pc:sldMkLst>
          <pc:docMk/>
          <pc:sldMk cId="890787508" sldId="299"/>
        </pc:sldMkLst>
        <pc:spChg chg="mod">
          <ac:chgData name="Sammy Bergman" userId="aa2cb88fd5b117a1" providerId="LiveId" clId="{1E943A66-CBC2-433F-9C84-EF4922119A87}" dt="2021-01-13T22:58:28.880" v="9978" actId="20577"/>
          <ac:spMkLst>
            <pc:docMk/>
            <pc:sldMk cId="890787508" sldId="299"/>
            <ac:spMk id="2" creationId="{92675718-F74B-4FEC-AA93-7BAE49141705}"/>
          </ac:spMkLst>
        </pc:spChg>
        <pc:spChg chg="mod">
          <ac:chgData name="Sammy Bergman" userId="aa2cb88fd5b117a1" providerId="LiveId" clId="{1E943A66-CBC2-433F-9C84-EF4922119A87}" dt="2021-01-13T23:12:47.176" v="11976" actId="20577"/>
          <ac:spMkLst>
            <pc:docMk/>
            <pc:sldMk cId="890787508" sldId="299"/>
            <ac:spMk id="3" creationId="{C4CBED2F-58FC-4CEB-AE98-CF8DFA48C93F}"/>
          </ac:spMkLst>
        </pc:spChg>
      </pc:sldChg>
      <pc:sldChg chg="modSp new mod">
        <pc:chgData name="Sammy Bergman" userId="aa2cb88fd5b117a1" providerId="LiveId" clId="{1E943A66-CBC2-433F-9C84-EF4922119A87}" dt="2021-01-13T22:45:34.872" v="9689" actId="113"/>
        <pc:sldMkLst>
          <pc:docMk/>
          <pc:sldMk cId="3567449074" sldId="300"/>
        </pc:sldMkLst>
        <pc:spChg chg="mod">
          <ac:chgData name="Sammy Bergman" userId="aa2cb88fd5b117a1" providerId="LiveId" clId="{1E943A66-CBC2-433F-9C84-EF4922119A87}" dt="2021-01-13T22:43:06.786" v="9677"/>
          <ac:spMkLst>
            <pc:docMk/>
            <pc:sldMk cId="3567449074" sldId="300"/>
            <ac:spMk id="2" creationId="{3400B43E-60ED-44E4-91EF-C5205AC08224}"/>
          </ac:spMkLst>
        </pc:spChg>
        <pc:spChg chg="mod">
          <ac:chgData name="Sammy Bergman" userId="aa2cb88fd5b117a1" providerId="LiveId" clId="{1E943A66-CBC2-433F-9C84-EF4922119A87}" dt="2021-01-13T22:45:34.872" v="9689" actId="113"/>
          <ac:spMkLst>
            <pc:docMk/>
            <pc:sldMk cId="3567449074" sldId="300"/>
            <ac:spMk id="3" creationId="{996AC994-09A2-49BB-9C1E-9A3CB60D2BA2}"/>
          </ac:spMkLst>
        </pc:spChg>
      </pc:sldChg>
      <pc:sldChg chg="modSp new mod">
        <pc:chgData name="Sammy Bergman" userId="aa2cb88fd5b117a1" providerId="LiveId" clId="{1E943A66-CBC2-433F-9C84-EF4922119A87}" dt="2021-01-13T22:31:45.054" v="9499" actId="5793"/>
        <pc:sldMkLst>
          <pc:docMk/>
          <pc:sldMk cId="2700427140" sldId="301"/>
        </pc:sldMkLst>
        <pc:spChg chg="mod">
          <ac:chgData name="Sammy Bergman" userId="aa2cb88fd5b117a1" providerId="LiveId" clId="{1E943A66-CBC2-433F-9C84-EF4922119A87}" dt="2021-01-13T22:28:25.064" v="8868" actId="20577"/>
          <ac:spMkLst>
            <pc:docMk/>
            <pc:sldMk cId="2700427140" sldId="301"/>
            <ac:spMk id="2" creationId="{3ADC6AEF-38B3-44CA-B8D7-680C83352441}"/>
          </ac:spMkLst>
        </pc:spChg>
        <pc:spChg chg="mod">
          <ac:chgData name="Sammy Bergman" userId="aa2cb88fd5b117a1" providerId="LiveId" clId="{1E943A66-CBC2-433F-9C84-EF4922119A87}" dt="2021-01-13T22:31:45.054" v="9499" actId="5793"/>
          <ac:spMkLst>
            <pc:docMk/>
            <pc:sldMk cId="2700427140" sldId="301"/>
            <ac:spMk id="3" creationId="{E4E247B0-27D4-471B-B4A0-626A0B5DB16C}"/>
          </ac:spMkLst>
        </pc:spChg>
      </pc:sldChg>
      <pc:sldChg chg="modSp new mod">
        <pc:chgData name="Sammy Bergman" userId="aa2cb88fd5b117a1" providerId="LiveId" clId="{1E943A66-CBC2-433F-9C84-EF4922119A87}" dt="2021-01-13T22:39:02.093" v="9607" actId="113"/>
        <pc:sldMkLst>
          <pc:docMk/>
          <pc:sldMk cId="2354079929" sldId="302"/>
        </pc:sldMkLst>
        <pc:spChg chg="mod">
          <ac:chgData name="Sammy Bergman" userId="aa2cb88fd5b117a1" providerId="LiveId" clId="{1E943A66-CBC2-433F-9C84-EF4922119A87}" dt="2021-01-13T22:38:38.909" v="9606" actId="113"/>
          <ac:spMkLst>
            <pc:docMk/>
            <pc:sldMk cId="2354079929" sldId="302"/>
            <ac:spMk id="2" creationId="{6EF3552D-687B-4D13-B585-B8C0AC929D78}"/>
          </ac:spMkLst>
        </pc:spChg>
        <pc:spChg chg="mod">
          <ac:chgData name="Sammy Bergman" userId="aa2cb88fd5b117a1" providerId="LiveId" clId="{1E943A66-CBC2-433F-9C84-EF4922119A87}" dt="2021-01-13T22:39:02.093" v="9607" actId="113"/>
          <ac:spMkLst>
            <pc:docMk/>
            <pc:sldMk cId="2354079929" sldId="302"/>
            <ac:spMk id="3" creationId="{12564195-E87C-4D0B-B15A-4BBB4007228C}"/>
          </ac:spMkLst>
        </pc:spChg>
      </pc:sldChg>
      <pc:sldChg chg="modSp new del mod">
        <pc:chgData name="Sammy Bergman" userId="aa2cb88fd5b117a1" providerId="LiveId" clId="{1E943A66-CBC2-433F-9C84-EF4922119A87}" dt="2021-01-13T22:55:34.792" v="9925" actId="2696"/>
        <pc:sldMkLst>
          <pc:docMk/>
          <pc:sldMk cId="1013243372" sldId="303"/>
        </pc:sldMkLst>
        <pc:spChg chg="mod">
          <ac:chgData name="Sammy Bergman" userId="aa2cb88fd5b117a1" providerId="LiveId" clId="{1E943A66-CBC2-433F-9C84-EF4922119A87}" dt="2021-01-13T22:45:56.874" v="9730" actId="20577"/>
          <ac:spMkLst>
            <pc:docMk/>
            <pc:sldMk cId="1013243372" sldId="303"/>
            <ac:spMk id="2" creationId="{9564BB01-8D4D-4DB4-9AE9-CE1CFF7E61FD}"/>
          </ac:spMkLst>
        </pc:spChg>
        <pc:spChg chg="mod">
          <ac:chgData name="Sammy Bergman" userId="aa2cb88fd5b117a1" providerId="LiveId" clId="{1E943A66-CBC2-433F-9C84-EF4922119A87}" dt="2021-01-13T22:55:30.979" v="9924" actId="20577"/>
          <ac:spMkLst>
            <pc:docMk/>
            <pc:sldMk cId="1013243372" sldId="303"/>
            <ac:spMk id="3" creationId="{45898681-11D5-4B4E-8712-43CC79254F51}"/>
          </ac:spMkLst>
        </pc:spChg>
      </pc:sldChg>
      <pc:sldChg chg="modSp new mod">
        <pc:chgData name="Sammy Bergman" userId="aa2cb88fd5b117a1" providerId="LiveId" clId="{1E943A66-CBC2-433F-9C84-EF4922119A87}" dt="2021-01-13T23:14:33.953" v="12002" actId="27636"/>
        <pc:sldMkLst>
          <pc:docMk/>
          <pc:sldMk cId="2391010169" sldId="303"/>
        </pc:sldMkLst>
        <pc:spChg chg="mod">
          <ac:chgData name="Sammy Bergman" userId="aa2cb88fd5b117a1" providerId="LiveId" clId="{1E943A66-CBC2-433F-9C84-EF4922119A87}" dt="2021-01-13T22:59:33.073" v="10095"/>
          <ac:spMkLst>
            <pc:docMk/>
            <pc:sldMk cId="2391010169" sldId="303"/>
            <ac:spMk id="2" creationId="{1AB9394F-AAEE-48E5-B4C2-34D65A8CC8A7}"/>
          </ac:spMkLst>
        </pc:spChg>
        <pc:spChg chg="mod">
          <ac:chgData name="Sammy Bergman" userId="aa2cb88fd5b117a1" providerId="LiveId" clId="{1E943A66-CBC2-433F-9C84-EF4922119A87}" dt="2021-01-13T23:14:33.953" v="12002" actId="27636"/>
          <ac:spMkLst>
            <pc:docMk/>
            <pc:sldMk cId="2391010169" sldId="303"/>
            <ac:spMk id="3" creationId="{5A233777-894B-4926-A22F-D1ABAF08782C}"/>
          </ac:spMkLst>
        </pc:spChg>
      </pc:sldChg>
      <pc:sldChg chg="addSp delSp modSp new del mod">
        <pc:chgData name="Sammy Bergman" userId="aa2cb88fd5b117a1" providerId="LiveId" clId="{1E943A66-CBC2-433F-9C84-EF4922119A87}" dt="2021-01-13T22:54:55.333" v="9903" actId="2696"/>
        <pc:sldMkLst>
          <pc:docMk/>
          <pc:sldMk cId="296443931" sldId="304"/>
        </pc:sldMkLst>
        <pc:spChg chg="mod">
          <ac:chgData name="Sammy Bergman" userId="aa2cb88fd5b117a1" providerId="LiveId" clId="{1E943A66-CBC2-433F-9C84-EF4922119A87}" dt="2021-01-13T22:51:17.003" v="9773" actId="20577"/>
          <ac:spMkLst>
            <pc:docMk/>
            <pc:sldMk cId="296443931" sldId="304"/>
            <ac:spMk id="2" creationId="{7F5C7AA1-4E9A-4428-A439-9FF33D220B65}"/>
          </ac:spMkLst>
        </pc:spChg>
        <pc:spChg chg="mod">
          <ac:chgData name="Sammy Bergman" userId="aa2cb88fd5b117a1" providerId="LiveId" clId="{1E943A66-CBC2-433F-9C84-EF4922119A87}" dt="2021-01-13T22:54:08.726" v="9901" actId="20577"/>
          <ac:spMkLst>
            <pc:docMk/>
            <pc:sldMk cId="296443931" sldId="304"/>
            <ac:spMk id="3" creationId="{F18DB6EB-E4F9-45B3-A2C1-8E68A980E108}"/>
          </ac:spMkLst>
        </pc:spChg>
        <pc:spChg chg="add del">
          <ac:chgData name="Sammy Bergman" userId="aa2cb88fd5b117a1" providerId="LiveId" clId="{1E943A66-CBC2-433F-9C84-EF4922119A87}" dt="2021-01-13T22:50:41.376" v="9734"/>
          <ac:spMkLst>
            <pc:docMk/>
            <pc:sldMk cId="296443931" sldId="304"/>
            <ac:spMk id="4" creationId="{D6E9383C-59A7-45E0-8262-409815593789}"/>
          </ac:spMkLst>
        </pc:spChg>
        <pc:spChg chg="add del">
          <ac:chgData name="Sammy Bergman" userId="aa2cb88fd5b117a1" providerId="LiveId" clId="{1E943A66-CBC2-433F-9C84-EF4922119A87}" dt="2021-01-13T22:50:43.802" v="9738"/>
          <ac:spMkLst>
            <pc:docMk/>
            <pc:sldMk cId="296443931" sldId="304"/>
            <ac:spMk id="5" creationId="{6F2AEEEE-98D2-4CAB-8900-112A98212209}"/>
          </ac:spMkLst>
        </pc:spChg>
        <pc:spChg chg="add del mod">
          <ac:chgData name="Sammy Bergman" userId="aa2cb88fd5b117a1" providerId="LiveId" clId="{1E943A66-CBC2-433F-9C84-EF4922119A87}" dt="2021-01-13T22:50:50.666" v="9742"/>
          <ac:spMkLst>
            <pc:docMk/>
            <pc:sldMk cId="296443931" sldId="304"/>
            <ac:spMk id="6" creationId="{9ED7C7E4-C40B-4E8A-8C0E-DC49CAA31F89}"/>
          </ac:spMkLst>
        </pc:spChg>
      </pc:sldChg>
      <pc:sldChg chg="modSp new mod">
        <pc:chgData name="Sammy Bergman" userId="aa2cb88fd5b117a1" providerId="LiveId" clId="{1E943A66-CBC2-433F-9C84-EF4922119A87}" dt="2021-01-13T23:04:44.088" v="10842" actId="20577"/>
        <pc:sldMkLst>
          <pc:docMk/>
          <pc:sldMk cId="968733667" sldId="304"/>
        </pc:sldMkLst>
        <pc:spChg chg="mod">
          <ac:chgData name="Sammy Bergman" userId="aa2cb88fd5b117a1" providerId="LiveId" clId="{1E943A66-CBC2-433F-9C84-EF4922119A87}" dt="2021-01-13T23:01:49.499" v="10138" actId="20577"/>
          <ac:spMkLst>
            <pc:docMk/>
            <pc:sldMk cId="968733667" sldId="304"/>
            <ac:spMk id="2" creationId="{4B905A86-A7AA-4E71-8FCF-7DE8840F8B3E}"/>
          </ac:spMkLst>
        </pc:spChg>
        <pc:spChg chg="mod">
          <ac:chgData name="Sammy Bergman" userId="aa2cb88fd5b117a1" providerId="LiveId" clId="{1E943A66-CBC2-433F-9C84-EF4922119A87}" dt="2021-01-13T23:04:44.088" v="10842" actId="20577"/>
          <ac:spMkLst>
            <pc:docMk/>
            <pc:sldMk cId="968733667" sldId="304"/>
            <ac:spMk id="3" creationId="{1FA46DAE-50F8-43B9-B5FA-6306A3B7949A}"/>
          </ac:spMkLst>
        </pc:spChg>
      </pc:sldChg>
      <pc:sldChg chg="modSp new mod">
        <pc:chgData name="Sammy Bergman" userId="aa2cb88fd5b117a1" providerId="LiveId" clId="{1E943A66-CBC2-433F-9C84-EF4922119A87}" dt="2021-01-13T23:17:13.318" v="12034" actId="5793"/>
        <pc:sldMkLst>
          <pc:docMk/>
          <pc:sldMk cId="2695965274" sldId="305"/>
        </pc:sldMkLst>
        <pc:spChg chg="mod">
          <ac:chgData name="Sammy Bergman" userId="aa2cb88fd5b117a1" providerId="LiveId" clId="{1E943A66-CBC2-433F-9C84-EF4922119A87}" dt="2021-01-13T23:06:33.162" v="10867" actId="20577"/>
          <ac:spMkLst>
            <pc:docMk/>
            <pc:sldMk cId="2695965274" sldId="305"/>
            <ac:spMk id="2" creationId="{1FF95269-9CC0-4A2B-95FD-3EAE7159A5E7}"/>
          </ac:spMkLst>
        </pc:spChg>
        <pc:spChg chg="mod">
          <ac:chgData name="Sammy Bergman" userId="aa2cb88fd5b117a1" providerId="LiveId" clId="{1E943A66-CBC2-433F-9C84-EF4922119A87}" dt="2021-01-13T23:17:13.318" v="12034" actId="5793"/>
          <ac:spMkLst>
            <pc:docMk/>
            <pc:sldMk cId="2695965274" sldId="305"/>
            <ac:spMk id="3" creationId="{53369DC7-F397-4798-81DE-EE6C54B8E22A}"/>
          </ac:spMkLst>
        </pc:spChg>
      </pc:sldChg>
      <pc:sldChg chg="new del">
        <pc:chgData name="Sammy Bergman" userId="aa2cb88fd5b117a1" providerId="LiveId" clId="{1E943A66-CBC2-433F-9C84-EF4922119A87}" dt="2021-01-13T22:55:12.917" v="9904" actId="47"/>
        <pc:sldMkLst>
          <pc:docMk/>
          <pc:sldMk cId="3038384496" sldId="305"/>
        </pc:sldMkLst>
      </pc:sldChg>
      <pc:sldChg chg="modSp new mod">
        <pc:chgData name="Sammy Bergman" userId="aa2cb88fd5b117a1" providerId="LiveId" clId="{1E943A66-CBC2-433F-9C84-EF4922119A87}" dt="2021-01-13T23:16:35.252" v="12026"/>
        <pc:sldMkLst>
          <pc:docMk/>
          <pc:sldMk cId="3125204416" sldId="306"/>
        </pc:sldMkLst>
        <pc:spChg chg="mod">
          <ac:chgData name="Sammy Bergman" userId="aa2cb88fd5b117a1" providerId="LiveId" clId="{1E943A66-CBC2-433F-9C84-EF4922119A87}" dt="2021-01-13T23:16:35.252" v="12026"/>
          <ac:spMkLst>
            <pc:docMk/>
            <pc:sldMk cId="3125204416" sldId="306"/>
            <ac:spMk id="2" creationId="{F75B86E0-16FB-4157-8C2F-4D30B0C602B2}"/>
          </ac:spMkLst>
        </pc:spChg>
        <pc:spChg chg="mod">
          <ac:chgData name="Sammy Bergman" userId="aa2cb88fd5b117a1" providerId="LiveId" clId="{1E943A66-CBC2-433F-9C84-EF4922119A87}" dt="2021-01-13T23:16:16.147" v="12025" actId="3064"/>
          <ac:spMkLst>
            <pc:docMk/>
            <pc:sldMk cId="3125204416" sldId="306"/>
            <ac:spMk id="3" creationId="{92C0B940-448E-46CE-AB21-74B44B507E5F}"/>
          </ac:spMkLst>
        </pc:spChg>
      </pc:sldChg>
      <pc:sldMasterChg chg="modSp modSldLayout">
        <pc:chgData name="Sammy Bergman" userId="aa2cb88fd5b117a1" providerId="LiveId" clId="{1E943A66-CBC2-433F-9C84-EF4922119A87}" dt="2021-01-05T19:59:09.331" v="505"/>
        <pc:sldMasterMkLst>
          <pc:docMk/>
          <pc:sldMasterMk cId="1510990496" sldId="2147483689"/>
        </pc:sldMasterMkLst>
        <pc:spChg chg="mod">
          <ac:chgData name="Sammy Bergman" userId="aa2cb88fd5b117a1" providerId="LiveId" clId="{1E943A66-CBC2-433F-9C84-EF4922119A87}" dt="2021-01-05T19:59:09.331" v="505"/>
          <ac:spMkLst>
            <pc:docMk/>
            <pc:sldMasterMk cId="1510990496" sldId="2147483689"/>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ac:spMk id="6" creationId="{00000000-0000-0000-0000-000000000000}"/>
          </ac:spMkLst>
        </pc:spChg>
        <pc:spChg chg="mod">
          <ac:chgData name="Sammy Bergman" userId="aa2cb88fd5b117a1" providerId="LiveId" clId="{1E943A66-CBC2-433F-9C84-EF4922119A87}" dt="2021-01-05T19:59:09.331" v="505"/>
          <ac:spMkLst>
            <pc:docMk/>
            <pc:sldMasterMk cId="1510990496" sldId="2147483689"/>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ac:spMk id="9" creationId="{00000000-0000-0000-0000-000000000000}"/>
          </ac:spMkLst>
        </pc:spChg>
        <pc:cxnChg chg="mod">
          <ac:chgData name="Sammy Bergman" userId="aa2cb88fd5b117a1" providerId="LiveId" clId="{1E943A66-CBC2-433F-9C84-EF4922119A87}" dt="2021-01-05T19:59:09.331" v="505"/>
          <ac:cxnSpMkLst>
            <pc:docMk/>
            <pc:sldMasterMk cId="1510990496" sldId="2147483689"/>
            <ac:cxnSpMk id="10" creationId="{00000000-0000-0000-0000-000000000000}"/>
          </ac:cxnSpMkLst>
        </pc:cxnChg>
        <pc:sldLayoutChg chg="modSp">
          <pc:chgData name="Sammy Bergman" userId="aa2cb88fd5b117a1" providerId="LiveId" clId="{1E943A66-CBC2-433F-9C84-EF4922119A87}" dt="2021-01-05T19:59:09.331" v="505"/>
          <pc:sldLayoutMkLst>
            <pc:docMk/>
            <pc:sldMasterMk cId="1510990496" sldId="2147483689"/>
            <pc:sldLayoutMk cId="1174668266" sldId="2147483690"/>
          </pc:sldLayoutMkLst>
          <pc:spChg chg="mod">
            <ac:chgData name="Sammy Bergman" userId="aa2cb88fd5b117a1" providerId="LiveId" clId="{1E943A66-CBC2-433F-9C84-EF4922119A87}" dt="2021-01-05T19:59:09.331" v="505"/>
            <ac:spMkLst>
              <pc:docMk/>
              <pc:sldMasterMk cId="1510990496" sldId="2147483689"/>
              <pc:sldLayoutMk cId="1174668266" sldId="2147483690"/>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174668266" sldId="2147483690"/>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174668266" sldId="2147483690"/>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174668266" sldId="2147483690"/>
              <ac:spMk id="8" creationId="{00000000-0000-0000-0000-000000000000}"/>
            </ac:spMkLst>
          </pc:spChg>
          <pc:cxnChg chg="mod">
            <ac:chgData name="Sammy Bergman" userId="aa2cb88fd5b117a1" providerId="LiveId" clId="{1E943A66-CBC2-433F-9C84-EF4922119A87}" dt="2021-01-05T19:59:09.331" v="505"/>
            <ac:cxnSpMkLst>
              <pc:docMk/>
              <pc:sldMasterMk cId="1510990496" sldId="2147483689"/>
              <pc:sldLayoutMk cId="1174668266" sldId="2147483690"/>
              <ac:cxnSpMk id="9" creationId="{00000000-0000-0000-0000-000000000000}"/>
            </ac:cxnSpMkLst>
          </pc:cxnChg>
        </pc:sldLayoutChg>
        <pc:sldLayoutChg chg="modSp">
          <pc:chgData name="Sammy Bergman" userId="aa2cb88fd5b117a1" providerId="LiveId" clId="{1E943A66-CBC2-433F-9C84-EF4922119A87}" dt="2021-01-05T19:59:09.331" v="505"/>
          <pc:sldLayoutMkLst>
            <pc:docMk/>
            <pc:sldMasterMk cId="1510990496" sldId="2147483689"/>
            <pc:sldLayoutMk cId="414465007" sldId="2147483692"/>
          </pc:sldLayoutMkLst>
          <pc:spChg chg="mod">
            <ac:chgData name="Sammy Bergman" userId="aa2cb88fd5b117a1" providerId="LiveId" clId="{1E943A66-CBC2-433F-9C84-EF4922119A87}" dt="2021-01-05T19:59:09.331" v="505"/>
            <ac:spMkLst>
              <pc:docMk/>
              <pc:sldMasterMk cId="1510990496" sldId="2147483689"/>
              <pc:sldLayoutMk cId="414465007" sldId="2147483692"/>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14465007" sldId="2147483692"/>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14465007" sldId="2147483692"/>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14465007" sldId="2147483692"/>
              <ac:spMk id="8" creationId="{00000000-0000-0000-0000-000000000000}"/>
            </ac:spMkLst>
          </pc:spChg>
          <pc:cxnChg chg="mod">
            <ac:chgData name="Sammy Bergman" userId="aa2cb88fd5b117a1" providerId="LiveId" clId="{1E943A66-CBC2-433F-9C84-EF4922119A87}" dt="2021-01-05T19:59:09.331" v="505"/>
            <ac:cxnSpMkLst>
              <pc:docMk/>
              <pc:sldMasterMk cId="1510990496" sldId="2147483689"/>
              <pc:sldLayoutMk cId="414465007" sldId="2147483692"/>
              <ac:cxnSpMk id="9" creationId="{00000000-0000-0000-0000-000000000000}"/>
            </ac:cxnSpMkLst>
          </pc:cxnChg>
        </pc:sldLayoutChg>
        <pc:sldLayoutChg chg="modSp">
          <pc:chgData name="Sammy Bergman" userId="aa2cb88fd5b117a1" providerId="LiveId" clId="{1E943A66-CBC2-433F-9C84-EF4922119A87}" dt="2021-01-05T19:59:09.331" v="505"/>
          <pc:sldLayoutMkLst>
            <pc:docMk/>
            <pc:sldMasterMk cId="1510990496" sldId="2147483689"/>
            <pc:sldLayoutMk cId="257714805" sldId="2147483693"/>
          </pc:sldLayoutMkLst>
          <pc:spChg chg="mod">
            <ac:chgData name="Sammy Bergman" userId="aa2cb88fd5b117a1" providerId="LiveId" clId="{1E943A66-CBC2-433F-9C84-EF4922119A87}" dt="2021-01-05T19:59:09.331" v="505"/>
            <ac:spMkLst>
              <pc:docMk/>
              <pc:sldMasterMk cId="1510990496" sldId="2147483689"/>
              <pc:sldLayoutMk cId="257714805" sldId="2147483693"/>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57714805" sldId="2147483693"/>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57714805" sldId="2147483693"/>
              <ac:spMk id="8"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2176037955" sldId="2147483694"/>
          </pc:sldLayoutMkLst>
          <pc:spChg chg="mod">
            <ac:chgData name="Sammy Bergman" userId="aa2cb88fd5b117a1" providerId="LiveId" clId="{1E943A66-CBC2-433F-9C84-EF4922119A87}" dt="2021-01-05T19:59:09.331" v="505"/>
            <ac:spMkLst>
              <pc:docMk/>
              <pc:sldMasterMk cId="1510990496" sldId="2147483689"/>
              <pc:sldLayoutMk cId="2176037955" sldId="2147483694"/>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6"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176037955" sldId="2147483694"/>
              <ac:spMk id="10"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1496937432" sldId="2147483696"/>
          </pc:sldLayoutMkLst>
          <pc:spChg chg="mod">
            <ac:chgData name="Sammy Bergman" userId="aa2cb88fd5b117a1" providerId="LiveId" clId="{1E943A66-CBC2-433F-9C84-EF4922119A87}" dt="2021-01-05T19:59:09.331" v="505"/>
            <ac:spMkLst>
              <pc:docMk/>
              <pc:sldMasterMk cId="1510990496" sldId="2147483689"/>
              <pc:sldLayoutMk cId="1496937432" sldId="2147483696"/>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496937432" sldId="2147483696"/>
              <ac:spMk id="6"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4076541275" sldId="2147483697"/>
          </pc:sldLayoutMkLst>
          <pc:spChg chg="mod">
            <ac:chgData name="Sammy Bergman" userId="aa2cb88fd5b117a1" providerId="LiveId" clId="{1E943A66-CBC2-433F-9C84-EF4922119A87}" dt="2021-01-05T19:59:09.331" v="505"/>
            <ac:spMkLst>
              <pc:docMk/>
              <pc:sldMasterMk cId="1510990496" sldId="2147483689"/>
              <pc:sldLayoutMk cId="4076541275" sldId="2147483697"/>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5"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6"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8"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4076541275" sldId="2147483697"/>
              <ac:spMk id="9"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1834317193" sldId="2147483698"/>
          </pc:sldLayoutMkLst>
          <pc:spChg chg="mod">
            <ac:chgData name="Sammy Bergman" userId="aa2cb88fd5b117a1" providerId="LiveId" clId="{1E943A66-CBC2-433F-9C84-EF4922119A87}" dt="2021-01-05T19:59:09.331" v="505"/>
            <ac:spMkLst>
              <pc:docMk/>
              <pc:sldMasterMk cId="1510990496" sldId="2147483689"/>
              <pc:sldLayoutMk cId="1834317193" sldId="2147483698"/>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4"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8"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1834317193" sldId="2147483698"/>
              <ac:spMk id="9" creationId="{00000000-0000-0000-0000-000000000000}"/>
            </ac:spMkLst>
          </pc:spChg>
        </pc:sldLayoutChg>
        <pc:sldLayoutChg chg="modSp">
          <pc:chgData name="Sammy Bergman" userId="aa2cb88fd5b117a1" providerId="LiveId" clId="{1E943A66-CBC2-433F-9C84-EF4922119A87}" dt="2021-01-05T19:59:09.331" v="505"/>
          <pc:sldLayoutMkLst>
            <pc:docMk/>
            <pc:sldMasterMk cId="1510990496" sldId="2147483689"/>
            <pc:sldLayoutMk cId="2998294701" sldId="2147483700"/>
          </pc:sldLayoutMkLst>
          <pc:spChg chg="mod">
            <ac:chgData name="Sammy Bergman" userId="aa2cb88fd5b117a1" providerId="LiveId" clId="{1E943A66-CBC2-433F-9C84-EF4922119A87}" dt="2021-01-05T19:59:09.331" v="505"/>
            <ac:spMkLst>
              <pc:docMk/>
              <pc:sldMasterMk cId="1510990496" sldId="2147483689"/>
              <pc:sldLayoutMk cId="2998294701" sldId="2147483700"/>
              <ac:spMk id="2"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998294701" sldId="2147483700"/>
              <ac:spMk id="3"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998294701" sldId="2147483700"/>
              <ac:spMk id="7" creationId="{00000000-0000-0000-0000-000000000000}"/>
            </ac:spMkLst>
          </pc:spChg>
          <pc:spChg chg="mod">
            <ac:chgData name="Sammy Bergman" userId="aa2cb88fd5b117a1" providerId="LiveId" clId="{1E943A66-CBC2-433F-9C84-EF4922119A87}" dt="2021-01-05T19:59:09.331" v="505"/>
            <ac:spMkLst>
              <pc:docMk/>
              <pc:sldMasterMk cId="1510990496" sldId="2147483689"/>
              <pc:sldLayoutMk cId="2998294701" sldId="2147483700"/>
              <ac:spMk id="8"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2" indent="0" algn="ctr">
              <a:buNone/>
              <a:defRPr sz="2400"/>
            </a:lvl2pPr>
            <a:lvl3pPr marL="914363" indent="0" algn="ctr">
              <a:buNone/>
              <a:defRPr sz="2400"/>
            </a:lvl3pPr>
            <a:lvl4pPr marL="1371545" indent="0" algn="ctr">
              <a:buNone/>
              <a:defRPr sz="2000"/>
            </a:lvl4pPr>
            <a:lvl5pPr marL="1828727" indent="0" algn="ctr">
              <a:buNone/>
              <a:defRPr sz="2000"/>
            </a:lvl5pPr>
            <a:lvl6pPr marL="2285909" indent="0" algn="ctr">
              <a:buNone/>
              <a:defRPr sz="2000"/>
            </a:lvl6pPr>
            <a:lvl7pPr marL="2743090" indent="0" algn="ctr">
              <a:buNone/>
              <a:defRPr sz="2000"/>
            </a:lvl7pPr>
            <a:lvl8pPr marL="3200272" indent="0" algn="ctr">
              <a:buNone/>
              <a:defRPr sz="2000"/>
            </a:lvl8pPr>
            <a:lvl9pPr marL="3657454"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66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37572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899" y="412302"/>
            <a:ext cx="2628901"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1"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99829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182873">
              <a:spcBef>
                <a:spcPts val="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333A02-232C-40EB-A810-25EDE5B4D9E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27979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2" indent="0">
              <a:buNone/>
              <a:defRPr sz="1800">
                <a:solidFill>
                  <a:schemeClr val="tx1">
                    <a:tint val="75000"/>
                  </a:schemeClr>
                </a:solidFill>
              </a:defRPr>
            </a:lvl2pPr>
            <a:lvl3pPr marL="914363"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0"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333A02-232C-40EB-A810-25EDE5B4D9E3}"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6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333A02-232C-40EB-A810-25EDE5B4D9E3}"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5771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333A02-232C-40EB-A810-25EDE5B4D9E3}"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17603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333A02-232C-40EB-A810-25EDE5B4D9E3}"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98517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333A02-232C-40EB-A810-25EDE5B4D9E3}" type="datetimeFigureOut">
              <a:rPr lang="en-US" smtClean="0"/>
              <a:t>1/12/2021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49693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82" indent="0">
              <a:buNone/>
              <a:defRPr sz="1200"/>
            </a:lvl2pPr>
            <a:lvl3pPr marL="914363"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7"/>
            <a:ext cx="2618510" cy="365125"/>
          </a:xfrm>
        </p:spPr>
        <p:txBody>
          <a:bodyPr/>
          <a:lstStyle>
            <a:lvl1pPr algn="l">
              <a:defRPr/>
            </a:lvl1pPr>
          </a:lstStyle>
          <a:p>
            <a:fld id="{E2333A02-232C-40EB-A810-25EDE5B4D9E3}" type="datetimeFigureOut">
              <a:rPr lang="en-US" smtClean="0"/>
              <a:t>1/12/2021</a:t>
            </a:fld>
            <a:endParaRPr lang="en-US"/>
          </a:p>
        </p:txBody>
      </p:sp>
      <p:sp>
        <p:nvSpPr>
          <p:cNvPr id="6" name="Footer Placeholder 5"/>
          <p:cNvSpPr>
            <a:spLocks noGrp="1"/>
          </p:cNvSpPr>
          <p:nvPr>
            <p:ph type="ftr" sz="quarter" idx="11"/>
          </p:nvPr>
        </p:nvSpPr>
        <p:spPr>
          <a:xfrm>
            <a:off x="4800601"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19C588-5A82-412A-99C0-5538ECDA480A}" type="slidenum">
              <a:rPr lang="en-US" smtClean="0"/>
              <a:t>‹#›</a:t>
            </a:fld>
            <a:endParaRPr lang="en-US"/>
          </a:p>
        </p:txBody>
      </p:sp>
    </p:spTree>
    <p:extLst>
      <p:ext uri="{BB962C8B-B14F-4D97-AF65-F5344CB8AC3E}">
        <p14:creationId xmlns:p14="http://schemas.microsoft.com/office/powerpoint/2010/main" val="407654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6" y="0"/>
            <a:ext cx="12191985" cy="4915076"/>
          </a:xfrm>
          <a:solidFill>
            <a:schemeClr val="bg2">
              <a:lumMod val="90000"/>
            </a:schemeClr>
          </a:solidFill>
        </p:spPr>
        <p:txBody>
          <a:bodyPr lIns="457200" tIns="457200" anchor="t"/>
          <a:lstStyle>
            <a:lvl1pPr marL="0" indent="0">
              <a:buNone/>
              <a:defRPr sz="3200"/>
            </a:lvl1pPr>
            <a:lvl2pPr marL="457182" indent="0">
              <a:buNone/>
              <a:defRPr sz="2800"/>
            </a:lvl2pPr>
            <a:lvl3pPr marL="914363" indent="0">
              <a:buNone/>
              <a:defRPr sz="2400"/>
            </a:lvl3pPr>
            <a:lvl4pPr marL="1371545" indent="0">
              <a:buNone/>
              <a:defRPr sz="2000"/>
            </a:lvl4pPr>
            <a:lvl5pPr marL="1828727" indent="0">
              <a:buNone/>
              <a:defRPr sz="2000"/>
            </a:lvl5pPr>
            <a:lvl6pPr marL="2285909" indent="0">
              <a:buNone/>
              <a:defRPr sz="2000"/>
            </a:lvl6pPr>
            <a:lvl7pPr marL="2743090" indent="0">
              <a:buNone/>
              <a:defRPr sz="2000"/>
            </a:lvl7pPr>
            <a:lvl8pPr marL="3200272" indent="0">
              <a:buNone/>
              <a:defRPr sz="2000"/>
            </a:lvl8pPr>
            <a:lvl9pPr marL="3657454"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2" indent="0">
              <a:buNone/>
              <a:defRPr sz="1200"/>
            </a:lvl2pPr>
            <a:lvl3pPr marL="914363"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333A02-232C-40EB-A810-25EDE5B4D9E3}"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83431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1"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E2333A02-232C-40EB-A810-25EDE5B4D9E3}" type="datetimeFigureOut">
              <a:rPr lang="en-US" smtClean="0"/>
              <a:t>1/12/2021</a:t>
            </a:fld>
            <a:endParaRPr lang="en-US"/>
          </a:p>
        </p:txBody>
      </p:sp>
      <p:sp>
        <p:nvSpPr>
          <p:cNvPr id="5" name="Footer Placeholder 4"/>
          <p:cNvSpPr>
            <a:spLocks noGrp="1"/>
          </p:cNvSpPr>
          <p:nvPr>
            <p:ph type="ftr" sz="quarter" idx="3"/>
          </p:nvPr>
        </p:nvSpPr>
        <p:spPr>
          <a:xfrm>
            <a:off x="3686185"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0319C588-5A82-412A-99C0-5538ECDA480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99049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363" rtl="0" eaLnBrk="1" latinLnBrk="0" hangingPunct="1">
        <a:lnSpc>
          <a:spcPct val="85000"/>
        </a:lnSpc>
        <a:spcBef>
          <a:spcPct val="0"/>
        </a:spcBef>
        <a:buNone/>
        <a:defRPr sz="4800" kern="1200" spc="-50" baseline="0">
          <a:solidFill>
            <a:schemeClr val="tx1">
              <a:lumMod val="75000"/>
              <a:lumOff val="25000"/>
            </a:schemeClr>
          </a:solidFill>
          <a:latin typeface="Californian FB" panose="0207040306080B030204" pitchFamily="18" charset="0"/>
          <a:ea typeface="+mj-ea"/>
          <a:cs typeface="+mj-cs"/>
        </a:defRPr>
      </a:lvl1pPr>
    </p:titleStyle>
    <p:bodyStyle>
      <a:lvl1pPr marL="91436" indent="-91436" algn="l" defTabSz="914363"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Cambria" panose="02040503050406030204" pitchFamily="18" charset="0"/>
          <a:ea typeface="Cambria" panose="02040503050406030204" pitchFamily="18" charset="0"/>
          <a:cs typeface="+mn-cs"/>
        </a:defRPr>
      </a:lvl1pPr>
      <a:lvl2pPr marL="384033" indent="-182873" algn="l" defTabSz="914363"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Cambria" panose="02040503050406030204" pitchFamily="18" charset="0"/>
          <a:ea typeface="Cambria" panose="02040503050406030204" pitchFamily="18" charset="0"/>
          <a:cs typeface="+mn-cs"/>
        </a:defRPr>
      </a:lvl2pPr>
      <a:lvl3pPr marL="566906" indent="-182873"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3pPr>
      <a:lvl4pPr marL="749778" indent="-182873"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4pPr>
      <a:lvl5pPr marL="932651" indent="-182873"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5pPr>
      <a:lvl6pPr marL="1099956"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48"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40"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32" indent="-228591" algn="l" defTabSz="914363"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8" TargetMode="External"/><Relationship Id="rId2" Type="http://schemas.openxmlformats.org/officeDocument/2006/relationships/hyperlink" Target="https://he.wikisource.org/wiki/%D7%A7%D7%98%D7%92%D7%95%D7%A8%D7%99%D7%94:%D7%91%D7%A8%D7%90%D7%A9%D7%99%D7%AA_%D7%91_%D7%9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Genesis.3.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8%D7%96" TargetMode="External"/><Relationship Id="rId2" Type="http://schemas.openxmlformats.org/officeDocument/2006/relationships/hyperlink" Target="https://he.wikisource.org/wiki/%D7%A7%D7%98%D7%92%D7%95%D7%A8%D7%99%D7%94:%D7%91%D7%A8%D7%90%D7%A9%D7%99%D7%AA_%D7%91_%D7%98%D7%95" TargetMode="External"/><Relationship Id="rId1" Type="http://schemas.openxmlformats.org/officeDocument/2006/relationships/slideLayout" Target="../slideLayouts/slideLayout2.xml"/><Relationship Id="rId4" Type="http://schemas.openxmlformats.org/officeDocument/2006/relationships/hyperlink" Target="https://he.wikisource.org/wiki/%D7%A7%D7%98%D7%92%D7%95%D7%A8%D7%99%D7%94:%D7%91%D7%A8%D7%90%D7%A9%D7%99%D7%AA_%D7%91_%D7%99%D7%96"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Genesis.2.1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Genesis.3.6" TargetMode="External"/><Relationship Id="rId2" Type="http://schemas.openxmlformats.org/officeDocument/2006/relationships/hyperlink" Target="/Psalms.8.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B%D7%92" TargetMode="External"/><Relationship Id="rId2" Type="http://schemas.openxmlformats.org/officeDocument/2006/relationships/hyperlink" Target="https://he.wikisource.org/wiki/%D7%A7%D7%98%D7%92%D7%95%D7%A8%D7%99%D7%94:%D7%91%D7%A8%D7%90%D7%A9%D7%99%D7%AA_%D7%91_%D7%99%D7%97" TargetMode="External"/><Relationship Id="rId1" Type="http://schemas.openxmlformats.org/officeDocument/2006/relationships/slideLayout" Target="../slideLayouts/slideLayout2.xml"/><Relationship Id="rId5" Type="http://schemas.openxmlformats.org/officeDocument/2006/relationships/hyperlink" Target="https://he.wikisource.org/wiki/%D7%A7%D7%98%D7%92%D7%95%D7%A8%D7%99%D7%94:%D7%91%D7%A8%D7%90%D7%A9%D7%99%D7%AA_%D7%91_%D7%9B%D7%94" TargetMode="External"/><Relationship Id="rId4" Type="http://schemas.openxmlformats.org/officeDocument/2006/relationships/hyperlink" Target="https://he.wikisource.org/wiki/%D7%A7%D7%98%D7%92%D7%95%D7%A8%D7%99%D7%94:%D7%91%D7%A8%D7%90%D7%A9%D7%99%D7%AA_%D7%91_%D7%9B%D7%93"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Psalms.49.13" TargetMode="External"/><Relationship Id="rId2" Type="http://schemas.openxmlformats.org/officeDocument/2006/relationships/hyperlink" Target="/Genesis.3.18"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Genesis.3.22"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sefaria.org/Genesis.2.9?lang=he-en&amp;utm_source=etzion.org.il&amp;utm_medium=sefaria_linker"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2_%D7%91" TargetMode="External"/><Relationship Id="rId7" Type="http://schemas.openxmlformats.org/officeDocument/2006/relationships/hyperlink" Target="https://he.wikisource.org/wiki/%D7%A7%D7%98%D7%92%D7%95%D7%A8%D7%99%D7%94:%D7%91%D7%A8%D7%90%D7%A9%D7%99%D7%AA_%D7%92_%D7%95" TargetMode="External"/><Relationship Id="rId2" Type="http://schemas.openxmlformats.org/officeDocument/2006/relationships/hyperlink" Target="https://he.wikisource.org/wiki/%D7%A7%D7%98%D7%92%D7%95%D7%A8%D7%99%D7%94:%D7%91%D7%A8%D7%90%D7%A9%D7%99%D7%AA_%D7%92_%D7%90" TargetMode="External"/><Relationship Id="rId1" Type="http://schemas.openxmlformats.org/officeDocument/2006/relationships/slideLayout" Target="../slideLayouts/slideLayout2.xml"/><Relationship Id="rId6" Type="http://schemas.openxmlformats.org/officeDocument/2006/relationships/hyperlink" Target="https://he.wikisource.org/wiki/%D7%A7%D7%98%D7%92%D7%95%D7%A8%D7%99%D7%94:%D7%91%D7%A8%D7%90%D7%A9%D7%99%D7%AA_%D7%92_%D7%94" TargetMode="External"/><Relationship Id="rId5" Type="http://schemas.openxmlformats.org/officeDocument/2006/relationships/hyperlink" Target="https://he.wikisource.org/wiki/%D7%A7%D7%98%D7%92%D7%95%D7%A8%D7%99%D7%94:%D7%91%D7%A8%D7%90%D7%A9%D7%99%D7%AA_%D7%92_%D7%93" TargetMode="External"/><Relationship Id="rId4" Type="http://schemas.openxmlformats.org/officeDocument/2006/relationships/hyperlink" Target="https://he.wikisource.org/wiki/%D7%A7%D7%98%D7%92%D7%95%D7%A8%D7%99%D7%94:%D7%91%D7%A8%D7%90%D7%A9%D7%99%D7%AA_%D7%92_%D7%9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2_%D7%9B%D7%91" TargetMode="External"/><Relationship Id="rId2" Type="http://schemas.openxmlformats.org/officeDocument/2006/relationships/hyperlink" Target="https://he.wikisource.org/wiki/%D7%A7%D7%98%D7%92%D7%95%D7%A8%D7%99%D7%94:%D7%91%D7%A8%D7%90%D7%A9%D7%99%D7%AA_%D7%92_%D7%9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e.wikisource.org/wiki/%D7%A7%D7%98%D7%92%D7%95%D7%A8%D7%99%D7%94:%D7%91%D7%A8%D7%90%D7%A9%D7%99%D7%AA_%D7%92_%D7%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2222-1D8C-486F-819D-A58327C500D6}"/>
              </a:ext>
            </a:extLst>
          </p:cNvPr>
          <p:cNvSpPr>
            <a:spLocks noGrp="1"/>
          </p:cNvSpPr>
          <p:nvPr>
            <p:ph type="ctrTitle"/>
          </p:nvPr>
        </p:nvSpPr>
        <p:spPr/>
        <p:txBody>
          <a:bodyPr>
            <a:normAutofit fontScale="90000"/>
          </a:bodyPr>
          <a:lstStyle/>
          <a:p>
            <a:r>
              <a:rPr lang="en-US" dirty="0"/>
              <a:t>The Story of Sin:</a:t>
            </a:r>
            <a:br>
              <a:rPr lang="en-US" dirty="0"/>
            </a:br>
            <a:r>
              <a:rPr lang="en-US" dirty="0"/>
              <a:t>Adam, Eve, the Serpent and the Tree of Knowledge</a:t>
            </a:r>
          </a:p>
        </p:txBody>
      </p:sp>
      <p:sp>
        <p:nvSpPr>
          <p:cNvPr id="3" name="Subtitle 2">
            <a:extLst>
              <a:ext uri="{FF2B5EF4-FFF2-40B4-BE49-F238E27FC236}">
                <a16:creationId xmlns:a16="http://schemas.microsoft.com/office/drawing/2014/main" id="{3C8C579A-797D-4414-AA52-AD7244AF3237}"/>
              </a:ext>
            </a:extLst>
          </p:cNvPr>
          <p:cNvSpPr>
            <a:spLocks noGrp="1"/>
          </p:cNvSpPr>
          <p:nvPr>
            <p:ph type="subTitle" idx="1"/>
          </p:nvPr>
        </p:nvSpPr>
        <p:spPr/>
        <p:txBody>
          <a:bodyPr>
            <a:normAutofit fontScale="62500" lnSpcReduction="20000"/>
          </a:bodyPr>
          <a:lstStyle/>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Dedicated by </a:t>
            </a:r>
            <a:r>
              <a:rPr lang="en-US" sz="1800" dirty="0" err="1">
                <a:latin typeface="Times New Roman" panose="02020603050405020304" pitchFamily="18" charset="0"/>
                <a:cs typeface="Times New Roman" panose="02020603050405020304" pitchFamily="18" charset="0"/>
              </a:rPr>
              <a:t>Adir</a:t>
            </a:r>
            <a:r>
              <a:rPr lang="en-US" sz="1800" dirty="0">
                <a:latin typeface="Times New Roman" panose="02020603050405020304" pitchFamily="18" charset="0"/>
                <a:cs typeface="Times New Roman" panose="02020603050405020304" pitchFamily="18" charset="0"/>
              </a:rPr>
              <a:t> and </a:t>
            </a:r>
            <a:r>
              <a:rPr lang="en-US" sz="1800" dirty="0" err="1">
                <a:latin typeface="Times New Roman" panose="02020603050405020304" pitchFamily="18" charset="0"/>
                <a:cs typeface="Times New Roman" panose="02020603050405020304" pitchFamily="18" charset="0"/>
              </a:rPr>
              <a:t>Elianne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Koschitzky</a:t>
            </a:r>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In memory of Cherie and Eli Kaplan </a:t>
            </a:r>
            <a:r>
              <a:rPr lang="en-US" sz="1800" dirty="0" err="1">
                <a:latin typeface="Times New Roman" panose="02020603050405020304" pitchFamily="18" charset="0"/>
                <a:cs typeface="Times New Roman" panose="02020603050405020304" pitchFamily="18" charset="0"/>
              </a:rPr>
              <a:t>z”l</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And Estelle and Seymour Friend </a:t>
            </a:r>
            <a:r>
              <a:rPr lang="en-US" sz="1800" dirty="0" err="1">
                <a:latin typeface="Times New Roman" panose="02020603050405020304" pitchFamily="18" charset="0"/>
                <a:cs typeface="Times New Roman" panose="02020603050405020304" pitchFamily="18" charset="0"/>
              </a:rPr>
              <a:t>z”l</a:t>
            </a:r>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A3050-EE22-4473-907A-3C3F0AB3A25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7014" y="416052"/>
            <a:ext cx="1107757" cy="1041273"/>
          </a:xfrm>
          <a:prstGeom prst="rect">
            <a:avLst/>
          </a:prstGeom>
          <a:noFill/>
          <a:ln>
            <a:noFill/>
          </a:ln>
        </p:spPr>
      </p:pic>
      <p:pic>
        <p:nvPicPr>
          <p:cNvPr id="5" name="Picture 4">
            <a:extLst>
              <a:ext uri="{FF2B5EF4-FFF2-40B4-BE49-F238E27FC236}">
                <a16:creationId xmlns:a16="http://schemas.microsoft.com/office/drawing/2014/main" id="{2379E755-A7A7-4C1E-B79B-396D93B846B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54330" y="628443"/>
            <a:ext cx="2060259" cy="343107"/>
          </a:xfrm>
          <a:prstGeom prst="rect">
            <a:avLst/>
          </a:prstGeom>
        </p:spPr>
      </p:pic>
    </p:spTree>
    <p:extLst>
      <p:ext uri="{BB962C8B-B14F-4D97-AF65-F5344CB8AC3E}">
        <p14:creationId xmlns:p14="http://schemas.microsoft.com/office/powerpoint/2010/main" val="203829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1095-8194-4CFB-A926-21368EC9C47D}"/>
              </a:ext>
            </a:extLst>
          </p:cNvPr>
          <p:cNvSpPr>
            <a:spLocks noGrp="1"/>
          </p:cNvSpPr>
          <p:nvPr>
            <p:ph type="title"/>
          </p:nvPr>
        </p:nvSpPr>
        <p:spPr/>
        <p:txBody>
          <a:bodyPr/>
          <a:lstStyle/>
          <a:p>
            <a:r>
              <a:rPr lang="en-US" dirty="0"/>
              <a:t>Searching For the Serpent</a:t>
            </a:r>
          </a:p>
        </p:txBody>
      </p:sp>
      <p:sp>
        <p:nvSpPr>
          <p:cNvPr id="3" name="Content Placeholder 2">
            <a:extLst>
              <a:ext uri="{FF2B5EF4-FFF2-40B4-BE49-F238E27FC236}">
                <a16:creationId xmlns:a16="http://schemas.microsoft.com/office/drawing/2014/main" id="{A807D663-541F-4D5B-B321-F2824350016D}"/>
              </a:ext>
            </a:extLst>
          </p:cNvPr>
          <p:cNvSpPr>
            <a:spLocks noGrp="1"/>
          </p:cNvSpPr>
          <p:nvPr>
            <p:ph idx="1"/>
          </p:nvPr>
        </p:nvSpPr>
        <p:spPr/>
        <p:txBody>
          <a:bodyPr lIns="91440" rIns="91440">
            <a:normAutofit fontScale="92500" lnSpcReduction="20000"/>
          </a:bodyPr>
          <a:lstStyle/>
          <a:p>
            <a:r>
              <a:rPr lang="en-US" sz="2400" dirty="0"/>
              <a:t>Review- 3 Basic Questions</a:t>
            </a:r>
          </a:p>
          <a:p>
            <a:pPr>
              <a:lnSpc>
                <a:spcPct val="150000"/>
              </a:lnSpc>
              <a:buFont typeface="Wingdings" panose="05000000000000000000" pitchFamily="2" charset="2"/>
              <a:buChar char="§"/>
            </a:pPr>
            <a:r>
              <a:rPr lang="en-US" sz="2400" dirty="0"/>
              <a:t>What type of snake was the serpent?</a:t>
            </a:r>
          </a:p>
          <a:p>
            <a:pPr marL="91437" indent="0">
              <a:lnSpc>
                <a:spcPct val="150000"/>
              </a:lnSpc>
              <a:buNone/>
            </a:pPr>
            <a:endParaRPr lang="en-US" sz="2400" dirty="0"/>
          </a:p>
          <a:p>
            <a:pPr>
              <a:lnSpc>
                <a:spcPct val="150000"/>
              </a:lnSpc>
              <a:buFont typeface="Wingdings" panose="05000000000000000000" pitchFamily="2" charset="2"/>
              <a:buChar char="§"/>
            </a:pPr>
            <a:r>
              <a:rPr lang="en-US" sz="2400" dirty="0" err="1"/>
              <a:t>Staement</a:t>
            </a:r>
            <a:r>
              <a:rPr lang="en-US" sz="2400" dirty="0"/>
              <a:t> #1 – Even though Hashem Said don’t eat from all the trees of the garden….</a:t>
            </a:r>
            <a:r>
              <a:rPr lang="en-US" sz="2400" b="1" dirty="0"/>
              <a:t>What does this mean?</a:t>
            </a:r>
          </a:p>
          <a:p>
            <a:pPr marL="91437" indent="0">
              <a:lnSpc>
                <a:spcPct val="150000"/>
              </a:lnSpc>
              <a:buNone/>
            </a:pPr>
            <a:endParaRPr lang="en-US" sz="2400" dirty="0"/>
          </a:p>
          <a:p>
            <a:pPr>
              <a:lnSpc>
                <a:spcPct val="150000"/>
              </a:lnSpc>
              <a:buFont typeface="Wingdings" panose="05000000000000000000" pitchFamily="2" charset="2"/>
              <a:buChar char="§"/>
            </a:pPr>
            <a:r>
              <a:rPr lang="en-US" sz="2400" dirty="0"/>
              <a:t>Statement #2- “No you will not die, for </a:t>
            </a:r>
            <a:r>
              <a:rPr lang="en-US" sz="2400" dirty="0" err="1"/>
              <a:t>Elokim</a:t>
            </a:r>
            <a:r>
              <a:rPr lang="en-US" sz="2400" dirty="0"/>
              <a:t> knows that the day you eat from it your eyes will open and you will be like </a:t>
            </a:r>
            <a:r>
              <a:rPr lang="en-US" sz="2400" dirty="0" err="1"/>
              <a:t>Elokim</a:t>
            </a:r>
            <a:r>
              <a:rPr lang="en-US" sz="2400" dirty="0"/>
              <a:t>- knowing good and evil….</a:t>
            </a:r>
            <a:r>
              <a:rPr lang="en-US" sz="2400" b="1" dirty="0"/>
              <a:t>Was this a lie or the truth?</a:t>
            </a:r>
            <a:endParaRPr lang="en-CA" sz="2400" b="1" dirty="0"/>
          </a:p>
        </p:txBody>
      </p:sp>
    </p:spTree>
    <p:extLst>
      <p:ext uri="{BB962C8B-B14F-4D97-AF65-F5344CB8AC3E}">
        <p14:creationId xmlns:p14="http://schemas.microsoft.com/office/powerpoint/2010/main" val="85989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1342-A02F-473D-99F7-D8D3A9C12116}"/>
              </a:ext>
            </a:extLst>
          </p:cNvPr>
          <p:cNvSpPr>
            <a:spLocks noGrp="1"/>
          </p:cNvSpPr>
          <p:nvPr>
            <p:ph type="title"/>
          </p:nvPr>
        </p:nvSpPr>
        <p:spPr/>
        <p:txBody>
          <a:bodyPr/>
          <a:lstStyle/>
          <a:p>
            <a:r>
              <a:rPr lang="en-CA" dirty="0"/>
              <a:t>Who is the Serpent?</a:t>
            </a:r>
            <a:endParaRPr lang="en-US" dirty="0"/>
          </a:p>
        </p:txBody>
      </p:sp>
      <p:sp>
        <p:nvSpPr>
          <p:cNvPr id="3" name="Content Placeholder 2">
            <a:extLst>
              <a:ext uri="{FF2B5EF4-FFF2-40B4-BE49-F238E27FC236}">
                <a16:creationId xmlns:a16="http://schemas.microsoft.com/office/drawing/2014/main" id="{35CF0031-CA16-4438-8D84-D572C56A0093}"/>
              </a:ext>
            </a:extLst>
          </p:cNvPr>
          <p:cNvSpPr>
            <a:spLocks noGrp="1"/>
          </p:cNvSpPr>
          <p:nvPr>
            <p:ph idx="1"/>
          </p:nvPr>
        </p:nvSpPr>
        <p:spPr/>
        <p:txBody>
          <a:bodyPr>
            <a:normAutofit/>
          </a:bodyPr>
          <a:lstStyle/>
          <a:p>
            <a:r>
              <a:rPr lang="en-CA" sz="2800" dirty="0"/>
              <a:t>There are Three Approaches expressed in the Commentators regarding the identity of the </a:t>
            </a:r>
            <a:r>
              <a:rPr lang="he-IL" sz="2800" dirty="0"/>
              <a:t>נחש</a:t>
            </a:r>
            <a:r>
              <a:rPr lang="en-CA" sz="2800" dirty="0"/>
              <a:t>:</a:t>
            </a:r>
          </a:p>
          <a:p>
            <a:pPr marL="514329" indent="-514329">
              <a:buFont typeface="+mj-lt"/>
              <a:buAutoNum type="arabicPeriod"/>
            </a:pPr>
            <a:r>
              <a:rPr lang="en-CA" sz="2800" dirty="0"/>
              <a:t>The </a:t>
            </a:r>
            <a:r>
              <a:rPr lang="he-IL" sz="2800" dirty="0"/>
              <a:t>נחש</a:t>
            </a:r>
            <a:r>
              <a:rPr lang="en-CA" sz="2800" dirty="0"/>
              <a:t> is the </a:t>
            </a:r>
            <a:r>
              <a:rPr lang="he-IL" sz="2800" dirty="0"/>
              <a:t>יצר הרע</a:t>
            </a:r>
            <a:r>
              <a:rPr lang="en-CA" sz="2800" dirty="0"/>
              <a:t>- the “evil” drive inside of us.</a:t>
            </a:r>
          </a:p>
          <a:p>
            <a:pPr marL="514329" indent="-514329">
              <a:buFont typeface="+mj-lt"/>
              <a:buAutoNum type="arabicPeriod"/>
            </a:pPr>
            <a:r>
              <a:rPr lang="en-CA" sz="2800" dirty="0"/>
              <a:t>The </a:t>
            </a:r>
            <a:r>
              <a:rPr lang="he-IL" sz="2800" dirty="0"/>
              <a:t>נחש</a:t>
            </a:r>
            <a:r>
              <a:rPr lang="en-CA" sz="2800" dirty="0"/>
              <a:t> was a snake with miraculous powers.</a:t>
            </a:r>
          </a:p>
          <a:p>
            <a:pPr marL="514329" indent="-514329">
              <a:buFont typeface="+mj-lt"/>
              <a:buAutoNum type="arabicPeriod"/>
            </a:pPr>
            <a:r>
              <a:rPr lang="en-CA" sz="2800" dirty="0"/>
              <a:t>The </a:t>
            </a:r>
            <a:r>
              <a:rPr lang="he-IL" sz="2800" dirty="0"/>
              <a:t>נחש</a:t>
            </a:r>
            <a:r>
              <a:rPr lang="en-CA" sz="2800" dirty="0"/>
              <a:t> was a normal snake.</a:t>
            </a:r>
          </a:p>
          <a:p>
            <a:pPr marL="0" indent="0">
              <a:buNone/>
            </a:pPr>
            <a:endParaRPr lang="en-US" sz="2800" dirty="0"/>
          </a:p>
        </p:txBody>
      </p:sp>
    </p:spTree>
    <p:extLst>
      <p:ext uri="{BB962C8B-B14F-4D97-AF65-F5344CB8AC3E}">
        <p14:creationId xmlns:p14="http://schemas.microsoft.com/office/powerpoint/2010/main" val="3156198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7BCD-0E5E-42CC-B707-57C7D175245F}"/>
              </a:ext>
            </a:extLst>
          </p:cNvPr>
          <p:cNvSpPr>
            <a:spLocks noGrp="1"/>
          </p:cNvSpPr>
          <p:nvPr>
            <p:ph type="title"/>
          </p:nvPr>
        </p:nvSpPr>
        <p:spPr/>
        <p:txBody>
          <a:bodyPr/>
          <a:lstStyle/>
          <a:p>
            <a:r>
              <a:rPr lang="en-CA" dirty="0"/>
              <a:t>The Serpent as the Internal Evil Force</a:t>
            </a:r>
            <a:endParaRPr lang="en-US" dirty="0"/>
          </a:p>
        </p:txBody>
      </p:sp>
      <p:sp>
        <p:nvSpPr>
          <p:cNvPr id="3" name="Content Placeholder 2">
            <a:extLst>
              <a:ext uri="{FF2B5EF4-FFF2-40B4-BE49-F238E27FC236}">
                <a16:creationId xmlns:a16="http://schemas.microsoft.com/office/drawing/2014/main" id="{D44502A4-E69B-4918-B988-4F08C1E0AD0E}"/>
              </a:ext>
            </a:extLst>
          </p:cNvPr>
          <p:cNvSpPr>
            <a:spLocks noGrp="1"/>
          </p:cNvSpPr>
          <p:nvPr>
            <p:ph idx="1"/>
          </p:nvPr>
        </p:nvSpPr>
        <p:spPr>
          <a:xfrm>
            <a:off x="441790" y="1845734"/>
            <a:ext cx="11455685" cy="4023360"/>
          </a:xfrm>
        </p:spPr>
        <p:txBody>
          <a:bodyPr>
            <a:normAutofit/>
          </a:bodyPr>
          <a:lstStyle/>
          <a:p>
            <a:pPr marL="640054" indent="-457182">
              <a:spcAft>
                <a:spcPts val="101"/>
              </a:spcAft>
              <a:buFont typeface="Wingdings" panose="05000000000000000000" pitchFamily="2" charset="2"/>
              <a:buChar char="§"/>
            </a:pPr>
            <a:r>
              <a:rPr lang="en-CA" b="1" dirty="0"/>
              <a:t>Zohar on </a:t>
            </a:r>
            <a:r>
              <a:rPr lang="en-CA" b="1" dirty="0" err="1"/>
              <a:t>Bereishit</a:t>
            </a:r>
            <a:r>
              <a:rPr lang="en-CA" b="1" dirty="0"/>
              <a:t> 1:35</a:t>
            </a:r>
          </a:p>
          <a:p>
            <a:pPr indent="0" algn="r" rtl="1">
              <a:spcAft>
                <a:spcPts val="101"/>
              </a:spcAft>
              <a:buNone/>
            </a:pPr>
            <a:r>
              <a:rPr lang="he-IL" sz="1800" dirty="0">
                <a:latin typeface="Calibri" panose="020F0502020204030204" pitchFamily="34" charset="0"/>
                <a:ea typeface="Calibri" panose="020F0502020204030204" pitchFamily="34" charset="0"/>
                <a:cs typeface="Arial" panose="020B0604020202020204" pitchFamily="34" charset="0"/>
              </a:rPr>
              <a:t>כְּתִיב וְהַנָּחָשׁ הָיָה עָרוּם דָּא יֵצֶר הָרָע דָּא מַלְאַךְ הַמָּוֶת. וּבְגִין דְּנָחָשׁ אִיהוּ מַלְאַךְ הַמָּוֶת גְּרַם מוֹתָא לְכָל עָלְמָא</a:t>
            </a:r>
            <a:r>
              <a:rPr lang="en-US" sz="1800" dirty="0">
                <a:latin typeface="Calibri" panose="020F0502020204030204" pitchFamily="34" charset="0"/>
                <a:ea typeface="Calibri" panose="020F0502020204030204" pitchFamily="34" charset="0"/>
                <a:cs typeface="Arial" panose="020B0604020202020204" pitchFamily="34" charset="0"/>
              </a:rPr>
              <a:t>.</a:t>
            </a:r>
          </a:p>
          <a:p>
            <a:pPr indent="0">
              <a:spcAft>
                <a:spcPts val="101"/>
              </a:spcAft>
              <a:buNone/>
            </a:pPr>
            <a:r>
              <a:rPr lang="en-CA" dirty="0"/>
              <a:t>And the Serpent was cunning: This is the Evil Inclination, this is the Angel of Death. Since the serpent was the angel of death, it caused death for the whole world.</a:t>
            </a:r>
          </a:p>
          <a:p>
            <a:pPr marL="525759" indent="-342887">
              <a:buFont typeface="Wingdings" panose="05000000000000000000" pitchFamily="2" charset="2"/>
              <a:buChar char="§"/>
            </a:pPr>
            <a:r>
              <a:rPr lang="en-CA" b="1" dirty="0" err="1"/>
              <a:t>Seforno</a:t>
            </a:r>
            <a:r>
              <a:rPr lang="en-CA" b="1" dirty="0"/>
              <a:t> on </a:t>
            </a:r>
            <a:r>
              <a:rPr lang="en-CA" b="1" dirty="0" err="1"/>
              <a:t>Bereshit</a:t>
            </a:r>
            <a:r>
              <a:rPr lang="en-CA" b="1" dirty="0"/>
              <a:t> 3:1</a:t>
            </a:r>
          </a:p>
          <a:p>
            <a:pPr indent="0" algn="just" rtl="1">
              <a:buNone/>
            </a:pPr>
            <a:r>
              <a:rPr lang="he-IL" sz="1800" dirty="0">
                <a:latin typeface="Calibri" panose="020F0502020204030204" pitchFamily="34" charset="0"/>
                <a:ea typeface="Calibri" panose="020F0502020204030204" pitchFamily="34" charset="0"/>
                <a:cs typeface="Arial" panose="020B0604020202020204" pitchFamily="34" charset="0"/>
              </a:rPr>
              <a:t>והנחש. "הוא שטן הוא יצר הרע", רב ההזק עם מעוט היותו נראה… ועל זה הדרך קרא בזה המקום את היצר הרע המחטיא "נחש", בהיותו דומה לנחש, אשר תועלתו במציאות מועט מאד, ונזקו רב עם מעוט הראותו. </a:t>
            </a:r>
            <a:endParaRPr lang="en-CA" sz="1800" dirty="0">
              <a:latin typeface="Calibri" panose="020F0502020204030204" pitchFamily="34" charset="0"/>
              <a:ea typeface="Calibri" panose="020F0502020204030204" pitchFamily="34" charset="0"/>
              <a:cs typeface="Arial" panose="020B0604020202020204" pitchFamily="34" charset="0"/>
            </a:endParaRPr>
          </a:p>
          <a:p>
            <a:pPr indent="0">
              <a:buNone/>
            </a:pPr>
            <a:r>
              <a:rPr lang="en-US" dirty="0"/>
              <a:t>The Serpent: “He is Satan, He is the Evil Inclination”, Much Damage but barely visible…in this way Hashem called the evil inclination that causes sin “the serpent”, in that it is similar to a serpent, in that it’s productivity toward the world is very limited, but it causes a lot of damage with a small appearance.</a:t>
            </a:r>
          </a:p>
        </p:txBody>
      </p:sp>
    </p:spTree>
    <p:extLst>
      <p:ext uri="{BB962C8B-B14F-4D97-AF65-F5344CB8AC3E}">
        <p14:creationId xmlns:p14="http://schemas.microsoft.com/office/powerpoint/2010/main" val="215605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72B-42ED-4425-8E7C-40FBADBEDB92}"/>
              </a:ext>
            </a:extLst>
          </p:cNvPr>
          <p:cNvSpPr>
            <a:spLocks noGrp="1"/>
          </p:cNvSpPr>
          <p:nvPr>
            <p:ph type="title"/>
          </p:nvPr>
        </p:nvSpPr>
        <p:spPr/>
        <p:txBody>
          <a:bodyPr/>
          <a:lstStyle/>
          <a:p>
            <a:r>
              <a:rPr lang="en-CA" dirty="0"/>
              <a:t>The Serpent as the Internal Evil Force</a:t>
            </a:r>
            <a:endParaRPr lang="en-US" dirty="0"/>
          </a:p>
        </p:txBody>
      </p:sp>
      <p:sp>
        <p:nvSpPr>
          <p:cNvPr id="3" name="Content Placeholder 2">
            <a:extLst>
              <a:ext uri="{FF2B5EF4-FFF2-40B4-BE49-F238E27FC236}">
                <a16:creationId xmlns:a16="http://schemas.microsoft.com/office/drawing/2014/main" id="{8867033D-9A2C-47F5-8E9E-5A86905DAD1D}"/>
              </a:ext>
            </a:extLst>
          </p:cNvPr>
          <p:cNvSpPr>
            <a:spLocks noGrp="1"/>
          </p:cNvSpPr>
          <p:nvPr>
            <p:ph idx="1"/>
          </p:nvPr>
        </p:nvSpPr>
        <p:spPr>
          <a:xfrm>
            <a:off x="1097281" y="1845734"/>
            <a:ext cx="10152922" cy="4023360"/>
          </a:xfrm>
        </p:spPr>
        <p:txBody>
          <a:bodyPr/>
          <a:lstStyle/>
          <a:p>
            <a:pPr algn="just">
              <a:buFont typeface="Wingdings" panose="05000000000000000000" pitchFamily="2" charset="2"/>
              <a:buChar char="§"/>
            </a:pPr>
            <a:r>
              <a:rPr lang="en-CA" dirty="0" err="1">
                <a:latin typeface="Calibri" panose="020F0502020204030204" pitchFamily="34" charset="0"/>
                <a:ea typeface="Calibri" panose="020F0502020204030204" pitchFamily="34" charset="0"/>
                <a:cs typeface="Arial" panose="020B0604020202020204" pitchFamily="34" charset="0"/>
              </a:rPr>
              <a:t>Seforno</a:t>
            </a:r>
            <a:r>
              <a:rPr lang="en-CA" dirty="0">
                <a:latin typeface="Calibri" panose="020F0502020204030204" pitchFamily="34" charset="0"/>
                <a:ea typeface="Calibri" panose="020F0502020204030204" pitchFamily="34" charset="0"/>
                <a:cs typeface="Arial" panose="020B0604020202020204" pitchFamily="34" charset="0"/>
              </a:rPr>
              <a:t> Cont’d</a:t>
            </a:r>
          </a:p>
          <a:p>
            <a:pPr algn="just" rtl="1"/>
            <a:r>
              <a:rPr lang="he-IL" dirty="0">
                <a:latin typeface="Calibri" panose="020F0502020204030204" pitchFamily="34" charset="0"/>
                <a:ea typeface="Calibri" panose="020F0502020204030204" pitchFamily="34" charset="0"/>
                <a:cs typeface="+mj-cs"/>
              </a:rPr>
              <a:t>וכבר אמרו זכרונם לברכה שהיה סמאל רוכב עליו, והוא שהכח המתאוה המחטיא יעשה זה באמצעות הכח המדמה המוביל אליו דמיוני התענוגים החומריים, המטים מדרך השלמות המכוון מאת הקל יתברך. כי אמנם הכח המתאוה עם דמיוני התענוגים המובילים אליו הם מצוים לכחות הגשמיות הפועלות, ומחטיאים כונת ורצון האל יתברך, כשלא יתקומם עליהם הכח השכלי וימחה בהם</a:t>
            </a:r>
            <a:r>
              <a:rPr lang="en-CA" dirty="0">
                <a:latin typeface="Calibri" panose="020F0502020204030204" pitchFamily="34" charset="0"/>
                <a:ea typeface="Calibri" panose="020F0502020204030204" pitchFamily="34" charset="0"/>
                <a:cs typeface="+mj-cs"/>
              </a:rPr>
              <a:t>…</a:t>
            </a:r>
          </a:p>
          <a:p>
            <a:pPr marL="91436" indent="0" algn="just">
              <a:lnSpc>
                <a:spcPct val="100000"/>
              </a:lnSpc>
              <a:buNone/>
            </a:pPr>
            <a:r>
              <a:rPr lang="en-US" dirty="0"/>
              <a:t>They have already stated </a:t>
            </a:r>
            <a:r>
              <a:rPr lang="en-US" dirty="0" err="1"/>
              <a:t>z”l</a:t>
            </a:r>
            <a:r>
              <a:rPr lang="en-US" dirty="0"/>
              <a:t>, that “Samael” rode on it, this means that the forces of temptation which cause sin do so with the help of the imagination which brings with it fantasies of physical pleasure, which veer from the path of perfection intended by G-d. For the imaginative faculty, with the fantasies of pleasures it brings are common to the active physical forces and they deter G-d’s will and intern, when the power of the intellect doesn’t stand up to them and object to them.</a:t>
            </a:r>
          </a:p>
          <a:p>
            <a:pPr marL="91436" indent="0" algn="just">
              <a:buNone/>
            </a:pPr>
            <a:endParaRPr lang="en-CA" dirty="0"/>
          </a:p>
          <a:p>
            <a:pPr algn="r" rtl="1"/>
            <a:endParaRPr lang="en-US" dirty="0"/>
          </a:p>
        </p:txBody>
      </p:sp>
    </p:spTree>
    <p:extLst>
      <p:ext uri="{BB962C8B-B14F-4D97-AF65-F5344CB8AC3E}">
        <p14:creationId xmlns:p14="http://schemas.microsoft.com/office/powerpoint/2010/main" val="3741448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6474-89AB-4BB1-A7F2-27D895A02EB3}"/>
              </a:ext>
            </a:extLst>
          </p:cNvPr>
          <p:cNvSpPr>
            <a:spLocks noGrp="1"/>
          </p:cNvSpPr>
          <p:nvPr>
            <p:ph type="title"/>
          </p:nvPr>
        </p:nvSpPr>
        <p:spPr/>
        <p:txBody>
          <a:bodyPr/>
          <a:lstStyle/>
          <a:p>
            <a:r>
              <a:rPr lang="he-IL" dirty="0"/>
              <a:t>אף כי אמר אלקים...</a:t>
            </a:r>
            <a:endParaRPr lang="en-US" dirty="0"/>
          </a:p>
        </p:txBody>
      </p:sp>
      <p:sp>
        <p:nvSpPr>
          <p:cNvPr id="3" name="Content Placeholder 2">
            <a:extLst>
              <a:ext uri="{FF2B5EF4-FFF2-40B4-BE49-F238E27FC236}">
                <a16:creationId xmlns:a16="http://schemas.microsoft.com/office/drawing/2014/main" id="{20EE94C6-4A9D-4994-994B-CBD72EC892A3}"/>
              </a:ext>
            </a:extLst>
          </p:cNvPr>
          <p:cNvSpPr>
            <a:spLocks noGrp="1"/>
          </p:cNvSpPr>
          <p:nvPr>
            <p:ph idx="1"/>
          </p:nvPr>
        </p:nvSpPr>
        <p:spPr/>
        <p:txBody>
          <a:bodyPr>
            <a:normAutofit fontScale="92500" lnSpcReduction="10000"/>
          </a:bodyPr>
          <a:lstStyle/>
          <a:p>
            <a:pPr>
              <a:lnSpc>
                <a:spcPct val="120000"/>
              </a:lnSpc>
              <a:buFont typeface="Wingdings" panose="05000000000000000000" pitchFamily="2" charset="2"/>
              <a:buChar char="§"/>
            </a:pPr>
            <a:r>
              <a:rPr lang="en-CA" dirty="0"/>
              <a:t>The Goal of the </a:t>
            </a:r>
            <a:r>
              <a:rPr lang="he-IL" dirty="0"/>
              <a:t>יצר הרע</a:t>
            </a:r>
            <a:r>
              <a:rPr lang="en-CA" dirty="0"/>
              <a:t> is to portray G-d as the enemy</a:t>
            </a:r>
          </a:p>
          <a:p>
            <a:pPr>
              <a:lnSpc>
                <a:spcPct val="120000"/>
              </a:lnSpc>
              <a:buFont typeface="Wingdings" panose="05000000000000000000" pitchFamily="2" charset="2"/>
              <a:buChar char="§"/>
            </a:pPr>
            <a:r>
              <a:rPr lang="en-CA" b="1" dirty="0"/>
              <a:t>Rabbi Yaakov Mecklenburg- (</a:t>
            </a:r>
            <a:r>
              <a:rPr lang="en-CA" b="1" dirty="0" err="1"/>
              <a:t>Ktav</a:t>
            </a:r>
            <a:r>
              <a:rPr lang="en-CA" b="1" dirty="0"/>
              <a:t> </a:t>
            </a:r>
            <a:r>
              <a:rPr lang="en-CA" b="1" dirty="0" err="1"/>
              <a:t>V’Hakabbalah</a:t>
            </a:r>
            <a:r>
              <a:rPr lang="en-CA" b="1" dirty="0"/>
              <a:t> ibid.) translates </a:t>
            </a:r>
            <a:r>
              <a:rPr lang="he-IL" b="1" dirty="0"/>
              <a:t>אף</a:t>
            </a:r>
            <a:r>
              <a:rPr lang="en-CA" b="1" dirty="0"/>
              <a:t> as “Anger”</a:t>
            </a:r>
          </a:p>
          <a:p>
            <a:pPr marL="0" indent="0" algn="r" rtl="1">
              <a:lnSpc>
                <a:spcPct val="120000"/>
              </a:lnSpc>
              <a:buNone/>
            </a:pPr>
            <a:r>
              <a:rPr lang="he-IL" sz="1800" dirty="0">
                <a:solidFill>
                  <a:srgbClr val="000000"/>
                </a:solidFill>
                <a:ea typeface="Calibri" panose="020F0502020204030204" pitchFamily="34" charset="0"/>
                <a:cs typeface="+mj-cs"/>
              </a:rPr>
              <a:t>פירוש כעס וחמה יעורר אשר אמר אלקים לא תאכלו כי על ידי המניעה מאכילת פרי הגן תרגיש הנפש צער ודאגה כי מוכרחים אנחנו לעמוד תמיד על משמרת נפש המתאוה לאכול פרי יפה עיני׳ וטוב רואי כאלה</a:t>
            </a:r>
            <a:endParaRPr lang="en-CA" sz="1800" dirty="0">
              <a:solidFill>
                <a:srgbClr val="000000"/>
              </a:solidFill>
              <a:ea typeface="Calibri" panose="020F0502020204030204" pitchFamily="34" charset="0"/>
              <a:cs typeface="+mj-cs"/>
            </a:endParaRPr>
          </a:p>
          <a:p>
            <a:pPr indent="0">
              <a:lnSpc>
                <a:spcPct val="120000"/>
              </a:lnSpc>
              <a:buNone/>
            </a:pPr>
            <a:r>
              <a:rPr lang="en-CA" sz="1800" dirty="0">
                <a:solidFill>
                  <a:srgbClr val="000000"/>
                </a:solidFill>
                <a:ea typeface="Calibri" panose="020F0502020204030204" pitchFamily="34" charset="0"/>
                <a:cs typeface="Helvetica" panose="020B0604020202020204" pitchFamily="34" charset="0"/>
              </a:rPr>
              <a:t>G-d has causes greater anger by saying you shouldn’t eat. For by withholding you from eating from the fruit of the forest, the soul will feel pain, and anguish. For we have constantly stand on guard from eating beautiful, and good looking fruit such as these…</a:t>
            </a:r>
          </a:p>
          <a:p>
            <a:pPr marL="468611" indent="-285738">
              <a:lnSpc>
                <a:spcPct val="120000"/>
              </a:lnSpc>
              <a:buFont typeface="Wingdings" panose="05000000000000000000" pitchFamily="2" charset="2"/>
              <a:buChar char="§"/>
            </a:pPr>
            <a:r>
              <a:rPr lang="en-CA" sz="1800" b="1" dirty="0">
                <a:solidFill>
                  <a:srgbClr val="000000"/>
                </a:solidFill>
                <a:ea typeface="Calibri" panose="020F0502020204030204" pitchFamily="34" charset="0"/>
                <a:cs typeface="Helvetica" panose="020B0604020202020204" pitchFamily="34" charset="0"/>
              </a:rPr>
              <a:t>Rabbi Yitzchak </a:t>
            </a:r>
            <a:r>
              <a:rPr lang="en-CA" sz="1800" b="1" dirty="0" err="1">
                <a:solidFill>
                  <a:srgbClr val="000000"/>
                </a:solidFill>
                <a:ea typeface="Calibri" panose="020F0502020204030204" pitchFamily="34" charset="0"/>
                <a:cs typeface="Helvetica" panose="020B0604020202020204" pitchFamily="34" charset="0"/>
              </a:rPr>
              <a:t>Arama</a:t>
            </a:r>
            <a:r>
              <a:rPr lang="en-CA" sz="1800" b="1" dirty="0">
                <a:solidFill>
                  <a:srgbClr val="000000"/>
                </a:solidFill>
                <a:ea typeface="Calibri" panose="020F0502020204030204" pitchFamily="34" charset="0"/>
                <a:cs typeface="Helvetica" panose="020B0604020202020204" pitchFamily="34" charset="0"/>
              </a:rPr>
              <a:t> (15</a:t>
            </a:r>
            <a:r>
              <a:rPr lang="en-CA" sz="1800" b="1" baseline="30000" dirty="0">
                <a:solidFill>
                  <a:srgbClr val="000000"/>
                </a:solidFill>
                <a:ea typeface="Calibri" panose="020F0502020204030204" pitchFamily="34" charset="0"/>
                <a:cs typeface="Helvetica" panose="020B0604020202020204" pitchFamily="34" charset="0"/>
              </a:rPr>
              <a:t>th</a:t>
            </a:r>
            <a:r>
              <a:rPr lang="en-CA" sz="1800" b="1" dirty="0">
                <a:solidFill>
                  <a:srgbClr val="000000"/>
                </a:solidFill>
                <a:ea typeface="Calibri" panose="020F0502020204030204" pitchFamily="34" charset="0"/>
                <a:cs typeface="Helvetica" panose="020B0604020202020204" pitchFamily="34" charset="0"/>
              </a:rPr>
              <a:t> century Spain), </a:t>
            </a:r>
            <a:r>
              <a:rPr lang="en-CA" sz="1800" b="1" dirty="0" err="1">
                <a:solidFill>
                  <a:srgbClr val="000000"/>
                </a:solidFill>
                <a:ea typeface="Calibri" panose="020F0502020204030204" pitchFamily="34" charset="0"/>
                <a:cs typeface="Helvetica" panose="020B0604020202020204" pitchFamily="34" charset="0"/>
              </a:rPr>
              <a:t>Sefer</a:t>
            </a:r>
            <a:r>
              <a:rPr lang="en-CA" sz="1800" b="1" dirty="0">
                <a:solidFill>
                  <a:srgbClr val="000000"/>
                </a:solidFill>
                <a:ea typeface="Calibri" panose="020F0502020204030204" pitchFamily="34" charset="0"/>
                <a:cs typeface="Helvetica" panose="020B0604020202020204" pitchFamily="34" charset="0"/>
              </a:rPr>
              <a:t> </a:t>
            </a:r>
            <a:r>
              <a:rPr lang="en-CA" sz="1800" b="1" dirty="0" err="1">
                <a:solidFill>
                  <a:srgbClr val="000000"/>
                </a:solidFill>
                <a:ea typeface="Calibri" panose="020F0502020204030204" pitchFamily="34" charset="0"/>
                <a:cs typeface="Helvetica" panose="020B0604020202020204" pitchFamily="34" charset="0"/>
              </a:rPr>
              <a:t>HaIkkarim</a:t>
            </a:r>
            <a:r>
              <a:rPr lang="en-CA" sz="1800" b="1" dirty="0">
                <a:solidFill>
                  <a:srgbClr val="000000"/>
                </a:solidFill>
                <a:ea typeface="Calibri" panose="020F0502020204030204" pitchFamily="34" charset="0"/>
                <a:cs typeface="Helvetica" panose="020B0604020202020204" pitchFamily="34" charset="0"/>
              </a:rPr>
              <a:t> 4:28</a:t>
            </a:r>
          </a:p>
          <a:p>
            <a:pPr indent="0" algn="r" rtl="1">
              <a:lnSpc>
                <a:spcPct val="120000"/>
              </a:lnSpc>
              <a:buNone/>
            </a:pPr>
            <a:r>
              <a:rPr lang="he-IL" sz="1800" dirty="0">
                <a:latin typeface="Calibri" panose="020F0502020204030204" pitchFamily="34" charset="0"/>
                <a:ea typeface="Calibri" panose="020F0502020204030204" pitchFamily="34" charset="0"/>
                <a:cs typeface="+mj-cs"/>
              </a:rPr>
              <a:t>כלומר כעס גדול יש לי על מה שאמר לכם השם יתברך שלא תאכלו מכל עץ הגן אלא מעצים ידועים, שלא צוה אתכם זו לתועלתכם שההפך מועיל לכם יותר</a:t>
            </a:r>
            <a:endParaRPr lang="en-CA" sz="1800" dirty="0">
              <a:solidFill>
                <a:srgbClr val="000000"/>
              </a:solidFill>
              <a:ea typeface="Calibri" panose="020F0502020204030204" pitchFamily="34" charset="0"/>
              <a:cs typeface="+mj-cs"/>
            </a:endParaRPr>
          </a:p>
          <a:p>
            <a:pPr indent="0">
              <a:lnSpc>
                <a:spcPct val="120000"/>
              </a:lnSpc>
              <a:buNone/>
            </a:pPr>
            <a:r>
              <a:rPr lang="en-CA" sz="1800" dirty="0">
                <a:solidFill>
                  <a:srgbClr val="000000"/>
                </a:solidFill>
                <a:ea typeface="Calibri" panose="020F0502020204030204" pitchFamily="34" charset="0"/>
                <a:cs typeface="Helvetica" panose="020B0604020202020204" pitchFamily="34" charset="0"/>
              </a:rPr>
              <a:t>I am very angry that Hashem told you not to eat from all of the trees, but only from specific trees, because it would be better for you otherwise</a:t>
            </a:r>
          </a:p>
          <a:p>
            <a:pPr marL="0" indent="0" algn="r" rtl="1">
              <a:buNone/>
            </a:pPr>
            <a:endParaRPr lang="en-US" dirty="0"/>
          </a:p>
        </p:txBody>
      </p:sp>
    </p:spTree>
    <p:extLst>
      <p:ext uri="{BB962C8B-B14F-4D97-AF65-F5344CB8AC3E}">
        <p14:creationId xmlns:p14="http://schemas.microsoft.com/office/powerpoint/2010/main" val="1454374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14D18-61E4-4195-A080-2DAD8997F9D2}"/>
              </a:ext>
            </a:extLst>
          </p:cNvPr>
          <p:cNvSpPr>
            <a:spLocks noGrp="1"/>
          </p:cNvSpPr>
          <p:nvPr>
            <p:ph type="title"/>
          </p:nvPr>
        </p:nvSpPr>
        <p:spPr/>
        <p:txBody>
          <a:bodyPr/>
          <a:lstStyle/>
          <a:p>
            <a:r>
              <a:rPr lang="en-CA" dirty="0"/>
              <a:t>Tricks of the </a:t>
            </a:r>
            <a:r>
              <a:rPr lang="he-IL" dirty="0"/>
              <a:t>יצר הרע</a:t>
            </a:r>
            <a:endParaRPr lang="en-US" dirty="0"/>
          </a:p>
        </p:txBody>
      </p:sp>
      <p:sp>
        <p:nvSpPr>
          <p:cNvPr id="3" name="Content Placeholder 2">
            <a:extLst>
              <a:ext uri="{FF2B5EF4-FFF2-40B4-BE49-F238E27FC236}">
                <a16:creationId xmlns:a16="http://schemas.microsoft.com/office/drawing/2014/main" id="{B728F4F1-9923-4E40-8416-7DECE5395DA9}"/>
              </a:ext>
            </a:extLst>
          </p:cNvPr>
          <p:cNvSpPr>
            <a:spLocks noGrp="1"/>
          </p:cNvSpPr>
          <p:nvPr>
            <p:ph idx="1"/>
          </p:nvPr>
        </p:nvSpPr>
        <p:spPr/>
        <p:txBody>
          <a:bodyPr>
            <a:normAutofit/>
          </a:bodyPr>
          <a:lstStyle/>
          <a:p>
            <a:pPr>
              <a:buFont typeface="Arial" panose="020B0604020202020204" pitchFamily="34" charset="0"/>
              <a:buChar char="•"/>
            </a:pPr>
            <a:r>
              <a:rPr lang="en-CA" dirty="0"/>
              <a:t>The Cunning of the “serpent” is evident in his words:</a:t>
            </a:r>
          </a:p>
          <a:p>
            <a:pPr lvl="1">
              <a:buFont typeface="Arial" panose="020B0604020202020204" pitchFamily="34" charset="0"/>
              <a:buChar char="•"/>
            </a:pPr>
            <a:r>
              <a:rPr lang="en-CA" sz="2000" dirty="0"/>
              <a:t>You can’t eat from any of the trees- </a:t>
            </a:r>
            <a:r>
              <a:rPr lang="en-CA" sz="2000" b="1" dirty="0"/>
              <a:t>Rabbi Chaim Ibn Attar- </a:t>
            </a:r>
            <a:r>
              <a:rPr lang="en-CA" sz="2000" dirty="0"/>
              <a:t>Even though he withheld only one from you….it’s the best one! He might as well have withheld everything from you!</a:t>
            </a:r>
          </a:p>
          <a:p>
            <a:pPr lvl="2">
              <a:buFont typeface="Arial" panose="020B0604020202020204" pitchFamily="34" charset="0"/>
              <a:buChar char="•"/>
            </a:pPr>
            <a:r>
              <a:rPr lang="en-CA" sz="2000" dirty="0"/>
              <a:t>The Goal isn’t just to convince to enjoy the forbidden, but to not enjoy what is permissible to us…</a:t>
            </a:r>
          </a:p>
          <a:p>
            <a:pPr lvl="1">
              <a:buFont typeface="Arial" panose="020B0604020202020204" pitchFamily="34" charset="0"/>
              <a:buChar char="•"/>
            </a:pPr>
            <a:r>
              <a:rPr lang="en-CA" sz="2400" dirty="0"/>
              <a:t>Use of the imagination- The</a:t>
            </a:r>
            <a:r>
              <a:rPr lang="he-IL" sz="2400" dirty="0"/>
              <a:t> יצר הרע</a:t>
            </a:r>
            <a:r>
              <a:rPr lang="en-CA" sz="2400" dirty="0"/>
              <a:t> doesn’t complete the sentence…it’s up to our imagination to finish…Even though Hashem said we can’t..</a:t>
            </a:r>
          </a:p>
          <a:p>
            <a:pPr lvl="2">
              <a:buFont typeface="Arial" panose="020B0604020202020204" pitchFamily="34" charset="0"/>
              <a:buChar char="•"/>
            </a:pPr>
            <a:r>
              <a:rPr lang="en-CA" sz="2000" dirty="0"/>
              <a:t>It’s worth it</a:t>
            </a:r>
          </a:p>
          <a:p>
            <a:pPr lvl="2">
              <a:buFont typeface="Arial" panose="020B0604020202020204" pitchFamily="34" charset="0"/>
              <a:buChar char="•"/>
            </a:pPr>
            <a:r>
              <a:rPr lang="en-CA" sz="2000" dirty="0"/>
              <a:t>It won’t be bad anyway</a:t>
            </a:r>
          </a:p>
          <a:p>
            <a:pPr lvl="2">
              <a:buFont typeface="Arial" panose="020B0604020202020204" pitchFamily="34" charset="0"/>
              <a:buChar char="•"/>
            </a:pPr>
            <a:r>
              <a:rPr lang="en-CA" sz="2000" dirty="0"/>
              <a:t>Just this once….</a:t>
            </a:r>
            <a:endParaRPr lang="en-US" sz="2000" dirty="0"/>
          </a:p>
        </p:txBody>
      </p:sp>
    </p:spTree>
    <p:extLst>
      <p:ext uri="{BB962C8B-B14F-4D97-AF65-F5344CB8AC3E}">
        <p14:creationId xmlns:p14="http://schemas.microsoft.com/office/powerpoint/2010/main" val="1666319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1929-8101-415D-BC4D-C40E6A82AEF4}"/>
              </a:ext>
            </a:extLst>
          </p:cNvPr>
          <p:cNvSpPr>
            <a:spLocks noGrp="1"/>
          </p:cNvSpPr>
          <p:nvPr>
            <p:ph type="title"/>
          </p:nvPr>
        </p:nvSpPr>
        <p:spPr/>
        <p:txBody>
          <a:bodyPr/>
          <a:lstStyle/>
          <a:p>
            <a:r>
              <a:rPr lang="en-CA" dirty="0"/>
              <a:t>Tricks of the </a:t>
            </a:r>
            <a:r>
              <a:rPr lang="he-IL" dirty="0"/>
              <a:t>יצר הרע</a:t>
            </a:r>
            <a:endParaRPr lang="en-US" dirty="0"/>
          </a:p>
        </p:txBody>
      </p:sp>
      <p:sp>
        <p:nvSpPr>
          <p:cNvPr id="3" name="Content Placeholder 2">
            <a:extLst>
              <a:ext uri="{FF2B5EF4-FFF2-40B4-BE49-F238E27FC236}">
                <a16:creationId xmlns:a16="http://schemas.microsoft.com/office/drawing/2014/main" id="{21A348E0-235B-46CB-B8C9-AD8490B46D1A}"/>
              </a:ext>
            </a:extLst>
          </p:cNvPr>
          <p:cNvSpPr>
            <a:spLocks noGrp="1"/>
          </p:cNvSpPr>
          <p:nvPr>
            <p:ph idx="1"/>
          </p:nvPr>
        </p:nvSpPr>
        <p:spPr/>
        <p:txBody>
          <a:bodyPr/>
          <a:lstStyle/>
          <a:p>
            <a:pPr>
              <a:buFont typeface="Arial" panose="020B0604020202020204" pitchFamily="34" charset="0"/>
              <a:buChar char="•"/>
            </a:pPr>
            <a:r>
              <a:rPr lang="en-CA" dirty="0"/>
              <a:t>How do we relate to Hashem?</a:t>
            </a:r>
          </a:p>
          <a:p>
            <a:pPr lvl="1">
              <a:buFont typeface="Arial" panose="020B0604020202020204" pitchFamily="34" charset="0"/>
              <a:buChar char="•"/>
            </a:pPr>
            <a:r>
              <a:rPr lang="en-CA" dirty="0"/>
              <a:t>Throughout the story of Adam and Eve, the term used to refer to G-d is that of </a:t>
            </a:r>
            <a:r>
              <a:rPr lang="he-IL" dirty="0"/>
              <a:t>"יקוק אלוקים"</a:t>
            </a:r>
            <a:r>
              <a:rPr lang="en-CA" dirty="0"/>
              <a:t> as opposed to in the 1</a:t>
            </a:r>
            <a:r>
              <a:rPr lang="en-CA" baseline="30000" dirty="0"/>
              <a:t>st</a:t>
            </a:r>
            <a:r>
              <a:rPr lang="en-CA" dirty="0"/>
              <a:t> </a:t>
            </a:r>
            <a:r>
              <a:rPr lang="he-IL" dirty="0"/>
              <a:t>פרק</a:t>
            </a:r>
            <a:r>
              <a:rPr lang="en-CA" dirty="0"/>
              <a:t>, where name used is just </a:t>
            </a:r>
            <a:r>
              <a:rPr lang="he-IL" dirty="0"/>
              <a:t>"אלוקים"</a:t>
            </a:r>
            <a:r>
              <a:rPr lang="en-CA" dirty="0"/>
              <a:t>.</a:t>
            </a:r>
          </a:p>
          <a:p>
            <a:pPr lvl="1">
              <a:buFont typeface="Arial" panose="020B0604020202020204" pitchFamily="34" charset="0"/>
              <a:buChar char="•"/>
            </a:pPr>
            <a:r>
              <a:rPr lang="en-US" dirty="0" err="1"/>
              <a:t>Rashi</a:t>
            </a:r>
            <a:r>
              <a:rPr lang="en-US" dirty="0"/>
              <a:t>- quotes </a:t>
            </a:r>
            <a:r>
              <a:rPr lang="he-IL" dirty="0"/>
              <a:t>חז"ל</a:t>
            </a:r>
            <a:r>
              <a:rPr lang="en-CA" dirty="0"/>
              <a:t> who explain as follows</a:t>
            </a:r>
          </a:p>
          <a:p>
            <a:pPr lvl="2">
              <a:buFont typeface="Arial" panose="020B0604020202020204" pitchFamily="34" charset="0"/>
              <a:buChar char="•"/>
            </a:pPr>
            <a:r>
              <a:rPr lang="he-IL" sz="2000" dirty="0"/>
              <a:t>יקוק</a:t>
            </a:r>
            <a:r>
              <a:rPr lang="en-CA" sz="2000" dirty="0"/>
              <a:t>- refers to </a:t>
            </a:r>
            <a:r>
              <a:rPr lang="he-IL" sz="2000" dirty="0"/>
              <a:t>מדת הרחמים</a:t>
            </a:r>
            <a:r>
              <a:rPr lang="en-CA" sz="2000" dirty="0"/>
              <a:t>- Divine Attribute of Mercy</a:t>
            </a:r>
          </a:p>
          <a:p>
            <a:pPr lvl="3">
              <a:buFont typeface="Arial" panose="020B0604020202020204" pitchFamily="34" charset="0"/>
              <a:buChar char="•"/>
            </a:pPr>
            <a:r>
              <a:rPr lang="en-US" sz="2000" dirty="0"/>
              <a:t>Rabbi </a:t>
            </a:r>
            <a:r>
              <a:rPr lang="en-US" sz="2000" dirty="0" err="1"/>
              <a:t>Soloveichik</a:t>
            </a:r>
            <a:r>
              <a:rPr lang="en-US" sz="2000" dirty="0"/>
              <a:t>- Personal, Imminent G-d</a:t>
            </a:r>
          </a:p>
          <a:p>
            <a:pPr lvl="2">
              <a:buFont typeface="Arial" panose="020B0604020202020204" pitchFamily="34" charset="0"/>
              <a:buChar char="•"/>
            </a:pPr>
            <a:r>
              <a:rPr lang="he-IL" sz="2000" dirty="0"/>
              <a:t>אלוקים</a:t>
            </a:r>
            <a:r>
              <a:rPr lang="en-CA" sz="2000" dirty="0"/>
              <a:t>- refers to </a:t>
            </a:r>
            <a:r>
              <a:rPr lang="he-IL" sz="2000" dirty="0"/>
              <a:t>מדת הדין</a:t>
            </a:r>
            <a:r>
              <a:rPr lang="en-CA" sz="2000" dirty="0"/>
              <a:t>- Attribute of Judgement</a:t>
            </a:r>
          </a:p>
          <a:p>
            <a:pPr lvl="3">
              <a:buFont typeface="Arial" panose="020B0604020202020204" pitchFamily="34" charset="0"/>
              <a:buChar char="•"/>
            </a:pPr>
            <a:r>
              <a:rPr lang="en-US" sz="2000" dirty="0"/>
              <a:t>Rabbi </a:t>
            </a:r>
            <a:r>
              <a:rPr lang="en-US" sz="2000" dirty="0" err="1"/>
              <a:t>Soloveichik</a:t>
            </a:r>
            <a:r>
              <a:rPr lang="en-US" sz="2000" dirty="0"/>
              <a:t>- Global, Distant G-d</a:t>
            </a:r>
          </a:p>
          <a:p>
            <a:pPr lvl="2">
              <a:buFont typeface="Arial" panose="020B0604020202020204" pitchFamily="34" charset="0"/>
              <a:buChar char="•"/>
            </a:pPr>
            <a:r>
              <a:rPr lang="en-CA" sz="2000" dirty="0"/>
              <a:t>We always have to balance both conceptions…</a:t>
            </a:r>
          </a:p>
          <a:p>
            <a:pPr lvl="1">
              <a:buFont typeface="Arial" panose="020B0604020202020204" pitchFamily="34" charset="0"/>
              <a:buChar char="•"/>
            </a:pPr>
            <a:endParaRPr lang="en-CA" sz="2400" dirty="0"/>
          </a:p>
          <a:p>
            <a:pPr lvl="1">
              <a:buFont typeface="Arial" panose="020B0604020202020204" pitchFamily="34" charset="0"/>
              <a:buChar char="•"/>
            </a:pPr>
            <a:r>
              <a:rPr lang="en-CA" sz="2400" dirty="0"/>
              <a:t>Isn’t it interesting that the </a:t>
            </a:r>
            <a:r>
              <a:rPr lang="he-IL" sz="2400" dirty="0"/>
              <a:t>נחש</a:t>
            </a:r>
            <a:r>
              <a:rPr lang="en-CA" sz="2400" dirty="0"/>
              <a:t> only uses </a:t>
            </a:r>
            <a:r>
              <a:rPr lang="he-IL" sz="2400" dirty="0"/>
              <a:t>אלוקים</a:t>
            </a:r>
            <a:r>
              <a:rPr lang="en-US" sz="2400" dirty="0"/>
              <a:t>….</a:t>
            </a:r>
            <a:endParaRPr lang="en-CA" sz="2400" dirty="0"/>
          </a:p>
          <a:p>
            <a:pPr lvl="3">
              <a:buFont typeface="Arial" panose="020B0604020202020204" pitchFamily="34" charset="0"/>
              <a:buChar char="•"/>
            </a:pPr>
            <a:endParaRPr lang="en-CA" sz="2000" dirty="0"/>
          </a:p>
          <a:p>
            <a:pPr lvl="1">
              <a:buFont typeface="Arial" panose="020B0604020202020204" pitchFamily="34" charset="0"/>
              <a:buChar char="•"/>
            </a:pPr>
            <a:endParaRPr lang="en-US" dirty="0"/>
          </a:p>
          <a:p>
            <a:pPr lvl="1">
              <a:buFont typeface="Wingdings" panose="05000000000000000000" pitchFamily="2" charset="2"/>
              <a:buChar char="§"/>
            </a:pPr>
            <a:endParaRPr lang="en-CA" dirty="0"/>
          </a:p>
        </p:txBody>
      </p:sp>
    </p:spTree>
    <p:extLst>
      <p:ext uri="{BB962C8B-B14F-4D97-AF65-F5344CB8AC3E}">
        <p14:creationId xmlns:p14="http://schemas.microsoft.com/office/powerpoint/2010/main" val="253696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16BB-45F3-4407-9E11-6B5E0EC1E7DF}"/>
              </a:ext>
            </a:extLst>
          </p:cNvPr>
          <p:cNvSpPr>
            <a:spLocks noGrp="1"/>
          </p:cNvSpPr>
          <p:nvPr>
            <p:ph type="title"/>
          </p:nvPr>
        </p:nvSpPr>
        <p:spPr/>
        <p:txBody>
          <a:bodyPr/>
          <a:lstStyle/>
          <a:p>
            <a:r>
              <a:rPr lang="en-US" dirty="0"/>
              <a:t>The Man-Like Snake</a:t>
            </a:r>
          </a:p>
        </p:txBody>
      </p:sp>
      <p:sp>
        <p:nvSpPr>
          <p:cNvPr id="3" name="Content Placeholder 2">
            <a:extLst>
              <a:ext uri="{FF2B5EF4-FFF2-40B4-BE49-F238E27FC236}">
                <a16:creationId xmlns:a16="http://schemas.microsoft.com/office/drawing/2014/main" id="{ACA43B94-FFFA-41A6-BFC8-F837A6E8268A}"/>
              </a:ext>
            </a:extLst>
          </p:cNvPr>
          <p:cNvSpPr>
            <a:spLocks noGrp="1"/>
          </p:cNvSpPr>
          <p:nvPr>
            <p:ph idx="1"/>
          </p:nvPr>
        </p:nvSpPr>
        <p:spPr/>
        <p:txBody>
          <a:bodyPr>
            <a:normAutofit/>
          </a:bodyPr>
          <a:lstStyle/>
          <a:p>
            <a:pPr>
              <a:buFont typeface="Wingdings" panose="05000000000000000000" pitchFamily="2" charset="2"/>
              <a:buChar char="§"/>
            </a:pPr>
            <a:r>
              <a:rPr lang="en-CA" b="1" dirty="0">
                <a:latin typeface="Cambria Math" panose="02040503050406030204" pitchFamily="18" charset="0"/>
                <a:ea typeface="Cambria Math" panose="02040503050406030204" pitchFamily="18" charset="0"/>
              </a:rPr>
              <a:t>Rabbi Avraham Ibn Ezra on </a:t>
            </a:r>
            <a:r>
              <a:rPr lang="en-CA" b="1" dirty="0" err="1">
                <a:latin typeface="Cambria Math" panose="02040503050406030204" pitchFamily="18" charset="0"/>
                <a:ea typeface="Cambria Math" panose="02040503050406030204" pitchFamily="18" charset="0"/>
              </a:rPr>
              <a:t>Bereishit</a:t>
            </a:r>
            <a:r>
              <a:rPr lang="en-CA" b="1" dirty="0">
                <a:latin typeface="Cambria Math" panose="02040503050406030204" pitchFamily="18" charset="0"/>
                <a:ea typeface="Cambria Math" panose="02040503050406030204" pitchFamily="18" charset="0"/>
              </a:rPr>
              <a:t> 3:1</a:t>
            </a:r>
          </a:p>
          <a:p>
            <a:pPr marL="91436" indent="0" algn="r" rtl="1">
              <a:buNone/>
            </a:pPr>
            <a:r>
              <a:rPr lang="he-IL" dirty="0">
                <a:effectLst/>
                <a:latin typeface="Cambria Math" panose="02040503050406030204" pitchFamily="18" charset="0"/>
                <a:ea typeface="Cambria Math" panose="02040503050406030204" pitchFamily="18" charset="0"/>
                <a:cs typeface="Arial" panose="020B0604020202020204" pitchFamily="34" charset="0"/>
              </a:rPr>
              <a:t>והישר בעיני שהם הדברים כמשמעם. והנחש היה מדבר, והיה הולך בקומה זקופה, והשם דעת באדם שם בו. והנה הפסוק העיד כי היה ערום מכל חית השדה, רק לא כאדם.</a:t>
            </a:r>
            <a:endParaRPr lang="en-CA" dirty="0">
              <a:effectLst/>
              <a:latin typeface="Cambria Math" panose="02040503050406030204" pitchFamily="18" charset="0"/>
              <a:ea typeface="Cambria Math" panose="02040503050406030204" pitchFamily="18" charset="0"/>
              <a:cs typeface="Arial" panose="020B0604020202020204" pitchFamily="34" charset="0"/>
            </a:endParaRPr>
          </a:p>
          <a:p>
            <a:pPr marL="91436" indent="0">
              <a:buNone/>
            </a:pPr>
            <a:r>
              <a:rPr lang="en-CA" dirty="0">
                <a:latin typeface="Cambria Math" panose="02040503050406030204" pitchFamily="18" charset="0"/>
                <a:ea typeface="Cambria Math" panose="02040503050406030204" pitchFamily="18" charset="0"/>
                <a:cs typeface="Arial" panose="020B0604020202020204" pitchFamily="34" charset="0"/>
              </a:rPr>
              <a:t>I believe that the words are as they sound. The serpent spoke, walked upright, and Hashem who imparted man with knowledge, placed it [in the snake]. The verse says more cunning than the beasts of the field, but not like man.</a:t>
            </a:r>
          </a:p>
          <a:p>
            <a:pPr>
              <a:buFont typeface="Wingdings" panose="05000000000000000000" pitchFamily="2" charset="2"/>
              <a:buChar char="§"/>
            </a:pPr>
            <a:r>
              <a:rPr lang="en-CA" b="1" dirty="0">
                <a:latin typeface="Cambria Math" panose="02040503050406030204" pitchFamily="18" charset="0"/>
                <a:ea typeface="Cambria Math" panose="02040503050406030204" pitchFamily="18" charset="0"/>
                <a:cs typeface="Arial" panose="020B0604020202020204" pitchFamily="34" charset="0"/>
              </a:rPr>
              <a:t>Rabbi Yitzchak </a:t>
            </a:r>
            <a:r>
              <a:rPr lang="en-CA" b="1" dirty="0" err="1">
                <a:latin typeface="Cambria Math" panose="02040503050406030204" pitchFamily="18" charset="0"/>
                <a:ea typeface="Cambria Math" panose="02040503050406030204" pitchFamily="18" charset="0"/>
                <a:cs typeface="Arial" panose="020B0604020202020204" pitchFamily="34" charset="0"/>
              </a:rPr>
              <a:t>Aramah</a:t>
            </a:r>
            <a:r>
              <a:rPr lang="en-CA" b="1" dirty="0">
                <a:latin typeface="Cambria Math" panose="02040503050406030204" pitchFamily="18" charset="0"/>
                <a:ea typeface="Cambria Math" panose="02040503050406030204" pitchFamily="18" charset="0"/>
                <a:cs typeface="Arial" panose="020B0604020202020204" pitchFamily="34" charset="0"/>
              </a:rPr>
              <a:t> (</a:t>
            </a:r>
            <a:r>
              <a:rPr lang="en-CA" b="1" dirty="0" err="1">
                <a:latin typeface="Cambria Math" panose="02040503050406030204" pitchFamily="18" charset="0"/>
                <a:ea typeface="Cambria Math" panose="02040503050406030204" pitchFamily="18" charset="0"/>
                <a:cs typeface="Arial" panose="020B0604020202020204" pitchFamily="34" charset="0"/>
              </a:rPr>
              <a:t>Akeidat</a:t>
            </a:r>
            <a:r>
              <a:rPr lang="en-CA" b="1" dirty="0">
                <a:latin typeface="Cambria Math" panose="02040503050406030204" pitchFamily="18" charset="0"/>
                <a:ea typeface="Cambria Math" panose="02040503050406030204" pitchFamily="18" charset="0"/>
                <a:cs typeface="Arial" panose="020B0604020202020204" pitchFamily="34" charset="0"/>
              </a:rPr>
              <a:t> Yitzchak Gate 9)</a:t>
            </a:r>
          </a:p>
          <a:p>
            <a:pPr marL="91436" indent="0" algn="r" rtl="1">
              <a:buNone/>
            </a:pPr>
            <a:r>
              <a:rPr lang="he-IL" dirty="0">
                <a:effectLst/>
                <a:latin typeface="Calibri" panose="020F0502020204030204" pitchFamily="34" charset="0"/>
                <a:ea typeface="Calibri" panose="020F0502020204030204" pitchFamily="34" charset="0"/>
                <a:cs typeface="Arial" panose="020B0604020202020204" pitchFamily="34" charset="0"/>
              </a:rPr>
              <a:t>הכתוב העיד כי זה הבעל חי היה בטבעו ערום מכל שאר הבעלי חיים וכאלו הוא אמצעי ביניהם ובין המין האנושי בענין הידיעה </a:t>
            </a:r>
            <a:endParaRPr lang="en-CA" dirty="0">
              <a:effectLst/>
              <a:latin typeface="Cambria Math" panose="02040503050406030204" pitchFamily="18" charset="0"/>
              <a:ea typeface="Cambria Math" panose="02040503050406030204" pitchFamily="18" charset="0"/>
              <a:cs typeface="Arial" panose="020B0604020202020204" pitchFamily="34" charset="0"/>
            </a:endParaRPr>
          </a:p>
          <a:p>
            <a:pPr marL="91436" indent="0">
              <a:buNone/>
            </a:pPr>
            <a:r>
              <a:rPr lang="en-CA" dirty="0">
                <a:latin typeface="Cambria Math" panose="02040503050406030204" pitchFamily="18" charset="0"/>
                <a:ea typeface="Cambria Math" panose="02040503050406030204" pitchFamily="18" charset="0"/>
                <a:cs typeface="Arial" panose="020B0604020202020204" pitchFamily="34" charset="0"/>
              </a:rPr>
              <a:t>The verse testifies this animal by nature was more cunning than the other animals, as if it was a mediator between them and the human race in terms of knowledge</a:t>
            </a:r>
          </a:p>
          <a:p>
            <a:pPr>
              <a:buFont typeface="Wingdings" panose="05000000000000000000" pitchFamily="2" charset="2"/>
              <a:buChar char="§"/>
            </a:pPr>
            <a:r>
              <a:rPr lang="en-CA" dirty="0">
                <a:effectLst/>
                <a:latin typeface="Cambria Math" panose="02040503050406030204" pitchFamily="18" charset="0"/>
                <a:ea typeface="Cambria Math" panose="02040503050406030204" pitchFamily="18" charset="0"/>
                <a:cs typeface="Arial" panose="020B0604020202020204" pitchFamily="34" charset="0"/>
              </a:rPr>
              <a:t>So then what separates between the Snake and the Animal</a:t>
            </a:r>
            <a:endParaRPr lang="en-US" dirty="0">
              <a:effectLst/>
              <a:latin typeface="Cambria Math" panose="02040503050406030204" pitchFamily="18" charset="0"/>
              <a:ea typeface="Cambria Math" panose="02040503050406030204" pitchFamily="18" charset="0"/>
              <a:cs typeface="Arial" panose="020B0604020202020204" pitchFamily="34" charset="0"/>
            </a:endParaRPr>
          </a:p>
          <a:p>
            <a:pPr>
              <a:buFont typeface="Wingdings" panose="05000000000000000000" pitchFamily="2" charset="2"/>
              <a:buChar char="§"/>
            </a:pP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538494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729B7-0887-4389-AB22-38133588570B}"/>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2DB669EA-C520-4F73-90B1-0AA5082967A5}"/>
              </a:ext>
            </a:extLst>
          </p:cNvPr>
          <p:cNvSpPr>
            <a:spLocks noGrp="1"/>
          </p:cNvSpPr>
          <p:nvPr>
            <p:ph idx="1"/>
          </p:nvPr>
        </p:nvSpPr>
        <p:spPr/>
        <p:txBody>
          <a:bodyPr>
            <a:normAutofit lnSpcReduction="10000"/>
          </a:bodyPr>
          <a:lstStyle/>
          <a:p>
            <a:pPr algn="just">
              <a:lnSpc>
                <a:spcPct val="150000"/>
              </a:lnSpc>
            </a:pPr>
            <a:r>
              <a:rPr lang="en-US" dirty="0"/>
              <a:t>The opposition to the animal life is the probing stone and the cliff on which human morality is tried or failed. It was animal wisdom that drew the first man from his duty; it is still the same animal wisdom today that serves as a midwife to every sin. The story of the first misstep is the story of all aberrations. The animal is really </a:t>
            </a:r>
            <a:r>
              <a:rPr lang="he-IL" dirty="0"/>
              <a:t>כאלוקים יודעי טוב ורע</a:t>
            </a:r>
            <a:r>
              <a:rPr lang="en-CA" dirty="0"/>
              <a:t>-</a:t>
            </a:r>
            <a:r>
              <a:rPr lang="en-US" dirty="0"/>
              <a:t>The instinct resides in it, and this instinct is the voice of God, the will of God for it. </a:t>
            </a:r>
            <a:r>
              <a:rPr lang="en-US" b="1" dirty="0"/>
              <a:t>What it does according to this divine providence prevailing in it - and it does not do anything else, it cannot do anything else - is good, and everything from which this instinct holds it back is evil. The animal does not go wrong, it only has one nature that it can follow, should follow.</a:t>
            </a:r>
          </a:p>
        </p:txBody>
      </p:sp>
    </p:spTree>
    <p:extLst>
      <p:ext uri="{BB962C8B-B14F-4D97-AF65-F5344CB8AC3E}">
        <p14:creationId xmlns:p14="http://schemas.microsoft.com/office/powerpoint/2010/main" val="3116647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BC859-D84D-4BEE-A12E-40EC90E4DC32}"/>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628910AD-A097-489E-B72C-0086DCC2723F}"/>
              </a:ext>
            </a:extLst>
          </p:cNvPr>
          <p:cNvSpPr>
            <a:spLocks noGrp="1"/>
          </p:cNvSpPr>
          <p:nvPr>
            <p:ph idx="1"/>
          </p:nvPr>
        </p:nvSpPr>
        <p:spPr/>
        <p:txBody>
          <a:bodyPr/>
          <a:lstStyle/>
          <a:p>
            <a:pPr algn="just">
              <a:lnSpc>
                <a:spcPct val="150000"/>
              </a:lnSpc>
            </a:pPr>
            <a:r>
              <a:rPr lang="en-US" dirty="0"/>
              <a:t>Not so the Human. He should choose what is good out of free choice and a sense of duty and avoid evil; He should also do justice to his sensual nature, not out of sensory stimulus, but out of a sense of duty. Even its most sensual enjoyment should be free moral deed, it should never and nowhere and in no way be an animal. That is why he has the sensual and the divine in him; it must often resist the good of its sensuality, the evil that often appears charming to him, so that for the sake of his high divine calling, with the free energy of his divine nature, despite his sensuality and never out of sensuality, he may practice the good and avoid the evil. </a:t>
            </a:r>
          </a:p>
        </p:txBody>
      </p:sp>
    </p:spTree>
    <p:extLst>
      <p:ext uri="{BB962C8B-B14F-4D97-AF65-F5344CB8AC3E}">
        <p14:creationId xmlns:p14="http://schemas.microsoft.com/office/powerpoint/2010/main" val="18656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5C33F-2428-4D71-9DC9-A49534601D10}"/>
              </a:ext>
            </a:extLst>
          </p:cNvPr>
          <p:cNvSpPr>
            <a:spLocks noGrp="1"/>
          </p:cNvSpPr>
          <p:nvPr>
            <p:ph type="title"/>
          </p:nvPr>
        </p:nvSpPr>
        <p:spPr/>
        <p:txBody>
          <a:bodyPr/>
          <a:lstStyle/>
          <a:p>
            <a:r>
              <a:rPr lang="en-US" dirty="0"/>
              <a:t>Structure of the Narrative</a:t>
            </a:r>
          </a:p>
        </p:txBody>
      </p:sp>
      <p:sp>
        <p:nvSpPr>
          <p:cNvPr id="3" name="Content Placeholder 2">
            <a:extLst>
              <a:ext uri="{FF2B5EF4-FFF2-40B4-BE49-F238E27FC236}">
                <a16:creationId xmlns:a16="http://schemas.microsoft.com/office/drawing/2014/main" id="{98524B9E-201B-47C1-B7D4-AC98DB261011}"/>
              </a:ext>
            </a:extLst>
          </p:cNvPr>
          <p:cNvSpPr>
            <a:spLocks noGrp="1"/>
          </p:cNvSpPr>
          <p:nvPr>
            <p:ph idx="1"/>
          </p:nvPr>
        </p:nvSpPr>
        <p:spPr>
          <a:xfrm>
            <a:off x="1461975" y="1769210"/>
            <a:ext cx="9268051" cy="4501793"/>
          </a:xfrm>
        </p:spPr>
        <p:txBody>
          <a:bodyPr>
            <a:normAutofit/>
          </a:bodyPr>
          <a:lstStyle/>
          <a:p>
            <a:pPr>
              <a:lnSpc>
                <a:spcPct val="150000"/>
              </a:lnSpc>
            </a:pPr>
            <a:r>
              <a:rPr lang="en-US" dirty="0" err="1">
                <a:cs typeface="+mj-cs"/>
              </a:rPr>
              <a:t>Bereishit</a:t>
            </a:r>
            <a:r>
              <a:rPr lang="en-US" dirty="0">
                <a:cs typeface="+mj-cs"/>
              </a:rPr>
              <a:t> 2:4-2:7-  Vegetation Sprouts, Man is created from the ground with, and Hashem blows a soul into him</a:t>
            </a:r>
          </a:p>
          <a:p>
            <a:pPr>
              <a:lnSpc>
                <a:spcPct val="150000"/>
              </a:lnSpc>
            </a:pPr>
            <a:r>
              <a:rPr lang="en-US" dirty="0" err="1">
                <a:cs typeface="+mj-cs"/>
              </a:rPr>
              <a:t>Bereishit</a:t>
            </a:r>
            <a:r>
              <a:rPr lang="en-US" dirty="0">
                <a:cs typeface="+mj-cs"/>
              </a:rPr>
              <a:t> 2:8- 2:14- Hashem plants a Garden in Eden</a:t>
            </a:r>
          </a:p>
          <a:p>
            <a:pPr marL="0" indent="0" algn="just" rtl="1">
              <a:lnSpc>
                <a:spcPct val="150000"/>
              </a:lnSpc>
              <a:buNone/>
            </a:pPr>
            <a:r>
              <a:rPr lang="he-IL" u="sng" dirty="0">
                <a:solidFill>
                  <a:srgbClr val="0563C1"/>
                </a:solidFill>
                <a:latin typeface="Calibri" panose="020F0502020204030204" pitchFamily="34" charset="0"/>
                <a:ea typeface="Calibri" panose="020F0502020204030204" pitchFamily="34" charset="0"/>
                <a:cs typeface="+mj-cs"/>
                <a:hlinkClick r:id="rId2"/>
              </a:rPr>
              <a:t>ח</a:t>
            </a:r>
            <a:r>
              <a:rPr lang="he-IL" dirty="0">
                <a:latin typeface="Calibri" panose="020F0502020204030204" pitchFamily="34" charset="0"/>
                <a:ea typeface="Calibri" panose="020F0502020204030204" pitchFamily="34" charset="0"/>
                <a:cs typeface="+mj-cs"/>
              </a:rPr>
              <a:t> וַיִּטַּע ה’ אֱלֹקִים גַּן בְּעֵדֶן מִקֶּדֶם וַיָּשֶׂם שָׁם אֶת הָאָדָם אֲשֶׁר יָצָר. </a:t>
            </a:r>
            <a:r>
              <a:rPr lang="he-IL" u="sng" dirty="0">
                <a:solidFill>
                  <a:srgbClr val="0563C1"/>
                </a:solidFill>
                <a:latin typeface="Calibri" panose="020F0502020204030204" pitchFamily="34" charset="0"/>
                <a:ea typeface="Calibri" panose="020F0502020204030204" pitchFamily="34" charset="0"/>
                <a:cs typeface="+mj-cs"/>
                <a:hlinkClick r:id="rId3"/>
              </a:rPr>
              <a:t>ט</a:t>
            </a:r>
            <a:r>
              <a:rPr lang="he-IL" dirty="0">
                <a:latin typeface="Calibri" panose="020F0502020204030204" pitchFamily="34" charset="0"/>
                <a:ea typeface="Calibri" panose="020F0502020204030204" pitchFamily="34" charset="0"/>
                <a:cs typeface="+mj-cs"/>
              </a:rPr>
              <a:t> </a:t>
            </a:r>
            <a:r>
              <a:rPr lang="he-IL" b="1" dirty="0">
                <a:latin typeface="Calibri" panose="020F0502020204030204" pitchFamily="34" charset="0"/>
                <a:ea typeface="Calibri" panose="020F0502020204030204" pitchFamily="34" charset="0"/>
                <a:cs typeface="+mj-cs"/>
              </a:rPr>
              <a:t>וַיַּצְמַח ה’ אֱלֹקִים מִן הָאֲדָמָה כָּל עֵץ נֶחְמָד לְמַרְאֶה וְטוֹב לְמַאֲכָל וְעֵץ הַחַיִּים בְּתוֹךְ הַגָּן וְעֵץ הַדַּעַת טוֹב וָרָע.</a:t>
            </a:r>
            <a:r>
              <a:rPr lang="he-IL" dirty="0">
                <a:latin typeface="Calibri" panose="020F0502020204030204" pitchFamily="34" charset="0"/>
                <a:ea typeface="Calibri" panose="020F0502020204030204" pitchFamily="34" charset="0"/>
                <a:cs typeface="+mj-cs"/>
              </a:rPr>
              <a:t>  </a:t>
            </a:r>
            <a:endParaRPr lang="en-US" dirty="0">
              <a:latin typeface="Calibri" panose="020F0502020204030204" pitchFamily="34" charset="0"/>
              <a:ea typeface="Calibri" panose="020F0502020204030204" pitchFamily="34" charset="0"/>
              <a:cs typeface="+mj-cs"/>
            </a:endParaRPr>
          </a:p>
          <a:p>
            <a:pPr marL="0" indent="0" algn="just">
              <a:lnSpc>
                <a:spcPct val="150000"/>
              </a:lnSpc>
              <a:buNone/>
            </a:pPr>
            <a:r>
              <a:rPr lang="en-US" dirty="0">
                <a:cs typeface="+mj-cs"/>
              </a:rPr>
              <a:t>And the Lord God planted a garden eastward in ῾Eden; and there He put the man whom He had formed. </a:t>
            </a:r>
            <a:r>
              <a:rPr lang="en-US" b="1" dirty="0">
                <a:cs typeface="+mj-cs"/>
              </a:rPr>
              <a:t>And out of the ground the Lord God made to grow every tree that is pleasant to the sight, and good for food; the tree of life also in the midst of the garden, and the tree of the knowledge of good and evil</a:t>
            </a:r>
            <a:endParaRPr lang="en-US" dirty="0">
              <a:latin typeface="Calibri" panose="020F0502020204030204" pitchFamily="34" charset="0"/>
              <a:ea typeface="Calibri" panose="020F0502020204030204" pitchFamily="34" charset="0"/>
              <a:cs typeface="+mj-cs"/>
            </a:endParaRPr>
          </a:p>
          <a:p>
            <a:pPr marL="0" indent="0" algn="r" rtl="1">
              <a:buNone/>
            </a:pPr>
            <a:endParaRPr lang="en-US" sz="1800" dirty="0">
              <a:cs typeface="+mj-cs"/>
            </a:endParaRPr>
          </a:p>
          <a:p>
            <a:pPr marL="0" indent="0">
              <a:buNone/>
            </a:pPr>
            <a:endParaRPr lang="en-US" sz="1800" dirty="0">
              <a:cs typeface="+mj-cs"/>
            </a:endParaRPr>
          </a:p>
        </p:txBody>
      </p:sp>
    </p:spTree>
    <p:extLst>
      <p:ext uri="{BB962C8B-B14F-4D97-AF65-F5344CB8AC3E}">
        <p14:creationId xmlns:p14="http://schemas.microsoft.com/office/powerpoint/2010/main" val="2386391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8954-F945-4F81-9545-0F118F94B5F6}"/>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E46900B6-48BF-4971-9EE8-4DF7E5FBACC9}"/>
              </a:ext>
            </a:extLst>
          </p:cNvPr>
          <p:cNvSpPr>
            <a:spLocks noGrp="1"/>
          </p:cNvSpPr>
          <p:nvPr>
            <p:ph idx="1"/>
          </p:nvPr>
        </p:nvSpPr>
        <p:spPr>
          <a:xfrm>
            <a:off x="626724" y="1845734"/>
            <a:ext cx="11024170" cy="4236567"/>
          </a:xfrm>
        </p:spPr>
        <p:txBody>
          <a:bodyPr>
            <a:noAutofit/>
          </a:bodyPr>
          <a:lstStyle/>
          <a:p>
            <a:pPr algn="just">
              <a:lnSpc>
                <a:spcPct val="140000"/>
              </a:lnSpc>
            </a:pPr>
            <a:r>
              <a:rPr lang="en-US" dirty="0"/>
              <a:t>That is why the voice of God does not speak in him, but to him, what is good and bad, and this voice of God speaking to him finds contradiction in the sensuality that becomes loud in him, as soon as this sensuality expresses itself independently, unaffected and unguided by his divine nature. The divine voice breathed into man, the conscience, as its messenger which recognized shame - only admonishes man in general to be good and to avoid evil; but what is good and what is bad for man can only be heard from God's mouth.</a:t>
            </a:r>
          </a:p>
        </p:txBody>
      </p:sp>
    </p:spTree>
    <p:extLst>
      <p:ext uri="{BB962C8B-B14F-4D97-AF65-F5344CB8AC3E}">
        <p14:creationId xmlns:p14="http://schemas.microsoft.com/office/powerpoint/2010/main" val="3030890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EDD0-52CA-4089-A127-9A8808BC1DA5}"/>
              </a:ext>
            </a:extLst>
          </p:cNvPr>
          <p:cNvSpPr>
            <a:spLocks noGrp="1"/>
          </p:cNvSpPr>
          <p:nvPr>
            <p:ph type="title"/>
          </p:nvPr>
        </p:nvSpPr>
        <p:spPr/>
        <p:txBody>
          <a:bodyPr/>
          <a:lstStyle/>
          <a:p>
            <a:r>
              <a:rPr lang="en-CA" dirty="0"/>
              <a:t>Summarizing Rabbi Hirsch </a:t>
            </a:r>
            <a:r>
              <a:rPr lang="en-CA" dirty="0" err="1"/>
              <a:t>z”l</a:t>
            </a:r>
            <a:r>
              <a:rPr lang="en-CA" dirty="0"/>
              <a:t>	</a:t>
            </a:r>
            <a:endParaRPr lang="en-US" dirty="0"/>
          </a:p>
        </p:txBody>
      </p:sp>
      <p:sp>
        <p:nvSpPr>
          <p:cNvPr id="3" name="Content Placeholder 2">
            <a:extLst>
              <a:ext uri="{FF2B5EF4-FFF2-40B4-BE49-F238E27FC236}">
                <a16:creationId xmlns:a16="http://schemas.microsoft.com/office/drawing/2014/main" id="{63F6E841-9D5C-4B8D-A3FE-813544589DE7}"/>
              </a:ext>
            </a:extLst>
          </p:cNvPr>
          <p:cNvSpPr>
            <a:spLocks noGrp="1"/>
          </p:cNvSpPr>
          <p:nvPr>
            <p:ph idx="1"/>
          </p:nvPr>
        </p:nvSpPr>
        <p:spPr/>
        <p:txBody>
          <a:bodyPr>
            <a:normAutofit/>
          </a:bodyPr>
          <a:lstStyle/>
          <a:p>
            <a:r>
              <a:rPr lang="en-CA" sz="2600" dirty="0">
                <a:latin typeface="Times New Roman" panose="02020603050405020304" pitchFamily="18" charset="0"/>
                <a:cs typeface="Times New Roman" panose="02020603050405020304" pitchFamily="18" charset="0"/>
              </a:rPr>
              <a:t>- Distinction between “Good and Evil” in the thought of the Animal Mind and “Good and Evil” in the Human Mind.</a:t>
            </a:r>
          </a:p>
          <a:p>
            <a:pPr lvl="2"/>
            <a:r>
              <a:rPr lang="en-US" sz="2200" dirty="0">
                <a:latin typeface="Times New Roman" panose="02020603050405020304" pitchFamily="18" charset="0"/>
                <a:cs typeface="Times New Roman" panose="02020603050405020304" pitchFamily="18" charset="0"/>
              </a:rPr>
              <a:t>Animals- Good=Instinct- Whatever drive G-d bestows upon the animal is “the good” for the animal.</a:t>
            </a:r>
          </a:p>
          <a:p>
            <a:pPr lvl="2"/>
            <a:r>
              <a:rPr lang="en-US" sz="2200" dirty="0">
                <a:latin typeface="Times New Roman" panose="02020603050405020304" pitchFamily="18" charset="0"/>
                <a:cs typeface="Times New Roman" panose="02020603050405020304" pitchFamily="18" charset="0"/>
              </a:rPr>
              <a:t>Humans- Good= Duty- Balance between sensual drive and the divine</a:t>
            </a:r>
          </a:p>
          <a:p>
            <a:pPr lvl="1"/>
            <a:r>
              <a:rPr lang="en-US" sz="2600" dirty="0">
                <a:latin typeface="Times New Roman" panose="02020603050405020304" pitchFamily="18" charset="0"/>
                <a:cs typeface="Times New Roman" panose="02020603050405020304" pitchFamily="18" charset="0"/>
              </a:rPr>
              <a:t>Role of the Divine Voice:</a:t>
            </a:r>
          </a:p>
          <a:p>
            <a:pPr lvl="2"/>
            <a:r>
              <a:rPr lang="en-US" sz="2200" dirty="0">
                <a:latin typeface="Times New Roman" panose="02020603050405020304" pitchFamily="18" charset="0"/>
                <a:cs typeface="Times New Roman" panose="02020603050405020304" pitchFamily="18" charset="0"/>
              </a:rPr>
              <a:t>The Divine Voice Speaks </a:t>
            </a:r>
            <a:r>
              <a:rPr lang="en-US" sz="2200" b="1" dirty="0">
                <a:latin typeface="Times New Roman" panose="02020603050405020304" pitchFamily="18" charset="0"/>
                <a:cs typeface="Times New Roman" panose="02020603050405020304" pitchFamily="18" charset="0"/>
              </a:rPr>
              <a:t>within </a:t>
            </a:r>
            <a:r>
              <a:rPr lang="en-US" sz="2200" dirty="0">
                <a:latin typeface="Times New Roman" panose="02020603050405020304" pitchFamily="18" charset="0"/>
                <a:cs typeface="Times New Roman" panose="02020603050405020304" pitchFamily="18" charset="0"/>
              </a:rPr>
              <a:t>the animal</a:t>
            </a:r>
          </a:p>
          <a:p>
            <a:pPr lvl="2"/>
            <a:r>
              <a:rPr lang="en-US" sz="2200" dirty="0">
                <a:latin typeface="Times New Roman" panose="02020603050405020304" pitchFamily="18" charset="0"/>
                <a:cs typeface="Times New Roman" panose="02020603050405020304" pitchFamily="18" charset="0"/>
              </a:rPr>
              <a:t>The Divine Voice Speaks </a:t>
            </a:r>
            <a:r>
              <a:rPr lang="en-US" sz="2200" b="1" dirty="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the Human</a:t>
            </a:r>
          </a:p>
          <a:p>
            <a:pPr lvl="1"/>
            <a:r>
              <a:rPr lang="en-US" sz="2600" dirty="0">
                <a:latin typeface="Times New Roman" panose="02020603050405020304" pitchFamily="18" charset="0"/>
                <a:cs typeface="Times New Roman" panose="02020603050405020304" pitchFamily="18" charset="0"/>
              </a:rPr>
              <a:t>The Role of the Conscience- our “inner voice” (breath of G-d) is tells us to do good but only G-d determines what </a:t>
            </a:r>
            <a:r>
              <a:rPr lang="en-US" sz="2600" b="1" dirty="0">
                <a:latin typeface="Times New Roman" panose="02020603050405020304" pitchFamily="18" charset="0"/>
                <a:cs typeface="Times New Roman" panose="02020603050405020304" pitchFamily="18" charset="0"/>
              </a:rPr>
              <a:t>is good</a:t>
            </a:r>
          </a:p>
        </p:txBody>
      </p:sp>
    </p:spTree>
    <p:extLst>
      <p:ext uri="{BB962C8B-B14F-4D97-AF65-F5344CB8AC3E}">
        <p14:creationId xmlns:p14="http://schemas.microsoft.com/office/powerpoint/2010/main" val="4160883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EF98-86FB-4258-8BB6-F1F61E5A6BFE}"/>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CD8995FC-E547-4E76-B483-D5980288E340}"/>
              </a:ext>
            </a:extLst>
          </p:cNvPr>
          <p:cNvSpPr>
            <a:spLocks noGrp="1"/>
          </p:cNvSpPr>
          <p:nvPr>
            <p:ph idx="1"/>
          </p:nvPr>
        </p:nvSpPr>
        <p:spPr/>
        <p:txBody>
          <a:bodyPr lIns="0" tIns="0" rIns="91440" bIns="0">
            <a:normAutofit fontScale="92500"/>
          </a:bodyPr>
          <a:lstStyle/>
          <a:p>
            <a:pPr algn="just">
              <a:lnSpc>
                <a:spcPct val="150000"/>
              </a:lnSpc>
            </a:pPr>
            <a:r>
              <a:rPr lang="en-US" dirty="0"/>
              <a:t>It is incomprehensible to the animal, even to the cleverest, how a person insensitively bypasses the most beautiful, charming, best enjoyment. - </a:t>
            </a:r>
            <a:r>
              <a:rPr lang="he-IL" dirty="0"/>
              <a:t>אף כי אמר אלקים, "</a:t>
            </a:r>
            <a:r>
              <a:rPr lang="en-US" dirty="0"/>
              <a:t>and even if God said so" this beginning of the speech already shows us humans in conversation with animals. Man had already emphasized the prohibition of God as a reason for non-enjoyment. "And what if God said it now ?! Do you therefore have to follow? </a:t>
            </a:r>
            <a:r>
              <a:rPr lang="en-US" b="1" dirty="0"/>
              <a:t>Isn't the instinct in you God's voice? </a:t>
            </a:r>
            <a:r>
              <a:rPr lang="en-US" dirty="0"/>
              <a:t>If the enjoyment is bad for you, why did he give the enjoyment the stimulus and you the drive, so he does not have you clearly said yourself that this pleasure and you are there for each other? Isn't this voice his earlier, clearer voice? First God creates the pleasures and you with the desire for them, and then - should he forbid you everything?</a:t>
            </a:r>
          </a:p>
          <a:p>
            <a:endParaRPr lang="en-US" dirty="0"/>
          </a:p>
        </p:txBody>
      </p:sp>
    </p:spTree>
    <p:extLst>
      <p:ext uri="{BB962C8B-B14F-4D97-AF65-F5344CB8AC3E}">
        <p14:creationId xmlns:p14="http://schemas.microsoft.com/office/powerpoint/2010/main" val="3551044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3C97-1921-46F0-A5F6-01FE87E855A6}"/>
              </a:ext>
            </a:extLst>
          </p:cNvPr>
          <p:cNvSpPr>
            <a:spLocks noGrp="1"/>
          </p:cNvSpPr>
          <p:nvPr>
            <p:ph type="title"/>
          </p:nvPr>
        </p:nvSpPr>
        <p:spPr/>
        <p:txBody>
          <a:bodyPr/>
          <a:lstStyle/>
          <a:p>
            <a:r>
              <a:rPr lang="en-CA" dirty="0"/>
              <a:t>Rabbi Hirsch </a:t>
            </a:r>
            <a:r>
              <a:rPr lang="en-CA" dirty="0" err="1"/>
              <a:t>z”l</a:t>
            </a:r>
            <a:r>
              <a:rPr lang="en-CA" dirty="0"/>
              <a:t>- </a:t>
            </a:r>
            <a:r>
              <a:rPr lang="he-IL" dirty="0"/>
              <a:t>אף כי אמר אלוקים...</a:t>
            </a:r>
            <a:endParaRPr lang="en-US" dirty="0"/>
          </a:p>
        </p:txBody>
      </p:sp>
      <p:sp>
        <p:nvSpPr>
          <p:cNvPr id="3" name="Content Placeholder 2">
            <a:extLst>
              <a:ext uri="{FF2B5EF4-FFF2-40B4-BE49-F238E27FC236}">
                <a16:creationId xmlns:a16="http://schemas.microsoft.com/office/drawing/2014/main" id="{9896D78C-7BA1-41EC-9D50-89256E23E598}"/>
              </a:ext>
            </a:extLst>
          </p:cNvPr>
          <p:cNvSpPr>
            <a:spLocks noGrp="1"/>
          </p:cNvSpPr>
          <p:nvPr>
            <p:ph idx="1"/>
          </p:nvPr>
        </p:nvSpPr>
        <p:spPr/>
        <p:txBody>
          <a:bodyPr>
            <a:normAutofit lnSpcReduction="10000"/>
          </a:bodyPr>
          <a:lstStyle/>
          <a:p>
            <a:pPr>
              <a:lnSpc>
                <a:spcPct val="120000"/>
              </a:lnSpc>
              <a:buFont typeface="Wingdings" panose="05000000000000000000" pitchFamily="2" charset="2"/>
              <a:buChar char="§"/>
            </a:pPr>
            <a:r>
              <a:rPr lang="en-CA" sz="2200" dirty="0"/>
              <a:t>The Serpent’s argument was that our inner drives are equally G-d’s voice. If not why should G-d have gives us these drives?</a:t>
            </a:r>
          </a:p>
          <a:p>
            <a:pPr lvl="1">
              <a:lnSpc>
                <a:spcPct val="120000"/>
              </a:lnSpc>
              <a:buFont typeface="Wingdings" panose="05000000000000000000" pitchFamily="2" charset="2"/>
              <a:buChar char="§"/>
            </a:pPr>
            <a:r>
              <a:rPr lang="en-CA" sz="2200" dirty="0"/>
              <a:t>Just as G-d commanded you </a:t>
            </a:r>
            <a:r>
              <a:rPr lang="en-CA" sz="2200" b="1" dirty="0"/>
              <a:t>not</a:t>
            </a:r>
            <a:r>
              <a:rPr lang="en-CA" sz="2200" dirty="0"/>
              <a:t> to eat from the tree, he also commanded you </a:t>
            </a:r>
            <a:r>
              <a:rPr lang="en-CA" sz="2200" b="1" dirty="0"/>
              <a:t>to eat </a:t>
            </a:r>
            <a:r>
              <a:rPr lang="en-CA" sz="2200" dirty="0"/>
              <a:t>from the tree…because look at it- you want it</a:t>
            </a:r>
          </a:p>
          <a:p>
            <a:pPr marL="201160" lvl="1" indent="0">
              <a:lnSpc>
                <a:spcPct val="120000"/>
              </a:lnSpc>
              <a:buNone/>
            </a:pPr>
            <a:endParaRPr lang="en-CA" sz="2200" dirty="0"/>
          </a:p>
          <a:p>
            <a:pPr>
              <a:lnSpc>
                <a:spcPct val="120000"/>
              </a:lnSpc>
              <a:buFont typeface="Wingdings" panose="05000000000000000000" pitchFamily="2" charset="2"/>
              <a:buChar char="§"/>
            </a:pPr>
            <a:r>
              <a:rPr lang="en-CA" sz="2200" dirty="0"/>
              <a:t>The flaw in Eve’s thinking is that for humans, our drives are </a:t>
            </a:r>
            <a:r>
              <a:rPr lang="en-CA" sz="2200" b="1" dirty="0"/>
              <a:t>not</a:t>
            </a:r>
            <a:r>
              <a:rPr lang="en-CA" sz="2200" dirty="0"/>
              <a:t> the voice of G-d</a:t>
            </a:r>
          </a:p>
          <a:p>
            <a:pPr>
              <a:lnSpc>
                <a:spcPct val="120000"/>
              </a:lnSpc>
              <a:buFont typeface="Wingdings" panose="05000000000000000000" pitchFamily="2" charset="2"/>
              <a:buChar char="§"/>
            </a:pPr>
            <a:r>
              <a:rPr lang="en-CA" sz="2200" dirty="0"/>
              <a:t>Rather, we acknowledge we are complex being, made up of the sensual and divine. We need to use both the divine command and innate sense of right and wrong so that even when we satisfy our sensual drives, we do so in fulfilling our duty to G-d and to the world</a:t>
            </a:r>
            <a:endParaRPr lang="en-US" sz="2200" dirty="0"/>
          </a:p>
        </p:txBody>
      </p:sp>
    </p:spTree>
    <p:extLst>
      <p:ext uri="{BB962C8B-B14F-4D97-AF65-F5344CB8AC3E}">
        <p14:creationId xmlns:p14="http://schemas.microsoft.com/office/powerpoint/2010/main" val="2079035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555C-F9CC-4296-A357-84084EC9ED9A}"/>
              </a:ext>
            </a:extLst>
          </p:cNvPr>
          <p:cNvSpPr>
            <a:spLocks noGrp="1"/>
          </p:cNvSpPr>
          <p:nvPr>
            <p:ph type="title"/>
          </p:nvPr>
        </p:nvSpPr>
        <p:spPr/>
        <p:txBody>
          <a:bodyPr/>
          <a:lstStyle/>
          <a:p>
            <a:r>
              <a:rPr lang="en-CA" dirty="0"/>
              <a:t>A</a:t>
            </a:r>
            <a:r>
              <a:rPr lang="en-US" dirty="0" err="1"/>
              <a:t>bravanel</a:t>
            </a:r>
            <a:r>
              <a:rPr lang="en-US" dirty="0"/>
              <a:t>- the </a:t>
            </a:r>
            <a:r>
              <a:rPr lang="he-IL" dirty="0"/>
              <a:t>נחש</a:t>
            </a:r>
            <a:r>
              <a:rPr lang="en-CA" dirty="0"/>
              <a:t> was just a snake!</a:t>
            </a:r>
            <a:endParaRPr lang="en-US" dirty="0"/>
          </a:p>
        </p:txBody>
      </p:sp>
      <p:sp>
        <p:nvSpPr>
          <p:cNvPr id="3" name="Content Placeholder 2">
            <a:extLst>
              <a:ext uri="{FF2B5EF4-FFF2-40B4-BE49-F238E27FC236}">
                <a16:creationId xmlns:a16="http://schemas.microsoft.com/office/drawing/2014/main" id="{89E586B1-29E3-47AF-904F-DBDEE018DAE9}"/>
              </a:ext>
            </a:extLst>
          </p:cNvPr>
          <p:cNvSpPr>
            <a:spLocks noGrp="1"/>
          </p:cNvSpPr>
          <p:nvPr>
            <p:ph sz="half" idx="1"/>
          </p:nvPr>
        </p:nvSpPr>
        <p:spPr>
          <a:xfrm>
            <a:off x="1097278" y="1845734"/>
            <a:ext cx="5120642" cy="4023360"/>
          </a:xfrm>
        </p:spPr>
        <p:txBody>
          <a:bodyPr lIns="91440" rIns="91440">
            <a:normAutofit/>
          </a:bodyPr>
          <a:lstStyle/>
          <a:p>
            <a:pPr marL="91437" indent="0" algn="l">
              <a:buNone/>
            </a:pPr>
            <a:r>
              <a:rPr lang="en-CA" b="1" dirty="0">
                <a:latin typeface="Times New Roman" panose="02020603050405020304" pitchFamily="18" charset="0"/>
                <a:ea typeface="Tahoma" panose="020B0604030504040204" pitchFamily="34" charset="0"/>
                <a:cs typeface="Times New Roman" panose="02020603050405020304" pitchFamily="18" charset="0"/>
              </a:rPr>
              <a:t>Don Isaac Abravanel </a:t>
            </a:r>
            <a:r>
              <a:rPr lang="en-CA" b="1" dirty="0" err="1">
                <a:latin typeface="Times New Roman" panose="02020603050405020304" pitchFamily="18" charset="0"/>
                <a:ea typeface="Tahoma" panose="020B0604030504040204" pitchFamily="34" charset="0"/>
                <a:cs typeface="Times New Roman" panose="02020603050405020304" pitchFamily="18" charset="0"/>
              </a:rPr>
              <a:t>Bereishit</a:t>
            </a:r>
            <a:r>
              <a:rPr lang="en-CA" b="1" dirty="0">
                <a:latin typeface="Times New Roman" panose="02020603050405020304" pitchFamily="18" charset="0"/>
                <a:ea typeface="Tahoma" panose="020B0604030504040204" pitchFamily="34" charset="0"/>
                <a:cs typeface="Times New Roman" panose="02020603050405020304" pitchFamily="18" charset="0"/>
              </a:rPr>
              <a:t> Chapter 3</a:t>
            </a:r>
          </a:p>
          <a:p>
            <a:pPr marL="91437" indent="0" algn="just">
              <a:lnSpc>
                <a:spcPct val="120000"/>
              </a:lnSpc>
              <a:spcBef>
                <a:spcPts val="200"/>
              </a:spcBef>
              <a:buNone/>
            </a:pPr>
            <a:r>
              <a:rPr lang="en-US" dirty="0">
                <a:latin typeface="Times New Roman" panose="02020603050405020304" pitchFamily="18" charset="0"/>
                <a:ea typeface="Tahoma" panose="020B0604030504040204" pitchFamily="34" charset="0"/>
                <a:cs typeface="Times New Roman" panose="02020603050405020304" pitchFamily="18" charset="0"/>
              </a:rPr>
              <a:t>but the matter was that she saw the serpent rising in the tree of knowledge and eating its fruit time and time again. What and the woman thought of it and researched herself as such she would talk to the serpent and that he owned the tree and ate of its fruit he would tell her not to die mortal.</a:t>
            </a:r>
            <a:endParaRPr lang="he-IL"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CAB3D7C-AB4E-4732-85C0-FCF7BEC40123}"/>
              </a:ext>
            </a:extLst>
          </p:cNvPr>
          <p:cNvSpPr>
            <a:spLocks noGrp="1"/>
          </p:cNvSpPr>
          <p:nvPr>
            <p:ph sz="half" idx="2"/>
          </p:nvPr>
        </p:nvSpPr>
        <p:spPr>
          <a:xfrm>
            <a:off x="6217920" y="1845734"/>
            <a:ext cx="4937760" cy="4164647"/>
          </a:xfrm>
        </p:spPr>
        <p:txBody>
          <a:bodyPr lIns="91440" rIns="91440">
            <a:normAutofit/>
          </a:bodyPr>
          <a:lstStyle/>
          <a:p>
            <a:pPr algn="r" rtl="1"/>
            <a:r>
              <a:rPr lang="he-IL" b="1" dirty="0"/>
              <a:t>אברבנאל בראשית פרק ג</a:t>
            </a:r>
          </a:p>
          <a:p>
            <a:pPr algn="just" rtl="1">
              <a:lnSpc>
                <a:spcPct val="130000"/>
              </a:lnSpc>
              <a:spcBef>
                <a:spcPts val="200"/>
              </a:spcBef>
            </a:pPr>
            <a:r>
              <a:rPr lang="he-IL" sz="2200" b="0" i="0" dirty="0">
                <a:solidFill>
                  <a:srgbClr val="000000"/>
                </a:solidFill>
                <a:effectLst/>
                <a:latin typeface="SBLBibLit"/>
                <a:cs typeface="+mj-cs"/>
              </a:rPr>
              <a:t>אבל היה הענין שהיא ראתה את הנחש שהיה עולה בעץ הדעת ואוכל מפירותיו פעם אחר פעם ולא היה מת ולא ניזוק בדבר מה והאשה חשבה בזה וחקרה בעצמה כאלו היתה מדברת עם הנחש וכי הוא בעלותו בעץ ובאכלו מפריו היה אומר אליה לא מות תמותון.</a:t>
            </a:r>
            <a:endParaRPr lang="en-US" sz="2200" dirty="0">
              <a:latin typeface="Times New Roman" panose="02020603050405020304" pitchFamily="18" charset="0"/>
              <a:ea typeface="Tahoma" panose="020B0604030504040204" pitchFamily="34" charset="0"/>
              <a:cs typeface="+mj-cs"/>
            </a:endParaRPr>
          </a:p>
        </p:txBody>
      </p:sp>
    </p:spTree>
    <p:extLst>
      <p:ext uri="{BB962C8B-B14F-4D97-AF65-F5344CB8AC3E}">
        <p14:creationId xmlns:p14="http://schemas.microsoft.com/office/powerpoint/2010/main" val="2423459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555C-F9CC-4296-A357-84084EC9ED9A}"/>
              </a:ext>
            </a:extLst>
          </p:cNvPr>
          <p:cNvSpPr>
            <a:spLocks noGrp="1"/>
          </p:cNvSpPr>
          <p:nvPr>
            <p:ph type="title"/>
          </p:nvPr>
        </p:nvSpPr>
        <p:spPr/>
        <p:txBody>
          <a:bodyPr/>
          <a:lstStyle/>
          <a:p>
            <a:r>
              <a:rPr lang="en-CA" dirty="0"/>
              <a:t>A</a:t>
            </a:r>
            <a:r>
              <a:rPr lang="en-US" dirty="0" err="1"/>
              <a:t>bravanel</a:t>
            </a:r>
            <a:r>
              <a:rPr lang="en-US" dirty="0"/>
              <a:t>- the </a:t>
            </a:r>
            <a:r>
              <a:rPr lang="he-IL" dirty="0"/>
              <a:t>נחש</a:t>
            </a:r>
            <a:r>
              <a:rPr lang="en-CA" dirty="0"/>
              <a:t> was just a snake!</a:t>
            </a:r>
            <a:endParaRPr lang="en-US" dirty="0"/>
          </a:p>
        </p:txBody>
      </p:sp>
      <p:sp>
        <p:nvSpPr>
          <p:cNvPr id="3" name="Content Placeholder 2">
            <a:extLst>
              <a:ext uri="{FF2B5EF4-FFF2-40B4-BE49-F238E27FC236}">
                <a16:creationId xmlns:a16="http://schemas.microsoft.com/office/drawing/2014/main" id="{89E586B1-29E3-47AF-904F-DBDEE018DAE9}"/>
              </a:ext>
            </a:extLst>
          </p:cNvPr>
          <p:cNvSpPr>
            <a:spLocks noGrp="1"/>
          </p:cNvSpPr>
          <p:nvPr>
            <p:ph sz="half" idx="1"/>
          </p:nvPr>
        </p:nvSpPr>
        <p:spPr>
          <a:xfrm>
            <a:off x="1097278" y="1845734"/>
            <a:ext cx="5120642" cy="4023360"/>
          </a:xfrm>
        </p:spPr>
        <p:txBody>
          <a:bodyPr lIns="91440" rIns="91440">
            <a:normAutofit fontScale="85000" lnSpcReduction="10000"/>
          </a:bodyPr>
          <a:lstStyle/>
          <a:p>
            <a:pPr marL="91437" indent="0" algn="l">
              <a:buNone/>
            </a:pPr>
            <a:r>
              <a:rPr lang="en-CA" b="1" dirty="0">
                <a:latin typeface="Times New Roman" panose="02020603050405020304" pitchFamily="18" charset="0"/>
                <a:ea typeface="Tahoma" panose="020B0604030504040204" pitchFamily="34" charset="0"/>
                <a:cs typeface="Times New Roman" panose="02020603050405020304" pitchFamily="18" charset="0"/>
              </a:rPr>
              <a:t>Don Isaac Abravanel </a:t>
            </a:r>
            <a:r>
              <a:rPr lang="en-CA" b="1" dirty="0" err="1">
                <a:latin typeface="Times New Roman" panose="02020603050405020304" pitchFamily="18" charset="0"/>
                <a:ea typeface="Tahoma" panose="020B0604030504040204" pitchFamily="34" charset="0"/>
                <a:cs typeface="Times New Roman" panose="02020603050405020304" pitchFamily="18" charset="0"/>
              </a:rPr>
              <a:t>Bereishit</a:t>
            </a:r>
            <a:r>
              <a:rPr lang="en-CA" b="1" dirty="0">
                <a:latin typeface="Times New Roman" panose="02020603050405020304" pitchFamily="18" charset="0"/>
                <a:ea typeface="Tahoma" panose="020B0604030504040204" pitchFamily="34" charset="0"/>
                <a:cs typeface="Times New Roman" panose="02020603050405020304" pitchFamily="18" charset="0"/>
              </a:rPr>
              <a:t> Chapter 3</a:t>
            </a:r>
          </a:p>
          <a:p>
            <a:pPr marL="91437" indent="0" algn="just">
              <a:lnSpc>
                <a:spcPct val="130000"/>
              </a:lnSpc>
              <a:spcBef>
                <a:spcPts val="200"/>
              </a:spcBef>
              <a:buNone/>
            </a:pPr>
            <a:r>
              <a:rPr lang="en-US" dirty="0">
                <a:latin typeface="Times New Roman" panose="02020603050405020304" pitchFamily="18" charset="0"/>
                <a:ea typeface="Tahoma" panose="020B0604030504040204" pitchFamily="34" charset="0"/>
                <a:cs typeface="Times New Roman" panose="02020603050405020304" pitchFamily="18" charset="0"/>
              </a:rPr>
              <a:t>Therefore my opinion on the matter of the serpent and this narrative I will tell you here which is the basis of this section and its truth and t</a:t>
            </a:r>
            <a:r>
              <a:rPr lang="en-US" b="1" dirty="0">
                <a:latin typeface="Times New Roman" panose="02020603050405020304" pitchFamily="18" charset="0"/>
                <a:ea typeface="Tahoma" panose="020B0604030504040204" pitchFamily="34" charset="0"/>
                <a:cs typeface="Times New Roman" panose="02020603050405020304" pitchFamily="18" charset="0"/>
              </a:rPr>
              <a:t>hat the serpent did not speak at all to the woman and not the woman to him because he is not a man of words</a:t>
            </a:r>
            <a:r>
              <a:rPr lang="en-US" dirty="0">
                <a:latin typeface="Times New Roman" panose="02020603050405020304" pitchFamily="18" charset="0"/>
                <a:ea typeface="Tahoma" panose="020B0604030504040204" pitchFamily="34" charset="0"/>
                <a:cs typeface="Times New Roman" panose="02020603050405020304" pitchFamily="18" charset="0"/>
              </a:rPr>
              <a:t> and for this the verse did not say in its regard that Hashem opened the mouth of the serpent as it said that Hashem opened the mouth of the donkey of </a:t>
            </a:r>
            <a:r>
              <a:rPr lang="en-US" dirty="0" err="1">
                <a:latin typeface="Times New Roman" panose="02020603050405020304" pitchFamily="18" charset="0"/>
                <a:ea typeface="Tahoma" panose="020B0604030504040204" pitchFamily="34" charset="0"/>
                <a:cs typeface="Times New Roman" panose="02020603050405020304" pitchFamily="18" charset="0"/>
              </a:rPr>
              <a:t>Bilaam</a:t>
            </a:r>
            <a:r>
              <a:rPr lang="en-US" dirty="0">
                <a:latin typeface="Times New Roman" panose="02020603050405020304" pitchFamily="18" charset="0"/>
                <a:ea typeface="Tahoma" panose="020B0604030504040204" pitchFamily="34" charset="0"/>
                <a:cs typeface="Times New Roman" panose="02020603050405020304" pitchFamily="18" charset="0"/>
              </a:rPr>
              <a:t>, there because the donkey literally spoke and it was miraculous, but regarding the serpent it doesn’t say this at all for it didn’t speak at all either naturally, or miraculously. </a:t>
            </a:r>
            <a:endParaRPr lang="he-IL"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CAB3D7C-AB4E-4732-85C0-FCF7BEC40123}"/>
              </a:ext>
            </a:extLst>
          </p:cNvPr>
          <p:cNvSpPr>
            <a:spLocks noGrp="1"/>
          </p:cNvSpPr>
          <p:nvPr>
            <p:ph sz="half" idx="2"/>
          </p:nvPr>
        </p:nvSpPr>
        <p:spPr>
          <a:xfrm>
            <a:off x="6217920" y="1845734"/>
            <a:ext cx="4937760" cy="4164647"/>
          </a:xfrm>
        </p:spPr>
        <p:txBody>
          <a:bodyPr lIns="91440" rIns="91440">
            <a:normAutofit fontScale="85000" lnSpcReduction="10000"/>
          </a:bodyPr>
          <a:lstStyle/>
          <a:p>
            <a:pPr algn="r" rtl="1"/>
            <a:r>
              <a:rPr lang="he-IL" b="1" dirty="0"/>
              <a:t>אברבנאל בראשית פרק ג</a:t>
            </a:r>
          </a:p>
          <a:p>
            <a:pPr algn="just" rtl="1">
              <a:lnSpc>
                <a:spcPct val="130000"/>
              </a:lnSpc>
              <a:spcBef>
                <a:spcPts val="200"/>
              </a:spcBef>
            </a:pPr>
            <a:r>
              <a:rPr lang="he-IL" sz="2400" b="0" i="0" dirty="0">
                <a:solidFill>
                  <a:srgbClr val="000000"/>
                </a:solidFill>
                <a:effectLst/>
                <a:latin typeface="SBLBibLit"/>
                <a:cs typeface="+mj-cs"/>
              </a:rPr>
              <a:t>ולכן דעתי בענין הנחש ותובן הספור הזה אגיד לך פה שהוא יסוד הפרשה הזאת ואמתתה </a:t>
            </a:r>
            <a:r>
              <a:rPr lang="he-IL" sz="2400" b="1" i="0" dirty="0">
                <a:solidFill>
                  <a:srgbClr val="000000"/>
                </a:solidFill>
                <a:effectLst/>
                <a:latin typeface="SBLBibLit"/>
                <a:cs typeface="+mj-cs"/>
              </a:rPr>
              <a:t>והוא שהנחש לא דבר כלל אל האשה ולא האשה</a:t>
            </a:r>
            <a:r>
              <a:rPr lang="he-IL" sz="2400" b="0" i="0" dirty="0">
                <a:solidFill>
                  <a:srgbClr val="000000"/>
                </a:solidFill>
                <a:effectLst/>
                <a:latin typeface="SBLBibLit"/>
                <a:cs typeface="+mj-cs"/>
              </a:rPr>
              <a:t> אליו כי לא איש דברים הוא ולזה לא אמר הכתוב בענינו ויפתח ה׳ את פי הנחש כמו שאמר באתון בלעם ששם בעבור שהיה דבור האתון כפשוטו ועל דרך פלא נאמר ויפתח ה׳ את פי האתון אבל בנחש לא אמר שפתח את פיו לפי שלא דבר כלל לא בדרך טבע ולא בדרך נס</a:t>
            </a:r>
            <a:endParaRPr lang="en-US" sz="2400" b="1" dirty="0"/>
          </a:p>
        </p:txBody>
      </p:sp>
    </p:spTree>
    <p:extLst>
      <p:ext uri="{BB962C8B-B14F-4D97-AF65-F5344CB8AC3E}">
        <p14:creationId xmlns:p14="http://schemas.microsoft.com/office/powerpoint/2010/main" val="1823150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E391B3-A709-4F03-90D8-EE1ACBAE3E97}"/>
              </a:ext>
            </a:extLst>
          </p:cNvPr>
          <p:cNvSpPr>
            <a:spLocks noGrp="1"/>
          </p:cNvSpPr>
          <p:nvPr>
            <p:ph type="title"/>
          </p:nvPr>
        </p:nvSpPr>
        <p:spPr/>
        <p:txBody>
          <a:bodyPr/>
          <a:lstStyle/>
          <a:p>
            <a:r>
              <a:rPr lang="en-CA" dirty="0"/>
              <a:t>A</a:t>
            </a:r>
            <a:r>
              <a:rPr lang="en-US" dirty="0" err="1"/>
              <a:t>bravanel</a:t>
            </a:r>
            <a:r>
              <a:rPr lang="en-US" dirty="0"/>
              <a:t>- the </a:t>
            </a:r>
            <a:r>
              <a:rPr lang="he-IL" dirty="0"/>
              <a:t>נחש</a:t>
            </a:r>
            <a:r>
              <a:rPr lang="en-CA" dirty="0"/>
              <a:t> was just a snake!</a:t>
            </a:r>
            <a:endParaRPr lang="en-US" dirty="0"/>
          </a:p>
        </p:txBody>
      </p:sp>
      <p:sp>
        <p:nvSpPr>
          <p:cNvPr id="6" name="Content Placeholder 5">
            <a:extLst>
              <a:ext uri="{FF2B5EF4-FFF2-40B4-BE49-F238E27FC236}">
                <a16:creationId xmlns:a16="http://schemas.microsoft.com/office/drawing/2014/main" id="{724A40C4-28B3-4469-9EDA-F7B1306DF113}"/>
              </a:ext>
            </a:extLst>
          </p:cNvPr>
          <p:cNvSpPr>
            <a:spLocks noGrp="1"/>
          </p:cNvSpPr>
          <p:nvPr>
            <p:ph idx="1"/>
          </p:nvPr>
        </p:nvSpPr>
        <p:spPr/>
        <p:txBody>
          <a:bodyPr/>
          <a:lstStyle/>
          <a:p>
            <a:pPr>
              <a:buFont typeface="Arial" panose="020B0604020202020204" pitchFamily="34" charset="0"/>
              <a:buChar char="•"/>
            </a:pPr>
            <a:r>
              <a:rPr lang="en-CA" dirty="0"/>
              <a:t>According to the Abravanel’s read, the snake didn’t say anything. It simply acted in a way which made </a:t>
            </a:r>
            <a:r>
              <a:rPr lang="en-CA" dirty="0" err="1"/>
              <a:t>Chavah</a:t>
            </a:r>
            <a:r>
              <a:rPr lang="en-CA" dirty="0"/>
              <a:t> question everything she believed.</a:t>
            </a:r>
          </a:p>
          <a:p>
            <a:pPr marL="91437" indent="0">
              <a:buNone/>
            </a:pPr>
            <a:endParaRPr lang="en-CA" dirty="0"/>
          </a:p>
          <a:p>
            <a:pPr>
              <a:buFont typeface="Arial" panose="020B0604020202020204" pitchFamily="34" charset="0"/>
              <a:buChar char="•"/>
            </a:pPr>
            <a:r>
              <a:rPr lang="en-CA" b="1" dirty="0"/>
              <a:t>Doubt- </a:t>
            </a:r>
            <a:r>
              <a:rPr lang="en-CA" dirty="0"/>
              <a:t>Sin often comes from a place of doubt. When we watch others sin we question our systems of ethics and morality.</a:t>
            </a:r>
            <a:endParaRPr lang="en-CA" b="1" dirty="0"/>
          </a:p>
          <a:p>
            <a:pPr>
              <a:buFont typeface="Arial" panose="020B0604020202020204" pitchFamily="34" charset="0"/>
              <a:buChar char="•"/>
            </a:pPr>
            <a:endParaRPr lang="en-CA" dirty="0"/>
          </a:p>
          <a:p>
            <a:pPr>
              <a:buFont typeface="Arial" panose="020B0604020202020204" pitchFamily="34" charset="0"/>
              <a:buChar char="•"/>
            </a:pPr>
            <a:r>
              <a:rPr lang="en-CA" dirty="0"/>
              <a:t>In the Abravanel’s view, what undergirds sin’s is a lack of confidence in the legitimacy of the divine command.</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709900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DFE635C-C432-47DA-AEAB-A593345CB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9FBF3D3-2448-4FF3-B57B-852CB3B851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040C66D-4F1C-4AC9-9214-C9E6DA54AA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1FEB435-4244-4944-BAFD-57214780D2CB}"/>
              </a:ext>
            </a:extLst>
          </p:cNvPr>
          <p:cNvSpPr>
            <a:spLocks noGrp="1"/>
          </p:cNvSpPr>
          <p:nvPr>
            <p:ph type="title"/>
          </p:nvPr>
        </p:nvSpPr>
        <p:spPr>
          <a:xfrm>
            <a:off x="5220928" y="965200"/>
            <a:ext cx="5999002" cy="4927600"/>
          </a:xfrm>
        </p:spPr>
        <p:txBody>
          <a:bodyPr vert="horz" lIns="91440" tIns="45720" rIns="91440" bIns="45720" rtlCol="0" anchor="ctr">
            <a:normAutofit/>
          </a:bodyPr>
          <a:lstStyle/>
          <a:p>
            <a:pPr defTabSz="914400"/>
            <a:r>
              <a:rPr lang="en-US">
                <a:solidFill>
                  <a:schemeClr val="tx2"/>
                </a:solidFill>
                <a:latin typeface="+mj-lt"/>
              </a:rPr>
              <a:t>To Know Good and Evil</a:t>
            </a:r>
          </a:p>
        </p:txBody>
      </p:sp>
      <p:sp>
        <p:nvSpPr>
          <p:cNvPr id="18" name="Rectangle 17">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 Placeholder 4">
            <a:extLst>
              <a:ext uri="{FF2B5EF4-FFF2-40B4-BE49-F238E27FC236}">
                <a16:creationId xmlns:a16="http://schemas.microsoft.com/office/drawing/2014/main" id="{F6BEF2B7-C795-436D-BEEE-225DD1980E14}"/>
              </a:ext>
            </a:extLst>
          </p:cNvPr>
          <p:cNvSpPr>
            <a:spLocks noGrp="1"/>
          </p:cNvSpPr>
          <p:nvPr>
            <p:ph type="body" idx="1"/>
          </p:nvPr>
        </p:nvSpPr>
        <p:spPr>
          <a:xfrm>
            <a:off x="823356" y="1159565"/>
            <a:ext cx="2938022" cy="4439055"/>
          </a:xfrm>
        </p:spPr>
        <p:txBody>
          <a:bodyPr vert="horz" lIns="91440" tIns="45720" rIns="91440" bIns="45720" rtlCol="0" anchor="ctr">
            <a:normAutofit/>
          </a:bodyPr>
          <a:lstStyle/>
          <a:p>
            <a:pPr defTabSz="914400"/>
            <a:r>
              <a:rPr lang="en-US">
                <a:solidFill>
                  <a:srgbClr val="FFFFFF"/>
                </a:solidFill>
                <a:ea typeface="+mn-ea"/>
              </a:rPr>
              <a:t>Understanding the Tree of Knowledge</a:t>
            </a:r>
          </a:p>
        </p:txBody>
      </p:sp>
      <p:sp>
        <p:nvSpPr>
          <p:cNvPr id="20" name="Rectangle 19">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0573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D795B0-41CE-46CA-A215-68EA4BA23415}"/>
              </a:ext>
            </a:extLst>
          </p:cNvPr>
          <p:cNvSpPr>
            <a:spLocks noGrp="1"/>
          </p:cNvSpPr>
          <p:nvPr>
            <p:ph type="title"/>
          </p:nvPr>
        </p:nvSpPr>
        <p:spPr/>
        <p:txBody>
          <a:bodyPr/>
          <a:lstStyle/>
          <a:p>
            <a:r>
              <a:rPr lang="en-CA" dirty="0"/>
              <a:t>What effect did Eating from the Tree of knowledge have?</a:t>
            </a:r>
            <a:endParaRPr lang="en-US" dirty="0"/>
          </a:p>
        </p:txBody>
      </p:sp>
      <p:sp>
        <p:nvSpPr>
          <p:cNvPr id="5" name="Content Placeholder 4">
            <a:extLst>
              <a:ext uri="{FF2B5EF4-FFF2-40B4-BE49-F238E27FC236}">
                <a16:creationId xmlns:a16="http://schemas.microsoft.com/office/drawing/2014/main" id="{4D312225-9B37-4FB6-AC0B-32F9546992E7}"/>
              </a:ext>
            </a:extLst>
          </p:cNvPr>
          <p:cNvSpPr>
            <a:spLocks noGrp="1"/>
          </p:cNvSpPr>
          <p:nvPr>
            <p:ph idx="1"/>
          </p:nvPr>
        </p:nvSpPr>
        <p:spPr/>
        <p:txBody>
          <a:bodyPr/>
          <a:lstStyle/>
          <a:p>
            <a:pPr>
              <a:buFont typeface="Wingdings" panose="05000000000000000000" pitchFamily="2" charset="2"/>
              <a:buChar char="q"/>
            </a:pPr>
            <a:r>
              <a:rPr lang="en-CA" dirty="0"/>
              <a:t> Evidence from the Text</a:t>
            </a:r>
          </a:p>
          <a:p>
            <a:pPr lvl="1">
              <a:buFont typeface="Wingdings" panose="05000000000000000000" pitchFamily="2" charset="2"/>
              <a:buChar char="q"/>
            </a:pPr>
            <a:r>
              <a:rPr lang="en-CA" sz="2000" dirty="0"/>
              <a:t>2:18- Hashem: “For the Day you eat from it you will surely die”</a:t>
            </a:r>
          </a:p>
          <a:p>
            <a:pPr lvl="1">
              <a:buFont typeface="Wingdings" panose="05000000000000000000" pitchFamily="2" charset="2"/>
              <a:buChar char="q"/>
            </a:pPr>
            <a:r>
              <a:rPr lang="en-CA" sz="2000" dirty="0"/>
              <a:t>3:6- Eve sees the tree is </a:t>
            </a:r>
            <a:r>
              <a:rPr lang="en-CA" sz="2000" b="1" dirty="0"/>
              <a:t>“good to eat”, “desirable for the eyes”, “attractive to become enlightened”.</a:t>
            </a:r>
          </a:p>
          <a:p>
            <a:pPr lvl="1">
              <a:buFont typeface="Wingdings" panose="05000000000000000000" pitchFamily="2" charset="2"/>
              <a:buChar char="q"/>
            </a:pPr>
            <a:r>
              <a:rPr lang="en-CA" sz="2000" dirty="0"/>
              <a:t>3:7- After eating from the tree, the eyes of Adam and Eve are opened and they </a:t>
            </a:r>
            <a:r>
              <a:rPr lang="en-CA" sz="2000" b="1" dirty="0"/>
              <a:t>know </a:t>
            </a:r>
            <a:r>
              <a:rPr lang="en-CA" sz="2000" dirty="0"/>
              <a:t>they are naked.</a:t>
            </a:r>
          </a:p>
          <a:p>
            <a:pPr lvl="1">
              <a:buFont typeface="Wingdings" panose="05000000000000000000" pitchFamily="2" charset="2"/>
              <a:buChar char="q"/>
            </a:pPr>
            <a:r>
              <a:rPr lang="en-CA" sz="2000" dirty="0"/>
              <a:t>3:22- Hashem: “Behold the man has become like us, to know good and evil, now- lest he send his hand and take from the tree of life and eat and live forever”.</a:t>
            </a:r>
          </a:p>
          <a:p>
            <a:pPr>
              <a:buFont typeface="Wingdings" panose="05000000000000000000" pitchFamily="2" charset="2"/>
              <a:buChar char="q"/>
            </a:pPr>
            <a:r>
              <a:rPr lang="en-CA" sz="2200" dirty="0"/>
              <a:t>2 Directions:</a:t>
            </a:r>
          </a:p>
          <a:p>
            <a:pPr lvl="1">
              <a:buFont typeface="Wingdings" panose="05000000000000000000" pitchFamily="2" charset="2"/>
              <a:buChar char="q"/>
            </a:pPr>
            <a:r>
              <a:rPr lang="en-CA" sz="2000" dirty="0"/>
              <a:t>Cognitive Approach</a:t>
            </a:r>
          </a:p>
          <a:p>
            <a:pPr lvl="1">
              <a:buFont typeface="Wingdings" panose="05000000000000000000" pitchFamily="2" charset="2"/>
              <a:buChar char="q"/>
            </a:pPr>
            <a:r>
              <a:rPr lang="en-CA" sz="2000" dirty="0"/>
              <a:t>Sensual Approach</a:t>
            </a:r>
            <a:endParaRPr lang="en-US" sz="2000" dirty="0"/>
          </a:p>
        </p:txBody>
      </p:sp>
    </p:spTree>
    <p:extLst>
      <p:ext uri="{BB962C8B-B14F-4D97-AF65-F5344CB8AC3E}">
        <p14:creationId xmlns:p14="http://schemas.microsoft.com/office/powerpoint/2010/main" val="124217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69C7-B9DA-4568-8CF7-F4815219675B}"/>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5F86981F-739D-4A46-BB2B-F133B8A696E6}"/>
              </a:ext>
            </a:extLst>
          </p:cNvPr>
          <p:cNvSpPr>
            <a:spLocks noGrp="1"/>
          </p:cNvSpPr>
          <p:nvPr>
            <p:ph idx="1"/>
          </p:nvPr>
        </p:nvSpPr>
        <p:spPr/>
        <p:txBody>
          <a:bodyPr lIns="91440" rIns="91440">
            <a:normAutofit/>
          </a:bodyPr>
          <a:lstStyle/>
          <a:p>
            <a:r>
              <a:rPr lang="en-CA" b="1" dirty="0"/>
              <a:t>Friedlander Translation</a:t>
            </a:r>
          </a:p>
          <a:p>
            <a:pPr algn="just"/>
            <a:r>
              <a:rPr lang="en-US" sz="2400" dirty="0"/>
              <a:t>Some years ago a learned man asked me a question of great importance; the problem and the solution which we gave in our reply deserve the closest attention.</a:t>
            </a:r>
          </a:p>
          <a:p>
            <a:pPr lvl="1" algn="just">
              <a:buFont typeface="Arial" panose="020B0604020202020204" pitchFamily="34" charset="0"/>
              <a:buChar char="•"/>
            </a:pPr>
            <a:r>
              <a:rPr lang="en-US" sz="2200" dirty="0"/>
              <a:t>Before, however, entering upon this problem and its solution I must premise that every Hebrew knows that the term </a:t>
            </a:r>
            <a:r>
              <a:rPr lang="en-US" sz="2200" dirty="0" err="1"/>
              <a:t>Elokim</a:t>
            </a:r>
            <a:r>
              <a:rPr lang="en-US" sz="2200" dirty="0"/>
              <a:t> is a homonym, and denotes G-d, angels, judges, and the rulers of countries, and that </a:t>
            </a:r>
            <a:r>
              <a:rPr lang="en-US" sz="2200" dirty="0" err="1"/>
              <a:t>Onkelos</a:t>
            </a:r>
            <a:r>
              <a:rPr lang="en-US" sz="2200" dirty="0"/>
              <a:t> the proselyte explained it in the true and correct manner by taking </a:t>
            </a:r>
            <a:r>
              <a:rPr lang="en-US" sz="2200" dirty="0" err="1"/>
              <a:t>Elokim</a:t>
            </a:r>
            <a:r>
              <a:rPr lang="en-US" sz="2200" dirty="0"/>
              <a:t> in the sentence, "and ye shall be like </a:t>
            </a:r>
            <a:r>
              <a:rPr lang="en-US" sz="2200" dirty="0" err="1"/>
              <a:t>Elokim</a:t>
            </a:r>
            <a:r>
              <a:rPr lang="en-US" sz="2200" dirty="0"/>
              <a:t>" (</a:t>
            </a:r>
            <a:r>
              <a:rPr lang="en-US" sz="2200" dirty="0">
                <a:hlinkClick r:id="rId2"/>
              </a:rPr>
              <a:t>Gen. 3:5</a:t>
            </a:r>
            <a:r>
              <a:rPr lang="en-US" sz="2200" dirty="0"/>
              <a:t>) in the last-mentioned meaning, and rendering the sentence "and ye shall be like princes." Having pointed out the homonymity of the term "</a:t>
            </a:r>
            <a:r>
              <a:rPr lang="en-US" sz="2200" dirty="0" err="1"/>
              <a:t>Elokim</a:t>
            </a:r>
            <a:r>
              <a:rPr lang="en-US" sz="2200" dirty="0"/>
              <a:t>" we return to the question under consideration. </a:t>
            </a:r>
          </a:p>
        </p:txBody>
      </p:sp>
    </p:spTree>
    <p:extLst>
      <p:ext uri="{BB962C8B-B14F-4D97-AF65-F5344CB8AC3E}">
        <p14:creationId xmlns:p14="http://schemas.microsoft.com/office/powerpoint/2010/main" val="572506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F8AFE-2864-4683-BD89-608501ADB0AA}"/>
              </a:ext>
            </a:extLst>
          </p:cNvPr>
          <p:cNvSpPr>
            <a:spLocks noGrp="1"/>
          </p:cNvSpPr>
          <p:nvPr>
            <p:ph type="title"/>
          </p:nvPr>
        </p:nvSpPr>
        <p:spPr/>
        <p:txBody>
          <a:bodyPr/>
          <a:lstStyle/>
          <a:p>
            <a:r>
              <a:rPr lang="en-US" dirty="0"/>
              <a:t>Structure of the Narrative: The Instructions</a:t>
            </a:r>
          </a:p>
        </p:txBody>
      </p:sp>
      <p:sp>
        <p:nvSpPr>
          <p:cNvPr id="3" name="Content Placeholder 2">
            <a:extLst>
              <a:ext uri="{FF2B5EF4-FFF2-40B4-BE49-F238E27FC236}">
                <a16:creationId xmlns:a16="http://schemas.microsoft.com/office/drawing/2014/main" id="{32E6322D-42D7-40E9-B2F4-D376F2FAAABD}"/>
              </a:ext>
            </a:extLst>
          </p:cNvPr>
          <p:cNvSpPr>
            <a:spLocks noGrp="1"/>
          </p:cNvSpPr>
          <p:nvPr>
            <p:ph idx="1"/>
          </p:nvPr>
        </p:nvSpPr>
        <p:spPr/>
        <p:txBody>
          <a:bodyPr/>
          <a:lstStyle/>
          <a:p>
            <a:r>
              <a:rPr lang="en-US" b="1" dirty="0"/>
              <a:t>2:15-2:17</a:t>
            </a:r>
            <a:r>
              <a:rPr lang="en-US" dirty="0"/>
              <a:t>- Adam is placed in the Garden of Eden to “work it” and to “guard it”. He is given instructions 1) You can eat from “all the trees of the garden. 2) But you must not eat from the tree of “knowledge of good and evil”.</a:t>
            </a:r>
          </a:p>
          <a:p>
            <a:pPr marL="0" indent="0" algn="r" rtl="1">
              <a:buNone/>
            </a:pPr>
            <a:r>
              <a:rPr lang="he-I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טו</a:t>
            </a:r>
            <a:r>
              <a:rPr lang="he-IL" sz="1800" dirty="0">
                <a:latin typeface="Calibri" panose="020F0502020204030204" pitchFamily="34" charset="0"/>
                <a:ea typeface="Calibri" panose="020F0502020204030204" pitchFamily="34" charset="0"/>
                <a:cs typeface="Times New Roman" panose="02020603050405020304" pitchFamily="18" charset="0"/>
              </a:rPr>
              <a:t> וַיִּקַּח ה’ אֱלֹקִים אֶת הָאָדָם וַיַּנִּחֵהוּ בְגַן עֵדֶן לְעָבְדָהּ וּלְשָׁמְרָהּ. </a:t>
            </a:r>
            <a:r>
              <a:rPr lang="he-I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טז</a:t>
            </a:r>
            <a:r>
              <a:rPr lang="he-IL" sz="1800" dirty="0">
                <a:latin typeface="Calibri" panose="020F0502020204030204" pitchFamily="34" charset="0"/>
                <a:ea typeface="Calibri" panose="020F0502020204030204" pitchFamily="34" charset="0"/>
                <a:cs typeface="Times New Roman" panose="02020603050405020304" pitchFamily="18" charset="0"/>
              </a:rPr>
              <a:t> וַיְצַו ה’ אֱלֹקִים עַל הָאָדָם לֵאמֹר מִכֹּל עֵץ הַגָּן אָכֹל תֹּאכֵל. </a:t>
            </a:r>
            <a:r>
              <a:rPr lang="he-I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יז</a:t>
            </a:r>
            <a:r>
              <a:rPr lang="he-IL" sz="1800" dirty="0">
                <a:latin typeface="Calibri" panose="020F0502020204030204" pitchFamily="34" charset="0"/>
                <a:ea typeface="Calibri" panose="020F0502020204030204" pitchFamily="34" charset="0"/>
                <a:cs typeface="Times New Roman" panose="02020603050405020304" pitchFamily="18" charset="0"/>
              </a:rPr>
              <a:t> וּמֵעֵץ הַדַּעַת טוֹב וָרָע לֹא תֹאכַל מִמֶּנּוּ כִּי בְּיוֹם אֲכָלְךָ מִמֶּנּוּ מוֹת תָּמוּת.</a:t>
            </a:r>
            <a:endParaRPr lang="en-US" sz="1800" dirty="0">
              <a:latin typeface="Calibri" panose="020F0502020204030204" pitchFamily="34" charset="0"/>
              <a:ea typeface="Calibri" panose="020F0502020204030204" pitchFamily="34" charset="0"/>
              <a:cs typeface="Arial" panose="020B0604020202020204" pitchFamily="34" charset="0"/>
            </a:endParaRPr>
          </a:p>
          <a:p>
            <a:r>
              <a:rPr lang="en-US" dirty="0"/>
              <a:t>And the Lord God took the man, and put him into the garden of ῾Eden to till it and to keep it. </a:t>
            </a:r>
          </a:p>
          <a:p>
            <a:r>
              <a:rPr lang="en-US" dirty="0"/>
              <a:t>And the Lord God commanded the man, saying, Of every tree of the garden thou mayst freely eat: </a:t>
            </a:r>
          </a:p>
          <a:p>
            <a:r>
              <a:rPr lang="en-US" dirty="0"/>
              <a:t>but of the tree of the knowledge of good and evil, thou shalt not eat of it: for on the day that thou </a:t>
            </a:r>
            <a:r>
              <a:rPr lang="en-US" dirty="0" err="1"/>
              <a:t>eatest</a:t>
            </a:r>
            <a:r>
              <a:rPr lang="en-US" dirty="0"/>
              <a:t> of it thou shalt surely die.</a:t>
            </a:r>
          </a:p>
          <a:p>
            <a:pPr marL="0" indent="0">
              <a:buNone/>
            </a:pPr>
            <a:endParaRPr lang="en-US" dirty="0"/>
          </a:p>
        </p:txBody>
      </p:sp>
    </p:spTree>
    <p:extLst>
      <p:ext uri="{BB962C8B-B14F-4D97-AF65-F5344CB8AC3E}">
        <p14:creationId xmlns:p14="http://schemas.microsoft.com/office/powerpoint/2010/main" val="3249440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A30C-7D58-479C-8918-2E2FA5B94CC1}"/>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36C344F4-1A22-4CFF-B151-438E81CE7827}"/>
              </a:ext>
            </a:extLst>
          </p:cNvPr>
          <p:cNvSpPr>
            <a:spLocks noGrp="1"/>
          </p:cNvSpPr>
          <p:nvPr>
            <p:ph idx="1"/>
          </p:nvPr>
        </p:nvSpPr>
        <p:spPr/>
        <p:txBody>
          <a:bodyPr lIns="91440" rIns="91440"/>
          <a:lstStyle/>
          <a:p>
            <a:pPr algn="just"/>
            <a:r>
              <a:rPr lang="en-US" dirty="0"/>
              <a:t>"It would at first sight," said the objector, "appear from Scripture that man was originally intended to be perfectly equal to the rest of the animal creation, which is not endowed with intellect, reason, or power of distinguishing between good and evil: but that Adam's disobedience to the command of God procured him that great perfection which is the peculiarity of man, viz., the power of distinguishing between good and evil-the noblest of all the faculties of our nature, the essential characteristic of the human race. </a:t>
            </a:r>
          </a:p>
          <a:p>
            <a:pPr algn="just"/>
            <a:endParaRPr lang="en-US" dirty="0"/>
          </a:p>
          <a:p>
            <a:pPr algn="just"/>
            <a:r>
              <a:rPr lang="en-US" dirty="0"/>
              <a:t>It thus appears strange that the punishment for rebelliousness should be the means of elevating man to a pinnacle of perfection to which he had not attained previously. This is equivalent to saying that a certain man was rebellious and extremely wicked, wherefore his nature was changed for the better, and he was made to shine as a star in the heavens." Such was the purport and subject of the question, though not in the exact words of the inquirer. </a:t>
            </a:r>
          </a:p>
        </p:txBody>
      </p:sp>
    </p:spTree>
    <p:extLst>
      <p:ext uri="{BB962C8B-B14F-4D97-AF65-F5344CB8AC3E}">
        <p14:creationId xmlns:p14="http://schemas.microsoft.com/office/powerpoint/2010/main" val="287541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CC4-4571-43FC-A96C-837EE080EA9E}"/>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CB97B41C-8938-4E06-B4B7-0F5ED9446D0B}"/>
              </a:ext>
            </a:extLst>
          </p:cNvPr>
          <p:cNvSpPr>
            <a:spLocks noGrp="1"/>
          </p:cNvSpPr>
          <p:nvPr>
            <p:ph idx="1"/>
          </p:nvPr>
        </p:nvSpPr>
        <p:spPr/>
        <p:txBody>
          <a:bodyPr lIns="91440" rIns="91440"/>
          <a:lstStyle/>
          <a:p>
            <a:r>
              <a:rPr lang="en-CA" b="1" dirty="0"/>
              <a:t>Summary of the Question</a:t>
            </a:r>
          </a:p>
          <a:p>
            <a:pPr>
              <a:lnSpc>
                <a:spcPct val="150000"/>
              </a:lnSpc>
              <a:buFont typeface="Wingdings" panose="05000000000000000000" pitchFamily="2" charset="2"/>
              <a:buChar char="q"/>
            </a:pPr>
            <a:r>
              <a:rPr lang="en-CA" dirty="0"/>
              <a:t> Eating from the Tree of Knowledge imparted mankind with the ability to discern between good and evil</a:t>
            </a:r>
          </a:p>
          <a:p>
            <a:pPr>
              <a:lnSpc>
                <a:spcPct val="150000"/>
              </a:lnSpc>
              <a:buFont typeface="Wingdings" panose="05000000000000000000" pitchFamily="2" charset="2"/>
              <a:buChar char="q"/>
            </a:pPr>
            <a:r>
              <a:rPr lang="en-CA" dirty="0"/>
              <a:t>Before eating from the Tree, mankind didn’t possess this ability.</a:t>
            </a:r>
          </a:p>
          <a:p>
            <a:pPr>
              <a:lnSpc>
                <a:spcPct val="150000"/>
              </a:lnSpc>
              <a:buFont typeface="Wingdings" panose="05000000000000000000" pitchFamily="2" charset="2"/>
              <a:buChar char="q"/>
            </a:pPr>
            <a:r>
              <a:rPr lang="en-CA" dirty="0"/>
              <a:t>The ability to discern between good and evil is the defining quality of humanity and what distinguishes humans from animals.</a:t>
            </a:r>
          </a:p>
          <a:p>
            <a:pPr>
              <a:lnSpc>
                <a:spcPct val="150000"/>
              </a:lnSpc>
              <a:buFont typeface="Wingdings" panose="05000000000000000000" pitchFamily="2" charset="2"/>
              <a:buChar char="q"/>
            </a:pPr>
            <a:r>
              <a:rPr lang="en-CA" dirty="0"/>
              <a:t>Violating the word of G-d therefore resulted in humanity attaining their most powerful attribute.</a:t>
            </a:r>
            <a:endParaRPr lang="en-US" dirty="0"/>
          </a:p>
        </p:txBody>
      </p:sp>
    </p:spTree>
    <p:extLst>
      <p:ext uri="{BB962C8B-B14F-4D97-AF65-F5344CB8AC3E}">
        <p14:creationId xmlns:p14="http://schemas.microsoft.com/office/powerpoint/2010/main" val="43642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37B66-B48B-4492-B452-B75C5C3E376C}"/>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5BC2ECA8-6F48-4FB6-A449-804030ED98DB}"/>
              </a:ext>
            </a:extLst>
          </p:cNvPr>
          <p:cNvSpPr>
            <a:spLocks noGrp="1"/>
          </p:cNvSpPr>
          <p:nvPr>
            <p:ph idx="1"/>
          </p:nvPr>
        </p:nvSpPr>
        <p:spPr/>
        <p:txBody>
          <a:bodyPr>
            <a:normAutofit lnSpcReduction="10000"/>
          </a:bodyPr>
          <a:lstStyle/>
          <a:p>
            <a:r>
              <a:rPr lang="en-CA" b="1" dirty="0"/>
              <a:t>Rambam begins his answer:</a:t>
            </a:r>
          </a:p>
          <a:p>
            <a:r>
              <a:rPr lang="en-US" sz="2400" dirty="0"/>
              <a:t>“Now mark our reply, which was as follows:--"You appear to have studied the matter superficially, and nevertheless you imagine that you can understand a book which has been the guide of past and present generations, when you for a moment withdraw from your lusts and appetites, and glance over its contents as if you were reading a historical work or some poetical composition. Collect your thoughts and examine the matter carefully, for it is not to be understood as you at first sight think, but as you will find after due deliberation;”</a:t>
            </a:r>
          </a:p>
          <a:p>
            <a:endParaRPr lang="en-US" sz="2400" dirty="0"/>
          </a:p>
          <a:p>
            <a:pPr>
              <a:buFont typeface="Wingdings" panose="05000000000000000000" pitchFamily="2" charset="2"/>
              <a:buChar char="q"/>
            </a:pPr>
            <a:r>
              <a:rPr lang="en-US" sz="2400" dirty="0"/>
              <a:t>First the Rambam rebukes the questioner for reading the Torah superficially…</a:t>
            </a:r>
          </a:p>
        </p:txBody>
      </p:sp>
    </p:spTree>
    <p:extLst>
      <p:ext uri="{BB962C8B-B14F-4D97-AF65-F5344CB8AC3E}">
        <p14:creationId xmlns:p14="http://schemas.microsoft.com/office/powerpoint/2010/main" val="908431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9784-A03D-48CE-BBAA-163328C70A2D}"/>
              </a:ext>
            </a:extLst>
          </p:cNvPr>
          <p:cNvSpPr>
            <a:spLocks noGrp="1"/>
          </p:cNvSpPr>
          <p:nvPr>
            <p:ph type="title"/>
          </p:nvPr>
        </p:nvSpPr>
        <p:spPr/>
        <p:txBody>
          <a:bodyPr/>
          <a:lstStyle/>
          <a:p>
            <a:r>
              <a:rPr lang="en-CA" dirty="0"/>
              <a:t>Guide for the Perplexed 1:2- Punished with Knowledge?</a:t>
            </a:r>
            <a:endParaRPr lang="en-US" dirty="0"/>
          </a:p>
        </p:txBody>
      </p:sp>
      <p:sp>
        <p:nvSpPr>
          <p:cNvPr id="3" name="Content Placeholder 2">
            <a:extLst>
              <a:ext uri="{FF2B5EF4-FFF2-40B4-BE49-F238E27FC236}">
                <a16:creationId xmlns:a16="http://schemas.microsoft.com/office/drawing/2014/main" id="{ACCD575D-F199-4DC7-B4F8-17FF4E283ABB}"/>
              </a:ext>
            </a:extLst>
          </p:cNvPr>
          <p:cNvSpPr>
            <a:spLocks noGrp="1"/>
          </p:cNvSpPr>
          <p:nvPr>
            <p:ph idx="1"/>
          </p:nvPr>
        </p:nvSpPr>
        <p:spPr/>
        <p:txBody>
          <a:bodyPr lIns="91440" rIns="91440"/>
          <a:lstStyle/>
          <a:p>
            <a:pPr algn="just"/>
            <a:r>
              <a:rPr lang="en-US" dirty="0"/>
              <a:t>“Namely, the intellect which was granted to man as the highest endowment, was bestowed on him before his disobedience. With reference to this gift the Bible states that "man was created in the form and likeness of God." On account of this gift of intellect man was addressed by God, and received His commandments, as it is said: "And the Lord God commanded Adam" (</a:t>
            </a:r>
            <a:r>
              <a:rPr lang="en-US" dirty="0">
                <a:hlinkClick r:id="rId2"/>
              </a:rPr>
              <a:t>Gen. 2:16</a:t>
            </a:r>
            <a:r>
              <a:rPr lang="en-US" dirty="0"/>
              <a:t>)--for no commandments are given to the brute creation or to those who are devoid of understanding. Through the intellect man distinguishes between the true and the false. This faculty Adam possessed perfectly and completely.”</a:t>
            </a:r>
          </a:p>
          <a:p>
            <a:pPr algn="just"/>
            <a:endParaRPr lang="en-US" dirty="0"/>
          </a:p>
          <a:p>
            <a:pPr algn="just">
              <a:lnSpc>
                <a:spcPct val="150000"/>
              </a:lnSpc>
              <a:buFont typeface="Wingdings" panose="05000000000000000000" pitchFamily="2" charset="2"/>
              <a:buChar char="q"/>
            </a:pPr>
            <a:r>
              <a:rPr lang="en-US" dirty="0"/>
              <a:t>Man was created with a perfect intellect which is described as “</a:t>
            </a:r>
            <a:r>
              <a:rPr lang="en-US" dirty="0" err="1"/>
              <a:t>Tzelem</a:t>
            </a:r>
            <a:r>
              <a:rPr lang="en-US" dirty="0"/>
              <a:t> </a:t>
            </a:r>
            <a:r>
              <a:rPr lang="en-US" dirty="0" err="1"/>
              <a:t>Elokim</a:t>
            </a:r>
            <a:r>
              <a:rPr lang="en-US" dirty="0"/>
              <a:t>”.</a:t>
            </a:r>
          </a:p>
          <a:p>
            <a:pPr algn="just">
              <a:lnSpc>
                <a:spcPct val="150000"/>
              </a:lnSpc>
              <a:buFont typeface="Wingdings" panose="05000000000000000000" pitchFamily="2" charset="2"/>
              <a:buChar char="q"/>
            </a:pPr>
            <a:r>
              <a:rPr lang="en-US" dirty="0"/>
              <a:t>Proof- How can Adam have been given a command if he had no intellect?</a:t>
            </a:r>
          </a:p>
          <a:p>
            <a:pPr algn="just">
              <a:lnSpc>
                <a:spcPct val="150000"/>
              </a:lnSpc>
              <a:buFont typeface="Wingdings" panose="05000000000000000000" pitchFamily="2" charset="2"/>
              <a:buChar char="q"/>
            </a:pPr>
            <a:r>
              <a:rPr lang="en-US" dirty="0"/>
              <a:t>This intellectual capacity enabled Adam to differentiate between </a:t>
            </a:r>
            <a:r>
              <a:rPr lang="en-US" b="1" dirty="0"/>
              <a:t>the true and the false.</a:t>
            </a:r>
            <a:endParaRPr lang="en-US" dirty="0"/>
          </a:p>
        </p:txBody>
      </p:sp>
    </p:spTree>
    <p:extLst>
      <p:ext uri="{BB962C8B-B14F-4D97-AF65-F5344CB8AC3E}">
        <p14:creationId xmlns:p14="http://schemas.microsoft.com/office/powerpoint/2010/main" val="3388653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1D04-BA38-47F7-92A2-2BD2508DAB26}"/>
              </a:ext>
            </a:extLst>
          </p:cNvPr>
          <p:cNvSpPr>
            <a:spLocks noGrp="1"/>
          </p:cNvSpPr>
          <p:nvPr>
            <p:ph type="title"/>
          </p:nvPr>
        </p:nvSpPr>
        <p:spPr/>
        <p:txBody>
          <a:bodyPr/>
          <a:lstStyle/>
          <a:p>
            <a:r>
              <a:rPr lang="en-CA" dirty="0"/>
              <a:t>Right Vs. True</a:t>
            </a:r>
            <a:endParaRPr lang="en-US" dirty="0"/>
          </a:p>
        </p:txBody>
      </p:sp>
      <p:sp>
        <p:nvSpPr>
          <p:cNvPr id="3" name="Content Placeholder 2">
            <a:extLst>
              <a:ext uri="{FF2B5EF4-FFF2-40B4-BE49-F238E27FC236}">
                <a16:creationId xmlns:a16="http://schemas.microsoft.com/office/drawing/2014/main" id="{816E54F0-C7B8-47E2-BA66-5CDD709C26E9}"/>
              </a:ext>
            </a:extLst>
          </p:cNvPr>
          <p:cNvSpPr>
            <a:spLocks noGrp="1"/>
          </p:cNvSpPr>
          <p:nvPr>
            <p:ph idx="1"/>
          </p:nvPr>
        </p:nvSpPr>
        <p:spPr/>
        <p:txBody>
          <a:bodyPr/>
          <a:lstStyle/>
          <a:p>
            <a:pPr algn="just"/>
            <a:r>
              <a:rPr lang="en-US" sz="2400" dirty="0"/>
              <a:t>“The right and the wrong are terms employed in the science of apparent truths (morals), not in that of necessary truths, as, e.g., it is not correct to say, in reference to the proposition "the heavens are spherical," it is "good" or to declare the assertion that "the earth is flat" to be "bad": but we say of the one it is true, of the other it is false. Similarly our language expresses the idea of true and false by the terms </a:t>
            </a:r>
            <a:r>
              <a:rPr lang="en-US" sz="2400" dirty="0" err="1"/>
              <a:t>emet</a:t>
            </a:r>
            <a:r>
              <a:rPr lang="en-US" sz="2400" dirty="0"/>
              <a:t> and </a:t>
            </a:r>
            <a:r>
              <a:rPr lang="en-US" sz="2400" dirty="0" err="1"/>
              <a:t>sheker</a:t>
            </a:r>
            <a:r>
              <a:rPr lang="en-US" sz="2400" dirty="0"/>
              <a:t>, of the morally right and the morally wrong, by </a:t>
            </a:r>
            <a:r>
              <a:rPr lang="en-US" sz="2400" dirty="0" err="1"/>
              <a:t>tob</a:t>
            </a:r>
            <a:r>
              <a:rPr lang="en-US" sz="2400" dirty="0"/>
              <a:t> and ra’. Thus it is the function of the intellect to discriminate between the true and the false--a distinction which is applicable to all objects of intellectual perception.”</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2733132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5D09-AD18-46C7-981A-2F602002BC66}"/>
              </a:ext>
            </a:extLst>
          </p:cNvPr>
          <p:cNvSpPr>
            <a:spLocks noGrp="1"/>
          </p:cNvSpPr>
          <p:nvPr>
            <p:ph type="title"/>
          </p:nvPr>
        </p:nvSpPr>
        <p:spPr/>
        <p:txBody>
          <a:bodyPr/>
          <a:lstStyle/>
          <a:p>
            <a:r>
              <a:rPr lang="en-CA" dirty="0"/>
              <a:t>Right Vs. True</a:t>
            </a:r>
            <a:endParaRPr lang="en-US" dirty="0"/>
          </a:p>
        </p:txBody>
      </p:sp>
      <p:sp>
        <p:nvSpPr>
          <p:cNvPr id="3" name="Content Placeholder 2">
            <a:extLst>
              <a:ext uri="{FF2B5EF4-FFF2-40B4-BE49-F238E27FC236}">
                <a16:creationId xmlns:a16="http://schemas.microsoft.com/office/drawing/2014/main" id="{F434CCB4-F226-4398-A289-808ABA3C0D15}"/>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en-US" dirty="0"/>
              <a:t>Before eating- Adam and Eve knew “</a:t>
            </a:r>
            <a:r>
              <a:rPr lang="he-IL" dirty="0"/>
              <a:t>אמת</a:t>
            </a:r>
            <a:r>
              <a:rPr lang="en-CA" dirty="0"/>
              <a:t>“ and </a:t>
            </a:r>
            <a:r>
              <a:rPr lang="he-IL" dirty="0"/>
              <a:t>"שקר"</a:t>
            </a:r>
            <a:r>
              <a:rPr lang="en-CA" dirty="0"/>
              <a:t>, what the Rambam describes as “</a:t>
            </a:r>
            <a:r>
              <a:rPr lang="he-IL" dirty="0"/>
              <a:t>מושכלות</a:t>
            </a:r>
            <a:r>
              <a:rPr lang="en-CA" dirty="0"/>
              <a:t>“, knowledge attainable through knowledge</a:t>
            </a:r>
          </a:p>
          <a:p>
            <a:pPr marL="91437" indent="0" algn="just">
              <a:buNone/>
            </a:pPr>
            <a:endParaRPr lang="en-CA" dirty="0"/>
          </a:p>
          <a:p>
            <a:pPr algn="just">
              <a:buFont typeface="Wingdings" panose="05000000000000000000" pitchFamily="2" charset="2"/>
              <a:buChar char="q"/>
            </a:pPr>
            <a:r>
              <a:rPr lang="en-CA" dirty="0"/>
              <a:t>After eating- Adam and Even knew “good” and “evil”- These two terms are a but unclear…</a:t>
            </a:r>
          </a:p>
          <a:p>
            <a:pPr algn="just">
              <a:buFont typeface="Wingdings" panose="05000000000000000000" pitchFamily="2" charset="2"/>
              <a:buChar char="q"/>
            </a:pPr>
            <a:endParaRPr lang="en-CA" dirty="0"/>
          </a:p>
          <a:p>
            <a:pPr algn="just">
              <a:buFont typeface="Wingdings" panose="05000000000000000000" pitchFamily="2" charset="2"/>
              <a:buChar char="q"/>
            </a:pPr>
            <a:r>
              <a:rPr lang="en-CA" dirty="0"/>
              <a:t>Rabbi </a:t>
            </a:r>
            <a:r>
              <a:rPr lang="en-CA" dirty="0" err="1"/>
              <a:t>Netanel</a:t>
            </a:r>
            <a:r>
              <a:rPr lang="en-CA" dirty="0"/>
              <a:t> </a:t>
            </a:r>
            <a:r>
              <a:rPr lang="en-CA" dirty="0" err="1"/>
              <a:t>Weiderblank</a:t>
            </a:r>
            <a:r>
              <a:rPr lang="en-CA" dirty="0"/>
              <a:t> (Illuminating Jewish Thought pg. 46-47) brings two different interpretations</a:t>
            </a:r>
          </a:p>
          <a:p>
            <a:pPr marL="548637" indent="-457200" algn="just">
              <a:lnSpc>
                <a:spcPct val="150000"/>
              </a:lnSpc>
              <a:buFont typeface="+mj-lt"/>
              <a:buAutoNum type="arabicPeriod"/>
            </a:pPr>
            <a:r>
              <a:rPr lang="en-CA" dirty="0"/>
              <a:t>Moral Truth- By eating from the tree, Adam and Eve knew what was morally repugnant even if it wasn’t </a:t>
            </a:r>
            <a:r>
              <a:rPr lang="en-CA" b="1" dirty="0"/>
              <a:t>“</a:t>
            </a:r>
            <a:r>
              <a:rPr lang="en-CA" dirty="0"/>
              <a:t>false”</a:t>
            </a:r>
          </a:p>
          <a:p>
            <a:pPr marL="548637" indent="-457200" algn="just">
              <a:lnSpc>
                <a:spcPct val="150000"/>
              </a:lnSpc>
              <a:buFont typeface="+mj-lt"/>
              <a:buAutoNum type="arabicPeriod"/>
            </a:pPr>
            <a:r>
              <a:rPr lang="en-CA" dirty="0"/>
              <a:t>Aesthetic Beauty- By eating from the tree, Adam and Even knew what was “ugly” or “unpleasant”- propriety vs. impropriety</a:t>
            </a:r>
          </a:p>
          <a:p>
            <a:pPr algn="just">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2819014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B33AC-6EFB-4560-A02A-9AEC0E757D36}"/>
              </a:ext>
            </a:extLst>
          </p:cNvPr>
          <p:cNvSpPr>
            <a:spLocks noGrp="1"/>
          </p:cNvSpPr>
          <p:nvPr>
            <p:ph type="title"/>
          </p:nvPr>
        </p:nvSpPr>
        <p:spPr/>
        <p:txBody>
          <a:bodyPr/>
          <a:lstStyle/>
          <a:p>
            <a:r>
              <a:rPr lang="en-CA" dirty="0"/>
              <a:t>The Sin of Eating From the Tree- The Wrong Lens</a:t>
            </a:r>
            <a:endParaRPr lang="en-US" dirty="0"/>
          </a:p>
        </p:txBody>
      </p:sp>
      <p:sp>
        <p:nvSpPr>
          <p:cNvPr id="3" name="Content Placeholder 2">
            <a:extLst>
              <a:ext uri="{FF2B5EF4-FFF2-40B4-BE49-F238E27FC236}">
                <a16:creationId xmlns:a16="http://schemas.microsoft.com/office/drawing/2014/main" id="{59B453F0-81AF-4134-B9E3-E845DEB0DD21}"/>
              </a:ext>
            </a:extLst>
          </p:cNvPr>
          <p:cNvSpPr>
            <a:spLocks noGrp="1"/>
          </p:cNvSpPr>
          <p:nvPr>
            <p:ph idx="1"/>
          </p:nvPr>
        </p:nvSpPr>
        <p:spPr/>
        <p:txBody>
          <a:bodyPr lIns="91440" rIns="91440">
            <a:normAutofit/>
          </a:bodyPr>
          <a:lstStyle/>
          <a:p>
            <a:pPr algn="just"/>
            <a:r>
              <a:rPr lang="en-US" sz="2200" dirty="0"/>
              <a:t>“When Adam was yet in a state of </a:t>
            </a:r>
            <a:r>
              <a:rPr lang="en-US" sz="2200" b="1" dirty="0"/>
              <a:t>innocence</a:t>
            </a:r>
            <a:r>
              <a:rPr lang="en-US" sz="2200" dirty="0"/>
              <a:t>, and was guided solely </a:t>
            </a:r>
            <a:r>
              <a:rPr lang="en-US" sz="2200" b="1" dirty="0"/>
              <a:t>by reflection and reason</a:t>
            </a:r>
            <a:r>
              <a:rPr lang="en-US" sz="2200" dirty="0"/>
              <a:t>--on account of which it is said: "Thou hast made him (man) little lower than the angels" (</a:t>
            </a:r>
            <a:r>
              <a:rPr lang="en-US" sz="2200" dirty="0">
                <a:hlinkClick r:id="rId2"/>
              </a:rPr>
              <a:t>Ps. 8:6</a:t>
            </a:r>
            <a:r>
              <a:rPr lang="en-US" sz="2200" dirty="0"/>
              <a:t>)--he was not at all able to follow or to understand the principles of “apparent truths”; the most manifest impropriety, viz., to appear in a state of nudity, was nothing unbecoming according to his idea: he could not comprehend why it should be so. After man's disobedience, however, when he began to give way </a:t>
            </a:r>
            <a:r>
              <a:rPr lang="en-US" sz="2200" b="1" dirty="0"/>
              <a:t>to desires which had their source in his imagination and to the gratification of his bodily appetites</a:t>
            </a:r>
            <a:r>
              <a:rPr lang="en-US" sz="2200" dirty="0"/>
              <a:t>, as it is said, "And the wife saw that the tree was good for food and delightful to the eyes" (</a:t>
            </a:r>
            <a:r>
              <a:rPr lang="en-US" sz="2200" dirty="0">
                <a:hlinkClick r:id="rId3"/>
              </a:rPr>
              <a:t>Gen. 3:6</a:t>
            </a:r>
            <a:r>
              <a:rPr lang="en-US" sz="2200" dirty="0"/>
              <a:t>), he was punished by the </a:t>
            </a:r>
            <a:r>
              <a:rPr lang="en-US" sz="2200" b="1" dirty="0"/>
              <a:t>loss of part of that intellectual faculty</a:t>
            </a:r>
            <a:r>
              <a:rPr lang="en-US" sz="2200" dirty="0"/>
              <a:t> which he had previously possessed.”</a:t>
            </a:r>
          </a:p>
        </p:txBody>
      </p:sp>
    </p:spTree>
    <p:extLst>
      <p:ext uri="{BB962C8B-B14F-4D97-AF65-F5344CB8AC3E}">
        <p14:creationId xmlns:p14="http://schemas.microsoft.com/office/powerpoint/2010/main" val="91076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8825-2674-4965-892B-3B4D69AD087B}"/>
              </a:ext>
            </a:extLst>
          </p:cNvPr>
          <p:cNvSpPr>
            <a:spLocks noGrp="1"/>
          </p:cNvSpPr>
          <p:nvPr>
            <p:ph type="title"/>
          </p:nvPr>
        </p:nvSpPr>
        <p:spPr/>
        <p:txBody>
          <a:bodyPr/>
          <a:lstStyle/>
          <a:p>
            <a:r>
              <a:rPr lang="en-CA" dirty="0"/>
              <a:t>The Sin of Eating From the Tree- The Wrong Lens</a:t>
            </a:r>
            <a:endParaRPr lang="en-US" dirty="0"/>
          </a:p>
        </p:txBody>
      </p:sp>
      <p:sp>
        <p:nvSpPr>
          <p:cNvPr id="3" name="Content Placeholder 2">
            <a:extLst>
              <a:ext uri="{FF2B5EF4-FFF2-40B4-BE49-F238E27FC236}">
                <a16:creationId xmlns:a16="http://schemas.microsoft.com/office/drawing/2014/main" id="{D360839F-D913-42A2-9727-4DD71469C772}"/>
              </a:ext>
            </a:extLst>
          </p:cNvPr>
          <p:cNvSpPr>
            <a:spLocks noGrp="1"/>
          </p:cNvSpPr>
          <p:nvPr>
            <p:ph idx="1"/>
          </p:nvPr>
        </p:nvSpPr>
        <p:spPr/>
        <p:txBody>
          <a:bodyPr>
            <a:normAutofit lnSpcReduction="10000"/>
          </a:bodyPr>
          <a:lstStyle/>
          <a:p>
            <a:pPr>
              <a:lnSpc>
                <a:spcPct val="150000"/>
              </a:lnSpc>
              <a:buFont typeface="Wingdings" panose="05000000000000000000" pitchFamily="2" charset="2"/>
              <a:buChar char="§"/>
            </a:pPr>
            <a:r>
              <a:rPr lang="en-CA" sz="2200" dirty="0"/>
              <a:t>According to the Rambam, the sin isn’t just the act of eating but the focus on “</a:t>
            </a:r>
            <a:r>
              <a:rPr lang="en-US" sz="2200" b="1" dirty="0"/>
              <a:t>desires which had their source in his imagination and to the gratification of his bodily appetites”. </a:t>
            </a:r>
          </a:p>
          <a:p>
            <a:pPr>
              <a:lnSpc>
                <a:spcPct val="150000"/>
              </a:lnSpc>
              <a:buFont typeface="Wingdings" panose="05000000000000000000" pitchFamily="2" charset="2"/>
              <a:buChar char="§"/>
            </a:pPr>
            <a:r>
              <a:rPr lang="en-US" sz="2200" dirty="0"/>
              <a:t>Adam and Eve chose to see the world in this way</a:t>
            </a:r>
          </a:p>
          <a:p>
            <a:pPr lvl="1">
              <a:lnSpc>
                <a:spcPct val="150000"/>
              </a:lnSpc>
              <a:buFont typeface="Wingdings" panose="05000000000000000000" pitchFamily="2" charset="2"/>
              <a:buChar char="§"/>
            </a:pPr>
            <a:r>
              <a:rPr lang="en-US" sz="2200" dirty="0"/>
              <a:t>This is the meaning of Eve gazing at the tree and finding it good to eat etc.</a:t>
            </a:r>
          </a:p>
          <a:p>
            <a:pPr>
              <a:lnSpc>
                <a:spcPct val="150000"/>
              </a:lnSpc>
              <a:buFont typeface="Wingdings" panose="05000000000000000000" pitchFamily="2" charset="2"/>
              <a:buChar char="§"/>
            </a:pPr>
            <a:r>
              <a:rPr lang="en-US" sz="2200" dirty="0"/>
              <a:t>Apparently, Adam and Eve had such appetite previously. However, in their innocence, they had no drive to focus on them. That changed when they ate from the tree.</a:t>
            </a:r>
          </a:p>
        </p:txBody>
      </p:sp>
    </p:spTree>
    <p:extLst>
      <p:ext uri="{BB962C8B-B14F-4D97-AF65-F5344CB8AC3E}">
        <p14:creationId xmlns:p14="http://schemas.microsoft.com/office/powerpoint/2010/main" val="1423321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96F58-4BE3-4F11-9CED-74A4E13948B6}"/>
              </a:ext>
            </a:extLst>
          </p:cNvPr>
          <p:cNvSpPr>
            <a:spLocks noGrp="1"/>
          </p:cNvSpPr>
          <p:nvPr>
            <p:ph type="title"/>
          </p:nvPr>
        </p:nvSpPr>
        <p:spPr/>
        <p:txBody>
          <a:bodyPr/>
          <a:lstStyle/>
          <a:p>
            <a:r>
              <a:rPr lang="en-CA" dirty="0"/>
              <a:t>The Allure of the Aesthetic</a:t>
            </a:r>
            <a:endParaRPr lang="en-US" dirty="0"/>
          </a:p>
        </p:txBody>
      </p:sp>
      <p:sp>
        <p:nvSpPr>
          <p:cNvPr id="3" name="Content Placeholder 2">
            <a:extLst>
              <a:ext uri="{FF2B5EF4-FFF2-40B4-BE49-F238E27FC236}">
                <a16:creationId xmlns:a16="http://schemas.microsoft.com/office/drawing/2014/main" id="{C9E4D4F6-9334-4087-85A2-6F1F32E87B1A}"/>
              </a:ext>
            </a:extLst>
          </p:cNvPr>
          <p:cNvSpPr>
            <a:spLocks noGrp="1"/>
          </p:cNvSpPr>
          <p:nvPr>
            <p:ph idx="1"/>
          </p:nvPr>
        </p:nvSpPr>
        <p:spPr/>
        <p:txBody>
          <a:bodyPr lIns="91440" rIns="91440">
            <a:normAutofit fontScale="92500" lnSpcReduction="10000"/>
          </a:bodyPr>
          <a:lstStyle/>
          <a:p>
            <a:pPr algn="just">
              <a:lnSpc>
                <a:spcPct val="150000"/>
              </a:lnSpc>
            </a:pPr>
            <a:r>
              <a:rPr lang="en-US" sz="2400" dirty="0"/>
              <a:t>He therefore transgressed a command with which he had been charged on the score of his reason; and having obtained a knowledge of the apparent truths, he was wholly absorbed in the study of what is proper and what improper. Then he fully understood the magnitude of the loss he had sustained, what he had forfeited, and in what situation he was thereby placed. Hence we read, "And ye shall be like </a:t>
            </a:r>
            <a:r>
              <a:rPr lang="en-US" sz="2400" dirty="0" err="1"/>
              <a:t>elokim</a:t>
            </a:r>
            <a:r>
              <a:rPr lang="en-US" sz="2400" dirty="0"/>
              <a:t> (nobility), knowing good and evil," and not "knowing" or "discerning the true and the false": while in necessary truths we can only apply the words "true and false," not "good and evil.“</a:t>
            </a:r>
          </a:p>
        </p:txBody>
      </p:sp>
    </p:spTree>
    <p:extLst>
      <p:ext uri="{BB962C8B-B14F-4D97-AF65-F5344CB8AC3E}">
        <p14:creationId xmlns:p14="http://schemas.microsoft.com/office/powerpoint/2010/main" val="3222863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3745-E40C-4119-86C1-0DFE0811347A}"/>
              </a:ext>
            </a:extLst>
          </p:cNvPr>
          <p:cNvSpPr>
            <a:spLocks noGrp="1"/>
          </p:cNvSpPr>
          <p:nvPr>
            <p:ph type="title"/>
          </p:nvPr>
        </p:nvSpPr>
        <p:spPr/>
        <p:txBody>
          <a:bodyPr/>
          <a:lstStyle/>
          <a:p>
            <a:r>
              <a:rPr lang="en-CA" dirty="0"/>
              <a:t>The Punishment- The Ugly Pursuit of Pleasure</a:t>
            </a:r>
            <a:endParaRPr lang="en-US" dirty="0"/>
          </a:p>
        </p:txBody>
      </p:sp>
      <p:sp>
        <p:nvSpPr>
          <p:cNvPr id="3" name="Content Placeholder 2">
            <a:extLst>
              <a:ext uri="{FF2B5EF4-FFF2-40B4-BE49-F238E27FC236}">
                <a16:creationId xmlns:a16="http://schemas.microsoft.com/office/drawing/2014/main" id="{AE6AED14-3A4D-4D61-AB54-71800FB1884F}"/>
              </a:ext>
            </a:extLst>
          </p:cNvPr>
          <p:cNvSpPr>
            <a:spLocks noGrp="1"/>
          </p:cNvSpPr>
          <p:nvPr>
            <p:ph idx="1"/>
          </p:nvPr>
        </p:nvSpPr>
        <p:spPr/>
        <p:txBody>
          <a:bodyPr lIns="91440" rIns="91440">
            <a:normAutofit fontScale="92500"/>
          </a:bodyPr>
          <a:lstStyle/>
          <a:p>
            <a:pPr algn="just">
              <a:lnSpc>
                <a:spcPct val="150000"/>
              </a:lnSpc>
            </a:pPr>
            <a:r>
              <a:rPr lang="en-US" sz="2200" dirty="0"/>
              <a:t>In accordance with this interpretation, our text suggests that Adam, as he altered his intention and directed his thoughts to the acquisition of what he was forbidden, he was banished from Paradise: this was his punishment; it was measure for measure. At first he had the privilege of tasting pleasure and happiness, and of enjoying repose and security; but as his appetites grew stronger, and he followed his desires and impulses, (as we have already stated above), and partook of the food he was forbidden to taste, he was deprived of everything, was doomed to subsist on the meanest kind of food, such as he never tasted before, and this even only after exertion and </a:t>
            </a:r>
            <a:r>
              <a:rPr lang="en-US" sz="2200" dirty="0" err="1"/>
              <a:t>labour</a:t>
            </a:r>
            <a:r>
              <a:rPr lang="en-US" sz="2200" dirty="0"/>
              <a:t>, </a:t>
            </a:r>
          </a:p>
        </p:txBody>
      </p:sp>
    </p:spTree>
    <p:extLst>
      <p:ext uri="{BB962C8B-B14F-4D97-AF65-F5344CB8AC3E}">
        <p14:creationId xmlns:p14="http://schemas.microsoft.com/office/powerpoint/2010/main" val="21354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6908-87EF-4872-A7F8-3CDF054DE02F}"/>
              </a:ext>
            </a:extLst>
          </p:cNvPr>
          <p:cNvSpPr>
            <a:spLocks noGrp="1"/>
          </p:cNvSpPr>
          <p:nvPr>
            <p:ph type="title"/>
          </p:nvPr>
        </p:nvSpPr>
        <p:spPr/>
        <p:txBody>
          <a:bodyPr/>
          <a:lstStyle/>
          <a:p>
            <a:r>
              <a:rPr lang="en-US" dirty="0"/>
              <a:t>Structure of the Narrative: Adam needs a “helper”. </a:t>
            </a:r>
          </a:p>
        </p:txBody>
      </p:sp>
      <p:sp>
        <p:nvSpPr>
          <p:cNvPr id="3" name="Content Placeholder 2">
            <a:extLst>
              <a:ext uri="{FF2B5EF4-FFF2-40B4-BE49-F238E27FC236}">
                <a16:creationId xmlns:a16="http://schemas.microsoft.com/office/drawing/2014/main" id="{5A5117B2-881B-46A6-88E7-4E670F98CA6C}"/>
              </a:ext>
            </a:extLst>
          </p:cNvPr>
          <p:cNvSpPr>
            <a:spLocks noGrp="1"/>
          </p:cNvSpPr>
          <p:nvPr>
            <p:ph idx="1"/>
          </p:nvPr>
        </p:nvSpPr>
        <p:spPr>
          <a:xfrm>
            <a:off x="267128" y="1808253"/>
            <a:ext cx="10888553" cy="4643919"/>
          </a:xfrm>
        </p:spPr>
        <p:txBody>
          <a:bodyPr>
            <a:noAutofit/>
          </a:bodyPr>
          <a:lstStyle/>
          <a:p>
            <a:pPr marL="0" indent="0" algn="just">
              <a:buNone/>
            </a:pPr>
            <a:r>
              <a:rPr lang="en-US" dirty="0">
                <a:solidFill>
                  <a:schemeClr val="tx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2:18- 2:25- A Wife is created for </a:t>
            </a:r>
            <a:r>
              <a:rPr lang="en-US" i="1" dirty="0">
                <a:solidFill>
                  <a:schemeClr val="tx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Adam</a:t>
            </a:r>
            <a:endParaRPr lang="en-US" i="1" dirty="0">
              <a:solidFill>
                <a:srgbClr val="99CA3C"/>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lgn="just" rtl="1">
              <a:spcBef>
                <a:spcPts val="0"/>
              </a:spcBef>
              <a:buNone/>
            </a:pP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כג</a:t>
            </a:r>
            <a:r>
              <a:rPr lang="he-IL" dirty="0">
                <a:latin typeface="Calibri" panose="020F0502020204030204" pitchFamily="34" charset="0"/>
                <a:ea typeface="Calibri" panose="020F0502020204030204" pitchFamily="34" charset="0"/>
                <a:cs typeface="Times New Roman" panose="02020603050405020304" pitchFamily="18" charset="0"/>
              </a:rPr>
              <a:t> וַיֹּאמֶר הָאָדָם זֹאת הַפַּעַם עֶצֶם מֵעֲצָמַי וּבָשָׂר מִבְּשָׂרִי לְזֹאת יִקָּרֵא אִשָּׁה כִּי מֵאִישׁ לֻקֳחָה זֹּאת. </a:t>
            </a: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כד</a:t>
            </a:r>
            <a:r>
              <a:rPr lang="he-IL" dirty="0">
                <a:latin typeface="Calibri" panose="020F0502020204030204" pitchFamily="34" charset="0"/>
                <a:ea typeface="Calibri" panose="020F0502020204030204" pitchFamily="34" charset="0"/>
                <a:cs typeface="Times New Roman" panose="02020603050405020304" pitchFamily="18" charset="0"/>
              </a:rPr>
              <a:t> עַל כֵּן יַעֲזָב אִישׁ אֶת אָבִיו וְאֶת אִמּוֹ וְדָבַק בְּאִשְׁתּוֹ וְהָיוּ לְבָשָׂר אֶחָד. </a:t>
            </a: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כה</a:t>
            </a:r>
            <a:r>
              <a:rPr lang="he-IL" dirty="0">
                <a:latin typeface="Calibri" panose="020F0502020204030204" pitchFamily="34" charset="0"/>
                <a:ea typeface="Calibri" panose="020F0502020204030204" pitchFamily="34" charset="0"/>
                <a:cs typeface="Times New Roman" panose="02020603050405020304" pitchFamily="18" charset="0"/>
              </a:rPr>
              <a:t> </a:t>
            </a:r>
            <a:r>
              <a:rPr lang="he-IL" b="1" dirty="0">
                <a:latin typeface="Calibri" panose="020F0502020204030204" pitchFamily="34" charset="0"/>
                <a:ea typeface="Calibri" panose="020F0502020204030204" pitchFamily="34" charset="0"/>
                <a:cs typeface="Times New Roman" panose="02020603050405020304" pitchFamily="18" charset="0"/>
              </a:rPr>
              <a:t>וַיִּהְיוּ שְׁנֵיהֶם עֲרוּמִּים הָאָדָם וְאִשְׁתּוֹ וְלֹא יִתְבֹּשָׁשׁוּ.</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just">
              <a:spcBef>
                <a:spcPts val="0"/>
              </a:spcBef>
              <a:buNone/>
            </a:pPr>
            <a:r>
              <a:rPr lang="en-US" sz="1700" dirty="0"/>
              <a:t>. And the man said, This is now bone of my bones, and flesh of my flesh: she shall be called Woman, because she was taken out of Man. That is why a man leaves his father and his mother, and cleaves to his wife: and they become one flesh. </a:t>
            </a:r>
            <a:r>
              <a:rPr lang="en-US" sz="1700" b="1" dirty="0"/>
              <a:t>And they were both naked, the man and his wife, and they felt no shame.</a:t>
            </a:r>
          </a:p>
          <a:p>
            <a:pPr marL="0" indent="0" algn="just">
              <a:spcBef>
                <a:spcPts val="0"/>
              </a:spcBef>
              <a:buNone/>
            </a:pPr>
            <a:endParaRPr lang="en-US" sz="1700" b="1" dirty="0"/>
          </a:p>
          <a:p>
            <a:pPr marL="285738" indent="-285738" algn="just">
              <a:spcBef>
                <a:spcPts val="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Hashem creates a wife for Adam, after Adam names all of the other animals and notices he lacks a “helper”</a:t>
            </a:r>
          </a:p>
          <a:p>
            <a:pPr marL="285738" indent="-285738" algn="just">
              <a:spcBef>
                <a:spcPts val="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man and the women are naked but not </a:t>
            </a:r>
            <a:r>
              <a:rPr lang="en-US" dirty="0" err="1">
                <a:latin typeface="Times New Roman" panose="02020603050405020304" pitchFamily="18" charset="0"/>
                <a:cs typeface="Times New Roman" panose="02020603050405020304" pitchFamily="18" charset="0"/>
              </a:rPr>
              <a:t>embarrased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153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CFE4-06D8-4DEB-B019-FF16719B611B}"/>
              </a:ext>
            </a:extLst>
          </p:cNvPr>
          <p:cNvSpPr>
            <a:spLocks noGrp="1"/>
          </p:cNvSpPr>
          <p:nvPr>
            <p:ph type="title"/>
          </p:nvPr>
        </p:nvSpPr>
        <p:spPr/>
        <p:txBody>
          <a:bodyPr/>
          <a:lstStyle/>
          <a:p>
            <a:r>
              <a:rPr lang="en-CA" dirty="0"/>
              <a:t>The Punishment- The Ugly Pursuit of Pleasure</a:t>
            </a:r>
            <a:endParaRPr lang="en-US" dirty="0"/>
          </a:p>
        </p:txBody>
      </p:sp>
      <p:sp>
        <p:nvSpPr>
          <p:cNvPr id="3" name="Content Placeholder 2">
            <a:extLst>
              <a:ext uri="{FF2B5EF4-FFF2-40B4-BE49-F238E27FC236}">
                <a16:creationId xmlns:a16="http://schemas.microsoft.com/office/drawing/2014/main" id="{38FFD47A-6F44-49AF-88D1-1F44CEB38A95}"/>
              </a:ext>
            </a:extLst>
          </p:cNvPr>
          <p:cNvSpPr>
            <a:spLocks noGrp="1"/>
          </p:cNvSpPr>
          <p:nvPr>
            <p:ph idx="1"/>
          </p:nvPr>
        </p:nvSpPr>
        <p:spPr/>
        <p:txBody>
          <a:bodyPr lIns="91440" rIns="91440"/>
          <a:lstStyle/>
          <a:p>
            <a:pPr algn="just"/>
            <a:r>
              <a:rPr lang="en-US" dirty="0"/>
              <a:t>As it is said, "Thorns and thistles shall grow up for thee" (</a:t>
            </a:r>
            <a:r>
              <a:rPr lang="en-US" dirty="0">
                <a:hlinkClick r:id="rId2"/>
              </a:rPr>
              <a:t>Gen. 3:18</a:t>
            </a:r>
            <a:r>
              <a:rPr lang="en-US" dirty="0"/>
              <a:t>), "By the sweat of thy brow," etc., and in explanation of this the text continues, "And the Lord God drove him from the Garden of Eden, to till the ground whence he was taken." He was now with respect to food and many other requirements brought to the level of the lower animals: comp., "Thou shalt eat the grass of the field" (</a:t>
            </a:r>
            <a:r>
              <a:rPr lang="en-US" dirty="0">
                <a:hlinkClick r:id="rId2"/>
              </a:rPr>
              <a:t>Gen. 3:18</a:t>
            </a:r>
            <a:r>
              <a:rPr lang="en-US" dirty="0"/>
              <a:t>). Reflecting on his condition, the Psalmist says, "Adam unable to dwell in dignity, was brought to the level of the dumb beast" (</a:t>
            </a:r>
            <a:r>
              <a:rPr lang="en-US" dirty="0">
                <a:hlinkClick r:id="rId3"/>
              </a:rPr>
              <a:t>Ps. 49:13</a:t>
            </a:r>
            <a:r>
              <a:rPr lang="en-US" dirty="0"/>
              <a:t>)."May the Almighty be praised, whose design and wisdom cannot be fathomed.“</a:t>
            </a:r>
          </a:p>
          <a:p>
            <a:pPr algn="just"/>
            <a:endParaRPr lang="en-US" dirty="0"/>
          </a:p>
          <a:p>
            <a:pPr algn="just">
              <a:buFont typeface="Wingdings" panose="05000000000000000000" pitchFamily="2" charset="2"/>
              <a:buChar char="q"/>
            </a:pPr>
            <a:r>
              <a:rPr lang="en-US" dirty="0"/>
              <a:t>For the Rambam, the irony of the story is that the desire for the “aesthetic” for that which is beautiful and pleasant ultimately makes achieving those aims infinitely </a:t>
            </a:r>
            <a:r>
              <a:rPr lang="en-US"/>
              <a:t>more difficult.</a:t>
            </a:r>
            <a:endParaRPr lang="en-US" dirty="0"/>
          </a:p>
        </p:txBody>
      </p:sp>
    </p:spTree>
    <p:extLst>
      <p:ext uri="{BB962C8B-B14F-4D97-AF65-F5344CB8AC3E}">
        <p14:creationId xmlns:p14="http://schemas.microsoft.com/office/powerpoint/2010/main" val="3200331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6AEF-38B3-44CA-B8D7-680C83352441}"/>
              </a:ext>
            </a:extLst>
          </p:cNvPr>
          <p:cNvSpPr>
            <a:spLocks noGrp="1"/>
          </p:cNvSpPr>
          <p:nvPr>
            <p:ph type="title"/>
          </p:nvPr>
        </p:nvSpPr>
        <p:spPr/>
        <p:txBody>
          <a:bodyPr/>
          <a:lstStyle/>
          <a:p>
            <a:r>
              <a:rPr lang="en-CA" dirty="0"/>
              <a:t>Summary of Rambam	</a:t>
            </a:r>
            <a:endParaRPr lang="en-US" dirty="0"/>
          </a:p>
        </p:txBody>
      </p:sp>
      <p:sp>
        <p:nvSpPr>
          <p:cNvPr id="3" name="Content Placeholder 2">
            <a:extLst>
              <a:ext uri="{FF2B5EF4-FFF2-40B4-BE49-F238E27FC236}">
                <a16:creationId xmlns:a16="http://schemas.microsoft.com/office/drawing/2014/main" id="{E4E247B0-27D4-471B-B4A0-626A0B5DB16C}"/>
              </a:ext>
            </a:extLst>
          </p:cNvPr>
          <p:cNvSpPr>
            <a:spLocks noGrp="1"/>
          </p:cNvSpPr>
          <p:nvPr>
            <p:ph idx="1"/>
          </p:nvPr>
        </p:nvSpPr>
        <p:spPr/>
        <p:txBody>
          <a:bodyPr/>
          <a:lstStyle/>
          <a:p>
            <a:r>
              <a:rPr lang="en-CA" dirty="0"/>
              <a:t>Q. Why did Hashem created Adam and Eve without the ability to discern between good and evil?</a:t>
            </a:r>
          </a:p>
          <a:p>
            <a:endParaRPr lang="en-CA" dirty="0"/>
          </a:p>
          <a:p>
            <a:r>
              <a:rPr lang="en-US" dirty="0"/>
              <a:t>A. Good and Evil in this Context means: Pleasant/Unpleasant- Comfortable/</a:t>
            </a:r>
            <a:r>
              <a:rPr lang="en-US" dirty="0" err="1"/>
              <a:t>Uncomortable</a:t>
            </a:r>
            <a:endParaRPr lang="en-US" dirty="0"/>
          </a:p>
          <a:p>
            <a:endParaRPr lang="en-US" dirty="0"/>
          </a:p>
          <a:p>
            <a:pPr>
              <a:buFont typeface="Wingdings" panose="05000000000000000000" pitchFamily="2" charset="2"/>
              <a:buChar char="§"/>
            </a:pPr>
            <a:r>
              <a:rPr lang="en-US" dirty="0"/>
              <a:t>Eating from the Tree of Knowledge caused Adam and Eve to pay attention to these concerns and not only to truth and falsehood. </a:t>
            </a:r>
          </a:p>
          <a:p>
            <a:pPr marL="91437" indent="0">
              <a:buNone/>
            </a:pPr>
            <a:endParaRPr lang="en-US" dirty="0"/>
          </a:p>
          <a:p>
            <a:pPr>
              <a:buFont typeface="Wingdings" panose="05000000000000000000" pitchFamily="2" charset="2"/>
              <a:buChar char="§"/>
            </a:pPr>
            <a:r>
              <a:rPr lang="en-US" dirty="0"/>
              <a:t>While knowing what is pleasant and unpleasant isn’t bad, focusing and viewing life through that prism is unhealthy.</a:t>
            </a:r>
          </a:p>
        </p:txBody>
      </p:sp>
    </p:spTree>
    <p:extLst>
      <p:ext uri="{BB962C8B-B14F-4D97-AF65-F5344CB8AC3E}">
        <p14:creationId xmlns:p14="http://schemas.microsoft.com/office/powerpoint/2010/main" val="2700427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552D-687B-4D13-B585-B8C0AC929D78}"/>
              </a:ext>
            </a:extLst>
          </p:cNvPr>
          <p:cNvSpPr>
            <a:spLocks noGrp="1"/>
          </p:cNvSpPr>
          <p:nvPr>
            <p:ph type="title"/>
          </p:nvPr>
        </p:nvSpPr>
        <p:spPr/>
        <p:txBody>
          <a:bodyPr>
            <a:normAutofit/>
          </a:bodyPr>
          <a:lstStyle/>
          <a:p>
            <a:r>
              <a:rPr lang="en-CA" sz="2400" b="1" dirty="0"/>
              <a:t>Problem- Rambam Teshuva 5:1 (translation Phillip Birnbaum)</a:t>
            </a:r>
            <a:endParaRPr lang="en-US" sz="2400" b="1" dirty="0"/>
          </a:p>
        </p:txBody>
      </p:sp>
      <p:sp>
        <p:nvSpPr>
          <p:cNvPr id="3" name="Content Placeholder 2">
            <a:extLst>
              <a:ext uri="{FF2B5EF4-FFF2-40B4-BE49-F238E27FC236}">
                <a16:creationId xmlns:a16="http://schemas.microsoft.com/office/drawing/2014/main" id="{12564195-E87C-4D0B-B15A-4BBB4007228C}"/>
              </a:ext>
            </a:extLst>
          </p:cNvPr>
          <p:cNvSpPr>
            <a:spLocks noGrp="1"/>
          </p:cNvSpPr>
          <p:nvPr>
            <p:ph idx="1"/>
          </p:nvPr>
        </p:nvSpPr>
        <p:spPr/>
        <p:txBody>
          <a:bodyPr>
            <a:normAutofit fontScale="85000" lnSpcReduction="20000"/>
          </a:bodyPr>
          <a:lstStyle/>
          <a:p>
            <a:pPr marL="91437" indent="0" algn="just" rtl="1">
              <a:lnSpc>
                <a:spcPct val="150000"/>
              </a:lnSpc>
              <a:buNone/>
            </a:pPr>
            <a:r>
              <a:rPr lang="he-IL" dirty="0">
                <a:effectLst/>
                <a:latin typeface="Calibri" panose="020F0502020204030204" pitchFamily="34" charset="0"/>
                <a:ea typeface="Calibri" panose="020F0502020204030204" pitchFamily="34" charset="0"/>
                <a:cs typeface="+mj-cs"/>
              </a:rPr>
              <a:t>רשות לכל אדם נתונה אם רצה להטות עצמו לדרך טובה ולהיות צדיק הרשות בידו, ואם רצה להטות עצמו לדרך רעה ולהיות רשע הרשות בידו, הוא שכתוב בתורה הן האדם היה כאחד ממנו לדעת טוב ורע, כלומר הן מין זה של אדם היה יחיד בעולם ואין מין שני דומה לו בזה הענין שיהא הוא מעצמו בדעתו ובמחשבתו יודע הטוב והרע ועושה כל מה שהוא חפץ ואין מי שיעכב בידו מלעשות הטוב או הרע וכיון שכן הוא פן ישלח ידו.</a:t>
            </a:r>
            <a:endParaRPr lang="en-US" dirty="0">
              <a:effectLst/>
              <a:latin typeface="Calibri" panose="020F0502020204030204" pitchFamily="34" charset="0"/>
              <a:ea typeface="Calibri" panose="020F0502020204030204" pitchFamily="34" charset="0"/>
              <a:cs typeface="+mj-cs"/>
            </a:endParaRPr>
          </a:p>
          <a:p>
            <a:pPr marL="91437" indent="0" algn="just">
              <a:lnSpc>
                <a:spcPct val="150000"/>
              </a:lnSpc>
              <a:buNone/>
            </a:pPr>
            <a:r>
              <a:rPr lang="en-US" dirty="0"/>
              <a:t>Free will is granted to every human being. If a man wants to follow the good path and be good, he has the power to do so; if he wants to follow the evil way and be wicked, he is free to do so. It is written: "Indeed, man has become like one of us, knowing good and evil" (</a:t>
            </a:r>
            <a:r>
              <a:rPr lang="en-US" dirty="0">
                <a:hlinkClick r:id="rId2"/>
              </a:rPr>
              <a:t>Genesis 3:22</a:t>
            </a:r>
            <a:r>
              <a:rPr lang="en-US" dirty="0"/>
              <a:t>). That is to say, the human species is unique in the world, there being no other species like it in this respect</a:t>
            </a:r>
            <a:r>
              <a:rPr lang="en-US" b="1" dirty="0"/>
              <a:t>, namely that man by himself, using his own intelligence and reason, knows what is good and what is evil</a:t>
            </a:r>
            <a:r>
              <a:rPr lang="en-US" dirty="0"/>
              <a:t>, without anyone preventing him from doing good or evil as he pleases; in view of this, "he will perhaps put forth his hand and take also from the tree of life…"</a:t>
            </a:r>
          </a:p>
        </p:txBody>
      </p:sp>
    </p:spTree>
    <p:extLst>
      <p:ext uri="{BB962C8B-B14F-4D97-AF65-F5344CB8AC3E}">
        <p14:creationId xmlns:p14="http://schemas.microsoft.com/office/powerpoint/2010/main" val="23540799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D5410-09E8-414B-9205-A641393D082A}"/>
              </a:ext>
            </a:extLst>
          </p:cNvPr>
          <p:cNvSpPr>
            <a:spLocks noGrp="1"/>
          </p:cNvSpPr>
          <p:nvPr>
            <p:ph type="title"/>
          </p:nvPr>
        </p:nvSpPr>
        <p:spPr/>
        <p:txBody>
          <a:bodyPr/>
          <a:lstStyle/>
          <a:p>
            <a:r>
              <a:rPr lang="en-US" dirty="0"/>
              <a:t>T</a:t>
            </a:r>
            <a:r>
              <a:rPr lang="en-CA" dirty="0"/>
              <a:t>he </a:t>
            </a:r>
            <a:r>
              <a:rPr lang="en-CA" dirty="0" err="1"/>
              <a:t>Ramban’s</a:t>
            </a:r>
            <a:r>
              <a:rPr lang="en-CA" dirty="0"/>
              <a:t> Approach- </a:t>
            </a:r>
            <a:r>
              <a:rPr lang="he-IL" dirty="0"/>
              <a:t>דעת</a:t>
            </a:r>
            <a:r>
              <a:rPr lang="en-CA" dirty="0"/>
              <a:t>=Will	</a:t>
            </a:r>
            <a:endParaRPr lang="en-US" dirty="0"/>
          </a:p>
        </p:txBody>
      </p:sp>
      <p:sp>
        <p:nvSpPr>
          <p:cNvPr id="3" name="Content Placeholder 2">
            <a:extLst>
              <a:ext uri="{FF2B5EF4-FFF2-40B4-BE49-F238E27FC236}">
                <a16:creationId xmlns:a16="http://schemas.microsoft.com/office/drawing/2014/main" id="{47F25003-0E34-432E-9931-4BFDCD0C3288}"/>
              </a:ext>
            </a:extLst>
          </p:cNvPr>
          <p:cNvSpPr>
            <a:spLocks noGrp="1"/>
          </p:cNvSpPr>
          <p:nvPr>
            <p:ph idx="1"/>
          </p:nvPr>
        </p:nvSpPr>
        <p:spPr/>
        <p:txBody>
          <a:bodyPr lIns="91440" rIns="91440">
            <a:normAutofit fontScale="85000" lnSpcReduction="10000"/>
          </a:bodyPr>
          <a:lstStyle/>
          <a:p>
            <a:r>
              <a:rPr lang="en-CA" b="1" dirty="0" err="1"/>
              <a:t>Ramban</a:t>
            </a:r>
            <a:r>
              <a:rPr lang="en-CA" b="1" dirty="0"/>
              <a:t> on </a:t>
            </a:r>
            <a:r>
              <a:rPr lang="en-CA" b="1" dirty="0" err="1"/>
              <a:t>Bereishit</a:t>
            </a:r>
            <a:r>
              <a:rPr lang="en-CA" b="1" dirty="0"/>
              <a:t> Chapter 2 (translation David Strauss)</a:t>
            </a:r>
          </a:p>
          <a:p>
            <a:pPr marL="0" marR="0" indent="0" algn="just" rtl="1">
              <a:lnSpc>
                <a:spcPct val="140000"/>
              </a:lnSpc>
              <a:spcBef>
                <a:spcPts val="0"/>
              </a:spcBef>
              <a:spcAft>
                <a:spcPts val="800"/>
              </a:spcAft>
              <a:buNone/>
            </a:pPr>
            <a:r>
              <a:rPr lang="he-IL" sz="1900" dirty="0">
                <a:effectLst/>
                <a:latin typeface="Calibri" panose="020F0502020204030204" pitchFamily="34" charset="0"/>
                <a:ea typeface="Calibri" panose="020F0502020204030204" pitchFamily="34" charset="0"/>
                <a:cs typeface="+mj-cs"/>
              </a:rPr>
              <a:t>והיפה בעיני, כי האדם היה עושה בטבעו מה שראוי לעשות כפי התולדת, כאשר יעשו השמים וכל צבאם, פועלי אמת שפעולתם אמת ולא ישנו את תפקידם, ואין להם במעשיהם אהבה או שנאה. ופרי האילן הזה היה מוליד הרצון והחפץ שיבחרו אוכליו בדבר או בהפכו לטוב או לרע. ולכן נקרא "עץ הדעת טוב ורע", כי "הדעת" יאמר בלשוננו על הרצון, כלשונם (פסחים ו א) לא שנו אלא שדעתו לחזור, ושדעתו לפנותו. ובלשון הכתוב (תהלים קמד ג) מה אדם ותדעהו, תחפוץ ותרצה בו, ידעתיך בשם (שמות לג יב), בחרתיך מכל האדם, וכן מאמר ברזילי האדע בין טוב לרע, שאבד ממנו כח הרעיון, לא היה בוחר בדבר ולא קץ בו, והיה אוכל מבלי שיטעם ושומע מבלי שיתענג בשיר:</a:t>
            </a:r>
            <a:endParaRPr lang="en-CA" sz="1900" dirty="0">
              <a:cs typeface="+mj-cs"/>
            </a:endParaRPr>
          </a:p>
          <a:p>
            <a:pPr marL="91437" indent="0" algn="just">
              <a:lnSpc>
                <a:spcPct val="140000"/>
              </a:lnSpc>
              <a:buNone/>
            </a:pPr>
            <a:r>
              <a:rPr lang="en-US" sz="1900" b="0" i="0" dirty="0">
                <a:solidFill>
                  <a:srgbClr val="000000"/>
                </a:solidFill>
                <a:effectLst/>
                <a:latin typeface="Arial" panose="020B0604020202020204" pitchFamily="34" charset="0"/>
                <a:cs typeface="+mj-cs"/>
              </a:rPr>
              <a:t>The proper interpretation appears to me to be that man's original nature was such that he did whatever was proper for him to do naturally, just as the heavens and all their hosts do, "faithful workers whose work is truth, and who do not change from their prescribed course," and in whose deeds there is no love or hatred. Now it was the fruit of this tree that gave rise to will and desire, that those who ate it should choose a thing or its opposite, for good or for evil. This is why it was called the Tree of Knowledge of good and evil, for 'knowledge' in our language is used to express will...</a:t>
            </a:r>
          </a:p>
          <a:p>
            <a:endParaRPr lang="en-CA" dirty="0"/>
          </a:p>
        </p:txBody>
      </p:sp>
    </p:spTree>
    <p:extLst>
      <p:ext uri="{BB962C8B-B14F-4D97-AF65-F5344CB8AC3E}">
        <p14:creationId xmlns:p14="http://schemas.microsoft.com/office/powerpoint/2010/main" val="1155948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0B43E-60ED-44E4-91EF-C5205AC08224}"/>
              </a:ext>
            </a:extLst>
          </p:cNvPr>
          <p:cNvSpPr>
            <a:spLocks noGrp="1"/>
          </p:cNvSpPr>
          <p:nvPr>
            <p:ph type="title"/>
          </p:nvPr>
        </p:nvSpPr>
        <p:spPr/>
        <p:txBody>
          <a:bodyPr/>
          <a:lstStyle/>
          <a:p>
            <a:r>
              <a:rPr lang="en-US" dirty="0"/>
              <a:t>T</a:t>
            </a:r>
            <a:r>
              <a:rPr lang="en-CA" dirty="0"/>
              <a:t>he </a:t>
            </a:r>
            <a:r>
              <a:rPr lang="en-CA" dirty="0" err="1"/>
              <a:t>Ramban’s</a:t>
            </a:r>
            <a:r>
              <a:rPr lang="en-CA" dirty="0"/>
              <a:t> Approach- </a:t>
            </a:r>
            <a:r>
              <a:rPr lang="he-IL" dirty="0"/>
              <a:t>דעת</a:t>
            </a:r>
            <a:r>
              <a:rPr lang="en-CA" dirty="0"/>
              <a:t>=Will	</a:t>
            </a:r>
            <a:endParaRPr lang="en-US" dirty="0"/>
          </a:p>
        </p:txBody>
      </p:sp>
      <p:sp>
        <p:nvSpPr>
          <p:cNvPr id="3" name="Content Placeholder 2">
            <a:extLst>
              <a:ext uri="{FF2B5EF4-FFF2-40B4-BE49-F238E27FC236}">
                <a16:creationId xmlns:a16="http://schemas.microsoft.com/office/drawing/2014/main" id="{996AC994-09A2-49BB-9C1E-9A3CB60D2BA2}"/>
              </a:ext>
            </a:extLst>
          </p:cNvPr>
          <p:cNvSpPr>
            <a:spLocks noGrp="1"/>
          </p:cNvSpPr>
          <p:nvPr>
            <p:ph idx="1"/>
          </p:nvPr>
        </p:nvSpPr>
        <p:spPr/>
        <p:txBody>
          <a:bodyPr lIns="91440" rIns="91440">
            <a:normAutofit fontScale="92500" lnSpcReduction="20000"/>
          </a:bodyPr>
          <a:lstStyle/>
          <a:p>
            <a:pPr marL="91437" indent="0" algn="just" rtl="1">
              <a:lnSpc>
                <a:spcPct val="150000"/>
              </a:lnSpc>
              <a:buNone/>
            </a:pPr>
            <a:r>
              <a:rPr lang="he-IL" sz="2000" dirty="0">
                <a:effectLst/>
                <a:latin typeface="Calibri" panose="020F0502020204030204" pitchFamily="34" charset="0"/>
                <a:ea typeface="Calibri" panose="020F0502020204030204" pitchFamily="34" charset="0"/>
                <a:cs typeface="+mj-cs"/>
              </a:rPr>
              <a:t>והנה בעת הזאת לא היה בין אדם ואשתו המשגל לתאוה, אבל בעת ההולדה יתחברו ויולידו, ולכן היו האיברים כלם בעיניהם כפנים והידים ולא יתבוששו בהם. והנה אחרי אכלו מן העץ היתה בידו הבחירה, </a:t>
            </a:r>
            <a:r>
              <a:rPr lang="he-IL" sz="2000" b="1" dirty="0">
                <a:effectLst/>
                <a:latin typeface="Calibri" panose="020F0502020204030204" pitchFamily="34" charset="0"/>
                <a:ea typeface="Calibri" panose="020F0502020204030204" pitchFamily="34" charset="0"/>
                <a:cs typeface="+mj-cs"/>
              </a:rPr>
              <a:t>וברצונו להרע או להטיב בין לו בין לאחרים, וזו מדה אלהית מצד אחד, ורעה לאדם בהיות לו בה יצר ותאוה:</a:t>
            </a:r>
            <a:endParaRPr lang="en-CA" b="1" dirty="0">
              <a:cs typeface="+mj-cs"/>
            </a:endParaRPr>
          </a:p>
          <a:p>
            <a:pPr marL="91437" indent="0" algn="just">
              <a:lnSpc>
                <a:spcPct val="150000"/>
              </a:lnSpc>
              <a:buNone/>
            </a:pPr>
            <a:r>
              <a:rPr lang="en-US" b="0" i="0" dirty="0">
                <a:solidFill>
                  <a:srgbClr val="000000"/>
                </a:solidFill>
                <a:effectLst/>
                <a:latin typeface="Arial" panose="020B0604020202020204" pitchFamily="34" charset="0"/>
                <a:cs typeface="+mj-cs"/>
              </a:rPr>
              <a:t>Now at that time sexual intercourse between Adam and his wife was not a matter of desire; instead, at the time of begetting offspring they came together and propagated. Therefore, all the limbs were, in their eyes, as the face and hands, and they were not ashamed of them. But after he ate of the fruit of the Tree of Knowledge, he possessed the power of choice; he could now willingly do evil or good to himself or to others. This, on the one hand, is a godlike attribute; </a:t>
            </a:r>
            <a:r>
              <a:rPr lang="en-US" b="1" i="0" dirty="0">
                <a:solidFill>
                  <a:srgbClr val="000000"/>
                </a:solidFill>
                <a:effectLst/>
                <a:latin typeface="Arial" panose="020B0604020202020204" pitchFamily="34" charset="0"/>
                <a:cs typeface="+mj-cs"/>
              </a:rPr>
              <a:t>but as far as man is concerned, it is bad because through it, he has a will and desire. (</a:t>
            </a:r>
            <a:r>
              <a:rPr lang="en-US" b="1" i="0" dirty="0" err="1">
                <a:solidFill>
                  <a:srgbClr val="000000"/>
                </a:solidFill>
                <a:effectLst/>
                <a:latin typeface="Arial" panose="020B0604020202020204" pitchFamily="34" charset="0"/>
                <a:cs typeface="+mj-cs"/>
              </a:rPr>
              <a:t>Ramban</a:t>
            </a:r>
            <a:r>
              <a:rPr lang="en-US" b="1" i="0" dirty="0">
                <a:solidFill>
                  <a:srgbClr val="000000"/>
                </a:solidFill>
                <a:effectLst/>
                <a:latin typeface="Arial" panose="020B0604020202020204" pitchFamily="34" charset="0"/>
                <a:cs typeface="+mj-cs"/>
              </a:rPr>
              <a:t>, Commentary to </a:t>
            </a:r>
            <a:r>
              <a:rPr lang="en-US" b="1" i="1" u="none" strike="noStrike" dirty="0" err="1">
                <a:solidFill>
                  <a:srgbClr val="6A6A6A"/>
                </a:solidFill>
                <a:effectLst/>
                <a:latin typeface="Arial" panose="020B0604020202020204" pitchFamily="34" charset="0"/>
                <a:cs typeface="+mj-cs"/>
                <a:hlinkClick r:id="rId2"/>
              </a:rPr>
              <a:t>Bereishit</a:t>
            </a:r>
            <a:r>
              <a:rPr lang="en-US" b="1" i="0" u="none" strike="noStrike" dirty="0">
                <a:solidFill>
                  <a:srgbClr val="6A6A6A"/>
                </a:solidFill>
                <a:effectLst/>
                <a:latin typeface="Arial" panose="020B0604020202020204" pitchFamily="34" charset="0"/>
                <a:cs typeface="+mj-cs"/>
                <a:hlinkClick r:id="rId2"/>
              </a:rPr>
              <a:t> 2:9</a:t>
            </a:r>
            <a:r>
              <a:rPr lang="en-US" b="1" i="0" dirty="0">
                <a:solidFill>
                  <a:srgbClr val="000000"/>
                </a:solidFill>
                <a:effectLst/>
                <a:latin typeface="Arial" panose="020B0604020202020204" pitchFamily="34" charset="0"/>
                <a:cs typeface="+mj-cs"/>
              </a:rPr>
              <a:t>)</a:t>
            </a:r>
          </a:p>
          <a:p>
            <a:pPr algn="l">
              <a:lnSpc>
                <a:spcPct val="150000"/>
              </a:lnSpc>
            </a:pPr>
            <a:endParaRPr lang="en-US" dirty="0">
              <a:cs typeface="+mj-cs"/>
            </a:endParaRPr>
          </a:p>
        </p:txBody>
      </p:sp>
    </p:spTree>
    <p:extLst>
      <p:ext uri="{BB962C8B-B14F-4D97-AF65-F5344CB8AC3E}">
        <p14:creationId xmlns:p14="http://schemas.microsoft.com/office/powerpoint/2010/main" val="35674490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5718-F74B-4FEC-AA93-7BAE49141705}"/>
              </a:ext>
            </a:extLst>
          </p:cNvPr>
          <p:cNvSpPr>
            <a:spLocks noGrp="1"/>
          </p:cNvSpPr>
          <p:nvPr>
            <p:ph type="title"/>
          </p:nvPr>
        </p:nvSpPr>
        <p:spPr/>
        <p:txBody>
          <a:bodyPr/>
          <a:lstStyle/>
          <a:p>
            <a:r>
              <a:rPr lang="en-CA" dirty="0"/>
              <a:t>When Will Became Internal</a:t>
            </a:r>
            <a:endParaRPr lang="en-US" dirty="0"/>
          </a:p>
        </p:txBody>
      </p:sp>
      <p:sp>
        <p:nvSpPr>
          <p:cNvPr id="3" name="Content Placeholder 2">
            <a:extLst>
              <a:ext uri="{FF2B5EF4-FFF2-40B4-BE49-F238E27FC236}">
                <a16:creationId xmlns:a16="http://schemas.microsoft.com/office/drawing/2014/main" id="{C4CBED2F-58FC-4CEB-AE98-CF8DFA48C93F}"/>
              </a:ext>
            </a:extLst>
          </p:cNvPr>
          <p:cNvSpPr>
            <a:spLocks noGrp="1"/>
          </p:cNvSpPr>
          <p:nvPr>
            <p:ph idx="1"/>
          </p:nvPr>
        </p:nvSpPr>
        <p:spPr/>
        <p:txBody>
          <a:bodyPr lIns="91440" rIns="91440">
            <a:normAutofit lnSpcReduction="10000"/>
          </a:bodyPr>
          <a:lstStyle/>
          <a:p>
            <a:pPr marL="91437" indent="0" algn="just">
              <a:buNone/>
            </a:pPr>
            <a:r>
              <a:rPr lang="en-CA" sz="1800" dirty="0">
                <a:solidFill>
                  <a:srgbClr val="222222"/>
                </a:solidFill>
                <a:effectLst/>
                <a:latin typeface="Euclid"/>
                <a:ea typeface="Calibri" panose="020F0502020204030204" pitchFamily="34" charset="0"/>
                <a:cs typeface="+mj-cs"/>
              </a:rPr>
              <a:t>Nefesh </a:t>
            </a:r>
            <a:r>
              <a:rPr lang="en-CA" sz="1800" dirty="0" err="1">
                <a:solidFill>
                  <a:srgbClr val="222222"/>
                </a:solidFill>
                <a:effectLst/>
                <a:latin typeface="Euclid"/>
                <a:ea typeface="Calibri" panose="020F0502020204030204" pitchFamily="34" charset="0"/>
                <a:cs typeface="+mj-cs"/>
              </a:rPr>
              <a:t>Hachaim</a:t>
            </a:r>
            <a:r>
              <a:rPr lang="en-CA" sz="1800" dirty="0">
                <a:solidFill>
                  <a:srgbClr val="222222"/>
                </a:solidFill>
                <a:effectLst/>
                <a:latin typeface="Euclid"/>
                <a:ea typeface="Calibri" panose="020F0502020204030204" pitchFamily="34" charset="0"/>
                <a:cs typeface="+mj-cs"/>
              </a:rPr>
              <a:t> 1:6- Rabbi Chaim of </a:t>
            </a:r>
            <a:r>
              <a:rPr lang="en-CA" sz="1800" dirty="0" err="1">
                <a:solidFill>
                  <a:srgbClr val="222222"/>
                </a:solidFill>
                <a:effectLst/>
                <a:latin typeface="Euclid"/>
                <a:ea typeface="Calibri" panose="020F0502020204030204" pitchFamily="34" charset="0"/>
                <a:cs typeface="+mj-cs"/>
              </a:rPr>
              <a:t>Volozhin</a:t>
            </a:r>
            <a:r>
              <a:rPr lang="en-CA" sz="1800" dirty="0">
                <a:solidFill>
                  <a:srgbClr val="222222"/>
                </a:solidFill>
                <a:effectLst/>
                <a:latin typeface="Euclid"/>
                <a:ea typeface="Calibri" panose="020F0502020204030204" pitchFamily="34" charset="0"/>
                <a:cs typeface="+mj-cs"/>
              </a:rPr>
              <a:t> (translated by Leonard Moskowitz)</a:t>
            </a:r>
          </a:p>
          <a:p>
            <a:pPr marL="91437" indent="0" algn="just" rtl="1">
              <a:buNone/>
            </a:pPr>
            <a:r>
              <a:rPr lang="he-IL" sz="1800" dirty="0">
                <a:solidFill>
                  <a:srgbClr val="222222"/>
                </a:solidFill>
                <a:effectLst/>
                <a:latin typeface="Euclid"/>
                <a:ea typeface="Calibri" panose="020F0502020204030204" pitchFamily="34" charset="0"/>
                <a:cs typeface="+mj-cs"/>
              </a:rPr>
              <a:t>והוא ענין עץ הדעת טוב ורע: והענין כי קודם החטא. עם כי ודאי שהיה בעל בחירה גמור להטות עצמו לכל אשר יחפוץ להטיב או להיפך ח"ו. כי זה תכלית כוונת כלל הבריאה. וגם כי הרי אח"כ חטא. אמנם לא שהיה ענין בחירתו מחמת שכחות הרע היו כלולים בתוכו. כי הוא היה אדם ישר לגמרי כלול רק מסדרי כחות הקדושה לבד. וכל עניניו היו כולם ישרים קדושים ומזוככים טוב גמור. בלי שום עירוב ונטי' לצד ההיפך כלל. וכחות הרע היו עומדים לצד וענין בפ"ע חוץ ממנו. והיה בעל בחירה ליכנס אל כחות הרע ח"ו כמו שהאדם הוא בעל בחירה ליכנס אל תוך האש. </a:t>
            </a:r>
            <a:endParaRPr lang="en-CA" sz="1800" dirty="0">
              <a:solidFill>
                <a:srgbClr val="222222"/>
              </a:solidFill>
              <a:effectLst/>
              <a:latin typeface="Euclid"/>
              <a:ea typeface="Calibri" panose="020F0502020204030204" pitchFamily="34" charset="0"/>
              <a:cs typeface="+mj-cs"/>
            </a:endParaRPr>
          </a:p>
          <a:p>
            <a:pPr marL="91437" indent="0" algn="just">
              <a:lnSpc>
                <a:spcPct val="120000"/>
              </a:lnSpc>
              <a:buNone/>
            </a:pPr>
            <a:r>
              <a:rPr lang="en-US" sz="1600" i="1" dirty="0">
                <a:cs typeface="+mj-cs"/>
              </a:rPr>
              <a:t>And the situation is that before the sin, he certainly had the absolute freedom of choice to incline himself towards anything he desired, to do good or the opposite (heaven forefend), for this was the primary intention of the entirety of creation, and also [we can confirm that this is so], for later he sinned. However, it’s not that the matter of his choice was the result of the powers of evil being an internal part of him, for he was a completely righteous Heb.: </a:t>
            </a:r>
            <a:r>
              <a:rPr lang="en-US" sz="1600" i="1" dirty="0" err="1">
                <a:cs typeface="+mj-cs"/>
              </a:rPr>
              <a:t>ya</a:t>
            </a:r>
            <a:r>
              <a:rPr lang="en-US" sz="1600" i="1" dirty="0">
                <a:cs typeface="+mj-cs"/>
              </a:rPr>
              <a:t>-shar</a:t>
            </a:r>
            <a:r>
              <a:rPr lang="en-US" sz="1600" dirty="0">
                <a:cs typeface="+mj-cs"/>
              </a:rPr>
              <a:t> </a:t>
            </a:r>
            <a:r>
              <a:rPr lang="en-US" sz="1600" i="1" dirty="0">
                <a:cs typeface="+mj-cs"/>
              </a:rPr>
              <a:t>person, comprised only of the structures and processes of the powers of holiness alone, and all of his interactions were totally righteous, holy and refined, absolute good, without any admixture or inclination to the opposite side in any way; the powers of evil stood off to the side and were independent, external to him. And he had the freedom of choice to engage with the powers of evil (heaven forefend), just as man has the freedom of choice to enter in the midst of the fire. </a:t>
            </a:r>
            <a:endParaRPr lang="en-US" sz="1800" dirty="0">
              <a:effectLst/>
              <a:latin typeface="Calibri" panose="020F0502020204030204" pitchFamily="34" charset="0"/>
              <a:ea typeface="Calibri" panose="020F0502020204030204" pitchFamily="34" charset="0"/>
              <a:cs typeface="+mj-cs"/>
            </a:endParaRPr>
          </a:p>
          <a:p>
            <a:pPr algn="just" rtl="1"/>
            <a:endParaRPr lang="en-US" dirty="0">
              <a:cs typeface="+mj-cs"/>
            </a:endParaRPr>
          </a:p>
        </p:txBody>
      </p:sp>
    </p:spTree>
    <p:extLst>
      <p:ext uri="{BB962C8B-B14F-4D97-AF65-F5344CB8AC3E}">
        <p14:creationId xmlns:p14="http://schemas.microsoft.com/office/powerpoint/2010/main" val="8907875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394F-AAEE-48E5-B4C2-34D65A8CC8A7}"/>
              </a:ext>
            </a:extLst>
          </p:cNvPr>
          <p:cNvSpPr>
            <a:spLocks noGrp="1"/>
          </p:cNvSpPr>
          <p:nvPr>
            <p:ph type="title"/>
          </p:nvPr>
        </p:nvSpPr>
        <p:spPr/>
        <p:txBody>
          <a:bodyPr/>
          <a:lstStyle/>
          <a:p>
            <a:r>
              <a:rPr lang="en-CA" dirty="0"/>
              <a:t>When Will Became Internal</a:t>
            </a:r>
            <a:endParaRPr lang="en-US" dirty="0"/>
          </a:p>
        </p:txBody>
      </p:sp>
      <p:sp>
        <p:nvSpPr>
          <p:cNvPr id="3" name="Content Placeholder 2">
            <a:extLst>
              <a:ext uri="{FF2B5EF4-FFF2-40B4-BE49-F238E27FC236}">
                <a16:creationId xmlns:a16="http://schemas.microsoft.com/office/drawing/2014/main" id="{5A233777-894B-4926-A22F-D1ABAF08782C}"/>
              </a:ext>
            </a:extLst>
          </p:cNvPr>
          <p:cNvSpPr>
            <a:spLocks noGrp="1"/>
          </p:cNvSpPr>
          <p:nvPr>
            <p:ph idx="1"/>
          </p:nvPr>
        </p:nvSpPr>
        <p:spPr/>
        <p:txBody>
          <a:bodyPr lIns="91440" rIns="91440">
            <a:normAutofit fontScale="85000" lnSpcReduction="20000"/>
          </a:bodyPr>
          <a:lstStyle/>
          <a:p>
            <a:pPr marL="91437" indent="0" algn="just" rtl="1">
              <a:lnSpc>
                <a:spcPct val="130000"/>
              </a:lnSpc>
              <a:buNone/>
            </a:pPr>
            <a:r>
              <a:rPr lang="he-IL" sz="2000" dirty="0">
                <a:solidFill>
                  <a:srgbClr val="222222"/>
                </a:solidFill>
                <a:effectLst/>
                <a:latin typeface="Euclid"/>
                <a:ea typeface="Calibri" panose="020F0502020204030204" pitchFamily="34" charset="0"/>
                <a:cs typeface="+mj-cs"/>
              </a:rPr>
              <a:t>לכן כשרצה הס"א להחטיאו הוצרך. הנחש לבא מבחוץ לפתוח. לא כמו שהוא עתה שהיצר המפתה את האדם הוא בתוך האדם עצמו. ומתדמה להאדם שהוא עצמו הוא הרוצה ונמשך לעשות העון ולא שאחר חוץ ממנו מפתהו. </a:t>
            </a:r>
            <a:endParaRPr lang="en-CA" sz="2000" dirty="0">
              <a:solidFill>
                <a:srgbClr val="222222"/>
              </a:solidFill>
              <a:effectLst/>
              <a:latin typeface="Euclid"/>
              <a:ea typeface="Calibri" panose="020F0502020204030204" pitchFamily="34" charset="0"/>
              <a:cs typeface="+mj-cs"/>
            </a:endParaRPr>
          </a:p>
          <a:p>
            <a:pPr marL="91437" indent="0" algn="just">
              <a:lnSpc>
                <a:spcPct val="130000"/>
              </a:lnSpc>
              <a:buNone/>
            </a:pPr>
            <a:r>
              <a:rPr lang="en-CA" sz="2000" dirty="0">
                <a:solidFill>
                  <a:srgbClr val="222222"/>
                </a:solidFill>
                <a:effectLst/>
                <a:latin typeface="Euclid"/>
                <a:ea typeface="Calibri" panose="020F0502020204030204" pitchFamily="34" charset="0"/>
                <a:cs typeface="+mj-cs"/>
              </a:rPr>
              <a:t>B</a:t>
            </a:r>
            <a:r>
              <a:rPr lang="en-US" sz="2000" i="1" dirty="0" err="1">
                <a:cs typeface="+mj-cs"/>
              </a:rPr>
              <a:t>efore</a:t>
            </a:r>
            <a:r>
              <a:rPr lang="en-US" sz="2000" i="1" dirty="0">
                <a:cs typeface="+mj-cs"/>
              </a:rPr>
              <a:t> when the other side desired to cause him to sin, the serpent had to come from the outside to seduce. It’s not like it is now, that the urge that seduces the person is within the person himself, and makes it appear to the person as if he himself, he is the one who desires and lusts to do the iniquity, and not that another outside himself seduces him.</a:t>
            </a:r>
          </a:p>
          <a:p>
            <a:pPr algn="just">
              <a:lnSpc>
                <a:spcPct val="130000"/>
              </a:lnSpc>
            </a:pPr>
            <a:endParaRPr lang="en-CA" i="1" dirty="0">
              <a:solidFill>
                <a:srgbClr val="222222"/>
              </a:solidFill>
              <a:latin typeface="Euclid"/>
              <a:cs typeface="+mj-cs"/>
            </a:endParaRPr>
          </a:p>
          <a:p>
            <a:pPr algn="just" rtl="1">
              <a:lnSpc>
                <a:spcPct val="130000"/>
              </a:lnSpc>
            </a:pPr>
            <a:r>
              <a:rPr lang="he-IL" dirty="0">
                <a:cs typeface="+mj-cs"/>
              </a:rPr>
              <a:t>בחטאו שנמשך אחר פתוי הס''א. אז נתערבו הכחות הרע בתוכו ממש. וכן בהעולמות. וזהו עץ הדעת טו''ר. שנתחברו ונתערבו בתוכו ובהעולמות הטוב והרע יחד זה בתוך זה ממש. כי דעת פי' התחברות כידוע.</a:t>
            </a:r>
            <a:endParaRPr lang="en-CA" i="1" dirty="0">
              <a:solidFill>
                <a:srgbClr val="222222"/>
              </a:solidFill>
              <a:latin typeface="Euclid"/>
              <a:cs typeface="+mj-cs"/>
            </a:endParaRPr>
          </a:p>
          <a:p>
            <a:pPr algn="just">
              <a:lnSpc>
                <a:spcPct val="130000"/>
              </a:lnSpc>
            </a:pPr>
            <a:r>
              <a:rPr lang="en-US" i="1" dirty="0">
                <a:cs typeface="+mj-cs"/>
              </a:rPr>
              <a:t>And when he sins because he is lured by the other side’s seduction, then the powers of evil are actually mixed into him, and so too within the worlds. This is the Tree of Knowing Good and Evil—that they, the good and the evil, became attached and mixed within him and the worlds, one actually within the other, because the definition of “knowledge”</a:t>
            </a:r>
            <a:r>
              <a:rPr lang="en-US" baseline="30000" dirty="0">
                <a:cs typeface="+mj-cs"/>
              </a:rPr>
              <a:t> </a:t>
            </a:r>
            <a:r>
              <a:rPr lang="en-US" i="1" dirty="0">
                <a:cs typeface="+mj-cs"/>
              </a:rPr>
              <a:t>Heb.: da-</a:t>
            </a:r>
            <a:r>
              <a:rPr lang="en-US" i="1" dirty="0" err="1">
                <a:cs typeface="+mj-cs"/>
              </a:rPr>
              <a:t>aht</a:t>
            </a:r>
            <a:r>
              <a:rPr lang="en-US" dirty="0">
                <a:cs typeface="+mj-cs"/>
              </a:rPr>
              <a:t> </a:t>
            </a:r>
            <a:r>
              <a:rPr lang="en-US" i="1" dirty="0">
                <a:cs typeface="+mj-cs"/>
              </a:rPr>
              <a:t>is attachment Heb.: hit-</a:t>
            </a:r>
            <a:r>
              <a:rPr lang="en-US" i="1" dirty="0" err="1">
                <a:cs typeface="+mj-cs"/>
              </a:rPr>
              <a:t>khab</a:t>
            </a:r>
            <a:r>
              <a:rPr lang="en-US" i="1" dirty="0">
                <a:cs typeface="+mj-cs"/>
              </a:rPr>
              <a:t>-root, as is known.</a:t>
            </a:r>
            <a:endParaRPr lang="en-US" dirty="0">
              <a:cs typeface="+mj-cs"/>
            </a:endParaRPr>
          </a:p>
        </p:txBody>
      </p:sp>
    </p:spTree>
    <p:extLst>
      <p:ext uri="{BB962C8B-B14F-4D97-AF65-F5344CB8AC3E}">
        <p14:creationId xmlns:p14="http://schemas.microsoft.com/office/powerpoint/2010/main" val="23910101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05A86-A7AA-4E71-8FCF-7DE8840F8B3E}"/>
              </a:ext>
            </a:extLst>
          </p:cNvPr>
          <p:cNvSpPr>
            <a:spLocks noGrp="1"/>
          </p:cNvSpPr>
          <p:nvPr>
            <p:ph type="title"/>
          </p:nvPr>
        </p:nvSpPr>
        <p:spPr/>
        <p:txBody>
          <a:bodyPr/>
          <a:lstStyle/>
          <a:p>
            <a:r>
              <a:rPr lang="en-CA" dirty="0"/>
              <a:t>The Choice To truly Choose</a:t>
            </a:r>
            <a:endParaRPr lang="en-US" dirty="0"/>
          </a:p>
        </p:txBody>
      </p:sp>
      <p:sp>
        <p:nvSpPr>
          <p:cNvPr id="3" name="Content Placeholder 2">
            <a:extLst>
              <a:ext uri="{FF2B5EF4-FFF2-40B4-BE49-F238E27FC236}">
                <a16:creationId xmlns:a16="http://schemas.microsoft.com/office/drawing/2014/main" id="{1FA46DAE-50F8-43B9-B5FA-6306A3B7949A}"/>
              </a:ext>
            </a:extLst>
          </p:cNvPr>
          <p:cNvSpPr>
            <a:spLocks noGrp="1"/>
          </p:cNvSpPr>
          <p:nvPr>
            <p:ph idx="1"/>
          </p:nvPr>
        </p:nvSpPr>
        <p:spPr/>
        <p:txBody>
          <a:bodyPr/>
          <a:lstStyle/>
          <a:p>
            <a:pPr marL="91437" indent="0">
              <a:buNone/>
            </a:pPr>
            <a:r>
              <a:rPr lang="en-CA" dirty="0"/>
              <a:t>It follows from the </a:t>
            </a:r>
            <a:r>
              <a:rPr lang="en-CA" dirty="0" err="1"/>
              <a:t>Ramban</a:t>
            </a:r>
            <a:r>
              <a:rPr lang="en-CA" dirty="0"/>
              <a:t>, that by eating from the tree of knowledge, Adam wanted True Free Will- Namely, </a:t>
            </a:r>
          </a:p>
          <a:p>
            <a:endParaRPr lang="en-CA" dirty="0"/>
          </a:p>
          <a:p>
            <a:r>
              <a:rPr lang="en-CA" dirty="0"/>
              <a:t>1) The Desire to Experience the Result of One Alternative, while at the same time</a:t>
            </a:r>
          </a:p>
          <a:p>
            <a:endParaRPr lang="en-CA" dirty="0"/>
          </a:p>
          <a:p>
            <a:r>
              <a:rPr lang="en-CA" dirty="0"/>
              <a:t>2) retaining the knowledge that the other alternative is a better choice.</a:t>
            </a:r>
          </a:p>
          <a:p>
            <a:endParaRPr lang="en-CA" dirty="0"/>
          </a:p>
          <a:p>
            <a:r>
              <a:rPr lang="en-CA" dirty="0"/>
              <a:t>The Snake enticed Adam through telling him that having true Free Will, Adam would be more God Like- Hashem, also has Will</a:t>
            </a:r>
          </a:p>
          <a:p>
            <a:endParaRPr lang="en-CA" dirty="0"/>
          </a:p>
          <a:p>
            <a:pPr marL="91437" indent="0">
              <a:buNone/>
            </a:pPr>
            <a:r>
              <a:rPr lang="en-CA" dirty="0"/>
              <a:t>This Begs the question- Was Adam’s decision really so bad and if so why?</a:t>
            </a:r>
            <a:endParaRPr lang="en-US" dirty="0"/>
          </a:p>
        </p:txBody>
      </p:sp>
    </p:spTree>
    <p:extLst>
      <p:ext uri="{BB962C8B-B14F-4D97-AF65-F5344CB8AC3E}">
        <p14:creationId xmlns:p14="http://schemas.microsoft.com/office/powerpoint/2010/main" val="9687336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5269-9CC0-4A2B-95FD-3EAE7159A5E7}"/>
              </a:ext>
            </a:extLst>
          </p:cNvPr>
          <p:cNvSpPr>
            <a:spLocks noGrp="1"/>
          </p:cNvSpPr>
          <p:nvPr>
            <p:ph type="title"/>
          </p:nvPr>
        </p:nvSpPr>
        <p:spPr/>
        <p:txBody>
          <a:bodyPr/>
          <a:lstStyle/>
          <a:p>
            <a:r>
              <a:rPr lang="en-CA" dirty="0" err="1"/>
              <a:t>Ramban</a:t>
            </a:r>
            <a:r>
              <a:rPr lang="en-CA" dirty="0"/>
              <a:t> on </a:t>
            </a:r>
            <a:r>
              <a:rPr lang="en-CA" dirty="0" err="1"/>
              <a:t>Devarim</a:t>
            </a:r>
            <a:r>
              <a:rPr lang="en-CA" dirty="0"/>
              <a:t> 30:6</a:t>
            </a:r>
            <a:endParaRPr lang="en-US" dirty="0"/>
          </a:p>
        </p:txBody>
      </p:sp>
      <p:sp>
        <p:nvSpPr>
          <p:cNvPr id="3" name="Content Placeholder 2">
            <a:extLst>
              <a:ext uri="{FF2B5EF4-FFF2-40B4-BE49-F238E27FC236}">
                <a16:creationId xmlns:a16="http://schemas.microsoft.com/office/drawing/2014/main" id="{53369DC7-F397-4798-81DE-EE6C54B8E22A}"/>
              </a:ext>
            </a:extLst>
          </p:cNvPr>
          <p:cNvSpPr>
            <a:spLocks noGrp="1"/>
          </p:cNvSpPr>
          <p:nvPr>
            <p:ph idx="1"/>
          </p:nvPr>
        </p:nvSpPr>
        <p:spPr/>
        <p:txBody>
          <a:bodyPr lIns="91440" rIns="91440">
            <a:noAutofit/>
          </a:bodyPr>
          <a:lstStyle/>
          <a:p>
            <a:pPr marL="91437" indent="0" algn="just" rtl="1">
              <a:lnSpc>
                <a:spcPct val="120000"/>
              </a:lnSpc>
              <a:buNone/>
            </a:pPr>
            <a:r>
              <a:rPr lang="he-IL" sz="2200" dirty="0">
                <a:effectLst/>
                <a:latin typeface="Calibri" panose="020F0502020204030204" pitchFamily="34" charset="0"/>
                <a:ea typeface="Calibri" panose="020F0502020204030204" pitchFamily="34" charset="0"/>
                <a:cs typeface="+mj-cs"/>
              </a:rPr>
              <a:t>(ו) ומל ה' אלהיך את לבבך - זהו שאמרו (שבת קד א) הבא לטהר מסייעין אותו, מבטיחך שתשוב אליו בכל לבבך והוא יעזור אותך. ונראה מן הכתובים ענין זה שאומר, כי מזמן הבריאה היתה רשות ביד האדם לעשות כרצונו צדיק או רשע, וכל זמן התורה כן, כדי שיהיה להם זכות בבחירתם בטוב ועונש ברצותם ברע. </a:t>
            </a:r>
            <a:endParaRPr lang="en-CA" sz="2200" dirty="0">
              <a:effectLst/>
              <a:latin typeface="Calibri" panose="020F0502020204030204" pitchFamily="34" charset="0"/>
              <a:ea typeface="Calibri" panose="020F0502020204030204" pitchFamily="34" charset="0"/>
              <a:cs typeface="+mj-cs"/>
            </a:endParaRPr>
          </a:p>
          <a:p>
            <a:pPr marL="91437" indent="0" algn="just">
              <a:lnSpc>
                <a:spcPct val="120000"/>
              </a:lnSpc>
              <a:buNone/>
            </a:pPr>
            <a:r>
              <a:rPr lang="en-US" sz="2200" dirty="0">
                <a:cs typeface="+mj-cs"/>
              </a:rPr>
              <a:t>It appears from these verses, that from the time of creation, humans had the authority to do according to their will, to be righteous or wicked, such was so for the entire period of the Torah, so they should merit when they choose good, and be punished when they desire evil. </a:t>
            </a:r>
          </a:p>
          <a:p>
            <a:pPr algn="just">
              <a:lnSpc>
                <a:spcPct val="120000"/>
              </a:lnSpc>
            </a:pPr>
            <a:endParaRPr lang="en-US" sz="1800" dirty="0">
              <a:cs typeface="+mj-cs"/>
            </a:endParaRPr>
          </a:p>
        </p:txBody>
      </p:sp>
    </p:spTree>
    <p:extLst>
      <p:ext uri="{BB962C8B-B14F-4D97-AF65-F5344CB8AC3E}">
        <p14:creationId xmlns:p14="http://schemas.microsoft.com/office/powerpoint/2010/main" val="2695965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86E0-16FB-4157-8C2F-4D30B0C602B2}"/>
              </a:ext>
            </a:extLst>
          </p:cNvPr>
          <p:cNvSpPr>
            <a:spLocks noGrp="1"/>
          </p:cNvSpPr>
          <p:nvPr>
            <p:ph type="title"/>
          </p:nvPr>
        </p:nvSpPr>
        <p:spPr/>
        <p:txBody>
          <a:bodyPr/>
          <a:lstStyle/>
          <a:p>
            <a:r>
              <a:rPr lang="en-CA" dirty="0" err="1"/>
              <a:t>Ramban</a:t>
            </a:r>
            <a:r>
              <a:rPr lang="en-CA" dirty="0"/>
              <a:t> on </a:t>
            </a:r>
            <a:r>
              <a:rPr lang="en-CA" dirty="0" err="1"/>
              <a:t>Devarim</a:t>
            </a:r>
            <a:r>
              <a:rPr lang="en-CA" dirty="0"/>
              <a:t> 30:6</a:t>
            </a:r>
            <a:endParaRPr lang="en-US" dirty="0"/>
          </a:p>
        </p:txBody>
      </p:sp>
      <p:sp>
        <p:nvSpPr>
          <p:cNvPr id="3" name="Content Placeholder 2">
            <a:extLst>
              <a:ext uri="{FF2B5EF4-FFF2-40B4-BE49-F238E27FC236}">
                <a16:creationId xmlns:a16="http://schemas.microsoft.com/office/drawing/2014/main" id="{92C0B940-448E-46CE-AB21-74B44B507E5F}"/>
              </a:ext>
            </a:extLst>
          </p:cNvPr>
          <p:cNvSpPr>
            <a:spLocks noGrp="1"/>
          </p:cNvSpPr>
          <p:nvPr>
            <p:ph idx="1"/>
          </p:nvPr>
        </p:nvSpPr>
        <p:spPr/>
        <p:txBody>
          <a:bodyPr lIns="91440" rIns="91440">
            <a:normAutofit lnSpcReduction="10000"/>
          </a:bodyPr>
          <a:lstStyle/>
          <a:p>
            <a:pPr marL="91437" indent="0" algn="just" rtl="1">
              <a:lnSpc>
                <a:spcPct val="120000"/>
              </a:lnSpc>
              <a:buNone/>
            </a:pPr>
            <a:r>
              <a:rPr lang="he-IL" sz="2000" dirty="0">
                <a:effectLst/>
                <a:latin typeface="Calibri" panose="020F0502020204030204" pitchFamily="34" charset="0"/>
                <a:ea typeface="Calibri" panose="020F0502020204030204" pitchFamily="34" charset="0"/>
                <a:cs typeface="+mj-cs"/>
              </a:rPr>
              <a:t>אבל לימות המשיח, תהיה הבחירה בטוב להם טבע, לא יתאוה להם הלב למה שאינו ראוי ולא יחפוץ בו כלל. והיא המילה הנזכרת כאן. כי החמדה והתאוה ערלה ללב, ומול הלב הוא שלא יחמוד ולא יתאוה. וישוב האדם בזמן ההוא לאשר היה קודם חטאו של אדם הראשון, שהיה עושה בטבעו מה שראוי לעשות ולא היה לו ברצונו דבר והפכו, כמו שפירשתי בסדר בראשית (ב ט):</a:t>
            </a:r>
            <a:endParaRPr lang="en-CA" sz="2000" dirty="0">
              <a:effectLst/>
              <a:latin typeface="Calibri" panose="020F0502020204030204" pitchFamily="34" charset="0"/>
              <a:ea typeface="Calibri" panose="020F0502020204030204" pitchFamily="34" charset="0"/>
              <a:cs typeface="+mj-cs"/>
            </a:endParaRPr>
          </a:p>
          <a:p>
            <a:pPr marL="91437" indent="0" algn="just">
              <a:lnSpc>
                <a:spcPct val="120000"/>
              </a:lnSpc>
              <a:buNone/>
            </a:pPr>
            <a:r>
              <a:rPr lang="en-US" sz="2000" dirty="0">
                <a:cs typeface="+mj-cs"/>
              </a:rPr>
              <a:t>But in the days of the Messiah, the choice to go good will be natural, their hearts will not desire that which is inappropriate and they will not want it at all. That is the “circumcision” mentioned here. For desire and temptation are the foreskin of the heart, and circumcising the heart means that it shouldn’t desire or be tempted.</a:t>
            </a:r>
          </a:p>
          <a:p>
            <a:pPr marL="91437" indent="0" algn="just">
              <a:lnSpc>
                <a:spcPct val="120000"/>
              </a:lnSpc>
              <a:buNone/>
            </a:pPr>
            <a:r>
              <a:rPr lang="en-US" sz="2000" dirty="0">
                <a:cs typeface="+mj-cs"/>
              </a:rPr>
              <a:t>Man at that time will be as he was before the sin of Adam the first, that he naturally did what was appropriate to do, and he didn’t have the desire for a thing or its opposite as I explained in the Book of </a:t>
            </a:r>
            <a:r>
              <a:rPr lang="en-US" sz="2000" dirty="0" err="1">
                <a:cs typeface="+mj-cs"/>
              </a:rPr>
              <a:t>Bereishit</a:t>
            </a:r>
            <a:r>
              <a:rPr lang="en-US" sz="2000" dirty="0">
                <a:cs typeface="+mj-cs"/>
              </a:rPr>
              <a:t>.</a:t>
            </a:r>
          </a:p>
          <a:p>
            <a:pPr algn="l"/>
            <a:endParaRPr lang="en-US" sz="2000" dirty="0">
              <a:effectLst/>
              <a:latin typeface="Calibri" panose="020F0502020204030204" pitchFamily="34" charset="0"/>
              <a:ea typeface="Calibri" panose="020F0502020204030204" pitchFamily="34" charset="0"/>
              <a:cs typeface="+mj-cs"/>
            </a:endParaRPr>
          </a:p>
          <a:p>
            <a:pPr algn="r" rtl="1"/>
            <a:endParaRPr lang="en-US" dirty="0"/>
          </a:p>
        </p:txBody>
      </p:sp>
    </p:spTree>
    <p:extLst>
      <p:ext uri="{BB962C8B-B14F-4D97-AF65-F5344CB8AC3E}">
        <p14:creationId xmlns:p14="http://schemas.microsoft.com/office/powerpoint/2010/main" val="312520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14">
            <a:extLst>
              <a:ext uri="{FF2B5EF4-FFF2-40B4-BE49-F238E27FC236}">
                <a16:creationId xmlns:a16="http://schemas.microsoft.com/office/drawing/2014/main" id="{7D8A9447-DEFF-40A5-8673-B7A365C3F8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A03998A-778C-45D2-AB3E-338D3F11CEE3}"/>
              </a:ext>
            </a:extLst>
          </p:cNvPr>
          <p:cNvPicPr>
            <a:picLocks noGrp="1" noChangeAspect="1"/>
          </p:cNvPicPr>
          <p:nvPr>
            <p:ph idx="1"/>
          </p:nvPr>
        </p:nvPicPr>
        <p:blipFill rotWithShape="1">
          <a:blip r:embed="rId2"/>
          <a:srcRect l="10871" r="15897"/>
          <a:stretch/>
        </p:blipFill>
        <p:spPr>
          <a:xfrm>
            <a:off x="700582" y="640080"/>
            <a:ext cx="6142501" cy="5577840"/>
          </a:xfrm>
          <a:prstGeom prst="rect">
            <a:avLst/>
          </a:prstGeom>
        </p:spPr>
      </p:pic>
      <p:sp>
        <p:nvSpPr>
          <p:cNvPr id="27" name="Rectangle 16">
            <a:extLst>
              <a:ext uri="{FF2B5EF4-FFF2-40B4-BE49-F238E27FC236}">
                <a16:creationId xmlns:a16="http://schemas.microsoft.com/office/drawing/2014/main" id="{290C21F9-FD6D-4457-B130-1A531F242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CA36908-87EF-4872-A7F8-3CDF054DE02F}"/>
              </a:ext>
            </a:extLst>
          </p:cNvPr>
          <p:cNvSpPr>
            <a:spLocks noGrp="1"/>
          </p:cNvSpPr>
          <p:nvPr>
            <p:ph type="title"/>
          </p:nvPr>
        </p:nvSpPr>
        <p:spPr>
          <a:xfrm>
            <a:off x="8096886" y="640080"/>
            <a:ext cx="3659246" cy="2926080"/>
          </a:xfrm>
        </p:spPr>
        <p:txBody>
          <a:bodyPr vert="horz" lIns="91440" tIns="45720" rIns="91440" bIns="45720" rtlCol="0" anchor="b">
            <a:normAutofit/>
          </a:bodyPr>
          <a:lstStyle/>
          <a:p>
            <a:r>
              <a:rPr lang="en-US" sz="4400">
                <a:solidFill>
                  <a:srgbClr val="FFFFFF"/>
                </a:solidFill>
                <a:latin typeface="+mj-lt"/>
              </a:rPr>
              <a:t>Searching for the Evil Serpent</a:t>
            </a:r>
          </a:p>
        </p:txBody>
      </p:sp>
      <p:sp>
        <p:nvSpPr>
          <p:cNvPr id="28" name="Rectangle 18">
            <a:extLst>
              <a:ext uri="{FF2B5EF4-FFF2-40B4-BE49-F238E27FC236}">
                <a16:creationId xmlns:a16="http://schemas.microsoft.com/office/drawing/2014/main" id="{28F6EF4B-2F40-485B-9F36-084731486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8674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0F9B-F2E9-48F3-92D3-C4794A1758B4}"/>
              </a:ext>
            </a:extLst>
          </p:cNvPr>
          <p:cNvSpPr>
            <a:spLocks noGrp="1"/>
          </p:cNvSpPr>
          <p:nvPr>
            <p:ph type="title"/>
          </p:nvPr>
        </p:nvSpPr>
        <p:spPr/>
        <p:txBody>
          <a:bodyPr/>
          <a:lstStyle/>
          <a:p>
            <a:r>
              <a:rPr lang="en-CA" dirty="0"/>
              <a:t>Eve and The Serpent</a:t>
            </a:r>
            <a:endParaRPr lang="en-US" dirty="0"/>
          </a:p>
        </p:txBody>
      </p:sp>
      <p:sp>
        <p:nvSpPr>
          <p:cNvPr id="3" name="Content Placeholder 2">
            <a:extLst>
              <a:ext uri="{FF2B5EF4-FFF2-40B4-BE49-F238E27FC236}">
                <a16:creationId xmlns:a16="http://schemas.microsoft.com/office/drawing/2014/main" id="{73A498A2-AB17-4C98-9510-E30F98420DF9}"/>
              </a:ext>
            </a:extLst>
          </p:cNvPr>
          <p:cNvSpPr>
            <a:spLocks noGrp="1"/>
          </p:cNvSpPr>
          <p:nvPr>
            <p:ph idx="1"/>
          </p:nvPr>
        </p:nvSpPr>
        <p:spPr>
          <a:xfrm>
            <a:off x="554805" y="1845734"/>
            <a:ext cx="11239929" cy="4277664"/>
          </a:xfrm>
        </p:spPr>
        <p:txBody>
          <a:bodyPr>
            <a:noAutofit/>
          </a:bodyPr>
          <a:lstStyle/>
          <a:p>
            <a:pPr marL="0" indent="0" algn="just">
              <a:buNone/>
            </a:pPr>
            <a:r>
              <a:rPr lang="en-CA" sz="1700" b="1" dirty="0" err="1">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Bereishit</a:t>
            </a:r>
            <a:r>
              <a:rPr lang="en-CA" sz="1700" b="1" dirty="0">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 3:1-6 (</a:t>
            </a:r>
            <a:r>
              <a:rPr lang="en-CA" sz="1700" b="1" dirty="0" err="1">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Koren</a:t>
            </a:r>
            <a:r>
              <a:rPr lang="en-CA" sz="1700" b="1" dirty="0">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 Translation)</a:t>
            </a:r>
            <a:endParaRPr lang="en-CA" sz="1700" b="1" dirty="0">
              <a:solidFill>
                <a:schemeClr val="tx1"/>
              </a:solidFill>
              <a:latin typeface="Calibri" panose="020F0502020204030204" pitchFamily="34" charset="0"/>
              <a:ea typeface="+mn-ea"/>
              <a:cs typeface="David" panose="020E0502060401010101" pitchFamily="34" charset="-79"/>
              <a:hlinkClick r:id="rId2">
                <a:extLst>
                  <a:ext uri="{A12FA001-AC4F-418D-AE19-62706E023703}">
                    <ahyp:hlinkClr xmlns:ahyp="http://schemas.microsoft.com/office/drawing/2018/hyperlinkcolor" val="tx"/>
                  </a:ext>
                </a:extLst>
              </a:hlinkClick>
            </a:endParaRPr>
          </a:p>
          <a:p>
            <a:pPr algn="just" rtl="1">
              <a:lnSpc>
                <a:spcPct val="130000"/>
              </a:lnSpc>
            </a:pPr>
            <a:r>
              <a:rPr lang="he-IL" sz="1700" u="sng" dirty="0">
                <a:solidFill>
                  <a:srgbClr val="2998E3"/>
                </a:solidFill>
                <a:latin typeface="Calibri" panose="020F0502020204030204" pitchFamily="34" charset="0"/>
                <a:ea typeface="+mn-ea"/>
                <a:cs typeface="+mj-cs"/>
                <a:hlinkClick r:id="rId2">
                  <a:extLst>
                    <a:ext uri="{A12FA001-AC4F-418D-AE19-62706E023703}">
                      <ahyp:hlinkClr xmlns:ahyp="http://schemas.microsoft.com/office/drawing/2018/hyperlinkcolor" val="tx"/>
                    </a:ext>
                  </a:extLst>
                </a:hlinkClick>
              </a:rPr>
              <a:t>א</a:t>
            </a:r>
            <a:r>
              <a:rPr lang="he-IL" sz="1700" dirty="0">
                <a:solidFill>
                  <a:srgbClr val="202122"/>
                </a:solidFill>
                <a:ea typeface="+mn-ea"/>
                <a:cs typeface="+mj-cs"/>
              </a:rPr>
              <a:t> וְהַנָּחָשׁ הָיָה </a:t>
            </a:r>
            <a:r>
              <a:rPr lang="he-IL" sz="1700" b="1" dirty="0">
                <a:solidFill>
                  <a:srgbClr val="202122"/>
                </a:solidFill>
                <a:ea typeface="+mn-ea"/>
                <a:cs typeface="+mj-cs"/>
              </a:rPr>
              <a:t>עָרוּם</a:t>
            </a:r>
            <a:r>
              <a:rPr lang="he-IL" sz="1700" dirty="0">
                <a:solidFill>
                  <a:srgbClr val="202122"/>
                </a:solidFill>
                <a:ea typeface="+mn-ea"/>
                <a:cs typeface="+mj-cs"/>
              </a:rPr>
              <a:t> מִכֹּל חַיַּת הַשָּׂדֶה אֲשֶׁר עָשָׂה ה’ אֱלֹקִים וַיֹּאמֶר אֶל הָאִשָּׁה אַף כִּי אָמַר אֱלֹקִים לֹא תֹאכְלוּ מִכֹּל עֵץ הַגָּן. </a:t>
            </a:r>
            <a:r>
              <a:rPr lang="he-IL" sz="1700" u="sng" dirty="0">
                <a:solidFill>
                  <a:srgbClr val="0B0080"/>
                </a:solidFill>
                <a:ea typeface="+mn-ea"/>
                <a:cs typeface="+mj-cs"/>
                <a:hlinkClick r:id="rId3"/>
              </a:rPr>
              <a:t>ב</a:t>
            </a:r>
            <a:r>
              <a:rPr lang="he-IL" sz="1700" dirty="0">
                <a:solidFill>
                  <a:srgbClr val="202122"/>
                </a:solidFill>
                <a:ea typeface="+mn-ea"/>
                <a:cs typeface="+mj-cs"/>
              </a:rPr>
              <a:t> וַתֹּאמֶר הָאִשָּׁה אֶל הַנָּחָשׁ מִפְּרִי עֵץ הַגָּן נֹאכֵל. </a:t>
            </a:r>
            <a:r>
              <a:rPr lang="he-IL" sz="1700" u="sng" dirty="0">
                <a:solidFill>
                  <a:srgbClr val="0B0080"/>
                </a:solidFill>
                <a:ea typeface="+mn-ea"/>
                <a:cs typeface="+mj-cs"/>
                <a:hlinkClick r:id="rId4"/>
              </a:rPr>
              <a:t>ג</a:t>
            </a:r>
            <a:r>
              <a:rPr lang="he-IL" sz="1700" dirty="0">
                <a:solidFill>
                  <a:srgbClr val="202122"/>
                </a:solidFill>
                <a:ea typeface="+mn-ea"/>
                <a:cs typeface="+mj-cs"/>
              </a:rPr>
              <a:t> וּמִפְּרִי הָעֵץ אֲשֶׁר בְּתוֹךְ הַגָּן אָמַר אֱלֹקִים לֹא תֹאכְלוּ מִמֶּנּוּ וְלֹא תִגְּעוּ בּוֹ פֶּן תְּמֻתוּן. </a:t>
            </a:r>
            <a:r>
              <a:rPr lang="he-IL" sz="1700" u="sng" dirty="0">
                <a:solidFill>
                  <a:srgbClr val="0B0080"/>
                </a:solidFill>
                <a:ea typeface="+mn-ea"/>
                <a:cs typeface="+mj-cs"/>
                <a:hlinkClick r:id="rId5"/>
              </a:rPr>
              <a:t>ד</a:t>
            </a:r>
            <a:r>
              <a:rPr lang="he-IL" sz="1700" dirty="0">
                <a:solidFill>
                  <a:srgbClr val="202122"/>
                </a:solidFill>
                <a:ea typeface="+mn-ea"/>
                <a:cs typeface="+mj-cs"/>
              </a:rPr>
              <a:t> וַיֹּאמֶר הַנָּחָשׁ אֶל הָאִשָּׁה לֹא מוֹת תְּמֻתוּן. </a:t>
            </a:r>
            <a:r>
              <a:rPr lang="he-IL" sz="1700" u="sng" dirty="0">
                <a:solidFill>
                  <a:srgbClr val="0B0080"/>
                </a:solidFill>
                <a:ea typeface="+mn-ea"/>
                <a:cs typeface="+mj-cs"/>
                <a:hlinkClick r:id="rId6"/>
              </a:rPr>
              <a:t>ה</a:t>
            </a:r>
            <a:r>
              <a:rPr lang="he-IL" sz="1700" dirty="0">
                <a:solidFill>
                  <a:srgbClr val="202122"/>
                </a:solidFill>
                <a:ea typeface="+mn-ea"/>
                <a:cs typeface="+mj-cs"/>
              </a:rPr>
              <a:t> כִּי יֹדֵעַ אֱלֹקִים כִּי בְּיוֹם אֲכָלְכֶם מִמֶּנּוּ וְנִפְקְחוּ עֵינֵיכֶם וִהְיִיתֶם כֵּאלֹהִים יֹדְעֵי טוֹב וָרָע. </a:t>
            </a:r>
            <a:r>
              <a:rPr lang="he-IL" sz="1700" u="sng" dirty="0">
                <a:solidFill>
                  <a:srgbClr val="0B0080"/>
                </a:solidFill>
                <a:ea typeface="+mn-ea"/>
                <a:cs typeface="+mj-cs"/>
                <a:hlinkClick r:id="rId7"/>
              </a:rPr>
              <a:t>ו</a:t>
            </a:r>
            <a:r>
              <a:rPr lang="he-IL" sz="1700" dirty="0">
                <a:solidFill>
                  <a:srgbClr val="202122"/>
                </a:solidFill>
                <a:ea typeface="+mn-ea"/>
                <a:cs typeface="+mj-cs"/>
              </a:rPr>
              <a:t> וַתֵּרֶא הָאִשָּׁה כִּי טוֹב הָעֵץ לְמַאֲכָל וְכִי תַאֲוָה הוּא לָעֵינַיִם וְנֶחְמָד הָעֵץ לְהַשְׂכִּיל וַתִּקַּח מִפִּרְיוֹ וַתֹּאכַל וַתִּתֵּן גַּם לְאִישָׁהּ עִמָּהּ וַיֹּאכַל.</a:t>
            </a:r>
            <a:endParaRPr lang="en-CA" sz="1700" dirty="0">
              <a:solidFill>
                <a:srgbClr val="202122"/>
              </a:solidFill>
              <a:ea typeface="+mn-ea"/>
              <a:cs typeface="+mj-cs"/>
            </a:endParaRPr>
          </a:p>
          <a:p>
            <a:pPr marL="0" indent="0" algn="just">
              <a:lnSpc>
                <a:spcPct val="130000"/>
              </a:lnSpc>
              <a:spcAft>
                <a:spcPts val="0"/>
              </a:spcAft>
              <a:buNone/>
            </a:pPr>
            <a:r>
              <a:rPr lang="en-US" sz="1700" dirty="0">
                <a:latin typeface="Times New Roman" panose="02020603050405020304" pitchFamily="18" charset="0"/>
                <a:cs typeface="Times New Roman" panose="02020603050405020304" pitchFamily="18" charset="0"/>
              </a:rPr>
              <a:t>Now the serpent was craftier than all the beasts of the field which the Lord God had made. And he said to the woman, Has God said, You shall not eat of any tree of the garden? And the woman said to the serpent, We may eat of the fruit of the trees of the garden: but of the fruit of the tree which is in the midst of the garden, God has said, You shall not eat of it, neither shall you touch it, lest you die. And the serpent said to the woman, You shall not surely die: for God knows that on the day you eat of it, then your eyes shall be opened, and you shall be as gods, knowing good and evil. And when the woman saw that the tree was good for food, and that it was a delight to the eyes, and a tree to be desired to make one wise, she took of its fruit, and did eat, and gave also to her husband with her; and he did eat. And the eyes of them both were opened, and they knew that they were naked; and they sewed fig leaves together, and made themselves loincloths.</a:t>
            </a:r>
          </a:p>
        </p:txBody>
      </p:sp>
    </p:spTree>
    <p:extLst>
      <p:ext uri="{BB962C8B-B14F-4D97-AF65-F5344CB8AC3E}">
        <p14:creationId xmlns:p14="http://schemas.microsoft.com/office/powerpoint/2010/main" val="247687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14E9-2CEF-41C9-AF3B-9909E00E7FF2}"/>
              </a:ext>
            </a:extLst>
          </p:cNvPr>
          <p:cNvSpPr>
            <a:spLocks noGrp="1"/>
          </p:cNvSpPr>
          <p:nvPr>
            <p:ph type="title"/>
          </p:nvPr>
        </p:nvSpPr>
        <p:spPr/>
        <p:txBody>
          <a:bodyPr/>
          <a:lstStyle/>
          <a:p>
            <a:r>
              <a:rPr lang="en-CA" dirty="0"/>
              <a:t>Questions: Searching For the Serpent</a:t>
            </a:r>
            <a:endParaRPr lang="en-US" dirty="0"/>
          </a:p>
        </p:txBody>
      </p:sp>
      <p:sp>
        <p:nvSpPr>
          <p:cNvPr id="3" name="Content Placeholder 2">
            <a:extLst>
              <a:ext uri="{FF2B5EF4-FFF2-40B4-BE49-F238E27FC236}">
                <a16:creationId xmlns:a16="http://schemas.microsoft.com/office/drawing/2014/main" id="{1DC35D92-C17A-41CC-A144-5DD38155D43C}"/>
              </a:ext>
            </a:extLst>
          </p:cNvPr>
          <p:cNvSpPr>
            <a:spLocks noGrp="1"/>
          </p:cNvSpPr>
          <p:nvPr>
            <p:ph idx="1"/>
          </p:nvPr>
        </p:nvSpPr>
        <p:spPr/>
        <p:txBody>
          <a:bodyPr>
            <a:normAutofit fontScale="85000" lnSpcReduction="20000"/>
          </a:bodyPr>
          <a:lstStyle/>
          <a:p>
            <a:pPr marL="457182" indent="-457182">
              <a:lnSpc>
                <a:spcPct val="130000"/>
              </a:lnSpc>
              <a:buFont typeface="+mj-lt"/>
              <a:buAutoNum type="arabicPeriod"/>
            </a:pPr>
            <a:r>
              <a:rPr lang="en-CA" dirty="0"/>
              <a:t>Who was the Serpent?</a:t>
            </a:r>
            <a:endParaRPr lang="en-US" dirty="0"/>
          </a:p>
          <a:p>
            <a:pPr marL="749778" lvl="1" indent="-457182">
              <a:lnSpc>
                <a:spcPct val="130000"/>
              </a:lnSpc>
              <a:buFont typeface="+mj-lt"/>
              <a:buAutoNum type="alphaLcPeriod"/>
            </a:pPr>
            <a:r>
              <a:rPr lang="en-US" dirty="0"/>
              <a:t>The Serpent is “cunning”, talks, and seems to have an agenda.</a:t>
            </a:r>
          </a:p>
          <a:p>
            <a:pPr marL="749778" lvl="1" indent="-457182">
              <a:lnSpc>
                <a:spcPct val="130000"/>
              </a:lnSpc>
              <a:buFont typeface="+mj-lt"/>
              <a:buAutoNum type="alphaLcPeriod"/>
            </a:pPr>
            <a:r>
              <a:rPr lang="en-US" dirty="0"/>
              <a:t>On the other hand it’s described as of the “beasts of the field”.</a:t>
            </a:r>
          </a:p>
          <a:p>
            <a:pPr marL="749778" lvl="1" indent="-457182">
              <a:lnSpc>
                <a:spcPct val="130000"/>
              </a:lnSpc>
              <a:buFont typeface="+mj-lt"/>
              <a:buAutoNum type="alphaLcPeriod"/>
            </a:pPr>
            <a:r>
              <a:rPr lang="en-US" dirty="0"/>
              <a:t>It’s punishment for seducing Adam and Eve to sin is: You shall crawl on your belly and eat dust…</a:t>
            </a:r>
          </a:p>
          <a:p>
            <a:pPr marL="457182" indent="-457182">
              <a:lnSpc>
                <a:spcPct val="130000"/>
              </a:lnSpc>
              <a:buFont typeface="+mj-lt"/>
              <a:buAutoNum type="arabicPeriod"/>
            </a:pPr>
            <a:r>
              <a:rPr lang="he-IL" dirty="0"/>
              <a:t>אף כי אמר אלוקים לא תאכלו מכל עץ הגן</a:t>
            </a:r>
            <a:r>
              <a:rPr lang="en-CA" dirty="0"/>
              <a:t>- Even though G-d said not to eat from all of the trees of the garden….</a:t>
            </a:r>
          </a:p>
          <a:p>
            <a:pPr marL="635482" lvl="1" indent="-342887">
              <a:lnSpc>
                <a:spcPct val="130000"/>
              </a:lnSpc>
              <a:buFont typeface="+mj-lt"/>
              <a:buAutoNum type="alphaLcPeriod"/>
            </a:pPr>
            <a:r>
              <a:rPr lang="en-CA" dirty="0"/>
              <a:t>What’s the conclusion of the statement?</a:t>
            </a:r>
          </a:p>
          <a:p>
            <a:pPr marL="635482" lvl="1" indent="-342887">
              <a:lnSpc>
                <a:spcPct val="130000"/>
              </a:lnSpc>
              <a:buFont typeface="+mj-lt"/>
              <a:buAutoNum type="alphaLcPeriod"/>
            </a:pPr>
            <a:r>
              <a:rPr lang="en-US" dirty="0"/>
              <a:t>G-d didn’t say don’t eat from all the trees of the garden!</a:t>
            </a:r>
            <a:endParaRPr lang="en-CA" dirty="0"/>
          </a:p>
          <a:p>
            <a:pPr marL="342887" indent="-342887">
              <a:lnSpc>
                <a:spcPct val="130000"/>
              </a:lnSpc>
              <a:buFont typeface="+mj-lt"/>
              <a:buAutoNum type="arabicPeriod"/>
            </a:pPr>
            <a:r>
              <a:rPr lang="en-CA" dirty="0"/>
              <a:t>Eve’s Response 1) We can eat from the fruit of the trees of the garden 2) But we can’t eat from the fruit of the tree in “the midst of the garden” or touch it lest we die.</a:t>
            </a:r>
          </a:p>
          <a:p>
            <a:pPr marL="635482" lvl="1" indent="-342887">
              <a:lnSpc>
                <a:spcPct val="130000"/>
              </a:lnSpc>
              <a:buFont typeface="+mj-lt"/>
              <a:buAutoNum type="alphaLcPeriod"/>
            </a:pPr>
            <a:r>
              <a:rPr lang="en-CA" dirty="0"/>
              <a:t>Why does she call it “</a:t>
            </a:r>
            <a:r>
              <a:rPr lang="he-IL" dirty="0"/>
              <a:t>העץ אשר בתוך הגן</a:t>
            </a:r>
            <a:r>
              <a:rPr lang="en-CA" dirty="0"/>
              <a:t>“</a:t>
            </a:r>
          </a:p>
          <a:p>
            <a:pPr marL="635482" lvl="1" indent="-342887">
              <a:lnSpc>
                <a:spcPct val="130000"/>
              </a:lnSpc>
              <a:buFont typeface="+mj-lt"/>
              <a:buAutoNum type="alphaLcPeriod"/>
            </a:pPr>
            <a:r>
              <a:rPr lang="en-CA" dirty="0"/>
              <a:t>Why did she add that she couldn’t touch it?</a:t>
            </a:r>
          </a:p>
        </p:txBody>
      </p:sp>
    </p:spTree>
    <p:extLst>
      <p:ext uri="{BB962C8B-B14F-4D97-AF65-F5344CB8AC3E}">
        <p14:creationId xmlns:p14="http://schemas.microsoft.com/office/powerpoint/2010/main" val="417740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46C3-545F-4FA4-948A-0993730AA7A3}"/>
              </a:ext>
            </a:extLst>
          </p:cNvPr>
          <p:cNvSpPr>
            <a:spLocks noGrp="1"/>
          </p:cNvSpPr>
          <p:nvPr>
            <p:ph type="title"/>
          </p:nvPr>
        </p:nvSpPr>
        <p:spPr/>
        <p:txBody>
          <a:bodyPr/>
          <a:lstStyle/>
          <a:p>
            <a:r>
              <a:rPr lang="en-CA" dirty="0"/>
              <a:t>Questions: Searching For the Serpent</a:t>
            </a:r>
            <a:endParaRPr lang="en-US" dirty="0"/>
          </a:p>
        </p:txBody>
      </p:sp>
      <p:sp>
        <p:nvSpPr>
          <p:cNvPr id="3" name="Content Placeholder 2">
            <a:extLst>
              <a:ext uri="{FF2B5EF4-FFF2-40B4-BE49-F238E27FC236}">
                <a16:creationId xmlns:a16="http://schemas.microsoft.com/office/drawing/2014/main" id="{285A7D63-CB4B-4617-BBB3-085F340C0D2D}"/>
              </a:ext>
            </a:extLst>
          </p:cNvPr>
          <p:cNvSpPr>
            <a:spLocks noGrp="1"/>
          </p:cNvSpPr>
          <p:nvPr>
            <p:ph idx="1"/>
          </p:nvPr>
        </p:nvSpPr>
        <p:spPr/>
        <p:txBody>
          <a:bodyPr/>
          <a:lstStyle/>
          <a:p>
            <a:pPr marL="457182" indent="-457182">
              <a:buFont typeface="+mj-lt"/>
              <a:buAutoNum type="arabicPeriod"/>
            </a:pPr>
            <a:r>
              <a:rPr lang="en-CA" dirty="0"/>
              <a:t> </a:t>
            </a:r>
            <a:r>
              <a:rPr lang="he-IL" dirty="0"/>
              <a:t>"לא מות תמותון כי יודע אלוקים כי ביום אכלכם ממנו...</a:t>
            </a:r>
            <a:r>
              <a:rPr lang="en-CA" dirty="0"/>
              <a:t>- Wasn’t the Serpent right?</a:t>
            </a:r>
          </a:p>
          <a:p>
            <a:pPr marL="749778" lvl="1" indent="-457182">
              <a:buFont typeface="+mj-lt"/>
              <a:buAutoNum type="alphaLcPeriod"/>
            </a:pPr>
            <a:r>
              <a:rPr lang="en-CA" dirty="0"/>
              <a:t>You won’t die- Adam and Even didn’t die!</a:t>
            </a:r>
          </a:p>
          <a:p>
            <a:pPr marL="749778" lvl="1" indent="-457182">
              <a:buFont typeface="+mj-lt"/>
              <a:buAutoNum type="alphaLcPeriod"/>
            </a:pPr>
            <a:r>
              <a:rPr lang="en-CA" dirty="0"/>
              <a:t>You’re eyes will be opened- There eyes were opened! See 3:7</a:t>
            </a:r>
          </a:p>
          <a:p>
            <a:pPr marL="749778" lvl="1" indent="-457182">
              <a:buFont typeface="+mj-lt"/>
              <a:buAutoNum type="alphaLcPeriod"/>
            </a:pPr>
            <a:r>
              <a:rPr lang="en-CA" dirty="0"/>
              <a:t>They did become like G-d, knowing Good and Evil! See 3:22</a:t>
            </a:r>
          </a:p>
          <a:p>
            <a:pPr marL="292597" lvl="1" indent="0">
              <a:buNone/>
            </a:pPr>
            <a:endParaRPr lang="en-CA" dirty="0"/>
          </a:p>
          <a:p>
            <a:pPr marL="292597" lvl="1" indent="0" algn="r" rtl="1">
              <a:buNone/>
            </a:pPr>
            <a:r>
              <a:rPr lang="he-IL" u="sng" dirty="0">
                <a:solidFill>
                  <a:srgbClr val="0B0080"/>
                </a:solidFill>
                <a:ea typeface="+mn-ea"/>
                <a:cs typeface="David" panose="020E0502060401010101" pitchFamily="34" charset="-79"/>
                <a:hlinkClick r:id="rId2"/>
              </a:rPr>
              <a:t>ז</a:t>
            </a:r>
            <a:r>
              <a:rPr lang="he-IL" dirty="0">
                <a:solidFill>
                  <a:srgbClr val="202122"/>
                </a:solidFill>
                <a:ea typeface="+mn-ea"/>
                <a:cs typeface="David" panose="020E0502060401010101" pitchFamily="34" charset="-79"/>
              </a:rPr>
              <a:t> וַתִּפָּקַחְנָה עֵינֵי שְׁנֵיהֶם וַיֵּדְעוּ כִּי עֵירֻמִּם הֵם</a:t>
            </a:r>
            <a:endParaRPr lang="en-CA" dirty="0"/>
          </a:p>
          <a:p>
            <a:pPr marL="292597" lvl="1" indent="0">
              <a:buNone/>
            </a:pPr>
            <a:r>
              <a:rPr lang="en-CA" dirty="0"/>
              <a:t>They eyes were opened and they knew they were naked</a:t>
            </a:r>
          </a:p>
          <a:p>
            <a:pPr marL="292597" lvl="1" indent="0">
              <a:buNone/>
            </a:pPr>
            <a:endParaRPr lang="en-CA" dirty="0"/>
          </a:p>
          <a:p>
            <a:pPr marL="292597" lvl="1" indent="0" algn="r" rtl="1">
              <a:buNone/>
            </a:pPr>
            <a:r>
              <a:rPr lang="he-IL" u="sng" dirty="0">
                <a:solidFill>
                  <a:srgbClr val="0B0080"/>
                </a:solidFill>
                <a:ea typeface="+mn-ea"/>
                <a:cs typeface="David" panose="020E0502060401010101" pitchFamily="34" charset="-79"/>
                <a:hlinkClick r:id="rId3"/>
              </a:rPr>
              <a:t>כב</a:t>
            </a:r>
            <a:r>
              <a:rPr lang="he-IL" dirty="0">
                <a:solidFill>
                  <a:srgbClr val="202122"/>
                </a:solidFill>
                <a:ea typeface="+mn-ea"/>
                <a:cs typeface="David" panose="020E0502060401010101" pitchFamily="34" charset="-79"/>
              </a:rPr>
              <a:t> וַיֹּאמֶר ה’ אֱלֹקִים הֵן הָאָדָם הָיָה כְּאַחַד מִמֶּנּוּ לָדַעַת טוֹב וָרָע וְעַתָּה פֶּן יִשְׁלַח יָדוֹ וְלָקַח גַּם מֵעֵץ הַחַיִּים וְאָכַל וָחַי לְעֹלָם.</a:t>
            </a:r>
            <a:endParaRPr lang="en-CA" dirty="0"/>
          </a:p>
          <a:p>
            <a:pPr marL="292597" lvl="1" indent="0">
              <a:buNone/>
            </a:pPr>
            <a:r>
              <a:rPr lang="en-CA" dirty="0">
                <a:solidFill>
                  <a:srgbClr val="202122"/>
                </a:solidFill>
                <a:cs typeface="David" panose="020E0502060401010101" pitchFamily="34" charset="-79"/>
              </a:rPr>
              <a:t>Hashem, the Lord said, the Man has become like one of us, to know good and evil…</a:t>
            </a:r>
          </a:p>
          <a:p>
            <a:pPr marL="342887" indent="-342887">
              <a:buFont typeface="+mj-lt"/>
              <a:buAutoNum type="arabicPeriod"/>
            </a:pPr>
            <a:r>
              <a:rPr lang="en-CA" dirty="0">
                <a:solidFill>
                  <a:srgbClr val="202122"/>
                </a:solidFill>
                <a:cs typeface="David" panose="020E0502060401010101" pitchFamily="34" charset="-79"/>
              </a:rPr>
              <a:t>If he was right, why is the Serpent Punished?</a:t>
            </a:r>
          </a:p>
          <a:p>
            <a:pPr marL="292597" lvl="1" indent="0">
              <a:buNone/>
            </a:pPr>
            <a:endParaRPr lang="en-CA" dirty="0"/>
          </a:p>
          <a:p>
            <a:pPr marL="749778" lvl="1" indent="-457182" algn="r" rtl="1">
              <a:buFont typeface="+mj-lt"/>
              <a:buAutoNum type="arabicPeriod"/>
            </a:pPr>
            <a:endParaRPr lang="en-CA" dirty="0"/>
          </a:p>
          <a:p>
            <a:pPr marL="749778" lvl="1" indent="-457182" algn="r" rtl="1">
              <a:buFont typeface="+mj-lt"/>
              <a:buAutoNum type="arabicPeriod"/>
            </a:pPr>
            <a:endParaRPr lang="en-CA" dirty="0"/>
          </a:p>
          <a:p>
            <a:endParaRPr lang="en-CA" dirty="0"/>
          </a:p>
          <a:p>
            <a:endParaRPr lang="en-US" dirty="0"/>
          </a:p>
        </p:txBody>
      </p:sp>
    </p:spTree>
    <p:extLst>
      <p:ext uri="{BB962C8B-B14F-4D97-AF65-F5344CB8AC3E}">
        <p14:creationId xmlns:p14="http://schemas.microsoft.com/office/powerpoint/2010/main" val="341264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19D1-5AF2-4E62-A8DB-BEB4DD24F72A}"/>
              </a:ext>
            </a:extLst>
          </p:cNvPr>
          <p:cNvSpPr>
            <a:spLocks noGrp="1"/>
          </p:cNvSpPr>
          <p:nvPr>
            <p:ph type="title"/>
          </p:nvPr>
        </p:nvSpPr>
        <p:spPr/>
        <p:txBody>
          <a:bodyPr/>
          <a:lstStyle/>
          <a:p>
            <a:r>
              <a:rPr lang="en-CA" dirty="0"/>
              <a:t>Eve falters…and brings Adam along with her</a:t>
            </a:r>
            <a:endParaRPr lang="en-US" dirty="0"/>
          </a:p>
        </p:txBody>
      </p:sp>
      <p:sp>
        <p:nvSpPr>
          <p:cNvPr id="3" name="Content Placeholder 2">
            <a:extLst>
              <a:ext uri="{FF2B5EF4-FFF2-40B4-BE49-F238E27FC236}">
                <a16:creationId xmlns:a16="http://schemas.microsoft.com/office/drawing/2014/main" id="{9FF3DC60-0F08-42F1-8748-9955EA3AC2ED}"/>
              </a:ext>
            </a:extLst>
          </p:cNvPr>
          <p:cNvSpPr>
            <a:spLocks noGrp="1"/>
          </p:cNvSpPr>
          <p:nvPr>
            <p:ph idx="1"/>
          </p:nvPr>
        </p:nvSpPr>
        <p:spPr/>
        <p:txBody>
          <a:bodyPr>
            <a:normAutofit/>
          </a:bodyPr>
          <a:lstStyle/>
          <a:p>
            <a:pPr algn="r" rtl="1"/>
            <a:r>
              <a:rPr lang="he-IL" u="sng" kern="1200" dirty="0">
                <a:solidFill>
                  <a:srgbClr val="0B0080"/>
                </a:solidFill>
                <a:effectLst/>
                <a:ea typeface="+mn-ea"/>
                <a:cs typeface="+mj-cs"/>
                <a:hlinkClick r:id="rId2"/>
              </a:rPr>
              <a:t>ו</a:t>
            </a:r>
            <a:r>
              <a:rPr lang="he-IL" kern="1200" dirty="0">
                <a:solidFill>
                  <a:srgbClr val="202122"/>
                </a:solidFill>
                <a:effectLst/>
                <a:ea typeface="+mn-ea"/>
                <a:cs typeface="+mj-cs"/>
              </a:rPr>
              <a:t> וַתֵּרֶא הָאִשָּׁה כִּי טוֹב הָעֵץ לְמַאֲכָל וְכִי תַאֲוָה הוּא לָעֵינַיִם וְנֶחְמָד הָעֵץ לְהַשְׂכִּיל וַתִּקַּח מִפִּרְיוֹ וַתֹּאכַל וַתִּתֵּן גַּם לְאִישָׁהּ עִמָּהּ וַיֹּאכַל.</a:t>
            </a:r>
            <a:endParaRPr lang="en-CA" kern="1200" dirty="0">
              <a:solidFill>
                <a:srgbClr val="202122"/>
              </a:solidFill>
              <a:effectLst/>
              <a:ea typeface="+mn-ea"/>
              <a:cs typeface="+mj-cs"/>
            </a:endParaRPr>
          </a:p>
          <a:p>
            <a:pPr marL="0" indent="0">
              <a:lnSpc>
                <a:spcPct val="150000"/>
              </a:lnSpc>
              <a:buNone/>
            </a:pPr>
            <a:r>
              <a:rPr lang="en-CA" dirty="0">
                <a:solidFill>
                  <a:srgbClr val="202122"/>
                </a:solidFill>
                <a:cs typeface="+mj-cs"/>
              </a:rPr>
              <a:t>She sees the tree is 1) good to eat 2) a temptation for the eyes 3) desirable to become enlightened- </a:t>
            </a:r>
          </a:p>
          <a:p>
            <a:pPr marL="342887" indent="-342887">
              <a:lnSpc>
                <a:spcPct val="150000"/>
              </a:lnSpc>
              <a:buFont typeface="+mj-lt"/>
              <a:buAutoNum type="arabicPeriod"/>
            </a:pPr>
            <a:r>
              <a:rPr lang="en-CA" dirty="0">
                <a:solidFill>
                  <a:srgbClr val="202122"/>
                </a:solidFill>
                <a:cs typeface="+mj-cs"/>
              </a:rPr>
              <a:t>What is the significance of these three descriptions?</a:t>
            </a:r>
          </a:p>
          <a:p>
            <a:pPr marL="342887" indent="-342887">
              <a:lnSpc>
                <a:spcPct val="150000"/>
              </a:lnSpc>
              <a:buFont typeface="+mj-lt"/>
              <a:buAutoNum type="arabicPeriod"/>
            </a:pPr>
            <a:r>
              <a:rPr lang="en-CA" dirty="0">
                <a:solidFill>
                  <a:srgbClr val="202122"/>
                </a:solidFill>
                <a:cs typeface="+mj-cs"/>
              </a:rPr>
              <a:t>She gives it to Adam- what is his role in this sin?</a:t>
            </a:r>
          </a:p>
          <a:p>
            <a:pPr marL="342887" indent="-342887">
              <a:buFont typeface="+mj-lt"/>
              <a:buAutoNum type="arabicPeriod"/>
            </a:pPr>
            <a:endParaRPr lang="en-US" dirty="0">
              <a:cs typeface="+mj-cs"/>
            </a:endParaRPr>
          </a:p>
          <a:p>
            <a:pPr marL="342887" indent="-342887">
              <a:buFont typeface="+mj-lt"/>
              <a:buAutoNum type="arabicPeriod"/>
            </a:pPr>
            <a:endParaRPr lang="en-US" dirty="0">
              <a:cs typeface="+mj-cs"/>
            </a:endParaRPr>
          </a:p>
        </p:txBody>
      </p:sp>
    </p:spTree>
    <p:extLst>
      <p:ext uri="{BB962C8B-B14F-4D97-AF65-F5344CB8AC3E}">
        <p14:creationId xmlns:p14="http://schemas.microsoft.com/office/powerpoint/2010/main" val="106578230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1164</TotalTime>
  <Words>7275</Words>
  <Application>Microsoft Office PowerPoint</Application>
  <PresentationFormat>Widescreen</PresentationFormat>
  <Paragraphs>263</Paragraphs>
  <Slides>49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49</vt:i4>
      </vt:variant>
    </vt:vector>
  </HeadingPairs>
  <TitlesOfParts>
    <vt:vector size="60" baseType="lpstr">
      <vt:lpstr>Arial</vt:lpstr>
      <vt:lpstr>Calibri</vt:lpstr>
      <vt:lpstr>Calibri Light</vt:lpstr>
      <vt:lpstr>Californian FB</vt:lpstr>
      <vt:lpstr>Cambria</vt:lpstr>
      <vt:lpstr>Cambria Math</vt:lpstr>
      <vt:lpstr>Euclid</vt:lpstr>
      <vt:lpstr>SBLBibLit</vt:lpstr>
      <vt:lpstr>Times New Roman</vt:lpstr>
      <vt:lpstr>Wingdings</vt:lpstr>
      <vt:lpstr>Retrospect</vt:lpstr>
      <vt:lpstr>The Story of Sin: Adam, Eve, the Serpent and the Tree of Knowledge</vt:lpstr>
      <vt:lpstr>Structure of the Narrative</vt:lpstr>
      <vt:lpstr>Structure of the Narrative: The Instructions</vt:lpstr>
      <vt:lpstr>Structure of the Narrative: Adam needs a “helper”. </vt:lpstr>
      <vt:lpstr>Searching for the Evil Serpent</vt:lpstr>
      <vt:lpstr>Eve and The Serpent</vt:lpstr>
      <vt:lpstr>Questions: Searching For the Serpent</vt:lpstr>
      <vt:lpstr>Questions: Searching For the Serpent</vt:lpstr>
      <vt:lpstr>Eve falters…and brings Adam along with her</vt:lpstr>
      <vt:lpstr>Searching For the Serpent</vt:lpstr>
      <vt:lpstr>Who is the Serpent?</vt:lpstr>
      <vt:lpstr>The Serpent as the Internal Evil Force</vt:lpstr>
      <vt:lpstr>The Serpent as the Internal Evil Force</vt:lpstr>
      <vt:lpstr>אף כי אמר אלקים...</vt:lpstr>
      <vt:lpstr>Tricks of the יצר הרע</vt:lpstr>
      <vt:lpstr>Tricks of the יצר הרע</vt:lpstr>
      <vt:lpstr>The Man-Like Snake</vt:lpstr>
      <vt:lpstr>Rabbi Hirsch z”l- Animal Wisdom</vt:lpstr>
      <vt:lpstr>Rabbi Hirsch z”l- Animal Wisdom</vt:lpstr>
      <vt:lpstr>Rabbi Hirsch z”l- Animal Wisdom</vt:lpstr>
      <vt:lpstr>Summarizing Rabbi Hirsch z”l </vt:lpstr>
      <vt:lpstr>Rabbi Hirsch z”l- Animal Wisdom</vt:lpstr>
      <vt:lpstr>Rabbi Hirsch z”l- אף כי אמר אלוקים...</vt:lpstr>
      <vt:lpstr>Abravanel- the נחש was just a snake!</vt:lpstr>
      <vt:lpstr>Abravanel- the נחש was just a snake!</vt:lpstr>
      <vt:lpstr>Abravanel- the נחש was just a snake!</vt:lpstr>
      <vt:lpstr>To Know Good and Evil</vt:lpstr>
      <vt:lpstr>What effect did Eating from the Tree of knowledge have?</vt:lpstr>
      <vt:lpstr>Guide for the Perplexed 1:2- Punished with Knowledge?</vt:lpstr>
      <vt:lpstr>Guide for the Perplexed 1:2- Punished with Knowledge?</vt:lpstr>
      <vt:lpstr>Guide for the Perplexed 1:2- Punished with Knowledge?</vt:lpstr>
      <vt:lpstr>Guide for the Perplexed 1:2- Punished with Knowledge?</vt:lpstr>
      <vt:lpstr>Guide for the Perplexed 1:2- Punished with Knowledge?</vt:lpstr>
      <vt:lpstr>Right Vs. True</vt:lpstr>
      <vt:lpstr>Right Vs. True</vt:lpstr>
      <vt:lpstr>The Sin of Eating From the Tree- The Wrong Lens</vt:lpstr>
      <vt:lpstr>The Sin of Eating From the Tree- The Wrong Lens</vt:lpstr>
      <vt:lpstr>The Allure of the Aesthetic</vt:lpstr>
      <vt:lpstr>The Punishment- The Ugly Pursuit of Pleasure</vt:lpstr>
      <vt:lpstr>The Punishment- The Ugly Pursuit of Pleasure</vt:lpstr>
      <vt:lpstr>Summary of Rambam </vt:lpstr>
      <vt:lpstr>Problem- Rambam Teshuva 5:1 (translation Phillip Birnbaum)</vt:lpstr>
      <vt:lpstr>The Ramban’s Approach- דעת=Will </vt:lpstr>
      <vt:lpstr>The Ramban’s Approach- דעת=Will </vt:lpstr>
      <vt:lpstr>When Will Became Internal</vt:lpstr>
      <vt:lpstr>When Will Became Internal</vt:lpstr>
      <vt:lpstr>The Choice To truly Choose</vt:lpstr>
      <vt:lpstr>Ramban on Devarim 30:6</vt:lpstr>
      <vt:lpstr>Ramban on Devarim 30:6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Sin: Adam, Eve, the Serpent and the Tree of Knowledge</dc:title>
  <dc:creator>Sammy Bergman</dc:creator>
  <cp:lastModifiedBy>Sammy Bergman</cp:lastModifiedBy>
  <cp:revision>1</cp:revision>
  <dcterms:created xsi:type="dcterms:W3CDTF">2021-01-06T19:35:34Z</dcterms:created>
  <dcterms:modified xsi:type="dcterms:W3CDTF">2021-01-13T23:17:19Z</dcterms:modified>
</cp:coreProperties>
</file>