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5" r:id="rId16"/>
    <p:sldId id="271" r:id="rId17"/>
    <p:sldId id="272" r:id="rId18"/>
    <p:sldId id="273" r:id="rId19"/>
    <p:sldId id="274"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92B6D81-3046-4D78-B125-FE060CCBEBE0}" v="8" dt="2021-01-12T19:28:13.86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25" autoAdjust="0"/>
    <p:restoredTop sz="93792" autoAdjust="0"/>
  </p:normalViewPr>
  <p:slideViewPr>
    <p:cSldViewPr snapToGrid="0">
      <p:cViewPr varScale="1">
        <p:scale>
          <a:sx n="62" d="100"/>
          <a:sy n="62" d="100"/>
        </p:scale>
        <p:origin x="848" y="56"/>
      </p:cViewPr>
      <p:guideLst/>
    </p:cSldViewPr>
  </p:slideViewPr>
  <p:outlineViewPr>
    <p:cViewPr>
      <p:scale>
        <a:sx n="33" d="100"/>
        <a:sy n="33" d="100"/>
      </p:scale>
      <p:origin x="0" y="-77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51" Type="http://schemas.microsoft.com/office/2016/11/relationships/changesInfo" Target="changesInfos/changesInfo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mmy Bergman" userId="aa2cb88fd5b117a1" providerId="LiveId" clId="{992B6D81-3046-4D78-B125-FE060CCBEBE0}"/>
    <pc:docChg chg="undo custSel mod addSld delSld modSld sldOrd modMainMaster">
      <pc:chgData name="Sammy Bergman" userId="aa2cb88fd5b117a1" providerId="LiveId" clId="{992B6D81-3046-4D78-B125-FE060CCBEBE0}" dt="2021-01-13T14:50:14.546" v="7881" actId="2711"/>
      <pc:docMkLst>
        <pc:docMk/>
      </pc:docMkLst>
      <pc:sldChg chg="addSp delSp modSp mod delDesignElem">
        <pc:chgData name="Sammy Bergman" userId="aa2cb88fd5b117a1" providerId="LiveId" clId="{992B6D81-3046-4D78-B125-FE060CCBEBE0}" dt="2021-01-12T19:27:01.541" v="4214" actId="27636"/>
        <pc:sldMkLst>
          <pc:docMk/>
          <pc:sldMk cId="1716858922" sldId="260"/>
        </pc:sldMkLst>
        <pc:spChg chg="mod">
          <ac:chgData name="Sammy Bergman" userId="aa2cb88fd5b117a1" providerId="LiveId" clId="{992B6D81-3046-4D78-B125-FE060CCBEBE0}" dt="2021-01-12T19:27:01.541" v="4214" actId="27636"/>
          <ac:spMkLst>
            <pc:docMk/>
            <pc:sldMk cId="1716858922" sldId="260"/>
            <ac:spMk id="3" creationId="{4F05CB81-5F55-4F37-8F60-7211EC761DD3}"/>
          </ac:spMkLst>
        </pc:spChg>
        <pc:spChg chg="add del">
          <ac:chgData name="Sammy Bergman" userId="aa2cb88fd5b117a1" providerId="LiveId" clId="{992B6D81-3046-4D78-B125-FE060CCBEBE0}" dt="2021-01-12T02:53:01.988" v="947"/>
          <ac:spMkLst>
            <pc:docMk/>
            <pc:sldMk cId="1716858922" sldId="260"/>
            <ac:spMk id="8" creationId="{E3F012C5-2940-4F3E-BB5E-B8B2C9E82914}"/>
          </ac:spMkLst>
        </pc:spChg>
        <pc:spChg chg="add del">
          <ac:chgData name="Sammy Bergman" userId="aa2cb88fd5b117a1" providerId="LiveId" clId="{992B6D81-3046-4D78-B125-FE060CCBEBE0}" dt="2021-01-12T02:53:01.988" v="947"/>
          <ac:spMkLst>
            <pc:docMk/>
            <pc:sldMk cId="1716858922" sldId="260"/>
            <ac:spMk id="10" creationId="{EB37C977-E7E3-44AC-AEC8-2E276419094B}"/>
          </ac:spMkLst>
        </pc:spChg>
        <pc:picChg chg="add del">
          <ac:chgData name="Sammy Bergman" userId="aa2cb88fd5b117a1" providerId="LiveId" clId="{992B6D81-3046-4D78-B125-FE060CCBEBE0}" dt="2021-01-12T02:53:01.988" v="947"/>
          <ac:picMkLst>
            <pc:docMk/>
            <pc:sldMk cId="1716858922" sldId="260"/>
            <ac:picMk id="12" creationId="{A70DF37D-86A3-45DB-B1C1-580462D4BB6D}"/>
          </ac:picMkLst>
        </pc:picChg>
      </pc:sldChg>
      <pc:sldChg chg="addSp delSp modSp mod delDesignElem">
        <pc:chgData name="Sammy Bergman" userId="aa2cb88fd5b117a1" providerId="LiveId" clId="{992B6D81-3046-4D78-B125-FE060CCBEBE0}" dt="2021-01-12T19:27:01.571" v="4215" actId="27636"/>
        <pc:sldMkLst>
          <pc:docMk/>
          <pc:sldMk cId="3770625888" sldId="261"/>
        </pc:sldMkLst>
        <pc:spChg chg="mod">
          <ac:chgData name="Sammy Bergman" userId="aa2cb88fd5b117a1" providerId="LiveId" clId="{992B6D81-3046-4D78-B125-FE060CCBEBE0}" dt="2021-01-12T19:27:01.571" v="4215" actId="27636"/>
          <ac:spMkLst>
            <pc:docMk/>
            <pc:sldMk cId="3770625888" sldId="261"/>
            <ac:spMk id="3" creationId="{C084645E-F005-4729-BD1E-B292CD253892}"/>
          </ac:spMkLst>
        </pc:spChg>
        <pc:spChg chg="add del">
          <ac:chgData name="Sammy Bergman" userId="aa2cb88fd5b117a1" providerId="LiveId" clId="{992B6D81-3046-4D78-B125-FE060CCBEBE0}" dt="2021-01-12T02:53:01.988" v="947"/>
          <ac:spMkLst>
            <pc:docMk/>
            <pc:sldMk cId="3770625888" sldId="261"/>
            <ac:spMk id="8" creationId="{E3F012C5-2940-4F3E-BB5E-B8B2C9E82914}"/>
          </ac:spMkLst>
        </pc:spChg>
        <pc:spChg chg="add del">
          <ac:chgData name="Sammy Bergman" userId="aa2cb88fd5b117a1" providerId="LiveId" clId="{992B6D81-3046-4D78-B125-FE060CCBEBE0}" dt="2021-01-12T02:53:01.988" v="947"/>
          <ac:spMkLst>
            <pc:docMk/>
            <pc:sldMk cId="3770625888" sldId="261"/>
            <ac:spMk id="10" creationId="{EB37C977-E7E3-44AC-AEC8-2E276419094B}"/>
          </ac:spMkLst>
        </pc:spChg>
        <pc:picChg chg="add del">
          <ac:chgData name="Sammy Bergman" userId="aa2cb88fd5b117a1" providerId="LiveId" clId="{992B6D81-3046-4D78-B125-FE060CCBEBE0}" dt="2021-01-12T02:53:01.988" v="947"/>
          <ac:picMkLst>
            <pc:docMk/>
            <pc:sldMk cId="3770625888" sldId="261"/>
            <ac:picMk id="12" creationId="{A70DF37D-86A3-45DB-B1C1-580462D4BB6D}"/>
          </ac:picMkLst>
        </pc:picChg>
      </pc:sldChg>
      <pc:sldChg chg="addSp delSp modSp mod delDesignElem">
        <pc:chgData name="Sammy Bergman" userId="aa2cb88fd5b117a1" providerId="LiveId" clId="{992B6D81-3046-4D78-B125-FE060CCBEBE0}" dt="2021-01-12T19:27:01.654" v="4216" actId="27636"/>
        <pc:sldMkLst>
          <pc:docMk/>
          <pc:sldMk cId="1377250318" sldId="262"/>
        </pc:sldMkLst>
        <pc:spChg chg="mod">
          <ac:chgData name="Sammy Bergman" userId="aa2cb88fd5b117a1" providerId="LiveId" clId="{992B6D81-3046-4D78-B125-FE060CCBEBE0}" dt="2021-01-12T19:27:01.654" v="4216" actId="27636"/>
          <ac:spMkLst>
            <pc:docMk/>
            <pc:sldMk cId="1377250318" sldId="262"/>
            <ac:spMk id="3" creationId="{4E889C70-34E5-4689-8E01-9C6AA29FB3DD}"/>
          </ac:spMkLst>
        </pc:spChg>
        <pc:spChg chg="add del">
          <ac:chgData name="Sammy Bergman" userId="aa2cb88fd5b117a1" providerId="LiveId" clId="{992B6D81-3046-4D78-B125-FE060CCBEBE0}" dt="2021-01-12T02:53:01.988" v="947"/>
          <ac:spMkLst>
            <pc:docMk/>
            <pc:sldMk cId="1377250318" sldId="262"/>
            <ac:spMk id="8" creationId="{E3F012C5-2940-4F3E-BB5E-B8B2C9E82914}"/>
          </ac:spMkLst>
        </pc:spChg>
        <pc:spChg chg="add del">
          <ac:chgData name="Sammy Bergman" userId="aa2cb88fd5b117a1" providerId="LiveId" clId="{992B6D81-3046-4D78-B125-FE060CCBEBE0}" dt="2021-01-12T02:53:01.988" v="947"/>
          <ac:spMkLst>
            <pc:docMk/>
            <pc:sldMk cId="1377250318" sldId="262"/>
            <ac:spMk id="10" creationId="{EB37C977-E7E3-44AC-AEC8-2E276419094B}"/>
          </ac:spMkLst>
        </pc:spChg>
        <pc:picChg chg="add del">
          <ac:chgData name="Sammy Bergman" userId="aa2cb88fd5b117a1" providerId="LiveId" clId="{992B6D81-3046-4D78-B125-FE060CCBEBE0}" dt="2021-01-12T02:53:01.988" v="947"/>
          <ac:picMkLst>
            <pc:docMk/>
            <pc:sldMk cId="1377250318" sldId="262"/>
            <ac:picMk id="12" creationId="{A70DF37D-86A3-45DB-B1C1-580462D4BB6D}"/>
          </ac:picMkLst>
        </pc:picChg>
      </pc:sldChg>
      <pc:sldChg chg="addSp delSp modSp mod delDesignElem">
        <pc:chgData name="Sammy Bergman" userId="aa2cb88fd5b117a1" providerId="LiveId" clId="{992B6D81-3046-4D78-B125-FE060CCBEBE0}" dt="2021-01-12T19:27:01.691" v="4217" actId="27636"/>
        <pc:sldMkLst>
          <pc:docMk/>
          <pc:sldMk cId="1941853301" sldId="263"/>
        </pc:sldMkLst>
        <pc:spChg chg="mod">
          <ac:chgData name="Sammy Bergman" userId="aa2cb88fd5b117a1" providerId="LiveId" clId="{992B6D81-3046-4D78-B125-FE060CCBEBE0}" dt="2021-01-12T19:27:01.691" v="4217" actId="27636"/>
          <ac:spMkLst>
            <pc:docMk/>
            <pc:sldMk cId="1941853301" sldId="263"/>
            <ac:spMk id="3" creationId="{6D63009C-8282-429E-9908-C4BBC5F5F12A}"/>
          </ac:spMkLst>
        </pc:spChg>
        <pc:spChg chg="add del">
          <ac:chgData name="Sammy Bergman" userId="aa2cb88fd5b117a1" providerId="LiveId" clId="{992B6D81-3046-4D78-B125-FE060CCBEBE0}" dt="2021-01-12T02:53:01.988" v="947"/>
          <ac:spMkLst>
            <pc:docMk/>
            <pc:sldMk cId="1941853301" sldId="263"/>
            <ac:spMk id="8" creationId="{E3F012C5-2940-4F3E-BB5E-B8B2C9E82914}"/>
          </ac:spMkLst>
        </pc:spChg>
        <pc:spChg chg="add del">
          <ac:chgData name="Sammy Bergman" userId="aa2cb88fd5b117a1" providerId="LiveId" clId="{992B6D81-3046-4D78-B125-FE060CCBEBE0}" dt="2021-01-12T02:53:01.988" v="947"/>
          <ac:spMkLst>
            <pc:docMk/>
            <pc:sldMk cId="1941853301" sldId="263"/>
            <ac:spMk id="10" creationId="{EB37C977-E7E3-44AC-AEC8-2E276419094B}"/>
          </ac:spMkLst>
        </pc:spChg>
        <pc:picChg chg="add del">
          <ac:chgData name="Sammy Bergman" userId="aa2cb88fd5b117a1" providerId="LiveId" clId="{992B6D81-3046-4D78-B125-FE060CCBEBE0}" dt="2021-01-12T02:53:01.988" v="947"/>
          <ac:picMkLst>
            <pc:docMk/>
            <pc:sldMk cId="1941853301" sldId="263"/>
            <ac:picMk id="12" creationId="{A70DF37D-86A3-45DB-B1C1-580462D4BB6D}"/>
          </ac:picMkLst>
        </pc:picChg>
      </pc:sldChg>
      <pc:sldChg chg="addSp delSp modSp mod delDesignElem">
        <pc:chgData name="Sammy Bergman" userId="aa2cb88fd5b117a1" providerId="LiveId" clId="{992B6D81-3046-4D78-B125-FE060CCBEBE0}" dt="2021-01-12T19:27:01.728" v="4218" actId="27636"/>
        <pc:sldMkLst>
          <pc:docMk/>
          <pc:sldMk cId="149433940" sldId="264"/>
        </pc:sldMkLst>
        <pc:spChg chg="mod">
          <ac:chgData name="Sammy Bergman" userId="aa2cb88fd5b117a1" providerId="LiveId" clId="{992B6D81-3046-4D78-B125-FE060CCBEBE0}" dt="2021-01-12T19:27:01.728" v="4218" actId="27636"/>
          <ac:spMkLst>
            <pc:docMk/>
            <pc:sldMk cId="149433940" sldId="264"/>
            <ac:spMk id="3" creationId="{713B9D35-8841-41D9-8A8F-02D41437C90F}"/>
          </ac:spMkLst>
        </pc:spChg>
        <pc:spChg chg="add del">
          <ac:chgData name="Sammy Bergman" userId="aa2cb88fd5b117a1" providerId="LiveId" clId="{992B6D81-3046-4D78-B125-FE060CCBEBE0}" dt="2021-01-12T02:53:01.988" v="947"/>
          <ac:spMkLst>
            <pc:docMk/>
            <pc:sldMk cId="149433940" sldId="264"/>
            <ac:spMk id="8" creationId="{E3F012C5-2940-4F3E-BB5E-B8B2C9E82914}"/>
          </ac:spMkLst>
        </pc:spChg>
        <pc:spChg chg="add del">
          <ac:chgData name="Sammy Bergman" userId="aa2cb88fd5b117a1" providerId="LiveId" clId="{992B6D81-3046-4D78-B125-FE060CCBEBE0}" dt="2021-01-12T02:53:01.988" v="947"/>
          <ac:spMkLst>
            <pc:docMk/>
            <pc:sldMk cId="149433940" sldId="264"/>
            <ac:spMk id="10" creationId="{EB37C977-E7E3-44AC-AEC8-2E276419094B}"/>
          </ac:spMkLst>
        </pc:spChg>
        <pc:picChg chg="add del">
          <ac:chgData name="Sammy Bergman" userId="aa2cb88fd5b117a1" providerId="LiveId" clId="{992B6D81-3046-4D78-B125-FE060CCBEBE0}" dt="2021-01-12T02:53:01.988" v="947"/>
          <ac:picMkLst>
            <pc:docMk/>
            <pc:sldMk cId="149433940" sldId="264"/>
            <ac:picMk id="12" creationId="{A70DF37D-86A3-45DB-B1C1-580462D4BB6D}"/>
          </ac:picMkLst>
        </pc:picChg>
      </pc:sldChg>
      <pc:sldChg chg="addSp delSp modSp mod delDesignElem">
        <pc:chgData name="Sammy Bergman" userId="aa2cb88fd5b117a1" providerId="LiveId" clId="{992B6D81-3046-4D78-B125-FE060CCBEBE0}" dt="2021-01-12T19:27:01.759" v="4219" actId="27636"/>
        <pc:sldMkLst>
          <pc:docMk/>
          <pc:sldMk cId="73719789" sldId="265"/>
        </pc:sldMkLst>
        <pc:spChg chg="mod">
          <ac:chgData name="Sammy Bergman" userId="aa2cb88fd5b117a1" providerId="LiveId" clId="{992B6D81-3046-4D78-B125-FE060CCBEBE0}" dt="2021-01-12T19:27:01.759" v="4219" actId="27636"/>
          <ac:spMkLst>
            <pc:docMk/>
            <pc:sldMk cId="73719789" sldId="265"/>
            <ac:spMk id="3" creationId="{385FF6F3-9F1C-469B-9E06-81EF10E1DBF3}"/>
          </ac:spMkLst>
        </pc:spChg>
        <pc:spChg chg="add del">
          <ac:chgData name="Sammy Bergman" userId="aa2cb88fd5b117a1" providerId="LiveId" clId="{992B6D81-3046-4D78-B125-FE060CCBEBE0}" dt="2021-01-12T02:53:01.988" v="947"/>
          <ac:spMkLst>
            <pc:docMk/>
            <pc:sldMk cId="73719789" sldId="265"/>
            <ac:spMk id="8" creationId="{E3F012C5-2940-4F3E-BB5E-B8B2C9E82914}"/>
          </ac:spMkLst>
        </pc:spChg>
        <pc:spChg chg="add del">
          <ac:chgData name="Sammy Bergman" userId="aa2cb88fd5b117a1" providerId="LiveId" clId="{992B6D81-3046-4D78-B125-FE060CCBEBE0}" dt="2021-01-12T02:53:01.988" v="947"/>
          <ac:spMkLst>
            <pc:docMk/>
            <pc:sldMk cId="73719789" sldId="265"/>
            <ac:spMk id="10" creationId="{EB37C977-E7E3-44AC-AEC8-2E276419094B}"/>
          </ac:spMkLst>
        </pc:spChg>
        <pc:picChg chg="add del">
          <ac:chgData name="Sammy Bergman" userId="aa2cb88fd5b117a1" providerId="LiveId" clId="{992B6D81-3046-4D78-B125-FE060CCBEBE0}" dt="2021-01-12T02:53:01.988" v="947"/>
          <ac:picMkLst>
            <pc:docMk/>
            <pc:sldMk cId="73719789" sldId="265"/>
            <ac:picMk id="12" creationId="{A70DF37D-86A3-45DB-B1C1-580462D4BB6D}"/>
          </ac:picMkLst>
        </pc:picChg>
      </pc:sldChg>
      <pc:sldChg chg="addSp delSp delDesignElem">
        <pc:chgData name="Sammy Bergman" userId="aa2cb88fd5b117a1" providerId="LiveId" clId="{992B6D81-3046-4D78-B125-FE060CCBEBE0}" dt="2021-01-12T02:53:01.988" v="947"/>
        <pc:sldMkLst>
          <pc:docMk/>
          <pc:sldMk cId="698123083" sldId="266"/>
        </pc:sldMkLst>
        <pc:spChg chg="add del">
          <ac:chgData name="Sammy Bergman" userId="aa2cb88fd5b117a1" providerId="LiveId" clId="{992B6D81-3046-4D78-B125-FE060CCBEBE0}" dt="2021-01-12T02:53:01.988" v="947"/>
          <ac:spMkLst>
            <pc:docMk/>
            <pc:sldMk cId="698123083" sldId="266"/>
            <ac:spMk id="71" creationId="{DC3B8C6B-63CA-4384-8059-2036BE520277}"/>
          </ac:spMkLst>
        </pc:spChg>
        <pc:spChg chg="add del">
          <ac:chgData name="Sammy Bergman" userId="aa2cb88fd5b117a1" providerId="LiveId" clId="{992B6D81-3046-4D78-B125-FE060CCBEBE0}" dt="2021-01-12T02:53:01.988" v="947"/>
          <ac:spMkLst>
            <pc:docMk/>
            <pc:sldMk cId="698123083" sldId="266"/>
            <ac:spMk id="73" creationId="{C71B03AA-C0EB-4104-84F8-E1AB8BFBEF60}"/>
          </ac:spMkLst>
        </pc:spChg>
        <pc:picChg chg="add del">
          <ac:chgData name="Sammy Bergman" userId="aa2cb88fd5b117a1" providerId="LiveId" clId="{992B6D81-3046-4D78-B125-FE060CCBEBE0}" dt="2021-01-12T02:53:01.988" v="947"/>
          <ac:picMkLst>
            <pc:docMk/>
            <pc:sldMk cId="698123083" sldId="266"/>
            <ac:picMk id="75" creationId="{09C2B723-6C2F-49DE-A429-50BDFD1ADB45}"/>
          </ac:picMkLst>
        </pc:picChg>
      </pc:sldChg>
      <pc:sldChg chg="modSp">
        <pc:chgData name="Sammy Bergman" userId="aa2cb88fd5b117a1" providerId="LiveId" clId="{992B6D81-3046-4D78-B125-FE060CCBEBE0}" dt="2021-01-12T02:53:01.988" v="947"/>
        <pc:sldMkLst>
          <pc:docMk/>
          <pc:sldMk cId="3496302935" sldId="267"/>
        </pc:sldMkLst>
        <pc:spChg chg="mod">
          <ac:chgData name="Sammy Bergman" userId="aa2cb88fd5b117a1" providerId="LiveId" clId="{992B6D81-3046-4D78-B125-FE060CCBEBE0}" dt="2021-01-12T02:53:01.988" v="947"/>
          <ac:spMkLst>
            <pc:docMk/>
            <pc:sldMk cId="3496302935" sldId="267"/>
            <ac:spMk id="2" creationId="{1F3E876D-9A51-46F9-BFB7-920E417895CE}"/>
          </ac:spMkLst>
        </pc:spChg>
        <pc:spChg chg="mod">
          <ac:chgData name="Sammy Bergman" userId="aa2cb88fd5b117a1" providerId="LiveId" clId="{992B6D81-3046-4D78-B125-FE060CCBEBE0}" dt="2021-01-12T02:53:01.988" v="947"/>
          <ac:spMkLst>
            <pc:docMk/>
            <pc:sldMk cId="3496302935" sldId="267"/>
            <ac:spMk id="3" creationId="{F66A8C8A-1535-4F22-BC35-C566786F8DF2}"/>
          </ac:spMkLst>
        </pc:spChg>
      </pc:sldChg>
      <pc:sldChg chg="modSp mod">
        <pc:chgData name="Sammy Bergman" userId="aa2cb88fd5b117a1" providerId="LiveId" clId="{992B6D81-3046-4D78-B125-FE060CCBEBE0}" dt="2021-01-12T19:27:01.791" v="4220" actId="27636"/>
        <pc:sldMkLst>
          <pc:docMk/>
          <pc:sldMk cId="2755067994" sldId="268"/>
        </pc:sldMkLst>
        <pc:spChg chg="mod">
          <ac:chgData name="Sammy Bergman" userId="aa2cb88fd5b117a1" providerId="LiveId" clId="{992B6D81-3046-4D78-B125-FE060CCBEBE0}" dt="2021-01-12T02:53:01.988" v="947"/>
          <ac:spMkLst>
            <pc:docMk/>
            <pc:sldMk cId="2755067994" sldId="268"/>
            <ac:spMk id="2" creationId="{FF370CE1-EEB5-4479-8F29-6A11639AE048}"/>
          </ac:spMkLst>
        </pc:spChg>
        <pc:spChg chg="mod">
          <ac:chgData name="Sammy Bergman" userId="aa2cb88fd5b117a1" providerId="LiveId" clId="{992B6D81-3046-4D78-B125-FE060CCBEBE0}" dt="2021-01-12T19:27:01.791" v="4220" actId="27636"/>
          <ac:spMkLst>
            <pc:docMk/>
            <pc:sldMk cId="2755067994" sldId="268"/>
            <ac:spMk id="3" creationId="{DCE8CB57-756D-4D61-BE3A-F2A83D7C90C5}"/>
          </ac:spMkLst>
        </pc:spChg>
      </pc:sldChg>
      <pc:sldChg chg="modSp mod">
        <pc:chgData name="Sammy Bergman" userId="aa2cb88fd5b117a1" providerId="LiveId" clId="{992B6D81-3046-4D78-B125-FE060CCBEBE0}" dt="2021-01-12T19:27:01.850" v="4221" actId="27636"/>
        <pc:sldMkLst>
          <pc:docMk/>
          <pc:sldMk cId="1864699397" sldId="269"/>
        </pc:sldMkLst>
        <pc:spChg chg="mod">
          <ac:chgData name="Sammy Bergman" userId="aa2cb88fd5b117a1" providerId="LiveId" clId="{992B6D81-3046-4D78-B125-FE060CCBEBE0}" dt="2021-01-12T02:53:01.988" v="947"/>
          <ac:spMkLst>
            <pc:docMk/>
            <pc:sldMk cId="1864699397" sldId="269"/>
            <ac:spMk id="2" creationId="{CF233BFD-3765-4473-B6DE-624979B033ED}"/>
          </ac:spMkLst>
        </pc:spChg>
        <pc:spChg chg="mod">
          <ac:chgData name="Sammy Bergman" userId="aa2cb88fd5b117a1" providerId="LiveId" clId="{992B6D81-3046-4D78-B125-FE060CCBEBE0}" dt="2021-01-12T19:27:01.850" v="4221" actId="27636"/>
          <ac:spMkLst>
            <pc:docMk/>
            <pc:sldMk cId="1864699397" sldId="269"/>
            <ac:spMk id="3" creationId="{F43F68A7-0C49-46AA-8765-7DF5E7918690}"/>
          </ac:spMkLst>
        </pc:spChg>
      </pc:sldChg>
      <pc:sldChg chg="modSp mod">
        <pc:chgData name="Sammy Bergman" userId="aa2cb88fd5b117a1" providerId="LiveId" clId="{992B6D81-3046-4D78-B125-FE060CCBEBE0}" dt="2021-01-12T19:27:01.936" v="4222" actId="27636"/>
        <pc:sldMkLst>
          <pc:docMk/>
          <pc:sldMk cId="43661513" sldId="270"/>
        </pc:sldMkLst>
        <pc:spChg chg="mod">
          <ac:chgData name="Sammy Bergman" userId="aa2cb88fd5b117a1" providerId="LiveId" clId="{992B6D81-3046-4D78-B125-FE060CCBEBE0}" dt="2021-01-12T02:53:01.988" v="947"/>
          <ac:spMkLst>
            <pc:docMk/>
            <pc:sldMk cId="43661513" sldId="270"/>
            <ac:spMk id="2" creationId="{907AC1F6-0042-4113-84D0-8E3E4F484CF4}"/>
          </ac:spMkLst>
        </pc:spChg>
        <pc:spChg chg="mod">
          <ac:chgData name="Sammy Bergman" userId="aa2cb88fd5b117a1" providerId="LiveId" clId="{992B6D81-3046-4D78-B125-FE060CCBEBE0}" dt="2021-01-12T19:27:01.936" v="4222" actId="27636"/>
          <ac:spMkLst>
            <pc:docMk/>
            <pc:sldMk cId="43661513" sldId="270"/>
            <ac:spMk id="3" creationId="{5BE7D1B9-8E3C-4C09-8E01-9549A722843A}"/>
          </ac:spMkLst>
        </pc:spChg>
      </pc:sldChg>
      <pc:sldChg chg="modSp mod">
        <pc:chgData name="Sammy Bergman" userId="aa2cb88fd5b117a1" providerId="LiveId" clId="{992B6D81-3046-4D78-B125-FE060CCBEBE0}" dt="2021-01-13T14:26:57.147" v="7812" actId="255"/>
        <pc:sldMkLst>
          <pc:docMk/>
          <pc:sldMk cId="1783219836" sldId="271"/>
        </pc:sldMkLst>
        <pc:spChg chg="mod">
          <ac:chgData name="Sammy Bergman" userId="aa2cb88fd5b117a1" providerId="LiveId" clId="{992B6D81-3046-4D78-B125-FE060CCBEBE0}" dt="2021-01-12T02:53:01.988" v="947"/>
          <ac:spMkLst>
            <pc:docMk/>
            <pc:sldMk cId="1783219836" sldId="271"/>
            <ac:spMk id="2" creationId="{4DD81078-5F3F-493A-8190-C54BBDCB0242}"/>
          </ac:spMkLst>
        </pc:spChg>
        <pc:spChg chg="mod">
          <ac:chgData name="Sammy Bergman" userId="aa2cb88fd5b117a1" providerId="LiveId" clId="{992B6D81-3046-4D78-B125-FE060CCBEBE0}" dt="2021-01-13T14:26:57.147" v="7812" actId="255"/>
          <ac:spMkLst>
            <pc:docMk/>
            <pc:sldMk cId="1783219836" sldId="271"/>
            <ac:spMk id="3" creationId="{3DE8822D-75FD-4860-8BDE-C487AF23841E}"/>
          </ac:spMkLst>
        </pc:spChg>
      </pc:sldChg>
      <pc:sldChg chg="modSp mod">
        <pc:chgData name="Sammy Bergman" userId="aa2cb88fd5b117a1" providerId="LiveId" clId="{992B6D81-3046-4D78-B125-FE060CCBEBE0}" dt="2021-01-13T14:27:13.155" v="7815" actId="255"/>
        <pc:sldMkLst>
          <pc:docMk/>
          <pc:sldMk cId="1131194064" sldId="272"/>
        </pc:sldMkLst>
        <pc:spChg chg="mod">
          <ac:chgData name="Sammy Bergman" userId="aa2cb88fd5b117a1" providerId="LiveId" clId="{992B6D81-3046-4D78-B125-FE060CCBEBE0}" dt="2021-01-12T02:53:01.988" v="947"/>
          <ac:spMkLst>
            <pc:docMk/>
            <pc:sldMk cId="1131194064" sldId="272"/>
            <ac:spMk id="2" creationId="{12920FD1-AFE9-4BFB-B676-AD6A2E6D592B}"/>
          </ac:spMkLst>
        </pc:spChg>
        <pc:spChg chg="mod">
          <ac:chgData name="Sammy Bergman" userId="aa2cb88fd5b117a1" providerId="LiveId" clId="{992B6D81-3046-4D78-B125-FE060CCBEBE0}" dt="2021-01-13T14:27:13.155" v="7815" actId="255"/>
          <ac:spMkLst>
            <pc:docMk/>
            <pc:sldMk cId="1131194064" sldId="272"/>
            <ac:spMk id="3" creationId="{50D7D3A6-6106-41C0-8C2A-E5540A6CC375}"/>
          </ac:spMkLst>
        </pc:spChg>
      </pc:sldChg>
      <pc:sldChg chg="modSp mod">
        <pc:chgData name="Sammy Bergman" userId="aa2cb88fd5b117a1" providerId="LiveId" clId="{992B6D81-3046-4D78-B125-FE060CCBEBE0}" dt="2021-01-12T19:27:02.075" v="4225" actId="27636"/>
        <pc:sldMkLst>
          <pc:docMk/>
          <pc:sldMk cId="2209010061" sldId="273"/>
        </pc:sldMkLst>
        <pc:spChg chg="mod">
          <ac:chgData name="Sammy Bergman" userId="aa2cb88fd5b117a1" providerId="LiveId" clId="{992B6D81-3046-4D78-B125-FE060CCBEBE0}" dt="2021-01-12T02:53:01.988" v="947"/>
          <ac:spMkLst>
            <pc:docMk/>
            <pc:sldMk cId="2209010061" sldId="273"/>
            <ac:spMk id="2" creationId="{24021A45-37FF-4B51-96B4-008F7D992AD7}"/>
          </ac:spMkLst>
        </pc:spChg>
        <pc:spChg chg="mod">
          <ac:chgData name="Sammy Bergman" userId="aa2cb88fd5b117a1" providerId="LiveId" clId="{992B6D81-3046-4D78-B125-FE060CCBEBE0}" dt="2021-01-12T19:27:02.075" v="4225" actId="27636"/>
          <ac:spMkLst>
            <pc:docMk/>
            <pc:sldMk cId="2209010061" sldId="273"/>
            <ac:spMk id="3" creationId="{E36C057B-4EDA-491E-92B0-D872CEE8CBB8}"/>
          </ac:spMkLst>
        </pc:spChg>
      </pc:sldChg>
      <pc:sldChg chg="modSp mod">
        <pc:chgData name="Sammy Bergman" userId="aa2cb88fd5b117a1" providerId="LiveId" clId="{992B6D81-3046-4D78-B125-FE060CCBEBE0}" dt="2021-01-12T19:27:02.097" v="4226" actId="27636"/>
        <pc:sldMkLst>
          <pc:docMk/>
          <pc:sldMk cId="3451019519" sldId="274"/>
        </pc:sldMkLst>
        <pc:spChg chg="mod">
          <ac:chgData name="Sammy Bergman" userId="aa2cb88fd5b117a1" providerId="LiveId" clId="{992B6D81-3046-4D78-B125-FE060CCBEBE0}" dt="2021-01-12T02:53:01.988" v="947"/>
          <ac:spMkLst>
            <pc:docMk/>
            <pc:sldMk cId="3451019519" sldId="274"/>
            <ac:spMk id="2" creationId="{DEDFA29E-54C5-4342-B05F-23AF8EF90848}"/>
          </ac:spMkLst>
        </pc:spChg>
        <pc:spChg chg="mod">
          <ac:chgData name="Sammy Bergman" userId="aa2cb88fd5b117a1" providerId="LiveId" clId="{992B6D81-3046-4D78-B125-FE060CCBEBE0}" dt="2021-01-12T19:27:02.097" v="4226" actId="27636"/>
          <ac:spMkLst>
            <pc:docMk/>
            <pc:sldMk cId="3451019519" sldId="274"/>
            <ac:spMk id="3" creationId="{CDE45B61-008C-425F-94D4-1C51CED6F39D}"/>
          </ac:spMkLst>
        </pc:spChg>
      </pc:sldChg>
      <pc:sldChg chg="modSp mod">
        <pc:chgData name="Sammy Bergman" userId="aa2cb88fd5b117a1" providerId="LiveId" clId="{992B6D81-3046-4D78-B125-FE060CCBEBE0}" dt="2021-01-12T19:27:01.983" v="4223" actId="27636"/>
        <pc:sldMkLst>
          <pc:docMk/>
          <pc:sldMk cId="337725822" sldId="275"/>
        </pc:sldMkLst>
        <pc:spChg chg="mod">
          <ac:chgData name="Sammy Bergman" userId="aa2cb88fd5b117a1" providerId="LiveId" clId="{992B6D81-3046-4D78-B125-FE060CCBEBE0}" dt="2021-01-12T02:53:01.988" v="947"/>
          <ac:spMkLst>
            <pc:docMk/>
            <pc:sldMk cId="337725822" sldId="275"/>
            <ac:spMk id="2" creationId="{5B2029A8-9D83-41B5-B056-26D19C9BB9A6}"/>
          </ac:spMkLst>
        </pc:spChg>
        <pc:spChg chg="mod">
          <ac:chgData name="Sammy Bergman" userId="aa2cb88fd5b117a1" providerId="LiveId" clId="{992B6D81-3046-4D78-B125-FE060CCBEBE0}" dt="2021-01-12T19:27:01.983" v="4223" actId="27636"/>
          <ac:spMkLst>
            <pc:docMk/>
            <pc:sldMk cId="337725822" sldId="275"/>
            <ac:spMk id="3" creationId="{2937A96A-CEC4-4BF8-918F-EF7F09A90839}"/>
          </ac:spMkLst>
        </pc:spChg>
      </pc:sldChg>
      <pc:sldChg chg="modSp mod">
        <pc:chgData name="Sammy Bergman" userId="aa2cb88fd5b117a1" providerId="LiveId" clId="{992B6D81-3046-4D78-B125-FE060CCBEBE0}" dt="2021-01-13T14:28:11.740" v="7817" actId="948"/>
        <pc:sldMkLst>
          <pc:docMk/>
          <pc:sldMk cId="3868598069" sldId="276"/>
        </pc:sldMkLst>
        <pc:spChg chg="mod">
          <ac:chgData name="Sammy Bergman" userId="aa2cb88fd5b117a1" providerId="LiveId" clId="{992B6D81-3046-4D78-B125-FE060CCBEBE0}" dt="2021-01-12T02:53:01.988" v="947"/>
          <ac:spMkLst>
            <pc:docMk/>
            <pc:sldMk cId="3868598069" sldId="276"/>
            <ac:spMk id="2" creationId="{7C9C36B2-BF6D-4F66-8A54-2936432B924E}"/>
          </ac:spMkLst>
        </pc:spChg>
        <pc:spChg chg="mod">
          <ac:chgData name="Sammy Bergman" userId="aa2cb88fd5b117a1" providerId="LiveId" clId="{992B6D81-3046-4D78-B125-FE060CCBEBE0}" dt="2021-01-13T14:28:11.740" v="7817" actId="948"/>
          <ac:spMkLst>
            <pc:docMk/>
            <pc:sldMk cId="3868598069" sldId="276"/>
            <ac:spMk id="3" creationId="{C6CAB974-DB63-4147-BBE0-2D5311BBA1DC}"/>
          </ac:spMkLst>
        </pc:spChg>
      </pc:sldChg>
      <pc:sldChg chg="modSp">
        <pc:chgData name="Sammy Bergman" userId="aa2cb88fd5b117a1" providerId="LiveId" clId="{992B6D81-3046-4D78-B125-FE060CCBEBE0}" dt="2021-01-12T02:53:01.988" v="947"/>
        <pc:sldMkLst>
          <pc:docMk/>
          <pc:sldMk cId="4293095062" sldId="277"/>
        </pc:sldMkLst>
        <pc:spChg chg="mod">
          <ac:chgData name="Sammy Bergman" userId="aa2cb88fd5b117a1" providerId="LiveId" clId="{992B6D81-3046-4D78-B125-FE060CCBEBE0}" dt="2021-01-12T02:53:01.988" v="947"/>
          <ac:spMkLst>
            <pc:docMk/>
            <pc:sldMk cId="4293095062" sldId="277"/>
            <ac:spMk id="2" creationId="{87A20724-B999-48BB-A1B5-008A71589F33}"/>
          </ac:spMkLst>
        </pc:spChg>
      </pc:sldChg>
      <pc:sldChg chg="modSp new mod ord">
        <pc:chgData name="Sammy Bergman" userId="aa2cb88fd5b117a1" providerId="LiveId" clId="{992B6D81-3046-4D78-B125-FE060CCBEBE0}" dt="2021-01-12T02:53:01.988" v="947"/>
        <pc:sldMkLst>
          <pc:docMk/>
          <pc:sldMk cId="4075010565" sldId="278"/>
        </pc:sldMkLst>
        <pc:spChg chg="mod">
          <ac:chgData name="Sammy Bergman" userId="aa2cb88fd5b117a1" providerId="LiveId" clId="{992B6D81-3046-4D78-B125-FE060CCBEBE0}" dt="2021-01-12T02:53:01.988" v="947"/>
          <ac:spMkLst>
            <pc:docMk/>
            <pc:sldMk cId="4075010565" sldId="278"/>
            <ac:spMk id="2" creationId="{A52E5C60-D8F1-45EA-B3B0-AB17324B5612}"/>
          </ac:spMkLst>
        </pc:spChg>
        <pc:spChg chg="mod">
          <ac:chgData name="Sammy Bergman" userId="aa2cb88fd5b117a1" providerId="LiveId" clId="{992B6D81-3046-4D78-B125-FE060CCBEBE0}" dt="2021-01-12T02:53:01.988" v="947"/>
          <ac:spMkLst>
            <pc:docMk/>
            <pc:sldMk cId="4075010565" sldId="278"/>
            <ac:spMk id="3" creationId="{7D58E325-6EB6-49AD-B5D8-CC2CFD51CB48}"/>
          </ac:spMkLst>
        </pc:spChg>
      </pc:sldChg>
      <pc:sldChg chg="modSp new mod">
        <pc:chgData name="Sammy Bergman" userId="aa2cb88fd5b117a1" providerId="LiveId" clId="{992B6D81-3046-4D78-B125-FE060CCBEBE0}" dt="2021-01-12T02:53:01.988" v="947"/>
        <pc:sldMkLst>
          <pc:docMk/>
          <pc:sldMk cId="3560800170" sldId="279"/>
        </pc:sldMkLst>
        <pc:spChg chg="mod">
          <ac:chgData name="Sammy Bergman" userId="aa2cb88fd5b117a1" providerId="LiveId" clId="{992B6D81-3046-4D78-B125-FE060CCBEBE0}" dt="2021-01-12T02:53:01.988" v="947"/>
          <ac:spMkLst>
            <pc:docMk/>
            <pc:sldMk cId="3560800170" sldId="279"/>
            <ac:spMk id="2" creationId="{E26B96B3-13BF-486D-8823-F1856DE3A5F2}"/>
          </ac:spMkLst>
        </pc:spChg>
        <pc:spChg chg="mod">
          <ac:chgData name="Sammy Bergman" userId="aa2cb88fd5b117a1" providerId="LiveId" clId="{992B6D81-3046-4D78-B125-FE060CCBEBE0}" dt="2021-01-12T02:53:01.988" v="947"/>
          <ac:spMkLst>
            <pc:docMk/>
            <pc:sldMk cId="3560800170" sldId="279"/>
            <ac:spMk id="3" creationId="{73F09073-332F-48CC-91F0-2B4A36D9946D}"/>
          </ac:spMkLst>
        </pc:spChg>
      </pc:sldChg>
      <pc:sldChg chg="addSp delSp modSp new mod modClrScheme chgLayout">
        <pc:chgData name="Sammy Bergman" userId="aa2cb88fd5b117a1" providerId="LiveId" clId="{992B6D81-3046-4D78-B125-FE060CCBEBE0}" dt="2021-01-12T02:53:01.988" v="947"/>
        <pc:sldMkLst>
          <pc:docMk/>
          <pc:sldMk cId="2459808352" sldId="280"/>
        </pc:sldMkLst>
        <pc:spChg chg="del mod ord">
          <ac:chgData name="Sammy Bergman" userId="aa2cb88fd5b117a1" providerId="LiveId" clId="{992B6D81-3046-4D78-B125-FE060CCBEBE0}" dt="2021-01-11T19:36:55.065" v="805" actId="700"/>
          <ac:spMkLst>
            <pc:docMk/>
            <pc:sldMk cId="2459808352" sldId="280"/>
            <ac:spMk id="2" creationId="{F82032C9-ECC1-48A3-8780-CFF023BE8468}"/>
          </ac:spMkLst>
        </pc:spChg>
        <pc:spChg chg="del mod ord">
          <ac:chgData name="Sammy Bergman" userId="aa2cb88fd5b117a1" providerId="LiveId" clId="{992B6D81-3046-4D78-B125-FE060CCBEBE0}" dt="2021-01-11T19:36:55.065" v="805" actId="700"/>
          <ac:spMkLst>
            <pc:docMk/>
            <pc:sldMk cId="2459808352" sldId="280"/>
            <ac:spMk id="3" creationId="{01195611-B014-4187-AC6E-C8EEFC527AEC}"/>
          </ac:spMkLst>
        </pc:spChg>
        <pc:spChg chg="add mod ord">
          <ac:chgData name="Sammy Bergman" userId="aa2cb88fd5b117a1" providerId="LiveId" clId="{992B6D81-3046-4D78-B125-FE060CCBEBE0}" dt="2021-01-12T02:53:01.988" v="947"/>
          <ac:spMkLst>
            <pc:docMk/>
            <pc:sldMk cId="2459808352" sldId="280"/>
            <ac:spMk id="4" creationId="{7681CFCD-98EB-405D-9BF7-C2E39C5FD034}"/>
          </ac:spMkLst>
        </pc:spChg>
        <pc:spChg chg="add mod ord">
          <ac:chgData name="Sammy Bergman" userId="aa2cb88fd5b117a1" providerId="LiveId" clId="{992B6D81-3046-4D78-B125-FE060CCBEBE0}" dt="2021-01-12T02:53:01.988" v="947"/>
          <ac:spMkLst>
            <pc:docMk/>
            <pc:sldMk cId="2459808352" sldId="280"/>
            <ac:spMk id="5" creationId="{6C4A814A-ED9D-4C3B-8DEF-80A9E3F75C50}"/>
          </ac:spMkLst>
        </pc:spChg>
      </pc:sldChg>
      <pc:sldChg chg="addSp delSp modSp new mod setBg modClrScheme chgLayout">
        <pc:chgData name="Sammy Bergman" userId="aa2cb88fd5b117a1" providerId="LiveId" clId="{992B6D81-3046-4D78-B125-FE060CCBEBE0}" dt="2021-01-13T14:29:36.349" v="7822" actId="20577"/>
        <pc:sldMkLst>
          <pc:docMk/>
          <pc:sldMk cId="2707411792" sldId="281"/>
        </pc:sldMkLst>
        <pc:spChg chg="add del mod ord">
          <ac:chgData name="Sammy Bergman" userId="aa2cb88fd5b117a1" providerId="LiveId" clId="{992B6D81-3046-4D78-B125-FE060CCBEBE0}" dt="2021-01-12T02:53:08.083" v="948" actId="700"/>
          <ac:spMkLst>
            <pc:docMk/>
            <pc:sldMk cId="2707411792" sldId="281"/>
            <ac:spMk id="2" creationId="{B8C10BFC-D2F1-49EF-8C97-60AC936552F3}"/>
          </ac:spMkLst>
        </pc:spChg>
        <pc:spChg chg="add del mod ord">
          <ac:chgData name="Sammy Bergman" userId="aa2cb88fd5b117a1" providerId="LiveId" clId="{992B6D81-3046-4D78-B125-FE060CCBEBE0}" dt="2021-01-12T02:53:08.083" v="948" actId="700"/>
          <ac:spMkLst>
            <pc:docMk/>
            <pc:sldMk cId="2707411792" sldId="281"/>
            <ac:spMk id="3" creationId="{119AB1C9-910B-4ECC-883A-0EC8ADB8F996}"/>
          </ac:spMkLst>
        </pc:spChg>
        <pc:spChg chg="add del mod ord">
          <ac:chgData name="Sammy Bergman" userId="aa2cb88fd5b117a1" providerId="LiveId" clId="{992B6D81-3046-4D78-B125-FE060CCBEBE0}" dt="2021-01-12T02:53:01.054" v="945" actId="700"/>
          <ac:spMkLst>
            <pc:docMk/>
            <pc:sldMk cId="2707411792" sldId="281"/>
            <ac:spMk id="4" creationId="{F5C703BA-F061-401C-952F-CE76AD3A6035}"/>
          </ac:spMkLst>
        </pc:spChg>
        <pc:spChg chg="add del mod ord">
          <ac:chgData name="Sammy Bergman" userId="aa2cb88fd5b117a1" providerId="LiveId" clId="{992B6D81-3046-4D78-B125-FE060CCBEBE0}" dt="2021-01-12T02:53:01.054" v="945" actId="700"/>
          <ac:spMkLst>
            <pc:docMk/>
            <pc:sldMk cId="2707411792" sldId="281"/>
            <ac:spMk id="5" creationId="{004A5C1B-5074-481F-9352-F05BCC1862FD}"/>
          </ac:spMkLst>
        </pc:spChg>
        <pc:spChg chg="add mod ord">
          <ac:chgData name="Sammy Bergman" userId="aa2cb88fd5b117a1" providerId="LiveId" clId="{992B6D81-3046-4D78-B125-FE060CCBEBE0}" dt="2021-01-12T03:10:04.655" v="1388" actId="26606"/>
          <ac:spMkLst>
            <pc:docMk/>
            <pc:sldMk cId="2707411792" sldId="281"/>
            <ac:spMk id="6" creationId="{B59EEB1F-9CB2-4369-B2F3-DCEEBE947305}"/>
          </ac:spMkLst>
        </pc:spChg>
        <pc:spChg chg="add mod ord">
          <ac:chgData name="Sammy Bergman" userId="aa2cb88fd5b117a1" providerId="LiveId" clId="{992B6D81-3046-4D78-B125-FE060CCBEBE0}" dt="2021-01-13T14:29:36.349" v="7822" actId="20577"/>
          <ac:spMkLst>
            <pc:docMk/>
            <pc:sldMk cId="2707411792" sldId="281"/>
            <ac:spMk id="7" creationId="{892A1004-A402-4844-9B61-9C94973049CE}"/>
          </ac:spMkLst>
        </pc:spChg>
        <pc:spChg chg="add del">
          <ac:chgData name="Sammy Bergman" userId="aa2cb88fd5b117a1" providerId="LiveId" clId="{992B6D81-3046-4D78-B125-FE060CCBEBE0}" dt="2021-01-12T03:10:04.695" v="1389" actId="26606"/>
          <ac:spMkLst>
            <pc:docMk/>
            <pc:sldMk cId="2707411792" sldId="281"/>
            <ac:spMk id="12" creationId="{E3F012C5-2940-4F3E-BB5E-B8B2C9E82914}"/>
          </ac:spMkLst>
        </pc:spChg>
        <pc:spChg chg="add del">
          <ac:chgData name="Sammy Bergman" userId="aa2cb88fd5b117a1" providerId="LiveId" clId="{992B6D81-3046-4D78-B125-FE060CCBEBE0}" dt="2021-01-12T03:10:04.695" v="1389" actId="26606"/>
          <ac:spMkLst>
            <pc:docMk/>
            <pc:sldMk cId="2707411792" sldId="281"/>
            <ac:spMk id="14" creationId="{EB37C977-E7E3-44AC-AEC8-2E276419094B}"/>
          </ac:spMkLst>
        </pc:spChg>
        <pc:spChg chg="add del">
          <ac:chgData name="Sammy Bergman" userId="aa2cb88fd5b117a1" providerId="LiveId" clId="{992B6D81-3046-4D78-B125-FE060CCBEBE0}" dt="2021-01-12T03:10:04.655" v="1388" actId="26606"/>
          <ac:spMkLst>
            <pc:docMk/>
            <pc:sldMk cId="2707411792" sldId="281"/>
            <ac:spMk id="21" creationId="{44F95DE6-BC61-4DB8-97B8-E32959EA0E1D}"/>
          </ac:spMkLst>
        </pc:spChg>
        <pc:spChg chg="add">
          <ac:chgData name="Sammy Bergman" userId="aa2cb88fd5b117a1" providerId="LiveId" clId="{992B6D81-3046-4D78-B125-FE060CCBEBE0}" dt="2021-01-12T03:10:04.695" v="1389" actId="26606"/>
          <ac:spMkLst>
            <pc:docMk/>
            <pc:sldMk cId="2707411792" sldId="281"/>
            <ac:spMk id="33" creationId="{E3F012C5-2940-4F3E-BB5E-B8B2C9E82914}"/>
          </ac:spMkLst>
        </pc:spChg>
        <pc:spChg chg="add">
          <ac:chgData name="Sammy Bergman" userId="aa2cb88fd5b117a1" providerId="LiveId" clId="{992B6D81-3046-4D78-B125-FE060CCBEBE0}" dt="2021-01-12T03:10:04.695" v="1389" actId="26606"/>
          <ac:spMkLst>
            <pc:docMk/>
            <pc:sldMk cId="2707411792" sldId="281"/>
            <ac:spMk id="34" creationId="{EB37C977-E7E3-44AC-AEC8-2E276419094B}"/>
          </ac:spMkLst>
        </pc:spChg>
        <pc:picChg chg="add del">
          <ac:chgData name="Sammy Bergman" userId="aa2cb88fd5b117a1" providerId="LiveId" clId="{992B6D81-3046-4D78-B125-FE060CCBEBE0}" dt="2021-01-12T03:10:04.695" v="1389" actId="26606"/>
          <ac:picMkLst>
            <pc:docMk/>
            <pc:sldMk cId="2707411792" sldId="281"/>
            <ac:picMk id="16" creationId="{A70DF37D-86A3-45DB-B1C1-580462D4BB6D}"/>
          </ac:picMkLst>
        </pc:picChg>
        <pc:picChg chg="add del">
          <ac:chgData name="Sammy Bergman" userId="aa2cb88fd5b117a1" providerId="LiveId" clId="{992B6D81-3046-4D78-B125-FE060CCBEBE0}" dt="2021-01-12T03:10:04.655" v="1388" actId="26606"/>
          <ac:picMkLst>
            <pc:docMk/>
            <pc:sldMk cId="2707411792" sldId="281"/>
            <ac:picMk id="23" creationId="{48D9C176-456B-4F71-AB87-9D14B8B3D1C1}"/>
          </ac:picMkLst>
        </pc:picChg>
        <pc:picChg chg="add del">
          <ac:chgData name="Sammy Bergman" userId="aa2cb88fd5b117a1" providerId="LiveId" clId="{992B6D81-3046-4D78-B125-FE060CCBEBE0}" dt="2021-01-12T03:10:04.655" v="1388" actId="26606"/>
          <ac:picMkLst>
            <pc:docMk/>
            <pc:sldMk cId="2707411792" sldId="281"/>
            <ac:picMk id="25" creationId="{CFF97C55-868F-4FDD-BD3C-D2F191796F43}"/>
          </ac:picMkLst>
        </pc:picChg>
        <pc:picChg chg="add del">
          <ac:chgData name="Sammy Bergman" userId="aa2cb88fd5b117a1" providerId="LiveId" clId="{992B6D81-3046-4D78-B125-FE060CCBEBE0}" dt="2021-01-12T03:10:04.655" v="1388" actId="26606"/>
          <ac:picMkLst>
            <pc:docMk/>
            <pc:sldMk cId="2707411792" sldId="281"/>
            <ac:picMk id="27" creationId="{69722FB9-EA01-42A6-96B2-185F5CC120DF}"/>
          </ac:picMkLst>
        </pc:picChg>
        <pc:picChg chg="add del">
          <ac:chgData name="Sammy Bergman" userId="aa2cb88fd5b117a1" providerId="LiveId" clId="{992B6D81-3046-4D78-B125-FE060CCBEBE0}" dt="2021-01-12T03:10:04.655" v="1388" actId="26606"/>
          <ac:picMkLst>
            <pc:docMk/>
            <pc:sldMk cId="2707411792" sldId="281"/>
            <ac:picMk id="29" creationId="{D2B4E49C-E7B4-4F6A-8B93-646A0E241191}"/>
          </ac:picMkLst>
        </pc:picChg>
        <pc:picChg chg="add del">
          <ac:chgData name="Sammy Bergman" userId="aa2cb88fd5b117a1" providerId="LiveId" clId="{992B6D81-3046-4D78-B125-FE060CCBEBE0}" dt="2021-01-12T03:10:04.655" v="1388" actId="26606"/>
          <ac:picMkLst>
            <pc:docMk/>
            <pc:sldMk cId="2707411792" sldId="281"/>
            <ac:picMk id="31" creationId="{46528FBF-1727-4546-8131-BA22ED8B5497}"/>
          </ac:picMkLst>
        </pc:picChg>
        <pc:picChg chg="add">
          <ac:chgData name="Sammy Bergman" userId="aa2cb88fd5b117a1" providerId="LiveId" clId="{992B6D81-3046-4D78-B125-FE060CCBEBE0}" dt="2021-01-12T03:10:04.695" v="1389" actId="26606"/>
          <ac:picMkLst>
            <pc:docMk/>
            <pc:sldMk cId="2707411792" sldId="281"/>
            <ac:picMk id="35" creationId="{A70DF37D-86A3-45DB-B1C1-580462D4BB6D}"/>
          </ac:picMkLst>
        </pc:picChg>
      </pc:sldChg>
      <pc:sldChg chg="modSp new mod">
        <pc:chgData name="Sammy Bergman" userId="aa2cb88fd5b117a1" providerId="LiveId" clId="{992B6D81-3046-4D78-B125-FE060CCBEBE0}" dt="2021-01-13T14:32:28.703" v="7824" actId="20577"/>
        <pc:sldMkLst>
          <pc:docMk/>
          <pc:sldMk cId="4119603433" sldId="282"/>
        </pc:sldMkLst>
        <pc:spChg chg="mod">
          <ac:chgData name="Sammy Bergman" userId="aa2cb88fd5b117a1" providerId="LiveId" clId="{992B6D81-3046-4D78-B125-FE060CCBEBE0}" dt="2021-01-12T03:15:41.759" v="1532" actId="20577"/>
          <ac:spMkLst>
            <pc:docMk/>
            <pc:sldMk cId="4119603433" sldId="282"/>
            <ac:spMk id="2" creationId="{9B1A12A3-5CEF-46EA-9861-43941C982E51}"/>
          </ac:spMkLst>
        </pc:spChg>
        <pc:spChg chg="mod">
          <ac:chgData name="Sammy Bergman" userId="aa2cb88fd5b117a1" providerId="LiveId" clId="{992B6D81-3046-4D78-B125-FE060CCBEBE0}" dt="2021-01-13T14:32:28.703" v="7824" actId="20577"/>
          <ac:spMkLst>
            <pc:docMk/>
            <pc:sldMk cId="4119603433" sldId="282"/>
            <ac:spMk id="3" creationId="{853AEE98-23B6-46AF-9AA9-7271AE77EB9A}"/>
          </ac:spMkLst>
        </pc:spChg>
      </pc:sldChg>
      <pc:sldChg chg="modSp new mod">
        <pc:chgData name="Sammy Bergman" userId="aa2cb88fd5b117a1" providerId="LiveId" clId="{992B6D81-3046-4D78-B125-FE060CCBEBE0}" dt="2021-01-13T14:32:40.166" v="7825" actId="255"/>
        <pc:sldMkLst>
          <pc:docMk/>
          <pc:sldMk cId="3234007778" sldId="283"/>
        </pc:sldMkLst>
        <pc:spChg chg="mod">
          <ac:chgData name="Sammy Bergman" userId="aa2cb88fd5b117a1" providerId="LiveId" clId="{992B6D81-3046-4D78-B125-FE060CCBEBE0}" dt="2021-01-12T04:12:02.508" v="1735" actId="20577"/>
          <ac:spMkLst>
            <pc:docMk/>
            <pc:sldMk cId="3234007778" sldId="283"/>
            <ac:spMk id="2" creationId="{0FE646F5-66E9-4FEE-9D19-0289DE362406}"/>
          </ac:spMkLst>
        </pc:spChg>
        <pc:spChg chg="mod">
          <ac:chgData name="Sammy Bergman" userId="aa2cb88fd5b117a1" providerId="LiveId" clId="{992B6D81-3046-4D78-B125-FE060CCBEBE0}" dt="2021-01-13T14:32:40.166" v="7825" actId="255"/>
          <ac:spMkLst>
            <pc:docMk/>
            <pc:sldMk cId="3234007778" sldId="283"/>
            <ac:spMk id="3" creationId="{4560BEBD-6DFE-4EAA-8EB4-1B88ADBE6B9A}"/>
          </ac:spMkLst>
        </pc:spChg>
      </pc:sldChg>
      <pc:sldChg chg="addSp modSp new mod setBg">
        <pc:chgData name="Sammy Bergman" userId="aa2cb88fd5b117a1" providerId="LiveId" clId="{992B6D81-3046-4D78-B125-FE060CCBEBE0}" dt="2021-01-13T14:33:11.351" v="7828" actId="14100"/>
        <pc:sldMkLst>
          <pc:docMk/>
          <pc:sldMk cId="4146401105" sldId="284"/>
        </pc:sldMkLst>
        <pc:spChg chg="mod">
          <ac:chgData name="Sammy Bergman" userId="aa2cb88fd5b117a1" providerId="LiveId" clId="{992B6D81-3046-4D78-B125-FE060CCBEBE0}" dt="2021-01-12T13:53:48.647" v="2706" actId="26606"/>
          <ac:spMkLst>
            <pc:docMk/>
            <pc:sldMk cId="4146401105" sldId="284"/>
            <ac:spMk id="2" creationId="{5D282A2D-66EE-420B-97B8-ED4C00FB70FF}"/>
          </ac:spMkLst>
        </pc:spChg>
        <pc:spChg chg="mod">
          <ac:chgData name="Sammy Bergman" userId="aa2cb88fd5b117a1" providerId="LiveId" clId="{992B6D81-3046-4D78-B125-FE060CCBEBE0}" dt="2021-01-13T14:33:11.351" v="7828" actId="14100"/>
          <ac:spMkLst>
            <pc:docMk/>
            <pc:sldMk cId="4146401105" sldId="284"/>
            <ac:spMk id="3" creationId="{8BCDCCB3-4B12-4546-8B32-CF793ED3DAFC}"/>
          </ac:spMkLst>
        </pc:spChg>
        <pc:spChg chg="add mod">
          <ac:chgData name="Sammy Bergman" userId="aa2cb88fd5b117a1" providerId="LiveId" clId="{992B6D81-3046-4D78-B125-FE060CCBEBE0}" dt="2021-01-12T14:12:42.772" v="2953" actId="20577"/>
          <ac:spMkLst>
            <pc:docMk/>
            <pc:sldMk cId="4146401105" sldId="284"/>
            <ac:spMk id="4" creationId="{EE52495C-467E-46E0-96D7-32F03164F1CE}"/>
          </ac:spMkLst>
        </pc:spChg>
        <pc:spChg chg="add">
          <ac:chgData name="Sammy Bergman" userId="aa2cb88fd5b117a1" providerId="LiveId" clId="{992B6D81-3046-4D78-B125-FE060CCBEBE0}" dt="2021-01-12T13:53:48.647" v="2706" actId="26606"/>
          <ac:spMkLst>
            <pc:docMk/>
            <pc:sldMk cId="4146401105" sldId="284"/>
            <ac:spMk id="71" creationId="{6E3254AE-C4CD-426D-A6E8-7FA13B0F889C}"/>
          </ac:spMkLst>
        </pc:spChg>
        <pc:picChg chg="add">
          <ac:chgData name="Sammy Bergman" userId="aa2cb88fd5b117a1" providerId="LiveId" clId="{992B6D81-3046-4D78-B125-FE060CCBEBE0}" dt="2021-01-12T13:53:48.647" v="2706" actId="26606"/>
          <ac:picMkLst>
            <pc:docMk/>
            <pc:sldMk cId="4146401105" sldId="284"/>
            <ac:picMk id="73" creationId="{F5C53434-A0C7-4A81-8EB0-D460DAD9BB65}"/>
          </ac:picMkLst>
        </pc:picChg>
        <pc:picChg chg="add mod ord">
          <ac:chgData name="Sammy Bergman" userId="aa2cb88fd5b117a1" providerId="LiveId" clId="{992B6D81-3046-4D78-B125-FE060CCBEBE0}" dt="2021-01-12T14:12:25.023" v="2918" actId="1076"/>
          <ac:picMkLst>
            <pc:docMk/>
            <pc:sldMk cId="4146401105" sldId="284"/>
            <ac:picMk id="1026" creationId="{0D689723-3507-458C-996F-5AF3461D1347}"/>
          </ac:picMkLst>
        </pc:picChg>
      </pc:sldChg>
      <pc:sldChg chg="modSp new mod">
        <pc:chgData name="Sammy Bergman" userId="aa2cb88fd5b117a1" providerId="LiveId" clId="{992B6D81-3046-4D78-B125-FE060CCBEBE0}" dt="2021-01-13T14:33:32.667" v="7829" actId="114"/>
        <pc:sldMkLst>
          <pc:docMk/>
          <pc:sldMk cId="3139870353" sldId="285"/>
        </pc:sldMkLst>
        <pc:spChg chg="mod">
          <ac:chgData name="Sammy Bergman" userId="aa2cb88fd5b117a1" providerId="LiveId" clId="{992B6D81-3046-4D78-B125-FE060CCBEBE0}" dt="2021-01-12T13:52:54.885" v="2704"/>
          <ac:spMkLst>
            <pc:docMk/>
            <pc:sldMk cId="3139870353" sldId="285"/>
            <ac:spMk id="2" creationId="{C9044DED-62A6-43B2-9DDE-0A804AB4BBF4}"/>
          </ac:spMkLst>
        </pc:spChg>
        <pc:spChg chg="mod">
          <ac:chgData name="Sammy Bergman" userId="aa2cb88fd5b117a1" providerId="LiveId" clId="{992B6D81-3046-4D78-B125-FE060CCBEBE0}" dt="2021-01-13T14:33:32.667" v="7829" actId="114"/>
          <ac:spMkLst>
            <pc:docMk/>
            <pc:sldMk cId="3139870353" sldId="285"/>
            <ac:spMk id="3" creationId="{5697F790-69B6-4151-86C4-A03D4158CD1B}"/>
          </ac:spMkLst>
        </pc:spChg>
      </pc:sldChg>
      <pc:sldChg chg="modSp new mod">
        <pc:chgData name="Sammy Bergman" userId="aa2cb88fd5b117a1" providerId="LiveId" clId="{992B6D81-3046-4D78-B125-FE060CCBEBE0}" dt="2021-01-13T14:33:58.277" v="7832" actId="27636"/>
        <pc:sldMkLst>
          <pc:docMk/>
          <pc:sldMk cId="4017321308" sldId="286"/>
        </pc:sldMkLst>
        <pc:spChg chg="mod">
          <ac:chgData name="Sammy Bergman" userId="aa2cb88fd5b117a1" providerId="LiveId" clId="{992B6D81-3046-4D78-B125-FE060CCBEBE0}" dt="2021-01-12T14:01:49.023" v="2829" actId="20577"/>
          <ac:spMkLst>
            <pc:docMk/>
            <pc:sldMk cId="4017321308" sldId="286"/>
            <ac:spMk id="2" creationId="{A3B3C990-40E0-4A12-96C9-42885FC38DE2}"/>
          </ac:spMkLst>
        </pc:spChg>
        <pc:spChg chg="mod">
          <ac:chgData name="Sammy Bergman" userId="aa2cb88fd5b117a1" providerId="LiveId" clId="{992B6D81-3046-4D78-B125-FE060CCBEBE0}" dt="2021-01-13T14:33:58.277" v="7832" actId="27636"/>
          <ac:spMkLst>
            <pc:docMk/>
            <pc:sldMk cId="4017321308" sldId="286"/>
            <ac:spMk id="3" creationId="{1706A616-240E-447D-83BB-401704E226CD}"/>
          </ac:spMkLst>
        </pc:spChg>
      </pc:sldChg>
      <pc:sldChg chg="modSp new mod">
        <pc:chgData name="Sammy Bergman" userId="aa2cb88fd5b117a1" providerId="LiveId" clId="{992B6D81-3046-4D78-B125-FE060CCBEBE0}" dt="2021-01-13T14:34:47.722" v="7839" actId="20577"/>
        <pc:sldMkLst>
          <pc:docMk/>
          <pc:sldMk cId="526095979" sldId="287"/>
        </pc:sldMkLst>
        <pc:spChg chg="mod">
          <ac:chgData name="Sammy Bergman" userId="aa2cb88fd5b117a1" providerId="LiveId" clId="{992B6D81-3046-4D78-B125-FE060CCBEBE0}" dt="2021-01-12T14:13:04.730" v="2955"/>
          <ac:spMkLst>
            <pc:docMk/>
            <pc:sldMk cId="526095979" sldId="287"/>
            <ac:spMk id="2" creationId="{515CC99C-24F4-4920-98FA-6EA2F974A618}"/>
          </ac:spMkLst>
        </pc:spChg>
        <pc:spChg chg="mod">
          <ac:chgData name="Sammy Bergman" userId="aa2cb88fd5b117a1" providerId="LiveId" clId="{992B6D81-3046-4D78-B125-FE060CCBEBE0}" dt="2021-01-13T14:34:47.722" v="7839" actId="20577"/>
          <ac:spMkLst>
            <pc:docMk/>
            <pc:sldMk cId="526095979" sldId="287"/>
            <ac:spMk id="3" creationId="{9B0D7EE9-CDF8-4B37-A3D5-A3CF9222A631}"/>
          </ac:spMkLst>
        </pc:spChg>
      </pc:sldChg>
      <pc:sldChg chg="modSp new del mod">
        <pc:chgData name="Sammy Bergman" userId="aa2cb88fd5b117a1" providerId="LiveId" clId="{992B6D81-3046-4D78-B125-FE060CCBEBE0}" dt="2021-01-13T14:35:48.915" v="7847" actId="2696"/>
        <pc:sldMkLst>
          <pc:docMk/>
          <pc:sldMk cId="1820243978" sldId="288"/>
        </pc:sldMkLst>
        <pc:spChg chg="mod">
          <ac:chgData name="Sammy Bergman" userId="aa2cb88fd5b117a1" providerId="LiveId" clId="{992B6D81-3046-4D78-B125-FE060CCBEBE0}" dt="2021-01-12T14:17:06.770" v="2960"/>
          <ac:spMkLst>
            <pc:docMk/>
            <pc:sldMk cId="1820243978" sldId="288"/>
            <ac:spMk id="2" creationId="{E56D0C6F-EB0A-48EF-8E88-0D0ABE12D549}"/>
          </ac:spMkLst>
        </pc:spChg>
        <pc:spChg chg="mod">
          <ac:chgData name="Sammy Bergman" userId="aa2cb88fd5b117a1" providerId="LiveId" clId="{992B6D81-3046-4D78-B125-FE060CCBEBE0}" dt="2021-01-13T14:35:03.054" v="7843" actId="20577"/>
          <ac:spMkLst>
            <pc:docMk/>
            <pc:sldMk cId="1820243978" sldId="288"/>
            <ac:spMk id="3" creationId="{B8E7AFAD-EDF2-4889-AB55-83E06D3CE174}"/>
          </ac:spMkLst>
        </pc:spChg>
      </pc:sldChg>
      <pc:sldChg chg="modSp new mod">
        <pc:chgData name="Sammy Bergman" userId="aa2cb88fd5b117a1" providerId="LiveId" clId="{992B6D81-3046-4D78-B125-FE060CCBEBE0}" dt="2021-01-13T14:36:42.885" v="7856" actId="2711"/>
        <pc:sldMkLst>
          <pc:docMk/>
          <pc:sldMk cId="2196715303" sldId="289"/>
        </pc:sldMkLst>
        <pc:spChg chg="mod">
          <ac:chgData name="Sammy Bergman" userId="aa2cb88fd5b117a1" providerId="LiveId" clId="{992B6D81-3046-4D78-B125-FE060CCBEBE0}" dt="2021-01-12T14:24:09.630" v="2977"/>
          <ac:spMkLst>
            <pc:docMk/>
            <pc:sldMk cId="2196715303" sldId="289"/>
            <ac:spMk id="2" creationId="{69DFD075-D077-4E8D-9BDA-45FA60285DE3}"/>
          </ac:spMkLst>
        </pc:spChg>
        <pc:spChg chg="mod">
          <ac:chgData name="Sammy Bergman" userId="aa2cb88fd5b117a1" providerId="LiveId" clId="{992B6D81-3046-4D78-B125-FE060CCBEBE0}" dt="2021-01-13T14:36:42.885" v="7856" actId="2711"/>
          <ac:spMkLst>
            <pc:docMk/>
            <pc:sldMk cId="2196715303" sldId="289"/>
            <ac:spMk id="3" creationId="{A6829221-62AF-4649-A045-FDCE2240BCD6}"/>
          </ac:spMkLst>
        </pc:spChg>
      </pc:sldChg>
      <pc:sldChg chg="modSp new mod">
        <pc:chgData name="Sammy Bergman" userId="aa2cb88fd5b117a1" providerId="LiveId" clId="{992B6D81-3046-4D78-B125-FE060CCBEBE0}" dt="2021-01-13T14:37:03.083" v="7859" actId="2711"/>
        <pc:sldMkLst>
          <pc:docMk/>
          <pc:sldMk cId="2882854176" sldId="290"/>
        </pc:sldMkLst>
        <pc:spChg chg="mod">
          <ac:chgData name="Sammy Bergman" userId="aa2cb88fd5b117a1" providerId="LiveId" clId="{992B6D81-3046-4D78-B125-FE060CCBEBE0}" dt="2021-01-12T14:27:24.659" v="3024" actId="20577"/>
          <ac:spMkLst>
            <pc:docMk/>
            <pc:sldMk cId="2882854176" sldId="290"/>
            <ac:spMk id="2" creationId="{C689A400-B63B-45E6-AC6E-49E2610C9CF2}"/>
          </ac:spMkLst>
        </pc:spChg>
        <pc:spChg chg="mod">
          <ac:chgData name="Sammy Bergman" userId="aa2cb88fd5b117a1" providerId="LiveId" clId="{992B6D81-3046-4D78-B125-FE060CCBEBE0}" dt="2021-01-13T14:37:03.083" v="7859" actId="2711"/>
          <ac:spMkLst>
            <pc:docMk/>
            <pc:sldMk cId="2882854176" sldId="290"/>
            <ac:spMk id="3" creationId="{99FC4458-6986-482D-92DF-40F5D1E93EBF}"/>
          </ac:spMkLst>
        </pc:spChg>
      </pc:sldChg>
      <pc:sldChg chg="modSp new mod">
        <pc:chgData name="Sammy Bergman" userId="aa2cb88fd5b117a1" providerId="LiveId" clId="{992B6D81-3046-4D78-B125-FE060CCBEBE0}" dt="2021-01-13T14:37:29.984" v="7862" actId="20577"/>
        <pc:sldMkLst>
          <pc:docMk/>
          <pc:sldMk cId="1094057140" sldId="291"/>
        </pc:sldMkLst>
        <pc:spChg chg="mod">
          <ac:chgData name="Sammy Bergman" userId="aa2cb88fd5b117a1" providerId="LiveId" clId="{992B6D81-3046-4D78-B125-FE060CCBEBE0}" dt="2021-01-13T14:37:29.984" v="7862" actId="20577"/>
          <ac:spMkLst>
            <pc:docMk/>
            <pc:sldMk cId="1094057140" sldId="291"/>
            <ac:spMk id="2" creationId="{E6CD1F3E-C3A4-4155-84A8-E6FA1B9BEC48}"/>
          </ac:spMkLst>
        </pc:spChg>
        <pc:spChg chg="mod">
          <ac:chgData name="Sammy Bergman" userId="aa2cb88fd5b117a1" providerId="LiveId" clId="{992B6D81-3046-4D78-B125-FE060CCBEBE0}" dt="2021-01-13T14:37:26.939" v="7861" actId="20577"/>
          <ac:spMkLst>
            <pc:docMk/>
            <pc:sldMk cId="1094057140" sldId="291"/>
            <ac:spMk id="3" creationId="{A3CA1C3F-55EB-4868-A215-0BA4C151CE51}"/>
          </ac:spMkLst>
        </pc:spChg>
      </pc:sldChg>
      <pc:sldChg chg="modSp new mod">
        <pc:chgData name="Sammy Bergman" userId="aa2cb88fd5b117a1" providerId="LiveId" clId="{992B6D81-3046-4D78-B125-FE060CCBEBE0}" dt="2021-01-13T14:43:44.234" v="7873" actId="20577"/>
        <pc:sldMkLst>
          <pc:docMk/>
          <pc:sldMk cId="2053597428" sldId="292"/>
        </pc:sldMkLst>
        <pc:spChg chg="mod">
          <ac:chgData name="Sammy Bergman" userId="aa2cb88fd5b117a1" providerId="LiveId" clId="{992B6D81-3046-4D78-B125-FE060CCBEBE0}" dt="2021-01-12T14:40:22.605" v="3462" actId="20577"/>
          <ac:spMkLst>
            <pc:docMk/>
            <pc:sldMk cId="2053597428" sldId="292"/>
            <ac:spMk id="2" creationId="{F7CFBBBA-6280-4408-AED6-0CE2046A71EA}"/>
          </ac:spMkLst>
        </pc:spChg>
        <pc:spChg chg="mod">
          <ac:chgData name="Sammy Bergman" userId="aa2cb88fd5b117a1" providerId="LiveId" clId="{992B6D81-3046-4D78-B125-FE060CCBEBE0}" dt="2021-01-13T14:43:44.234" v="7873" actId="20577"/>
          <ac:spMkLst>
            <pc:docMk/>
            <pc:sldMk cId="2053597428" sldId="292"/>
            <ac:spMk id="3" creationId="{802C14E3-42EB-44C1-B1C2-9489B3D42B41}"/>
          </ac:spMkLst>
        </pc:spChg>
      </pc:sldChg>
      <pc:sldChg chg="modSp new mod">
        <pc:chgData name="Sammy Bergman" userId="aa2cb88fd5b117a1" providerId="LiveId" clId="{992B6D81-3046-4D78-B125-FE060CCBEBE0}" dt="2021-01-12T19:28:47.835" v="4232" actId="255"/>
        <pc:sldMkLst>
          <pc:docMk/>
          <pc:sldMk cId="2507895341" sldId="293"/>
        </pc:sldMkLst>
        <pc:spChg chg="mod">
          <ac:chgData name="Sammy Bergman" userId="aa2cb88fd5b117a1" providerId="LiveId" clId="{992B6D81-3046-4D78-B125-FE060CCBEBE0}" dt="2021-01-12T14:40:28.144" v="3463"/>
          <ac:spMkLst>
            <pc:docMk/>
            <pc:sldMk cId="2507895341" sldId="293"/>
            <ac:spMk id="2" creationId="{6929E7B0-F30C-4A7C-A8A1-19180944F230}"/>
          </ac:spMkLst>
        </pc:spChg>
        <pc:spChg chg="mod">
          <ac:chgData name="Sammy Bergman" userId="aa2cb88fd5b117a1" providerId="LiveId" clId="{992B6D81-3046-4D78-B125-FE060CCBEBE0}" dt="2021-01-12T19:28:47.835" v="4232" actId="255"/>
          <ac:spMkLst>
            <pc:docMk/>
            <pc:sldMk cId="2507895341" sldId="293"/>
            <ac:spMk id="3" creationId="{8C93F219-864D-44EB-BF72-36B03A152BCE}"/>
          </ac:spMkLst>
        </pc:spChg>
      </pc:sldChg>
      <pc:sldChg chg="modSp new mod">
        <pc:chgData name="Sammy Bergman" userId="aa2cb88fd5b117a1" providerId="LiveId" clId="{992B6D81-3046-4D78-B125-FE060CCBEBE0}" dt="2021-01-13T14:45:52.266" v="7875" actId="20577"/>
        <pc:sldMkLst>
          <pc:docMk/>
          <pc:sldMk cId="687588926" sldId="294"/>
        </pc:sldMkLst>
        <pc:spChg chg="mod">
          <ac:chgData name="Sammy Bergman" userId="aa2cb88fd5b117a1" providerId="LiveId" clId="{992B6D81-3046-4D78-B125-FE060CCBEBE0}" dt="2021-01-12T19:14:24.410" v="3789"/>
          <ac:spMkLst>
            <pc:docMk/>
            <pc:sldMk cId="687588926" sldId="294"/>
            <ac:spMk id="2" creationId="{877026A0-6CBC-4F1C-B901-A6AA001D0471}"/>
          </ac:spMkLst>
        </pc:spChg>
        <pc:spChg chg="mod">
          <ac:chgData name="Sammy Bergman" userId="aa2cb88fd5b117a1" providerId="LiveId" clId="{992B6D81-3046-4D78-B125-FE060CCBEBE0}" dt="2021-01-13T14:45:52.266" v="7875" actId="20577"/>
          <ac:spMkLst>
            <pc:docMk/>
            <pc:sldMk cId="687588926" sldId="294"/>
            <ac:spMk id="3" creationId="{480565B4-718D-42D6-A487-8947CAFC348C}"/>
          </ac:spMkLst>
        </pc:spChg>
      </pc:sldChg>
      <pc:sldChg chg="addSp delSp modSp new del mod modClrScheme chgLayout">
        <pc:chgData name="Sammy Bergman" userId="aa2cb88fd5b117a1" providerId="LiveId" clId="{992B6D81-3046-4D78-B125-FE060CCBEBE0}" dt="2021-01-12T19:22:22.742" v="4179" actId="2696"/>
        <pc:sldMkLst>
          <pc:docMk/>
          <pc:sldMk cId="171812489" sldId="295"/>
        </pc:sldMkLst>
        <pc:spChg chg="del mod ord">
          <ac:chgData name="Sammy Bergman" userId="aa2cb88fd5b117a1" providerId="LiveId" clId="{992B6D81-3046-4D78-B125-FE060CCBEBE0}" dt="2021-01-12T19:22:07.069" v="4178" actId="700"/>
          <ac:spMkLst>
            <pc:docMk/>
            <pc:sldMk cId="171812489" sldId="295"/>
            <ac:spMk id="2" creationId="{79F6C471-6BB6-400A-A233-7119A1A58951}"/>
          </ac:spMkLst>
        </pc:spChg>
        <pc:spChg chg="add mod ord">
          <ac:chgData name="Sammy Bergman" userId="aa2cb88fd5b117a1" providerId="LiveId" clId="{992B6D81-3046-4D78-B125-FE060CCBEBE0}" dt="2021-01-12T19:22:07.069" v="4178" actId="700"/>
          <ac:spMkLst>
            <pc:docMk/>
            <pc:sldMk cId="171812489" sldId="295"/>
            <ac:spMk id="3" creationId="{C2083B92-4560-4254-8C53-DB9585F7DBA6}"/>
          </ac:spMkLst>
        </pc:spChg>
        <pc:spChg chg="add mod ord">
          <ac:chgData name="Sammy Bergman" userId="aa2cb88fd5b117a1" providerId="LiveId" clId="{992B6D81-3046-4D78-B125-FE060CCBEBE0}" dt="2021-01-12T19:22:07.069" v="4178" actId="700"/>
          <ac:spMkLst>
            <pc:docMk/>
            <pc:sldMk cId="171812489" sldId="295"/>
            <ac:spMk id="4" creationId="{6F728BCA-E3B2-4309-8C78-0094548F24F9}"/>
          </ac:spMkLst>
        </pc:spChg>
      </pc:sldChg>
      <pc:sldChg chg="modSp new mod ord">
        <pc:chgData name="Sammy Bergman" userId="aa2cb88fd5b117a1" providerId="LiveId" clId="{992B6D81-3046-4D78-B125-FE060CCBEBE0}" dt="2021-01-12T19:38:31.760" v="5239" actId="20577"/>
        <pc:sldMkLst>
          <pc:docMk/>
          <pc:sldMk cId="2140532259" sldId="295"/>
        </pc:sldMkLst>
        <pc:spChg chg="mod">
          <ac:chgData name="Sammy Bergman" userId="aa2cb88fd5b117a1" providerId="LiveId" clId="{992B6D81-3046-4D78-B125-FE060CCBEBE0}" dt="2021-01-12T19:23:31.156" v="4202" actId="20577"/>
          <ac:spMkLst>
            <pc:docMk/>
            <pc:sldMk cId="2140532259" sldId="295"/>
            <ac:spMk id="2" creationId="{12AFE3FB-7957-4BC5-8646-EBC662839F7C}"/>
          </ac:spMkLst>
        </pc:spChg>
        <pc:spChg chg="mod">
          <ac:chgData name="Sammy Bergman" userId="aa2cb88fd5b117a1" providerId="LiveId" clId="{992B6D81-3046-4D78-B125-FE060CCBEBE0}" dt="2021-01-12T19:38:31.760" v="5239" actId="20577"/>
          <ac:spMkLst>
            <pc:docMk/>
            <pc:sldMk cId="2140532259" sldId="295"/>
            <ac:spMk id="3" creationId="{BD1C5FF6-3A45-48CC-9B53-4B42BC75C4C0}"/>
          </ac:spMkLst>
        </pc:spChg>
      </pc:sldChg>
      <pc:sldChg chg="modSp new mod">
        <pc:chgData name="Sammy Bergman" userId="aa2cb88fd5b117a1" providerId="LiveId" clId="{992B6D81-3046-4D78-B125-FE060CCBEBE0}" dt="2021-01-12T19:43:08.408" v="5337" actId="20577"/>
        <pc:sldMkLst>
          <pc:docMk/>
          <pc:sldMk cId="3682673569" sldId="296"/>
        </pc:sldMkLst>
        <pc:spChg chg="mod">
          <ac:chgData name="Sammy Bergman" userId="aa2cb88fd5b117a1" providerId="LiveId" clId="{992B6D81-3046-4D78-B125-FE060CCBEBE0}" dt="2021-01-12T19:39:58.295" v="5275" actId="20577"/>
          <ac:spMkLst>
            <pc:docMk/>
            <pc:sldMk cId="3682673569" sldId="296"/>
            <ac:spMk id="2" creationId="{32C7B540-CE49-48AF-BD01-C2B9FE1AB0C3}"/>
          </ac:spMkLst>
        </pc:spChg>
        <pc:spChg chg="mod">
          <ac:chgData name="Sammy Bergman" userId="aa2cb88fd5b117a1" providerId="LiveId" clId="{992B6D81-3046-4D78-B125-FE060CCBEBE0}" dt="2021-01-12T19:43:08.408" v="5337" actId="20577"/>
          <ac:spMkLst>
            <pc:docMk/>
            <pc:sldMk cId="3682673569" sldId="296"/>
            <ac:spMk id="3" creationId="{F6FCE7CB-6F4B-4448-BE60-C7AE451C1C8A}"/>
          </ac:spMkLst>
        </pc:spChg>
      </pc:sldChg>
      <pc:sldChg chg="modSp new mod">
        <pc:chgData name="Sammy Bergman" userId="aa2cb88fd5b117a1" providerId="LiveId" clId="{992B6D81-3046-4D78-B125-FE060CCBEBE0}" dt="2021-01-12T19:46:32.173" v="5605" actId="20577"/>
        <pc:sldMkLst>
          <pc:docMk/>
          <pc:sldMk cId="1076575152" sldId="297"/>
        </pc:sldMkLst>
        <pc:spChg chg="mod">
          <ac:chgData name="Sammy Bergman" userId="aa2cb88fd5b117a1" providerId="LiveId" clId="{992B6D81-3046-4D78-B125-FE060CCBEBE0}" dt="2021-01-12T19:43:34.075" v="5420" actId="20577"/>
          <ac:spMkLst>
            <pc:docMk/>
            <pc:sldMk cId="1076575152" sldId="297"/>
            <ac:spMk id="2" creationId="{3CDB0EC1-140E-4ED8-A153-483A862EFDB3}"/>
          </ac:spMkLst>
        </pc:spChg>
        <pc:spChg chg="mod">
          <ac:chgData name="Sammy Bergman" userId="aa2cb88fd5b117a1" providerId="LiveId" clId="{992B6D81-3046-4D78-B125-FE060CCBEBE0}" dt="2021-01-12T19:46:32.173" v="5605" actId="20577"/>
          <ac:spMkLst>
            <pc:docMk/>
            <pc:sldMk cId="1076575152" sldId="297"/>
            <ac:spMk id="3" creationId="{2CBA1441-8D93-475C-ADFB-7AF8F6A42881}"/>
          </ac:spMkLst>
        </pc:spChg>
      </pc:sldChg>
      <pc:sldChg chg="modSp new mod">
        <pc:chgData name="Sammy Bergman" userId="aa2cb88fd5b117a1" providerId="LiveId" clId="{992B6D81-3046-4D78-B125-FE060CCBEBE0}" dt="2021-01-13T14:47:54.349" v="7876" actId="255"/>
        <pc:sldMkLst>
          <pc:docMk/>
          <pc:sldMk cId="3561729019" sldId="298"/>
        </pc:sldMkLst>
        <pc:spChg chg="mod">
          <ac:chgData name="Sammy Bergman" userId="aa2cb88fd5b117a1" providerId="LiveId" clId="{992B6D81-3046-4D78-B125-FE060CCBEBE0}" dt="2021-01-12T19:47:02.276" v="5650" actId="20577"/>
          <ac:spMkLst>
            <pc:docMk/>
            <pc:sldMk cId="3561729019" sldId="298"/>
            <ac:spMk id="2" creationId="{69431CB3-9FA3-4A10-9CB4-DFD6C760E54A}"/>
          </ac:spMkLst>
        </pc:spChg>
        <pc:spChg chg="mod">
          <ac:chgData name="Sammy Bergman" userId="aa2cb88fd5b117a1" providerId="LiveId" clId="{992B6D81-3046-4D78-B125-FE060CCBEBE0}" dt="2021-01-13T14:47:54.349" v="7876" actId="255"/>
          <ac:spMkLst>
            <pc:docMk/>
            <pc:sldMk cId="3561729019" sldId="298"/>
            <ac:spMk id="3" creationId="{0614B7AB-5789-44CC-A580-F1116BB85F0B}"/>
          </ac:spMkLst>
        </pc:spChg>
      </pc:sldChg>
      <pc:sldChg chg="modSp new mod">
        <pc:chgData name="Sammy Bergman" userId="aa2cb88fd5b117a1" providerId="LiveId" clId="{992B6D81-3046-4D78-B125-FE060CCBEBE0}" dt="2021-01-13T14:48:04.564" v="7878" actId="27636"/>
        <pc:sldMkLst>
          <pc:docMk/>
          <pc:sldMk cId="1814505340" sldId="299"/>
        </pc:sldMkLst>
        <pc:spChg chg="mod">
          <ac:chgData name="Sammy Bergman" userId="aa2cb88fd5b117a1" providerId="LiveId" clId="{992B6D81-3046-4D78-B125-FE060CCBEBE0}" dt="2021-01-12T19:50:35.636" v="5961"/>
          <ac:spMkLst>
            <pc:docMk/>
            <pc:sldMk cId="1814505340" sldId="299"/>
            <ac:spMk id="2" creationId="{F64F2E23-AFAB-4988-B272-97E290B49E3D}"/>
          </ac:spMkLst>
        </pc:spChg>
        <pc:spChg chg="mod">
          <ac:chgData name="Sammy Bergman" userId="aa2cb88fd5b117a1" providerId="LiveId" clId="{992B6D81-3046-4D78-B125-FE060CCBEBE0}" dt="2021-01-13T14:48:04.564" v="7878" actId="27636"/>
          <ac:spMkLst>
            <pc:docMk/>
            <pc:sldMk cId="1814505340" sldId="299"/>
            <ac:spMk id="3" creationId="{90A9062E-E76F-4FAF-A3A0-34035E665E96}"/>
          </ac:spMkLst>
        </pc:spChg>
      </pc:sldChg>
      <pc:sldChg chg="modSp new mod">
        <pc:chgData name="Sammy Bergman" userId="aa2cb88fd5b117a1" providerId="LiveId" clId="{992B6D81-3046-4D78-B125-FE060CCBEBE0}" dt="2021-01-13T14:50:14.546" v="7881" actId="2711"/>
        <pc:sldMkLst>
          <pc:docMk/>
          <pc:sldMk cId="268333126" sldId="300"/>
        </pc:sldMkLst>
        <pc:spChg chg="mod">
          <ac:chgData name="Sammy Bergman" userId="aa2cb88fd5b117a1" providerId="LiveId" clId="{992B6D81-3046-4D78-B125-FE060CCBEBE0}" dt="2021-01-12T19:56:47.770" v="6036" actId="20577"/>
          <ac:spMkLst>
            <pc:docMk/>
            <pc:sldMk cId="268333126" sldId="300"/>
            <ac:spMk id="2" creationId="{C506D58F-4768-46F7-8813-7F1C1C29C073}"/>
          </ac:spMkLst>
        </pc:spChg>
        <pc:spChg chg="mod">
          <ac:chgData name="Sammy Bergman" userId="aa2cb88fd5b117a1" providerId="LiveId" clId="{992B6D81-3046-4D78-B125-FE060CCBEBE0}" dt="2021-01-13T14:50:14.546" v="7881" actId="2711"/>
          <ac:spMkLst>
            <pc:docMk/>
            <pc:sldMk cId="268333126" sldId="300"/>
            <ac:spMk id="3" creationId="{EBCD4645-F93D-4812-92F4-8920F270C6A6}"/>
          </ac:spMkLst>
        </pc:spChg>
      </pc:sldChg>
      <pc:sldChg chg="modSp new mod">
        <pc:chgData name="Sammy Bergman" userId="aa2cb88fd5b117a1" providerId="LiveId" clId="{992B6D81-3046-4D78-B125-FE060CCBEBE0}" dt="2021-01-13T01:59:07.862" v="7746" actId="948"/>
        <pc:sldMkLst>
          <pc:docMk/>
          <pc:sldMk cId="555998059" sldId="301"/>
        </pc:sldMkLst>
        <pc:spChg chg="mod">
          <ac:chgData name="Sammy Bergman" userId="aa2cb88fd5b117a1" providerId="LiveId" clId="{992B6D81-3046-4D78-B125-FE060CCBEBE0}" dt="2021-01-13T01:42:55.087" v="6778" actId="20577"/>
          <ac:spMkLst>
            <pc:docMk/>
            <pc:sldMk cId="555998059" sldId="301"/>
            <ac:spMk id="2" creationId="{A187C5C1-F18F-4BA0-BC80-50534EC19817}"/>
          </ac:spMkLst>
        </pc:spChg>
        <pc:spChg chg="mod">
          <ac:chgData name="Sammy Bergman" userId="aa2cb88fd5b117a1" providerId="LiveId" clId="{992B6D81-3046-4D78-B125-FE060CCBEBE0}" dt="2021-01-13T01:59:07.862" v="7746" actId="948"/>
          <ac:spMkLst>
            <pc:docMk/>
            <pc:sldMk cId="555998059" sldId="301"/>
            <ac:spMk id="3" creationId="{E6998735-A133-4E93-84AE-B5319CF85E28}"/>
          </ac:spMkLst>
        </pc:spChg>
      </pc:sldChg>
      <pc:sldChg chg="modSp new mod">
        <pc:chgData name="Sammy Bergman" userId="aa2cb88fd5b117a1" providerId="LiveId" clId="{992B6D81-3046-4D78-B125-FE060CCBEBE0}" dt="2021-01-13T01:58:52.411" v="7744" actId="255"/>
        <pc:sldMkLst>
          <pc:docMk/>
          <pc:sldMk cId="3071808492" sldId="302"/>
        </pc:sldMkLst>
        <pc:spChg chg="mod">
          <ac:chgData name="Sammy Bergman" userId="aa2cb88fd5b117a1" providerId="LiveId" clId="{992B6D81-3046-4D78-B125-FE060CCBEBE0}" dt="2021-01-13T01:58:52.411" v="7744" actId="255"/>
          <ac:spMkLst>
            <pc:docMk/>
            <pc:sldMk cId="3071808492" sldId="302"/>
            <ac:spMk id="2" creationId="{EF233325-82FF-44F9-86B9-FE8762B1574E}"/>
          </ac:spMkLst>
        </pc:spChg>
        <pc:spChg chg="mod">
          <ac:chgData name="Sammy Bergman" userId="aa2cb88fd5b117a1" providerId="LiveId" clId="{992B6D81-3046-4D78-B125-FE060CCBEBE0}" dt="2021-01-13T01:58:52.411" v="7744" actId="255"/>
          <ac:spMkLst>
            <pc:docMk/>
            <pc:sldMk cId="3071808492" sldId="302"/>
            <ac:spMk id="3" creationId="{E461CCF8-072A-4327-9E31-F18AD6C01109}"/>
          </ac:spMkLst>
        </pc:spChg>
      </pc:sldChg>
      <pc:sldMasterChg chg="modSldLayout">
        <pc:chgData name="Sammy Bergman" userId="aa2cb88fd5b117a1" providerId="LiveId" clId="{992B6D81-3046-4D78-B125-FE060CCBEBE0}" dt="2021-01-12T19:28:13.861" v="4228"/>
        <pc:sldMasterMkLst>
          <pc:docMk/>
          <pc:sldMasterMk cId="433299945" sldId="2147483696"/>
        </pc:sldMasterMkLst>
        <pc:sldLayoutChg chg="modSp">
          <pc:chgData name="Sammy Bergman" userId="aa2cb88fd5b117a1" providerId="LiveId" clId="{992B6D81-3046-4D78-B125-FE060CCBEBE0}" dt="2021-01-12T19:28:13.861" v="4228"/>
          <pc:sldLayoutMkLst>
            <pc:docMk/>
            <pc:sldMasterMk cId="433299945" sldId="2147483696"/>
            <pc:sldLayoutMk cId="1766915195" sldId="2147483698"/>
          </pc:sldLayoutMkLst>
          <pc:spChg chg="mod">
            <ac:chgData name="Sammy Bergman" userId="aa2cb88fd5b117a1" providerId="LiveId" clId="{992B6D81-3046-4D78-B125-FE060CCBEBE0}" dt="2021-01-12T19:28:13.861" v="4228"/>
            <ac:spMkLst>
              <pc:docMk/>
              <pc:sldMasterMk cId="433299945" sldId="2147483696"/>
              <pc:sldLayoutMk cId="1766915195" sldId="2147483698"/>
              <ac:spMk id="12" creationId="{00000000-0000-0000-0000-000000000000}"/>
            </ac:spMkLst>
          </pc:spChg>
        </pc:sldLayoutChg>
        <pc:sldLayoutChg chg="modSp mod">
          <pc:chgData name="Sammy Bergman" userId="aa2cb88fd5b117a1" providerId="LiveId" clId="{992B6D81-3046-4D78-B125-FE060CCBEBE0}" dt="2021-01-12T19:27:01.432" v="4213"/>
          <pc:sldLayoutMkLst>
            <pc:docMk/>
            <pc:sldMasterMk cId="433299945" sldId="2147483696"/>
            <pc:sldLayoutMk cId="1830742913" sldId="2147483714"/>
          </pc:sldLayoutMkLst>
          <pc:spChg chg="mod">
            <ac:chgData name="Sammy Bergman" userId="aa2cb88fd5b117a1" providerId="LiveId" clId="{992B6D81-3046-4D78-B125-FE060CCBEBE0}" dt="2021-01-12T19:27:01.432" v="4213"/>
            <ac:spMkLst>
              <pc:docMk/>
              <pc:sldMasterMk cId="433299945" sldId="2147483696"/>
              <pc:sldLayoutMk cId="1830742913" sldId="2147483714"/>
              <ac:spMk id="3" creationId="{00000000-0000-0000-0000-000000000000}"/>
            </ac:spMkLst>
          </pc:spChg>
        </pc:sldLayoutChg>
      </pc:sldMaster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BB06BC0-7AB2-4BB1-9020-A96A5D12290D}" type="datetimeFigureOut">
              <a:rPr lang="en-US" smtClean="0"/>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B3DB16-E82C-4C88-A97F-CABD1343CAEA}" type="slidenum">
              <a:rPr lang="en-US" smtClean="0"/>
              <a:t>‹#›</a:t>
            </a:fld>
            <a:endParaRPr lang="en-US"/>
          </a:p>
        </p:txBody>
      </p:sp>
    </p:spTree>
    <p:extLst>
      <p:ext uri="{BB962C8B-B14F-4D97-AF65-F5344CB8AC3E}">
        <p14:creationId xmlns:p14="http://schemas.microsoft.com/office/powerpoint/2010/main" val="34945888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BB06BC0-7AB2-4BB1-9020-A96A5D12290D}" type="datetimeFigureOut">
              <a:rPr lang="en-US" smtClean="0"/>
              <a:t>1/12/2021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B3DB16-E82C-4C88-A97F-CABD1343CAEA}" type="slidenum">
              <a:rPr lang="en-US" smtClean="0"/>
              <a:t>‹#›</a:t>
            </a:fld>
            <a:endParaRPr lang="en-US"/>
          </a:p>
        </p:txBody>
      </p:sp>
    </p:spTree>
    <p:extLst>
      <p:ext uri="{BB962C8B-B14F-4D97-AF65-F5344CB8AC3E}">
        <p14:creationId xmlns:p14="http://schemas.microsoft.com/office/powerpoint/2010/main" val="31770243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BB06BC0-7AB2-4BB1-9020-A96A5D12290D}" type="datetimeFigureOut">
              <a:rPr lang="en-US" smtClean="0"/>
              <a:t>1/12/2021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B3DB16-E82C-4C88-A97F-CABD1343CAEA}" type="slidenum">
              <a:rPr lang="en-US" smtClean="0"/>
              <a:t>‹#›</a:t>
            </a:fld>
            <a:endParaRPr lang="en-US"/>
          </a:p>
        </p:txBody>
      </p:sp>
    </p:spTree>
    <p:extLst>
      <p:ext uri="{BB962C8B-B14F-4D97-AF65-F5344CB8AC3E}">
        <p14:creationId xmlns:p14="http://schemas.microsoft.com/office/powerpoint/2010/main" val="22703029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BB06BC0-7AB2-4BB1-9020-A96A5D12290D}" type="datetimeFigureOut">
              <a:rPr lang="en-US" smtClean="0"/>
              <a:t>1/12/2021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B3DB16-E82C-4C88-A97F-CABD1343CAEA}" type="slidenum">
              <a:rPr lang="en-US" smtClean="0"/>
              <a:t>‹#›</a:t>
            </a:fld>
            <a:endParaRPr lang="en-US"/>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0646412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BB06BC0-7AB2-4BB1-9020-A96A5D12290D}" type="datetimeFigureOut">
              <a:rPr lang="en-US" smtClean="0"/>
              <a:t>1/12/2021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B3DB16-E82C-4C88-A97F-CABD1343CAEA}" type="slidenum">
              <a:rPr lang="en-US" smtClean="0"/>
              <a:t>‹#›</a:t>
            </a:fld>
            <a:endParaRPr lang="en-US"/>
          </a:p>
        </p:txBody>
      </p:sp>
    </p:spTree>
    <p:extLst>
      <p:ext uri="{BB962C8B-B14F-4D97-AF65-F5344CB8AC3E}">
        <p14:creationId xmlns:p14="http://schemas.microsoft.com/office/powerpoint/2010/main" val="35917510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BB06BC0-7AB2-4BB1-9020-A96A5D12290D}" type="datetimeFigureOut">
              <a:rPr lang="en-US" smtClean="0"/>
              <a:t>1/12/2021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6B3DB16-E82C-4C88-A97F-CABD1343CAEA}" type="slidenum">
              <a:rPr lang="en-US" smtClean="0"/>
              <a:t>‹#›</a:t>
            </a:fld>
            <a:endParaRPr lang="en-US"/>
          </a:p>
        </p:txBody>
      </p:sp>
    </p:spTree>
    <p:extLst>
      <p:ext uri="{BB962C8B-B14F-4D97-AF65-F5344CB8AC3E}">
        <p14:creationId xmlns:p14="http://schemas.microsoft.com/office/powerpoint/2010/main" val="36806175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BB06BC0-7AB2-4BB1-9020-A96A5D12290D}" type="datetimeFigureOut">
              <a:rPr lang="en-US" smtClean="0"/>
              <a:t>1/12/2021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6B3DB16-E82C-4C88-A97F-CABD1343CAEA}" type="slidenum">
              <a:rPr lang="en-US" smtClean="0"/>
              <a:t>‹#›</a:t>
            </a:fld>
            <a:endParaRPr lang="en-US"/>
          </a:p>
        </p:txBody>
      </p:sp>
    </p:spTree>
    <p:extLst>
      <p:ext uri="{BB962C8B-B14F-4D97-AF65-F5344CB8AC3E}">
        <p14:creationId xmlns:p14="http://schemas.microsoft.com/office/powerpoint/2010/main" val="5871050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BB06BC0-7AB2-4BB1-9020-A96A5D12290D}" type="datetimeFigureOut">
              <a:rPr lang="en-US" smtClean="0"/>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B3DB16-E82C-4C88-A97F-CABD1343CAEA}" type="slidenum">
              <a:rPr lang="en-US" smtClean="0"/>
              <a:t>‹#›</a:t>
            </a:fld>
            <a:endParaRPr lang="en-US"/>
          </a:p>
        </p:txBody>
      </p:sp>
    </p:spTree>
    <p:extLst>
      <p:ext uri="{BB962C8B-B14F-4D97-AF65-F5344CB8AC3E}">
        <p14:creationId xmlns:p14="http://schemas.microsoft.com/office/powerpoint/2010/main" val="34093595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BB06BC0-7AB2-4BB1-9020-A96A5D12290D}" type="datetimeFigureOut">
              <a:rPr lang="en-US" smtClean="0"/>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B3DB16-E82C-4C88-A97F-CABD1343CAEA}" type="slidenum">
              <a:rPr lang="en-US" smtClean="0"/>
              <a:t>‹#›</a:t>
            </a:fld>
            <a:endParaRPr lang="en-US"/>
          </a:p>
        </p:txBody>
      </p:sp>
    </p:spTree>
    <p:extLst>
      <p:ext uri="{BB962C8B-B14F-4D97-AF65-F5344CB8AC3E}">
        <p14:creationId xmlns:p14="http://schemas.microsoft.com/office/powerpoint/2010/main" val="27677659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hasCustomPrompt="1"/>
          </p:nvPr>
        </p:nvSpPr>
        <p:spPr/>
        <p:txBody>
          <a:bodyPr/>
          <a:lstStyle>
            <a:lvl1pPr>
              <a:defRPr cap="none">
                <a:latin typeface="Times New Roman" panose="02020603050405020304" pitchFamily="18" charset="0"/>
                <a:cs typeface="Times New Roman" panose="02020603050405020304" pitchFamily="18" charset="0"/>
              </a:defRPr>
            </a:lvl1pPr>
            <a:lvl2pPr>
              <a:defRPr cap="none">
                <a:latin typeface="Times New Roman" panose="02020603050405020304" pitchFamily="18" charset="0"/>
                <a:cs typeface="Times New Roman" panose="02020603050405020304" pitchFamily="18" charset="0"/>
              </a:defRPr>
            </a:lvl2pPr>
            <a:lvl3pPr>
              <a:defRPr cap="none">
                <a:latin typeface="Times New Roman" panose="02020603050405020304" pitchFamily="18" charset="0"/>
                <a:cs typeface="Times New Roman" panose="02020603050405020304" pitchFamily="18" charset="0"/>
              </a:defRPr>
            </a:lvl3pPr>
            <a:lvl4pPr>
              <a:defRPr cap="none">
                <a:latin typeface="Times New Roman" panose="02020603050405020304" pitchFamily="18" charset="0"/>
                <a:cs typeface="Times New Roman" panose="02020603050405020304" pitchFamily="18" charset="0"/>
              </a:defRPr>
            </a:lvl4pPr>
            <a:lvl5pPr>
              <a:defRPr cap="none">
                <a:latin typeface="Times New Roman" panose="02020603050405020304" pitchFamily="18" charset="0"/>
                <a:cs typeface="Times New Roman" panose="020206030504050203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DBB06BC0-7AB2-4BB1-9020-A96A5D12290D}" type="datetimeFigureOut">
              <a:rPr lang="en-US" smtClean="0"/>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B3DB16-E82C-4C88-A97F-CABD1343CAEA}" type="slidenum">
              <a:rPr lang="en-US" smtClean="0"/>
              <a:t>‹#›</a:t>
            </a:fld>
            <a:endParaRPr lang="en-US"/>
          </a:p>
        </p:txBody>
      </p:sp>
    </p:spTree>
    <p:extLst>
      <p:ext uri="{BB962C8B-B14F-4D97-AF65-F5344CB8AC3E}">
        <p14:creationId xmlns:p14="http://schemas.microsoft.com/office/powerpoint/2010/main" val="18307429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hasCustomPrompt="1"/>
          </p:nvPr>
        </p:nvSpPr>
        <p:spPr>
          <a:xfrm>
            <a:off x="913774" y="2367092"/>
            <a:ext cx="10363826" cy="3424107"/>
          </a:xfrm>
        </p:spPr>
        <p:txBody>
          <a:bodyPr/>
          <a:lstStyle>
            <a:lvl1pPr>
              <a:defRPr cap="none"/>
            </a:lvl1pPr>
            <a:lvl2pPr>
              <a:defRPr cap="none"/>
            </a:lvl2pPr>
            <a:lvl3pPr>
              <a:defRPr cap="none"/>
            </a:lvl3pPr>
            <a:lvl4pPr>
              <a:defRPr cap="none"/>
            </a:lvl4pPr>
            <a:lvl5pPr>
              <a:defRPr cap="none"/>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DBB06BC0-7AB2-4BB1-9020-A96A5D12290D}" type="datetimeFigureOut">
              <a:rPr lang="en-US" smtClean="0"/>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B3DB16-E82C-4C88-A97F-CABD1343CAEA}" type="slidenum">
              <a:rPr lang="en-US" smtClean="0"/>
              <a:t>‹#›</a:t>
            </a:fld>
            <a:endParaRPr lang="en-US"/>
          </a:p>
        </p:txBody>
      </p:sp>
    </p:spTree>
    <p:extLst>
      <p:ext uri="{BB962C8B-B14F-4D97-AF65-F5344CB8AC3E}">
        <p14:creationId xmlns:p14="http://schemas.microsoft.com/office/powerpoint/2010/main" val="17669151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BB06BC0-7AB2-4BB1-9020-A96A5D12290D}" type="datetimeFigureOut">
              <a:rPr lang="en-US" smtClean="0"/>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B3DB16-E82C-4C88-A97F-CABD1343CAEA}" type="slidenum">
              <a:rPr lang="en-US" smtClean="0"/>
              <a:t>‹#›</a:t>
            </a:fld>
            <a:endParaRPr lang="en-US"/>
          </a:p>
        </p:txBody>
      </p:sp>
    </p:spTree>
    <p:extLst>
      <p:ext uri="{BB962C8B-B14F-4D97-AF65-F5344CB8AC3E}">
        <p14:creationId xmlns:p14="http://schemas.microsoft.com/office/powerpoint/2010/main" val="5601445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BB06BC0-7AB2-4BB1-9020-A96A5D12290D}" type="datetimeFigureOut">
              <a:rPr lang="en-US" smtClean="0"/>
              <a:t>1/12/2021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B3DB16-E82C-4C88-A97F-CABD1343CAEA}" type="slidenum">
              <a:rPr lang="en-US" smtClean="0"/>
              <a:t>‹#›</a:t>
            </a:fld>
            <a:endParaRPr lang="en-US"/>
          </a:p>
        </p:txBody>
      </p:sp>
    </p:spTree>
    <p:extLst>
      <p:ext uri="{BB962C8B-B14F-4D97-AF65-F5344CB8AC3E}">
        <p14:creationId xmlns:p14="http://schemas.microsoft.com/office/powerpoint/2010/main" val="397174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BB06BC0-7AB2-4BB1-9020-A96A5D12290D}" type="datetimeFigureOut">
              <a:rPr lang="en-US" smtClean="0"/>
              <a:t>1/12/2021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6B3DB16-E82C-4C88-A97F-CABD1343CAEA}" type="slidenum">
              <a:rPr lang="en-US" smtClean="0"/>
              <a:t>‹#›</a:t>
            </a:fld>
            <a:endParaRPr lang="en-US"/>
          </a:p>
        </p:txBody>
      </p:sp>
    </p:spTree>
    <p:extLst>
      <p:ext uri="{BB962C8B-B14F-4D97-AF65-F5344CB8AC3E}">
        <p14:creationId xmlns:p14="http://schemas.microsoft.com/office/powerpoint/2010/main" val="7830793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BB06BC0-7AB2-4BB1-9020-A96A5D12290D}" type="datetimeFigureOut">
              <a:rPr lang="en-US" smtClean="0"/>
              <a:t>1/12/2021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6B3DB16-E82C-4C88-A97F-CABD1343CAEA}" type="slidenum">
              <a:rPr lang="en-US" smtClean="0"/>
              <a:t>‹#›</a:t>
            </a:fld>
            <a:endParaRPr lang="en-US"/>
          </a:p>
        </p:txBody>
      </p:sp>
    </p:spTree>
    <p:extLst>
      <p:ext uri="{BB962C8B-B14F-4D97-AF65-F5344CB8AC3E}">
        <p14:creationId xmlns:p14="http://schemas.microsoft.com/office/powerpoint/2010/main" val="700131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DBB06BC0-7AB2-4BB1-9020-A96A5D12290D}" type="datetimeFigureOut">
              <a:rPr lang="en-US" smtClean="0"/>
              <a:t>1/12/2021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6B3DB16-E82C-4C88-A97F-CABD1343CAEA}" type="slidenum">
              <a:rPr lang="en-US" smtClean="0"/>
              <a:t>‹#›</a:t>
            </a:fld>
            <a:endParaRPr lang="en-US"/>
          </a:p>
        </p:txBody>
      </p:sp>
    </p:spTree>
    <p:extLst>
      <p:ext uri="{BB962C8B-B14F-4D97-AF65-F5344CB8AC3E}">
        <p14:creationId xmlns:p14="http://schemas.microsoft.com/office/powerpoint/2010/main" val="32507633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BB06BC0-7AB2-4BB1-9020-A96A5D12290D}" type="datetimeFigureOut">
              <a:rPr lang="en-US" smtClean="0"/>
              <a:t>1/12/2021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B3DB16-E82C-4C88-A97F-CABD1343CAEA}" type="slidenum">
              <a:rPr lang="en-US" smtClean="0"/>
              <a:t>‹#›</a:t>
            </a:fld>
            <a:endParaRPr lang="en-US"/>
          </a:p>
        </p:txBody>
      </p:sp>
    </p:spTree>
    <p:extLst>
      <p:ext uri="{BB962C8B-B14F-4D97-AF65-F5344CB8AC3E}">
        <p14:creationId xmlns:p14="http://schemas.microsoft.com/office/powerpoint/2010/main" val="34959440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BB06BC0-7AB2-4BB1-9020-A96A5D12290D}" type="datetimeFigureOut">
              <a:rPr lang="en-US" smtClean="0"/>
              <a:t>1/12/2021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B3DB16-E82C-4C88-A97F-CABD1343CAEA}" type="slidenum">
              <a:rPr lang="en-US" smtClean="0"/>
              <a:t>‹#›</a:t>
            </a:fld>
            <a:endParaRPr lang="en-US"/>
          </a:p>
        </p:txBody>
      </p:sp>
    </p:spTree>
    <p:extLst>
      <p:ext uri="{BB962C8B-B14F-4D97-AF65-F5344CB8AC3E}">
        <p14:creationId xmlns:p14="http://schemas.microsoft.com/office/powerpoint/2010/main" val="9068573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DBB06BC0-7AB2-4BB1-9020-A96A5D12290D}" type="datetimeFigureOut">
              <a:rPr lang="en-US" smtClean="0"/>
              <a:t>1/12/2021</a:t>
            </a:fld>
            <a:endParaRPr lang="en-US"/>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C6B3DB16-E82C-4C88-A97F-CABD1343CAEA}" type="slidenum">
              <a:rPr lang="en-US" smtClean="0"/>
              <a:t>‹#›</a:t>
            </a:fld>
            <a:endParaRPr lang="en-US"/>
          </a:p>
        </p:txBody>
      </p:sp>
    </p:spTree>
    <p:extLst>
      <p:ext uri="{BB962C8B-B14F-4D97-AF65-F5344CB8AC3E}">
        <p14:creationId xmlns:p14="http://schemas.microsoft.com/office/powerpoint/2010/main" val="43329994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 id="2147483714" r:id="rId18"/>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hyperlink" Target="/Genesis.5.3" TargetMode="External"/><Relationship Id="rId2" Type="http://schemas.openxmlformats.org/officeDocument/2006/relationships/hyperlink" Target="/Bamidbar_Rabbah.14.12" TargetMode="Externa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hyperlink" Target="/Bamidbar_Rabbah.14.12" TargetMode="Externa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hyperlink" Target="/Bamidbar_Rabbah.13.16" TargetMode="Externa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hyperlink" Target="/Bamidbar_Rabbah.13.14" TargetMode="External"/><Relationship Id="rId2" Type="http://schemas.openxmlformats.org/officeDocument/2006/relationships/hyperlink" Target="/Genesis.18.7" TargetMode="External"/><Relationship Id="rId1" Type="http://schemas.openxmlformats.org/officeDocument/2006/relationships/slideLayout" Target="../slideLayouts/slideLayout18.xml"/><Relationship Id="rId4" Type="http://schemas.openxmlformats.org/officeDocument/2006/relationships/hyperlink" Target="/Genesis.30.40"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Bamidbar_Rabbah.14.10" TargetMode="External"/><Relationship Id="rId2" Type="http://schemas.openxmlformats.org/officeDocument/2006/relationships/hyperlink" Target="/Bamidbar_Rabbah.13.19" TargetMode="Externa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05CDF-C322-441D-9786-5D53C54ECAFC}"/>
              </a:ext>
            </a:extLst>
          </p:cNvPr>
          <p:cNvSpPr>
            <a:spLocks noGrp="1"/>
          </p:cNvSpPr>
          <p:nvPr>
            <p:ph type="title"/>
          </p:nvPr>
        </p:nvSpPr>
        <p:spPr>
          <a:xfrm>
            <a:off x="6746628" y="1783959"/>
            <a:ext cx="4645250" cy="2889114"/>
          </a:xfrm>
        </p:spPr>
        <p:txBody>
          <a:bodyPr vert="horz" lIns="91440" tIns="45720" rIns="91440" bIns="45720" rtlCol="0" anchor="b">
            <a:normAutofit fontScale="90000"/>
          </a:bodyPr>
          <a:lstStyle/>
          <a:p>
            <a:r>
              <a:rPr lang="en-CA" sz="6000" dirty="0"/>
              <a:t>Exploring the Jewish World of Medieval Provence</a:t>
            </a:r>
            <a:endParaRPr lang="en-US" sz="6000" dirty="0"/>
          </a:p>
        </p:txBody>
      </p:sp>
      <p:pic>
        <p:nvPicPr>
          <p:cNvPr id="7" name="Content Placeholder 6" descr="Text&#10;&#10;Description automatically generated">
            <a:extLst>
              <a:ext uri="{FF2B5EF4-FFF2-40B4-BE49-F238E27FC236}">
                <a16:creationId xmlns:a16="http://schemas.microsoft.com/office/drawing/2014/main" id="{4E2A9D6B-01A3-4B6B-B8CB-7D97268EAE81}"/>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6028" r="2" b="6031"/>
          <a:stretch/>
        </p:blipFill>
        <p:spPr>
          <a:xfrm>
            <a:off x="20" y="10"/>
            <a:ext cx="6024134" cy="6857990"/>
          </a:xfrm>
          <a:custGeom>
            <a:avLst/>
            <a:gdLst/>
            <a:ahLst/>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Tree>
    <p:extLst>
      <p:ext uri="{BB962C8B-B14F-4D97-AF65-F5344CB8AC3E}">
        <p14:creationId xmlns:p14="http://schemas.microsoft.com/office/powerpoint/2010/main" val="3896902843"/>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DC3B8C6B-63CA-4384-8059-2036BE5202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C71B03AA-C0EB-4104-84F8-E1AB8BFBEF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24761" y="-2"/>
            <a:ext cx="81313" cy="6858002"/>
          </a:xfrm>
          <a:prstGeom prst="rect">
            <a:avLst/>
          </a:prstGeom>
          <a:gradFill flip="none" rotWithShape="1">
            <a:gsLst>
              <a:gs pos="84000">
                <a:srgbClr val="B5B5B5"/>
              </a:gs>
              <a:gs pos="60159">
                <a:srgbClr val="D5D5D5"/>
              </a:gs>
              <a:gs pos="50447">
                <a:srgbClr val="E6E6E6"/>
              </a:gs>
              <a:gs pos="44260">
                <a:srgbClr val="D5D5D5"/>
              </a:gs>
              <a:gs pos="15928">
                <a:srgbClr val="B5B5B5"/>
              </a:gs>
              <a:gs pos="7000">
                <a:srgbClr val="8A8A8A"/>
              </a:gs>
              <a:gs pos="0">
                <a:srgbClr val="BBBBBB"/>
              </a:gs>
              <a:gs pos="93000">
                <a:srgbClr val="8A8A8A"/>
              </a:gs>
              <a:gs pos="100000">
                <a:srgbClr val="BBBB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Picture 74">
            <a:extLst>
              <a:ext uri="{FF2B5EF4-FFF2-40B4-BE49-F238E27FC236}">
                <a16:creationId xmlns:a16="http://schemas.microsoft.com/office/drawing/2014/main" id="{09C2B723-6C2F-49DE-A429-50BDFD1ADB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074" name="Picture 2" descr="שימוש נוצרי בפנטסיה יהודית: על משה הדרשן - יְקוּם תַּרְבּוּת">
            <a:extLst>
              <a:ext uri="{FF2B5EF4-FFF2-40B4-BE49-F238E27FC236}">
                <a16:creationId xmlns:a16="http://schemas.microsoft.com/office/drawing/2014/main" id="{33BA2C2B-C1C8-4381-B1B7-FD7743453A4D}"/>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4688" r="4022" b="1"/>
          <a:stretch/>
        </p:blipFill>
        <p:spPr bwMode="auto">
          <a:xfrm>
            <a:off x="20" y="10"/>
            <a:ext cx="4024741"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729AD49-1D66-499B-90BA-12C00D4B1F3A}"/>
              </a:ext>
            </a:extLst>
          </p:cNvPr>
          <p:cNvSpPr>
            <a:spLocks noGrp="1"/>
          </p:cNvSpPr>
          <p:nvPr>
            <p:ph type="title"/>
          </p:nvPr>
        </p:nvSpPr>
        <p:spPr>
          <a:xfrm>
            <a:off x="4465050" y="618517"/>
            <a:ext cx="6672886" cy="1596177"/>
          </a:xfrm>
        </p:spPr>
        <p:txBody>
          <a:bodyPr vert="horz" lIns="91440" tIns="45720" rIns="91440" bIns="45720" rtlCol="0" anchor="ctr">
            <a:normAutofit/>
          </a:bodyPr>
          <a:lstStyle/>
          <a:p>
            <a:r>
              <a:rPr lang="en-US"/>
              <a:t>Rabbi Moshe HaDarshan: Father of the Sermon</a:t>
            </a:r>
          </a:p>
        </p:txBody>
      </p:sp>
      <p:sp>
        <p:nvSpPr>
          <p:cNvPr id="4" name="TextBox 3">
            <a:extLst>
              <a:ext uri="{FF2B5EF4-FFF2-40B4-BE49-F238E27FC236}">
                <a16:creationId xmlns:a16="http://schemas.microsoft.com/office/drawing/2014/main" id="{347ED45C-8C7B-4141-964E-250B19D2F74A}"/>
              </a:ext>
            </a:extLst>
          </p:cNvPr>
          <p:cNvSpPr txBox="1"/>
          <p:nvPr/>
        </p:nvSpPr>
        <p:spPr>
          <a:xfrm>
            <a:off x="4465048" y="2367092"/>
            <a:ext cx="6672887" cy="3424107"/>
          </a:xfrm>
          <a:prstGeom prst="rect">
            <a:avLst/>
          </a:prstGeom>
        </p:spPr>
        <p:txBody>
          <a:bodyPr vert="horz" lIns="91440" tIns="45720" rIns="91440" bIns="45720" rtlCol="0">
            <a:normAutofit/>
          </a:bodyPr>
          <a:lstStyle/>
          <a:p>
            <a:pPr indent="-228600" defTabSz="914400">
              <a:lnSpc>
                <a:spcPct val="120000"/>
              </a:lnSpc>
              <a:spcAft>
                <a:spcPts val="600"/>
              </a:spcAft>
              <a:buClr>
                <a:schemeClr val="tx1"/>
              </a:buClr>
              <a:buFont typeface="Arial" panose="020B0604020202020204" pitchFamily="34" charset="0"/>
              <a:buChar char="•"/>
            </a:pPr>
            <a:r>
              <a:rPr lang="en-US" cap="all"/>
              <a:t>https://kotar.cet.ac.il/KotarApp/Viewer.aspx?nBookID=98928714#31.1260.6.default</a:t>
            </a:r>
          </a:p>
        </p:txBody>
      </p:sp>
    </p:spTree>
    <p:extLst>
      <p:ext uri="{BB962C8B-B14F-4D97-AF65-F5344CB8AC3E}">
        <p14:creationId xmlns:p14="http://schemas.microsoft.com/office/powerpoint/2010/main" val="6981230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E876D-9A51-46F9-BFB7-920E417895CE}"/>
              </a:ext>
            </a:extLst>
          </p:cNvPr>
          <p:cNvSpPr>
            <a:spLocks noGrp="1"/>
          </p:cNvSpPr>
          <p:nvPr>
            <p:ph type="title"/>
          </p:nvPr>
        </p:nvSpPr>
        <p:spPr/>
        <p:txBody>
          <a:bodyPr/>
          <a:lstStyle/>
          <a:p>
            <a:r>
              <a:rPr lang="en-CA" dirty="0"/>
              <a:t>A Bit of Biographical Information</a:t>
            </a:r>
            <a:endParaRPr lang="en-US" dirty="0"/>
          </a:p>
        </p:txBody>
      </p:sp>
      <p:sp>
        <p:nvSpPr>
          <p:cNvPr id="3" name="Content Placeholder 2">
            <a:extLst>
              <a:ext uri="{FF2B5EF4-FFF2-40B4-BE49-F238E27FC236}">
                <a16:creationId xmlns:a16="http://schemas.microsoft.com/office/drawing/2014/main" id="{F66A8C8A-1535-4F22-BC35-C566786F8DF2}"/>
              </a:ext>
            </a:extLst>
          </p:cNvPr>
          <p:cNvSpPr>
            <a:spLocks noGrp="1"/>
          </p:cNvSpPr>
          <p:nvPr>
            <p:ph idx="1"/>
          </p:nvPr>
        </p:nvSpPr>
        <p:spPr/>
        <p:txBody>
          <a:bodyPr/>
          <a:lstStyle/>
          <a:p>
            <a:r>
              <a:rPr lang="en-US" dirty="0"/>
              <a:t>Rabbi Moshe </a:t>
            </a:r>
            <a:r>
              <a:rPr lang="en-US" dirty="0" err="1"/>
              <a:t>HaDarshan</a:t>
            </a:r>
            <a:r>
              <a:rPr lang="en-US" dirty="0"/>
              <a:t>- Darshan=Preacher- Very little was written about him</a:t>
            </a:r>
          </a:p>
          <a:p>
            <a:pPr lvl="1"/>
            <a:r>
              <a:rPr lang="en-US" dirty="0"/>
              <a:t>He is always referred to as a preacher, and often associated with Narbonne, which suggests he delivered much of his written work orally to crowds in the community.</a:t>
            </a:r>
          </a:p>
          <a:p>
            <a:pPr lvl="1"/>
            <a:r>
              <a:rPr lang="en-US" dirty="0"/>
              <a:t>He had a son named Yehuda, who was also knows as a preacher, and a brother named Levi, who was also a scholar.</a:t>
            </a:r>
          </a:p>
          <a:p>
            <a:pPr lvl="1"/>
            <a:r>
              <a:rPr lang="en-US" dirty="0"/>
              <a:t>He was the teacher of Rabbi </a:t>
            </a:r>
            <a:r>
              <a:rPr lang="en-US" dirty="0" err="1"/>
              <a:t>Natan</a:t>
            </a:r>
            <a:r>
              <a:rPr lang="en-US" dirty="0"/>
              <a:t> son of </a:t>
            </a:r>
            <a:r>
              <a:rPr lang="en-US" dirty="0" err="1"/>
              <a:t>Yechiel</a:t>
            </a:r>
            <a:r>
              <a:rPr lang="en-US" dirty="0"/>
              <a:t> of Rome who wrote an important Talmudic Encyclopedia.</a:t>
            </a:r>
          </a:p>
          <a:p>
            <a:pPr lvl="1"/>
            <a:endParaRPr lang="en-US" dirty="0"/>
          </a:p>
          <a:p>
            <a:pPr lvl="1"/>
            <a:endParaRPr lang="en-US" dirty="0"/>
          </a:p>
          <a:p>
            <a:pPr lvl="1"/>
            <a:endParaRPr lang="en-US" dirty="0"/>
          </a:p>
        </p:txBody>
      </p:sp>
    </p:spTree>
    <p:extLst>
      <p:ext uri="{BB962C8B-B14F-4D97-AF65-F5344CB8AC3E}">
        <p14:creationId xmlns:p14="http://schemas.microsoft.com/office/powerpoint/2010/main" val="34963029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70CE1-EEB5-4479-8F29-6A11639AE048}"/>
              </a:ext>
            </a:extLst>
          </p:cNvPr>
          <p:cNvSpPr>
            <a:spLocks noGrp="1"/>
          </p:cNvSpPr>
          <p:nvPr>
            <p:ph type="title"/>
          </p:nvPr>
        </p:nvSpPr>
        <p:spPr/>
        <p:txBody>
          <a:bodyPr/>
          <a:lstStyle/>
          <a:p>
            <a:r>
              <a:rPr lang="en-US" dirty="0"/>
              <a:t>The Sermons of R’ Moshe</a:t>
            </a:r>
          </a:p>
        </p:txBody>
      </p:sp>
      <p:sp>
        <p:nvSpPr>
          <p:cNvPr id="3" name="Content Placeholder 2">
            <a:extLst>
              <a:ext uri="{FF2B5EF4-FFF2-40B4-BE49-F238E27FC236}">
                <a16:creationId xmlns:a16="http://schemas.microsoft.com/office/drawing/2014/main" id="{DCE8CB57-756D-4D61-BE3A-F2A83D7C90C5}"/>
              </a:ext>
            </a:extLst>
          </p:cNvPr>
          <p:cNvSpPr>
            <a:spLocks noGrp="1"/>
          </p:cNvSpPr>
          <p:nvPr>
            <p:ph idx="1"/>
          </p:nvPr>
        </p:nvSpPr>
        <p:spPr>
          <a:xfrm>
            <a:off x="913775" y="2357568"/>
            <a:ext cx="10364452" cy="3424107"/>
          </a:xfrm>
        </p:spPr>
        <p:txBody>
          <a:bodyPr>
            <a:normAutofit fontScale="92500"/>
          </a:bodyPr>
          <a:lstStyle/>
          <a:p>
            <a:r>
              <a:rPr lang="en-US" dirty="0"/>
              <a:t>Rabbi Moshe </a:t>
            </a:r>
            <a:r>
              <a:rPr lang="en-US" dirty="0" err="1"/>
              <a:t>HaDarshan’s</a:t>
            </a:r>
            <a:r>
              <a:rPr lang="en-US" dirty="0"/>
              <a:t> ideas were primarily promulgated in the commentary of Rabbi </a:t>
            </a:r>
            <a:r>
              <a:rPr lang="en-US" dirty="0" err="1"/>
              <a:t>Shlomo</a:t>
            </a:r>
            <a:r>
              <a:rPr lang="en-US" dirty="0"/>
              <a:t> </a:t>
            </a:r>
            <a:r>
              <a:rPr lang="en-US" dirty="0" err="1"/>
              <a:t>Yitzchaki</a:t>
            </a:r>
            <a:r>
              <a:rPr lang="en-US" dirty="0"/>
              <a:t> (</a:t>
            </a:r>
            <a:r>
              <a:rPr lang="en-US" dirty="0" err="1"/>
              <a:t>Rashi</a:t>
            </a:r>
            <a:r>
              <a:rPr lang="en-US" dirty="0"/>
              <a:t>), the most prolific biblical, and Talmudic commentator of his time, and even today.</a:t>
            </a:r>
          </a:p>
          <a:p>
            <a:pPr lvl="1"/>
            <a:r>
              <a:rPr lang="en-US" dirty="0" err="1"/>
              <a:t>Rashi</a:t>
            </a:r>
            <a:r>
              <a:rPr lang="en-US" dirty="0"/>
              <a:t>, who lived in Northern France (Troyes) knew of Rabbi Moshe’s sermons even though they were delivered in Southern France.</a:t>
            </a:r>
          </a:p>
          <a:p>
            <a:r>
              <a:rPr lang="en-US" dirty="0"/>
              <a:t>His work is often quoted by Don Isaac Abravanel (15</a:t>
            </a:r>
            <a:r>
              <a:rPr lang="en-US" baseline="30000" dirty="0"/>
              <a:t>th</a:t>
            </a:r>
            <a:r>
              <a:rPr lang="en-US" dirty="0"/>
              <a:t> century Spain)</a:t>
            </a:r>
          </a:p>
          <a:p>
            <a:r>
              <a:rPr lang="en-CA" dirty="0"/>
              <a:t>He is also quoted in Pugio Fidei, a polemical work written by Ramon’ Marti, a 13</a:t>
            </a:r>
            <a:r>
              <a:rPr lang="en-CA" baseline="30000" dirty="0"/>
              <a:t>th</a:t>
            </a:r>
            <a:r>
              <a:rPr lang="en-CA" dirty="0"/>
              <a:t> century Dominican monk.</a:t>
            </a:r>
          </a:p>
          <a:p>
            <a:r>
              <a:rPr lang="en-CA" dirty="0"/>
              <a:t>However, his actual works are no longer extant. </a:t>
            </a:r>
            <a:endParaRPr lang="en-US" dirty="0"/>
          </a:p>
        </p:txBody>
      </p:sp>
    </p:spTree>
    <p:extLst>
      <p:ext uri="{BB962C8B-B14F-4D97-AF65-F5344CB8AC3E}">
        <p14:creationId xmlns:p14="http://schemas.microsoft.com/office/powerpoint/2010/main" val="27550679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33BFD-3765-4473-B6DE-624979B033ED}"/>
              </a:ext>
            </a:extLst>
          </p:cNvPr>
          <p:cNvSpPr>
            <a:spLocks noGrp="1"/>
          </p:cNvSpPr>
          <p:nvPr>
            <p:ph type="title"/>
          </p:nvPr>
        </p:nvSpPr>
        <p:spPr/>
        <p:txBody>
          <a:bodyPr/>
          <a:lstStyle/>
          <a:p>
            <a:r>
              <a:rPr lang="en-CA"/>
              <a:t>Finding Meaning in Numbers</a:t>
            </a:r>
            <a:endParaRPr lang="en-US" dirty="0"/>
          </a:p>
        </p:txBody>
      </p:sp>
      <p:sp>
        <p:nvSpPr>
          <p:cNvPr id="3" name="Content Placeholder 2">
            <a:extLst>
              <a:ext uri="{FF2B5EF4-FFF2-40B4-BE49-F238E27FC236}">
                <a16:creationId xmlns:a16="http://schemas.microsoft.com/office/drawing/2014/main" id="{F43F68A7-0C49-46AA-8765-7DF5E7918690}"/>
              </a:ext>
            </a:extLst>
          </p:cNvPr>
          <p:cNvSpPr>
            <a:spLocks noGrp="1"/>
          </p:cNvSpPr>
          <p:nvPr>
            <p:ph idx="1"/>
          </p:nvPr>
        </p:nvSpPr>
        <p:spPr/>
        <p:txBody>
          <a:bodyPr>
            <a:normAutofit fontScale="92500"/>
          </a:bodyPr>
          <a:lstStyle/>
          <a:p>
            <a:pPr marL="0" indent="0">
              <a:lnSpc>
                <a:spcPct val="120000"/>
              </a:lnSpc>
              <a:buNone/>
            </a:pPr>
            <a:r>
              <a:rPr lang="en-CA" sz="2000" b="1" dirty="0" err="1">
                <a:latin typeface="Times New Roman" panose="02020603050405020304" pitchFamily="18" charset="0"/>
                <a:cs typeface="Times New Roman" panose="02020603050405020304" pitchFamily="18" charset="0"/>
              </a:rPr>
              <a:t>Bamidbar</a:t>
            </a:r>
            <a:r>
              <a:rPr lang="en-CA" sz="2000" b="1" dirty="0">
                <a:latin typeface="Times New Roman" panose="02020603050405020304" pitchFamily="18" charset="0"/>
                <a:cs typeface="Times New Roman" panose="02020603050405020304" pitchFamily="18" charset="0"/>
              </a:rPr>
              <a:t> Chapter 7, Offerings of the Princes upon the Dedication of the </a:t>
            </a:r>
            <a:r>
              <a:rPr lang="en-CA" sz="2000" b="1" dirty="0" err="1">
                <a:latin typeface="Times New Roman" panose="02020603050405020304" pitchFamily="18" charset="0"/>
                <a:cs typeface="Times New Roman" panose="02020603050405020304" pitchFamily="18" charset="0"/>
              </a:rPr>
              <a:t>Tabernac</a:t>
            </a:r>
            <a:r>
              <a:rPr lang="en-US" sz="2000" b="1" dirty="0">
                <a:latin typeface="Times New Roman" panose="02020603050405020304" pitchFamily="18" charset="0"/>
                <a:cs typeface="Times New Roman" panose="02020603050405020304" pitchFamily="18" charset="0"/>
              </a:rPr>
              <a:t>le (JPS 1985)</a:t>
            </a:r>
          </a:p>
          <a:p>
            <a:pPr marL="0" indent="0">
              <a:lnSpc>
                <a:spcPct val="130000"/>
              </a:lnSpc>
              <a:buNone/>
            </a:pPr>
            <a:r>
              <a:rPr lang="en-US" sz="2200" dirty="0">
                <a:latin typeface="Times New Roman" panose="02020603050405020304" pitchFamily="18" charset="0"/>
                <a:cs typeface="Times New Roman" panose="02020603050405020304" pitchFamily="18" charset="0"/>
              </a:rPr>
              <a:t>The one who presented his offering on the first day was Nahshon son of </a:t>
            </a:r>
            <a:r>
              <a:rPr lang="en-US" sz="2200" dirty="0" err="1">
                <a:latin typeface="Times New Roman" panose="02020603050405020304" pitchFamily="18" charset="0"/>
                <a:cs typeface="Times New Roman" panose="02020603050405020304" pitchFamily="18" charset="0"/>
              </a:rPr>
              <a:t>Amminadab</a:t>
            </a:r>
            <a:r>
              <a:rPr lang="en-US" sz="2200" dirty="0">
                <a:latin typeface="Times New Roman" panose="02020603050405020304" pitchFamily="18" charset="0"/>
                <a:cs typeface="Times New Roman" panose="02020603050405020304" pitchFamily="18" charset="0"/>
              </a:rPr>
              <a:t> of the tribe of Judah. His offering: </a:t>
            </a:r>
            <a:r>
              <a:rPr lang="en-US" sz="2200" b="1" dirty="0">
                <a:latin typeface="Times New Roman" panose="02020603050405020304" pitchFamily="18" charset="0"/>
                <a:cs typeface="Times New Roman" panose="02020603050405020304" pitchFamily="18" charset="0"/>
              </a:rPr>
              <a:t>1</a:t>
            </a:r>
            <a:r>
              <a:rPr lang="en-US" sz="2200" dirty="0">
                <a:latin typeface="Times New Roman" panose="02020603050405020304" pitchFamily="18" charset="0"/>
                <a:cs typeface="Times New Roman" panose="02020603050405020304" pitchFamily="18" charset="0"/>
              </a:rPr>
              <a:t> silver bowl weighing </a:t>
            </a:r>
            <a:r>
              <a:rPr lang="en-US" sz="2200" b="1" dirty="0">
                <a:latin typeface="Times New Roman" panose="02020603050405020304" pitchFamily="18" charset="0"/>
                <a:cs typeface="Times New Roman" panose="02020603050405020304" pitchFamily="18" charset="0"/>
              </a:rPr>
              <a:t>130</a:t>
            </a:r>
            <a:r>
              <a:rPr lang="en-US" sz="2200" dirty="0">
                <a:latin typeface="Times New Roman" panose="02020603050405020304" pitchFamily="18" charset="0"/>
                <a:cs typeface="Times New Roman" panose="02020603050405020304" pitchFamily="18" charset="0"/>
              </a:rPr>
              <a:t> shekels and one silver basin of </a:t>
            </a:r>
            <a:r>
              <a:rPr lang="en-US" sz="2200" b="1" dirty="0">
                <a:latin typeface="Times New Roman" panose="02020603050405020304" pitchFamily="18" charset="0"/>
                <a:cs typeface="Times New Roman" panose="02020603050405020304" pitchFamily="18" charset="0"/>
              </a:rPr>
              <a:t>70</a:t>
            </a:r>
            <a:r>
              <a:rPr lang="en-US" sz="2200" dirty="0">
                <a:latin typeface="Times New Roman" panose="02020603050405020304" pitchFamily="18" charset="0"/>
                <a:cs typeface="Times New Roman" panose="02020603050405020304" pitchFamily="18" charset="0"/>
              </a:rPr>
              <a:t> shekels by the sanctuary weight, both filled with choice flour with oil mixed in, for a meal offering; </a:t>
            </a:r>
            <a:r>
              <a:rPr lang="en-US" sz="2200" b="1" dirty="0">
                <a:latin typeface="Times New Roman" panose="02020603050405020304" pitchFamily="18" charset="0"/>
                <a:cs typeface="Times New Roman" panose="02020603050405020304" pitchFamily="18" charset="0"/>
              </a:rPr>
              <a:t>1</a:t>
            </a:r>
            <a:r>
              <a:rPr lang="en-US" sz="2200" dirty="0">
                <a:latin typeface="Times New Roman" panose="02020603050405020304" pitchFamily="18" charset="0"/>
                <a:cs typeface="Times New Roman" panose="02020603050405020304" pitchFamily="18" charset="0"/>
              </a:rPr>
              <a:t> gold ladle of </a:t>
            </a:r>
            <a:r>
              <a:rPr lang="en-US" sz="2200" b="1" dirty="0">
                <a:latin typeface="Times New Roman" panose="02020603050405020304" pitchFamily="18" charset="0"/>
                <a:cs typeface="Times New Roman" panose="02020603050405020304" pitchFamily="18" charset="0"/>
              </a:rPr>
              <a:t>10</a:t>
            </a:r>
            <a:r>
              <a:rPr lang="en-US" sz="2200" dirty="0">
                <a:latin typeface="Times New Roman" panose="02020603050405020304" pitchFamily="18" charset="0"/>
                <a:cs typeface="Times New Roman" panose="02020603050405020304" pitchFamily="18" charset="0"/>
              </a:rPr>
              <a:t> shekels, filled with incense; </a:t>
            </a:r>
            <a:r>
              <a:rPr lang="en-US" sz="2200" b="1" dirty="0">
                <a:latin typeface="Times New Roman" panose="02020603050405020304" pitchFamily="18" charset="0"/>
                <a:cs typeface="Times New Roman" panose="02020603050405020304" pitchFamily="18" charset="0"/>
              </a:rPr>
              <a:t>1</a:t>
            </a:r>
            <a:r>
              <a:rPr lang="en-US" sz="2200" dirty="0">
                <a:latin typeface="Times New Roman" panose="02020603050405020304" pitchFamily="18" charset="0"/>
                <a:cs typeface="Times New Roman" panose="02020603050405020304" pitchFamily="18" charset="0"/>
              </a:rPr>
              <a:t> bull of the herd, </a:t>
            </a:r>
            <a:r>
              <a:rPr lang="en-US" sz="2200" b="1" dirty="0">
                <a:latin typeface="Times New Roman" panose="02020603050405020304" pitchFamily="18" charset="0"/>
                <a:cs typeface="Times New Roman" panose="02020603050405020304" pitchFamily="18" charset="0"/>
              </a:rPr>
              <a:t>1</a:t>
            </a:r>
            <a:r>
              <a:rPr lang="en-US" sz="2200" dirty="0">
                <a:latin typeface="Times New Roman" panose="02020603050405020304" pitchFamily="18" charset="0"/>
                <a:cs typeface="Times New Roman" panose="02020603050405020304" pitchFamily="18" charset="0"/>
              </a:rPr>
              <a:t> ram, and </a:t>
            </a:r>
            <a:r>
              <a:rPr lang="en-US" sz="2200" b="1" dirty="0">
                <a:latin typeface="Times New Roman" panose="02020603050405020304" pitchFamily="18" charset="0"/>
                <a:cs typeface="Times New Roman" panose="02020603050405020304" pitchFamily="18" charset="0"/>
              </a:rPr>
              <a:t>1</a:t>
            </a:r>
            <a:r>
              <a:rPr lang="en-US" sz="2200" dirty="0">
                <a:latin typeface="Times New Roman" panose="02020603050405020304" pitchFamily="18" charset="0"/>
                <a:cs typeface="Times New Roman" panose="02020603050405020304" pitchFamily="18" charset="0"/>
              </a:rPr>
              <a:t> lamb in its first year, for a burnt offering; </a:t>
            </a:r>
            <a:r>
              <a:rPr lang="en-US" sz="2200" b="1" dirty="0">
                <a:latin typeface="Times New Roman" panose="02020603050405020304" pitchFamily="18" charset="0"/>
                <a:cs typeface="Times New Roman" panose="02020603050405020304" pitchFamily="18" charset="0"/>
              </a:rPr>
              <a:t>1</a:t>
            </a:r>
            <a:r>
              <a:rPr lang="en-US" sz="2200" dirty="0">
                <a:latin typeface="Times New Roman" panose="02020603050405020304" pitchFamily="18" charset="0"/>
                <a:cs typeface="Times New Roman" panose="02020603050405020304" pitchFamily="18" charset="0"/>
              </a:rPr>
              <a:t> goat for a sin offering; and for his sacrifice of well-being: </a:t>
            </a:r>
            <a:r>
              <a:rPr lang="en-US" sz="2200" b="1" dirty="0">
                <a:latin typeface="Times New Roman" panose="02020603050405020304" pitchFamily="18" charset="0"/>
                <a:cs typeface="Times New Roman" panose="02020603050405020304" pitchFamily="18" charset="0"/>
              </a:rPr>
              <a:t>2</a:t>
            </a:r>
            <a:r>
              <a:rPr lang="en-US" sz="2200" dirty="0">
                <a:latin typeface="Times New Roman" panose="02020603050405020304" pitchFamily="18" charset="0"/>
                <a:cs typeface="Times New Roman" panose="02020603050405020304" pitchFamily="18" charset="0"/>
              </a:rPr>
              <a:t> oxen, </a:t>
            </a:r>
            <a:r>
              <a:rPr lang="en-US" sz="2200" b="1" dirty="0">
                <a:latin typeface="Times New Roman" panose="02020603050405020304" pitchFamily="18" charset="0"/>
                <a:cs typeface="Times New Roman" panose="02020603050405020304" pitchFamily="18" charset="0"/>
              </a:rPr>
              <a:t>5</a:t>
            </a:r>
            <a:r>
              <a:rPr lang="en-US" sz="2200" dirty="0">
                <a:latin typeface="Times New Roman" panose="02020603050405020304" pitchFamily="18" charset="0"/>
                <a:cs typeface="Times New Roman" panose="02020603050405020304" pitchFamily="18" charset="0"/>
              </a:rPr>
              <a:t> rams, </a:t>
            </a:r>
            <a:r>
              <a:rPr lang="en-US" sz="2200" b="1" dirty="0">
                <a:latin typeface="Times New Roman" panose="02020603050405020304" pitchFamily="18" charset="0"/>
                <a:cs typeface="Times New Roman" panose="02020603050405020304" pitchFamily="18" charset="0"/>
              </a:rPr>
              <a:t>5</a:t>
            </a:r>
            <a:r>
              <a:rPr lang="en-US" sz="2200" dirty="0">
                <a:latin typeface="Times New Roman" panose="02020603050405020304" pitchFamily="18" charset="0"/>
                <a:cs typeface="Times New Roman" panose="02020603050405020304" pitchFamily="18" charset="0"/>
              </a:rPr>
              <a:t> he-goats, and </a:t>
            </a:r>
            <a:r>
              <a:rPr lang="en-US" sz="2200" b="1" dirty="0">
                <a:latin typeface="Times New Roman" panose="02020603050405020304" pitchFamily="18" charset="0"/>
                <a:cs typeface="Times New Roman" panose="02020603050405020304" pitchFamily="18" charset="0"/>
              </a:rPr>
              <a:t>5</a:t>
            </a:r>
            <a:r>
              <a:rPr lang="en-US" sz="2200" dirty="0">
                <a:latin typeface="Times New Roman" panose="02020603050405020304" pitchFamily="18" charset="0"/>
                <a:cs typeface="Times New Roman" panose="02020603050405020304" pitchFamily="18" charset="0"/>
              </a:rPr>
              <a:t> yearling lambs. That was the offering of Nahshon son of </a:t>
            </a:r>
            <a:r>
              <a:rPr lang="en-US" sz="2200" dirty="0" err="1">
                <a:latin typeface="Times New Roman" panose="02020603050405020304" pitchFamily="18" charset="0"/>
                <a:cs typeface="Times New Roman" panose="02020603050405020304" pitchFamily="18" charset="0"/>
              </a:rPr>
              <a:t>Amminadab</a:t>
            </a:r>
            <a:r>
              <a:rPr lang="en-US" sz="2200" dirty="0">
                <a:latin typeface="Times New Roman" panose="02020603050405020304" pitchFamily="18" charset="0"/>
                <a:cs typeface="Times New Roman" panose="02020603050405020304" pitchFamily="18" charset="0"/>
              </a:rPr>
              <a:t>.</a:t>
            </a:r>
          </a:p>
          <a:p>
            <a:pPr marL="0" indent="0">
              <a:lnSpc>
                <a:spcPct val="120000"/>
              </a:lnSpc>
              <a:buNone/>
            </a:pP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646993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AC1F6-0042-4113-84D0-8E3E4F484CF4}"/>
              </a:ext>
            </a:extLst>
          </p:cNvPr>
          <p:cNvSpPr>
            <a:spLocks noGrp="1"/>
          </p:cNvSpPr>
          <p:nvPr>
            <p:ph type="title"/>
          </p:nvPr>
        </p:nvSpPr>
        <p:spPr/>
        <p:txBody>
          <a:bodyPr/>
          <a:lstStyle/>
          <a:p>
            <a:r>
              <a:rPr lang="en-CA" dirty="0"/>
              <a:t>Finding Meaning in Numbers- (</a:t>
            </a:r>
            <a:r>
              <a:rPr lang="en-CA" dirty="0" err="1"/>
              <a:t>Rashi</a:t>
            </a:r>
            <a:r>
              <a:rPr lang="en-CA" dirty="0"/>
              <a:t> on </a:t>
            </a:r>
            <a:r>
              <a:rPr lang="en-CA" dirty="0" err="1"/>
              <a:t>Bamidbar</a:t>
            </a:r>
            <a:r>
              <a:rPr lang="en-CA" dirty="0"/>
              <a:t> 7, Rosenbaum and Silbermann)</a:t>
            </a:r>
            <a:endParaRPr lang="en-US" dirty="0"/>
          </a:p>
        </p:txBody>
      </p:sp>
      <p:sp>
        <p:nvSpPr>
          <p:cNvPr id="3" name="Content Placeholder 2">
            <a:extLst>
              <a:ext uri="{FF2B5EF4-FFF2-40B4-BE49-F238E27FC236}">
                <a16:creationId xmlns:a16="http://schemas.microsoft.com/office/drawing/2014/main" id="{5BE7D1B9-8E3C-4C09-8E01-9549A722843A}"/>
              </a:ext>
            </a:extLst>
          </p:cNvPr>
          <p:cNvSpPr>
            <a:spLocks noGrp="1"/>
          </p:cNvSpPr>
          <p:nvPr>
            <p:ph idx="1"/>
          </p:nvPr>
        </p:nvSpPr>
        <p:spPr>
          <a:xfrm>
            <a:off x="426720" y="1825625"/>
            <a:ext cx="11501120" cy="4351338"/>
          </a:xfrm>
        </p:spPr>
        <p:txBody>
          <a:bodyPr>
            <a:normAutofit fontScale="92500" lnSpcReduction="20000"/>
          </a:bodyPr>
          <a:lstStyle/>
          <a:p>
            <a:pPr marL="0" indent="0">
              <a:buNone/>
            </a:pPr>
            <a:endParaRPr lang="en-US" sz="2400" b="1" i="1" dirty="0">
              <a:latin typeface="Times New Roman" panose="02020603050405020304" pitchFamily="18" charset="0"/>
              <a:cs typeface="Times New Roman" panose="02020603050405020304" pitchFamily="18" charset="0"/>
            </a:endParaRPr>
          </a:p>
          <a:p>
            <a:pPr marL="0" indent="0">
              <a:buNone/>
            </a:pPr>
            <a:r>
              <a:rPr lang="en-US" sz="2400" b="1" i="1" dirty="0">
                <a:latin typeface="Times New Roman" panose="02020603050405020304" pitchFamily="18" charset="0"/>
                <a:cs typeface="Times New Roman" panose="02020603050405020304" pitchFamily="18" charset="0"/>
              </a:rPr>
              <a:t>1</a:t>
            </a:r>
            <a:r>
              <a:rPr lang="en-US" sz="2400" i="1" dirty="0">
                <a:latin typeface="Times New Roman" panose="02020603050405020304" pitchFamily="18" charset="0"/>
                <a:cs typeface="Times New Roman" panose="02020603050405020304" pitchFamily="18" charset="0"/>
              </a:rPr>
              <a:t> silver bowl weighing </a:t>
            </a:r>
            <a:r>
              <a:rPr lang="en-US" sz="2400" b="1" i="1" dirty="0">
                <a:latin typeface="Times New Roman" panose="02020603050405020304" pitchFamily="18" charset="0"/>
                <a:cs typeface="Times New Roman" panose="02020603050405020304" pitchFamily="18" charset="0"/>
              </a:rPr>
              <a:t>130</a:t>
            </a:r>
            <a:r>
              <a:rPr lang="en-US" sz="2400" i="1" dirty="0">
                <a:latin typeface="Times New Roman" panose="02020603050405020304" pitchFamily="18" charset="0"/>
                <a:cs typeface="Times New Roman" panose="02020603050405020304" pitchFamily="18" charset="0"/>
              </a:rPr>
              <a:t> shekels</a:t>
            </a:r>
            <a:endParaRPr lang="en-US" sz="24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indent="0">
              <a:lnSpc>
                <a:spcPct val="150000"/>
              </a:lnSpc>
              <a:buNone/>
            </a:pPr>
            <a:r>
              <a:rPr lang="he-IL" sz="2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קערת כסף</a:t>
            </a:r>
            <a:r>
              <a:rPr lang="en-US" sz="24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 The numerical value of its letters (of the letters of these two words) is 930 (100+70+200+400=770+20+60+80=930) corresponding to the years of Adam ha-Rishon (</a:t>
            </a:r>
            <a:r>
              <a:rPr lang="en-US" sz="2400" u="sng"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hlinkClick r:id="rId2"/>
              </a:rPr>
              <a:t>Numbers Rabbah 14:12</a:t>
            </a:r>
            <a:r>
              <a:rPr lang="en-US" sz="24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en-US" sz="2400" dirty="0">
              <a:solidFill>
                <a:srgbClr val="000000"/>
              </a:solidFill>
              <a:latin typeface="Times New Roman" panose="02020603050405020304" pitchFamily="18" charset="0"/>
              <a:ea typeface="Calibri" panose="020F0502020204030204" pitchFamily="34" charset="0"/>
              <a:cs typeface="Arial" panose="020B0604020202020204" pitchFamily="34" charset="0"/>
            </a:endParaRPr>
          </a:p>
          <a:p>
            <a:pPr marL="0" indent="0">
              <a:lnSpc>
                <a:spcPct val="150000"/>
              </a:lnSpc>
              <a:buNone/>
            </a:pPr>
            <a:r>
              <a:rPr lang="he-IL" sz="2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שלשים ומאה משקלה</a:t>
            </a:r>
            <a:r>
              <a:rPr lang="en-US" sz="24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THE WEIGHT THEREOF WAS AN HUNDRED AND THIRTY SHEKELS — in allusion to the fact that when he (Adam) first raised children to maintain the world in existence he was 130 years old, for it is said, (</a:t>
            </a:r>
            <a:r>
              <a:rPr lang="en-US" sz="2400" u="sng"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hlinkClick r:id="rId3"/>
              </a:rPr>
              <a:t>Genesis 5:3</a:t>
            </a:r>
            <a:r>
              <a:rPr lang="en-US" sz="24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“and Adam lived a hundred and thirty years and then begat [a son]” (</a:t>
            </a:r>
            <a:r>
              <a:rPr lang="en-US" sz="2400" u="sng"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hlinkClick r:id="rId2"/>
              </a:rPr>
              <a:t>Numbers Rabbah 14:12</a:t>
            </a:r>
            <a:r>
              <a:rPr lang="en-US" sz="24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228600" lvl="1" indent="0">
              <a:lnSpc>
                <a:spcPct val="107000"/>
              </a:lnSpc>
              <a:spcBef>
                <a:spcPts val="0"/>
              </a:spcBef>
              <a:spcAft>
                <a:spcPts val="800"/>
              </a:spcAft>
              <a:buNone/>
            </a:pPr>
            <a:endParaRPr lang="en-US" sz="20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p>
            <a:pPr marL="0" marR="0" indent="0">
              <a:lnSpc>
                <a:spcPct val="107000"/>
              </a:lnSpc>
              <a:spcBef>
                <a:spcPts val="0"/>
              </a:spcBef>
              <a:spcAft>
                <a:spcPts val="800"/>
              </a:spcAft>
              <a:buNone/>
            </a:pP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800"/>
              </a:spcAft>
              <a:buNone/>
            </a:pP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0" indent="0">
              <a:buNone/>
            </a:pP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0" indent="0">
              <a:buNone/>
            </a:pPr>
            <a:endParaRPr lang="en-US" sz="2000" dirty="0"/>
          </a:p>
        </p:txBody>
      </p:sp>
    </p:spTree>
    <p:extLst>
      <p:ext uri="{BB962C8B-B14F-4D97-AF65-F5344CB8AC3E}">
        <p14:creationId xmlns:p14="http://schemas.microsoft.com/office/powerpoint/2010/main" val="436615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029A8-9D83-41B5-B056-26D19C9BB9A6}"/>
              </a:ext>
            </a:extLst>
          </p:cNvPr>
          <p:cNvSpPr>
            <a:spLocks noGrp="1"/>
          </p:cNvSpPr>
          <p:nvPr>
            <p:ph type="title"/>
          </p:nvPr>
        </p:nvSpPr>
        <p:spPr/>
        <p:txBody>
          <a:bodyPr/>
          <a:lstStyle/>
          <a:p>
            <a:r>
              <a:rPr lang="en-CA" dirty="0"/>
              <a:t>Finding Meaning in Numbers- (</a:t>
            </a:r>
            <a:r>
              <a:rPr lang="en-CA" dirty="0" err="1"/>
              <a:t>Rashi</a:t>
            </a:r>
            <a:r>
              <a:rPr lang="en-CA" dirty="0"/>
              <a:t> on </a:t>
            </a:r>
            <a:r>
              <a:rPr lang="en-CA" dirty="0" err="1"/>
              <a:t>Bamidbar</a:t>
            </a:r>
            <a:r>
              <a:rPr lang="en-CA" dirty="0"/>
              <a:t> 7, Rosenbaum and Silbermann)</a:t>
            </a:r>
            <a:endParaRPr lang="en-US" dirty="0"/>
          </a:p>
        </p:txBody>
      </p:sp>
      <p:sp>
        <p:nvSpPr>
          <p:cNvPr id="3" name="Content Placeholder 2">
            <a:extLst>
              <a:ext uri="{FF2B5EF4-FFF2-40B4-BE49-F238E27FC236}">
                <a16:creationId xmlns:a16="http://schemas.microsoft.com/office/drawing/2014/main" id="{2937A96A-CEC4-4BF8-918F-EF7F09A90839}"/>
              </a:ext>
            </a:extLst>
          </p:cNvPr>
          <p:cNvSpPr>
            <a:spLocks noGrp="1"/>
          </p:cNvSpPr>
          <p:nvPr>
            <p:ph idx="1"/>
          </p:nvPr>
        </p:nvSpPr>
        <p:spPr/>
        <p:txBody>
          <a:bodyPr>
            <a:normAutofit fontScale="70000" lnSpcReduction="20000"/>
          </a:bodyPr>
          <a:lstStyle/>
          <a:p>
            <a:pPr marL="0" indent="0" algn="just">
              <a:lnSpc>
                <a:spcPct val="130000"/>
              </a:lnSpc>
              <a:buNone/>
            </a:pPr>
            <a:r>
              <a:rPr lang="en-US" sz="3400" b="1" i="1" dirty="0">
                <a:latin typeface="Times New Roman" panose="02020603050405020304" pitchFamily="18" charset="0"/>
                <a:cs typeface="Times New Roman" panose="02020603050405020304" pitchFamily="18" charset="0"/>
              </a:rPr>
              <a:t>and one silver basin of 70 shekels by the sanctuary weight</a:t>
            </a:r>
          </a:p>
          <a:p>
            <a:pPr algn="just">
              <a:lnSpc>
                <a:spcPct val="130000"/>
              </a:lnSpc>
            </a:pPr>
            <a:r>
              <a:rPr lang="en-US" sz="3400" dirty="0" err="1">
                <a:latin typeface="Times New Roman" panose="02020603050405020304" pitchFamily="18" charset="0"/>
                <a:cs typeface="Times New Roman" panose="02020603050405020304" pitchFamily="18" charset="0"/>
              </a:rPr>
              <a:t>מזרק</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אחד</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כסף</a:t>
            </a:r>
            <a:r>
              <a:rPr lang="en-US" sz="3400" dirty="0">
                <a:latin typeface="Times New Roman" panose="02020603050405020304" pitchFamily="18" charset="0"/>
                <a:cs typeface="Times New Roman" panose="02020603050405020304" pitchFamily="18" charset="0"/>
              </a:rPr>
              <a:t>— The numerical value of these words is 520, being an allusion to Noah who begot children at the age of 500 and also an allusion to the twenty years before his offspring were born when the decree regarding the flood was made (thus together 520 years)… —(</a:t>
            </a:r>
            <a:r>
              <a:rPr lang="en-US" sz="3400" dirty="0">
                <a:latin typeface="Times New Roman" panose="02020603050405020304" pitchFamily="18" charset="0"/>
                <a:cs typeface="Times New Roman" panose="02020603050405020304" pitchFamily="18" charset="0"/>
                <a:hlinkClick r:id="rId2"/>
              </a:rPr>
              <a:t>Numbers Rabbah 14:12</a:t>
            </a:r>
            <a:r>
              <a:rPr lang="en-US" sz="3400" dirty="0">
                <a:latin typeface="Times New Roman" panose="02020603050405020304" pitchFamily="18" charset="0"/>
                <a:cs typeface="Times New Roman" panose="02020603050405020304" pitchFamily="18" charset="0"/>
              </a:rPr>
              <a:t>). </a:t>
            </a:r>
          </a:p>
          <a:p>
            <a:pPr algn="just">
              <a:lnSpc>
                <a:spcPct val="130000"/>
              </a:lnSpc>
            </a:pPr>
            <a:r>
              <a:rPr lang="he-IL"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שבעים</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שקלSEVENTY</a:t>
            </a:r>
            <a:r>
              <a:rPr lang="en-US" sz="3400" dirty="0">
                <a:latin typeface="Times New Roman" panose="02020603050405020304" pitchFamily="18" charset="0"/>
                <a:cs typeface="Times New Roman" panose="02020603050405020304" pitchFamily="18" charset="0"/>
              </a:rPr>
              <a:t> SHEKELS — corresponding to the seventy nations that descended from his (Noah’s) sons (</a:t>
            </a:r>
            <a:r>
              <a:rPr lang="en-US" sz="3400" dirty="0">
                <a:latin typeface="Times New Roman" panose="02020603050405020304" pitchFamily="18" charset="0"/>
                <a:cs typeface="Times New Roman" panose="02020603050405020304" pitchFamily="18" charset="0"/>
                <a:hlinkClick r:id="rId2"/>
              </a:rPr>
              <a:t>Numbers Rabbah 14:12</a:t>
            </a:r>
            <a:r>
              <a:rPr lang="en-US" sz="3400" dirty="0">
                <a:latin typeface="Times New Roman" panose="02020603050405020304" pitchFamily="18" charset="0"/>
                <a:cs typeface="Times New Roman" panose="02020603050405020304" pitchFamily="18" charset="0"/>
              </a:rPr>
              <a:t>).</a:t>
            </a:r>
          </a:p>
          <a:p>
            <a:pPr algn="just"/>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77258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81078-5F3F-493A-8190-C54BBDCB0242}"/>
              </a:ext>
            </a:extLst>
          </p:cNvPr>
          <p:cNvSpPr>
            <a:spLocks noGrp="1"/>
          </p:cNvSpPr>
          <p:nvPr>
            <p:ph type="title"/>
          </p:nvPr>
        </p:nvSpPr>
        <p:spPr/>
        <p:txBody>
          <a:bodyPr/>
          <a:lstStyle/>
          <a:p>
            <a:r>
              <a:rPr lang="en-CA" dirty="0"/>
              <a:t>Finding Meaning in Numbers- (</a:t>
            </a:r>
            <a:r>
              <a:rPr lang="en-CA" dirty="0" err="1"/>
              <a:t>Rashi</a:t>
            </a:r>
            <a:r>
              <a:rPr lang="en-CA" dirty="0"/>
              <a:t> on </a:t>
            </a:r>
            <a:r>
              <a:rPr lang="en-CA" dirty="0" err="1"/>
              <a:t>Bamidbar</a:t>
            </a:r>
            <a:r>
              <a:rPr lang="en-CA" dirty="0"/>
              <a:t> 7, Rosenbaum and Silbermann)</a:t>
            </a:r>
            <a:endParaRPr lang="en-US" dirty="0"/>
          </a:p>
        </p:txBody>
      </p:sp>
      <p:sp>
        <p:nvSpPr>
          <p:cNvPr id="3" name="Content Placeholder 2">
            <a:extLst>
              <a:ext uri="{FF2B5EF4-FFF2-40B4-BE49-F238E27FC236}">
                <a16:creationId xmlns:a16="http://schemas.microsoft.com/office/drawing/2014/main" id="{3DE8822D-75FD-4860-8BDE-C487AF23841E}"/>
              </a:ext>
            </a:extLst>
          </p:cNvPr>
          <p:cNvSpPr>
            <a:spLocks noGrp="1"/>
          </p:cNvSpPr>
          <p:nvPr>
            <p:ph idx="1"/>
          </p:nvPr>
        </p:nvSpPr>
        <p:spPr>
          <a:xfrm>
            <a:off x="913775" y="2367093"/>
            <a:ext cx="10364452" cy="3993067"/>
          </a:xfrm>
        </p:spPr>
        <p:txBody>
          <a:bodyPr>
            <a:noAutofit/>
          </a:bodyPr>
          <a:lstStyle/>
          <a:p>
            <a:pPr marL="0" indent="0">
              <a:buNone/>
            </a:pPr>
            <a:r>
              <a:rPr lang="en-US" b="1" i="1" dirty="0">
                <a:latin typeface="Times New Roman" panose="02020603050405020304" pitchFamily="18" charset="0"/>
                <a:cs typeface="Times New Roman" panose="02020603050405020304" pitchFamily="18" charset="0"/>
              </a:rPr>
              <a:t>1 gold ladle of 10 shekels, filled with incense</a:t>
            </a:r>
          </a:p>
          <a:p>
            <a:pPr marL="0" marR="0" algn="just">
              <a:spcBef>
                <a:spcPts val="0"/>
              </a:spcBef>
              <a:spcAft>
                <a:spcPts val="800"/>
              </a:spcAft>
            </a:pPr>
            <a:r>
              <a:rPr lang="he-IL"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כף) כף אחת</a:t>
            </a:r>
            <a:r>
              <a:rPr lang="en-US"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also denotes “hand”) — in allusion to the Torah that was given from the hand of the Holy One, blessed be He (</a:t>
            </a:r>
            <a:r>
              <a:rPr lang="en-US" u="sng"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hlinkClick r:id="rId2"/>
              </a:rPr>
              <a:t>Numbers Rabbah 13:16</a:t>
            </a:r>
            <a:r>
              <a:rPr lang="en-US"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L="0" marR="0" algn="just">
              <a:spcBef>
                <a:spcPts val="0"/>
              </a:spcBef>
              <a:spcAft>
                <a:spcPts val="800"/>
              </a:spcAft>
            </a:pPr>
            <a:r>
              <a:rPr lang="he-IL"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עשרה זהב</a:t>
            </a:r>
            <a:r>
              <a:rPr lang="en-US"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 TEN SHEKELS, GOLD — corresponding to the Ten Commandments (</a:t>
            </a:r>
            <a:r>
              <a:rPr lang="en-US" u="sng"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hlinkClick r:id="rId2"/>
              </a:rPr>
              <a:t>Numbers Rabbah 13:16</a:t>
            </a:r>
            <a:r>
              <a:rPr lang="en-US"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L="0" marR="0" algn="just">
              <a:spcBef>
                <a:spcPts val="0"/>
              </a:spcBef>
              <a:spcAft>
                <a:spcPts val="800"/>
              </a:spcAft>
            </a:pPr>
            <a:r>
              <a:rPr lang="he-IL"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מלאה קטרת</a:t>
            </a:r>
            <a:r>
              <a:rPr lang="en-US"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 The total of the word </a:t>
            </a:r>
            <a:r>
              <a:rPr lang="he-IL"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קטרת</a:t>
            </a:r>
            <a:r>
              <a:rPr lang="en-US"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according to their numerical value is 613, the number of the Biblical commandments, except that you must exchange the </a:t>
            </a:r>
            <a:r>
              <a:rPr lang="he-IL"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קו"ף</a:t>
            </a:r>
            <a:r>
              <a:rPr lang="en-US"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by </a:t>
            </a:r>
            <a:r>
              <a:rPr lang="he-IL"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דל"ת</a:t>
            </a:r>
            <a:r>
              <a:rPr lang="en-US"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according to the “Method of Permutation” known as </a:t>
            </a:r>
            <a:r>
              <a:rPr lang="he-IL"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א׳׳ת ב"ש ג"ר ד"ק</a:t>
            </a:r>
            <a:r>
              <a:rPr lang="en-US"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(by which the first letter of the Alphabet may take the place of the last, the second that of the one before last etc.) (</a:t>
            </a:r>
            <a:r>
              <a:rPr lang="en-US" u="sng"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hlinkClick r:id="rId2"/>
              </a:rPr>
              <a:t>Numbers Rabbah 13:16</a:t>
            </a:r>
            <a:r>
              <a:rPr lang="en-US"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L="0" indent="0">
              <a:buNone/>
            </a:pPr>
            <a:endParaRPr lang="en-US" sz="1800" i="1" dirty="0"/>
          </a:p>
        </p:txBody>
      </p:sp>
    </p:spTree>
    <p:extLst>
      <p:ext uri="{BB962C8B-B14F-4D97-AF65-F5344CB8AC3E}">
        <p14:creationId xmlns:p14="http://schemas.microsoft.com/office/powerpoint/2010/main" val="17832198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20FD1-AFE9-4BFB-B676-AD6A2E6D592B}"/>
              </a:ext>
            </a:extLst>
          </p:cNvPr>
          <p:cNvSpPr>
            <a:spLocks noGrp="1"/>
          </p:cNvSpPr>
          <p:nvPr>
            <p:ph type="title"/>
          </p:nvPr>
        </p:nvSpPr>
        <p:spPr/>
        <p:txBody>
          <a:bodyPr/>
          <a:lstStyle/>
          <a:p>
            <a:r>
              <a:rPr lang="en-CA" dirty="0"/>
              <a:t>Finding Meaning in Numbers- (</a:t>
            </a:r>
            <a:r>
              <a:rPr lang="en-CA" dirty="0" err="1"/>
              <a:t>Rashi</a:t>
            </a:r>
            <a:r>
              <a:rPr lang="en-CA" dirty="0"/>
              <a:t> on </a:t>
            </a:r>
            <a:r>
              <a:rPr lang="en-CA" dirty="0" err="1"/>
              <a:t>Bamidbar</a:t>
            </a:r>
            <a:r>
              <a:rPr lang="en-CA" dirty="0"/>
              <a:t> 7, Rosenbaum and Silbermann)</a:t>
            </a:r>
            <a:endParaRPr lang="en-US" dirty="0"/>
          </a:p>
        </p:txBody>
      </p:sp>
      <p:sp>
        <p:nvSpPr>
          <p:cNvPr id="3" name="Content Placeholder 2">
            <a:extLst>
              <a:ext uri="{FF2B5EF4-FFF2-40B4-BE49-F238E27FC236}">
                <a16:creationId xmlns:a16="http://schemas.microsoft.com/office/drawing/2014/main" id="{50D7D3A6-6106-41C0-8C2A-E5540A6CC375}"/>
              </a:ext>
            </a:extLst>
          </p:cNvPr>
          <p:cNvSpPr>
            <a:spLocks noGrp="1"/>
          </p:cNvSpPr>
          <p:nvPr>
            <p:ph idx="1"/>
          </p:nvPr>
        </p:nvSpPr>
        <p:spPr/>
        <p:txBody>
          <a:bodyPr>
            <a:normAutofit fontScale="55000" lnSpcReduction="20000"/>
          </a:bodyPr>
          <a:lstStyle/>
          <a:p>
            <a:pPr marL="0" indent="0">
              <a:buNone/>
            </a:pPr>
            <a:r>
              <a:rPr lang="en-US" sz="2800" b="1" i="1" dirty="0">
                <a:latin typeface="Times New Roman" panose="02020603050405020304" pitchFamily="18" charset="0"/>
                <a:cs typeface="Times New Roman" panose="02020603050405020304" pitchFamily="18" charset="0"/>
              </a:rPr>
              <a:t>1 bull of the herd, 1 ram, and 1 lamb in its first year, for a burnt offering; 1 goat for a sin offering</a:t>
            </a:r>
          </a:p>
          <a:p>
            <a:pPr marL="0" indent="0">
              <a:buNone/>
            </a:pPr>
            <a:endParaRPr lang="en-US" sz="2600" i="1" dirty="0">
              <a:latin typeface="Times New Roman" panose="02020603050405020304" pitchFamily="18" charset="0"/>
              <a:cs typeface="Times New Roman" panose="02020603050405020304" pitchFamily="18" charset="0"/>
            </a:endParaRPr>
          </a:p>
          <a:p>
            <a:pPr marL="0" marR="0">
              <a:lnSpc>
                <a:spcPct val="140000"/>
              </a:lnSpc>
              <a:spcBef>
                <a:spcPts val="0"/>
              </a:spcBef>
              <a:spcAft>
                <a:spcPts val="800"/>
              </a:spcAft>
            </a:pPr>
            <a:r>
              <a:rPr lang="he-IL" sz="3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פר אחד</a:t>
            </a:r>
            <a:r>
              <a:rPr lang="en-US" sz="35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ONE BULLOCK, [A YOUNG ONE, </a:t>
            </a:r>
            <a:r>
              <a:rPr lang="he-IL" sz="3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בן בקר</a:t>
            </a:r>
            <a:r>
              <a:rPr lang="en-US" sz="35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 in allusion to Abraham of whom it states, (</a:t>
            </a:r>
            <a:r>
              <a:rPr lang="en-US" sz="3500" u="sng"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hlinkClick r:id="rId2"/>
              </a:rPr>
              <a:t>Genesis 18:7</a:t>
            </a:r>
            <a:r>
              <a:rPr lang="en-US" sz="35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“And he took a young bull (</a:t>
            </a:r>
            <a:r>
              <a:rPr lang="he-IL" sz="3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בן בקר</a:t>
            </a:r>
            <a:r>
              <a:rPr lang="en-US" sz="35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3500" u="sng"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hlinkClick r:id="rId3"/>
              </a:rPr>
              <a:t>Numbers Rabbah 13:14</a:t>
            </a:r>
            <a:r>
              <a:rPr lang="en-US" sz="35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en-US" sz="35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40000"/>
              </a:lnSpc>
              <a:spcBef>
                <a:spcPts val="0"/>
              </a:spcBef>
              <a:spcAft>
                <a:spcPts val="800"/>
              </a:spcAft>
            </a:pPr>
            <a:r>
              <a:rPr lang="he-IL" sz="3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איל אחד</a:t>
            </a:r>
            <a:r>
              <a:rPr lang="en-US" sz="35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ONE RAM — in allusion to Isaac, with reference to whom Scripture states, (Genesis XXII 13) “and he (Abraham) took the ram (</a:t>
            </a:r>
            <a:r>
              <a:rPr lang="he-IL" sz="3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האיל</a:t>
            </a:r>
            <a:r>
              <a:rPr lang="en-US" sz="35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[and offered it up … in the stead of his son]” (</a:t>
            </a:r>
            <a:r>
              <a:rPr lang="en-US" sz="3500" u="sng"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hlinkClick r:id="rId3"/>
              </a:rPr>
              <a:t>Numbers Rabbah 13:14</a:t>
            </a:r>
            <a:r>
              <a:rPr lang="en-US" sz="35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en-US" sz="35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40000"/>
              </a:lnSpc>
              <a:spcBef>
                <a:spcPts val="0"/>
              </a:spcBef>
              <a:spcAft>
                <a:spcPts val="800"/>
              </a:spcAft>
            </a:pPr>
            <a:r>
              <a:rPr lang="he-IL" sz="3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כבש אחד</a:t>
            </a:r>
            <a:r>
              <a:rPr lang="en-US" sz="35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ONE LAMB — in allusion to Jacob of whom Scripture states, (</a:t>
            </a:r>
            <a:r>
              <a:rPr lang="en-US" sz="3500" u="sng"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hlinkClick r:id="rId4"/>
              </a:rPr>
              <a:t>Genesis 30:40</a:t>
            </a:r>
            <a:r>
              <a:rPr lang="en-US" sz="35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“and Jacob did separate the lambs” (</a:t>
            </a:r>
            <a:r>
              <a:rPr lang="en-US" sz="3500" u="sng"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hlinkClick r:id="rId3"/>
              </a:rPr>
              <a:t>Numbers Rabbah 13:14</a:t>
            </a:r>
            <a:r>
              <a:rPr lang="en-US" sz="35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en-US" sz="35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1311940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21A45-37FF-4B51-96B4-008F7D992AD7}"/>
              </a:ext>
            </a:extLst>
          </p:cNvPr>
          <p:cNvSpPr>
            <a:spLocks noGrp="1"/>
          </p:cNvSpPr>
          <p:nvPr>
            <p:ph type="title"/>
          </p:nvPr>
        </p:nvSpPr>
        <p:spPr/>
        <p:txBody>
          <a:bodyPr/>
          <a:lstStyle/>
          <a:p>
            <a:r>
              <a:rPr lang="en-CA" dirty="0"/>
              <a:t>Finding Meaning in Numbers- (</a:t>
            </a:r>
            <a:r>
              <a:rPr lang="en-CA" dirty="0" err="1"/>
              <a:t>Rashi</a:t>
            </a:r>
            <a:r>
              <a:rPr lang="en-CA" dirty="0"/>
              <a:t> on </a:t>
            </a:r>
            <a:r>
              <a:rPr lang="en-CA" dirty="0" err="1"/>
              <a:t>Bamidbar</a:t>
            </a:r>
            <a:r>
              <a:rPr lang="en-CA" dirty="0"/>
              <a:t> 7, Rosenbaum and Silbermann)</a:t>
            </a:r>
            <a:endParaRPr lang="en-US" dirty="0"/>
          </a:p>
        </p:txBody>
      </p:sp>
      <p:sp>
        <p:nvSpPr>
          <p:cNvPr id="3" name="Content Placeholder 2">
            <a:extLst>
              <a:ext uri="{FF2B5EF4-FFF2-40B4-BE49-F238E27FC236}">
                <a16:creationId xmlns:a16="http://schemas.microsoft.com/office/drawing/2014/main" id="{E36C057B-4EDA-491E-92B0-D872CEE8CBB8}"/>
              </a:ext>
            </a:extLst>
          </p:cNvPr>
          <p:cNvSpPr>
            <a:spLocks noGrp="1"/>
          </p:cNvSpPr>
          <p:nvPr>
            <p:ph idx="1"/>
          </p:nvPr>
        </p:nvSpPr>
        <p:spPr>
          <a:xfrm>
            <a:off x="838200" y="1825625"/>
            <a:ext cx="10515600" cy="4796848"/>
          </a:xfrm>
        </p:spPr>
        <p:txBody>
          <a:bodyPr>
            <a:normAutofit fontScale="92500" lnSpcReduction="20000"/>
          </a:bodyPr>
          <a:lstStyle/>
          <a:p>
            <a:pPr marL="0" indent="0">
              <a:buNone/>
            </a:pPr>
            <a:r>
              <a:rPr lang="en-US" sz="2800" i="1" dirty="0">
                <a:latin typeface="Times New Roman" panose="02020603050405020304" pitchFamily="18" charset="0"/>
                <a:cs typeface="Times New Roman" panose="02020603050405020304" pitchFamily="18" charset="0"/>
              </a:rPr>
              <a:t>and for his sacrifice of well-being: </a:t>
            </a:r>
            <a:r>
              <a:rPr lang="en-US" sz="2800" b="1" i="1" dirty="0">
                <a:latin typeface="Times New Roman" panose="02020603050405020304" pitchFamily="18" charset="0"/>
                <a:cs typeface="Times New Roman" panose="02020603050405020304" pitchFamily="18" charset="0"/>
              </a:rPr>
              <a:t>2</a:t>
            </a:r>
            <a:r>
              <a:rPr lang="en-US" sz="2800" i="1" dirty="0">
                <a:latin typeface="Times New Roman" panose="02020603050405020304" pitchFamily="18" charset="0"/>
                <a:cs typeface="Times New Roman" panose="02020603050405020304" pitchFamily="18" charset="0"/>
              </a:rPr>
              <a:t> oxen, </a:t>
            </a:r>
            <a:r>
              <a:rPr lang="en-US" sz="2800" b="1" i="1" dirty="0">
                <a:latin typeface="Times New Roman" panose="02020603050405020304" pitchFamily="18" charset="0"/>
                <a:cs typeface="Times New Roman" panose="02020603050405020304" pitchFamily="18" charset="0"/>
              </a:rPr>
              <a:t>5</a:t>
            </a:r>
            <a:r>
              <a:rPr lang="en-US" sz="2800" i="1" dirty="0">
                <a:latin typeface="Times New Roman" panose="02020603050405020304" pitchFamily="18" charset="0"/>
                <a:cs typeface="Times New Roman" panose="02020603050405020304" pitchFamily="18" charset="0"/>
              </a:rPr>
              <a:t> rams, </a:t>
            </a:r>
            <a:r>
              <a:rPr lang="en-US" sz="2800" b="1" i="1" dirty="0">
                <a:latin typeface="Times New Roman" panose="02020603050405020304" pitchFamily="18" charset="0"/>
                <a:cs typeface="Times New Roman" panose="02020603050405020304" pitchFamily="18" charset="0"/>
              </a:rPr>
              <a:t>5</a:t>
            </a:r>
            <a:r>
              <a:rPr lang="en-US" sz="2800" i="1" dirty="0">
                <a:latin typeface="Times New Roman" panose="02020603050405020304" pitchFamily="18" charset="0"/>
                <a:cs typeface="Times New Roman" panose="02020603050405020304" pitchFamily="18" charset="0"/>
              </a:rPr>
              <a:t> he-goats, and </a:t>
            </a:r>
            <a:r>
              <a:rPr lang="en-US" sz="2800" b="1" i="1" dirty="0">
                <a:latin typeface="Times New Roman" panose="02020603050405020304" pitchFamily="18" charset="0"/>
                <a:cs typeface="Times New Roman" panose="02020603050405020304" pitchFamily="18" charset="0"/>
              </a:rPr>
              <a:t>5</a:t>
            </a:r>
            <a:r>
              <a:rPr lang="en-US" sz="2800" i="1" dirty="0">
                <a:latin typeface="Times New Roman" panose="02020603050405020304" pitchFamily="18" charset="0"/>
                <a:cs typeface="Times New Roman" panose="02020603050405020304" pitchFamily="18" charset="0"/>
              </a:rPr>
              <a:t> yearling lambs.</a:t>
            </a:r>
          </a:p>
          <a:p>
            <a:pPr marL="0" indent="0">
              <a:buNone/>
            </a:pPr>
            <a:endParaRPr lang="en-US" sz="2200" i="1" dirty="0">
              <a:latin typeface="Times New Roman" panose="02020603050405020304" pitchFamily="18" charset="0"/>
              <a:cs typeface="Times New Roman" panose="02020603050405020304" pitchFamily="18" charset="0"/>
            </a:endParaRPr>
          </a:p>
          <a:p>
            <a:pPr marL="0" marR="0">
              <a:lnSpc>
                <a:spcPct val="140000"/>
              </a:lnSpc>
              <a:spcBef>
                <a:spcPts val="0"/>
              </a:spcBef>
              <a:spcAft>
                <a:spcPts val="800"/>
              </a:spcAft>
            </a:pPr>
            <a:r>
              <a:rPr lang="he-IL" sz="2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ולזבח השלמים בקר שנים</a:t>
            </a:r>
            <a:r>
              <a:rPr lang="en-US" sz="21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AND FOR A SACRIFICE OF PEACE-OFFERINGS TWO OXEN — The two peace-offerings are an allusion to Moses and Aaron who made peace between Israel and their Father in Heaven (</a:t>
            </a:r>
            <a:r>
              <a:rPr lang="en-US" sz="2100" u="sng"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hlinkClick r:id="rId2"/>
              </a:rPr>
              <a:t>Numbers Rabbah 13:19</a:t>
            </a:r>
            <a:r>
              <a:rPr lang="en-US" sz="21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en-US" sz="21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40000"/>
              </a:lnSpc>
              <a:spcBef>
                <a:spcPts val="0"/>
              </a:spcBef>
              <a:spcAft>
                <a:spcPts val="800"/>
              </a:spcAft>
            </a:pPr>
            <a:r>
              <a:rPr lang="he-IL" sz="2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אילם כבשים ועתדים</a:t>
            </a:r>
            <a:r>
              <a:rPr lang="en-US" sz="21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 three species — in allusion to the three divisions of the nation: priests, Levites and ordinary Israelites, and also in allusion to the Pentateuch, the Prophets and the Hagiographa, the three sections of the Holy Scriptures. There are three times “five”, in allusion to the “Five Books of Moses”, to the five Commandments written on one of the Tablets and to the five written on the other (</a:t>
            </a:r>
            <a:r>
              <a:rPr lang="en-US" sz="2100" u="sng"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hlinkClick r:id="rId3"/>
              </a:rPr>
              <a:t>Numbers Rabbah 14:10</a:t>
            </a:r>
            <a:r>
              <a:rPr lang="en-US" sz="21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2100" b="1"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Thus far have I found in the work of R. Moshe the Preacher. </a:t>
            </a:r>
          </a:p>
          <a:p>
            <a:pPr marL="0" marR="0">
              <a:lnSpc>
                <a:spcPct val="140000"/>
              </a:lnSpc>
              <a:spcBef>
                <a:spcPts val="0"/>
              </a:spcBef>
              <a:spcAft>
                <a:spcPts val="800"/>
              </a:spcAft>
            </a:pPr>
            <a:r>
              <a:rPr lang="en-US" sz="2100" b="1"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Based on these references- </a:t>
            </a:r>
            <a:r>
              <a:rPr lang="en-US" sz="21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Many ascribe Midrash </a:t>
            </a:r>
            <a:r>
              <a:rPr lang="en-US" sz="2100" dirty="0" err="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Bamid</a:t>
            </a:r>
            <a:r>
              <a:rPr lang="en-US" sz="2100" dirty="0" err="1">
                <a:solidFill>
                  <a:srgbClr val="000000"/>
                </a:solidFill>
                <a:latin typeface="Times New Roman" panose="02020603050405020304" pitchFamily="18" charset="0"/>
                <a:ea typeface="Times New Roman" panose="02020603050405020304" pitchFamily="18" charset="0"/>
                <a:cs typeface="Arial" panose="020B0604020202020204" pitchFamily="34" charset="0"/>
              </a:rPr>
              <a:t>bar</a:t>
            </a:r>
            <a:r>
              <a:rPr lang="en-US" sz="2100" dirty="0">
                <a:solidFill>
                  <a:srgbClr val="000000"/>
                </a:solidFill>
                <a:latin typeface="Times New Roman" panose="02020603050405020304" pitchFamily="18" charset="0"/>
                <a:ea typeface="Times New Roman" panose="02020603050405020304" pitchFamily="18" charset="0"/>
                <a:cs typeface="Arial" panose="020B0604020202020204" pitchFamily="34" charset="0"/>
              </a:rPr>
              <a:t> Rabbah to Rabbi Moshe</a:t>
            </a:r>
            <a:endParaRPr lang="en-US" sz="2100" b="1"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p>
            <a:pPr marL="0" marR="0">
              <a:lnSpc>
                <a:spcPct val="107000"/>
              </a:lnSpc>
              <a:spcBef>
                <a:spcPts val="0"/>
              </a:spcBef>
              <a:spcAft>
                <a:spcPts val="800"/>
              </a:spcAft>
            </a:pPr>
            <a:endParaRPr lang="en-US" sz="2200" b="1"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p>
            <a:pPr marL="0" marR="0">
              <a:lnSpc>
                <a:spcPct val="107000"/>
              </a:lnSpc>
              <a:spcBef>
                <a:spcPts val="0"/>
              </a:spcBef>
              <a:spcAft>
                <a:spcPts val="800"/>
              </a:spcAft>
            </a:pPr>
            <a:endParaRPr lang="en-US" sz="2200" b="1" dirty="0">
              <a:effectLst/>
              <a:latin typeface="Calibri" panose="020F0502020204030204" pitchFamily="34" charset="0"/>
              <a:ea typeface="Calibri" panose="020F0502020204030204" pitchFamily="34" charset="0"/>
              <a:cs typeface="Arial" panose="020B0604020202020204" pitchFamily="34" charset="0"/>
            </a:endParaRPr>
          </a:p>
          <a:p>
            <a:pPr marL="0" indent="0">
              <a:buNone/>
            </a:pPr>
            <a:endParaRPr lang="en-US" i="1" dirty="0"/>
          </a:p>
        </p:txBody>
      </p:sp>
    </p:spTree>
    <p:extLst>
      <p:ext uri="{BB962C8B-B14F-4D97-AF65-F5344CB8AC3E}">
        <p14:creationId xmlns:p14="http://schemas.microsoft.com/office/powerpoint/2010/main" val="22090100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FA29E-54C5-4342-B05F-23AF8EF90848}"/>
              </a:ext>
            </a:extLst>
          </p:cNvPr>
          <p:cNvSpPr>
            <a:spLocks noGrp="1"/>
          </p:cNvSpPr>
          <p:nvPr>
            <p:ph type="title"/>
          </p:nvPr>
        </p:nvSpPr>
        <p:spPr/>
        <p:txBody>
          <a:bodyPr/>
          <a:lstStyle/>
          <a:p>
            <a:r>
              <a:rPr lang="en-US" dirty="0"/>
              <a:t>The </a:t>
            </a:r>
            <a:r>
              <a:rPr lang="en-US" dirty="0" err="1"/>
              <a:t>Tabernlace</a:t>
            </a:r>
            <a:r>
              <a:rPr lang="en-US" dirty="0"/>
              <a:t>: Making Connections</a:t>
            </a:r>
          </a:p>
        </p:txBody>
      </p:sp>
      <p:sp>
        <p:nvSpPr>
          <p:cNvPr id="3" name="Content Placeholder 2">
            <a:extLst>
              <a:ext uri="{FF2B5EF4-FFF2-40B4-BE49-F238E27FC236}">
                <a16:creationId xmlns:a16="http://schemas.microsoft.com/office/drawing/2014/main" id="{CDE45B61-008C-425F-94D4-1C51CED6F39D}"/>
              </a:ext>
            </a:extLst>
          </p:cNvPr>
          <p:cNvSpPr>
            <a:spLocks noGrp="1"/>
          </p:cNvSpPr>
          <p:nvPr>
            <p:ph idx="1"/>
          </p:nvPr>
        </p:nvSpPr>
        <p:spPr/>
        <p:txBody>
          <a:bodyPr>
            <a:normAutofit/>
          </a:bodyPr>
          <a:lstStyle/>
          <a:p>
            <a:r>
              <a:rPr lang="en-US" b="1" dirty="0"/>
              <a:t>Connecting to the beginning of time- </a:t>
            </a:r>
            <a:r>
              <a:rPr lang="en-US" dirty="0"/>
              <a:t>(Adam, </a:t>
            </a:r>
            <a:r>
              <a:rPr lang="en-US" dirty="0" err="1"/>
              <a:t>Noach</a:t>
            </a:r>
            <a:r>
              <a:rPr lang="en-US" dirty="0"/>
              <a:t>)- Building a Resting Place for G-d is the realization of human potential</a:t>
            </a:r>
          </a:p>
          <a:p>
            <a:r>
              <a:rPr lang="en-US" b="1" dirty="0"/>
              <a:t>Connecting to the Giving of Torah- </a:t>
            </a:r>
            <a:r>
              <a:rPr lang="en-US" dirty="0"/>
              <a:t>the Tabernacle is a mobile Mount Sinai, a method of propagating Divine Revelation within the camp of Israel.</a:t>
            </a:r>
          </a:p>
          <a:p>
            <a:r>
              <a:rPr lang="en-US" b="1" dirty="0"/>
              <a:t>Connecting to the </a:t>
            </a:r>
            <a:r>
              <a:rPr lang="en-US" b="1" dirty="0" err="1"/>
              <a:t>Avot</a:t>
            </a:r>
            <a:r>
              <a:rPr lang="en-US" b="1" dirty="0"/>
              <a:t>, Moses and </a:t>
            </a:r>
            <a:r>
              <a:rPr lang="en-US" b="1" dirty="0" err="1"/>
              <a:t>Aharon</a:t>
            </a:r>
            <a:r>
              <a:rPr lang="en-US" b="1" dirty="0"/>
              <a:t>- </a:t>
            </a:r>
            <a:r>
              <a:rPr lang="en-US" dirty="0"/>
              <a:t>Israel merits the Tabernacle of the righteousness of its forebearers and leaders</a:t>
            </a:r>
          </a:p>
          <a:p>
            <a:r>
              <a:rPr lang="en-US" b="1" dirty="0"/>
              <a:t>Connecting to Priests, Levites, and Israelites- </a:t>
            </a:r>
            <a:r>
              <a:rPr lang="en-US" dirty="0"/>
              <a:t>The whole nation has a responsibility to maintain the sanctity to live in the midst of G-d</a:t>
            </a:r>
            <a:endParaRPr lang="en-US" b="1" dirty="0"/>
          </a:p>
          <a:p>
            <a:endParaRPr lang="en-US" b="1" dirty="0"/>
          </a:p>
        </p:txBody>
      </p:sp>
    </p:spTree>
    <p:extLst>
      <p:ext uri="{BB962C8B-B14F-4D97-AF65-F5344CB8AC3E}">
        <p14:creationId xmlns:p14="http://schemas.microsoft.com/office/powerpoint/2010/main" val="34510195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E5CAF-EB13-49D8-B59F-166704A1DE6F}"/>
              </a:ext>
            </a:extLst>
          </p:cNvPr>
          <p:cNvSpPr>
            <a:spLocks noGrp="1"/>
          </p:cNvSpPr>
          <p:nvPr>
            <p:ph type="title"/>
          </p:nvPr>
        </p:nvSpPr>
        <p:spPr>
          <a:xfrm>
            <a:off x="630382" y="4682836"/>
            <a:ext cx="10799618" cy="2286000"/>
          </a:xfrm>
        </p:spPr>
        <p:txBody>
          <a:bodyPr vert="horz" lIns="91440" tIns="45720" rIns="91440" bIns="45720" rtlCol="0" anchor="ctr">
            <a:noAutofit/>
          </a:bodyPr>
          <a:lstStyle/>
          <a:p>
            <a:r>
              <a:rPr lang="en-US" sz="2000" dirty="0"/>
              <a:t> </a:t>
            </a:r>
            <a:r>
              <a:rPr lang="en-US" sz="2000" dirty="0">
                <a:latin typeface="Times New Roman" panose="02020603050405020304" pitchFamily="18" charset="0"/>
                <a:cs typeface="Times New Roman" panose="02020603050405020304" pitchFamily="18" charset="0"/>
              </a:rPr>
              <a:t>“Provence”-in Medieval Jewish sources refers to the </a:t>
            </a:r>
            <a:r>
              <a:rPr lang="en-US" sz="2000" b="1" dirty="0">
                <a:latin typeface="Times New Roman" panose="02020603050405020304" pitchFamily="18" charset="0"/>
                <a:cs typeface="Times New Roman" panose="02020603050405020304" pitchFamily="18" charset="0"/>
              </a:rPr>
              <a:t>southeastern region of France, spanning from Languedoc to Provence-Alpes and even to parts of </a:t>
            </a:r>
            <a:r>
              <a:rPr lang="en-US" sz="2000" b="1" dirty="0" err="1">
                <a:latin typeface="Times New Roman" panose="02020603050405020304" pitchFamily="18" charset="0"/>
                <a:cs typeface="Times New Roman" panose="02020603050405020304" pitchFamily="18" charset="0"/>
              </a:rPr>
              <a:t>rhone</a:t>
            </a:r>
            <a:br>
              <a:rPr lang="en-US" sz="2000" dirty="0">
                <a:latin typeface="Times New Roman" panose="02020603050405020304" pitchFamily="18" charset="0"/>
                <a:cs typeface="Times New Roman" panose="02020603050405020304" pitchFamily="18" charset="0"/>
              </a:rPr>
            </a:br>
            <a:br>
              <a:rPr lang="en-US" sz="20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image from https://cdn.britannica.com/s:700x500/83/683-050-E4AF38C8/France-map-boundaries-cities-locator.jpg</a:t>
            </a:r>
          </a:p>
        </p:txBody>
      </p:sp>
      <p:pic>
        <p:nvPicPr>
          <p:cNvPr id="2050" name="Picture 2" descr="France. Political map: boundaries, cities. Includes locator.">
            <a:extLst>
              <a:ext uri="{FF2B5EF4-FFF2-40B4-BE49-F238E27FC236}">
                <a16:creationId xmlns:a16="http://schemas.microsoft.com/office/drawing/2014/main" id="{9CEB5954-1409-4B1E-ABC7-1B7EA7C4F122}"/>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r="2" b="1252"/>
          <a:stretch/>
        </p:blipFill>
        <p:spPr bwMode="auto">
          <a:xfrm>
            <a:off x="0" y="1"/>
            <a:ext cx="12192000" cy="46828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54062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C36B2-BF6D-4F66-8A54-2936432B924E}"/>
              </a:ext>
            </a:extLst>
          </p:cNvPr>
          <p:cNvSpPr>
            <a:spLocks noGrp="1"/>
          </p:cNvSpPr>
          <p:nvPr>
            <p:ph type="title"/>
          </p:nvPr>
        </p:nvSpPr>
        <p:spPr/>
        <p:txBody>
          <a:bodyPr/>
          <a:lstStyle/>
          <a:p>
            <a:r>
              <a:rPr lang="en-CA" dirty="0"/>
              <a:t>The Travels of Israel in the Desert</a:t>
            </a:r>
            <a:br>
              <a:rPr lang="en-CA" dirty="0"/>
            </a:br>
            <a:r>
              <a:rPr lang="en-CA" dirty="0" err="1"/>
              <a:t>Bamidbar</a:t>
            </a:r>
            <a:r>
              <a:rPr lang="en-CA" dirty="0"/>
              <a:t> 33:1-7 (JPS Tanakh 1985)</a:t>
            </a:r>
            <a:endParaRPr lang="en-US" dirty="0"/>
          </a:p>
        </p:txBody>
      </p:sp>
      <p:sp>
        <p:nvSpPr>
          <p:cNvPr id="3" name="Content Placeholder 2">
            <a:extLst>
              <a:ext uri="{FF2B5EF4-FFF2-40B4-BE49-F238E27FC236}">
                <a16:creationId xmlns:a16="http://schemas.microsoft.com/office/drawing/2014/main" id="{C6CAB974-DB63-4147-BBE0-2D5311BBA1DC}"/>
              </a:ext>
            </a:extLst>
          </p:cNvPr>
          <p:cNvSpPr>
            <a:spLocks noGrp="1"/>
          </p:cNvSpPr>
          <p:nvPr>
            <p:ph idx="1"/>
          </p:nvPr>
        </p:nvSpPr>
        <p:spPr>
          <a:xfrm>
            <a:off x="371476" y="2057400"/>
            <a:ext cx="11458574" cy="4381499"/>
          </a:xfrm>
        </p:spPr>
        <p:txBody>
          <a:bodyPr>
            <a:noAutofit/>
          </a:bodyPr>
          <a:lstStyle/>
          <a:p>
            <a:pPr>
              <a:spcBef>
                <a:spcPts val="100"/>
              </a:spcBef>
            </a:pPr>
            <a:r>
              <a:rPr lang="en-US" sz="1800" dirty="0"/>
              <a:t>These were the marches of the Israelites who started out from the land of Egypt, troop by troop, in the charge of Moses and Aaron. </a:t>
            </a:r>
          </a:p>
          <a:p>
            <a:pPr>
              <a:spcBef>
                <a:spcPts val="100"/>
              </a:spcBef>
            </a:pPr>
            <a:r>
              <a:rPr lang="en-US" sz="1800" dirty="0"/>
              <a:t>Moses recorded the starting points of their various marches as directed by the LORD. Their marches, by starting points, were as follows: </a:t>
            </a:r>
          </a:p>
          <a:p>
            <a:pPr>
              <a:spcBef>
                <a:spcPts val="100"/>
              </a:spcBef>
            </a:pPr>
            <a:r>
              <a:rPr lang="en-US" sz="1800" dirty="0"/>
              <a:t>They set out from Rameses in the first month, on the fifteenth day of the first month. It was on the morrow of the </a:t>
            </a:r>
            <a:r>
              <a:rPr lang="en-US" sz="1800" dirty="0" err="1"/>
              <a:t>passover</a:t>
            </a:r>
            <a:r>
              <a:rPr lang="en-US" sz="1800" dirty="0"/>
              <a:t> offering that the Israelites started out defiantly, in plain view of all the Egyptians. </a:t>
            </a:r>
          </a:p>
          <a:p>
            <a:pPr>
              <a:spcBef>
                <a:spcPts val="100"/>
              </a:spcBef>
            </a:pPr>
            <a:r>
              <a:rPr lang="en-US" sz="1800" dirty="0"/>
              <a:t>The Egyptians meanwhile were burying those among them whom the LORD had struck down, every first-born—whereby the LORD executed judgment on their gods. </a:t>
            </a:r>
          </a:p>
          <a:p>
            <a:pPr>
              <a:spcBef>
                <a:spcPts val="100"/>
              </a:spcBef>
            </a:pPr>
            <a:r>
              <a:rPr lang="en-US" sz="1800" dirty="0"/>
              <a:t>The Israelites set out from Rameses and encamped at Succoth. </a:t>
            </a:r>
          </a:p>
          <a:p>
            <a:pPr>
              <a:spcBef>
                <a:spcPts val="100"/>
              </a:spcBef>
            </a:pPr>
            <a:r>
              <a:rPr lang="en-US" sz="1800" dirty="0"/>
              <a:t>They set out from Succoth and encamped at </a:t>
            </a:r>
            <a:r>
              <a:rPr lang="en-US" sz="1800" dirty="0" err="1"/>
              <a:t>Etham</a:t>
            </a:r>
            <a:r>
              <a:rPr lang="en-US" sz="1800" dirty="0"/>
              <a:t>, which is on the edge of the wilderness. </a:t>
            </a:r>
          </a:p>
          <a:p>
            <a:pPr>
              <a:spcBef>
                <a:spcPts val="100"/>
              </a:spcBef>
            </a:pPr>
            <a:r>
              <a:rPr lang="en-US" sz="1800" dirty="0"/>
              <a:t>They set out from </a:t>
            </a:r>
            <a:r>
              <a:rPr lang="en-US" sz="1800" dirty="0" err="1"/>
              <a:t>Etham</a:t>
            </a:r>
            <a:r>
              <a:rPr lang="en-US" sz="1800" dirty="0"/>
              <a:t> and turned about toward Pi-</a:t>
            </a:r>
            <a:r>
              <a:rPr lang="en-US" sz="1800" dirty="0" err="1"/>
              <a:t>hahiroth</a:t>
            </a:r>
            <a:r>
              <a:rPr lang="en-US" sz="1800" dirty="0"/>
              <a:t>, which faces Baal-</a:t>
            </a:r>
            <a:r>
              <a:rPr lang="en-US" sz="1800" dirty="0" err="1"/>
              <a:t>zephon</a:t>
            </a:r>
            <a:r>
              <a:rPr lang="en-US" sz="1800" dirty="0"/>
              <a:t>, and they encamped before </a:t>
            </a:r>
            <a:r>
              <a:rPr lang="en-US" sz="1800" dirty="0" err="1"/>
              <a:t>Migdol</a:t>
            </a:r>
            <a:r>
              <a:rPr lang="en-US" sz="1800" dirty="0"/>
              <a:t>….</a:t>
            </a:r>
          </a:p>
          <a:p>
            <a:pPr marL="0" indent="0">
              <a:buNone/>
            </a:pPr>
            <a:endParaRPr lang="en-US" sz="1600" dirty="0"/>
          </a:p>
        </p:txBody>
      </p:sp>
    </p:spTree>
    <p:extLst>
      <p:ext uri="{BB962C8B-B14F-4D97-AF65-F5344CB8AC3E}">
        <p14:creationId xmlns:p14="http://schemas.microsoft.com/office/powerpoint/2010/main" val="38685980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20724-B999-48BB-A1B5-008A71589F33}"/>
              </a:ext>
            </a:extLst>
          </p:cNvPr>
          <p:cNvSpPr>
            <a:spLocks noGrp="1"/>
          </p:cNvSpPr>
          <p:nvPr>
            <p:ph type="title"/>
          </p:nvPr>
        </p:nvSpPr>
        <p:spPr/>
        <p:txBody>
          <a:bodyPr/>
          <a:lstStyle/>
          <a:p>
            <a:r>
              <a:rPr lang="en-CA" dirty="0"/>
              <a:t>The Travels of Israel in the Desert (</a:t>
            </a:r>
            <a:r>
              <a:rPr lang="en-CA" dirty="0" err="1"/>
              <a:t>Rashi</a:t>
            </a:r>
            <a:r>
              <a:rPr lang="en-CA" dirty="0"/>
              <a:t> on </a:t>
            </a:r>
            <a:r>
              <a:rPr lang="en-CA" dirty="0" err="1"/>
              <a:t>Bamidbar</a:t>
            </a:r>
            <a:r>
              <a:rPr lang="en-CA" dirty="0"/>
              <a:t> 33:1)</a:t>
            </a:r>
            <a:endParaRPr lang="en-US" dirty="0"/>
          </a:p>
        </p:txBody>
      </p:sp>
      <p:sp>
        <p:nvSpPr>
          <p:cNvPr id="3" name="Content Placeholder 2">
            <a:extLst>
              <a:ext uri="{FF2B5EF4-FFF2-40B4-BE49-F238E27FC236}">
                <a16:creationId xmlns:a16="http://schemas.microsoft.com/office/drawing/2014/main" id="{1496413C-51E0-4076-BE46-40A377553CAF}"/>
              </a:ext>
            </a:extLst>
          </p:cNvPr>
          <p:cNvSpPr>
            <a:spLocks noGrp="1"/>
          </p:cNvSpPr>
          <p:nvPr>
            <p:ph idx="1"/>
          </p:nvPr>
        </p:nvSpPr>
        <p:spPr>
          <a:xfrm>
            <a:off x="0" y="2052319"/>
            <a:ext cx="12192000" cy="4124643"/>
          </a:xfrm>
        </p:spPr>
        <p:txBody>
          <a:bodyPr>
            <a:noAutofit/>
          </a:bodyPr>
          <a:lstStyle/>
          <a:p>
            <a:pPr marL="0" indent="0" algn="just">
              <a:buNone/>
            </a:pPr>
            <a:r>
              <a:rPr lang="he-IL" sz="1800" dirty="0">
                <a:cs typeface="+mj-cs"/>
              </a:rPr>
              <a:t>אלה מסעי</a:t>
            </a:r>
            <a:r>
              <a:rPr lang="en-CA" sz="1800" dirty="0">
                <a:cs typeface="+mj-cs"/>
              </a:rPr>
              <a:t> </a:t>
            </a:r>
            <a:r>
              <a:rPr lang="en-US" sz="1800" dirty="0">
                <a:cs typeface="+mj-cs"/>
              </a:rPr>
              <a:t>THESE ARE THE JOURNEYS (STAGES) [OF THE CHILDREN OF ISRAEL] — Why are these stations recorded here? In order to make known the loving acts of the Omnipresent: that although He had decreed against them to make them move about and wander in the wilderness, you should not think that they wandered and moved about without cessation from one station to another station all the forty years, and that they had no rest, for you see that there are here only forty-two stages. </a:t>
            </a:r>
          </a:p>
          <a:p>
            <a:pPr algn="just"/>
            <a:r>
              <a:rPr lang="en-US" sz="1800" dirty="0">
                <a:cs typeface="+mj-cs"/>
              </a:rPr>
              <a:t>Deduct from them fourteen, all of which were their stopping places in the first year after they left Egypt, before the decree was made, viz., from the time when they journeyed from Rameses until when they came to </a:t>
            </a:r>
            <a:r>
              <a:rPr lang="en-US" sz="1800" dirty="0" err="1">
                <a:cs typeface="+mj-cs"/>
              </a:rPr>
              <a:t>Rithmah</a:t>
            </a:r>
            <a:r>
              <a:rPr lang="en-US" sz="1800" dirty="0">
                <a:cs typeface="+mj-cs"/>
              </a:rPr>
              <a:t> whence the spies were sent out …</a:t>
            </a:r>
          </a:p>
          <a:p>
            <a:pPr algn="just"/>
            <a:r>
              <a:rPr lang="en-US" sz="1800" dirty="0">
                <a:cs typeface="+mj-cs"/>
              </a:rPr>
              <a:t>Further deduct from them the eight stages which were after Aaron’s death viz., those from Mount </a:t>
            </a:r>
            <a:r>
              <a:rPr lang="en-US" sz="1800" dirty="0" err="1">
                <a:cs typeface="+mj-cs"/>
              </a:rPr>
              <a:t>Hor</a:t>
            </a:r>
            <a:r>
              <a:rPr lang="en-US" sz="1800" dirty="0">
                <a:cs typeface="+mj-cs"/>
              </a:rPr>
              <a:t> to the plains of Moab in the </a:t>
            </a:r>
            <a:r>
              <a:rPr lang="en-US" sz="1800" dirty="0" err="1">
                <a:cs typeface="+mj-cs"/>
              </a:rPr>
              <a:t>fourtieth</a:t>
            </a:r>
            <a:r>
              <a:rPr lang="en-US" sz="1800" dirty="0">
                <a:cs typeface="+mj-cs"/>
              </a:rPr>
              <a:t> year (v. 38). It follows that during the whole of the thirty eight years they made only twenty journeys. </a:t>
            </a:r>
            <a:r>
              <a:rPr lang="en-US" sz="1800" b="1" dirty="0">
                <a:cs typeface="+mj-cs"/>
              </a:rPr>
              <a:t>This is excerpted from the work of R. Moses the Preacher</a:t>
            </a:r>
          </a:p>
        </p:txBody>
      </p:sp>
    </p:spTree>
    <p:extLst>
      <p:ext uri="{BB962C8B-B14F-4D97-AF65-F5344CB8AC3E}">
        <p14:creationId xmlns:p14="http://schemas.microsoft.com/office/powerpoint/2010/main" val="42930950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E5C60-D8F1-45EA-B3B0-AB17324B5612}"/>
              </a:ext>
            </a:extLst>
          </p:cNvPr>
          <p:cNvSpPr>
            <a:spLocks noGrp="1"/>
          </p:cNvSpPr>
          <p:nvPr>
            <p:ph type="title"/>
          </p:nvPr>
        </p:nvSpPr>
        <p:spPr/>
        <p:txBody>
          <a:bodyPr/>
          <a:lstStyle/>
          <a:p>
            <a:r>
              <a:rPr lang="en-US" dirty="0" err="1"/>
              <a:t>Omnisignificance</a:t>
            </a:r>
            <a:endParaRPr lang="en-US" dirty="0"/>
          </a:p>
        </p:txBody>
      </p:sp>
      <p:sp>
        <p:nvSpPr>
          <p:cNvPr id="3" name="Content Placeholder 2">
            <a:extLst>
              <a:ext uri="{FF2B5EF4-FFF2-40B4-BE49-F238E27FC236}">
                <a16:creationId xmlns:a16="http://schemas.microsoft.com/office/drawing/2014/main" id="{7D58E325-6EB6-49AD-B5D8-CC2CFD51CB48}"/>
              </a:ext>
            </a:extLst>
          </p:cNvPr>
          <p:cNvSpPr>
            <a:spLocks noGrp="1"/>
          </p:cNvSpPr>
          <p:nvPr>
            <p:ph idx="1"/>
          </p:nvPr>
        </p:nvSpPr>
        <p:spPr/>
        <p:txBody>
          <a:bodyPr/>
          <a:lstStyle/>
          <a:p>
            <a:r>
              <a:rPr lang="en-US" dirty="0"/>
              <a:t>Term Coined By Professor James Kugel:</a:t>
            </a:r>
          </a:p>
          <a:p>
            <a:pPr marL="0" indent="0">
              <a:buNone/>
            </a:pPr>
            <a:r>
              <a:rPr lang="en-US" dirty="0"/>
              <a:t>the slightest details of the biblical text have a meaning that is both comprehensible and significant. Nothing in the Bible...ought to be explained as the product of chance, or, for that matter, as an emphatic or rhetorical form, or anything similar, nor ought its reasons to be assigned to the realm of Divine </a:t>
            </a:r>
            <a:r>
              <a:rPr lang="en-US" dirty="0" err="1"/>
              <a:t>unknowables</a:t>
            </a:r>
            <a:r>
              <a:rPr lang="en-US" dirty="0"/>
              <a:t>. Every detail is put there to teach something new and important, and it is capable of being discovered by careful analysis.</a:t>
            </a:r>
          </a:p>
          <a:p>
            <a:endParaRPr lang="en-US" dirty="0"/>
          </a:p>
          <a:p>
            <a:pPr marL="0" indent="0">
              <a:buNone/>
            </a:pPr>
            <a:endParaRPr lang="en-US" dirty="0"/>
          </a:p>
        </p:txBody>
      </p:sp>
    </p:spTree>
    <p:extLst>
      <p:ext uri="{BB962C8B-B14F-4D97-AF65-F5344CB8AC3E}">
        <p14:creationId xmlns:p14="http://schemas.microsoft.com/office/powerpoint/2010/main" val="40750105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B96B3-13BF-486D-8823-F1856DE3A5F2}"/>
              </a:ext>
            </a:extLst>
          </p:cNvPr>
          <p:cNvSpPr>
            <a:spLocks noGrp="1"/>
          </p:cNvSpPr>
          <p:nvPr>
            <p:ph type="title"/>
          </p:nvPr>
        </p:nvSpPr>
        <p:spPr/>
        <p:txBody>
          <a:bodyPr/>
          <a:lstStyle/>
          <a:p>
            <a:r>
              <a:rPr lang="en-US" dirty="0"/>
              <a:t>The Love of G-d Through The desert</a:t>
            </a:r>
          </a:p>
        </p:txBody>
      </p:sp>
      <p:sp>
        <p:nvSpPr>
          <p:cNvPr id="3" name="Content Placeholder 2">
            <a:extLst>
              <a:ext uri="{FF2B5EF4-FFF2-40B4-BE49-F238E27FC236}">
                <a16:creationId xmlns:a16="http://schemas.microsoft.com/office/drawing/2014/main" id="{73F09073-332F-48CC-91F0-2B4A36D9946D}"/>
              </a:ext>
            </a:extLst>
          </p:cNvPr>
          <p:cNvSpPr>
            <a:spLocks noGrp="1"/>
          </p:cNvSpPr>
          <p:nvPr>
            <p:ph idx="1"/>
          </p:nvPr>
        </p:nvSpPr>
        <p:spPr/>
        <p:txBody>
          <a:bodyPr/>
          <a:lstStyle/>
          <a:p>
            <a:r>
              <a:rPr lang="en-US" dirty="0"/>
              <a:t>At first Glance, these verses contain only dry, geographical Material detailing a long Arduous journey in the Desert.</a:t>
            </a:r>
          </a:p>
          <a:p>
            <a:r>
              <a:rPr lang="en-US" dirty="0"/>
              <a:t>Rabbi Moshe however, sees in these details, when properly appreciated, a profound Message about the Love Hashem displayed for the Jewish people, even as He punished Them.</a:t>
            </a:r>
          </a:p>
          <a:p>
            <a:r>
              <a:rPr lang="en-US" dirty="0"/>
              <a:t>Perhaps, beyond the specific Teaching, the most salient point to take from the approach of Rabbi Moshe </a:t>
            </a:r>
            <a:r>
              <a:rPr lang="en-US" dirty="0" err="1"/>
              <a:t>Hadarshan</a:t>
            </a:r>
            <a:r>
              <a:rPr lang="en-US" dirty="0"/>
              <a:t> is his constant search for Meaning</a:t>
            </a:r>
          </a:p>
        </p:txBody>
      </p:sp>
    </p:spTree>
    <p:extLst>
      <p:ext uri="{BB962C8B-B14F-4D97-AF65-F5344CB8AC3E}">
        <p14:creationId xmlns:p14="http://schemas.microsoft.com/office/powerpoint/2010/main" val="35608001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681CFCD-98EB-405D-9BF7-C2E39C5FD034}"/>
              </a:ext>
            </a:extLst>
          </p:cNvPr>
          <p:cNvSpPr>
            <a:spLocks noGrp="1"/>
          </p:cNvSpPr>
          <p:nvPr>
            <p:ph type="title"/>
          </p:nvPr>
        </p:nvSpPr>
        <p:spPr/>
        <p:txBody>
          <a:bodyPr/>
          <a:lstStyle/>
          <a:p>
            <a:r>
              <a:rPr lang="en-US" dirty="0"/>
              <a:t>Rabbi Avraham Ibn Daud</a:t>
            </a:r>
          </a:p>
        </p:txBody>
      </p:sp>
      <p:sp>
        <p:nvSpPr>
          <p:cNvPr id="5" name="Text Placeholder 4">
            <a:extLst>
              <a:ext uri="{FF2B5EF4-FFF2-40B4-BE49-F238E27FC236}">
                <a16:creationId xmlns:a16="http://schemas.microsoft.com/office/drawing/2014/main" id="{6C4A814A-ED9D-4C3B-8DEF-80A9E3F75C50}"/>
              </a:ext>
            </a:extLst>
          </p:cNvPr>
          <p:cNvSpPr>
            <a:spLocks noGrp="1"/>
          </p:cNvSpPr>
          <p:nvPr>
            <p:ph type="body" idx="1"/>
          </p:nvPr>
        </p:nvSpPr>
        <p:spPr/>
        <p:txBody>
          <a:bodyPr/>
          <a:lstStyle/>
          <a:p>
            <a:r>
              <a:rPr lang="en-US" dirty="0"/>
              <a:t>Kabbalist and Fierce Defender of Tradition</a:t>
            </a:r>
          </a:p>
        </p:txBody>
      </p:sp>
    </p:spTree>
    <p:extLst>
      <p:ext uri="{BB962C8B-B14F-4D97-AF65-F5344CB8AC3E}">
        <p14:creationId xmlns:p14="http://schemas.microsoft.com/office/powerpoint/2010/main" val="24598083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33" name="Rectangle 20">
            <a:extLst>
              <a:ext uri="{FF2B5EF4-FFF2-40B4-BE49-F238E27FC236}">
                <a16:creationId xmlns:a16="http://schemas.microsoft.com/office/drawing/2014/main" id="{E3F012C5-2940-4F3E-BB5E-B8B2C9E829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999"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22">
            <a:extLst>
              <a:ext uri="{FF2B5EF4-FFF2-40B4-BE49-F238E27FC236}">
                <a16:creationId xmlns:a16="http://schemas.microsoft.com/office/drawing/2014/main" id="{EB37C977-E7E3-44AC-AEC8-2E27641909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13876" cy="6858000"/>
          </a:xfrm>
          <a:prstGeom prst="rect">
            <a:avLst/>
          </a:prstGeom>
          <a:ln>
            <a:noFill/>
          </a:ln>
          <a:effectLst>
            <a:outerShdw blurRad="88900" dist="25400" algn="l" rotWithShape="0">
              <a:prstClr val="black">
                <a:alpha val="40000"/>
              </a:prstClr>
            </a:outerShdw>
          </a:effectLst>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dirty="0"/>
          </a:p>
        </p:txBody>
      </p:sp>
      <p:pic>
        <p:nvPicPr>
          <p:cNvPr id="35" name="Picture 24">
            <a:extLst>
              <a:ext uri="{FF2B5EF4-FFF2-40B4-BE49-F238E27FC236}">
                <a16:creationId xmlns:a16="http://schemas.microsoft.com/office/drawing/2014/main" id="{A70DF37D-86A3-45DB-B1C1-580462D4BB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77037" b="73004"/>
          <a:stretch/>
        </p:blipFill>
        <p:spPr>
          <a:xfrm>
            <a:off x="1" y="-2"/>
            <a:ext cx="3321978" cy="2196792"/>
          </a:xfrm>
          <a:prstGeom prst="rect">
            <a:avLst/>
          </a:prstGeom>
        </p:spPr>
      </p:pic>
      <p:sp>
        <p:nvSpPr>
          <p:cNvPr id="6" name="Title 5">
            <a:extLst>
              <a:ext uri="{FF2B5EF4-FFF2-40B4-BE49-F238E27FC236}">
                <a16:creationId xmlns:a16="http://schemas.microsoft.com/office/drawing/2014/main" id="{B59EEB1F-9CB2-4369-B2F3-DCEEBE947305}"/>
              </a:ext>
            </a:extLst>
          </p:cNvPr>
          <p:cNvSpPr>
            <a:spLocks noGrp="1"/>
          </p:cNvSpPr>
          <p:nvPr>
            <p:ph type="title"/>
          </p:nvPr>
        </p:nvSpPr>
        <p:spPr>
          <a:xfrm>
            <a:off x="959896" y="960814"/>
            <a:ext cx="2732249" cy="4912936"/>
          </a:xfrm>
        </p:spPr>
        <p:txBody>
          <a:bodyPr anchor="b">
            <a:normAutofit/>
          </a:bodyPr>
          <a:lstStyle/>
          <a:p>
            <a:pPr algn="r"/>
            <a:r>
              <a:rPr lang="en-US" sz="4000">
                <a:solidFill>
                  <a:schemeClr val="bg1"/>
                </a:solidFill>
              </a:rPr>
              <a:t>The Life of Rabbi Avraham Ibn Daud</a:t>
            </a:r>
          </a:p>
        </p:txBody>
      </p:sp>
      <p:sp>
        <p:nvSpPr>
          <p:cNvPr id="7" name="Content Placeholder 6">
            <a:extLst>
              <a:ext uri="{FF2B5EF4-FFF2-40B4-BE49-F238E27FC236}">
                <a16:creationId xmlns:a16="http://schemas.microsoft.com/office/drawing/2014/main" id="{892A1004-A402-4844-9B61-9C94973049CE}"/>
              </a:ext>
            </a:extLst>
          </p:cNvPr>
          <p:cNvSpPr>
            <a:spLocks noGrp="1"/>
          </p:cNvSpPr>
          <p:nvPr>
            <p:ph sz="quarter" idx="13"/>
          </p:nvPr>
        </p:nvSpPr>
        <p:spPr>
          <a:xfrm>
            <a:off x="4200525" y="233680"/>
            <a:ext cx="7734299" cy="6400800"/>
          </a:xfrm>
        </p:spPr>
        <p:txBody>
          <a:bodyPr anchor="ctr">
            <a:noAutofit/>
          </a:bodyPr>
          <a:lstStyle/>
          <a:p>
            <a:pPr algn="just">
              <a:lnSpc>
                <a:spcPct val="110000"/>
              </a:lnSpc>
            </a:pPr>
            <a:r>
              <a:rPr lang="en-US" sz="1800" dirty="0"/>
              <a:t>Rabbi Avraham, Also known As </a:t>
            </a:r>
            <a:r>
              <a:rPr lang="en-US" sz="1800" dirty="0" err="1"/>
              <a:t>Rabad</a:t>
            </a:r>
            <a:r>
              <a:rPr lang="en-US" sz="1800" dirty="0"/>
              <a:t>, was born in Narbonne in 1125</a:t>
            </a:r>
          </a:p>
          <a:p>
            <a:pPr algn="just">
              <a:lnSpc>
                <a:spcPct val="110000"/>
              </a:lnSpc>
            </a:pPr>
            <a:r>
              <a:rPr lang="en-US" sz="1800" dirty="0"/>
              <a:t>He studied in </a:t>
            </a:r>
            <a:r>
              <a:rPr lang="en-US" sz="1800" dirty="0" err="1"/>
              <a:t>Lunel</a:t>
            </a:r>
            <a:r>
              <a:rPr lang="en-US" sz="1800" dirty="0"/>
              <a:t> under two Rabbi Moshe ben Yosef and Rabbi </a:t>
            </a:r>
            <a:r>
              <a:rPr lang="en-US" sz="1800" dirty="0" err="1"/>
              <a:t>Meshulam</a:t>
            </a:r>
            <a:r>
              <a:rPr lang="en-US" sz="1800" dirty="0"/>
              <a:t> ben Jacob- Two Very prominent Torah Scholars In their Day</a:t>
            </a:r>
          </a:p>
          <a:p>
            <a:pPr algn="just">
              <a:lnSpc>
                <a:spcPct val="110000"/>
              </a:lnSpc>
            </a:pPr>
            <a:r>
              <a:rPr lang="en-US" sz="1800" dirty="0"/>
              <a:t>He ultimately settled to the East in </a:t>
            </a:r>
            <a:r>
              <a:rPr lang="en-US" sz="1800" dirty="0" err="1"/>
              <a:t>Posquieres</a:t>
            </a:r>
            <a:r>
              <a:rPr lang="en-US" sz="1800" dirty="0"/>
              <a:t> where he founded a yeshiva.</a:t>
            </a:r>
          </a:p>
          <a:p>
            <a:pPr algn="just">
              <a:lnSpc>
                <a:spcPct val="110000"/>
              </a:lnSpc>
            </a:pPr>
            <a:endParaRPr lang="en-US" sz="1800" dirty="0"/>
          </a:p>
          <a:p>
            <a:pPr marL="0" indent="0" algn="just">
              <a:lnSpc>
                <a:spcPct val="110000"/>
              </a:lnSpc>
              <a:spcBef>
                <a:spcPts val="100"/>
              </a:spcBef>
              <a:buNone/>
            </a:pPr>
            <a:r>
              <a:rPr lang="en-US" sz="1800" b="1" dirty="0"/>
              <a:t>Itinerary of Benjamin of </a:t>
            </a:r>
            <a:r>
              <a:rPr lang="en-US" sz="1800" b="1" dirty="0" err="1"/>
              <a:t>Tudela</a:t>
            </a:r>
            <a:r>
              <a:rPr lang="en-US" sz="1800" b="1" dirty="0"/>
              <a:t> </a:t>
            </a:r>
          </a:p>
          <a:p>
            <a:pPr marL="0" indent="0" algn="just">
              <a:lnSpc>
                <a:spcPct val="110000"/>
              </a:lnSpc>
              <a:spcBef>
                <a:spcPts val="100"/>
              </a:spcBef>
              <a:buNone/>
            </a:pPr>
            <a:r>
              <a:rPr lang="en-US" sz="1200" dirty="0"/>
              <a:t>https://www.gutenberg.org/files/14981/14981-h/14981-h.htm#FNanchor_13_13</a:t>
            </a:r>
          </a:p>
          <a:p>
            <a:pPr marL="0" indent="0" algn="just">
              <a:lnSpc>
                <a:spcPct val="150000"/>
              </a:lnSpc>
              <a:spcBef>
                <a:spcPts val="100"/>
              </a:spcBef>
              <a:buNone/>
            </a:pPr>
            <a:r>
              <a:rPr lang="en-US" sz="1800" b="0" i="1" dirty="0">
                <a:effectLst/>
                <a:latin typeface="Times New Roman" panose="02020603050405020304" pitchFamily="18" charset="0"/>
              </a:rPr>
              <a:t>“From there it is two parasangs to </a:t>
            </a:r>
            <a:r>
              <a:rPr lang="en-US" sz="1800" b="0" i="1" dirty="0" err="1">
                <a:effectLst/>
                <a:latin typeface="Times New Roman" panose="02020603050405020304" pitchFamily="18" charset="0"/>
              </a:rPr>
              <a:t>Posquières</a:t>
            </a:r>
            <a:r>
              <a:rPr lang="en-US" sz="1800" b="0" i="1" dirty="0">
                <a:effectLst/>
                <a:latin typeface="Times New Roman" panose="02020603050405020304" pitchFamily="18" charset="0"/>
              </a:rPr>
              <a:t>, which is a large place containing about forty Jews, with an Academy under the auspices of the great Rabbi, R. Abraham, son of David, of blessed memory, an energetic and wise man, great as a </a:t>
            </a:r>
            <a:r>
              <a:rPr lang="en-US" sz="1800" b="0" i="1" dirty="0" err="1">
                <a:effectLst/>
                <a:latin typeface="Times New Roman" panose="02020603050405020304" pitchFamily="18" charset="0"/>
              </a:rPr>
              <a:t>talmudical</a:t>
            </a:r>
            <a:r>
              <a:rPr lang="en-US" sz="1800" b="0" i="1" dirty="0">
                <a:effectLst/>
                <a:latin typeface="Times New Roman" panose="02020603050405020304" pitchFamily="18" charset="0"/>
              </a:rPr>
              <a:t> authority. </a:t>
            </a:r>
            <a:r>
              <a:rPr lang="en-US" sz="1800" b="1" i="1" dirty="0">
                <a:effectLst/>
                <a:latin typeface="Times New Roman" panose="02020603050405020304" pitchFamily="18" charset="0"/>
              </a:rPr>
              <a:t>People come to him from a distance to learn the Law at his lips</a:t>
            </a:r>
            <a:r>
              <a:rPr lang="en-US" sz="1800" b="0" i="1" dirty="0">
                <a:effectLst/>
                <a:latin typeface="Times New Roman" panose="02020603050405020304" pitchFamily="18" charset="0"/>
              </a:rPr>
              <a:t>, and they find rest in his house, and he teaches them. Of those who are without means he also pays the expenses, for he is very rich.”</a:t>
            </a:r>
            <a:endParaRPr lang="en-US" sz="1800" i="1" dirty="0"/>
          </a:p>
        </p:txBody>
      </p:sp>
    </p:spTree>
    <p:extLst>
      <p:ext uri="{BB962C8B-B14F-4D97-AF65-F5344CB8AC3E}">
        <p14:creationId xmlns:p14="http://schemas.microsoft.com/office/powerpoint/2010/main" val="27074117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A12A3-5CEF-46EA-9861-43941C982E51}"/>
              </a:ext>
            </a:extLst>
          </p:cNvPr>
          <p:cNvSpPr>
            <a:spLocks noGrp="1"/>
          </p:cNvSpPr>
          <p:nvPr>
            <p:ph type="title"/>
          </p:nvPr>
        </p:nvSpPr>
        <p:spPr/>
        <p:txBody>
          <a:bodyPr/>
          <a:lstStyle/>
          <a:p>
            <a:r>
              <a:rPr lang="en-US" dirty="0"/>
              <a:t>A scholar’s Reputation</a:t>
            </a:r>
          </a:p>
        </p:txBody>
      </p:sp>
      <p:sp>
        <p:nvSpPr>
          <p:cNvPr id="3" name="Content Placeholder 2">
            <a:extLst>
              <a:ext uri="{FF2B5EF4-FFF2-40B4-BE49-F238E27FC236}">
                <a16:creationId xmlns:a16="http://schemas.microsoft.com/office/drawing/2014/main" id="{853AEE98-23B6-46AF-9AA9-7271AE77EB9A}"/>
              </a:ext>
            </a:extLst>
          </p:cNvPr>
          <p:cNvSpPr>
            <a:spLocks noGrp="1"/>
          </p:cNvSpPr>
          <p:nvPr>
            <p:ph sz="quarter" idx="13"/>
          </p:nvPr>
        </p:nvSpPr>
        <p:spPr/>
        <p:txBody>
          <a:bodyPr/>
          <a:lstStyle/>
          <a:p>
            <a:r>
              <a:rPr lang="en-CA" dirty="0"/>
              <a:t>Rabbi </a:t>
            </a:r>
            <a:r>
              <a:rPr lang="en-CA" dirty="0" err="1"/>
              <a:t>Shlomo</a:t>
            </a:r>
            <a:r>
              <a:rPr lang="en-CA" dirty="0"/>
              <a:t> Ibn </a:t>
            </a:r>
            <a:r>
              <a:rPr lang="en-CA" dirty="0" err="1"/>
              <a:t>Aderet</a:t>
            </a:r>
            <a:r>
              <a:rPr lang="en-CA" dirty="0"/>
              <a:t>, (known as </a:t>
            </a:r>
            <a:r>
              <a:rPr lang="en-CA" dirty="0" err="1"/>
              <a:t>Rashba</a:t>
            </a:r>
            <a:r>
              <a:rPr lang="en-CA" dirty="0"/>
              <a:t>), a prodigious Torah Scholar in 13</a:t>
            </a:r>
            <a:r>
              <a:rPr lang="en-CA" baseline="30000" dirty="0"/>
              <a:t>th</a:t>
            </a:r>
            <a:r>
              <a:rPr lang="en-CA" dirty="0"/>
              <a:t> century Spain wrote the following about the Rabbi Avraham: </a:t>
            </a:r>
            <a:r>
              <a:rPr lang="en-CA" b="1" dirty="0"/>
              <a:t>Introduction to </a:t>
            </a:r>
            <a:r>
              <a:rPr lang="en-CA" b="1" dirty="0" err="1"/>
              <a:t>Torat</a:t>
            </a:r>
            <a:r>
              <a:rPr lang="en-CA" b="1" dirty="0"/>
              <a:t> </a:t>
            </a:r>
            <a:r>
              <a:rPr lang="en-CA" b="1" dirty="0" err="1"/>
              <a:t>HaBayit</a:t>
            </a:r>
            <a:endParaRPr lang="en-CA" dirty="0"/>
          </a:p>
          <a:p>
            <a:pPr algn="just"/>
            <a:r>
              <a:rPr lang="en-CA" sz="1800" i="1" dirty="0">
                <a:effectLst/>
                <a:latin typeface="Calibri" panose="020F0502020204030204" pitchFamily="34" charset="0"/>
                <a:ea typeface="Calibri" panose="020F0502020204030204" pitchFamily="34" charset="0"/>
                <a:cs typeface="Arial" panose="020B0604020202020204" pitchFamily="34" charset="0"/>
              </a:rPr>
              <a:t>But regarding the laws of immersion pools themselves, what makes them valid or invalid, I will not insert myself, for a holy one has already stood, </a:t>
            </a:r>
            <a:r>
              <a:rPr lang="en-CA" sz="1800" b="1" i="1" dirty="0">
                <a:effectLst/>
                <a:latin typeface="Calibri" panose="020F0502020204030204" pitchFamily="34" charset="0"/>
                <a:ea typeface="Calibri" panose="020F0502020204030204" pitchFamily="34" charset="0"/>
                <a:cs typeface="Arial" panose="020B0604020202020204" pitchFamily="34" charset="0"/>
              </a:rPr>
              <a:t>the great Rabbi R’ Avraham son of Rabbi David may his memory be blessed</a:t>
            </a:r>
            <a:r>
              <a:rPr lang="en-CA" sz="1800" i="1" dirty="0">
                <a:effectLst/>
                <a:latin typeface="Calibri" panose="020F0502020204030204" pitchFamily="34" charset="0"/>
                <a:ea typeface="Calibri" panose="020F0502020204030204" pitchFamily="34" charset="0"/>
                <a:cs typeface="Arial" panose="020B0604020202020204" pitchFamily="34" charset="0"/>
              </a:rPr>
              <a:t>, and explained their matters at great length, who can come after the king after which he has already done and </a:t>
            </a:r>
            <a:r>
              <a:rPr lang="en-CA" sz="1800" b="1" i="1" dirty="0">
                <a:effectLst/>
                <a:latin typeface="Calibri" panose="020F0502020204030204" pitchFamily="34" charset="0"/>
                <a:ea typeface="Calibri" panose="020F0502020204030204" pitchFamily="34" charset="0"/>
                <a:cs typeface="Arial" panose="020B0604020202020204" pitchFamily="34" charset="0"/>
              </a:rPr>
              <a:t>purified, as if from the mouth of Moses</a:t>
            </a:r>
            <a:r>
              <a:rPr lang="en-CA" sz="1800" i="1" dirty="0">
                <a:effectLst/>
                <a:latin typeface="Calibri" panose="020F0502020204030204" pitchFamily="34" charset="0"/>
                <a:ea typeface="Calibri" panose="020F0502020204030204" pitchFamily="34" charset="0"/>
                <a:cs typeface="Arial" panose="020B0604020202020204" pitchFamily="34" charset="0"/>
              </a:rPr>
              <a:t> the revealer of depths, and elucidated that which is difficult </a:t>
            </a:r>
            <a:endParaRPr lang="en-US" i="1" dirty="0"/>
          </a:p>
        </p:txBody>
      </p:sp>
    </p:spTree>
    <p:extLst>
      <p:ext uri="{BB962C8B-B14F-4D97-AF65-F5344CB8AC3E}">
        <p14:creationId xmlns:p14="http://schemas.microsoft.com/office/powerpoint/2010/main" val="41196034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646F5-66E9-4FEE-9D19-0289DE362406}"/>
              </a:ext>
            </a:extLst>
          </p:cNvPr>
          <p:cNvSpPr>
            <a:spLocks noGrp="1"/>
          </p:cNvSpPr>
          <p:nvPr>
            <p:ph type="title"/>
          </p:nvPr>
        </p:nvSpPr>
        <p:spPr/>
        <p:txBody>
          <a:bodyPr/>
          <a:lstStyle/>
          <a:p>
            <a:r>
              <a:rPr lang="en-CA" dirty="0"/>
              <a:t>A Prolific Author</a:t>
            </a:r>
            <a:endParaRPr lang="en-US" dirty="0"/>
          </a:p>
        </p:txBody>
      </p:sp>
      <p:sp>
        <p:nvSpPr>
          <p:cNvPr id="3" name="Content Placeholder 2">
            <a:extLst>
              <a:ext uri="{FF2B5EF4-FFF2-40B4-BE49-F238E27FC236}">
                <a16:creationId xmlns:a16="http://schemas.microsoft.com/office/drawing/2014/main" id="{4560BEBD-6DFE-4EAA-8EB4-1B88ADBE6B9A}"/>
              </a:ext>
            </a:extLst>
          </p:cNvPr>
          <p:cNvSpPr>
            <a:spLocks noGrp="1"/>
          </p:cNvSpPr>
          <p:nvPr>
            <p:ph sz="quarter" idx="13"/>
          </p:nvPr>
        </p:nvSpPr>
        <p:spPr/>
        <p:txBody>
          <a:bodyPr>
            <a:normAutofit/>
          </a:bodyPr>
          <a:lstStyle/>
          <a:p>
            <a:r>
              <a:rPr lang="en-CA" dirty="0" err="1"/>
              <a:t>Rabad’s</a:t>
            </a:r>
            <a:r>
              <a:rPr lang="en-CA" dirty="0"/>
              <a:t> works spanned the entire of the Rabbinic Legal Corpus</a:t>
            </a:r>
          </a:p>
          <a:p>
            <a:pPr lvl="1"/>
            <a:r>
              <a:rPr lang="en-CA" sz="2000" dirty="0"/>
              <a:t>Commentary on the Talmud</a:t>
            </a:r>
          </a:p>
          <a:p>
            <a:pPr lvl="1"/>
            <a:r>
              <a:rPr lang="en-CA" sz="2000" dirty="0"/>
              <a:t>Halachic Codes- Laws of lulav, Laws of “Power of Attorney. “</a:t>
            </a:r>
            <a:r>
              <a:rPr lang="en-CA" sz="2000" dirty="0" err="1"/>
              <a:t>Baalei</a:t>
            </a:r>
            <a:r>
              <a:rPr lang="en-CA" sz="2000" dirty="0"/>
              <a:t> </a:t>
            </a:r>
            <a:r>
              <a:rPr lang="en-CA" sz="2000" dirty="0" err="1"/>
              <a:t>Hanefesh</a:t>
            </a:r>
            <a:r>
              <a:rPr lang="en-CA" sz="2000" dirty="0"/>
              <a:t>”- Laws of Marital Purity</a:t>
            </a:r>
          </a:p>
          <a:p>
            <a:pPr lvl="1"/>
            <a:r>
              <a:rPr lang="en-CA" sz="2000" dirty="0"/>
              <a:t>Commentary on Obscure Tractates of the Mishna- “</a:t>
            </a:r>
            <a:r>
              <a:rPr lang="en-CA" sz="2000" dirty="0" err="1"/>
              <a:t>Yadayim</a:t>
            </a:r>
            <a:r>
              <a:rPr lang="en-CA" sz="2000" dirty="0"/>
              <a:t>” and “</a:t>
            </a:r>
            <a:r>
              <a:rPr lang="en-CA" sz="2000" dirty="0" err="1"/>
              <a:t>Eiduyot</a:t>
            </a:r>
            <a:r>
              <a:rPr lang="en-CA" sz="2000" dirty="0"/>
              <a:t>”</a:t>
            </a:r>
          </a:p>
          <a:p>
            <a:pPr lvl="1"/>
            <a:r>
              <a:rPr lang="en-CA" sz="2000" dirty="0"/>
              <a:t>Commentary on Midrash Halacha- Describe how the Laws are Derived from the Biblical Text</a:t>
            </a:r>
          </a:p>
          <a:p>
            <a:pPr lvl="1"/>
            <a:r>
              <a:rPr lang="en-CA" sz="2000" dirty="0"/>
              <a:t>However, </a:t>
            </a:r>
            <a:r>
              <a:rPr lang="en-CA" sz="2000" dirty="0" err="1"/>
              <a:t>Rabad</a:t>
            </a:r>
            <a:r>
              <a:rPr lang="en-CA" sz="2000" dirty="0"/>
              <a:t> is most well known For his “</a:t>
            </a:r>
            <a:r>
              <a:rPr lang="en-CA" sz="2000" dirty="0" err="1"/>
              <a:t>Hasagot</a:t>
            </a:r>
            <a:r>
              <a:rPr lang="en-CA" sz="2000" dirty="0"/>
              <a:t>” (critical scholia) on “</a:t>
            </a:r>
            <a:r>
              <a:rPr lang="en-CA" sz="2000" dirty="0" err="1"/>
              <a:t>Sefer</a:t>
            </a:r>
            <a:r>
              <a:rPr lang="en-CA" sz="2000" dirty="0"/>
              <a:t> </a:t>
            </a:r>
            <a:r>
              <a:rPr lang="en-CA" sz="2000" dirty="0" err="1"/>
              <a:t>Hamaor</a:t>
            </a:r>
            <a:r>
              <a:rPr lang="en-CA" sz="2000" dirty="0"/>
              <a:t>” of rabbi </a:t>
            </a:r>
            <a:r>
              <a:rPr lang="en-CA" sz="2000" dirty="0" err="1"/>
              <a:t>Zerachia</a:t>
            </a:r>
            <a:r>
              <a:rPr lang="en-CA" sz="2000" dirty="0"/>
              <a:t> </a:t>
            </a:r>
            <a:r>
              <a:rPr lang="en-CA" sz="2000" dirty="0" err="1"/>
              <a:t>HaLevi</a:t>
            </a:r>
            <a:r>
              <a:rPr lang="en-CA" sz="2000" dirty="0"/>
              <a:t> (Baal </a:t>
            </a:r>
            <a:r>
              <a:rPr lang="en-CA" sz="2000" dirty="0" err="1"/>
              <a:t>Ha”Maor</a:t>
            </a:r>
            <a:r>
              <a:rPr lang="en-CA" sz="2000" dirty="0"/>
              <a:t>) and the Mishna Torah of the Rambam</a:t>
            </a:r>
            <a:endParaRPr lang="en-US" sz="2000" dirty="0"/>
          </a:p>
        </p:txBody>
      </p:sp>
    </p:spTree>
    <p:extLst>
      <p:ext uri="{BB962C8B-B14F-4D97-AF65-F5344CB8AC3E}">
        <p14:creationId xmlns:p14="http://schemas.microsoft.com/office/powerpoint/2010/main" val="32340077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6E3254AE-C4CD-426D-A6E8-7FA13B0F88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Podcast: Ruth Wisse on Tevye the Dairyman - The Tikvah Fund">
            <a:extLst>
              <a:ext uri="{FF2B5EF4-FFF2-40B4-BE49-F238E27FC236}">
                <a16:creationId xmlns:a16="http://schemas.microsoft.com/office/drawing/2014/main" id="{0D689723-3507-458C-996F-5AF3461D134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417735" y="1798320"/>
            <a:ext cx="4770219" cy="3420157"/>
          </a:xfrm>
          <a:prstGeom prst="roundRect">
            <a:avLst>
              <a:gd name="adj" fmla="val 530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a:extLst>
            <a:ext uri="{909E8E84-426E-40DD-AFC4-6F175D3DCCD1}">
              <a14:hiddenFill xmlns:a14="http://schemas.microsoft.com/office/drawing/2010/main">
                <a:solidFill>
                  <a:srgbClr val="FFFFFF"/>
                </a:solidFill>
              </a14:hiddenFill>
            </a:ext>
          </a:extLst>
        </p:spPr>
      </p:pic>
      <p:pic>
        <p:nvPicPr>
          <p:cNvPr id="73" name="Picture 72">
            <a:extLst>
              <a:ext uri="{FF2B5EF4-FFF2-40B4-BE49-F238E27FC236}">
                <a16:creationId xmlns:a16="http://schemas.microsoft.com/office/drawing/2014/main" id="{F5C53434-A0C7-4A81-8EB0-D460DAD9BB6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D282A2D-66EE-420B-97B8-ED4C00FB70FF}"/>
              </a:ext>
            </a:extLst>
          </p:cNvPr>
          <p:cNvSpPr>
            <a:spLocks noGrp="1"/>
          </p:cNvSpPr>
          <p:nvPr>
            <p:ph type="title"/>
          </p:nvPr>
        </p:nvSpPr>
        <p:spPr>
          <a:xfrm>
            <a:off x="913775" y="618517"/>
            <a:ext cx="10364451" cy="1596177"/>
          </a:xfrm>
        </p:spPr>
        <p:txBody>
          <a:bodyPr>
            <a:normAutofit/>
          </a:bodyPr>
          <a:lstStyle/>
          <a:p>
            <a:r>
              <a:rPr lang="en-US" dirty="0"/>
              <a:t>Intro to </a:t>
            </a:r>
            <a:r>
              <a:rPr lang="en-US" dirty="0" err="1"/>
              <a:t>Torat</a:t>
            </a:r>
            <a:r>
              <a:rPr lang="en-US" dirty="0"/>
              <a:t> Kohanim- Tradition!	</a:t>
            </a:r>
          </a:p>
        </p:txBody>
      </p:sp>
      <p:sp>
        <p:nvSpPr>
          <p:cNvPr id="3" name="Content Placeholder 2">
            <a:extLst>
              <a:ext uri="{FF2B5EF4-FFF2-40B4-BE49-F238E27FC236}">
                <a16:creationId xmlns:a16="http://schemas.microsoft.com/office/drawing/2014/main" id="{8BCDCCB3-4B12-4546-8B32-CF793ED3DAFC}"/>
              </a:ext>
            </a:extLst>
          </p:cNvPr>
          <p:cNvSpPr>
            <a:spLocks noGrp="1"/>
          </p:cNvSpPr>
          <p:nvPr>
            <p:ph sz="quarter" idx="13"/>
          </p:nvPr>
        </p:nvSpPr>
        <p:spPr>
          <a:xfrm>
            <a:off x="462338" y="1798320"/>
            <a:ext cx="5311930" cy="4850130"/>
          </a:xfrm>
        </p:spPr>
        <p:txBody>
          <a:bodyPr>
            <a:noAutofit/>
          </a:bodyPr>
          <a:lstStyle/>
          <a:p>
            <a:pPr>
              <a:lnSpc>
                <a:spcPct val="130000"/>
              </a:lnSpc>
              <a:spcBef>
                <a:spcPts val="100"/>
              </a:spcBef>
            </a:pPr>
            <a:r>
              <a:rPr lang="en-CA" sz="1600" cap="none" dirty="0" err="1">
                <a:effectLst/>
                <a:latin typeface="Calibri" panose="020F0502020204030204" pitchFamily="34" charset="0"/>
                <a:ea typeface="Calibri" panose="020F0502020204030204" pitchFamily="34" charset="0"/>
                <a:cs typeface="Arial" panose="020B0604020202020204" pitchFamily="34" charset="0"/>
              </a:rPr>
              <a:t>Torat</a:t>
            </a:r>
            <a:r>
              <a:rPr lang="en-CA" sz="1600" cap="none" dirty="0">
                <a:effectLst/>
                <a:latin typeface="Calibri" panose="020F0502020204030204" pitchFamily="34" charset="0"/>
                <a:ea typeface="Calibri" panose="020F0502020204030204" pitchFamily="34" charset="0"/>
                <a:cs typeface="Arial" panose="020B0604020202020204" pitchFamily="34" charset="0"/>
              </a:rPr>
              <a:t> kohanim- A book of homiletics describing how the sages derive </a:t>
            </a:r>
            <a:r>
              <a:rPr lang="en-CA" sz="1600" cap="none" dirty="0" err="1">
                <a:effectLst/>
                <a:latin typeface="Calibri" panose="020F0502020204030204" pitchFamily="34" charset="0"/>
                <a:ea typeface="Calibri" panose="020F0502020204030204" pitchFamily="34" charset="0"/>
                <a:cs typeface="Arial" panose="020B0604020202020204" pitchFamily="34" charset="0"/>
              </a:rPr>
              <a:t>jewish</a:t>
            </a:r>
            <a:r>
              <a:rPr lang="en-CA" sz="1600" cap="none" dirty="0">
                <a:effectLst/>
                <a:latin typeface="Calibri" panose="020F0502020204030204" pitchFamily="34" charset="0"/>
                <a:ea typeface="Calibri" panose="020F0502020204030204" pitchFamily="34" charset="0"/>
                <a:cs typeface="Arial" panose="020B0604020202020204" pitchFamily="34" charset="0"/>
              </a:rPr>
              <a:t> law</a:t>
            </a:r>
          </a:p>
          <a:p>
            <a:pPr marL="0" indent="0">
              <a:lnSpc>
                <a:spcPct val="130000"/>
              </a:lnSpc>
              <a:spcBef>
                <a:spcPts val="100"/>
              </a:spcBef>
              <a:buNone/>
            </a:pPr>
            <a:r>
              <a:rPr lang="en-CA" sz="1600" b="1" cap="none" dirty="0" err="1">
                <a:latin typeface="Calibri" panose="020F0502020204030204" pitchFamily="34" charset="0"/>
                <a:ea typeface="Calibri" panose="020F0502020204030204" pitchFamily="34" charset="0"/>
                <a:cs typeface="Arial" panose="020B0604020202020204" pitchFamily="34" charset="0"/>
              </a:rPr>
              <a:t>Rabad</a:t>
            </a:r>
            <a:r>
              <a:rPr lang="en-CA" sz="1600" b="1" cap="none" dirty="0">
                <a:latin typeface="Calibri" panose="020F0502020204030204" pitchFamily="34" charset="0"/>
                <a:ea typeface="Calibri" panose="020F0502020204030204" pitchFamily="34" charset="0"/>
                <a:cs typeface="Arial" panose="020B0604020202020204" pitchFamily="34" charset="0"/>
              </a:rPr>
              <a:t>- intro to </a:t>
            </a:r>
            <a:r>
              <a:rPr lang="en-CA" sz="1600" b="1" cap="none" dirty="0" err="1">
                <a:latin typeface="Calibri" panose="020F0502020204030204" pitchFamily="34" charset="0"/>
                <a:ea typeface="Calibri" panose="020F0502020204030204" pitchFamily="34" charset="0"/>
                <a:cs typeface="Arial" panose="020B0604020202020204" pitchFamily="34" charset="0"/>
              </a:rPr>
              <a:t>torah</a:t>
            </a:r>
            <a:r>
              <a:rPr lang="en-CA" sz="1600" b="1" cap="none" dirty="0">
                <a:latin typeface="Calibri" panose="020F0502020204030204" pitchFamily="34" charset="0"/>
                <a:ea typeface="Calibri" panose="020F0502020204030204" pitchFamily="34" charset="0"/>
                <a:cs typeface="Arial" panose="020B0604020202020204" pitchFamily="34" charset="0"/>
              </a:rPr>
              <a:t> kohanim</a:t>
            </a:r>
            <a:endParaRPr lang="en-CA" sz="1600" b="1" cap="none"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40000"/>
              </a:lnSpc>
              <a:spcBef>
                <a:spcPts val="100"/>
              </a:spcBef>
            </a:pPr>
            <a:r>
              <a:rPr lang="en-CA" sz="1800" i="1" cap="none" dirty="0">
                <a:effectLst/>
                <a:latin typeface="Calibri" panose="020F0502020204030204" pitchFamily="34" charset="0"/>
                <a:ea typeface="Calibri" panose="020F0502020204030204" pitchFamily="34" charset="0"/>
                <a:cs typeface="Arial" panose="020B0604020202020204" pitchFamily="34" charset="0"/>
              </a:rPr>
              <a:t>The tradition is a father to all of them and essential to all the mitzvot of the lord our master. If not for the tradition, from where would we have the combination of the mitzvot ​​and their meaning. </a:t>
            </a:r>
          </a:p>
          <a:p>
            <a:pPr algn="just">
              <a:lnSpc>
                <a:spcPct val="140000"/>
              </a:lnSpc>
              <a:spcBef>
                <a:spcPts val="100"/>
              </a:spcBef>
            </a:pPr>
            <a:r>
              <a:rPr lang="en-CA" sz="1800" i="1" cap="none" dirty="0">
                <a:effectLst/>
                <a:latin typeface="Calibri" panose="020F0502020204030204" pitchFamily="34" charset="0"/>
                <a:ea typeface="Calibri" panose="020F0502020204030204" pitchFamily="34" charset="0"/>
                <a:cs typeface="Arial" panose="020B0604020202020204" pitchFamily="34" charset="0"/>
              </a:rPr>
              <a:t>From where in interpreting “</a:t>
            </a:r>
            <a:r>
              <a:rPr lang="en-CA" sz="1800" i="1" cap="none" dirty="0" err="1">
                <a:effectLst/>
                <a:latin typeface="Calibri" panose="020F0502020204030204" pitchFamily="34" charset="0"/>
                <a:ea typeface="Calibri" panose="020F0502020204030204" pitchFamily="34" charset="0"/>
                <a:cs typeface="Arial" panose="020B0604020202020204" pitchFamily="34" charset="0"/>
              </a:rPr>
              <a:t>bereishit</a:t>
            </a:r>
            <a:r>
              <a:rPr lang="en-CA" sz="1800" i="1" cap="none" dirty="0">
                <a:effectLst/>
                <a:latin typeface="Calibri" panose="020F0502020204030204" pitchFamily="34" charset="0"/>
                <a:ea typeface="Calibri" panose="020F0502020204030204" pitchFamily="34" charset="0"/>
                <a:cs typeface="Arial" panose="020B0604020202020204" pitchFamily="34" charset="0"/>
              </a:rPr>
              <a:t> bara </a:t>
            </a:r>
            <a:r>
              <a:rPr lang="en-CA" sz="1800" i="1" cap="none" dirty="0" err="1">
                <a:effectLst/>
                <a:latin typeface="Calibri" panose="020F0502020204030204" pitchFamily="34" charset="0"/>
                <a:ea typeface="Calibri" panose="020F0502020204030204" pitchFamily="34" charset="0"/>
                <a:cs typeface="Arial" panose="020B0604020202020204" pitchFamily="34" charset="0"/>
              </a:rPr>
              <a:t>elokim</a:t>
            </a:r>
            <a:r>
              <a:rPr lang="en-CA" sz="1800" i="1" cap="none" dirty="0">
                <a:effectLst/>
                <a:latin typeface="Calibri" panose="020F0502020204030204" pitchFamily="34" charset="0"/>
                <a:ea typeface="Calibri" panose="020F0502020204030204" pitchFamily="34" charset="0"/>
                <a:cs typeface="Arial" panose="020B0604020202020204" pitchFamily="34" charset="0"/>
              </a:rPr>
              <a:t>”, that it means “in the beginning”,  and </a:t>
            </a:r>
          </a:p>
          <a:p>
            <a:pPr algn="just">
              <a:lnSpc>
                <a:spcPct val="140000"/>
              </a:lnSpc>
              <a:spcBef>
                <a:spcPts val="100"/>
              </a:spcBef>
            </a:pPr>
            <a:r>
              <a:rPr lang="en-CA" sz="1800" i="1" cap="none" dirty="0">
                <a:effectLst/>
                <a:latin typeface="Calibri" panose="020F0502020204030204" pitchFamily="34" charset="0"/>
                <a:ea typeface="Calibri" panose="020F0502020204030204" pitchFamily="34" charset="0"/>
                <a:cs typeface="Arial" panose="020B0604020202020204" pitchFamily="34" charset="0"/>
              </a:rPr>
              <a:t>From where would we know “</a:t>
            </a:r>
            <a:r>
              <a:rPr lang="en-CA" sz="1800" i="1" cap="none" dirty="0" err="1">
                <a:effectLst/>
                <a:latin typeface="Calibri" panose="020F0502020204030204" pitchFamily="34" charset="0"/>
                <a:ea typeface="Calibri" panose="020F0502020204030204" pitchFamily="34" charset="0"/>
                <a:cs typeface="Arial" panose="020B0604020202020204" pitchFamily="34" charset="0"/>
              </a:rPr>
              <a:t>elokim</a:t>
            </a:r>
            <a:r>
              <a:rPr lang="en-CA" sz="1800" i="1" cap="none" dirty="0">
                <a:effectLst/>
                <a:latin typeface="Calibri" panose="020F0502020204030204" pitchFamily="34" charset="0"/>
                <a:ea typeface="Calibri" panose="020F0502020204030204" pitchFamily="34" charset="0"/>
                <a:cs typeface="Arial" panose="020B0604020202020204" pitchFamily="34" charset="0"/>
              </a:rPr>
              <a:t>” is a name of the creator”. Even the “speech” we use to express ourselves and ask for all our needs from the creator, if not for tradition with what would we ask? </a:t>
            </a:r>
            <a:endParaRPr lang="en-US" sz="1800" i="1" cap="none" dirty="0"/>
          </a:p>
        </p:txBody>
      </p:sp>
      <p:sp>
        <p:nvSpPr>
          <p:cNvPr id="4" name="TextBox 3">
            <a:extLst>
              <a:ext uri="{FF2B5EF4-FFF2-40B4-BE49-F238E27FC236}">
                <a16:creationId xmlns:a16="http://schemas.microsoft.com/office/drawing/2014/main" id="{EE52495C-467E-46E0-96D7-32F03164F1CE}"/>
              </a:ext>
            </a:extLst>
          </p:cNvPr>
          <p:cNvSpPr txBox="1"/>
          <p:nvPr/>
        </p:nvSpPr>
        <p:spPr>
          <a:xfrm>
            <a:off x="6417735" y="5438775"/>
            <a:ext cx="4770219" cy="369332"/>
          </a:xfrm>
          <a:prstGeom prst="rect">
            <a:avLst/>
          </a:prstGeom>
          <a:noFill/>
        </p:spPr>
        <p:txBody>
          <a:bodyPr wrap="square" rtlCol="0">
            <a:spAutoFit/>
          </a:bodyPr>
          <a:lstStyle/>
          <a:p>
            <a:r>
              <a:rPr lang="en-US" dirty="0"/>
              <a:t>Image from Tikvah.org</a:t>
            </a:r>
          </a:p>
        </p:txBody>
      </p:sp>
    </p:spTree>
    <p:extLst>
      <p:ext uri="{BB962C8B-B14F-4D97-AF65-F5344CB8AC3E}">
        <p14:creationId xmlns:p14="http://schemas.microsoft.com/office/powerpoint/2010/main" val="41464011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44DED-62A6-43B2-9DDE-0A804AB4BBF4}"/>
              </a:ext>
            </a:extLst>
          </p:cNvPr>
          <p:cNvSpPr>
            <a:spLocks noGrp="1"/>
          </p:cNvSpPr>
          <p:nvPr>
            <p:ph type="title"/>
          </p:nvPr>
        </p:nvSpPr>
        <p:spPr/>
        <p:txBody>
          <a:bodyPr/>
          <a:lstStyle/>
          <a:p>
            <a:r>
              <a:rPr lang="en-US" dirty="0"/>
              <a:t>Intro to </a:t>
            </a:r>
            <a:r>
              <a:rPr lang="en-US" dirty="0" err="1"/>
              <a:t>Torat</a:t>
            </a:r>
            <a:r>
              <a:rPr lang="en-US" dirty="0"/>
              <a:t> Kohanim- Tradition!	</a:t>
            </a:r>
          </a:p>
        </p:txBody>
      </p:sp>
      <p:sp>
        <p:nvSpPr>
          <p:cNvPr id="3" name="Content Placeholder 2">
            <a:extLst>
              <a:ext uri="{FF2B5EF4-FFF2-40B4-BE49-F238E27FC236}">
                <a16:creationId xmlns:a16="http://schemas.microsoft.com/office/drawing/2014/main" id="{5697F790-69B6-4151-86C4-A03D4158CD1B}"/>
              </a:ext>
            </a:extLst>
          </p:cNvPr>
          <p:cNvSpPr>
            <a:spLocks noGrp="1"/>
          </p:cNvSpPr>
          <p:nvPr>
            <p:ph sz="quarter" idx="13"/>
          </p:nvPr>
        </p:nvSpPr>
        <p:spPr>
          <a:xfrm>
            <a:off x="913774" y="2367092"/>
            <a:ext cx="10363826" cy="3747958"/>
          </a:xfrm>
        </p:spPr>
        <p:txBody>
          <a:bodyPr>
            <a:normAutofit fontScale="77500" lnSpcReduction="20000"/>
          </a:bodyPr>
          <a:lstStyle/>
          <a:p>
            <a:pPr marL="0" indent="0" algn="just">
              <a:lnSpc>
                <a:spcPct val="170000"/>
              </a:lnSpc>
              <a:buNone/>
            </a:pPr>
            <a:r>
              <a:rPr lang="en-CA" sz="2000" i="1" dirty="0">
                <a:effectLst/>
                <a:latin typeface="Calibri" panose="020F0502020204030204" pitchFamily="34" charset="0"/>
                <a:ea typeface="Calibri" panose="020F0502020204030204" pitchFamily="34" charset="0"/>
                <a:cs typeface="Arial" panose="020B0604020202020204" pitchFamily="34" charset="0"/>
              </a:rPr>
              <a:t>Therefore, we have to believe very </a:t>
            </a:r>
            <a:r>
              <a:rPr lang="en-CA" sz="2000" b="1" i="1" dirty="0">
                <a:effectLst/>
                <a:latin typeface="Calibri" panose="020F0502020204030204" pitchFamily="34" charset="0"/>
                <a:ea typeface="Calibri" panose="020F0502020204030204" pitchFamily="34" charset="0"/>
                <a:cs typeface="Arial" panose="020B0604020202020204" pitchFamily="34" charset="0"/>
              </a:rPr>
              <a:t>much and trust the words of our wise ancestors </a:t>
            </a:r>
            <a:r>
              <a:rPr lang="en-CA" sz="2000" i="1" dirty="0">
                <a:effectLst/>
                <a:latin typeface="Calibri" panose="020F0502020204030204" pitchFamily="34" charset="0"/>
                <a:ea typeface="Calibri" panose="020F0502020204030204" pitchFamily="34" charset="0"/>
                <a:cs typeface="Arial" panose="020B0604020202020204" pitchFamily="34" charset="0"/>
              </a:rPr>
              <a:t>who received from their fathers and their fathers from their </a:t>
            </a:r>
            <a:r>
              <a:rPr lang="en-CA" sz="2000" i="1" dirty="0" err="1">
                <a:effectLst/>
                <a:latin typeface="Calibri" panose="020F0502020204030204" pitchFamily="34" charset="0"/>
                <a:ea typeface="Calibri" panose="020F0502020204030204" pitchFamily="34" charset="0"/>
                <a:cs typeface="Arial" panose="020B0604020202020204" pitchFamily="34" charset="0"/>
              </a:rPr>
              <a:t>fathersregarding</a:t>
            </a:r>
            <a:r>
              <a:rPr lang="en-CA" sz="2000" i="1" dirty="0">
                <a:effectLst/>
                <a:latin typeface="Calibri" panose="020F0502020204030204" pitchFamily="34" charset="0"/>
                <a:ea typeface="Calibri" panose="020F0502020204030204" pitchFamily="34" charset="0"/>
                <a:cs typeface="Arial" panose="020B0604020202020204" pitchFamily="34" charset="0"/>
              </a:rPr>
              <a:t> all the details of mitzvot and midrashim-</a:t>
            </a:r>
          </a:p>
          <a:p>
            <a:pPr marL="0" indent="0" algn="just">
              <a:lnSpc>
                <a:spcPct val="170000"/>
              </a:lnSpc>
              <a:buNone/>
            </a:pPr>
            <a:r>
              <a:rPr lang="en-CA" sz="2000" i="1" dirty="0">
                <a:effectLst/>
                <a:latin typeface="Calibri" panose="020F0502020204030204" pitchFamily="34" charset="0"/>
                <a:ea typeface="Calibri" panose="020F0502020204030204" pitchFamily="34" charset="0"/>
                <a:cs typeface="Arial" panose="020B0604020202020204" pitchFamily="34" charset="0"/>
              </a:rPr>
              <a:t>even if the midrash veers from the simple explanation. If it weren’t for the fact that the work in front of us is vast, and too heavy for us due to the limits of our minds and heaviness of our understanding, we would have to devote all of our limbs to explain and present the words of our Rabbis so that may be sought by all who ask and seek [them], so that they will have their full effect. </a:t>
            </a:r>
          </a:p>
          <a:p>
            <a:pPr marL="0" indent="0" algn="just">
              <a:lnSpc>
                <a:spcPct val="170000"/>
              </a:lnSpc>
              <a:buNone/>
            </a:pPr>
            <a:r>
              <a:rPr lang="en-CA" sz="2000" i="1" dirty="0">
                <a:effectLst/>
                <a:latin typeface="Calibri" panose="020F0502020204030204" pitchFamily="34" charset="0"/>
                <a:ea typeface="Calibri" panose="020F0502020204030204" pitchFamily="34" charset="0"/>
                <a:cs typeface="Arial" panose="020B0604020202020204" pitchFamily="34" charset="0"/>
              </a:rPr>
              <a:t>We would speak at length about these matters to break the arguments of the heretics who refuse to hear and believe the words of our Rabbis, but a hint we hinted at the believers, an opening we gave to the wise, may their hands be strengthened by G-d.</a:t>
            </a:r>
            <a:endParaRPr lang="en-US" sz="2000" i="1"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31398703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Map&#10;&#10;Description automatically generated">
            <a:extLst>
              <a:ext uri="{FF2B5EF4-FFF2-40B4-BE49-F238E27FC236}">
                <a16:creationId xmlns:a16="http://schemas.microsoft.com/office/drawing/2014/main" id="{D66F100D-BC18-4B24-8E34-1272605E8968}"/>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6021" r="5298" b="1"/>
          <a:stretch/>
        </p:blipFill>
        <p:spPr>
          <a:xfrm>
            <a:off x="20" y="1282"/>
            <a:ext cx="12191980" cy="6856718"/>
          </a:xfrm>
          <a:prstGeom prst="rect">
            <a:avLst/>
          </a:prstGeom>
        </p:spPr>
      </p:pic>
    </p:spTree>
    <p:extLst>
      <p:ext uri="{BB962C8B-B14F-4D97-AF65-F5344CB8AC3E}">
        <p14:creationId xmlns:p14="http://schemas.microsoft.com/office/powerpoint/2010/main" val="27904995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3C990-40E0-4A12-96C9-42885FC38DE2}"/>
              </a:ext>
            </a:extLst>
          </p:cNvPr>
          <p:cNvSpPr>
            <a:spLocks noGrp="1"/>
          </p:cNvSpPr>
          <p:nvPr>
            <p:ph type="title"/>
          </p:nvPr>
        </p:nvSpPr>
        <p:spPr/>
        <p:txBody>
          <a:bodyPr/>
          <a:lstStyle/>
          <a:p>
            <a:r>
              <a:rPr lang="en-US" dirty="0"/>
              <a:t>The role of Men and Women</a:t>
            </a:r>
          </a:p>
        </p:txBody>
      </p:sp>
      <p:sp>
        <p:nvSpPr>
          <p:cNvPr id="3" name="Content Placeholder 2">
            <a:extLst>
              <a:ext uri="{FF2B5EF4-FFF2-40B4-BE49-F238E27FC236}">
                <a16:creationId xmlns:a16="http://schemas.microsoft.com/office/drawing/2014/main" id="{1706A616-240E-447D-83BB-401704E226CD}"/>
              </a:ext>
            </a:extLst>
          </p:cNvPr>
          <p:cNvSpPr>
            <a:spLocks noGrp="1"/>
          </p:cNvSpPr>
          <p:nvPr>
            <p:ph sz="quarter" idx="13"/>
          </p:nvPr>
        </p:nvSpPr>
        <p:spPr/>
        <p:txBody>
          <a:bodyPr>
            <a:normAutofit fontScale="92500"/>
          </a:bodyPr>
          <a:lstStyle/>
          <a:p>
            <a:pPr marL="0" indent="0">
              <a:buNone/>
            </a:pPr>
            <a:r>
              <a:rPr lang="en-US" dirty="0" err="1"/>
              <a:t>Rabad</a:t>
            </a:r>
            <a:r>
              <a:rPr lang="en-US" dirty="0"/>
              <a:t>- Into To “</a:t>
            </a:r>
            <a:r>
              <a:rPr lang="en-US" dirty="0" err="1"/>
              <a:t>Baalei</a:t>
            </a:r>
            <a:r>
              <a:rPr lang="en-US" dirty="0"/>
              <a:t> </a:t>
            </a:r>
            <a:r>
              <a:rPr lang="en-US" dirty="0" err="1"/>
              <a:t>Hanefesh</a:t>
            </a:r>
            <a:r>
              <a:rPr lang="en-US" dirty="0"/>
              <a:t>” (Soulful People)- on Marital Law</a:t>
            </a:r>
          </a:p>
          <a:p>
            <a:pPr marL="0" indent="0" algn="just">
              <a:lnSpc>
                <a:spcPct val="140000"/>
              </a:lnSpc>
              <a:spcBef>
                <a:spcPts val="100"/>
              </a:spcBef>
              <a:buNone/>
            </a:pPr>
            <a:r>
              <a:rPr lang="en-US" sz="1800" i="1" dirty="0">
                <a:effectLst/>
                <a:latin typeface="Calibri" panose="020F0502020204030204" pitchFamily="34" charset="0"/>
                <a:ea typeface="Calibri" panose="020F0502020204030204" pitchFamily="34" charset="0"/>
                <a:cs typeface="Arial" panose="020B0604020202020204" pitchFamily="34" charset="0"/>
              </a:rPr>
              <a:t>I will say at first, that the Creator, may his name be elevated and blessed, created the world in six days, and on the sixth created from the ground animals, creeping things, and the beasts of the land, and in the end, He created the human, like a person who prepares a feast and all the needs of the feast and afterward bring his invitees (Sanhedrin 38a). </a:t>
            </a:r>
            <a:r>
              <a:rPr lang="en-US" sz="1800" b="1" i="1" dirty="0">
                <a:effectLst/>
                <a:latin typeface="Calibri" panose="020F0502020204030204" pitchFamily="34" charset="0"/>
                <a:ea typeface="Calibri" panose="020F0502020204030204" pitchFamily="34" charset="0"/>
                <a:cs typeface="Arial" panose="020B0604020202020204" pitchFamily="34" charset="0"/>
              </a:rPr>
              <a:t>So too, the Creator may He be elevated, after creating the heavens and their legions, the earth and it’s offspring, the seas and their offspring, He created the human and gave him dominion upon all the lower realm </a:t>
            </a:r>
            <a:r>
              <a:rPr lang="en-US" sz="1800" i="1" dirty="0">
                <a:effectLst/>
                <a:latin typeface="Calibri" panose="020F0502020204030204" pitchFamily="34" charset="0"/>
                <a:ea typeface="Calibri" panose="020F0502020204030204" pitchFamily="34" charset="0"/>
                <a:cs typeface="Arial" panose="020B0604020202020204" pitchFamily="34" charset="0"/>
              </a:rPr>
              <a:t>as it writes (</a:t>
            </a:r>
            <a:r>
              <a:rPr lang="en-US" sz="1800" i="1" dirty="0" err="1">
                <a:effectLst/>
                <a:latin typeface="Calibri" panose="020F0502020204030204" pitchFamily="34" charset="0"/>
                <a:ea typeface="Calibri" panose="020F0502020204030204" pitchFamily="34" charset="0"/>
                <a:cs typeface="Arial" panose="020B0604020202020204" pitchFamily="34" charset="0"/>
              </a:rPr>
              <a:t>Tehillim</a:t>
            </a:r>
            <a:r>
              <a:rPr lang="en-US" sz="1800" i="1" dirty="0">
                <a:effectLst/>
                <a:latin typeface="Calibri" panose="020F0502020204030204" pitchFamily="34" charset="0"/>
                <a:ea typeface="Calibri" panose="020F0502020204030204" pitchFamily="34" charset="0"/>
                <a:cs typeface="Arial" panose="020B0604020202020204" pitchFamily="34" charset="0"/>
              </a:rPr>
              <a:t> 8:7) “You gave him dominion upon your handiwork, you placed under his feet. Even the lower realms he gave to serve him as it writes (</a:t>
            </a:r>
            <a:r>
              <a:rPr lang="en-US" sz="1800" i="1" dirty="0" err="1">
                <a:effectLst/>
                <a:latin typeface="Calibri" panose="020F0502020204030204" pitchFamily="34" charset="0"/>
                <a:ea typeface="Calibri" panose="020F0502020204030204" pitchFamily="34" charset="0"/>
                <a:cs typeface="Arial" panose="020B0604020202020204" pitchFamily="34" charset="0"/>
              </a:rPr>
              <a:t>Bereishit</a:t>
            </a:r>
            <a:r>
              <a:rPr lang="en-US" sz="1800" i="1" dirty="0">
                <a:effectLst/>
                <a:latin typeface="Calibri" panose="020F0502020204030204" pitchFamily="34" charset="0"/>
                <a:ea typeface="Calibri" panose="020F0502020204030204" pitchFamily="34" charset="0"/>
                <a:cs typeface="Arial" panose="020B0604020202020204" pitchFamily="34" charset="0"/>
              </a:rPr>
              <a:t> 1:15), and they will be luminaries in the sky to illuminate the earth, and it writes (1:14) and they will be signs for festivals, days, and years.</a:t>
            </a:r>
          </a:p>
          <a:p>
            <a:pPr marL="0" indent="0">
              <a:buNone/>
            </a:pPr>
            <a:endParaRPr lang="en-US" dirty="0"/>
          </a:p>
        </p:txBody>
      </p:sp>
    </p:spTree>
    <p:extLst>
      <p:ext uri="{BB962C8B-B14F-4D97-AF65-F5344CB8AC3E}">
        <p14:creationId xmlns:p14="http://schemas.microsoft.com/office/powerpoint/2010/main" val="40173213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CC99C-24F4-4920-98FA-6EA2F974A618}"/>
              </a:ext>
            </a:extLst>
          </p:cNvPr>
          <p:cNvSpPr>
            <a:spLocks noGrp="1"/>
          </p:cNvSpPr>
          <p:nvPr>
            <p:ph type="title"/>
          </p:nvPr>
        </p:nvSpPr>
        <p:spPr/>
        <p:txBody>
          <a:bodyPr/>
          <a:lstStyle/>
          <a:p>
            <a:r>
              <a:rPr lang="en-US" dirty="0"/>
              <a:t>The role of Men and Women</a:t>
            </a:r>
          </a:p>
        </p:txBody>
      </p:sp>
      <p:sp>
        <p:nvSpPr>
          <p:cNvPr id="3" name="Content Placeholder 2">
            <a:extLst>
              <a:ext uri="{FF2B5EF4-FFF2-40B4-BE49-F238E27FC236}">
                <a16:creationId xmlns:a16="http://schemas.microsoft.com/office/drawing/2014/main" id="{9B0D7EE9-CDF8-4B37-A3D5-A3CF9222A631}"/>
              </a:ext>
            </a:extLst>
          </p:cNvPr>
          <p:cNvSpPr>
            <a:spLocks noGrp="1"/>
          </p:cNvSpPr>
          <p:nvPr>
            <p:ph sz="quarter" idx="13"/>
          </p:nvPr>
        </p:nvSpPr>
        <p:spPr/>
        <p:txBody>
          <a:bodyPr/>
          <a:lstStyle/>
          <a:p>
            <a:pPr algn="just">
              <a:lnSpc>
                <a:spcPct val="150000"/>
              </a:lnSpc>
            </a:pPr>
            <a:r>
              <a:rPr lang="en-US" i="1" dirty="0">
                <a:effectLst/>
                <a:latin typeface="Calibri" panose="020F0502020204030204" pitchFamily="34" charset="0"/>
                <a:ea typeface="Calibri" panose="020F0502020204030204" pitchFamily="34" charset="0"/>
                <a:cs typeface="Arial" panose="020B0604020202020204" pitchFamily="34" charset="0"/>
              </a:rPr>
              <a:t>And how marvelous are the acts of the Creator and who will understand their secret, for all creatures were created male and female, and man was created one and then created from him a help opposite him. Who can stand on the depth of his wonders to reach the purpose of the wisdom of his deeds, but that man should think in the poverty of his intellect and in the smallness of his mind that every act of G-d which He has done in wisdom and understanding and knowledge, He has done all</a:t>
            </a:r>
            <a:r>
              <a:rPr lang="en-US" dirty="0">
                <a:effectLst/>
                <a:latin typeface="Calibri" panose="020F0502020204030204" pitchFamily="34" charset="0"/>
                <a:ea typeface="Calibri" panose="020F0502020204030204" pitchFamily="34" charset="0"/>
                <a:cs typeface="Arial" panose="020B0604020202020204" pitchFamily="34" charset="0"/>
              </a:rPr>
              <a:t>.</a:t>
            </a:r>
          </a:p>
          <a:p>
            <a:endParaRPr lang="en-US" dirty="0"/>
          </a:p>
        </p:txBody>
      </p:sp>
    </p:spTree>
    <p:extLst>
      <p:ext uri="{BB962C8B-B14F-4D97-AF65-F5344CB8AC3E}">
        <p14:creationId xmlns:p14="http://schemas.microsoft.com/office/powerpoint/2010/main" val="5260959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FD075-D077-4E8D-9BDA-45FA60285DE3}"/>
              </a:ext>
            </a:extLst>
          </p:cNvPr>
          <p:cNvSpPr>
            <a:spLocks noGrp="1"/>
          </p:cNvSpPr>
          <p:nvPr>
            <p:ph type="title"/>
          </p:nvPr>
        </p:nvSpPr>
        <p:spPr/>
        <p:txBody>
          <a:bodyPr/>
          <a:lstStyle/>
          <a:p>
            <a:r>
              <a:rPr lang="en-US" dirty="0"/>
              <a:t>The role of Men and Women</a:t>
            </a:r>
          </a:p>
        </p:txBody>
      </p:sp>
      <p:sp>
        <p:nvSpPr>
          <p:cNvPr id="3" name="Content Placeholder 2">
            <a:extLst>
              <a:ext uri="{FF2B5EF4-FFF2-40B4-BE49-F238E27FC236}">
                <a16:creationId xmlns:a16="http://schemas.microsoft.com/office/drawing/2014/main" id="{A6829221-62AF-4649-A045-FDCE2240BCD6}"/>
              </a:ext>
            </a:extLst>
          </p:cNvPr>
          <p:cNvSpPr>
            <a:spLocks noGrp="1"/>
          </p:cNvSpPr>
          <p:nvPr>
            <p:ph sz="quarter" idx="13"/>
          </p:nvPr>
        </p:nvSpPr>
        <p:spPr>
          <a:xfrm>
            <a:off x="400049" y="2367092"/>
            <a:ext cx="11401425" cy="3797402"/>
          </a:xfrm>
        </p:spPr>
        <p:txBody>
          <a:bodyPr>
            <a:noAutofit/>
          </a:bodyPr>
          <a:lstStyle/>
          <a:p>
            <a:pPr marL="0" marR="0" indent="0" algn="just">
              <a:lnSpc>
                <a:spcPct val="145000"/>
              </a:lnSpc>
              <a:spcBef>
                <a:spcPts val="100"/>
              </a:spcBef>
              <a:spcAft>
                <a:spcPts val="100"/>
              </a:spcAft>
              <a:buNone/>
            </a:pP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And I say according to the smallness of my mind for the betterment of man and his benefit G-d created them as one, </a:t>
            </a:r>
          </a:p>
          <a:p>
            <a:pPr marL="0" marR="0" indent="0" algn="just">
              <a:lnSpc>
                <a:spcPct val="145000"/>
              </a:lnSpc>
              <a:spcBef>
                <a:spcPts val="100"/>
              </a:spcBef>
              <a:spcAft>
                <a:spcPts val="100"/>
              </a:spcAft>
              <a:buNone/>
            </a:pPr>
            <a:r>
              <a:rPr lang="en-US" sz="1800" i="1" dirty="0">
                <a:latin typeface="Times New Roman" panose="02020603050405020304" pitchFamily="18" charset="0"/>
                <a:ea typeface="Calibri" panose="020F0502020204030204" pitchFamily="34" charset="0"/>
                <a:cs typeface="Times New Roman" panose="02020603050405020304" pitchFamily="18" charset="0"/>
              </a:rPr>
              <a:t>B</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ecause if male and female were created from the earth as all other creatures were created, the woman toward the man, would be as the female beast toward the male, who does not accept the male’s dominance and does not stand by for his service, they even snatch from before each other, and kick at each other, and each on their way will turn. Nor are they special to each other, for according to their origin each was created by itself. </a:t>
            </a:r>
          </a:p>
          <a:p>
            <a:pPr marL="0" marR="0" indent="0" algn="just">
              <a:lnSpc>
                <a:spcPct val="145000"/>
              </a:lnSpc>
              <a:spcBef>
                <a:spcPts val="100"/>
              </a:spcBef>
              <a:spcAft>
                <a:spcPts val="100"/>
              </a:spcAft>
              <a:buNone/>
            </a:pP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And so the Creator saw for the need of man and his benefit, and created him alone and took one of his ribs and built the woman from her, and brought her to man to be his wife and be with him for help and relief because she is considered one of his organs created for his use, and that he will rule over her as he rules over his limbs. For she will yearn for him as the limbs yearn for the benefit of his body. </a:t>
            </a:r>
            <a:endParaRPr lang="en-US" sz="18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967153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9A400-B63B-45E6-AC6E-49E2610C9CF2}"/>
              </a:ext>
            </a:extLst>
          </p:cNvPr>
          <p:cNvSpPr>
            <a:spLocks noGrp="1"/>
          </p:cNvSpPr>
          <p:nvPr>
            <p:ph type="title"/>
          </p:nvPr>
        </p:nvSpPr>
        <p:spPr/>
        <p:txBody>
          <a:bodyPr/>
          <a:lstStyle/>
          <a:p>
            <a:r>
              <a:rPr lang="en-US" dirty="0"/>
              <a:t>The Punchline- Mutual Respect</a:t>
            </a:r>
          </a:p>
        </p:txBody>
      </p:sp>
      <p:sp>
        <p:nvSpPr>
          <p:cNvPr id="3" name="Content Placeholder 2">
            <a:extLst>
              <a:ext uri="{FF2B5EF4-FFF2-40B4-BE49-F238E27FC236}">
                <a16:creationId xmlns:a16="http://schemas.microsoft.com/office/drawing/2014/main" id="{99FC4458-6986-482D-92DF-40F5D1E93EBF}"/>
              </a:ext>
            </a:extLst>
          </p:cNvPr>
          <p:cNvSpPr>
            <a:spLocks noGrp="1"/>
          </p:cNvSpPr>
          <p:nvPr>
            <p:ph sz="quarter" idx="13"/>
          </p:nvPr>
        </p:nvSpPr>
        <p:spPr/>
        <p:txBody>
          <a:bodyPr>
            <a:normAutofit/>
          </a:bodyPr>
          <a:lstStyle/>
          <a:p>
            <a:pPr marL="0" indent="0" algn="just">
              <a:buNone/>
            </a:pPr>
            <a:r>
              <a:rPr lang="en-US"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And therefore, a man should love his wife as his soul and honor and have mercy on her and guard her as he guards one of his limbs. And she must serve him and respect him and love him as her soul because she was taken from him. And so the Creator commanded the man regarding his wife by saying (Exodus 21:10) “he will not detract from her sustenance, clothing, our intimate time”.</a:t>
            </a:r>
            <a:r>
              <a:rPr lang="en-US" i="1" dirty="0">
                <a:effectLst/>
                <a:latin typeface="Times New Roman" panose="02020603050405020304" pitchFamily="18" charset="0"/>
                <a:ea typeface="Calibri" panose="020F0502020204030204" pitchFamily="34" charset="0"/>
                <a:cs typeface="Times New Roman" panose="02020603050405020304" pitchFamily="18" charset="0"/>
              </a:rPr>
              <a:t> </a:t>
            </a:r>
          </a:p>
          <a:p>
            <a:pPr algn="just"/>
            <a:r>
              <a:rPr lang="en-US" dirty="0">
                <a:latin typeface="Calibri" panose="020F0502020204030204" pitchFamily="34" charset="0"/>
                <a:cs typeface="Arial" panose="020B0604020202020204" pitchFamily="34" charset="0"/>
              </a:rPr>
              <a:t>Although his philosophy seems extreme to us, the </a:t>
            </a:r>
            <a:r>
              <a:rPr lang="en-US" dirty="0" err="1">
                <a:latin typeface="Calibri" panose="020F0502020204030204" pitchFamily="34" charset="0"/>
                <a:cs typeface="Arial" panose="020B0604020202020204" pitchFamily="34" charset="0"/>
              </a:rPr>
              <a:t>Rabad</a:t>
            </a:r>
            <a:r>
              <a:rPr lang="en-US" dirty="0">
                <a:latin typeface="Calibri" panose="020F0502020204030204" pitchFamily="34" charset="0"/>
                <a:cs typeface="Arial" panose="020B0604020202020204" pitchFamily="34" charset="0"/>
              </a:rPr>
              <a:t> sees this as the explanation of Genesis, and utilizes it as an argument for love between members of a couple.</a:t>
            </a:r>
            <a:endParaRPr lang="en-US" dirty="0"/>
          </a:p>
        </p:txBody>
      </p:sp>
    </p:spTree>
    <p:extLst>
      <p:ext uri="{BB962C8B-B14F-4D97-AF65-F5344CB8AC3E}">
        <p14:creationId xmlns:p14="http://schemas.microsoft.com/office/powerpoint/2010/main" val="28828541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D1F3E-C3A4-4155-84A8-E6FA1B9BEC48}"/>
              </a:ext>
            </a:extLst>
          </p:cNvPr>
          <p:cNvSpPr>
            <a:spLocks noGrp="1"/>
          </p:cNvSpPr>
          <p:nvPr>
            <p:ph type="title"/>
          </p:nvPr>
        </p:nvSpPr>
        <p:spPr/>
        <p:txBody>
          <a:bodyPr/>
          <a:lstStyle/>
          <a:p>
            <a:r>
              <a:rPr lang="en-US" dirty="0"/>
              <a:t>Objections to </a:t>
            </a:r>
            <a:r>
              <a:rPr lang="en-US" dirty="0" err="1"/>
              <a:t>Mishneh</a:t>
            </a:r>
            <a:r>
              <a:rPr lang="en-US" dirty="0"/>
              <a:t> Torah</a:t>
            </a:r>
          </a:p>
        </p:txBody>
      </p:sp>
      <p:sp>
        <p:nvSpPr>
          <p:cNvPr id="3" name="Content Placeholder 2">
            <a:extLst>
              <a:ext uri="{FF2B5EF4-FFF2-40B4-BE49-F238E27FC236}">
                <a16:creationId xmlns:a16="http://schemas.microsoft.com/office/drawing/2014/main" id="{A3CA1C3F-55EB-4868-A215-0BA4C151CE51}"/>
              </a:ext>
            </a:extLst>
          </p:cNvPr>
          <p:cNvSpPr>
            <a:spLocks noGrp="1"/>
          </p:cNvSpPr>
          <p:nvPr>
            <p:ph sz="quarter" idx="13"/>
          </p:nvPr>
        </p:nvSpPr>
        <p:spPr/>
        <p:txBody>
          <a:bodyPr>
            <a:normAutofit/>
          </a:bodyPr>
          <a:lstStyle/>
          <a:p>
            <a:pPr marL="0" indent="0">
              <a:buNone/>
            </a:pPr>
            <a:r>
              <a:rPr lang="en-US" dirty="0">
                <a:latin typeface="Times New Roman" panose="02020603050405020304" pitchFamily="18" charset="0"/>
                <a:cs typeface="Times New Roman" panose="02020603050405020304" pitchFamily="18" charset="0"/>
              </a:rPr>
              <a:t>Rambam’s Introduction to </a:t>
            </a:r>
            <a:r>
              <a:rPr lang="en-US" dirty="0" err="1">
                <a:latin typeface="Times New Roman" panose="02020603050405020304" pitchFamily="18" charset="0"/>
                <a:cs typeface="Times New Roman" panose="02020603050405020304" pitchFamily="18" charset="0"/>
              </a:rPr>
              <a:t>Mishneh</a:t>
            </a:r>
            <a:r>
              <a:rPr lang="en-US" dirty="0">
                <a:latin typeface="Times New Roman" panose="02020603050405020304" pitchFamily="18" charset="0"/>
                <a:cs typeface="Times New Roman" panose="02020603050405020304" pitchFamily="18" charset="0"/>
              </a:rPr>
              <a:t> Torah- A Comprehensive Digest of Jewish Living</a:t>
            </a:r>
          </a:p>
          <a:p>
            <a:pPr marL="0" marR="0" indent="0" algn="just">
              <a:lnSpc>
                <a:spcPct val="150000"/>
              </a:lnSpc>
              <a:spcBef>
                <a:spcPts val="0"/>
              </a:spcBef>
              <a:spcAft>
                <a:spcPts val="800"/>
              </a:spcAft>
              <a:buNone/>
            </a:pPr>
            <a:r>
              <a:rPr lang="en-CA" b="1" dirty="0">
                <a:effectLst/>
                <a:latin typeface="Times New Roman" panose="02020603050405020304" pitchFamily="18" charset="0"/>
                <a:ea typeface="Calibri" panose="020F0502020204030204" pitchFamily="34" charset="0"/>
                <a:cs typeface="Times New Roman" panose="02020603050405020304" pitchFamily="18" charset="0"/>
              </a:rPr>
              <a:t>Maimonides</a:t>
            </a:r>
            <a:r>
              <a:rPr lang="en-CA" dirty="0">
                <a:effectLst/>
                <a:latin typeface="Times New Roman" panose="02020603050405020304" pitchFamily="18" charset="0"/>
                <a:ea typeface="Calibri" panose="020F0502020204030204" pitchFamily="34" charset="0"/>
                <a:cs typeface="Times New Roman" panose="02020603050405020304" pitchFamily="18" charset="0"/>
              </a:rPr>
              <a:t>: Generally speaking, [I authored this work] so that the reader won’t need any other composition in the world for any law among the laws of Israel. Rather this composition will gather the entirety of the oral tradition, with the decrees, customs, and edicts which were issued from the days of Moses our teacher, until the composition of the Talmud, and as the Geonim explained to us in their composition after the Talmud. Therefore I have called this composition: “The Companion of Torah”, for  a person should read the written Torah first, and afterward read this.</a:t>
            </a: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10940571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FBBBA-6280-4408-AED6-0CE2046A71EA}"/>
              </a:ext>
            </a:extLst>
          </p:cNvPr>
          <p:cNvSpPr>
            <a:spLocks noGrp="1"/>
          </p:cNvSpPr>
          <p:nvPr>
            <p:ph type="title"/>
          </p:nvPr>
        </p:nvSpPr>
        <p:spPr/>
        <p:txBody>
          <a:bodyPr/>
          <a:lstStyle/>
          <a:p>
            <a:r>
              <a:rPr lang="en-US" dirty="0"/>
              <a:t>Objections to </a:t>
            </a:r>
            <a:r>
              <a:rPr lang="en-US" dirty="0" err="1"/>
              <a:t>Mishneh</a:t>
            </a:r>
            <a:r>
              <a:rPr lang="en-US" dirty="0"/>
              <a:t> Torah</a:t>
            </a:r>
          </a:p>
        </p:txBody>
      </p:sp>
      <p:sp>
        <p:nvSpPr>
          <p:cNvPr id="3" name="Content Placeholder 2">
            <a:extLst>
              <a:ext uri="{FF2B5EF4-FFF2-40B4-BE49-F238E27FC236}">
                <a16:creationId xmlns:a16="http://schemas.microsoft.com/office/drawing/2014/main" id="{802C14E3-42EB-44C1-B1C2-9489B3D42B41}"/>
              </a:ext>
            </a:extLst>
          </p:cNvPr>
          <p:cNvSpPr>
            <a:spLocks noGrp="1"/>
          </p:cNvSpPr>
          <p:nvPr>
            <p:ph sz="quarter" idx="13"/>
          </p:nvPr>
        </p:nvSpPr>
        <p:spPr>
          <a:xfrm>
            <a:off x="342472" y="1730094"/>
            <a:ext cx="11507056" cy="3735757"/>
          </a:xfrm>
        </p:spPr>
        <p:txBody>
          <a:bodyPr>
            <a:noAutofit/>
          </a:bodyPr>
          <a:lstStyle/>
          <a:p>
            <a:pPr marL="0" indent="0" algn="just">
              <a:lnSpc>
                <a:spcPct val="150000"/>
              </a:lnSpc>
              <a:buNone/>
            </a:pPr>
            <a:r>
              <a:rPr lang="en-CA" sz="1700" b="1" dirty="0">
                <a:effectLst/>
                <a:latin typeface="Times New Roman" panose="02020603050405020304" pitchFamily="18" charset="0"/>
                <a:ea typeface="Calibri" panose="020F0502020204030204" pitchFamily="34" charset="0"/>
                <a:cs typeface="Times New Roman" panose="02020603050405020304" pitchFamily="18" charset="0"/>
              </a:rPr>
              <a:t>Rabbi Avraham Ibn David’s Response</a:t>
            </a:r>
            <a:r>
              <a:rPr lang="en-CA" sz="1700" dirty="0">
                <a:effectLst/>
                <a:latin typeface="Times New Roman" panose="02020603050405020304" pitchFamily="18" charset="0"/>
                <a:ea typeface="Calibri" panose="020F0502020204030204" pitchFamily="34" charset="0"/>
                <a:cs typeface="Times New Roman" panose="02020603050405020304" pitchFamily="18" charset="0"/>
              </a:rPr>
              <a:t>: Avraham said, </a:t>
            </a:r>
            <a:r>
              <a:rPr lang="en-CA" sz="1700" b="1" dirty="0">
                <a:effectLst/>
                <a:latin typeface="Times New Roman" panose="02020603050405020304" pitchFamily="18" charset="0"/>
                <a:ea typeface="Calibri" panose="020F0502020204030204" pitchFamily="34" charset="0"/>
                <a:cs typeface="Times New Roman" panose="02020603050405020304" pitchFamily="18" charset="0"/>
              </a:rPr>
              <a:t>he attempted to improve but he didn’t improve</a:t>
            </a:r>
            <a:r>
              <a:rPr lang="en-CA" sz="1700" dirty="0">
                <a:effectLst/>
                <a:latin typeface="Times New Roman" panose="02020603050405020304" pitchFamily="18" charset="0"/>
                <a:ea typeface="Calibri" panose="020F0502020204030204" pitchFamily="34" charset="0"/>
                <a:cs typeface="Times New Roman" panose="02020603050405020304" pitchFamily="18" charset="0"/>
              </a:rPr>
              <a:t>. For he abandoned the path of all the authors before him. For they brought proofs to their words and wrote the matter in the name of those who said them. This was greatly beneficial, for many times a judge may think to forbid, or permit, and his proof his from one place and if he knew there someone greater than him understood the topic differently, he would retract. </a:t>
            </a:r>
          </a:p>
          <a:p>
            <a:pPr marL="0" indent="0" algn="just">
              <a:lnSpc>
                <a:spcPct val="150000"/>
              </a:lnSpc>
              <a:buNone/>
            </a:pPr>
            <a:r>
              <a:rPr lang="en-CA" sz="1700" dirty="0">
                <a:effectLst/>
                <a:latin typeface="Times New Roman" panose="02020603050405020304" pitchFamily="18" charset="0"/>
                <a:ea typeface="Calibri" panose="020F0502020204030204" pitchFamily="34" charset="0"/>
                <a:cs typeface="Times New Roman" panose="02020603050405020304" pitchFamily="18" charset="0"/>
              </a:rPr>
              <a:t>Now, I don’t know why I should retract from my tradition and my proof simply because of the composition of this author. If my disputant is greater than I, good, and if I am greater than he- why should I reject my opinion for his. Furthermore, there are matters the Geonim argued upon with each others and this author chose the words of one and wrote them in his composition. </a:t>
            </a:r>
            <a:r>
              <a:rPr lang="en-CA" sz="1700" b="1" dirty="0">
                <a:effectLst/>
                <a:latin typeface="Times New Roman" panose="02020603050405020304" pitchFamily="18" charset="0"/>
                <a:ea typeface="Calibri" panose="020F0502020204030204" pitchFamily="34" charset="0"/>
                <a:cs typeface="Times New Roman" panose="02020603050405020304" pitchFamily="18" charset="0"/>
              </a:rPr>
              <a:t>Why should I rely on his choice if it appears incorrect in my eyes</a:t>
            </a:r>
            <a:r>
              <a:rPr lang="en-CA" sz="1700" dirty="0">
                <a:effectLst/>
                <a:latin typeface="Times New Roman" panose="02020603050405020304" pitchFamily="18" charset="0"/>
                <a:ea typeface="Calibri" panose="020F0502020204030204" pitchFamily="34" charset="0"/>
                <a:cs typeface="Times New Roman" panose="02020603050405020304" pitchFamily="18" charset="0"/>
              </a:rPr>
              <a:t>, and I don’t know whether his disputant is appropriate to argue upon or not. This is only because of an “extra spirit” within him (see Daniel 6:4). </a:t>
            </a:r>
            <a:endParaRPr lang="en-US" sz="17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pPr>
            <a:endParaRPr lang="en-US" sz="1700" dirty="0"/>
          </a:p>
        </p:txBody>
      </p:sp>
    </p:spTree>
    <p:extLst>
      <p:ext uri="{BB962C8B-B14F-4D97-AF65-F5344CB8AC3E}">
        <p14:creationId xmlns:p14="http://schemas.microsoft.com/office/powerpoint/2010/main" val="20535974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9E7B0-F30C-4A7C-A8A1-19180944F230}"/>
              </a:ext>
            </a:extLst>
          </p:cNvPr>
          <p:cNvSpPr>
            <a:spLocks noGrp="1"/>
          </p:cNvSpPr>
          <p:nvPr>
            <p:ph type="title"/>
          </p:nvPr>
        </p:nvSpPr>
        <p:spPr/>
        <p:txBody>
          <a:bodyPr/>
          <a:lstStyle/>
          <a:p>
            <a:r>
              <a:rPr lang="en-US" dirty="0"/>
              <a:t>Objections to </a:t>
            </a:r>
            <a:r>
              <a:rPr lang="en-US" dirty="0" err="1"/>
              <a:t>Mishneh</a:t>
            </a:r>
            <a:r>
              <a:rPr lang="en-US" dirty="0"/>
              <a:t> Torah</a:t>
            </a:r>
          </a:p>
        </p:txBody>
      </p:sp>
      <p:sp>
        <p:nvSpPr>
          <p:cNvPr id="3" name="Content Placeholder 2">
            <a:extLst>
              <a:ext uri="{FF2B5EF4-FFF2-40B4-BE49-F238E27FC236}">
                <a16:creationId xmlns:a16="http://schemas.microsoft.com/office/drawing/2014/main" id="{8C93F219-864D-44EB-BF72-36B03A152BCE}"/>
              </a:ext>
            </a:extLst>
          </p:cNvPr>
          <p:cNvSpPr>
            <a:spLocks noGrp="1"/>
          </p:cNvSpPr>
          <p:nvPr>
            <p:ph sz="quarter" idx="13"/>
          </p:nvPr>
        </p:nvSpPr>
        <p:spPr/>
        <p:txBody>
          <a:bodyPr>
            <a:normAutofit/>
          </a:bodyPr>
          <a:lstStyle/>
          <a:p>
            <a:pPr marL="0" indent="0">
              <a:buNone/>
            </a:pPr>
            <a:r>
              <a:rPr lang="en-US" dirty="0">
                <a:latin typeface="Futura-Book" pitchFamily="2" charset="0"/>
              </a:rPr>
              <a:t>Laws of Shabbat Chapter 29:</a:t>
            </a:r>
            <a:r>
              <a:rPr lang="en-CA" dirty="0">
                <a:latin typeface="Futura-Book" pitchFamily="2" charset="0"/>
              </a:rPr>
              <a:t> (Translation from Chabad.org)</a:t>
            </a:r>
            <a:endParaRPr lang="en-US" dirty="0">
              <a:latin typeface="Futura-Book" pitchFamily="2" charset="0"/>
            </a:endParaRPr>
          </a:p>
          <a:p>
            <a:pPr algn="just"/>
            <a:r>
              <a:rPr lang="en-US" dirty="0">
                <a:latin typeface="Times New Roman" panose="02020603050405020304" pitchFamily="18" charset="0"/>
                <a:cs typeface="Times New Roman" panose="02020603050405020304" pitchFamily="18" charset="0"/>
              </a:rPr>
              <a:t>Rambam- </a:t>
            </a:r>
            <a:r>
              <a:rPr lang="en-US" b="0" dirty="0">
                <a:solidFill>
                  <a:srgbClr val="000000"/>
                </a:solidFill>
                <a:effectLst/>
                <a:latin typeface="Times New Roman" panose="02020603050405020304" pitchFamily="18" charset="0"/>
                <a:cs typeface="Times New Roman" panose="02020603050405020304" pitchFamily="18" charset="0"/>
              </a:rPr>
              <a:t>It is a mitzvah to recite a blessing over wine on the Sabbath day before partaking of the second [Sabbath] meal. This is called "the great kiddush." One recites only the blessing </a:t>
            </a:r>
            <a:r>
              <a:rPr lang="en-US" b="0" dirty="0" err="1">
                <a:solidFill>
                  <a:srgbClr val="000000"/>
                </a:solidFill>
                <a:effectLst/>
                <a:latin typeface="Times New Roman" panose="02020603050405020304" pitchFamily="18" charset="0"/>
                <a:cs typeface="Times New Roman" panose="02020603050405020304" pitchFamily="18" charset="0"/>
              </a:rPr>
              <a:t>borey</a:t>
            </a:r>
            <a:r>
              <a:rPr lang="en-US" b="0" dirty="0">
                <a:solidFill>
                  <a:srgbClr val="000000"/>
                </a:solidFill>
                <a:effectLst/>
                <a:latin typeface="Times New Roman" panose="02020603050405020304" pitchFamily="18" charset="0"/>
                <a:cs typeface="Times New Roman" panose="02020603050405020304" pitchFamily="18" charset="0"/>
              </a:rPr>
              <a:t> </a:t>
            </a:r>
            <a:r>
              <a:rPr lang="en-US" b="0" dirty="0" err="1">
                <a:solidFill>
                  <a:srgbClr val="000000"/>
                </a:solidFill>
                <a:effectLst/>
                <a:latin typeface="Times New Roman" panose="02020603050405020304" pitchFamily="18" charset="0"/>
                <a:cs typeface="Times New Roman" panose="02020603050405020304" pitchFamily="18" charset="0"/>
              </a:rPr>
              <a:t>pri</a:t>
            </a:r>
            <a:r>
              <a:rPr lang="en-US" b="0" dirty="0">
                <a:solidFill>
                  <a:srgbClr val="000000"/>
                </a:solidFill>
                <a:effectLst/>
                <a:latin typeface="Times New Roman" panose="02020603050405020304" pitchFamily="18" charset="0"/>
                <a:cs typeface="Times New Roman" panose="02020603050405020304" pitchFamily="18" charset="0"/>
              </a:rPr>
              <a:t> </a:t>
            </a:r>
            <a:r>
              <a:rPr lang="en-US" b="0" dirty="0" err="1">
                <a:solidFill>
                  <a:srgbClr val="000000"/>
                </a:solidFill>
                <a:effectLst/>
                <a:latin typeface="Times New Roman" panose="02020603050405020304" pitchFamily="18" charset="0"/>
                <a:cs typeface="Times New Roman" panose="02020603050405020304" pitchFamily="18" charset="0"/>
              </a:rPr>
              <a:t>hagefen</a:t>
            </a:r>
            <a:r>
              <a:rPr lang="en-US" b="0" dirty="0">
                <a:solidFill>
                  <a:srgbClr val="000000"/>
                </a:solidFill>
                <a:effectLst/>
                <a:latin typeface="Times New Roman" panose="02020603050405020304" pitchFamily="18" charset="0"/>
                <a:cs typeface="Times New Roman" panose="02020603050405020304" pitchFamily="18" charset="0"/>
              </a:rPr>
              <a:t>, partakes of the wine,</a:t>
            </a:r>
            <a:r>
              <a:rPr lang="en-US" b="0" u="none" strike="noStrike" baseline="30000" dirty="0">
                <a:solidFill>
                  <a:srgbClr val="000000"/>
                </a:solidFill>
                <a:effectLst/>
                <a:latin typeface="Times New Roman" panose="02020603050405020304" pitchFamily="18" charset="0"/>
                <a:cs typeface="Times New Roman" panose="02020603050405020304" pitchFamily="18" charset="0"/>
              </a:rPr>
              <a:t> </a:t>
            </a:r>
            <a:r>
              <a:rPr lang="en-US" b="0" dirty="0">
                <a:solidFill>
                  <a:srgbClr val="000000"/>
                </a:solidFill>
                <a:effectLst/>
                <a:latin typeface="Times New Roman" panose="02020603050405020304" pitchFamily="18" charset="0"/>
                <a:cs typeface="Times New Roman" panose="02020603050405020304" pitchFamily="18" charset="0"/>
              </a:rPr>
              <a:t> washes one's hands, and begins the meal.[On the Sabbath day as well,] a person is forbidden to taste any food before he recites kiddush.</a:t>
            </a:r>
            <a:r>
              <a:rPr lang="en-US" b="0" u="none" strike="noStrike" baseline="30000" dirty="0">
                <a:solidFill>
                  <a:srgbClr val="000000"/>
                </a:solidFill>
                <a:effectLst/>
                <a:latin typeface="Times New Roman" panose="02020603050405020304" pitchFamily="18" charset="0"/>
                <a:cs typeface="Times New Roman" panose="02020603050405020304" pitchFamily="18" charset="0"/>
              </a:rPr>
              <a:t> </a:t>
            </a:r>
            <a:r>
              <a:rPr lang="en-US" b="0" dirty="0">
                <a:solidFill>
                  <a:srgbClr val="000000"/>
                </a:solidFill>
                <a:effectLst/>
                <a:latin typeface="Times New Roman" panose="02020603050405020304" pitchFamily="18" charset="0"/>
                <a:cs typeface="Times New Roman" panose="02020603050405020304" pitchFamily="18" charset="0"/>
              </a:rPr>
              <a:t> This kiddush may also be recited only in the place where one eats one's meal</a:t>
            </a:r>
            <a:r>
              <a:rPr lang="en-US" b="0" i="0" dirty="0">
                <a:solidFill>
                  <a:srgbClr val="000000"/>
                </a:solidFill>
                <a:effectLst/>
                <a:latin typeface="Times New Roman" panose="02020603050405020304" pitchFamily="18" charset="0"/>
                <a:cs typeface="Times New Roman" panose="02020603050405020304" pitchFamily="18" charset="0"/>
              </a:rPr>
              <a:t>.</a:t>
            </a:r>
          </a:p>
          <a:p>
            <a:pPr algn="just"/>
            <a:r>
              <a:rPr lang="en-US" dirty="0" err="1">
                <a:solidFill>
                  <a:srgbClr val="000000"/>
                </a:solidFill>
                <a:latin typeface="Times New Roman" panose="02020603050405020304" pitchFamily="18" charset="0"/>
                <a:cs typeface="Times New Roman" panose="02020603050405020304" pitchFamily="18" charset="0"/>
              </a:rPr>
              <a:t>Rabad</a:t>
            </a:r>
            <a:r>
              <a:rPr lang="en-US" dirty="0">
                <a:solidFill>
                  <a:srgbClr val="000000"/>
                </a:solidFill>
                <a:latin typeface="Times New Roman" panose="02020603050405020304" pitchFamily="18" charset="0"/>
                <a:cs typeface="Times New Roman" panose="02020603050405020304" pitchFamily="18" charset="0"/>
              </a:rPr>
              <a:t>- </a:t>
            </a:r>
            <a:r>
              <a:rPr lang="en-US" b="1" i="1" dirty="0">
                <a:solidFill>
                  <a:srgbClr val="000000"/>
                </a:solidFill>
                <a:latin typeface="Times New Roman" panose="02020603050405020304" pitchFamily="18" charset="0"/>
                <a:cs typeface="Times New Roman" panose="02020603050405020304" pitchFamily="18" charset="0"/>
              </a:rPr>
              <a:t>By My life! </a:t>
            </a:r>
            <a:r>
              <a:rPr lang="en-US" i="1" dirty="0">
                <a:solidFill>
                  <a:srgbClr val="000000"/>
                </a:solidFill>
                <a:latin typeface="Times New Roman" panose="02020603050405020304" pitchFamily="18" charset="0"/>
                <a:cs typeface="Times New Roman" panose="02020603050405020304" pitchFamily="18" charset="0"/>
              </a:rPr>
              <a:t>If he knows this based on “logic”, </a:t>
            </a:r>
            <a:r>
              <a:rPr lang="en-US" b="1" i="1" dirty="0">
                <a:solidFill>
                  <a:srgbClr val="000000"/>
                </a:solidFill>
                <a:latin typeface="Times New Roman" panose="02020603050405020304" pitchFamily="18" charset="0"/>
                <a:cs typeface="Times New Roman" panose="02020603050405020304" pitchFamily="18" charset="0"/>
              </a:rPr>
              <a:t>he has never come up with a worse logical argument!</a:t>
            </a:r>
            <a:endParaRPr lang="en-US" b="1" i="0" dirty="0">
              <a:solidFill>
                <a:srgbClr val="000000"/>
              </a:solidFill>
              <a:effectLst/>
              <a:latin typeface="Times New Roman" panose="02020603050405020304" pitchFamily="18" charset="0"/>
              <a:cs typeface="Times New Roman" panose="02020603050405020304" pitchFamily="18" charset="0"/>
            </a:endParaRPr>
          </a:p>
          <a:p>
            <a:pPr algn="just"/>
            <a:endParaRPr lang="en-US" b="0" i="0" dirty="0">
              <a:solidFill>
                <a:srgbClr val="000000"/>
              </a:solidFill>
              <a:effectLst/>
              <a:latin typeface="Futura-Book" pitchFamily="2" charset="0"/>
            </a:endParaRPr>
          </a:p>
          <a:p>
            <a:pPr algn="just"/>
            <a:endParaRPr lang="en-US" b="0" i="0" dirty="0">
              <a:solidFill>
                <a:srgbClr val="000000"/>
              </a:solidFill>
              <a:effectLst/>
              <a:latin typeface="Futura-Book" pitchFamily="2" charset="0"/>
            </a:endParaRPr>
          </a:p>
          <a:p>
            <a:pPr marL="0" indent="0">
              <a:buNone/>
            </a:pPr>
            <a:endParaRPr lang="en-US" dirty="0">
              <a:latin typeface="Futura-Book" pitchFamily="2" charset="0"/>
            </a:endParaRPr>
          </a:p>
        </p:txBody>
      </p:sp>
    </p:spTree>
    <p:extLst>
      <p:ext uri="{BB962C8B-B14F-4D97-AF65-F5344CB8AC3E}">
        <p14:creationId xmlns:p14="http://schemas.microsoft.com/office/powerpoint/2010/main" val="25078953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026A0-6CBC-4F1C-B901-A6AA001D0471}"/>
              </a:ext>
            </a:extLst>
          </p:cNvPr>
          <p:cNvSpPr>
            <a:spLocks noGrp="1"/>
          </p:cNvSpPr>
          <p:nvPr>
            <p:ph type="title"/>
          </p:nvPr>
        </p:nvSpPr>
        <p:spPr/>
        <p:txBody>
          <a:bodyPr/>
          <a:lstStyle/>
          <a:p>
            <a:r>
              <a:rPr lang="en-US" dirty="0"/>
              <a:t>Objections to </a:t>
            </a:r>
            <a:r>
              <a:rPr lang="en-US" dirty="0" err="1"/>
              <a:t>Mishneh</a:t>
            </a:r>
            <a:r>
              <a:rPr lang="en-US" dirty="0"/>
              <a:t> Torah</a:t>
            </a:r>
          </a:p>
        </p:txBody>
      </p:sp>
      <p:sp>
        <p:nvSpPr>
          <p:cNvPr id="3" name="Content Placeholder 2">
            <a:extLst>
              <a:ext uri="{FF2B5EF4-FFF2-40B4-BE49-F238E27FC236}">
                <a16:creationId xmlns:a16="http://schemas.microsoft.com/office/drawing/2014/main" id="{480565B4-718D-42D6-A487-8947CAFC348C}"/>
              </a:ext>
            </a:extLst>
          </p:cNvPr>
          <p:cNvSpPr>
            <a:spLocks noGrp="1"/>
          </p:cNvSpPr>
          <p:nvPr>
            <p:ph sz="quarter" idx="13"/>
          </p:nvPr>
        </p:nvSpPr>
        <p:spPr>
          <a:xfrm>
            <a:off x="913774" y="2367092"/>
            <a:ext cx="10363826" cy="4081333"/>
          </a:xfrm>
        </p:spPr>
        <p:txBody>
          <a:bodyPr>
            <a:normAutofit fontScale="85000" lnSpcReduction="10000"/>
          </a:bodyPr>
          <a:lstStyle/>
          <a:p>
            <a:pPr marL="0" indent="0">
              <a:buNone/>
            </a:pPr>
            <a:r>
              <a:rPr lang="en-US" b="1" dirty="0">
                <a:latin typeface="Times New Roman" panose="02020603050405020304" pitchFamily="18" charset="0"/>
                <a:cs typeface="Times New Roman" panose="02020603050405020304" pitchFamily="18" charset="0"/>
              </a:rPr>
              <a:t>Laws of Repentance 3:7 (Translation from Phillip Birnbaum)</a:t>
            </a:r>
          </a:p>
          <a:p>
            <a:pPr marL="0" indent="0" algn="just">
              <a:lnSpc>
                <a:spcPct val="170000"/>
              </a:lnSpc>
              <a:spcBef>
                <a:spcPts val="100"/>
              </a:spcBef>
              <a:buNone/>
            </a:pPr>
            <a:r>
              <a:rPr lang="en-US" dirty="0">
                <a:latin typeface="Times New Roman" panose="02020603050405020304" pitchFamily="18" charset="0"/>
                <a:cs typeface="Times New Roman" panose="02020603050405020304" pitchFamily="18" charset="0"/>
              </a:rPr>
              <a:t>Five types of persons are termed infidels: 1) he who says that there is no God and the world has no Ruler; 2) he who says that there is not one Ruler but two or more; 3) he who says that there is one Lord, but he has body and form; 4) he who says that God is not the First Cause and Creator of all things; and so too, 5) he who worships some other god that should function as an intercessor between him and the Lord of the universe. Each of these five is called infidel.</a:t>
            </a:r>
          </a:p>
          <a:p>
            <a:pPr marL="0" indent="0">
              <a:lnSpc>
                <a:spcPct val="170000"/>
              </a:lnSpc>
              <a:spcBef>
                <a:spcPts val="100"/>
              </a:spcBef>
              <a:buNone/>
            </a:pPr>
            <a:endParaRPr lang="en-US" dirty="0">
              <a:latin typeface="Times New Roman" panose="02020603050405020304" pitchFamily="18" charset="0"/>
              <a:cs typeface="Times New Roman" panose="02020603050405020304" pitchFamily="18" charset="0"/>
            </a:endParaRPr>
          </a:p>
          <a:p>
            <a:pPr marL="0" indent="0">
              <a:lnSpc>
                <a:spcPct val="170000"/>
              </a:lnSpc>
              <a:spcBef>
                <a:spcPts val="100"/>
              </a:spcBef>
              <a:buNone/>
            </a:pPr>
            <a:r>
              <a:rPr lang="en-US" i="1" dirty="0" err="1">
                <a:latin typeface="Times New Roman" panose="02020603050405020304" pitchFamily="18" charset="0"/>
                <a:cs typeface="Times New Roman" panose="02020603050405020304" pitchFamily="18" charset="0"/>
              </a:rPr>
              <a:t>Rabad</a:t>
            </a:r>
            <a:r>
              <a:rPr lang="en-US" i="1" dirty="0">
                <a:latin typeface="Times New Roman" panose="02020603050405020304" pitchFamily="18" charset="0"/>
                <a:cs typeface="Times New Roman" panose="02020603050405020304" pitchFamily="18" charset="0"/>
              </a:rPr>
              <a:t>- </a:t>
            </a:r>
            <a:r>
              <a:rPr lang="en-US" b="1" i="1" dirty="0">
                <a:latin typeface="Times New Roman" panose="02020603050405020304" pitchFamily="18" charset="0"/>
                <a:cs typeface="Times New Roman" panose="02020603050405020304" pitchFamily="18" charset="0"/>
              </a:rPr>
              <a:t>“But he has body and Form: </a:t>
            </a:r>
            <a:r>
              <a:rPr lang="en-US" i="1" dirty="0">
                <a:latin typeface="Times New Roman" panose="02020603050405020304" pitchFamily="18" charset="0"/>
                <a:cs typeface="Times New Roman" panose="02020603050405020304" pitchFamily="18" charset="0"/>
              </a:rPr>
              <a:t>Why should he call such a person an infidel?</a:t>
            </a:r>
          </a:p>
          <a:p>
            <a:pPr marL="0" indent="0">
              <a:lnSpc>
                <a:spcPct val="170000"/>
              </a:lnSpc>
              <a:spcBef>
                <a:spcPts val="100"/>
              </a:spcBef>
              <a:buNone/>
            </a:pPr>
            <a:r>
              <a:rPr lang="en-US" b="1" i="1" dirty="0">
                <a:latin typeface="Times New Roman" panose="02020603050405020304" pitchFamily="18" charset="0"/>
                <a:cs typeface="Times New Roman" panose="02020603050405020304" pitchFamily="18" charset="0"/>
              </a:rPr>
              <a:t>Many people more righteous and greater than him </a:t>
            </a:r>
            <a:r>
              <a:rPr lang="en-US" i="1" dirty="0">
                <a:latin typeface="Times New Roman" panose="02020603050405020304" pitchFamily="18" charset="0"/>
                <a:cs typeface="Times New Roman" panose="02020603050405020304" pitchFamily="18" charset="0"/>
              </a:rPr>
              <a:t>followed this thought, based on the verses and even more so based on the words of Aggadah which confuse the minds</a:t>
            </a:r>
            <a:endParaRPr lang="en-US" b="1" i="1"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875889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FE3FB-7957-4BC5-8646-EBC662839F7C}"/>
              </a:ext>
            </a:extLst>
          </p:cNvPr>
          <p:cNvSpPr>
            <a:spLocks noGrp="1"/>
          </p:cNvSpPr>
          <p:nvPr>
            <p:ph type="title"/>
          </p:nvPr>
        </p:nvSpPr>
        <p:spPr/>
        <p:txBody>
          <a:bodyPr/>
          <a:lstStyle/>
          <a:p>
            <a:r>
              <a:rPr lang="en-US" dirty="0"/>
              <a:t>Rabbi </a:t>
            </a:r>
            <a:r>
              <a:rPr lang="en-US" dirty="0" err="1"/>
              <a:t>Zerachiah</a:t>
            </a:r>
            <a:r>
              <a:rPr lang="en-US" dirty="0"/>
              <a:t> </a:t>
            </a:r>
            <a:r>
              <a:rPr lang="en-US" dirty="0" err="1"/>
              <a:t>HaLEvi</a:t>
            </a:r>
            <a:endParaRPr lang="en-US" dirty="0"/>
          </a:p>
        </p:txBody>
      </p:sp>
      <p:sp>
        <p:nvSpPr>
          <p:cNvPr id="3" name="Content Placeholder 2">
            <a:extLst>
              <a:ext uri="{FF2B5EF4-FFF2-40B4-BE49-F238E27FC236}">
                <a16:creationId xmlns:a16="http://schemas.microsoft.com/office/drawing/2014/main" id="{BD1C5FF6-3A45-48CC-9B53-4B42BC75C4C0}"/>
              </a:ext>
            </a:extLst>
          </p:cNvPr>
          <p:cNvSpPr>
            <a:spLocks noGrp="1"/>
          </p:cNvSpPr>
          <p:nvPr>
            <p:ph sz="quarter" idx="13"/>
          </p:nvPr>
        </p:nvSpPr>
        <p:spPr/>
        <p:txBody>
          <a:bodyPr>
            <a:normAutofit lnSpcReduction="10000"/>
          </a:bodyPr>
          <a:lstStyle/>
          <a:p>
            <a:r>
              <a:rPr lang="en-US" dirty="0"/>
              <a:t>Born in the early 12</a:t>
            </a:r>
            <a:r>
              <a:rPr lang="en-US" baseline="30000" dirty="0"/>
              <a:t>th</a:t>
            </a:r>
            <a:r>
              <a:rPr lang="en-US" dirty="0"/>
              <a:t> century in  Gerona Spain, but moved to Provence at a young age.</a:t>
            </a:r>
          </a:p>
          <a:p>
            <a:r>
              <a:rPr lang="en-US" dirty="0"/>
              <a:t>He studied in both </a:t>
            </a:r>
            <a:r>
              <a:rPr lang="en-US" dirty="0" err="1"/>
              <a:t>Lunel</a:t>
            </a:r>
            <a:r>
              <a:rPr lang="en-US" dirty="0"/>
              <a:t> and Narbonne</a:t>
            </a:r>
          </a:p>
          <a:p>
            <a:r>
              <a:rPr lang="en-US" dirty="0"/>
              <a:t>Rabbi </a:t>
            </a:r>
            <a:r>
              <a:rPr lang="en-US" dirty="0" err="1"/>
              <a:t>Zerachia</a:t>
            </a:r>
            <a:r>
              <a:rPr lang="en-US" dirty="0"/>
              <a:t>, in addition to being an expert in the Talmud and Jewish law was fluent in Arabic, Philosophy and Astronomy.</a:t>
            </a:r>
          </a:p>
          <a:p>
            <a:r>
              <a:rPr lang="en-US" dirty="0"/>
              <a:t>In his seminal work, “</a:t>
            </a:r>
            <a:r>
              <a:rPr lang="en-US" dirty="0" err="1"/>
              <a:t>HaMaor</a:t>
            </a:r>
            <a:r>
              <a:rPr lang="en-US" dirty="0"/>
              <a:t>” (the light), he wrote a commentary on the work of Rabbi Yitzchak </a:t>
            </a:r>
            <a:r>
              <a:rPr lang="en-US" dirty="0" err="1"/>
              <a:t>Alfasi</a:t>
            </a:r>
            <a:r>
              <a:rPr lang="en-US" dirty="0"/>
              <a:t>, in which he frequently criticizes the </a:t>
            </a:r>
            <a:r>
              <a:rPr lang="en-US" dirty="0" err="1"/>
              <a:t>Rif”s</a:t>
            </a:r>
            <a:r>
              <a:rPr lang="en-US" dirty="0"/>
              <a:t> understanding of the Talmud.</a:t>
            </a:r>
          </a:p>
          <a:p>
            <a:r>
              <a:rPr lang="en-US" dirty="0"/>
              <a:t>Rabbi </a:t>
            </a:r>
            <a:r>
              <a:rPr lang="en-US" dirty="0" err="1"/>
              <a:t>Zerachia</a:t>
            </a:r>
            <a:r>
              <a:rPr lang="en-US" dirty="0"/>
              <a:t> (knows as the Baal </a:t>
            </a:r>
            <a:r>
              <a:rPr lang="en-US" dirty="0" err="1"/>
              <a:t>HaMaor</a:t>
            </a:r>
            <a:r>
              <a:rPr lang="en-US" dirty="0"/>
              <a:t>) and </a:t>
            </a:r>
            <a:r>
              <a:rPr lang="en-US" dirty="0" err="1"/>
              <a:t>Rabad</a:t>
            </a:r>
            <a:r>
              <a:rPr lang="en-US" dirty="0"/>
              <a:t> frequently argued with each other and engaged in Talmudic disputation with bitter, caustic rhetoric</a:t>
            </a:r>
          </a:p>
        </p:txBody>
      </p:sp>
    </p:spTree>
    <p:extLst>
      <p:ext uri="{BB962C8B-B14F-4D97-AF65-F5344CB8AC3E}">
        <p14:creationId xmlns:p14="http://schemas.microsoft.com/office/powerpoint/2010/main" val="21405322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7B540-CE49-48AF-BD01-C2B9FE1AB0C3}"/>
              </a:ext>
            </a:extLst>
          </p:cNvPr>
          <p:cNvSpPr>
            <a:spLocks noGrp="1"/>
          </p:cNvSpPr>
          <p:nvPr>
            <p:ph type="title"/>
          </p:nvPr>
        </p:nvSpPr>
        <p:spPr/>
        <p:txBody>
          <a:bodyPr/>
          <a:lstStyle/>
          <a:p>
            <a:r>
              <a:rPr lang="en-US" dirty="0"/>
              <a:t>Blessings on Wine During the Meal</a:t>
            </a:r>
          </a:p>
        </p:txBody>
      </p:sp>
      <p:sp>
        <p:nvSpPr>
          <p:cNvPr id="3" name="Content Placeholder 2">
            <a:extLst>
              <a:ext uri="{FF2B5EF4-FFF2-40B4-BE49-F238E27FC236}">
                <a16:creationId xmlns:a16="http://schemas.microsoft.com/office/drawing/2014/main" id="{F6FCE7CB-6F4B-4448-BE60-C7AE451C1C8A}"/>
              </a:ext>
            </a:extLst>
          </p:cNvPr>
          <p:cNvSpPr>
            <a:spLocks noGrp="1"/>
          </p:cNvSpPr>
          <p:nvPr>
            <p:ph sz="quarter" idx="13"/>
          </p:nvPr>
        </p:nvSpPr>
        <p:spPr/>
        <p:txBody>
          <a:bodyPr/>
          <a:lstStyle/>
          <a:p>
            <a:pPr marL="0" indent="0">
              <a:buNone/>
            </a:pPr>
            <a:r>
              <a:rPr lang="en-CA" sz="2200" b="1" dirty="0">
                <a:effectLst/>
                <a:latin typeface="Calibri" panose="020F0502020204030204" pitchFamily="34" charset="0"/>
                <a:ea typeface="Calibri" panose="020F0502020204030204" pitchFamily="34" charset="0"/>
                <a:cs typeface="Arial" panose="020B0604020202020204" pitchFamily="34" charset="0"/>
              </a:rPr>
              <a:t>Baal </a:t>
            </a:r>
            <a:r>
              <a:rPr lang="en-CA" sz="2200" b="1" dirty="0" err="1">
                <a:effectLst/>
                <a:latin typeface="Calibri" panose="020F0502020204030204" pitchFamily="34" charset="0"/>
                <a:ea typeface="Calibri" panose="020F0502020204030204" pitchFamily="34" charset="0"/>
                <a:cs typeface="Arial" panose="020B0604020202020204" pitchFamily="34" charset="0"/>
              </a:rPr>
              <a:t>Hamaor</a:t>
            </a:r>
            <a:r>
              <a:rPr lang="en-CA" sz="2200" b="1" dirty="0">
                <a:effectLst/>
                <a:latin typeface="Calibri" panose="020F0502020204030204" pitchFamily="34" charset="0"/>
                <a:ea typeface="Calibri" panose="020F0502020204030204" pitchFamily="34" charset="0"/>
                <a:cs typeface="Arial" panose="020B0604020202020204" pitchFamily="34" charset="0"/>
              </a:rPr>
              <a:t> on </a:t>
            </a:r>
            <a:r>
              <a:rPr lang="en-CA" sz="2200" b="1" dirty="0" err="1">
                <a:effectLst/>
                <a:latin typeface="Calibri" panose="020F0502020204030204" pitchFamily="34" charset="0"/>
                <a:ea typeface="Calibri" panose="020F0502020204030204" pitchFamily="34" charset="0"/>
                <a:cs typeface="Arial" panose="020B0604020202020204" pitchFamily="34" charset="0"/>
              </a:rPr>
              <a:t>Berachot</a:t>
            </a:r>
            <a:r>
              <a:rPr lang="en-CA" sz="2200" b="1" dirty="0">
                <a:effectLst/>
                <a:latin typeface="Calibri" panose="020F0502020204030204" pitchFamily="34" charset="0"/>
                <a:ea typeface="Calibri" panose="020F0502020204030204" pitchFamily="34" charset="0"/>
                <a:cs typeface="Arial" panose="020B0604020202020204" pitchFamily="34" charset="0"/>
              </a:rPr>
              <a:t> 30a</a:t>
            </a:r>
          </a:p>
          <a:p>
            <a:pPr marL="0" indent="0">
              <a:spcBef>
                <a:spcPts val="100"/>
              </a:spcBef>
              <a:buNone/>
            </a:pPr>
            <a:r>
              <a:rPr lang="en-CA" sz="2200" dirty="0">
                <a:effectLst/>
                <a:latin typeface="Calibri" panose="020F0502020204030204" pitchFamily="34" charset="0"/>
                <a:ea typeface="Calibri" panose="020F0502020204030204" pitchFamily="34" charset="0"/>
                <a:cs typeface="Arial" panose="020B0604020202020204" pitchFamily="34" charset="0"/>
              </a:rPr>
              <a:t>“As long as </a:t>
            </a:r>
            <a:r>
              <a:rPr lang="en-CA" sz="2200" dirty="0">
                <a:latin typeface="Calibri" panose="020F0502020204030204" pitchFamily="34" charset="0"/>
                <a:ea typeface="Calibri" panose="020F0502020204030204" pitchFamily="34" charset="0"/>
                <a:cs typeface="Arial" panose="020B0604020202020204" pitchFamily="34" charset="0"/>
              </a:rPr>
              <a:t>[the meal]</a:t>
            </a:r>
            <a:r>
              <a:rPr lang="en-CA" sz="2200" dirty="0">
                <a:effectLst/>
                <a:latin typeface="Calibri" panose="020F0502020204030204" pitchFamily="34" charset="0"/>
                <a:ea typeface="Calibri" panose="020F0502020204030204" pitchFamily="34" charset="0"/>
                <a:cs typeface="Arial" panose="020B0604020202020204" pitchFamily="34" charset="0"/>
              </a:rPr>
              <a:t> was uninterrupted by grace after meals, no additional blessing is necessary.</a:t>
            </a:r>
          </a:p>
          <a:p>
            <a:pPr marL="0" indent="0">
              <a:spcBef>
                <a:spcPts val="100"/>
              </a:spcBef>
              <a:buNone/>
            </a:pPr>
            <a:endParaRPr lang="en-CA" sz="2200" dirty="0">
              <a:effectLst/>
              <a:latin typeface="Calibri" panose="020F0502020204030204" pitchFamily="34" charset="0"/>
              <a:ea typeface="Calibri" panose="020F0502020204030204" pitchFamily="34" charset="0"/>
              <a:cs typeface="Arial" panose="020B0604020202020204" pitchFamily="34" charset="0"/>
            </a:endParaRPr>
          </a:p>
          <a:p>
            <a:pPr marL="0" indent="0">
              <a:spcBef>
                <a:spcPts val="100"/>
              </a:spcBef>
              <a:buNone/>
            </a:pPr>
            <a:r>
              <a:rPr lang="en-CA" sz="2200" b="1" dirty="0" err="1">
                <a:effectLst/>
                <a:latin typeface="Calibri" panose="020F0502020204030204" pitchFamily="34" charset="0"/>
                <a:ea typeface="Calibri" panose="020F0502020204030204" pitchFamily="34" charset="0"/>
                <a:cs typeface="Arial" panose="020B0604020202020204" pitchFamily="34" charset="0"/>
              </a:rPr>
              <a:t>Rabad</a:t>
            </a:r>
            <a:r>
              <a:rPr lang="en-CA" sz="2200" b="1" dirty="0">
                <a:effectLst/>
                <a:latin typeface="Calibri" panose="020F0502020204030204" pitchFamily="34" charset="0"/>
                <a:ea typeface="Calibri" panose="020F0502020204030204" pitchFamily="34" charset="0"/>
                <a:cs typeface="Arial" panose="020B0604020202020204" pitchFamily="34" charset="0"/>
              </a:rPr>
              <a:t> ibid.</a:t>
            </a:r>
          </a:p>
          <a:p>
            <a:pPr marL="0" indent="0" algn="just">
              <a:spcBef>
                <a:spcPts val="100"/>
              </a:spcBef>
              <a:buNone/>
            </a:pPr>
            <a:r>
              <a:rPr lang="en-CA" sz="2200" b="1" dirty="0">
                <a:latin typeface="Calibri" panose="020F0502020204030204" pitchFamily="34" charset="0"/>
                <a:ea typeface="Calibri" panose="020F0502020204030204" pitchFamily="34" charset="0"/>
                <a:cs typeface="Arial" panose="020B0604020202020204" pitchFamily="34" charset="0"/>
              </a:rPr>
              <a:t>“</a:t>
            </a:r>
            <a:r>
              <a:rPr lang="en-CA" sz="2200" b="1" dirty="0">
                <a:effectLst/>
                <a:latin typeface="Calibri" panose="020F0502020204030204" pitchFamily="34" charset="0"/>
                <a:ea typeface="Calibri" panose="020F0502020204030204" pitchFamily="34" charset="0"/>
                <a:cs typeface="Arial" panose="020B0604020202020204" pitchFamily="34" charset="0"/>
              </a:rPr>
              <a:t>By my life, I have never seen someone wiser in his own eyes more than him</a:t>
            </a:r>
            <a:r>
              <a:rPr lang="en-CA" sz="2200" dirty="0">
                <a:effectLst/>
                <a:latin typeface="Calibri" panose="020F0502020204030204" pitchFamily="34" charset="0"/>
                <a:ea typeface="Calibri" panose="020F0502020204030204" pitchFamily="34" charset="0"/>
                <a:cs typeface="Arial" panose="020B0604020202020204" pitchFamily="34" charset="0"/>
              </a:rPr>
              <a:t>. For he places his teachers as “misguided” and their fingernails where greater than his stomach. It is apparent that not all people are equivalent, nor are all places equal.</a:t>
            </a:r>
          </a:p>
          <a:p>
            <a:pPr marL="0" indent="0" algn="just">
              <a:spcBef>
                <a:spcPts val="100"/>
              </a:spcBef>
              <a:buNone/>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indent="0">
              <a:spcBef>
                <a:spcPts val="100"/>
              </a:spcBef>
              <a:buNone/>
            </a:pPr>
            <a:endParaRPr lang="en-CA" sz="1800" b="1" dirty="0">
              <a:effectLst/>
              <a:latin typeface="Calibri" panose="020F0502020204030204" pitchFamily="34" charset="0"/>
              <a:ea typeface="Calibri" panose="020F0502020204030204" pitchFamily="34" charset="0"/>
              <a:cs typeface="Arial" panose="020B0604020202020204" pitchFamily="34" charset="0"/>
            </a:endParaRPr>
          </a:p>
          <a:p>
            <a:pPr marL="0" indent="0">
              <a:spcBef>
                <a:spcPts val="100"/>
              </a:spcBef>
              <a:buNone/>
            </a:pPr>
            <a:endParaRPr lang="en-US" sz="1800" b="1" dirty="0">
              <a:effectLst/>
              <a:latin typeface="Calibri" panose="020F0502020204030204" pitchFamily="34" charset="0"/>
              <a:ea typeface="Calibri" panose="020F0502020204030204" pitchFamily="34" charset="0"/>
              <a:cs typeface="Arial" panose="020B0604020202020204" pitchFamily="34" charset="0"/>
            </a:endParaRPr>
          </a:p>
          <a:p>
            <a:pPr marL="0" indent="0">
              <a:buNone/>
            </a:pPr>
            <a:endParaRPr lang="en-US" sz="1800" b="1" dirty="0">
              <a:effectLst/>
              <a:latin typeface="Calibri" panose="020F0502020204030204" pitchFamily="34" charset="0"/>
              <a:ea typeface="Calibri" panose="020F0502020204030204" pitchFamily="34" charset="0"/>
              <a:cs typeface="Arial" panose="020B0604020202020204" pitchFamily="34" charset="0"/>
            </a:endParaRPr>
          </a:p>
          <a:p>
            <a:pPr marL="0" indent="0">
              <a:buNone/>
            </a:pPr>
            <a:endParaRPr lang="en-US" dirty="0"/>
          </a:p>
        </p:txBody>
      </p:sp>
    </p:spTree>
    <p:extLst>
      <p:ext uri="{BB962C8B-B14F-4D97-AF65-F5344CB8AC3E}">
        <p14:creationId xmlns:p14="http://schemas.microsoft.com/office/powerpoint/2010/main" val="36826735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3F012C5-2940-4F3E-BB5E-B8B2C9E829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999"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B37C977-E7E3-44AC-AEC8-2E27641909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13876" cy="6858000"/>
          </a:xfrm>
          <a:prstGeom prst="rect">
            <a:avLst/>
          </a:prstGeom>
          <a:ln>
            <a:noFill/>
          </a:ln>
          <a:effectLst>
            <a:outerShdw blurRad="88900" dist="25400" algn="l" rotWithShape="0">
              <a:prstClr val="black">
                <a:alpha val="40000"/>
              </a:prstClr>
            </a:outerShdw>
          </a:effectLst>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A70DF37D-86A3-45DB-B1C1-580462D4BB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77037" b="73004"/>
          <a:stretch/>
        </p:blipFill>
        <p:spPr>
          <a:xfrm>
            <a:off x="1" y="-2"/>
            <a:ext cx="3321978" cy="2196792"/>
          </a:xfrm>
          <a:prstGeom prst="rect">
            <a:avLst/>
          </a:prstGeom>
        </p:spPr>
      </p:pic>
      <p:sp>
        <p:nvSpPr>
          <p:cNvPr id="2" name="Title 1">
            <a:extLst>
              <a:ext uri="{FF2B5EF4-FFF2-40B4-BE49-F238E27FC236}">
                <a16:creationId xmlns:a16="http://schemas.microsoft.com/office/drawing/2014/main" id="{3D568F30-F6E2-4D91-A879-E5D8E89768CA}"/>
              </a:ext>
            </a:extLst>
          </p:cNvPr>
          <p:cNvSpPr>
            <a:spLocks noGrp="1"/>
          </p:cNvSpPr>
          <p:nvPr>
            <p:ph type="title"/>
          </p:nvPr>
        </p:nvSpPr>
        <p:spPr>
          <a:xfrm>
            <a:off x="959896" y="960814"/>
            <a:ext cx="2732249" cy="4912936"/>
          </a:xfrm>
        </p:spPr>
        <p:txBody>
          <a:bodyPr anchor="b">
            <a:normAutofit/>
          </a:bodyPr>
          <a:lstStyle/>
          <a:p>
            <a:pPr algn="r"/>
            <a:r>
              <a:rPr lang="en-US" sz="4000" dirty="0">
                <a:solidFill>
                  <a:schemeClr val="bg1"/>
                </a:solidFill>
                <a:latin typeface="Times New Roman" panose="02020603050405020304" pitchFamily="18" charset="0"/>
                <a:cs typeface="Times New Roman" panose="02020603050405020304" pitchFamily="18" charset="0"/>
              </a:rPr>
              <a:t>French Jewry in the Bible!</a:t>
            </a:r>
          </a:p>
        </p:txBody>
      </p:sp>
      <p:sp>
        <p:nvSpPr>
          <p:cNvPr id="3" name="Content Placeholder 2">
            <a:extLst>
              <a:ext uri="{FF2B5EF4-FFF2-40B4-BE49-F238E27FC236}">
                <a16:creationId xmlns:a16="http://schemas.microsoft.com/office/drawing/2014/main" id="{4F05CB81-5F55-4F37-8F60-7211EC761DD3}"/>
              </a:ext>
            </a:extLst>
          </p:cNvPr>
          <p:cNvSpPr>
            <a:spLocks noGrp="1"/>
          </p:cNvSpPr>
          <p:nvPr>
            <p:ph idx="1"/>
          </p:nvPr>
        </p:nvSpPr>
        <p:spPr>
          <a:xfrm>
            <a:off x="4979078" y="960814"/>
            <a:ext cx="6247722" cy="4830385"/>
          </a:xfrm>
        </p:spPr>
        <p:txBody>
          <a:bodyPr anchor="ctr">
            <a:normAutofit/>
          </a:bodyPr>
          <a:lstStyle/>
          <a:p>
            <a:pPr marL="0" indent="0">
              <a:lnSpc>
                <a:spcPct val="110000"/>
              </a:lnSpc>
              <a:buNone/>
            </a:pPr>
            <a:endParaRPr lang="en-US" sz="1700" b="1" dirty="0">
              <a:latin typeface="Times New Roman" panose="02020603050405020304" pitchFamily="18" charset="0"/>
              <a:cs typeface="Times New Roman" panose="02020603050405020304" pitchFamily="18" charset="0"/>
            </a:endParaRPr>
          </a:p>
          <a:p>
            <a:pPr marL="0" indent="0">
              <a:lnSpc>
                <a:spcPct val="110000"/>
              </a:lnSpc>
              <a:buNone/>
            </a:pPr>
            <a:r>
              <a:rPr lang="en-US" sz="1700" b="1" dirty="0" err="1">
                <a:latin typeface="Times New Roman" panose="02020603050405020304" pitchFamily="18" charset="0"/>
                <a:cs typeface="Times New Roman" panose="02020603050405020304" pitchFamily="18" charset="0"/>
              </a:rPr>
              <a:t>Ovadiah</a:t>
            </a:r>
            <a:r>
              <a:rPr lang="en-US" sz="1700" b="1" dirty="0">
                <a:latin typeface="Times New Roman" panose="02020603050405020304" pitchFamily="18" charset="0"/>
                <a:cs typeface="Times New Roman" panose="02020603050405020304" pitchFamily="18" charset="0"/>
              </a:rPr>
              <a:t> 1:20 (</a:t>
            </a:r>
            <a:r>
              <a:rPr lang="en-US" sz="1700" b="1" dirty="0" err="1">
                <a:latin typeface="Times New Roman" panose="02020603050405020304" pitchFamily="18" charset="0"/>
                <a:cs typeface="Times New Roman" panose="02020603050405020304" pitchFamily="18" charset="0"/>
              </a:rPr>
              <a:t>Koren</a:t>
            </a:r>
            <a:r>
              <a:rPr lang="en-US" sz="1700" b="1" dirty="0">
                <a:latin typeface="Times New Roman" panose="02020603050405020304" pitchFamily="18" charset="0"/>
                <a:cs typeface="Times New Roman" panose="02020603050405020304" pitchFamily="18" charset="0"/>
              </a:rPr>
              <a:t> Jerusalem B</a:t>
            </a:r>
            <a:r>
              <a:rPr lang="en-CA" sz="1700" b="1" dirty="0" err="1">
                <a:latin typeface="Times New Roman" panose="02020603050405020304" pitchFamily="18" charset="0"/>
                <a:cs typeface="Times New Roman" panose="02020603050405020304" pitchFamily="18" charset="0"/>
              </a:rPr>
              <a:t>ible</a:t>
            </a:r>
            <a:r>
              <a:rPr lang="en-CA" sz="1700" b="1" dirty="0">
                <a:latin typeface="Times New Roman" panose="02020603050405020304" pitchFamily="18" charset="0"/>
                <a:cs typeface="Times New Roman" panose="02020603050405020304" pitchFamily="18" charset="0"/>
              </a:rPr>
              <a:t> Translation)</a:t>
            </a:r>
          </a:p>
          <a:p>
            <a:pPr marL="0" indent="0">
              <a:lnSpc>
                <a:spcPct val="110000"/>
              </a:lnSpc>
              <a:buNone/>
            </a:pPr>
            <a:r>
              <a:rPr lang="en-US" sz="1700" i="1" dirty="0">
                <a:latin typeface="Times New Roman" panose="02020603050405020304" pitchFamily="18" charset="0"/>
                <a:cs typeface="Times New Roman" panose="02020603050405020304" pitchFamily="18" charset="0"/>
              </a:rPr>
              <a:t>And this exiled host of the children of </a:t>
            </a:r>
            <a:r>
              <a:rPr lang="en-US" sz="1700" i="1" dirty="0" err="1">
                <a:latin typeface="Times New Roman" panose="02020603050405020304" pitchFamily="18" charset="0"/>
                <a:cs typeface="Times New Roman" panose="02020603050405020304" pitchFamily="18" charset="0"/>
              </a:rPr>
              <a:t>Yisra᾽el</a:t>
            </a:r>
            <a:r>
              <a:rPr lang="en-US" sz="1700" i="1" dirty="0">
                <a:latin typeface="Times New Roman" panose="02020603050405020304" pitchFamily="18" charset="0"/>
                <a:cs typeface="Times New Roman" panose="02020603050405020304" pitchFamily="18" charset="0"/>
              </a:rPr>
              <a:t> who are among the </a:t>
            </a:r>
            <a:r>
              <a:rPr lang="en-US" sz="1700" i="1" dirty="0" err="1">
                <a:latin typeface="Times New Roman" panose="02020603050405020304" pitchFamily="18" charset="0"/>
                <a:cs typeface="Times New Roman" panose="02020603050405020304" pitchFamily="18" charset="0"/>
              </a:rPr>
              <a:t>Kena῾anim</a:t>
            </a:r>
            <a:r>
              <a:rPr lang="en-US" sz="1700" i="1" dirty="0">
                <a:latin typeface="Times New Roman" panose="02020603050405020304" pitchFamily="18" charset="0"/>
                <a:cs typeface="Times New Roman" panose="02020603050405020304" pitchFamily="18" charset="0"/>
              </a:rPr>
              <a:t> as far as </a:t>
            </a:r>
            <a:r>
              <a:rPr lang="en-US" sz="1700" b="1" i="1" dirty="0" err="1">
                <a:latin typeface="Times New Roman" panose="02020603050405020304" pitchFamily="18" charset="0"/>
                <a:cs typeface="Times New Roman" panose="02020603050405020304" pitchFamily="18" charset="0"/>
              </a:rPr>
              <a:t>Żarefat</a:t>
            </a:r>
            <a:r>
              <a:rPr lang="en-US" sz="1700" i="1" dirty="0">
                <a:latin typeface="Times New Roman" panose="02020603050405020304" pitchFamily="18" charset="0"/>
                <a:cs typeface="Times New Roman" panose="02020603050405020304" pitchFamily="18" charset="0"/>
              </a:rPr>
              <a:t>, and the exiles of </a:t>
            </a:r>
            <a:r>
              <a:rPr lang="en-US" sz="1700" i="1" dirty="0" err="1">
                <a:latin typeface="Times New Roman" panose="02020603050405020304" pitchFamily="18" charset="0"/>
                <a:cs typeface="Times New Roman" panose="02020603050405020304" pitchFamily="18" charset="0"/>
              </a:rPr>
              <a:t>Yerushalayim</a:t>
            </a:r>
            <a:r>
              <a:rPr lang="en-US" sz="1700" i="1" dirty="0">
                <a:latin typeface="Times New Roman" panose="02020603050405020304" pitchFamily="18" charset="0"/>
                <a:cs typeface="Times New Roman" panose="02020603050405020304" pitchFamily="18" charset="0"/>
              </a:rPr>
              <a:t> who are in </a:t>
            </a:r>
            <a:r>
              <a:rPr lang="en-US" sz="1700" i="1" dirty="0" err="1">
                <a:latin typeface="Times New Roman" panose="02020603050405020304" pitchFamily="18" charset="0"/>
                <a:cs typeface="Times New Roman" panose="02020603050405020304" pitchFamily="18" charset="0"/>
              </a:rPr>
              <a:t>Sefarad</a:t>
            </a:r>
            <a:r>
              <a:rPr lang="en-US" sz="1700" i="1" dirty="0">
                <a:latin typeface="Times New Roman" panose="02020603050405020304" pitchFamily="18" charset="0"/>
                <a:cs typeface="Times New Roman" panose="02020603050405020304" pitchFamily="18" charset="0"/>
              </a:rPr>
              <a:t>, shall occupy the cities of the Negev.</a:t>
            </a:r>
          </a:p>
          <a:p>
            <a:pPr marL="0" indent="0">
              <a:lnSpc>
                <a:spcPct val="110000"/>
              </a:lnSpc>
              <a:buNone/>
            </a:pPr>
            <a:endParaRPr lang="en-US" sz="1700" dirty="0">
              <a:latin typeface="Times New Roman" panose="02020603050405020304" pitchFamily="18" charset="0"/>
              <a:cs typeface="Times New Roman" panose="02020603050405020304" pitchFamily="18" charset="0"/>
            </a:endParaRPr>
          </a:p>
          <a:p>
            <a:pPr marL="0" indent="0">
              <a:lnSpc>
                <a:spcPct val="110000"/>
              </a:lnSpc>
              <a:buNone/>
            </a:pPr>
            <a:r>
              <a:rPr lang="en-US" sz="1700" b="1" dirty="0">
                <a:latin typeface="Times New Roman" panose="02020603050405020304" pitchFamily="18" charset="0"/>
                <a:cs typeface="Times New Roman" panose="02020603050405020304" pitchFamily="18" charset="0"/>
              </a:rPr>
              <a:t>Rabbi </a:t>
            </a:r>
            <a:r>
              <a:rPr lang="en-US" sz="1700" b="1" dirty="0" err="1">
                <a:latin typeface="Times New Roman" panose="02020603050405020304" pitchFamily="18" charset="0"/>
                <a:cs typeface="Times New Roman" panose="02020603050405020304" pitchFamily="18" charset="0"/>
              </a:rPr>
              <a:t>Shlomo</a:t>
            </a:r>
            <a:r>
              <a:rPr lang="en-US" sz="1700" b="1" dirty="0">
                <a:latin typeface="Times New Roman" panose="02020603050405020304" pitchFamily="18" charset="0"/>
                <a:cs typeface="Times New Roman" panose="02020603050405020304" pitchFamily="18" charset="0"/>
              </a:rPr>
              <a:t> </a:t>
            </a:r>
            <a:r>
              <a:rPr lang="en-US" sz="1700" b="1" dirty="0" err="1">
                <a:latin typeface="Times New Roman" panose="02020603050405020304" pitchFamily="18" charset="0"/>
                <a:cs typeface="Times New Roman" panose="02020603050405020304" pitchFamily="18" charset="0"/>
              </a:rPr>
              <a:t>Yitzchaki</a:t>
            </a:r>
            <a:r>
              <a:rPr lang="en-US" sz="1700" b="1" dirty="0">
                <a:latin typeface="Times New Roman" panose="02020603050405020304" pitchFamily="18" charset="0"/>
                <a:cs typeface="Times New Roman" panose="02020603050405020304" pitchFamily="18" charset="0"/>
              </a:rPr>
              <a:t> (11</a:t>
            </a:r>
            <a:r>
              <a:rPr lang="en-US" sz="1700" b="1" baseline="30000" dirty="0">
                <a:latin typeface="Times New Roman" panose="02020603050405020304" pitchFamily="18" charset="0"/>
                <a:cs typeface="Times New Roman" panose="02020603050405020304" pitchFamily="18" charset="0"/>
              </a:rPr>
              <a:t>th</a:t>
            </a:r>
            <a:r>
              <a:rPr lang="en-US" sz="1700" b="1" dirty="0">
                <a:latin typeface="Times New Roman" panose="02020603050405020304" pitchFamily="18" charset="0"/>
                <a:cs typeface="Times New Roman" panose="02020603050405020304" pitchFamily="18" charset="0"/>
              </a:rPr>
              <a:t> Century Troyes) ibid. (Soncino Press tr.)</a:t>
            </a:r>
          </a:p>
          <a:p>
            <a:pPr marL="0" indent="0">
              <a:lnSpc>
                <a:spcPct val="110000"/>
              </a:lnSpc>
              <a:buNone/>
            </a:pPr>
            <a:r>
              <a:rPr lang="en-US" sz="1700" i="1" dirty="0">
                <a:latin typeface="Times New Roman" panose="02020603050405020304" pitchFamily="18" charset="0"/>
                <a:cs typeface="Times New Roman" panose="02020603050405020304" pitchFamily="18" charset="0"/>
              </a:rPr>
              <a:t>The exegetes claim that Zarephath is the kingdom called </a:t>
            </a:r>
            <a:r>
              <a:rPr lang="en-US" sz="1700" b="1" i="1" dirty="0">
                <a:latin typeface="Times New Roman" panose="02020603050405020304" pitchFamily="18" charset="0"/>
                <a:cs typeface="Times New Roman" panose="02020603050405020304" pitchFamily="18" charset="0"/>
              </a:rPr>
              <a:t>France</a:t>
            </a:r>
            <a:r>
              <a:rPr lang="en-US" sz="1700" i="1" dirty="0">
                <a:latin typeface="Times New Roman" panose="02020603050405020304" pitchFamily="18" charset="0"/>
                <a:cs typeface="Times New Roman" panose="02020603050405020304" pitchFamily="18" charset="0"/>
              </a:rPr>
              <a:t> in French. </a:t>
            </a:r>
            <a:r>
              <a:rPr lang="en-US" sz="1700" b="1" i="1" dirty="0" err="1">
                <a:latin typeface="Times New Roman" panose="02020603050405020304" pitchFamily="18" charset="0"/>
                <a:cs typeface="Times New Roman" panose="02020603050405020304" pitchFamily="18" charset="0"/>
              </a:rPr>
              <a:t>Sepharad</a:t>
            </a:r>
            <a:r>
              <a:rPr lang="en-US" sz="1700" i="1" dirty="0">
                <a:latin typeface="Times New Roman" panose="02020603050405020304" pitchFamily="18" charset="0"/>
                <a:cs typeface="Times New Roman" panose="02020603050405020304" pitchFamily="18" charset="0"/>
              </a:rPr>
              <a:t>—Jonathan renders: Spain.</a:t>
            </a:r>
          </a:p>
          <a:p>
            <a:pPr>
              <a:lnSpc>
                <a:spcPct val="110000"/>
              </a:lnSpc>
            </a:pPr>
            <a:r>
              <a:rPr lang="en-US" sz="1700" dirty="0">
                <a:latin typeface="Times New Roman" panose="02020603050405020304" pitchFamily="18" charset="0"/>
                <a:cs typeface="Times New Roman" panose="02020603050405020304" pitchFamily="18" charset="0"/>
              </a:rPr>
              <a:t>According to this read, this verse alludes to Jewish Refugees from the Roman exile (2</a:t>
            </a:r>
            <a:r>
              <a:rPr lang="en-US" sz="1700" baseline="30000" dirty="0">
                <a:latin typeface="Times New Roman" panose="02020603050405020304" pitchFamily="18" charset="0"/>
                <a:cs typeface="Times New Roman" panose="02020603050405020304" pitchFamily="18" charset="0"/>
              </a:rPr>
              <a:t>nd</a:t>
            </a:r>
            <a:r>
              <a:rPr lang="en-US" sz="1700" dirty="0">
                <a:latin typeface="Times New Roman" panose="02020603050405020304" pitchFamily="18" charset="0"/>
                <a:cs typeface="Times New Roman" panose="02020603050405020304" pitchFamily="18" charset="0"/>
              </a:rPr>
              <a:t> Temple Period) who migrated to France and Spain</a:t>
            </a:r>
          </a:p>
          <a:p>
            <a:pPr marL="0" indent="0">
              <a:lnSpc>
                <a:spcPct val="110000"/>
              </a:lnSpc>
              <a:buNone/>
            </a:pPr>
            <a:endParaRPr lang="en-US" sz="17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168589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B0EC1-140E-4ED8-A153-483A862EFDB3}"/>
              </a:ext>
            </a:extLst>
          </p:cNvPr>
          <p:cNvSpPr>
            <a:spLocks noGrp="1"/>
          </p:cNvSpPr>
          <p:nvPr>
            <p:ph type="title"/>
          </p:nvPr>
        </p:nvSpPr>
        <p:spPr/>
        <p:txBody>
          <a:bodyPr/>
          <a:lstStyle/>
          <a:p>
            <a:r>
              <a:rPr lang="en-US" dirty="0"/>
              <a:t>Sukkah- A mixture of Invalid and Valid Roofing</a:t>
            </a:r>
          </a:p>
        </p:txBody>
      </p:sp>
      <p:sp>
        <p:nvSpPr>
          <p:cNvPr id="3" name="Content Placeholder 2">
            <a:extLst>
              <a:ext uri="{FF2B5EF4-FFF2-40B4-BE49-F238E27FC236}">
                <a16:creationId xmlns:a16="http://schemas.microsoft.com/office/drawing/2014/main" id="{2CBA1441-8D93-475C-ADFB-7AF8F6A42881}"/>
              </a:ext>
            </a:extLst>
          </p:cNvPr>
          <p:cNvSpPr>
            <a:spLocks noGrp="1"/>
          </p:cNvSpPr>
          <p:nvPr>
            <p:ph sz="quarter" idx="13"/>
          </p:nvPr>
        </p:nvSpPr>
        <p:spPr/>
        <p:txBody>
          <a:bodyPr/>
          <a:lstStyle/>
          <a:p>
            <a:pPr marL="0" indent="0">
              <a:buNone/>
            </a:pPr>
            <a:r>
              <a:rPr lang="en-US" sz="2200" b="1" dirty="0">
                <a:latin typeface="Times New Roman" panose="02020603050405020304" pitchFamily="18" charset="0"/>
                <a:cs typeface="Times New Roman" panose="02020603050405020304" pitchFamily="18" charset="0"/>
              </a:rPr>
              <a:t>Baal </a:t>
            </a:r>
            <a:r>
              <a:rPr lang="en-US" sz="2200" b="1" dirty="0" err="1">
                <a:latin typeface="Times New Roman" panose="02020603050405020304" pitchFamily="18" charset="0"/>
                <a:cs typeface="Times New Roman" panose="02020603050405020304" pitchFamily="18" charset="0"/>
              </a:rPr>
              <a:t>Hamaor</a:t>
            </a:r>
            <a:r>
              <a:rPr lang="en-US" sz="2200" b="1" dirty="0">
                <a:latin typeface="Times New Roman" panose="02020603050405020304" pitchFamily="18" charset="0"/>
                <a:cs typeface="Times New Roman" panose="02020603050405020304" pitchFamily="18" charset="0"/>
              </a:rPr>
              <a:t> on Sukkah 5a</a:t>
            </a:r>
          </a:p>
          <a:p>
            <a:pPr marL="0" indent="0">
              <a:spcBef>
                <a:spcPts val="100"/>
              </a:spcBef>
              <a:buNone/>
            </a:pPr>
            <a:r>
              <a:rPr lang="en-US" sz="2200" dirty="0">
                <a:latin typeface="Times New Roman" panose="02020603050405020304" pitchFamily="18" charset="0"/>
                <a:cs typeface="Times New Roman" panose="02020603050405020304" pitchFamily="18" charset="0"/>
              </a:rPr>
              <a:t>“When he adds a small portion of valid roofing to the trees it gets subsumed and becomes part of the invalid roofing”</a:t>
            </a:r>
          </a:p>
          <a:p>
            <a:pPr marL="0" indent="0">
              <a:spcBef>
                <a:spcPts val="100"/>
              </a:spcBef>
              <a:buNone/>
            </a:pPr>
            <a:endParaRPr lang="en-US" sz="2200" dirty="0">
              <a:latin typeface="Times New Roman" panose="02020603050405020304" pitchFamily="18" charset="0"/>
              <a:cs typeface="Times New Roman" panose="02020603050405020304" pitchFamily="18" charset="0"/>
            </a:endParaRPr>
          </a:p>
          <a:p>
            <a:pPr marL="0" indent="0">
              <a:spcBef>
                <a:spcPts val="100"/>
              </a:spcBef>
              <a:buNone/>
            </a:pPr>
            <a:r>
              <a:rPr lang="en-US" sz="2200" b="1" dirty="0" err="1">
                <a:latin typeface="Times New Roman" panose="02020603050405020304" pitchFamily="18" charset="0"/>
                <a:cs typeface="Times New Roman" panose="02020603050405020304" pitchFamily="18" charset="0"/>
              </a:rPr>
              <a:t>Rabad</a:t>
            </a:r>
            <a:r>
              <a:rPr lang="en-US" sz="2200" b="1" dirty="0">
                <a:latin typeface="Times New Roman" panose="02020603050405020304" pitchFamily="18" charset="0"/>
                <a:cs typeface="Times New Roman" panose="02020603050405020304" pitchFamily="18" charset="0"/>
              </a:rPr>
              <a:t> ibid. </a:t>
            </a:r>
          </a:p>
          <a:p>
            <a:pPr marL="0" indent="0">
              <a:spcBef>
                <a:spcPts val="100"/>
              </a:spcBef>
              <a:buNone/>
            </a:pPr>
            <a:r>
              <a:rPr lang="en-CA" sz="2200" dirty="0">
                <a:effectLst/>
                <a:latin typeface="Times New Roman" panose="02020603050405020304" pitchFamily="18" charset="0"/>
                <a:ea typeface="Calibri" panose="020F0502020204030204" pitchFamily="34" charset="0"/>
                <a:cs typeface="Times New Roman" panose="02020603050405020304" pitchFamily="18" charset="0"/>
              </a:rPr>
              <a:t>By my life, this “light” has brough darkness and confusion into the world! Do we say here each portion of valid </a:t>
            </a:r>
            <a:r>
              <a:rPr lang="en-CA" sz="2200" i="1" dirty="0" err="1">
                <a:effectLst/>
                <a:latin typeface="Times New Roman" panose="02020603050405020304" pitchFamily="18" charset="0"/>
                <a:ea typeface="Calibri" panose="020F0502020204030204" pitchFamily="34" charset="0"/>
                <a:cs typeface="Times New Roman" panose="02020603050405020304" pitchFamily="18" charset="0"/>
              </a:rPr>
              <a:t>schach</a:t>
            </a:r>
            <a:r>
              <a:rPr lang="en-CA" sz="2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CA" sz="2200" dirty="0">
                <a:effectLst/>
                <a:latin typeface="Times New Roman" panose="02020603050405020304" pitchFamily="18" charset="0"/>
                <a:ea typeface="Calibri" panose="020F0502020204030204" pitchFamily="34" charset="0"/>
                <a:cs typeface="Times New Roman" panose="02020603050405020304" pitchFamily="18" charset="0"/>
              </a:rPr>
              <a:t>is nullified?</a:t>
            </a:r>
            <a:endParaRPr lang="en-US" dirty="0"/>
          </a:p>
        </p:txBody>
      </p:sp>
    </p:spTree>
    <p:extLst>
      <p:ext uri="{BB962C8B-B14F-4D97-AF65-F5344CB8AC3E}">
        <p14:creationId xmlns:p14="http://schemas.microsoft.com/office/powerpoint/2010/main" val="10765751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31CB3-9FA3-4A10-9CB4-DFD6C760E54A}"/>
              </a:ext>
            </a:extLst>
          </p:cNvPr>
          <p:cNvSpPr>
            <a:spLocks noGrp="1"/>
          </p:cNvSpPr>
          <p:nvPr>
            <p:ph type="title"/>
          </p:nvPr>
        </p:nvSpPr>
        <p:spPr/>
        <p:txBody>
          <a:bodyPr/>
          <a:lstStyle/>
          <a:p>
            <a:r>
              <a:rPr lang="en-US" dirty="0"/>
              <a:t>Why So much Screaming About Talmud?</a:t>
            </a:r>
          </a:p>
        </p:txBody>
      </p:sp>
      <p:sp>
        <p:nvSpPr>
          <p:cNvPr id="3" name="Content Placeholder 2">
            <a:extLst>
              <a:ext uri="{FF2B5EF4-FFF2-40B4-BE49-F238E27FC236}">
                <a16:creationId xmlns:a16="http://schemas.microsoft.com/office/drawing/2014/main" id="{0614B7AB-5789-44CC-A580-F1116BB85F0B}"/>
              </a:ext>
            </a:extLst>
          </p:cNvPr>
          <p:cNvSpPr>
            <a:spLocks noGrp="1"/>
          </p:cNvSpPr>
          <p:nvPr>
            <p:ph sz="quarter" idx="13"/>
          </p:nvPr>
        </p:nvSpPr>
        <p:spPr/>
        <p:txBody>
          <a:bodyPr>
            <a:normAutofit/>
          </a:bodyPr>
          <a:lstStyle/>
          <a:p>
            <a:r>
              <a:rPr lang="en-US" sz="2600" dirty="0"/>
              <a:t>It’s important to note that the </a:t>
            </a:r>
            <a:r>
              <a:rPr lang="en-US" sz="2600" dirty="0" err="1"/>
              <a:t>Rabad</a:t>
            </a:r>
            <a:r>
              <a:rPr lang="en-US" sz="2600" dirty="0"/>
              <a:t> and Baal </a:t>
            </a:r>
            <a:r>
              <a:rPr lang="en-US" sz="2600" dirty="0" err="1"/>
              <a:t>HaMaor</a:t>
            </a:r>
            <a:r>
              <a:rPr lang="en-US" sz="2600" dirty="0"/>
              <a:t> where both prodigious Torah Scholars, and righteous men!</a:t>
            </a:r>
          </a:p>
          <a:p>
            <a:r>
              <a:rPr lang="en-US" sz="2600" dirty="0"/>
              <a:t>There arguments were about complex legal topics. They were not arguing about Politics!</a:t>
            </a:r>
          </a:p>
          <a:p>
            <a:r>
              <a:rPr lang="en-US" sz="2600" dirty="0"/>
              <a:t>Why was the </a:t>
            </a:r>
            <a:r>
              <a:rPr lang="en-US" sz="2600" dirty="0" err="1"/>
              <a:t>Rabad</a:t>
            </a:r>
            <a:r>
              <a:rPr lang="en-US" sz="2600" dirty="0"/>
              <a:t> so bitter?!</a:t>
            </a:r>
          </a:p>
        </p:txBody>
      </p:sp>
    </p:spTree>
    <p:extLst>
      <p:ext uri="{BB962C8B-B14F-4D97-AF65-F5344CB8AC3E}">
        <p14:creationId xmlns:p14="http://schemas.microsoft.com/office/powerpoint/2010/main" val="35617290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F2E23-AFAB-4988-B272-97E290B49E3D}"/>
              </a:ext>
            </a:extLst>
          </p:cNvPr>
          <p:cNvSpPr>
            <a:spLocks noGrp="1"/>
          </p:cNvSpPr>
          <p:nvPr>
            <p:ph type="title"/>
          </p:nvPr>
        </p:nvSpPr>
        <p:spPr/>
        <p:txBody>
          <a:bodyPr/>
          <a:lstStyle/>
          <a:p>
            <a:r>
              <a:rPr lang="en-US" b="1" i="0" dirty="0">
                <a:solidFill>
                  <a:srgbClr val="000000"/>
                </a:solidFill>
                <a:effectLst/>
                <a:latin typeface="Roboto Condensed"/>
              </a:rPr>
              <a:t>Civility Isn't What America Needs</a:t>
            </a:r>
            <a:br>
              <a:rPr lang="en-US" b="1" i="0" dirty="0">
                <a:solidFill>
                  <a:srgbClr val="000000"/>
                </a:solidFill>
                <a:effectLst/>
                <a:latin typeface="Roboto Condensed"/>
              </a:rPr>
            </a:br>
            <a:endParaRPr lang="en-US" dirty="0"/>
          </a:p>
        </p:txBody>
      </p:sp>
      <p:sp>
        <p:nvSpPr>
          <p:cNvPr id="3" name="Content Placeholder 2">
            <a:extLst>
              <a:ext uri="{FF2B5EF4-FFF2-40B4-BE49-F238E27FC236}">
                <a16:creationId xmlns:a16="http://schemas.microsoft.com/office/drawing/2014/main" id="{90A9062E-E76F-4FAF-A3A0-34035E665E96}"/>
              </a:ext>
            </a:extLst>
          </p:cNvPr>
          <p:cNvSpPr>
            <a:spLocks noGrp="1"/>
          </p:cNvSpPr>
          <p:nvPr>
            <p:ph sz="quarter" idx="13"/>
          </p:nvPr>
        </p:nvSpPr>
        <p:spPr/>
        <p:txBody>
          <a:bodyPr>
            <a:normAutofit fontScale="85000" lnSpcReduction="20000"/>
          </a:bodyPr>
          <a:lstStyle/>
          <a:p>
            <a:pPr marL="0" indent="0">
              <a:spcBef>
                <a:spcPts val="100"/>
              </a:spcBef>
              <a:buNone/>
            </a:pPr>
            <a:r>
              <a:rPr lang="en-US" dirty="0"/>
              <a:t>Rabbi Ari </a:t>
            </a:r>
            <a:r>
              <a:rPr lang="en-US" dirty="0" err="1"/>
              <a:t>Lamm</a:t>
            </a:r>
            <a:r>
              <a:rPr lang="en-US" dirty="0"/>
              <a:t>, Newsweek 1-12-2021</a:t>
            </a:r>
          </a:p>
          <a:p>
            <a:pPr marL="0" indent="0">
              <a:spcBef>
                <a:spcPts val="100"/>
              </a:spcBef>
              <a:buNone/>
            </a:pPr>
            <a:r>
              <a:rPr lang="en-US" dirty="0"/>
              <a:t>https://www.newsweek.com/civility-isnt-what-america-needs-opinion-1555647</a:t>
            </a:r>
          </a:p>
          <a:p>
            <a:pPr marL="0" indent="0" algn="just">
              <a:buNone/>
            </a:pPr>
            <a:r>
              <a:rPr lang="en-US" sz="2100" b="0" i="0" dirty="0">
                <a:solidFill>
                  <a:srgbClr val="222222"/>
                </a:solidFill>
                <a:effectLst/>
                <a:latin typeface="Helvetica Neue"/>
              </a:rPr>
              <a:t>One might imagine that discussions among such esteemed and holy rabbis would be conducted in hushed, respectful tones. </a:t>
            </a:r>
          </a:p>
          <a:p>
            <a:pPr marL="0" indent="0" algn="just">
              <a:buNone/>
            </a:pPr>
            <a:r>
              <a:rPr lang="en-US" sz="2100" b="0" i="0" dirty="0">
                <a:solidFill>
                  <a:srgbClr val="222222"/>
                </a:solidFill>
                <a:effectLst/>
                <a:latin typeface="Helvetica Neue"/>
              </a:rPr>
              <a:t>Instead, the ancient sages cracked jokes, traded vicious puns and insulted each other's appearances. In one particularly memorable instance, a sage grumbled hyperbolically to a disagreeing colleague that had he been anyone else, "I would have cut off your legs with an iron saw." They fought so hard because, as people of faith, they knew the stakes of their debates could not be higher. They believed wholeheartedly that their shared cause was deciphering the divine and ultimate good, and believed just as passionately that nothing, not even feelings or friendships, should be spared in the search for virtue.</a:t>
            </a:r>
            <a:endParaRPr lang="en-US" sz="2100" dirty="0"/>
          </a:p>
        </p:txBody>
      </p:sp>
    </p:spTree>
    <p:extLst>
      <p:ext uri="{BB962C8B-B14F-4D97-AF65-F5344CB8AC3E}">
        <p14:creationId xmlns:p14="http://schemas.microsoft.com/office/powerpoint/2010/main" val="18145053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6D58F-4768-46F7-8813-7F1C1C29C073}"/>
              </a:ext>
            </a:extLst>
          </p:cNvPr>
          <p:cNvSpPr>
            <a:spLocks noGrp="1"/>
          </p:cNvSpPr>
          <p:nvPr>
            <p:ph type="title"/>
          </p:nvPr>
        </p:nvSpPr>
        <p:spPr/>
        <p:txBody>
          <a:bodyPr/>
          <a:lstStyle/>
          <a:p>
            <a:r>
              <a:rPr lang="en-US" dirty="0"/>
              <a:t>Tradition!</a:t>
            </a:r>
          </a:p>
        </p:txBody>
      </p:sp>
      <p:sp>
        <p:nvSpPr>
          <p:cNvPr id="3" name="Content Placeholder 2">
            <a:extLst>
              <a:ext uri="{FF2B5EF4-FFF2-40B4-BE49-F238E27FC236}">
                <a16:creationId xmlns:a16="http://schemas.microsoft.com/office/drawing/2014/main" id="{EBCD4645-F93D-4812-92F4-8920F270C6A6}"/>
              </a:ext>
            </a:extLst>
          </p:cNvPr>
          <p:cNvSpPr>
            <a:spLocks noGrp="1"/>
          </p:cNvSpPr>
          <p:nvPr>
            <p:ph sz="quarter" idx="13"/>
          </p:nvPr>
        </p:nvSpPr>
        <p:spPr/>
        <p:txBody>
          <a:bodyPr>
            <a:normAutofit/>
          </a:bodyPr>
          <a:lstStyle/>
          <a:p>
            <a:r>
              <a:rPr lang="en-US" sz="2200" dirty="0">
                <a:latin typeface="Times New Roman" panose="02020603050405020304" pitchFamily="18" charset="0"/>
                <a:cs typeface="Times New Roman" panose="02020603050405020304" pitchFamily="18" charset="0"/>
              </a:rPr>
              <a:t>I believe the main reason </a:t>
            </a:r>
            <a:r>
              <a:rPr lang="en-US" sz="2200" dirty="0" err="1">
                <a:latin typeface="Times New Roman" panose="02020603050405020304" pitchFamily="18" charset="0"/>
                <a:cs typeface="Times New Roman" panose="02020603050405020304" pitchFamily="18" charset="0"/>
              </a:rPr>
              <a:t>Rabad</a:t>
            </a:r>
            <a:r>
              <a:rPr lang="en-US" sz="2200" dirty="0">
                <a:latin typeface="Times New Roman" panose="02020603050405020304" pitchFamily="18" charset="0"/>
                <a:cs typeface="Times New Roman" panose="02020603050405020304" pitchFamily="18" charset="0"/>
              </a:rPr>
              <a:t>, attacked Baal </a:t>
            </a:r>
            <a:r>
              <a:rPr lang="en-US" sz="2200" dirty="0" err="1">
                <a:latin typeface="Times New Roman" panose="02020603050405020304" pitchFamily="18" charset="0"/>
                <a:cs typeface="Times New Roman" panose="02020603050405020304" pitchFamily="18" charset="0"/>
              </a:rPr>
              <a:t>HaMaor</a:t>
            </a:r>
            <a:r>
              <a:rPr lang="en-US" sz="2200" dirty="0">
                <a:latin typeface="Times New Roman" panose="02020603050405020304" pitchFamily="18" charset="0"/>
                <a:cs typeface="Times New Roman" panose="02020603050405020304" pitchFamily="18" charset="0"/>
              </a:rPr>
              <a:t> and Rambam so viciously is due to the nature of Tradition and because he felt they were veering from it.</a:t>
            </a:r>
          </a:p>
          <a:p>
            <a:r>
              <a:rPr lang="en-US" sz="2200" dirty="0">
                <a:latin typeface="Times New Roman" panose="02020603050405020304" pitchFamily="18" charset="0"/>
                <a:cs typeface="Times New Roman" panose="02020603050405020304" pitchFamily="18" charset="0"/>
              </a:rPr>
              <a:t>In order to sustain any religious system, Tradition needs to be zealously defended and change although certainly possible, needs to be gradual!</a:t>
            </a:r>
          </a:p>
          <a:p>
            <a:r>
              <a:rPr lang="en-US" sz="2200" dirty="0">
                <a:latin typeface="Times New Roman" panose="02020603050405020304" pitchFamily="18" charset="0"/>
                <a:cs typeface="Times New Roman" panose="02020603050405020304" pitchFamily="18" charset="0"/>
              </a:rPr>
              <a:t>We need to have respect for our spiritual forbearers whose shoulders we stand on.</a:t>
            </a:r>
          </a:p>
          <a:p>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833312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7C5C1-F18F-4BA0-BC80-50534EC19817}"/>
              </a:ext>
            </a:extLst>
          </p:cNvPr>
          <p:cNvSpPr>
            <a:spLocks noGrp="1"/>
          </p:cNvSpPr>
          <p:nvPr>
            <p:ph type="title"/>
          </p:nvPr>
        </p:nvSpPr>
        <p:spPr/>
        <p:txBody>
          <a:bodyPr/>
          <a:lstStyle/>
          <a:p>
            <a:r>
              <a:rPr lang="en-CA" dirty="0" err="1"/>
              <a:t>Rabad</a:t>
            </a:r>
            <a:r>
              <a:rPr lang="en-CA" dirty="0"/>
              <a:t> the Kabbalist</a:t>
            </a:r>
            <a:endParaRPr lang="en-US" dirty="0"/>
          </a:p>
        </p:txBody>
      </p:sp>
      <p:sp>
        <p:nvSpPr>
          <p:cNvPr id="3" name="Content Placeholder 2">
            <a:extLst>
              <a:ext uri="{FF2B5EF4-FFF2-40B4-BE49-F238E27FC236}">
                <a16:creationId xmlns:a16="http://schemas.microsoft.com/office/drawing/2014/main" id="{E6998735-A133-4E93-84AE-B5319CF85E28}"/>
              </a:ext>
            </a:extLst>
          </p:cNvPr>
          <p:cNvSpPr>
            <a:spLocks noGrp="1"/>
          </p:cNvSpPr>
          <p:nvPr>
            <p:ph sz="quarter" idx="13"/>
          </p:nvPr>
        </p:nvSpPr>
        <p:spPr/>
        <p:txBody>
          <a:bodyPr/>
          <a:lstStyle/>
          <a:p>
            <a:r>
              <a:rPr lang="en-CA" dirty="0"/>
              <a:t>Although we don’t have any kabbalistic texts from Rabbi Avraham, he was known as a mystic:</a:t>
            </a:r>
            <a:endParaRPr lang="he-IL" dirty="0"/>
          </a:p>
          <a:p>
            <a:pPr lvl="1"/>
            <a:r>
              <a:rPr lang="en-CA" dirty="0"/>
              <a:t>Rabbi David Ibn </a:t>
            </a:r>
            <a:r>
              <a:rPr lang="en-CA" dirty="0" err="1"/>
              <a:t>Zimra</a:t>
            </a:r>
            <a:r>
              <a:rPr lang="en-CA" dirty="0"/>
              <a:t> (16</a:t>
            </a:r>
            <a:r>
              <a:rPr lang="en-CA" baseline="30000" dirty="0"/>
              <a:t>th</a:t>
            </a:r>
            <a:r>
              <a:rPr lang="en-CA" dirty="0"/>
              <a:t> century Egypt) refers to Rabbi Avraham as “an expert in the inner workings of the secrets of our holy Torah”.</a:t>
            </a:r>
          </a:p>
          <a:p>
            <a:r>
              <a:rPr lang="en-CA" dirty="0"/>
              <a:t>He also refers to a “Holy Spirit” that entered his study hall:</a:t>
            </a:r>
          </a:p>
          <a:p>
            <a:pPr marL="0" indent="0">
              <a:buNone/>
            </a:pPr>
            <a:r>
              <a:rPr lang="en-CA" b="1" dirty="0" err="1"/>
              <a:t>Rabad</a:t>
            </a:r>
            <a:r>
              <a:rPr lang="en-CA" b="1" dirty="0"/>
              <a:t> on Laws of Lulav 8:5</a:t>
            </a:r>
          </a:p>
          <a:p>
            <a:pPr marL="0" indent="0">
              <a:spcBef>
                <a:spcPts val="100"/>
              </a:spcBef>
              <a:buNone/>
            </a:pPr>
            <a:r>
              <a:rPr lang="en-CA" dirty="0"/>
              <a:t>A holy spirit has already entered our study hall many years ago and told us that [a clipped myrtle branch] is invalid</a:t>
            </a:r>
            <a:endParaRPr lang="en-US" dirty="0"/>
          </a:p>
        </p:txBody>
      </p:sp>
    </p:spTree>
    <p:extLst>
      <p:ext uri="{BB962C8B-B14F-4D97-AF65-F5344CB8AC3E}">
        <p14:creationId xmlns:p14="http://schemas.microsoft.com/office/powerpoint/2010/main" val="55599805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33325-82FF-44F9-86B9-FE8762B1574E}"/>
              </a:ext>
            </a:extLst>
          </p:cNvPr>
          <p:cNvSpPr>
            <a:spLocks noGrp="1"/>
          </p:cNvSpPr>
          <p:nvPr>
            <p:ph type="title"/>
          </p:nvPr>
        </p:nvSpPr>
        <p:spPr/>
        <p:txBody>
          <a:bodyPr>
            <a:normAutofit/>
          </a:bodyPr>
          <a:lstStyle/>
          <a:p>
            <a:r>
              <a:rPr lang="en-CA" sz="2400" dirty="0" err="1"/>
              <a:t>Rabad</a:t>
            </a:r>
            <a:r>
              <a:rPr lang="en-CA" sz="2400" dirty="0"/>
              <a:t> the Kabbalist</a:t>
            </a:r>
            <a:endParaRPr lang="en-US" sz="2400" dirty="0"/>
          </a:p>
        </p:txBody>
      </p:sp>
      <p:sp>
        <p:nvSpPr>
          <p:cNvPr id="3" name="Content Placeholder 2">
            <a:extLst>
              <a:ext uri="{FF2B5EF4-FFF2-40B4-BE49-F238E27FC236}">
                <a16:creationId xmlns:a16="http://schemas.microsoft.com/office/drawing/2014/main" id="{E461CCF8-072A-4327-9E31-F18AD6C01109}"/>
              </a:ext>
            </a:extLst>
          </p:cNvPr>
          <p:cNvSpPr>
            <a:spLocks noGrp="1"/>
          </p:cNvSpPr>
          <p:nvPr>
            <p:ph sz="quarter" idx="13"/>
          </p:nvPr>
        </p:nvSpPr>
        <p:spPr/>
        <p:txBody>
          <a:bodyPr>
            <a:normAutofit/>
          </a:bodyPr>
          <a:lstStyle/>
          <a:p>
            <a:r>
              <a:rPr lang="en-CA" sz="2400" dirty="0"/>
              <a:t>His son, known as Rabbi Isaac the Blind, wrote some of the earliest kabbalistic works we have from the middle Ages.</a:t>
            </a:r>
          </a:p>
          <a:p>
            <a:r>
              <a:rPr lang="en-CA" sz="2400" dirty="0"/>
              <a:t>Rabbi Isaac wrote in detail about the “Sefirot”, the anthropomorphic array of Hashem’s “attributes” which describes a transition from “Ein </a:t>
            </a:r>
            <a:r>
              <a:rPr lang="en-CA" sz="2400" dirty="0" err="1"/>
              <a:t>Sof</a:t>
            </a:r>
            <a:r>
              <a:rPr lang="en-CA" sz="2400" dirty="0"/>
              <a:t>” down to this world through the medium of G-d’s “Will”. </a:t>
            </a:r>
            <a:endParaRPr lang="en-US" sz="2400" dirty="0"/>
          </a:p>
        </p:txBody>
      </p:sp>
    </p:spTree>
    <p:extLst>
      <p:ext uri="{BB962C8B-B14F-4D97-AF65-F5344CB8AC3E}">
        <p14:creationId xmlns:p14="http://schemas.microsoft.com/office/powerpoint/2010/main" val="30718084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3F012C5-2940-4F3E-BB5E-B8B2C9E829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999"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B37C977-E7E3-44AC-AEC8-2E27641909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13876" cy="6858000"/>
          </a:xfrm>
          <a:prstGeom prst="rect">
            <a:avLst/>
          </a:prstGeom>
          <a:ln>
            <a:noFill/>
          </a:ln>
          <a:effectLst>
            <a:outerShdw blurRad="88900" dist="25400" algn="l" rotWithShape="0">
              <a:prstClr val="black">
                <a:alpha val="40000"/>
              </a:prstClr>
            </a:outerShdw>
          </a:effectLst>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A70DF37D-86A3-45DB-B1C1-580462D4BB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77037" b="73004"/>
          <a:stretch/>
        </p:blipFill>
        <p:spPr>
          <a:xfrm>
            <a:off x="1" y="-2"/>
            <a:ext cx="3321978" cy="2196792"/>
          </a:xfrm>
          <a:prstGeom prst="rect">
            <a:avLst/>
          </a:prstGeom>
        </p:spPr>
      </p:pic>
      <p:sp>
        <p:nvSpPr>
          <p:cNvPr id="2" name="Title 1">
            <a:extLst>
              <a:ext uri="{FF2B5EF4-FFF2-40B4-BE49-F238E27FC236}">
                <a16:creationId xmlns:a16="http://schemas.microsoft.com/office/drawing/2014/main" id="{D8CA726D-79FE-44FF-AACD-74FB36DE63EA}"/>
              </a:ext>
            </a:extLst>
          </p:cNvPr>
          <p:cNvSpPr>
            <a:spLocks noGrp="1"/>
          </p:cNvSpPr>
          <p:nvPr>
            <p:ph type="title"/>
          </p:nvPr>
        </p:nvSpPr>
        <p:spPr>
          <a:xfrm>
            <a:off x="959896" y="960814"/>
            <a:ext cx="2732249" cy="4912936"/>
          </a:xfrm>
        </p:spPr>
        <p:txBody>
          <a:bodyPr anchor="b">
            <a:normAutofit/>
          </a:bodyPr>
          <a:lstStyle/>
          <a:p>
            <a:pPr algn="r"/>
            <a:r>
              <a:rPr lang="en-CA" sz="4000" dirty="0">
                <a:solidFill>
                  <a:schemeClr val="bg1"/>
                </a:solidFill>
              </a:rPr>
              <a:t>Jewish Presence in Provence</a:t>
            </a:r>
            <a:br>
              <a:rPr lang="en-CA" sz="4000" dirty="0">
                <a:solidFill>
                  <a:schemeClr val="bg1"/>
                </a:solidFill>
              </a:rPr>
            </a:br>
            <a:endParaRPr lang="en-US" sz="4000" b="1" dirty="0">
              <a:solidFill>
                <a:schemeClr val="bg1"/>
              </a:solidFill>
            </a:endParaRPr>
          </a:p>
        </p:txBody>
      </p:sp>
      <p:sp>
        <p:nvSpPr>
          <p:cNvPr id="3" name="Content Placeholder 2">
            <a:extLst>
              <a:ext uri="{FF2B5EF4-FFF2-40B4-BE49-F238E27FC236}">
                <a16:creationId xmlns:a16="http://schemas.microsoft.com/office/drawing/2014/main" id="{C084645E-F005-4729-BD1E-B292CD253892}"/>
              </a:ext>
            </a:extLst>
          </p:cNvPr>
          <p:cNvSpPr>
            <a:spLocks noGrp="1"/>
          </p:cNvSpPr>
          <p:nvPr>
            <p:ph idx="1"/>
          </p:nvPr>
        </p:nvSpPr>
        <p:spPr>
          <a:xfrm>
            <a:off x="4979078" y="960814"/>
            <a:ext cx="6247722" cy="4830385"/>
          </a:xfrm>
        </p:spPr>
        <p:txBody>
          <a:bodyPr anchor="ctr">
            <a:normAutofit/>
          </a:bodyPr>
          <a:lstStyle/>
          <a:p>
            <a:pPr>
              <a:lnSpc>
                <a:spcPct val="110000"/>
              </a:lnSpc>
            </a:pPr>
            <a:r>
              <a:rPr lang="en-CA" sz="1500" dirty="0"/>
              <a:t>Jews likely first migrated to France (then Gaul) after the Roman Conquest in the 1</a:t>
            </a:r>
            <a:r>
              <a:rPr lang="en-CA" sz="1500" baseline="30000" dirty="0"/>
              <a:t>st</a:t>
            </a:r>
            <a:r>
              <a:rPr lang="en-CA" sz="1500" dirty="0"/>
              <a:t> century C.E. </a:t>
            </a:r>
          </a:p>
          <a:p>
            <a:pPr>
              <a:lnSpc>
                <a:spcPct val="110000"/>
              </a:lnSpc>
            </a:pPr>
            <a:r>
              <a:rPr lang="en-CA" sz="1500" dirty="0"/>
              <a:t>Earliest Record of Jews in France is in the fourth century C.E when St. Hilary of </a:t>
            </a:r>
            <a:r>
              <a:rPr lang="en-CA" sz="1500" dirty="0" err="1"/>
              <a:t>Poiters</a:t>
            </a:r>
            <a:r>
              <a:rPr lang="en-CA" sz="1500" dirty="0"/>
              <a:t> was praised for fleeing from the Jewish Community.</a:t>
            </a:r>
          </a:p>
          <a:p>
            <a:pPr>
              <a:lnSpc>
                <a:spcPct val="110000"/>
              </a:lnSpc>
            </a:pPr>
            <a:r>
              <a:rPr lang="en-CA" sz="1500" dirty="0"/>
              <a:t>We have written records of a Jewish presence in Provence as early as the 6</a:t>
            </a:r>
            <a:r>
              <a:rPr lang="en-CA" sz="1500" baseline="30000" dirty="0"/>
              <a:t>th</a:t>
            </a:r>
            <a:r>
              <a:rPr lang="en-CA" sz="1500" dirty="0"/>
              <a:t> century C.E. </a:t>
            </a:r>
          </a:p>
          <a:p>
            <a:pPr lvl="1">
              <a:lnSpc>
                <a:spcPct val="110000"/>
              </a:lnSpc>
            </a:pPr>
            <a:r>
              <a:rPr lang="en-CA" sz="1500" dirty="0"/>
              <a:t>Gregory of Tours, a 6</a:t>
            </a:r>
            <a:r>
              <a:rPr lang="en-CA" sz="1500" baseline="30000" dirty="0"/>
              <a:t>th</a:t>
            </a:r>
            <a:r>
              <a:rPr lang="en-CA" sz="1500" dirty="0"/>
              <a:t> century historian, writes in his work: “History of the Franks” about various measures the bishops enacted against Jews in Narbonne, and Clermont.</a:t>
            </a:r>
          </a:p>
          <a:p>
            <a:pPr>
              <a:lnSpc>
                <a:spcPct val="110000"/>
              </a:lnSpc>
            </a:pPr>
            <a:r>
              <a:rPr lang="en-US" sz="1500" dirty="0"/>
              <a:t>For centuries, the Jews of France suffered from incredible persecution from their Christian overlords.</a:t>
            </a:r>
          </a:p>
          <a:p>
            <a:pPr>
              <a:lnSpc>
                <a:spcPct val="110000"/>
              </a:lnSpc>
            </a:pPr>
            <a:r>
              <a:rPr lang="en-CA" sz="1500" b="1" dirty="0"/>
              <a:t>Jewish Encyclopedia Volume 5</a:t>
            </a:r>
            <a:br>
              <a:rPr lang="en-CA" sz="1500" b="1" dirty="0"/>
            </a:br>
            <a:r>
              <a:rPr lang="en-CA" sz="1500" b="1" dirty="0"/>
              <a:t>https://babel.hathitrust.org/cgi/pt?id=mdp.39015064245445&amp;view=1up&amp;seq=589</a:t>
            </a:r>
            <a:endParaRPr lang="en-US" sz="1500" dirty="0"/>
          </a:p>
        </p:txBody>
      </p:sp>
    </p:spTree>
    <p:extLst>
      <p:ext uri="{BB962C8B-B14F-4D97-AF65-F5344CB8AC3E}">
        <p14:creationId xmlns:p14="http://schemas.microsoft.com/office/powerpoint/2010/main" val="37706258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3F012C5-2940-4F3E-BB5E-B8B2C9E829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999"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B37C977-E7E3-44AC-AEC8-2E27641909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13876" cy="6858000"/>
          </a:xfrm>
          <a:prstGeom prst="rect">
            <a:avLst/>
          </a:prstGeom>
          <a:ln>
            <a:noFill/>
          </a:ln>
          <a:effectLst>
            <a:outerShdw blurRad="88900" dist="25400" algn="l" rotWithShape="0">
              <a:prstClr val="black">
                <a:alpha val="40000"/>
              </a:prstClr>
            </a:outerShdw>
          </a:effectLst>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A70DF37D-86A3-45DB-B1C1-580462D4BB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77037" b="73004"/>
          <a:stretch/>
        </p:blipFill>
        <p:spPr>
          <a:xfrm>
            <a:off x="1" y="-2"/>
            <a:ext cx="3321978" cy="2196792"/>
          </a:xfrm>
          <a:prstGeom prst="rect">
            <a:avLst/>
          </a:prstGeom>
        </p:spPr>
      </p:pic>
      <p:sp>
        <p:nvSpPr>
          <p:cNvPr id="2" name="Title 1">
            <a:extLst>
              <a:ext uri="{FF2B5EF4-FFF2-40B4-BE49-F238E27FC236}">
                <a16:creationId xmlns:a16="http://schemas.microsoft.com/office/drawing/2014/main" id="{0DC0CF94-2AAE-42D0-974D-534DEF2C684B}"/>
              </a:ext>
            </a:extLst>
          </p:cNvPr>
          <p:cNvSpPr>
            <a:spLocks noGrp="1"/>
          </p:cNvSpPr>
          <p:nvPr>
            <p:ph type="title"/>
          </p:nvPr>
        </p:nvSpPr>
        <p:spPr>
          <a:xfrm>
            <a:off x="959896" y="960814"/>
            <a:ext cx="2732249" cy="4912936"/>
          </a:xfrm>
        </p:spPr>
        <p:txBody>
          <a:bodyPr anchor="b">
            <a:normAutofit/>
          </a:bodyPr>
          <a:lstStyle/>
          <a:p>
            <a:pPr algn="r"/>
            <a:r>
              <a:rPr lang="en-CA" sz="4000">
                <a:solidFill>
                  <a:schemeClr val="bg1"/>
                </a:solidFill>
              </a:rPr>
              <a:t>12</a:t>
            </a:r>
            <a:r>
              <a:rPr lang="en-CA" sz="4000" baseline="30000">
                <a:solidFill>
                  <a:schemeClr val="bg1"/>
                </a:solidFill>
              </a:rPr>
              <a:t>th</a:t>
            </a:r>
            <a:r>
              <a:rPr lang="en-CA" sz="4000">
                <a:solidFill>
                  <a:schemeClr val="bg1"/>
                </a:solidFill>
              </a:rPr>
              <a:t> Century Provence: The Golden Age of Jewish France</a:t>
            </a:r>
            <a:endParaRPr lang="en-US" sz="4000">
              <a:solidFill>
                <a:schemeClr val="bg1"/>
              </a:solidFill>
            </a:endParaRPr>
          </a:p>
        </p:txBody>
      </p:sp>
      <p:sp>
        <p:nvSpPr>
          <p:cNvPr id="3" name="Content Placeholder 2">
            <a:extLst>
              <a:ext uri="{FF2B5EF4-FFF2-40B4-BE49-F238E27FC236}">
                <a16:creationId xmlns:a16="http://schemas.microsoft.com/office/drawing/2014/main" id="{4E889C70-34E5-4689-8E01-9C6AA29FB3DD}"/>
              </a:ext>
            </a:extLst>
          </p:cNvPr>
          <p:cNvSpPr>
            <a:spLocks noGrp="1"/>
          </p:cNvSpPr>
          <p:nvPr>
            <p:ph idx="1"/>
          </p:nvPr>
        </p:nvSpPr>
        <p:spPr>
          <a:xfrm>
            <a:off x="4979078" y="960814"/>
            <a:ext cx="6247722" cy="4830385"/>
          </a:xfrm>
        </p:spPr>
        <p:txBody>
          <a:bodyPr anchor="ctr">
            <a:normAutofit/>
          </a:bodyPr>
          <a:lstStyle/>
          <a:p>
            <a:pPr>
              <a:lnSpc>
                <a:spcPct val="110000"/>
              </a:lnSpc>
            </a:pPr>
            <a:r>
              <a:rPr lang="en-CA" sz="1500" dirty="0"/>
              <a:t>In the 12</a:t>
            </a:r>
            <a:r>
              <a:rPr lang="en-CA" sz="1500" baseline="30000" dirty="0"/>
              <a:t>th</a:t>
            </a:r>
            <a:r>
              <a:rPr lang="en-CA" sz="1500" dirty="0"/>
              <a:t> century, conditions for the Jewish community in Provence improved.</a:t>
            </a:r>
          </a:p>
          <a:p>
            <a:pPr>
              <a:lnSpc>
                <a:spcPct val="110000"/>
              </a:lnSpc>
            </a:pPr>
            <a:r>
              <a:rPr lang="en-CA" sz="1500" dirty="0"/>
              <a:t>They played An important role in the economy as farmers for the counts.</a:t>
            </a:r>
          </a:p>
          <a:p>
            <a:pPr>
              <a:lnSpc>
                <a:spcPct val="110000"/>
              </a:lnSpc>
            </a:pPr>
            <a:r>
              <a:rPr lang="en-CA" sz="1500" dirty="0"/>
              <a:t>The counts even appointed Jews as bailiffs</a:t>
            </a:r>
          </a:p>
          <a:p>
            <a:pPr>
              <a:lnSpc>
                <a:spcPct val="110000"/>
              </a:lnSpc>
            </a:pPr>
            <a:r>
              <a:rPr lang="en-CA" sz="1500" dirty="0"/>
              <a:t>The newfound favourable Attitude of the French Christian community toward the Jews of Provence led to an incredibly fruitful period of scholarship.</a:t>
            </a:r>
          </a:p>
          <a:p>
            <a:pPr marL="0" indent="0">
              <a:lnSpc>
                <a:spcPct val="110000"/>
              </a:lnSpc>
              <a:buNone/>
            </a:pPr>
            <a:r>
              <a:rPr lang="en-CA" sz="1500" b="1" dirty="0"/>
              <a:t>Benjamin of </a:t>
            </a:r>
            <a:r>
              <a:rPr lang="en-CA" sz="1500" b="1" dirty="0" err="1"/>
              <a:t>Tudela</a:t>
            </a:r>
            <a:r>
              <a:rPr lang="en-CA" sz="1500" b="1" dirty="0"/>
              <a:t> (12</a:t>
            </a:r>
            <a:r>
              <a:rPr lang="en-CA" sz="1500" b="1" baseline="30000" dirty="0"/>
              <a:t>th</a:t>
            </a:r>
            <a:r>
              <a:rPr lang="en-CA" sz="1500" b="1" dirty="0"/>
              <a:t> century), The Travels of Benjamin </a:t>
            </a:r>
            <a:r>
              <a:rPr lang="en-CA" sz="1500" b="1" dirty="0" err="1"/>
              <a:t>Tudela</a:t>
            </a:r>
            <a:r>
              <a:rPr lang="en-CA" sz="1500" b="1" dirty="0"/>
              <a:t> describing </a:t>
            </a:r>
            <a:r>
              <a:rPr lang="en-CA" sz="1500" b="1" dirty="0" err="1"/>
              <a:t>Lunel</a:t>
            </a:r>
            <a:endParaRPr lang="en-CA" sz="1500" b="1" dirty="0"/>
          </a:p>
          <a:p>
            <a:pPr marL="0" indent="0">
              <a:lnSpc>
                <a:spcPct val="110000"/>
              </a:lnSpc>
              <a:spcBef>
                <a:spcPts val="0"/>
              </a:spcBef>
              <a:buNone/>
            </a:pPr>
            <a:r>
              <a:rPr lang="en-CA" sz="1300" b="1" dirty="0"/>
              <a:t>https://www.gutenberg.org/files/14981/14981-h/14981-h.htm#FNanchor_12_12</a:t>
            </a:r>
          </a:p>
          <a:p>
            <a:pPr marL="0" indent="0" algn="just">
              <a:lnSpc>
                <a:spcPct val="110000"/>
              </a:lnSpc>
              <a:buNone/>
            </a:pPr>
            <a:r>
              <a:rPr lang="en-US" sz="1400" b="0" i="0" dirty="0">
                <a:solidFill>
                  <a:srgbClr val="000000"/>
                </a:solidFill>
                <a:effectLst/>
                <a:latin typeface="Times New Roman" panose="02020603050405020304" pitchFamily="18" charset="0"/>
              </a:rPr>
              <a:t>The students that come from distant lands to learn the Law are taught, boarded, lodged and clothed by the congregation, so long as they attend the house of study. The community has wise, understanding and saintly men of great benevolence, who lend a helping hand to all their brethren both far and near. The congregation consists of about 300 Jews—may the Lord preserve them.</a:t>
            </a:r>
            <a:endParaRPr lang="en-US" sz="1500" i="1" dirty="0"/>
          </a:p>
        </p:txBody>
      </p:sp>
    </p:spTree>
    <p:extLst>
      <p:ext uri="{BB962C8B-B14F-4D97-AF65-F5344CB8AC3E}">
        <p14:creationId xmlns:p14="http://schemas.microsoft.com/office/powerpoint/2010/main" val="13772503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3F012C5-2940-4F3E-BB5E-B8B2C9E829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999"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B37C977-E7E3-44AC-AEC8-2E27641909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13876" cy="6858000"/>
          </a:xfrm>
          <a:prstGeom prst="rect">
            <a:avLst/>
          </a:prstGeom>
          <a:ln>
            <a:noFill/>
          </a:ln>
          <a:effectLst>
            <a:outerShdw blurRad="88900" dist="25400" algn="l" rotWithShape="0">
              <a:prstClr val="black">
                <a:alpha val="40000"/>
              </a:prstClr>
            </a:outerShdw>
          </a:effectLst>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A70DF37D-86A3-45DB-B1C1-580462D4BB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77037" b="73004"/>
          <a:stretch/>
        </p:blipFill>
        <p:spPr>
          <a:xfrm>
            <a:off x="1" y="-2"/>
            <a:ext cx="3321978" cy="2196792"/>
          </a:xfrm>
          <a:prstGeom prst="rect">
            <a:avLst/>
          </a:prstGeom>
        </p:spPr>
      </p:pic>
      <p:sp>
        <p:nvSpPr>
          <p:cNvPr id="2" name="Title 1">
            <a:extLst>
              <a:ext uri="{FF2B5EF4-FFF2-40B4-BE49-F238E27FC236}">
                <a16:creationId xmlns:a16="http://schemas.microsoft.com/office/drawing/2014/main" id="{C6115F43-DD90-4173-BFA0-1F6337B50C1D}"/>
              </a:ext>
            </a:extLst>
          </p:cNvPr>
          <p:cNvSpPr>
            <a:spLocks noGrp="1"/>
          </p:cNvSpPr>
          <p:nvPr>
            <p:ph type="title"/>
          </p:nvPr>
        </p:nvSpPr>
        <p:spPr>
          <a:xfrm>
            <a:off x="959896" y="960814"/>
            <a:ext cx="2732249" cy="4912936"/>
          </a:xfrm>
        </p:spPr>
        <p:txBody>
          <a:bodyPr anchor="b">
            <a:normAutofit/>
          </a:bodyPr>
          <a:lstStyle/>
          <a:p>
            <a:pPr algn="r"/>
            <a:r>
              <a:rPr lang="en-CA" sz="3400">
                <a:solidFill>
                  <a:schemeClr val="bg1"/>
                </a:solidFill>
              </a:rPr>
              <a:t>Innovation and Debate in Provence</a:t>
            </a:r>
            <a:endParaRPr lang="en-US" sz="3400">
              <a:solidFill>
                <a:schemeClr val="bg1"/>
              </a:solidFill>
            </a:endParaRPr>
          </a:p>
        </p:txBody>
      </p:sp>
      <p:sp>
        <p:nvSpPr>
          <p:cNvPr id="3" name="Content Placeholder 2">
            <a:extLst>
              <a:ext uri="{FF2B5EF4-FFF2-40B4-BE49-F238E27FC236}">
                <a16:creationId xmlns:a16="http://schemas.microsoft.com/office/drawing/2014/main" id="{6D63009C-8282-429E-9908-C4BBC5F5F12A}"/>
              </a:ext>
            </a:extLst>
          </p:cNvPr>
          <p:cNvSpPr>
            <a:spLocks noGrp="1"/>
          </p:cNvSpPr>
          <p:nvPr>
            <p:ph idx="1"/>
          </p:nvPr>
        </p:nvSpPr>
        <p:spPr>
          <a:xfrm>
            <a:off x="4979078" y="426720"/>
            <a:ext cx="6247722" cy="5364479"/>
          </a:xfrm>
        </p:spPr>
        <p:txBody>
          <a:bodyPr anchor="ctr">
            <a:normAutofit/>
          </a:bodyPr>
          <a:lstStyle/>
          <a:p>
            <a:r>
              <a:rPr lang="en-CA" sz="1800" dirty="0"/>
              <a:t>Biblical Exegesis- Rabbi Joseph Kimhi and his sons Rabbi David and Rabbi Moshe Kimchi</a:t>
            </a:r>
          </a:p>
          <a:p>
            <a:pPr lvl="1"/>
            <a:r>
              <a:rPr lang="en-CA" dirty="0"/>
              <a:t>Classical interpretation was bolstered by analysis which emphasized Hebrew grammar, often by comparing it to Arabic.</a:t>
            </a:r>
          </a:p>
          <a:p>
            <a:r>
              <a:rPr lang="en-CA" sz="1800" dirty="0"/>
              <a:t>Talmudic Methodology- </a:t>
            </a:r>
          </a:p>
          <a:p>
            <a:pPr lvl="1"/>
            <a:r>
              <a:rPr lang="en-CA" dirty="0"/>
              <a:t>Rabbi Yitzchak </a:t>
            </a:r>
            <a:r>
              <a:rPr lang="en-CA" dirty="0" err="1"/>
              <a:t>Alfasi</a:t>
            </a:r>
            <a:r>
              <a:rPr lang="en-CA" dirty="0"/>
              <a:t>- (11</a:t>
            </a:r>
            <a:r>
              <a:rPr lang="en-CA" baseline="30000" dirty="0"/>
              <a:t>th</a:t>
            </a:r>
            <a:r>
              <a:rPr lang="en-CA" dirty="0"/>
              <a:t> century Morocco) Wrote a treatise focusing on the strictly legal aspects of the Talmud.</a:t>
            </a:r>
          </a:p>
          <a:p>
            <a:pPr lvl="1"/>
            <a:r>
              <a:rPr lang="en-CA" dirty="0"/>
              <a:t>Some such as R’ Avraham Av Beit Din, focused on elucidating his work.</a:t>
            </a:r>
          </a:p>
          <a:p>
            <a:pPr lvl="1"/>
            <a:r>
              <a:rPr lang="en-CA" dirty="0"/>
              <a:t>Rabbi </a:t>
            </a:r>
            <a:r>
              <a:rPr lang="en-CA" dirty="0" err="1"/>
              <a:t>Zerachiah</a:t>
            </a:r>
            <a:r>
              <a:rPr lang="en-CA" dirty="0"/>
              <a:t> </a:t>
            </a:r>
            <a:r>
              <a:rPr lang="en-CA" dirty="0" err="1"/>
              <a:t>HaLevi</a:t>
            </a:r>
            <a:r>
              <a:rPr lang="en-CA" dirty="0"/>
              <a:t> wrote a commentary disputing many of Rabbi </a:t>
            </a:r>
            <a:r>
              <a:rPr lang="en-CA" dirty="0" err="1"/>
              <a:t>Alfasi’s</a:t>
            </a:r>
            <a:r>
              <a:rPr lang="en-CA" dirty="0"/>
              <a:t> conclusions.</a:t>
            </a:r>
          </a:p>
          <a:p>
            <a:pPr lvl="1"/>
            <a:endParaRPr lang="en-CA" dirty="0"/>
          </a:p>
          <a:p>
            <a:pPr lvl="1"/>
            <a:endParaRPr lang="en-US" dirty="0"/>
          </a:p>
        </p:txBody>
      </p:sp>
    </p:spTree>
    <p:extLst>
      <p:ext uri="{BB962C8B-B14F-4D97-AF65-F5344CB8AC3E}">
        <p14:creationId xmlns:p14="http://schemas.microsoft.com/office/powerpoint/2010/main" val="19418533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3F012C5-2940-4F3E-BB5E-B8B2C9E829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999"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B37C977-E7E3-44AC-AEC8-2E27641909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13876" cy="6858000"/>
          </a:xfrm>
          <a:prstGeom prst="rect">
            <a:avLst/>
          </a:prstGeom>
          <a:ln>
            <a:noFill/>
          </a:ln>
          <a:effectLst>
            <a:outerShdw blurRad="88900" dist="25400" algn="l" rotWithShape="0">
              <a:prstClr val="black">
                <a:alpha val="40000"/>
              </a:prstClr>
            </a:outerShdw>
          </a:effectLst>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A70DF37D-86A3-45DB-B1C1-580462D4BB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77037" b="73004"/>
          <a:stretch/>
        </p:blipFill>
        <p:spPr>
          <a:xfrm>
            <a:off x="1" y="-2"/>
            <a:ext cx="3321978" cy="2196792"/>
          </a:xfrm>
          <a:prstGeom prst="rect">
            <a:avLst/>
          </a:prstGeom>
        </p:spPr>
      </p:pic>
      <p:sp>
        <p:nvSpPr>
          <p:cNvPr id="2" name="Title 1">
            <a:extLst>
              <a:ext uri="{FF2B5EF4-FFF2-40B4-BE49-F238E27FC236}">
                <a16:creationId xmlns:a16="http://schemas.microsoft.com/office/drawing/2014/main" id="{6D2FFF0A-0AD8-4271-BA89-ABBB2BCF11B6}"/>
              </a:ext>
            </a:extLst>
          </p:cNvPr>
          <p:cNvSpPr>
            <a:spLocks noGrp="1"/>
          </p:cNvSpPr>
          <p:nvPr>
            <p:ph type="title"/>
          </p:nvPr>
        </p:nvSpPr>
        <p:spPr>
          <a:xfrm>
            <a:off x="959896" y="960814"/>
            <a:ext cx="2732249" cy="4912936"/>
          </a:xfrm>
        </p:spPr>
        <p:txBody>
          <a:bodyPr anchor="b">
            <a:normAutofit/>
          </a:bodyPr>
          <a:lstStyle/>
          <a:p>
            <a:pPr algn="r"/>
            <a:r>
              <a:rPr lang="en-CA" sz="3400">
                <a:solidFill>
                  <a:schemeClr val="bg1"/>
                </a:solidFill>
              </a:rPr>
              <a:t>Innovation and Debate in Provence</a:t>
            </a:r>
            <a:endParaRPr lang="en-US" sz="3400">
              <a:solidFill>
                <a:schemeClr val="bg1"/>
              </a:solidFill>
            </a:endParaRPr>
          </a:p>
        </p:txBody>
      </p:sp>
      <p:sp>
        <p:nvSpPr>
          <p:cNvPr id="3" name="Content Placeholder 2">
            <a:extLst>
              <a:ext uri="{FF2B5EF4-FFF2-40B4-BE49-F238E27FC236}">
                <a16:creationId xmlns:a16="http://schemas.microsoft.com/office/drawing/2014/main" id="{713B9D35-8841-41D9-8A8F-02D41437C90F}"/>
              </a:ext>
            </a:extLst>
          </p:cNvPr>
          <p:cNvSpPr>
            <a:spLocks noGrp="1"/>
          </p:cNvSpPr>
          <p:nvPr>
            <p:ph idx="1"/>
          </p:nvPr>
        </p:nvSpPr>
        <p:spPr>
          <a:xfrm>
            <a:off x="4979078" y="960814"/>
            <a:ext cx="6247722" cy="4830385"/>
          </a:xfrm>
        </p:spPr>
        <p:txBody>
          <a:bodyPr anchor="ctr">
            <a:normAutofit/>
          </a:bodyPr>
          <a:lstStyle/>
          <a:p>
            <a:r>
              <a:rPr lang="en-CA" sz="1800" dirty="0"/>
              <a:t>Philosophy and Secular Knowledge- Provence became the center of Jewish philosophy</a:t>
            </a:r>
          </a:p>
          <a:p>
            <a:pPr lvl="1"/>
            <a:r>
              <a:rPr lang="en-CA" b="1" dirty="0"/>
              <a:t>Translation-</a:t>
            </a:r>
            <a:r>
              <a:rPr lang="en-CA" dirty="0"/>
              <a:t> The Ibn </a:t>
            </a:r>
            <a:r>
              <a:rPr lang="en-CA" dirty="0" err="1"/>
              <a:t>Tibbon</a:t>
            </a:r>
            <a:r>
              <a:rPr lang="en-CA" dirty="0"/>
              <a:t> family led by Saul Ibn </a:t>
            </a:r>
            <a:r>
              <a:rPr lang="en-CA" dirty="0" err="1"/>
              <a:t>Tibbon</a:t>
            </a:r>
            <a:r>
              <a:rPr lang="en-CA" dirty="0"/>
              <a:t>, who moved from Spain to </a:t>
            </a:r>
            <a:r>
              <a:rPr lang="en-CA" dirty="0" err="1"/>
              <a:t>Lunel</a:t>
            </a:r>
            <a:r>
              <a:rPr lang="en-CA" dirty="0"/>
              <a:t>, translated philosophical Judeo- Arabic works such as “Duties of the Heart” by Rabbi </a:t>
            </a:r>
            <a:r>
              <a:rPr lang="en-CA" dirty="0" err="1"/>
              <a:t>Bahya</a:t>
            </a:r>
            <a:r>
              <a:rPr lang="en-CA" dirty="0"/>
              <a:t> ibn </a:t>
            </a:r>
            <a:r>
              <a:rPr lang="en-CA" dirty="0" err="1"/>
              <a:t>Pakudah</a:t>
            </a:r>
            <a:r>
              <a:rPr lang="en-CA" dirty="0"/>
              <a:t>, “</a:t>
            </a:r>
            <a:r>
              <a:rPr lang="en-CA" dirty="0" err="1"/>
              <a:t>Cuzari</a:t>
            </a:r>
            <a:r>
              <a:rPr lang="en-CA" dirty="0"/>
              <a:t>” by Rabbi Yehudi </a:t>
            </a:r>
            <a:r>
              <a:rPr lang="en-CA" dirty="0" err="1"/>
              <a:t>HaLevi</a:t>
            </a:r>
            <a:r>
              <a:rPr lang="en-CA" dirty="0"/>
              <a:t> from Arabic to Hebrew.</a:t>
            </a:r>
          </a:p>
          <a:p>
            <a:pPr lvl="1"/>
            <a:r>
              <a:rPr lang="en-CA" dirty="0"/>
              <a:t>His son, Samuel Ibn </a:t>
            </a:r>
            <a:r>
              <a:rPr lang="en-CA" dirty="0" err="1"/>
              <a:t>Tibbon</a:t>
            </a:r>
            <a:r>
              <a:rPr lang="en-CA" dirty="0"/>
              <a:t>, translated the works of Maimonides, including Guide for the Perplexed, and his commentary on the Mishna, as well the works of Aristotle and Averroes, and the works of a few Islamic authors on Astronomy, and Meteorology.</a:t>
            </a:r>
          </a:p>
          <a:p>
            <a:pPr lvl="1"/>
            <a:endParaRPr lang="en-CA" dirty="0"/>
          </a:p>
          <a:p>
            <a:pPr marL="0" indent="0">
              <a:buNone/>
            </a:pPr>
            <a:endParaRPr lang="en-US" sz="1800" dirty="0"/>
          </a:p>
        </p:txBody>
      </p:sp>
    </p:spTree>
    <p:extLst>
      <p:ext uri="{BB962C8B-B14F-4D97-AF65-F5344CB8AC3E}">
        <p14:creationId xmlns:p14="http://schemas.microsoft.com/office/powerpoint/2010/main" val="1494339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3F012C5-2940-4F3E-BB5E-B8B2C9E829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999"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B37C977-E7E3-44AC-AEC8-2E27641909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13876" cy="6858000"/>
          </a:xfrm>
          <a:prstGeom prst="rect">
            <a:avLst/>
          </a:prstGeom>
          <a:ln>
            <a:noFill/>
          </a:ln>
          <a:effectLst>
            <a:outerShdw blurRad="88900" dist="25400" algn="l" rotWithShape="0">
              <a:prstClr val="black">
                <a:alpha val="40000"/>
              </a:prstClr>
            </a:outerShdw>
          </a:effectLst>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A70DF37D-86A3-45DB-B1C1-580462D4BB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77037" b="73004"/>
          <a:stretch/>
        </p:blipFill>
        <p:spPr>
          <a:xfrm>
            <a:off x="1" y="-2"/>
            <a:ext cx="3321978" cy="2196792"/>
          </a:xfrm>
          <a:prstGeom prst="rect">
            <a:avLst/>
          </a:prstGeom>
        </p:spPr>
      </p:pic>
      <p:sp>
        <p:nvSpPr>
          <p:cNvPr id="2" name="Title 1">
            <a:extLst>
              <a:ext uri="{FF2B5EF4-FFF2-40B4-BE49-F238E27FC236}">
                <a16:creationId xmlns:a16="http://schemas.microsoft.com/office/drawing/2014/main" id="{1A02998A-7D7A-4FF8-AED2-8731BE5AA2B0}"/>
              </a:ext>
            </a:extLst>
          </p:cNvPr>
          <p:cNvSpPr>
            <a:spLocks noGrp="1"/>
          </p:cNvSpPr>
          <p:nvPr>
            <p:ph type="title"/>
          </p:nvPr>
        </p:nvSpPr>
        <p:spPr>
          <a:xfrm>
            <a:off x="959896" y="960814"/>
            <a:ext cx="2732249" cy="4912936"/>
          </a:xfrm>
        </p:spPr>
        <p:txBody>
          <a:bodyPr anchor="b">
            <a:normAutofit/>
          </a:bodyPr>
          <a:lstStyle/>
          <a:p>
            <a:pPr algn="r"/>
            <a:r>
              <a:rPr lang="en-US" sz="2800">
                <a:solidFill>
                  <a:schemeClr val="bg1"/>
                </a:solidFill>
              </a:rPr>
              <a:t>Traditionalists and Mystics of Provence</a:t>
            </a:r>
          </a:p>
        </p:txBody>
      </p:sp>
      <p:sp>
        <p:nvSpPr>
          <p:cNvPr id="3" name="Content Placeholder 2">
            <a:extLst>
              <a:ext uri="{FF2B5EF4-FFF2-40B4-BE49-F238E27FC236}">
                <a16:creationId xmlns:a16="http://schemas.microsoft.com/office/drawing/2014/main" id="{385FF6F3-9F1C-469B-9E06-81EF10E1DBF3}"/>
              </a:ext>
            </a:extLst>
          </p:cNvPr>
          <p:cNvSpPr>
            <a:spLocks noGrp="1"/>
          </p:cNvSpPr>
          <p:nvPr>
            <p:ph idx="1"/>
          </p:nvPr>
        </p:nvSpPr>
        <p:spPr>
          <a:xfrm>
            <a:off x="4979078" y="960814"/>
            <a:ext cx="6247722" cy="4830385"/>
          </a:xfrm>
        </p:spPr>
        <p:txBody>
          <a:bodyPr anchor="ctr">
            <a:normAutofit/>
          </a:bodyPr>
          <a:lstStyle/>
          <a:p>
            <a:r>
              <a:rPr lang="en-US" sz="1800" dirty="0"/>
              <a:t>However, there was also a school of Rabbis who clung to Tradition and were opposed to the newfound integration of secular philosophy with Jewish thought.</a:t>
            </a:r>
          </a:p>
          <a:p>
            <a:pPr lvl="1"/>
            <a:r>
              <a:rPr lang="en-US" dirty="0"/>
              <a:t>Rabbi Avraham ibn David of </a:t>
            </a:r>
            <a:r>
              <a:rPr lang="en-US" dirty="0" err="1"/>
              <a:t>Posquerres</a:t>
            </a:r>
            <a:r>
              <a:rPr lang="en-US" dirty="0"/>
              <a:t>- wrote a work critiquing the Rambam’s </a:t>
            </a:r>
            <a:r>
              <a:rPr lang="en-US" dirty="0" err="1"/>
              <a:t>Mishneh</a:t>
            </a:r>
            <a:r>
              <a:rPr lang="en-US" dirty="0"/>
              <a:t> Torah.</a:t>
            </a:r>
          </a:p>
          <a:p>
            <a:pPr lvl="1"/>
            <a:r>
              <a:rPr lang="en-US" dirty="0"/>
              <a:t>Rabbi Solomon of Montpellier along with Rabbi Yonah ben Avraham </a:t>
            </a:r>
            <a:r>
              <a:rPr lang="en-US" dirty="0" err="1"/>
              <a:t>Gerondi</a:t>
            </a:r>
            <a:r>
              <a:rPr lang="en-US" dirty="0"/>
              <a:t> issued a ban on the study of philosophy which included the Rambam’s Guide, and his “Book of Knowledge”.</a:t>
            </a:r>
          </a:p>
          <a:p>
            <a:r>
              <a:rPr lang="en-US" sz="1800" dirty="0"/>
              <a:t>Cabala- Rabbi Avraham ibn David of </a:t>
            </a:r>
            <a:r>
              <a:rPr lang="en-US" sz="1800" dirty="0" err="1"/>
              <a:t>Posquerres</a:t>
            </a:r>
            <a:r>
              <a:rPr lang="en-US" sz="1800" dirty="0"/>
              <a:t> and his son Rabbi Isaac the blind began a new school Cabalists.  </a:t>
            </a:r>
          </a:p>
        </p:txBody>
      </p:sp>
    </p:spTree>
    <p:extLst>
      <p:ext uri="{BB962C8B-B14F-4D97-AF65-F5344CB8AC3E}">
        <p14:creationId xmlns:p14="http://schemas.microsoft.com/office/powerpoint/2010/main" val="73719789"/>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otalTime>1400</TotalTime>
  <Words>5360</Words>
  <Application>Microsoft Office PowerPoint</Application>
  <PresentationFormat>Widescreen</PresentationFormat>
  <Paragraphs>215</Paragraphs>
  <Slides>45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45</vt:i4>
      </vt:variant>
    </vt:vector>
  </HeadingPairs>
  <TitlesOfParts>
    <vt:vector size="53" baseType="lpstr">
      <vt:lpstr>Arial</vt:lpstr>
      <vt:lpstr>Calibri</vt:lpstr>
      <vt:lpstr>Futura-Book</vt:lpstr>
      <vt:lpstr>Helvetica Neue</vt:lpstr>
      <vt:lpstr>Roboto Condensed</vt:lpstr>
      <vt:lpstr>Times New Roman</vt:lpstr>
      <vt:lpstr>Tw Cen MT</vt:lpstr>
      <vt:lpstr>Droplet</vt:lpstr>
      <vt:lpstr>Exploring the Jewish World of Medieval Provence</vt:lpstr>
      <vt:lpstr> “Provence”-in Medieval Jewish sources refers to the southeastern region of France, spanning from Languedoc to Provence-Alpes and even to parts of rhone  image from https://cdn.britannica.com/s:700x500/83/683-050-E4AF38C8/France-map-boundaries-cities-locator.jpg</vt:lpstr>
      <vt:lpstr>PowerPoint Presentation</vt:lpstr>
      <vt:lpstr>French Jewry in the Bible!</vt:lpstr>
      <vt:lpstr>Jewish Presence in Provence </vt:lpstr>
      <vt:lpstr>12th Century Provence: The Golden Age of Jewish France</vt:lpstr>
      <vt:lpstr>Innovation and Debate in Provence</vt:lpstr>
      <vt:lpstr>Innovation and Debate in Provence</vt:lpstr>
      <vt:lpstr>Traditionalists and Mystics of Provence</vt:lpstr>
      <vt:lpstr>Rabbi Moshe HaDarshan: Father of the Sermon</vt:lpstr>
      <vt:lpstr>A Bit of Biographical Information</vt:lpstr>
      <vt:lpstr>The Sermons of R’ Moshe</vt:lpstr>
      <vt:lpstr>Finding Meaning in Numbers</vt:lpstr>
      <vt:lpstr>Finding Meaning in Numbers- (Rashi on Bamidbar 7, Rosenbaum and Silbermann)</vt:lpstr>
      <vt:lpstr>Finding Meaning in Numbers- (Rashi on Bamidbar 7, Rosenbaum and Silbermann)</vt:lpstr>
      <vt:lpstr>Finding Meaning in Numbers- (Rashi on Bamidbar 7, Rosenbaum and Silbermann)</vt:lpstr>
      <vt:lpstr>Finding Meaning in Numbers- (Rashi on Bamidbar 7, Rosenbaum and Silbermann)</vt:lpstr>
      <vt:lpstr>Finding Meaning in Numbers- (Rashi on Bamidbar 7, Rosenbaum and Silbermann)</vt:lpstr>
      <vt:lpstr>The Tabernlace: Making Connections</vt:lpstr>
      <vt:lpstr>The Travels of Israel in the Desert Bamidbar 33:1-7 (JPS Tanakh 1985)</vt:lpstr>
      <vt:lpstr>The Travels of Israel in the Desert (Rashi on Bamidbar 33:1)</vt:lpstr>
      <vt:lpstr>Omnisignificance</vt:lpstr>
      <vt:lpstr>The Love of G-d Through The desert</vt:lpstr>
      <vt:lpstr>Rabbi Avraham Ibn Daud</vt:lpstr>
      <vt:lpstr>The Life of Rabbi Avraham Ibn Daud</vt:lpstr>
      <vt:lpstr>A scholar’s Reputation</vt:lpstr>
      <vt:lpstr>A Prolific Author</vt:lpstr>
      <vt:lpstr>Intro to Torat Kohanim- Tradition! </vt:lpstr>
      <vt:lpstr>Intro to Torat Kohanim- Tradition! </vt:lpstr>
      <vt:lpstr>The role of Men and Women</vt:lpstr>
      <vt:lpstr>The role of Men and Women</vt:lpstr>
      <vt:lpstr>The role of Men and Women</vt:lpstr>
      <vt:lpstr>The Punchline- Mutual Respect</vt:lpstr>
      <vt:lpstr>Objections to Mishneh Torah</vt:lpstr>
      <vt:lpstr>Objections to Mishneh Torah</vt:lpstr>
      <vt:lpstr>Objections to Mishneh Torah</vt:lpstr>
      <vt:lpstr>Objections to Mishneh Torah</vt:lpstr>
      <vt:lpstr>Rabbi Zerachiah HaLEvi</vt:lpstr>
      <vt:lpstr>Blessings on Wine During the Meal</vt:lpstr>
      <vt:lpstr>Sukkah- A mixture of Invalid and Valid Roofing</vt:lpstr>
      <vt:lpstr>Why So much Screaming About Talmud?</vt:lpstr>
      <vt:lpstr>Civility Isn't What America Needs </vt:lpstr>
      <vt:lpstr>Tradition!</vt:lpstr>
      <vt:lpstr>Rabad the Kabbalist</vt:lpstr>
      <vt:lpstr>Rabad the Kabbalist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Exploring the Jewish World of Medieval Provence</dc:title>
  <dc:creator>Sammy Bergman</dc:creator>
  <cp:lastModifiedBy>Sammy Bergman</cp:lastModifiedBy>
  <cp:revision>1</cp:revision>
  <dcterms:created xsi:type="dcterms:W3CDTF">2021-01-12T13:53:48Z</dcterms:created>
  <dcterms:modified xsi:type="dcterms:W3CDTF">2021-01-13T14:50:35Z</dcterms:modified>
</cp:coreProperties>
</file>