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64" r:id="rId11"/>
    <p:sldId id="267" r:id="rId12"/>
    <p:sldId id="268" r:id="rId13"/>
    <p:sldId id="269" r:id="rId14"/>
    <p:sldId id="270" r:id="rId15"/>
    <p:sldId id="271" r:id="rId16"/>
    <p:sldId id="265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68A06-21FD-4ABA-B0B9-F69B41B5EF63}" type="datetimeFigureOut">
              <a:rPr lang="en-US" smtClean="0"/>
              <a:t>1/28/2011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65DA58-91F7-4BCD-87AC-22D153CD105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65DA58-91F7-4BCD-87AC-22D153CD105A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65DA58-91F7-4BCD-87AC-22D153CD105A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65DA58-91F7-4BCD-87AC-22D153CD105A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65DA58-91F7-4BCD-87AC-22D153CD105A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65DA58-91F7-4BCD-87AC-22D153CD105A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65DA58-91F7-4BCD-87AC-22D153CD105A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65DA58-91F7-4BCD-87AC-22D153CD105A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65DA58-91F7-4BCD-87AC-22D153CD105A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65DA58-91F7-4BCD-87AC-22D153CD105A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65DA58-91F7-4BCD-87AC-22D153CD105A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65DA58-91F7-4BCD-87AC-22D153CD105A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65DA58-91F7-4BCD-87AC-22D153CD105A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65DA58-91F7-4BCD-87AC-22D153CD105A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65DA58-91F7-4BCD-87AC-22D153CD105A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65DA58-91F7-4BCD-87AC-22D153CD105A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65DA58-91F7-4BCD-87AC-22D153CD105A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57FDD-699E-453C-885A-ADB9C4D897CD}" type="datetimeFigureOut">
              <a:rPr lang="en-US" smtClean="0"/>
              <a:t>1/28/2011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5FF1-E82A-4B04-BF94-846CB195DEB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57FDD-699E-453C-885A-ADB9C4D897CD}" type="datetimeFigureOut">
              <a:rPr lang="en-US" smtClean="0"/>
              <a:t>1/28/2011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5FF1-E82A-4B04-BF94-846CB195DE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57FDD-699E-453C-885A-ADB9C4D897CD}" type="datetimeFigureOut">
              <a:rPr lang="en-US" smtClean="0"/>
              <a:t>1/28/2011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5FF1-E82A-4B04-BF94-846CB195DE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57FDD-699E-453C-885A-ADB9C4D897CD}" type="datetimeFigureOut">
              <a:rPr lang="en-US" smtClean="0"/>
              <a:t>1/28/2011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5FF1-E82A-4B04-BF94-846CB195DE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57FDD-699E-453C-885A-ADB9C4D897CD}" type="datetimeFigureOut">
              <a:rPr lang="en-US" smtClean="0"/>
              <a:t>1/28/2011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9FBE5FF1-E82A-4B04-BF94-846CB195DEBF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57FDD-699E-453C-885A-ADB9C4D897CD}" type="datetimeFigureOut">
              <a:rPr lang="en-US" smtClean="0"/>
              <a:t>1/28/2011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5FF1-E82A-4B04-BF94-846CB195DE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57FDD-699E-453C-885A-ADB9C4D897CD}" type="datetimeFigureOut">
              <a:rPr lang="en-US" smtClean="0"/>
              <a:t>1/28/2011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5FF1-E82A-4B04-BF94-846CB195DE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57FDD-699E-453C-885A-ADB9C4D897CD}" type="datetimeFigureOut">
              <a:rPr lang="en-US" smtClean="0"/>
              <a:t>1/28/2011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5FF1-E82A-4B04-BF94-846CB195DE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57FDD-699E-453C-885A-ADB9C4D897CD}" type="datetimeFigureOut">
              <a:rPr lang="en-US" smtClean="0"/>
              <a:t>1/28/2011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5FF1-E82A-4B04-BF94-846CB195DE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57FDD-699E-453C-885A-ADB9C4D897CD}" type="datetimeFigureOut">
              <a:rPr lang="en-US" smtClean="0"/>
              <a:t>1/28/2011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5FF1-E82A-4B04-BF94-846CB195DE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57FDD-699E-453C-885A-ADB9C4D897CD}" type="datetimeFigureOut">
              <a:rPr lang="en-US" smtClean="0"/>
              <a:t>1/28/2011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5FF1-E82A-4B04-BF94-846CB195DE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04C57FDD-699E-453C-885A-ADB9C4D897CD}" type="datetimeFigureOut">
              <a:rPr lang="en-US" smtClean="0"/>
              <a:t>1/28/2011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9FBE5FF1-E82A-4B04-BF94-846CB195DEBF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Virtual </a:t>
            </a:r>
            <a:r>
              <a:rPr lang="en-US" dirty="0" err="1" smtClean="0"/>
              <a:t>Eruv</a:t>
            </a:r>
            <a:r>
              <a:rPr lang="en-US" dirty="0" smtClean="0"/>
              <a:t> tour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Main Line </a:t>
            </a:r>
            <a:r>
              <a:rPr lang="en-US" dirty="0" err="1" smtClean="0"/>
              <a:t>Eruv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Trouble Again!</a:t>
            </a:r>
            <a:br>
              <a:rPr lang="en-US" dirty="0" smtClean="0"/>
            </a:br>
            <a:r>
              <a:rPr lang="en-US" dirty="0" smtClean="0"/>
              <a:t>Carroll Rd.</a:t>
            </a:r>
            <a:endParaRPr lang="en-US" dirty="0"/>
          </a:p>
        </p:txBody>
      </p:sp>
      <p:pic>
        <p:nvPicPr>
          <p:cNvPr id="5" name="Content Placeholder 4" descr="fallen tree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2346734"/>
            <a:ext cx="4038600" cy="3032894"/>
          </a:xfrm>
        </p:spPr>
      </p:pic>
      <p:pic>
        <p:nvPicPr>
          <p:cNvPr id="6" name="Content Placeholder 5" descr="fallen tree 2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648200" y="2346734"/>
            <a:ext cx="4038600" cy="303289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Connecting to City Ave.</a:t>
            </a:r>
            <a:endParaRPr lang="en-US" dirty="0"/>
          </a:p>
        </p:txBody>
      </p:sp>
      <p:pic>
        <p:nvPicPr>
          <p:cNvPr id="5" name="Content Placeholder 4" descr="dentist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2346734"/>
            <a:ext cx="4038600" cy="3032894"/>
          </a:xfrm>
        </p:spPr>
      </p:pic>
      <p:pic>
        <p:nvPicPr>
          <p:cNvPr id="6" name="Content Placeholder 5" descr="city ave1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648200" y="2346734"/>
            <a:ext cx="4038600" cy="3032894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Sears</a:t>
            </a:r>
            <a:endParaRPr lang="en-US" dirty="0"/>
          </a:p>
        </p:txBody>
      </p:sp>
      <p:pic>
        <p:nvPicPr>
          <p:cNvPr id="5" name="Content Placeholder 4" descr="sears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947861" y="1827647"/>
            <a:ext cx="3057277" cy="4071068"/>
          </a:xfrm>
        </p:spPr>
      </p:pic>
      <p:pic>
        <p:nvPicPr>
          <p:cNvPr id="6" name="Content Placeholder 5" descr="sears back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5138861" y="1827647"/>
            <a:ext cx="3057277" cy="4071068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Overbrook Park</a:t>
            </a:r>
            <a:endParaRPr lang="en-US" dirty="0"/>
          </a:p>
        </p:txBody>
      </p:sp>
      <p:pic>
        <p:nvPicPr>
          <p:cNvPr id="5" name="Content Placeholder 4" descr="morris park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947861" y="1827647"/>
            <a:ext cx="3057277" cy="4071068"/>
          </a:xfrm>
        </p:spPr>
      </p:pic>
      <p:pic>
        <p:nvPicPr>
          <p:cNvPr id="6" name="Content Placeholder 5" descr="overbrook park 1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5138861" y="1827647"/>
            <a:ext cx="3057277" cy="4071068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Overbrook Park issue</a:t>
            </a:r>
            <a:endParaRPr lang="en-US" dirty="0"/>
          </a:p>
        </p:txBody>
      </p:sp>
      <p:pic>
        <p:nvPicPr>
          <p:cNvPr id="5" name="Content Placeholder 4" descr="overbrook park 2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947861" y="1827647"/>
            <a:ext cx="3057277" cy="4071068"/>
          </a:xfrm>
        </p:spPr>
      </p:pic>
      <p:pic>
        <p:nvPicPr>
          <p:cNvPr id="6" name="Content Placeholder 5" descr="overbrook park 3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648200" y="2346734"/>
            <a:ext cx="4038600" cy="3032894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Cutest </a:t>
            </a:r>
            <a:r>
              <a:rPr lang="en-US" dirty="0" err="1" smtClean="0"/>
              <a:t>Tzuras</a:t>
            </a:r>
            <a:r>
              <a:rPr lang="en-US" dirty="0" smtClean="0"/>
              <a:t> </a:t>
            </a:r>
            <a:r>
              <a:rPr lang="en-US" dirty="0" err="1" smtClean="0"/>
              <a:t>Hapesach</a:t>
            </a:r>
            <a:endParaRPr lang="en-US" dirty="0"/>
          </a:p>
        </p:txBody>
      </p:sp>
      <p:pic>
        <p:nvPicPr>
          <p:cNvPr id="5" name="Content Placeholder 4" descr="mini tzuros hapesach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947861" y="1827647"/>
            <a:ext cx="3057277" cy="4071068"/>
          </a:xfrm>
        </p:spPr>
      </p:pic>
      <p:pic>
        <p:nvPicPr>
          <p:cNvPr id="6" name="Content Placeholder 5" descr="mini tzuros hapesach2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648200" y="2346734"/>
            <a:ext cx="4038600" cy="3032894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Ending at City</a:t>
            </a:r>
            <a:endParaRPr lang="en-US" dirty="0"/>
          </a:p>
        </p:txBody>
      </p:sp>
      <p:pic>
        <p:nvPicPr>
          <p:cNvPr id="7" name="Content Placeholder 6" descr="city ave.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2346734"/>
            <a:ext cx="4038600" cy="3032894"/>
          </a:xfrm>
        </p:spPr>
      </p:pic>
      <p:pic>
        <p:nvPicPr>
          <p:cNvPr id="9" name="Content Placeholder 8" descr="city ave. 2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648200" y="2346734"/>
            <a:ext cx="4038600" cy="303289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Lancaster &amp; Church</a:t>
            </a:r>
            <a:endParaRPr lang="en-US" dirty="0"/>
          </a:p>
        </p:txBody>
      </p:sp>
      <p:pic>
        <p:nvPicPr>
          <p:cNvPr id="4" name="Content Placeholder 3" descr="eruv pictures.bmp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437065" y="1600200"/>
            <a:ext cx="6269870" cy="4708525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Church on Argyle Street</a:t>
            </a:r>
            <a:endParaRPr lang="en-US" dirty="0"/>
          </a:p>
        </p:txBody>
      </p:sp>
      <p:pic>
        <p:nvPicPr>
          <p:cNvPr id="4" name="Content Placeholder 3" descr="church 1.bmp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2346734"/>
            <a:ext cx="4038600" cy="3032894"/>
          </a:xfrm>
        </p:spPr>
      </p:pic>
      <p:pic>
        <p:nvPicPr>
          <p:cNvPr id="6" name="Content Placeholder 5" descr="church 2.bmp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648200" y="2346734"/>
            <a:ext cx="4038600" cy="3032894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Example of </a:t>
            </a:r>
            <a:r>
              <a:rPr lang="en-US" dirty="0" err="1" smtClean="0"/>
              <a:t>Lechis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100" dirty="0" smtClean="0"/>
              <a:t>East County Line &amp; Haverford</a:t>
            </a:r>
            <a:endParaRPr lang="en-US" sz="3100" dirty="0"/>
          </a:p>
        </p:txBody>
      </p:sp>
      <p:pic>
        <p:nvPicPr>
          <p:cNvPr id="5" name="Content Placeholder 4" descr="lechi example 1.bmp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2346734"/>
            <a:ext cx="4038600" cy="3032894"/>
          </a:xfrm>
        </p:spPr>
      </p:pic>
      <p:pic>
        <p:nvPicPr>
          <p:cNvPr id="6" name="Content Placeholder 5" descr="lechi example 2.bmp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648200" y="2346734"/>
            <a:ext cx="4038600" cy="3032894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Forest Issues</a:t>
            </a:r>
            <a:br>
              <a:rPr lang="en-US" dirty="0" smtClean="0"/>
            </a:br>
            <a:r>
              <a:rPr lang="en-US" dirty="0" smtClean="0"/>
              <a:t>Creek by </a:t>
            </a:r>
            <a:r>
              <a:rPr lang="en-US" dirty="0" err="1" smtClean="0"/>
              <a:t>Karakung</a:t>
            </a:r>
            <a:r>
              <a:rPr lang="en-US" dirty="0" smtClean="0"/>
              <a:t> Dr.</a:t>
            </a:r>
            <a:endParaRPr lang="en-US" dirty="0"/>
          </a:p>
        </p:txBody>
      </p:sp>
      <p:pic>
        <p:nvPicPr>
          <p:cNvPr id="5" name="Content Placeholder 4" descr="forest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905000" y="2057400"/>
            <a:ext cx="5388334" cy="4046513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900" dirty="0" smtClean="0"/>
              <a:t>Heading In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4000" dirty="0" err="1" smtClean="0"/>
              <a:t>Manoa</a:t>
            </a:r>
            <a:r>
              <a:rPr lang="en-US" sz="4000" dirty="0" smtClean="0"/>
              <a:t> Rd. </a:t>
            </a:r>
            <a:endParaRPr lang="en-US" sz="4000" dirty="0"/>
          </a:p>
        </p:txBody>
      </p:sp>
      <p:pic>
        <p:nvPicPr>
          <p:cNvPr id="7" name="Content Placeholder 6" descr="forest 2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2346734"/>
            <a:ext cx="4038600" cy="3032894"/>
          </a:xfrm>
        </p:spPr>
      </p:pic>
      <p:pic>
        <p:nvPicPr>
          <p:cNvPr id="8" name="Content Placeholder 7" descr="above the creek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648200" y="2346734"/>
            <a:ext cx="4038600" cy="303289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uphill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536466" y="2425824"/>
            <a:ext cx="4071068" cy="3057277"/>
          </a:xfrm>
        </p:spPr>
      </p:pic>
      <p:sp>
        <p:nvSpPr>
          <p:cNvPr id="8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900" dirty="0" smtClean="0"/>
              <a:t>Heading In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4000" dirty="0" err="1" smtClean="0"/>
              <a:t>Manoa</a:t>
            </a:r>
            <a:r>
              <a:rPr lang="en-US" sz="4000" dirty="0" smtClean="0"/>
              <a:t> Rd. 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Trouble!</a:t>
            </a:r>
            <a:br>
              <a:rPr lang="en-US" dirty="0" smtClean="0"/>
            </a:br>
            <a:r>
              <a:rPr lang="en-US" dirty="0" smtClean="0"/>
              <a:t>Carroll Rd.</a:t>
            </a:r>
            <a:endParaRPr lang="en-US" dirty="0"/>
          </a:p>
        </p:txBody>
      </p:sp>
      <p:pic>
        <p:nvPicPr>
          <p:cNvPr id="6" name="Content Placeholder 5" descr="carroll pk.1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2346734"/>
            <a:ext cx="4038600" cy="3032894"/>
          </a:xfrm>
        </p:spPr>
      </p:pic>
      <p:pic>
        <p:nvPicPr>
          <p:cNvPr id="7" name="Content Placeholder 6" descr="carroll pk.2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5138861" y="1827647"/>
            <a:ext cx="3057277" cy="407106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Eruv</a:t>
            </a:r>
            <a:r>
              <a:rPr lang="en-US" dirty="0" smtClean="0"/>
              <a:t> Tools</a:t>
            </a:r>
            <a:endParaRPr lang="en-US" dirty="0"/>
          </a:p>
        </p:txBody>
      </p:sp>
      <p:pic>
        <p:nvPicPr>
          <p:cNvPr id="5" name="Content Placeholder 4" descr="eruv tool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057400" y="2133600"/>
            <a:ext cx="5293075" cy="397497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579</TotalTime>
  <Words>62</Words>
  <Application>Microsoft Office PowerPoint</Application>
  <PresentationFormat>On-screen Show (4:3)</PresentationFormat>
  <Paragraphs>34</Paragraphs>
  <Slides>16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Apex</vt:lpstr>
      <vt:lpstr>Virtual Eruv tour</vt:lpstr>
      <vt:lpstr>Lancaster &amp; Church</vt:lpstr>
      <vt:lpstr>Church on Argyle Street</vt:lpstr>
      <vt:lpstr>Example of Lechis East County Line &amp; Haverford</vt:lpstr>
      <vt:lpstr>Forest Issues Creek by Karakung Dr.</vt:lpstr>
      <vt:lpstr>Heading In Manoa Rd. </vt:lpstr>
      <vt:lpstr>Heading In Manoa Rd. </vt:lpstr>
      <vt:lpstr>Trouble! Carroll Rd.</vt:lpstr>
      <vt:lpstr>Eruv Tools</vt:lpstr>
      <vt:lpstr>Trouble Again! Carroll Rd.</vt:lpstr>
      <vt:lpstr>Connecting to City Ave.</vt:lpstr>
      <vt:lpstr>Sears</vt:lpstr>
      <vt:lpstr>Overbrook Park</vt:lpstr>
      <vt:lpstr>Overbrook Park issue</vt:lpstr>
      <vt:lpstr>Cutest Tzuras Hapesach</vt:lpstr>
      <vt:lpstr>Ending at City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Virtual Eruv tour</dc:title>
  <dc:creator>Yoni</dc:creator>
  <cp:lastModifiedBy>Yoni</cp:lastModifiedBy>
  <cp:revision>5</cp:revision>
  <dcterms:created xsi:type="dcterms:W3CDTF">2011-01-28T06:34:05Z</dcterms:created>
  <dcterms:modified xsi:type="dcterms:W3CDTF">2011-01-28T16:13:35Z</dcterms:modified>
</cp:coreProperties>
</file>