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1pPr>
    <a:lvl2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2pPr>
    <a:lvl3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3pPr>
    <a:lvl4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4pPr>
    <a:lvl5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5pPr>
    <a:lvl6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6pPr>
    <a:lvl7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7pPr>
    <a:lvl8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8pPr>
    <a:lvl9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b="def" i="def"/>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b="def" i="def"/>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5" name="Shape 155"/>
          <p:cNvSpPr/>
          <p:nvPr>
            <p:ph type="sldImg"/>
          </p:nvPr>
        </p:nvSpPr>
        <p:spPr>
          <a:xfrm>
            <a:off x="1143000" y="685800"/>
            <a:ext cx="4572000" cy="3429000"/>
          </a:xfrm>
          <a:prstGeom prst="rect">
            <a:avLst/>
          </a:prstGeom>
        </p:spPr>
        <p:txBody>
          <a:bodyPr/>
          <a:lstStyle/>
          <a:p>
            <a:pPr/>
          </a:p>
        </p:txBody>
      </p:sp>
      <p:sp>
        <p:nvSpPr>
          <p:cNvPr id="156" name="Shape 1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257300" y="5397500"/>
            <a:ext cx="21869400" cy="5461000"/>
          </a:xfrm>
          <a:prstGeom prst="rect">
            <a:avLst/>
          </a:prstGeom>
        </p:spPr>
        <p:txBody>
          <a:bodyPr/>
          <a:lstStyle>
            <a:lvl1pPr>
              <a:defRPr spc="298" sz="14900">
                <a:solidFill>
                  <a:srgbClr val="FFFFFF"/>
                </a:solidFill>
              </a:defRPr>
            </a:lvl1pPr>
          </a:lstStyle>
          <a:p>
            <a:pPr/>
            <a:r>
              <a:t>Title Text</a:t>
            </a:r>
          </a:p>
        </p:txBody>
      </p:sp>
      <p:sp>
        <p:nvSpPr>
          <p:cNvPr id="12" name="Body Level One…"/>
          <p:cNvSpPr txBox="1"/>
          <p:nvPr>
            <p:ph type="body" sz="quarter" idx="1"/>
          </p:nvPr>
        </p:nvSpPr>
        <p:spPr>
          <a:xfrm>
            <a:off x="1257300" y="2895600"/>
            <a:ext cx="21869400" cy="2501900"/>
          </a:xfrm>
          <a:prstGeom prst="rect">
            <a:avLst/>
          </a:prstGeom>
        </p:spPr>
        <p:txBody>
          <a:bodyPr anchor="b"/>
          <a:lstStyle>
            <a:lvl1pPr marL="0" indent="0" algn="ctr">
              <a:spcBef>
                <a:spcPts val="0"/>
              </a:spcBef>
              <a:buSzTx/>
              <a:buNone/>
              <a:defRPr cap="all" spc="308" sz="7700">
                <a:solidFill>
                  <a:srgbClr val="FFFFFF"/>
                </a:solidFill>
                <a:latin typeface="+mn-lt"/>
                <a:ea typeface="+mn-ea"/>
                <a:cs typeface="+mn-cs"/>
                <a:sym typeface="Futura"/>
              </a:defRPr>
            </a:lvl1pPr>
            <a:lvl2pPr marL="0" indent="0" algn="ctr">
              <a:spcBef>
                <a:spcPts val="0"/>
              </a:spcBef>
              <a:buSzTx/>
              <a:buNone/>
              <a:defRPr cap="all" spc="308" sz="7700">
                <a:solidFill>
                  <a:srgbClr val="FFFFFF"/>
                </a:solidFill>
                <a:latin typeface="+mn-lt"/>
                <a:ea typeface="+mn-ea"/>
                <a:cs typeface="+mn-cs"/>
                <a:sym typeface="Futura"/>
              </a:defRPr>
            </a:lvl2pPr>
            <a:lvl3pPr marL="0" indent="0" algn="ctr">
              <a:spcBef>
                <a:spcPts val="0"/>
              </a:spcBef>
              <a:buSzTx/>
              <a:buNone/>
              <a:defRPr cap="all" spc="308" sz="7700">
                <a:solidFill>
                  <a:srgbClr val="FFFFFF"/>
                </a:solidFill>
                <a:latin typeface="+mn-lt"/>
                <a:ea typeface="+mn-ea"/>
                <a:cs typeface="+mn-cs"/>
                <a:sym typeface="Futura"/>
              </a:defRPr>
            </a:lvl3pPr>
            <a:lvl4pPr marL="0" indent="0" algn="ctr">
              <a:spcBef>
                <a:spcPts val="0"/>
              </a:spcBef>
              <a:buSzTx/>
              <a:buNone/>
              <a:defRPr cap="all" spc="308" sz="7700">
                <a:solidFill>
                  <a:srgbClr val="FFFFFF"/>
                </a:solidFill>
                <a:latin typeface="+mn-lt"/>
                <a:ea typeface="+mn-ea"/>
                <a:cs typeface="+mn-cs"/>
                <a:sym typeface="Futura"/>
              </a:defRPr>
            </a:lvl4pPr>
            <a:lvl5pPr marL="0" indent="0" algn="ctr">
              <a:spcBef>
                <a:spcPts val="0"/>
              </a:spcBef>
              <a:buSzTx/>
              <a:buNone/>
              <a:defRPr cap="all" spc="308" sz="7700">
                <a:solidFill>
                  <a:srgbClr val="FFFFFF"/>
                </a:solidFill>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6" name="Body Level One…"/>
          <p:cNvSpPr txBox="1"/>
          <p:nvPr>
            <p:ph type="body" idx="1"/>
          </p:nvPr>
        </p:nvSpPr>
        <p:spPr>
          <a:xfrm>
            <a:off x="1257300" y="1854200"/>
            <a:ext cx="21869400" cy="10502900"/>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Image"/>
          <p:cNvSpPr/>
          <p:nvPr>
            <p:ph type="pic" sz="half" idx="21"/>
          </p:nvPr>
        </p:nvSpPr>
        <p:spPr>
          <a:xfrm>
            <a:off x="12344400" y="7213475"/>
            <a:ext cx="10807966" cy="702800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5" name="Image"/>
          <p:cNvSpPr/>
          <p:nvPr>
            <p:ph type="pic" sz="half" idx="22"/>
          </p:nvPr>
        </p:nvSpPr>
        <p:spPr>
          <a:xfrm>
            <a:off x="12358081" y="833053"/>
            <a:ext cx="10758605" cy="6286501"/>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6" name="Image"/>
          <p:cNvSpPr/>
          <p:nvPr>
            <p:ph type="pic" sz="half" idx="23"/>
          </p:nvPr>
        </p:nvSpPr>
        <p:spPr>
          <a:xfrm>
            <a:off x="1244661" y="1524000"/>
            <a:ext cx="10782301" cy="1095210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7"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Image"/>
          <p:cNvSpPr/>
          <p:nvPr>
            <p:ph type="pic" sz="half" idx="21"/>
          </p:nvPr>
        </p:nvSpPr>
        <p:spPr>
          <a:xfrm>
            <a:off x="12314767" y="1429600"/>
            <a:ext cx="10833102" cy="11003701"/>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15" name="Image"/>
          <p:cNvSpPr/>
          <p:nvPr>
            <p:ph type="pic" sz="half" idx="22"/>
          </p:nvPr>
        </p:nvSpPr>
        <p:spPr>
          <a:xfrm>
            <a:off x="1078993" y="1497954"/>
            <a:ext cx="10998201" cy="11015266"/>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16"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
          <p:cNvSpPr txBox="1"/>
          <p:nvPr>
            <p:ph type="body" sz="quarter" idx="21"/>
          </p:nvPr>
        </p:nvSpPr>
        <p:spPr>
          <a:xfrm>
            <a:off x="11470640" y="9931400"/>
            <a:ext cx="1444779" cy="2705100"/>
          </a:xfrm>
          <a:prstGeom prst="rect">
            <a:avLst/>
          </a:prstGeom>
        </p:spPr>
        <p:txBody>
          <a:bodyPr wrap="none">
            <a:spAutoFit/>
          </a:bodyPr>
          <a:lstStyle>
            <a:lvl1pPr marL="0" indent="0" algn="ctr">
              <a:spcBef>
                <a:spcPts val="0"/>
              </a:spcBef>
              <a:buClrTx/>
              <a:buSzTx/>
              <a:buNone/>
              <a:defRPr spc="360" sz="18000">
                <a:latin typeface="Baskerville SemiBold"/>
                <a:ea typeface="Baskerville SemiBold"/>
                <a:cs typeface="Baskerville SemiBold"/>
                <a:sym typeface="Baskerville SemiBold"/>
              </a:defRPr>
            </a:lvl1pPr>
          </a:lstStyle>
          <a:p>
            <a:pPr/>
            <a:r>
              <a:t>”</a:t>
            </a:r>
          </a:p>
        </p:txBody>
      </p:sp>
      <p:sp>
        <p:nvSpPr>
          <p:cNvPr id="124" name="“"/>
          <p:cNvSpPr txBox="1"/>
          <p:nvPr>
            <p:ph type="body" sz="quarter" idx="22"/>
          </p:nvPr>
        </p:nvSpPr>
        <p:spPr>
          <a:xfrm>
            <a:off x="11470640" y="2514600"/>
            <a:ext cx="1444779" cy="2705100"/>
          </a:xfrm>
          <a:prstGeom prst="rect">
            <a:avLst/>
          </a:prstGeom>
        </p:spPr>
        <p:txBody>
          <a:bodyPr wrap="none">
            <a:spAutoFit/>
          </a:bodyPr>
          <a:lstStyle>
            <a:lvl1pPr marL="0" indent="0" algn="ctr">
              <a:spcBef>
                <a:spcPts val="0"/>
              </a:spcBef>
              <a:buClrTx/>
              <a:buSzTx/>
              <a:buNone/>
              <a:defRPr spc="360" sz="18000">
                <a:latin typeface="Baskerville SemiBold"/>
                <a:ea typeface="Baskerville SemiBold"/>
                <a:cs typeface="Baskerville SemiBold"/>
                <a:sym typeface="Baskerville SemiBold"/>
              </a:defRPr>
            </a:lvl1pPr>
          </a:lstStyle>
          <a:p>
            <a:pPr/>
            <a:r>
              <a:t>“</a:t>
            </a:r>
          </a:p>
        </p:txBody>
      </p:sp>
      <p:sp>
        <p:nvSpPr>
          <p:cNvPr id="125" name="— Johnny Appleseed"/>
          <p:cNvSpPr txBox="1"/>
          <p:nvPr>
            <p:ph type="body" sz="quarter" idx="23"/>
          </p:nvPr>
        </p:nvSpPr>
        <p:spPr>
          <a:xfrm>
            <a:off x="1257300" y="9118600"/>
            <a:ext cx="21869400" cy="762000"/>
          </a:xfrm>
          <a:prstGeom prst="rect">
            <a:avLst/>
          </a:prstGeom>
        </p:spPr>
        <p:txBody>
          <a:bodyPr anchor="ctr">
            <a:spAutoFit/>
          </a:bodyPr>
          <a:lstStyle>
            <a:lvl1pPr marL="0" indent="0" algn="ctr">
              <a:spcBef>
                <a:spcPts val="0"/>
              </a:spcBef>
              <a:buClrTx/>
              <a:buSzTx/>
              <a:buNone/>
              <a:defRPr i="1" spc="76" sz="3800">
                <a:solidFill>
                  <a:schemeClr val="accent5">
                    <a:satOff val="-10854"/>
                    <a:lumOff val="-10463"/>
                  </a:schemeClr>
                </a:solidFill>
              </a:defRPr>
            </a:lvl1pPr>
          </a:lstStyle>
          <a:p>
            <a:pPr/>
            <a:r>
              <a:t>— Johnny Appleseed</a:t>
            </a:r>
          </a:p>
        </p:txBody>
      </p:sp>
      <p:sp>
        <p:nvSpPr>
          <p:cNvPr id="126" name="Type a quote here."/>
          <p:cNvSpPr txBox="1"/>
          <p:nvPr>
            <p:ph type="body" sz="quarter" idx="24"/>
          </p:nvPr>
        </p:nvSpPr>
        <p:spPr>
          <a:xfrm>
            <a:off x="1257300" y="7518400"/>
            <a:ext cx="21869400" cy="1447800"/>
          </a:xfrm>
          <a:prstGeom prst="rect">
            <a:avLst/>
          </a:prstGeom>
        </p:spPr>
        <p:txBody>
          <a:bodyPr anchor="b">
            <a:spAutoFit/>
          </a:bodyPr>
          <a:lstStyle>
            <a:lvl1pPr marL="0" indent="0" algn="ctr">
              <a:spcBef>
                <a:spcPts val="500"/>
              </a:spcBef>
              <a:buClrTx/>
              <a:buSzTx/>
              <a:buNone/>
              <a:defRPr cap="all" spc="656" sz="8200">
                <a:latin typeface="+mn-lt"/>
                <a:ea typeface="+mn-ea"/>
                <a:cs typeface="+mn-cs"/>
                <a:sym typeface="Futura"/>
              </a:defRPr>
            </a:lvl1pPr>
          </a:lstStyle>
          <a:p>
            <a:pPr/>
            <a:r>
              <a:t>Type a quote here.</a:t>
            </a:r>
          </a:p>
        </p:txBody>
      </p:sp>
      <p:sp>
        <p:nvSpPr>
          <p:cNvPr id="127"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0" y="0"/>
            <a:ext cx="24384000" cy="15855964"/>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idx="21"/>
          </p:nvPr>
        </p:nvSpPr>
        <p:spPr>
          <a:xfrm>
            <a:off x="800100" y="3962400"/>
            <a:ext cx="22772998" cy="14808393"/>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21" name="Title Text"/>
          <p:cNvSpPr txBox="1"/>
          <p:nvPr>
            <p:ph type="title"/>
          </p:nvPr>
        </p:nvSpPr>
        <p:spPr>
          <a:xfrm>
            <a:off x="1257300" y="1663700"/>
            <a:ext cx="21869400" cy="1866900"/>
          </a:xfrm>
          <a:prstGeom prst="rect">
            <a:avLst/>
          </a:prstGeom>
        </p:spPr>
        <p:txBody>
          <a:bodyPr/>
          <a:lstStyle>
            <a:lvl1pPr>
              <a:lnSpc>
                <a:spcPct val="80000"/>
              </a:lnSpc>
              <a:defRPr spc="209" sz="10500">
                <a:solidFill>
                  <a:srgbClr val="FFFFFF"/>
                </a:solidFill>
              </a:defRPr>
            </a:lvl1pPr>
          </a:lstStyle>
          <a:p>
            <a:pPr/>
            <a:r>
              <a:t>Title Text</a:t>
            </a:r>
          </a:p>
        </p:txBody>
      </p:sp>
      <p:sp>
        <p:nvSpPr>
          <p:cNvPr id="22" name="Body Level One…"/>
          <p:cNvSpPr txBox="1"/>
          <p:nvPr>
            <p:ph type="body" sz="quarter" idx="1"/>
          </p:nvPr>
        </p:nvSpPr>
        <p:spPr>
          <a:xfrm>
            <a:off x="1257300" y="711200"/>
            <a:ext cx="21869400" cy="952500"/>
          </a:xfrm>
          <a:prstGeom prst="rect">
            <a:avLst/>
          </a:prstGeom>
        </p:spPr>
        <p:txBody>
          <a:bodyPr/>
          <a:lstStyle>
            <a:lvl1pPr marL="0" indent="0" algn="ctr">
              <a:spcBef>
                <a:spcPts val="0"/>
              </a:spcBef>
              <a:buClrTx/>
              <a:buSzTx/>
              <a:buNone/>
              <a:defRPr cap="all" spc="116" sz="5800">
                <a:solidFill>
                  <a:srgbClr val="FFFFFF"/>
                </a:solidFill>
                <a:latin typeface="+mn-lt"/>
                <a:ea typeface="+mn-ea"/>
                <a:cs typeface="+mn-cs"/>
                <a:sym typeface="Futura"/>
              </a:defRPr>
            </a:lvl1pPr>
            <a:lvl2pPr marL="0" indent="0" algn="ctr">
              <a:spcBef>
                <a:spcPts val="0"/>
              </a:spcBef>
              <a:buClrTx/>
              <a:buSzTx/>
              <a:buNone/>
              <a:defRPr cap="all" spc="116" sz="5800">
                <a:solidFill>
                  <a:srgbClr val="FFFFFF"/>
                </a:solidFill>
                <a:latin typeface="+mn-lt"/>
                <a:ea typeface="+mn-ea"/>
                <a:cs typeface="+mn-cs"/>
                <a:sym typeface="Futura"/>
              </a:defRPr>
            </a:lvl2pPr>
            <a:lvl3pPr marL="0" indent="0" algn="ctr">
              <a:spcBef>
                <a:spcPts val="0"/>
              </a:spcBef>
              <a:buClrTx/>
              <a:buSzTx/>
              <a:buNone/>
              <a:defRPr cap="all" spc="116" sz="5800">
                <a:solidFill>
                  <a:srgbClr val="FFFFFF"/>
                </a:solidFill>
                <a:latin typeface="+mn-lt"/>
                <a:ea typeface="+mn-ea"/>
                <a:cs typeface="+mn-cs"/>
                <a:sym typeface="Futura"/>
              </a:defRPr>
            </a:lvl3pPr>
            <a:lvl4pPr marL="0" indent="0" algn="ctr">
              <a:spcBef>
                <a:spcPts val="0"/>
              </a:spcBef>
              <a:buClrTx/>
              <a:buSzTx/>
              <a:buNone/>
              <a:defRPr cap="all" spc="116" sz="5800">
                <a:solidFill>
                  <a:srgbClr val="FFFFFF"/>
                </a:solidFill>
                <a:latin typeface="+mn-lt"/>
                <a:ea typeface="+mn-ea"/>
                <a:cs typeface="+mn-cs"/>
                <a:sym typeface="Futura"/>
              </a:defRPr>
            </a:lvl4pPr>
            <a:lvl5pPr marL="0" indent="0" algn="ctr">
              <a:spcBef>
                <a:spcPts val="0"/>
              </a:spcBef>
              <a:buClrTx/>
              <a:buSzTx/>
              <a:buNone/>
              <a:defRPr cap="all" spc="116" sz="5800">
                <a:solidFill>
                  <a:srgbClr val="FFFFFF"/>
                </a:solidFill>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Image"/>
          <p:cNvSpPr/>
          <p:nvPr>
            <p:ph type="pic" idx="21"/>
          </p:nvPr>
        </p:nvSpPr>
        <p:spPr>
          <a:xfrm>
            <a:off x="1257300" y="3263900"/>
            <a:ext cx="21869402" cy="14220819"/>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31" name="Title Text"/>
          <p:cNvSpPr txBox="1"/>
          <p:nvPr>
            <p:ph type="title"/>
          </p:nvPr>
        </p:nvSpPr>
        <p:spPr>
          <a:prstGeom prst="rect">
            <a:avLst/>
          </a:prstGeom>
        </p:spPr>
        <p:txBody>
          <a:bodyPr/>
          <a:lstStyle/>
          <a:p>
            <a:pPr/>
            <a:r>
              <a:t>Title Text</a:t>
            </a:r>
          </a:p>
        </p:txBody>
      </p:sp>
      <p:sp>
        <p:nvSpPr>
          <p:cNvPr id="32" name="Body Level One…"/>
          <p:cNvSpPr txBox="1"/>
          <p:nvPr>
            <p:ph type="body" sz="quarter" idx="1"/>
          </p:nvPr>
        </p:nvSpPr>
        <p:spPr>
          <a:xfrm>
            <a:off x="1257300" y="1879600"/>
            <a:ext cx="21869400" cy="723900"/>
          </a:xfrm>
          <a:prstGeom prst="rect">
            <a:avLst/>
          </a:prstGeom>
        </p:spPr>
        <p:txBody>
          <a:bodyPr/>
          <a:lstStyle>
            <a:lvl1pPr marL="0" indent="0" algn="ctr">
              <a:spcBef>
                <a:spcPts val="0"/>
              </a:spcBef>
              <a:buSzTx/>
              <a:buNone/>
              <a:defRPr cap="all" spc="342" sz="3800">
                <a:latin typeface="+mn-lt"/>
                <a:ea typeface="+mn-ea"/>
                <a:cs typeface="+mn-cs"/>
                <a:sym typeface="Futura"/>
              </a:defRPr>
            </a:lvl1pPr>
            <a:lvl2pPr marL="0" indent="0" algn="ctr">
              <a:spcBef>
                <a:spcPts val="0"/>
              </a:spcBef>
              <a:buSzTx/>
              <a:buNone/>
              <a:defRPr cap="all" spc="342" sz="3800">
                <a:latin typeface="+mn-lt"/>
                <a:ea typeface="+mn-ea"/>
                <a:cs typeface="+mn-cs"/>
                <a:sym typeface="Futura"/>
              </a:defRPr>
            </a:lvl2pPr>
            <a:lvl3pPr marL="0" indent="0" algn="ctr">
              <a:spcBef>
                <a:spcPts val="0"/>
              </a:spcBef>
              <a:buSzTx/>
              <a:buNone/>
              <a:defRPr cap="all" spc="342" sz="3800">
                <a:latin typeface="+mn-lt"/>
                <a:ea typeface="+mn-ea"/>
                <a:cs typeface="+mn-cs"/>
                <a:sym typeface="Futura"/>
              </a:defRPr>
            </a:lvl3pPr>
            <a:lvl4pPr marL="0" indent="0" algn="ctr">
              <a:spcBef>
                <a:spcPts val="0"/>
              </a:spcBef>
              <a:buSzTx/>
              <a:buNone/>
              <a:defRPr cap="all" spc="342" sz="3800">
                <a:latin typeface="+mn-lt"/>
                <a:ea typeface="+mn-ea"/>
                <a:cs typeface="+mn-cs"/>
                <a:sym typeface="Futura"/>
              </a:defRPr>
            </a:lvl4pPr>
            <a:lvl5pPr marL="0" indent="0" algn="ctr">
              <a:spcBef>
                <a:spcPts val="0"/>
              </a:spcBef>
              <a:buSzTx/>
              <a:buNone/>
              <a:defRPr cap="all" spc="342" sz="3800">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Title Text"/>
          <p:cNvSpPr txBox="1"/>
          <p:nvPr>
            <p:ph type="title"/>
          </p:nvPr>
        </p:nvSpPr>
        <p:spPr>
          <a:xfrm>
            <a:off x="1257300" y="4343400"/>
            <a:ext cx="21869400" cy="5016500"/>
          </a:xfrm>
          <a:prstGeom prst="rect">
            <a:avLst/>
          </a:prstGeom>
        </p:spPr>
        <p:txBody>
          <a:bodyPr anchor="ctr"/>
          <a:lstStyle>
            <a:lvl1pPr>
              <a:defRPr spc="298" sz="14900">
                <a:solidFill>
                  <a:srgbClr val="FFFFFF"/>
                </a:solidFill>
              </a:defRPr>
            </a:lvl1pPr>
          </a:lstStyle>
          <a:p>
            <a:pPr/>
            <a:r>
              <a:t>Title Text</a:t>
            </a:r>
          </a:p>
        </p:txBody>
      </p:sp>
      <p:sp>
        <p:nvSpPr>
          <p:cNvPr id="41"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itle Text"/>
          <p:cNvSpPr txBox="1"/>
          <p:nvPr>
            <p:ph type="title"/>
          </p:nvPr>
        </p:nvSpPr>
        <p:spPr>
          <a:xfrm>
            <a:off x="1257300" y="4343400"/>
            <a:ext cx="21869400" cy="5016500"/>
          </a:xfrm>
          <a:prstGeom prst="rect">
            <a:avLst/>
          </a:prstGeom>
        </p:spPr>
        <p:txBody>
          <a:bodyPr anchor="ctr"/>
          <a:lstStyle>
            <a:lvl1pPr>
              <a:defRPr spc="298" sz="14900"/>
            </a:lvl1p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 name="Image"/>
          <p:cNvSpPr/>
          <p:nvPr>
            <p:ph type="pic" idx="21"/>
          </p:nvPr>
        </p:nvSpPr>
        <p:spPr>
          <a:xfrm>
            <a:off x="9287692" y="1473939"/>
            <a:ext cx="14798045" cy="10998201"/>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57" name="Title Text"/>
          <p:cNvSpPr txBox="1"/>
          <p:nvPr>
            <p:ph type="title"/>
          </p:nvPr>
        </p:nvSpPr>
        <p:spPr>
          <a:xfrm>
            <a:off x="1257300" y="5892800"/>
            <a:ext cx="8483600" cy="5029200"/>
          </a:xfrm>
          <a:prstGeom prst="rect">
            <a:avLst/>
          </a:prstGeom>
        </p:spPr>
        <p:txBody>
          <a:bodyPr/>
          <a:lstStyle>
            <a:lvl1pPr algn="l">
              <a:lnSpc>
                <a:spcPct val="80000"/>
              </a:lnSpc>
              <a:defRPr spc="209" sz="10500"/>
            </a:lvl1pPr>
          </a:lstStyle>
          <a:p>
            <a:pPr/>
            <a:r>
              <a:t>Title Text</a:t>
            </a:r>
          </a:p>
        </p:txBody>
      </p:sp>
      <p:sp>
        <p:nvSpPr>
          <p:cNvPr id="58" name="Body Level One…"/>
          <p:cNvSpPr txBox="1"/>
          <p:nvPr>
            <p:ph type="body" sz="quarter" idx="1"/>
          </p:nvPr>
        </p:nvSpPr>
        <p:spPr>
          <a:xfrm>
            <a:off x="1257300" y="4000500"/>
            <a:ext cx="8483600" cy="1905000"/>
          </a:xfrm>
          <a:prstGeom prst="rect">
            <a:avLst/>
          </a:prstGeom>
        </p:spPr>
        <p:txBody>
          <a:bodyPr anchor="b"/>
          <a:lstStyle>
            <a:lvl1pPr marL="0" indent="0">
              <a:spcBef>
                <a:spcPts val="0"/>
              </a:spcBef>
              <a:buClrTx/>
              <a:buSzTx/>
              <a:buNone/>
              <a:defRPr cap="all" spc="116" sz="5800">
                <a:latin typeface="+mn-lt"/>
                <a:ea typeface="+mn-ea"/>
                <a:cs typeface="+mn-cs"/>
                <a:sym typeface="Futura"/>
              </a:defRPr>
            </a:lvl1pPr>
            <a:lvl2pPr marL="0" indent="0">
              <a:spcBef>
                <a:spcPts val="0"/>
              </a:spcBef>
              <a:buClrTx/>
              <a:buSzTx/>
              <a:buNone/>
              <a:defRPr cap="all" spc="116" sz="5800">
                <a:latin typeface="+mn-lt"/>
                <a:ea typeface="+mn-ea"/>
                <a:cs typeface="+mn-cs"/>
                <a:sym typeface="Futura"/>
              </a:defRPr>
            </a:lvl2pPr>
            <a:lvl3pPr marL="0" indent="0">
              <a:spcBef>
                <a:spcPts val="0"/>
              </a:spcBef>
              <a:buClrTx/>
              <a:buSzTx/>
              <a:buNone/>
              <a:defRPr cap="all" spc="116" sz="5800">
                <a:latin typeface="+mn-lt"/>
                <a:ea typeface="+mn-ea"/>
                <a:cs typeface="+mn-cs"/>
                <a:sym typeface="Futura"/>
              </a:defRPr>
            </a:lvl3pPr>
            <a:lvl4pPr marL="0" indent="0">
              <a:spcBef>
                <a:spcPts val="0"/>
              </a:spcBef>
              <a:buClrTx/>
              <a:buSzTx/>
              <a:buNone/>
              <a:defRPr cap="all" spc="116" sz="5800">
                <a:latin typeface="+mn-lt"/>
                <a:ea typeface="+mn-ea"/>
                <a:cs typeface="+mn-cs"/>
                <a:sym typeface="Futura"/>
              </a:defRPr>
            </a:lvl4pPr>
            <a:lvl5pPr marL="0" indent="0">
              <a:spcBef>
                <a:spcPts val="0"/>
              </a:spcBef>
              <a:buClrTx/>
              <a:buSzTx/>
              <a:buNone/>
              <a:defRPr cap="all" spc="116" sz="5800">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6" name="donec quis nunc"/>
          <p:cNvSpPr txBox="1"/>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cap="all" spc="342" sz="3800">
                <a:latin typeface="+mn-lt"/>
                <a:ea typeface="+mn-ea"/>
                <a:cs typeface="+mn-cs"/>
                <a:sym typeface="Futura"/>
              </a:defRPr>
            </a:lvl1pPr>
          </a:lstStyle>
          <a:p>
            <a:pPr/>
            <a:r>
              <a:t>donec quis nunc</a:t>
            </a:r>
          </a:p>
        </p:txBody>
      </p:sp>
      <p:sp>
        <p:nvSpPr>
          <p:cNvPr id="67" name="Title Text"/>
          <p:cNvSpPr txBox="1"/>
          <p:nvPr>
            <p:ph type="title"/>
          </p:nvPr>
        </p:nvSpPr>
        <p:spPr>
          <a:prstGeom prst="rect">
            <a:avLst/>
          </a:prstGeom>
        </p:spPr>
        <p:txBody>
          <a:bodyPr/>
          <a:lstStyle/>
          <a:p>
            <a:pPr/>
            <a:r>
              <a:t>Title Text</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5" name="donec quis nunc"/>
          <p:cNvSpPr txBox="1"/>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cap="all" spc="342" sz="3800">
                <a:latin typeface="+mn-lt"/>
                <a:ea typeface="+mn-ea"/>
                <a:cs typeface="+mn-cs"/>
                <a:sym typeface="Futura"/>
              </a:defRPr>
            </a:lvl1pPr>
          </a:lstStyle>
          <a:p>
            <a:pPr/>
            <a:r>
              <a:t>donec quis nunc</a:t>
            </a:r>
          </a:p>
        </p:txBody>
      </p:sp>
      <p:sp>
        <p:nvSpPr>
          <p:cNvPr id="76" name="Title Text"/>
          <p:cNvSpPr txBox="1"/>
          <p:nvPr>
            <p:ph type="title"/>
          </p:nvPr>
        </p:nvSpPr>
        <p:spPr>
          <a:prstGeom prst="rect">
            <a:avLst/>
          </a:prstGeom>
        </p:spPr>
        <p:txBody>
          <a:bodyPr/>
          <a:lstStyle/>
          <a:p>
            <a:pPr/>
            <a:r>
              <a:t>Title Text</a:t>
            </a:r>
          </a:p>
        </p:txBody>
      </p:sp>
      <p:sp>
        <p:nvSpPr>
          <p:cNvPr id="7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 name="Image"/>
          <p:cNvSpPr/>
          <p:nvPr>
            <p:ph type="pic" sz="half" idx="21"/>
          </p:nvPr>
        </p:nvSpPr>
        <p:spPr>
          <a:xfrm>
            <a:off x="10477500" y="3124200"/>
            <a:ext cx="12623801" cy="938226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86" name="Lorem ipsum"/>
          <p:cNvSpPr txBox="1"/>
          <p:nvPr>
            <p:ph type="body" sz="quarter" idx="22"/>
          </p:nvPr>
        </p:nvSpPr>
        <p:spPr>
          <a:xfrm>
            <a:off x="1257300" y="1879600"/>
            <a:ext cx="21869400" cy="723900"/>
          </a:xfrm>
          <a:prstGeom prst="rect">
            <a:avLst/>
          </a:prstGeom>
        </p:spPr>
        <p:txBody>
          <a:bodyPr>
            <a:spAutoFit/>
          </a:bodyPr>
          <a:lstStyle>
            <a:lvl1pPr marL="0" indent="0" algn="ctr">
              <a:spcBef>
                <a:spcPts val="0"/>
              </a:spcBef>
              <a:buClrTx/>
              <a:buSzTx/>
              <a:buNone/>
              <a:defRPr cap="all" spc="342" sz="3800">
                <a:latin typeface="+mn-lt"/>
                <a:ea typeface="+mn-ea"/>
                <a:cs typeface="+mn-cs"/>
                <a:sym typeface="Futura"/>
              </a:defRPr>
            </a:lvl1pPr>
          </a:lstStyle>
          <a:p>
            <a:pPr/>
            <a:r>
              <a:t>Lorem ipsum</a:t>
            </a:r>
          </a:p>
        </p:txBody>
      </p:sp>
      <p:sp>
        <p:nvSpPr>
          <p:cNvPr id="87" name="Title Text"/>
          <p:cNvSpPr txBox="1"/>
          <p:nvPr>
            <p:ph type="title"/>
          </p:nvPr>
        </p:nvSpPr>
        <p:spPr>
          <a:prstGeom prst="rect">
            <a:avLst/>
          </a:prstGeom>
        </p:spPr>
        <p:txBody>
          <a:bodyPr/>
          <a:lstStyle/>
          <a:p>
            <a:pPr/>
            <a:r>
              <a:t>Title Text</a:t>
            </a:r>
          </a:p>
        </p:txBody>
      </p:sp>
      <p:sp>
        <p:nvSpPr>
          <p:cNvPr id="88" name="Body Level One…"/>
          <p:cNvSpPr txBox="1"/>
          <p:nvPr>
            <p:ph type="body" sz="half" idx="1"/>
          </p:nvPr>
        </p:nvSpPr>
        <p:spPr>
          <a:xfrm>
            <a:off x="1257300" y="3632200"/>
            <a:ext cx="8382000" cy="8470900"/>
          </a:xfrm>
          <a:prstGeom prst="rect">
            <a:avLst/>
          </a:prstGeom>
        </p:spPr>
        <p:txBody>
          <a:bodyPr/>
          <a:lstStyle>
            <a:lvl1pPr>
              <a:spcBef>
                <a:spcPts val="4000"/>
              </a:spcBef>
              <a:defRPr spc="70" sz="3500"/>
            </a:lvl1pPr>
            <a:lvl2pPr>
              <a:spcBef>
                <a:spcPts val="4000"/>
              </a:spcBef>
              <a:defRPr spc="70" sz="3500"/>
            </a:lvl2pPr>
            <a:lvl3pPr>
              <a:spcBef>
                <a:spcPts val="4000"/>
              </a:spcBef>
              <a:defRPr spc="70" sz="3500"/>
            </a:lvl3pPr>
            <a:lvl4pPr>
              <a:spcBef>
                <a:spcPts val="4000"/>
              </a:spcBef>
              <a:defRPr spc="70" sz="3500"/>
            </a:lvl4pPr>
            <a:lvl5pPr>
              <a:spcBef>
                <a:spcPts val="4000"/>
              </a:spcBef>
              <a:defRPr spc="70" sz="35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257300" y="825500"/>
            <a:ext cx="21869400" cy="105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3" name="Body Level One…"/>
          <p:cNvSpPr txBox="1"/>
          <p:nvPr>
            <p:ph type="body" idx="1"/>
          </p:nvPr>
        </p:nvSpPr>
        <p:spPr>
          <a:xfrm>
            <a:off x="1257300" y="3352800"/>
            <a:ext cx="21869400" cy="906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2392" y="12971239"/>
            <a:ext cx="479216" cy="498922"/>
          </a:xfrm>
          <a:prstGeom prst="rect">
            <a:avLst/>
          </a:prstGeom>
          <a:ln w="12700">
            <a:miter lim="400000"/>
          </a:ln>
        </p:spPr>
        <p:txBody>
          <a:bodyPr wrap="none" lIns="50800" tIns="50800" rIns="50800" bIns="50800" anchor="ctr">
            <a:spAutoFit/>
          </a:bodyPr>
          <a:lstStyle>
            <a:lvl1pPr>
              <a:defRPr cap="all" spc="48" sz="2400">
                <a:solidFill>
                  <a:srgbClr val="9A958E"/>
                </a:solidFill>
                <a:latin typeface="+mn-lt"/>
                <a:ea typeface="+mn-ea"/>
                <a:cs typeface="+mn-cs"/>
                <a:sym typeface="Futura"/>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1pPr>
      <a:lvl2pPr marL="0" marR="0" indent="3429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2pPr>
      <a:lvl3pPr marL="0" marR="0" indent="6858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3pPr>
      <a:lvl4pPr marL="0" marR="0" indent="10287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4pPr>
      <a:lvl5pPr marL="0" marR="0" indent="13716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5pPr>
      <a:lvl6pPr marL="0" marR="0" indent="17145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6pPr>
      <a:lvl7pPr marL="0" marR="0" indent="20574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7pPr>
      <a:lvl8pPr marL="0" marR="0" indent="24003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8pPr>
      <a:lvl9pPr marL="0" marR="0" indent="27432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9pPr>
    </p:titleStyle>
    <p:bodyStyle>
      <a:lvl1pPr marL="50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1pPr>
      <a:lvl2pPr marL="101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2pPr>
      <a:lvl3pPr marL="152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3pPr>
      <a:lvl4pPr marL="203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4pPr>
      <a:lvl5pPr marL="2540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5pPr>
      <a:lvl6pPr marL="304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6pPr>
      <a:lvl7pPr marL="355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7pPr>
      <a:lvl8pPr marL="406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8pPr>
      <a:lvl9pPr marL="457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9pPr>
    </p:bodyStyle>
    <p:otherStyle>
      <a:lvl1pPr marL="0" marR="0" indent="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1pPr>
      <a:lvl2pPr marL="0" marR="0" indent="2286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2pPr>
      <a:lvl3pPr marL="0" marR="0" indent="4572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3pPr>
      <a:lvl4pPr marL="0" marR="0" indent="6858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4pPr>
      <a:lvl5pPr marL="0" marR="0" indent="9144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5pPr>
      <a:lvl6pPr marL="0" marR="0" indent="11430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6pPr>
      <a:lvl7pPr marL="0" marR="0" indent="13716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7pPr>
      <a:lvl8pPr marL="0" marR="0" indent="16002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8pPr>
      <a:lvl9pPr marL="0" marR="0" indent="18288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tif"/><Relationship Id="rId3" Type="http://schemas.openxmlformats.org/officeDocument/2006/relationships/image" Target="../media/image25.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tif"/><Relationship Id="rId3" Type="http://schemas.openxmlformats.org/officeDocument/2006/relationships/image" Target="../media/image27.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 Id="rId5" Type="http://schemas.openxmlformats.org/officeDocument/2006/relationships/image" Target="../media/image11.tif"/><Relationship Id="rId6" Type="http://schemas.openxmlformats.org/officeDocument/2006/relationships/image" Target="../media/image1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tif"/><Relationship Id="rId3" Type="http://schemas.openxmlformats.org/officeDocument/2006/relationships/image" Target="../media/image14.tif"/><Relationship Id="rId4" Type="http://schemas.openxmlformats.org/officeDocument/2006/relationships/image" Target="../media/image15.tif"/><Relationship Id="rId5" Type="http://schemas.openxmlformats.org/officeDocument/2006/relationships/image" Target="../media/image16.tif"/><Relationship Id="rId6" Type="http://schemas.openxmlformats.org/officeDocument/2006/relationships/image" Target="../media/image17.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tif"/><Relationship Id="rId3" Type="http://schemas.openxmlformats.org/officeDocument/2006/relationships/image" Target="../media/image19.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tif"/><Relationship Id="rId3" Type="http://schemas.openxmlformats.org/officeDocument/2006/relationships/image" Target="../media/image21.tif"/><Relationship Id="rId4" Type="http://schemas.openxmlformats.org/officeDocument/2006/relationships/image" Target="../media/image22.tif"/><Relationship Id="rId5" Type="http://schemas.openxmlformats.org/officeDocument/2006/relationships/image" Target="../media/image23.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Yom Kippur 5781 - Rabbi Ya’akov Trump"/>
          <p:cNvSpPr txBox="1"/>
          <p:nvPr>
            <p:ph type="body" idx="21"/>
          </p:nvPr>
        </p:nvSpPr>
        <p:spPr>
          <a:xfrm>
            <a:off x="1257300" y="1847850"/>
            <a:ext cx="21869401" cy="723901"/>
          </a:xfrm>
          <a:prstGeom prst="rect">
            <a:avLst/>
          </a:prstGeom>
        </p:spPr>
        <p:txBody>
          <a:bodyPr/>
          <a:lstStyle/>
          <a:p>
            <a:pPr/>
            <a:r>
              <a:t>Yom Kippur 5781 - Rabbi Ya’akov Trump</a:t>
            </a:r>
          </a:p>
        </p:txBody>
      </p:sp>
      <p:sp>
        <p:nvSpPr>
          <p:cNvPr id="159" name="The Avodah"/>
          <p:cNvSpPr txBox="1"/>
          <p:nvPr>
            <p:ph type="title"/>
          </p:nvPr>
        </p:nvSpPr>
        <p:spPr>
          <a:prstGeom prst="rect">
            <a:avLst/>
          </a:prstGeom>
        </p:spPr>
        <p:txBody>
          <a:bodyPr/>
          <a:lstStyle/>
          <a:p>
            <a:pPr lvl="2" indent="473201" defTabSz="446912">
              <a:spcBef>
                <a:spcPts val="300"/>
              </a:spcBef>
              <a:defRPr spc="452" sz="5658"/>
            </a:pPr>
            <a:r>
              <a:t>The Avodah</a:t>
            </a:r>
          </a:p>
        </p:txBody>
      </p:sp>
      <p:pic>
        <p:nvPicPr>
          <p:cNvPr id="160" name="Image" descr="Image"/>
          <p:cNvPicPr>
            <a:picLocks noChangeAspect="1"/>
          </p:cNvPicPr>
          <p:nvPr/>
        </p:nvPicPr>
        <p:blipFill>
          <a:blip r:embed="rId2">
            <a:extLst/>
          </a:blip>
          <a:stretch>
            <a:fillRect/>
          </a:stretch>
        </p:blipFill>
        <p:spPr>
          <a:xfrm>
            <a:off x="4312663" y="2577649"/>
            <a:ext cx="16015010" cy="10618102"/>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The Kohen Gadol’s Prayer"/>
          <p:cNvSpPr txBox="1"/>
          <p:nvPr>
            <p:ph type="body" idx="21"/>
          </p:nvPr>
        </p:nvSpPr>
        <p:spPr>
          <a:prstGeom prst="rect">
            <a:avLst/>
          </a:prstGeom>
        </p:spPr>
        <p:txBody>
          <a:bodyPr/>
          <a:lstStyle/>
          <a:p>
            <a:pPr/>
            <a:r>
              <a:t>The Kohen Gadol’s Prayer</a:t>
            </a:r>
          </a:p>
        </p:txBody>
      </p:sp>
      <p:sp>
        <p:nvSpPr>
          <p:cNvPr id="214" name="In the Machzor"/>
          <p:cNvSpPr txBox="1"/>
          <p:nvPr>
            <p:ph type="title"/>
          </p:nvPr>
        </p:nvSpPr>
        <p:spPr>
          <a:prstGeom prst="rect">
            <a:avLst/>
          </a:prstGeom>
        </p:spPr>
        <p:txBody>
          <a:bodyPr/>
          <a:lstStyle>
            <a:lvl1pPr defTabSz="634745">
              <a:defRPr spc="113" sz="5684"/>
            </a:lvl1pPr>
          </a:lstStyle>
          <a:p>
            <a:pPr/>
            <a:r>
              <a:t>In the Machzor</a:t>
            </a:r>
          </a:p>
        </p:txBody>
      </p:sp>
      <p:pic>
        <p:nvPicPr>
          <p:cNvPr id="215" name="Image" descr="Image"/>
          <p:cNvPicPr>
            <a:picLocks noChangeAspect="1"/>
          </p:cNvPicPr>
          <p:nvPr/>
        </p:nvPicPr>
        <p:blipFill>
          <a:blip r:embed="rId2">
            <a:extLst/>
          </a:blip>
          <a:stretch>
            <a:fillRect/>
          </a:stretch>
        </p:blipFill>
        <p:spPr>
          <a:xfrm>
            <a:off x="8610479" y="3059011"/>
            <a:ext cx="14555258" cy="9000146"/>
          </a:xfrm>
          <a:prstGeom prst="rect">
            <a:avLst/>
          </a:prstGeom>
          <a:ln w="12700">
            <a:miter lim="400000"/>
          </a:ln>
          <a:effectLst>
            <a:outerShdw sx="100000" sy="100000" kx="0" ky="0" algn="b" rotWithShape="0" blurRad="127000" dist="76200" dir="2700000">
              <a:srgbClr val="000000">
                <a:alpha val="75000"/>
              </a:srgbClr>
            </a:outerShdw>
          </a:effectLst>
        </p:spPr>
      </p:pic>
      <p:pic>
        <p:nvPicPr>
          <p:cNvPr id="216" name="Image" descr="Image"/>
          <p:cNvPicPr>
            <a:picLocks noChangeAspect="1"/>
          </p:cNvPicPr>
          <p:nvPr/>
        </p:nvPicPr>
        <p:blipFill>
          <a:blip r:embed="rId3">
            <a:extLst/>
          </a:blip>
          <a:stretch>
            <a:fillRect/>
          </a:stretch>
        </p:blipFill>
        <p:spPr>
          <a:xfrm>
            <a:off x="541079" y="568184"/>
            <a:ext cx="5080001" cy="7899401"/>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Maarei Hakohen"/>
          <p:cNvSpPr txBox="1"/>
          <p:nvPr>
            <p:ph type="body" idx="21"/>
          </p:nvPr>
        </p:nvSpPr>
        <p:spPr>
          <a:prstGeom prst="rect">
            <a:avLst/>
          </a:prstGeom>
        </p:spPr>
        <p:txBody>
          <a:bodyPr/>
          <a:lstStyle/>
          <a:p>
            <a:pPr/>
            <a:r>
              <a:t>Maarei Hakohen</a:t>
            </a:r>
          </a:p>
        </p:txBody>
      </p:sp>
      <p:sp>
        <p:nvSpPr>
          <p:cNvPr id="219" name="In the Machzor"/>
          <p:cNvSpPr txBox="1"/>
          <p:nvPr>
            <p:ph type="title"/>
          </p:nvPr>
        </p:nvSpPr>
        <p:spPr>
          <a:prstGeom prst="rect">
            <a:avLst/>
          </a:prstGeom>
        </p:spPr>
        <p:txBody>
          <a:bodyPr/>
          <a:lstStyle>
            <a:lvl1pPr defTabSz="634745">
              <a:defRPr spc="113" sz="5684"/>
            </a:lvl1pPr>
          </a:lstStyle>
          <a:p>
            <a:pPr/>
            <a:r>
              <a:t>In the Machzor</a:t>
            </a:r>
          </a:p>
        </p:txBody>
      </p:sp>
      <p:pic>
        <p:nvPicPr>
          <p:cNvPr id="220" name="Image" descr="Image"/>
          <p:cNvPicPr>
            <a:picLocks noChangeAspect="1"/>
          </p:cNvPicPr>
          <p:nvPr/>
        </p:nvPicPr>
        <p:blipFill>
          <a:blip r:embed="rId2">
            <a:extLst/>
          </a:blip>
          <a:stretch>
            <a:fillRect/>
          </a:stretch>
        </p:blipFill>
        <p:spPr>
          <a:xfrm>
            <a:off x="12122715" y="3997174"/>
            <a:ext cx="11407232" cy="7206365"/>
          </a:xfrm>
          <a:prstGeom prst="rect">
            <a:avLst/>
          </a:prstGeom>
          <a:ln w="12700">
            <a:miter lim="400000"/>
          </a:ln>
          <a:effectLst>
            <a:outerShdw sx="100000" sy="100000" kx="0" ky="0" algn="b" rotWithShape="0" blurRad="127000" dist="76200" dir="2700000">
              <a:srgbClr val="000000">
                <a:alpha val="75000"/>
              </a:srgbClr>
            </a:outerShdw>
          </a:effectLst>
        </p:spPr>
      </p:pic>
      <p:pic>
        <p:nvPicPr>
          <p:cNvPr id="221" name="Image" descr="Image"/>
          <p:cNvPicPr>
            <a:picLocks noChangeAspect="1"/>
          </p:cNvPicPr>
          <p:nvPr/>
        </p:nvPicPr>
        <p:blipFill>
          <a:blip r:embed="rId3">
            <a:extLst/>
          </a:blip>
          <a:stretch>
            <a:fillRect/>
          </a:stretch>
        </p:blipFill>
        <p:spPr>
          <a:xfrm>
            <a:off x="673287" y="4059864"/>
            <a:ext cx="11073470" cy="6590956"/>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Overall Structure of the Avodah"/>
          <p:cNvSpPr txBox="1"/>
          <p:nvPr>
            <p:ph type="title"/>
          </p:nvPr>
        </p:nvSpPr>
        <p:spPr>
          <a:prstGeom prst="rect">
            <a:avLst/>
          </a:prstGeom>
        </p:spPr>
        <p:txBody>
          <a:bodyPr/>
          <a:lstStyle>
            <a:lvl1pPr defTabSz="634745">
              <a:defRPr spc="113" sz="5684"/>
            </a:lvl1pPr>
          </a:lstStyle>
          <a:p>
            <a:pPr/>
            <a:r>
              <a:t>Overall Structure of the Avodah</a:t>
            </a:r>
          </a:p>
        </p:txBody>
      </p:sp>
      <p:sp>
        <p:nvSpPr>
          <p:cNvPr id="224" name="Regular Korban Tamid and Ketores…"/>
          <p:cNvSpPr txBox="1"/>
          <p:nvPr>
            <p:ph type="body" idx="1"/>
          </p:nvPr>
        </p:nvSpPr>
        <p:spPr>
          <a:prstGeom prst="rect">
            <a:avLst/>
          </a:prstGeom>
        </p:spPr>
        <p:txBody>
          <a:bodyPr/>
          <a:lstStyle/>
          <a:p>
            <a:pPr marL="320040" indent="-320040" defTabSz="408051">
              <a:spcBef>
                <a:spcPts val="3000"/>
              </a:spcBef>
              <a:defRPr spc="52" sz="2646"/>
            </a:pPr>
            <a:r>
              <a:t>Regular Korban Tamid and Ketores</a:t>
            </a:r>
          </a:p>
          <a:p>
            <a:pPr marL="320040" indent="-320040" defTabSz="408051">
              <a:spcBef>
                <a:spcPts val="3000"/>
              </a:spcBef>
              <a:defRPr spc="52" sz="2646"/>
            </a:pPr>
            <a:r>
              <a:t>Vidui on Par of Kohen Gadol</a:t>
            </a:r>
          </a:p>
          <a:p>
            <a:pPr marL="320040" indent="-320040" defTabSz="408051">
              <a:spcBef>
                <a:spcPts val="3000"/>
              </a:spcBef>
              <a:defRPr spc="52" sz="2646"/>
            </a:pPr>
            <a:r>
              <a:t>Lottery</a:t>
            </a:r>
          </a:p>
          <a:p>
            <a:pPr marL="320040" indent="-320040" defTabSz="408051">
              <a:spcBef>
                <a:spcPts val="3000"/>
              </a:spcBef>
              <a:defRPr spc="52" sz="2646"/>
            </a:pPr>
            <a:r>
              <a:t>Vidui on Par of the Beis Kehuna</a:t>
            </a:r>
          </a:p>
          <a:p>
            <a:pPr marL="320040" indent="-320040" defTabSz="408051">
              <a:spcBef>
                <a:spcPts val="3000"/>
              </a:spcBef>
              <a:defRPr spc="52" sz="2646"/>
            </a:pPr>
            <a:r>
              <a:t>Shechita of Par of Beis Kehuna</a:t>
            </a:r>
          </a:p>
          <a:p>
            <a:pPr marL="320040" indent="-320040" defTabSz="408051">
              <a:spcBef>
                <a:spcPts val="3000"/>
              </a:spcBef>
              <a:defRPr spc="52" sz="2646"/>
            </a:pPr>
            <a:r>
              <a:t>Sprinkling 1</a:t>
            </a:r>
          </a:p>
          <a:p>
            <a:pPr marL="320040" indent="-320040" defTabSz="408051">
              <a:spcBef>
                <a:spcPts val="3000"/>
              </a:spcBef>
              <a:defRPr spc="52" sz="2646"/>
            </a:pPr>
            <a:r>
              <a:t>Shechita of Goat to H’</a:t>
            </a:r>
          </a:p>
          <a:p>
            <a:pPr marL="320040" indent="-320040" defTabSz="408051">
              <a:spcBef>
                <a:spcPts val="3000"/>
              </a:spcBef>
              <a:defRPr spc="52" sz="2646"/>
            </a:pPr>
            <a:r>
              <a:t>Sprinkling 2</a:t>
            </a:r>
          </a:p>
          <a:p>
            <a:pPr marL="320040" indent="-320040" defTabSz="408051">
              <a:spcBef>
                <a:spcPts val="3000"/>
              </a:spcBef>
              <a:defRPr spc="52" sz="2646"/>
            </a:pPr>
            <a:r>
              <a:t>Goat to Azazel</a:t>
            </a:r>
          </a:p>
          <a:p>
            <a:pPr marL="320040" indent="-320040" defTabSz="408051">
              <a:spcBef>
                <a:spcPts val="3000"/>
              </a:spcBef>
              <a:defRPr spc="52" sz="2646"/>
            </a:pPr>
            <a:r>
              <a:t>End of Avodah of the day</a:t>
            </a:r>
          </a:p>
          <a:p>
            <a:pPr marL="320040" indent="-320040" defTabSz="408051">
              <a:spcBef>
                <a:spcPts val="3000"/>
              </a:spcBef>
              <a:defRPr spc="52" sz="2646"/>
            </a:pPr>
            <a:r>
              <a:t>Return of the Kohen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From the Torah (Vayikra 16)"/>
          <p:cNvSpPr txBox="1"/>
          <p:nvPr>
            <p:ph type="title"/>
          </p:nvPr>
        </p:nvSpPr>
        <p:spPr>
          <a:prstGeom prst="rect">
            <a:avLst/>
          </a:prstGeom>
        </p:spPr>
        <p:txBody>
          <a:bodyPr/>
          <a:lstStyle>
            <a:lvl1pPr defTabSz="634745">
              <a:defRPr spc="113" sz="5684"/>
            </a:lvl1pPr>
          </a:lstStyle>
          <a:p>
            <a:pPr/>
            <a:r>
              <a:t>From the Torah (Vayikra 16)</a:t>
            </a:r>
          </a:p>
        </p:txBody>
      </p:sp>
      <p:graphicFrame>
        <p:nvGraphicFramePr>
          <p:cNvPr id="163" name="Table"/>
          <p:cNvGraphicFramePr/>
          <p:nvPr/>
        </p:nvGraphicFramePr>
        <p:xfrm>
          <a:off x="12718190" y="2037840"/>
          <a:ext cx="6350001" cy="10915924"/>
        </p:xfrm>
        <a:graphic xmlns:a="http://schemas.openxmlformats.org/drawingml/2006/main">
          <a:graphicData uri="http://schemas.openxmlformats.org/drawingml/2006/table">
            <a:tbl>
              <a:tblPr firstCol="0" firstRow="0" lastCol="0" lastRow="0" bandCol="0" bandRow="1" rtl="0">
                <a:tableStyleId>{CF821DB8-F4EB-4A41-A1BA-3FCAFE7338EE}</a:tableStyleId>
              </a:tblPr>
              <a:tblGrid>
                <a:gridCol w="5503597"/>
                <a:gridCol w="5713435"/>
              </a:tblGrid>
              <a:tr h="656741">
                <a:tc>
                  <a:txBody>
                    <a:bodyPr/>
                    <a:lstStyle/>
                    <a:p>
                      <a:pPr algn="r" defTabSz="457200" rtl="1">
                        <a:defRPr cap="none" spc="0" sz="1700">
                          <a:latin typeface="Adobe Hebrew Regular"/>
                          <a:ea typeface="Adobe Hebrew Regular"/>
                          <a:cs typeface="Adobe Hebrew Regular"/>
                          <a:sym typeface="Adobe Hebrew Regular"/>
                        </a:defRPr>
                      </a:pPr>
                      <a:r>
                        <a:t>א</a:t>
                      </a:r>
                      <a:r>
                        <a:t>  וַיְדַבֵּר יְהוָה, אֶל-מֹשֶׁה, אַחֲרֵי מוֹת, שְׁנֵי בְּנֵי אַהֲרֹן--בְּקָרְבָתָם לִפְנֵי-יְהוָה, וַיָּמֻתוּ.</a:t>
                      </a:r>
                    </a:p>
                  </a:txBody>
                  <a:tcPr marL="50800" marR="50800" marT="50800" marB="50800" anchor="t" anchorCtr="0" horzOverflow="overflow">
                    <a:lnL w="12700">
                      <a:solidFill>
                        <a:srgbClr val="000000"/>
                      </a:solidFill>
                      <a:miter lim="400000"/>
                    </a:lnL>
                    <a:lnT w="12700">
                      <a:solidFill>
                        <a:srgbClr val="000000"/>
                      </a:solidFill>
                      <a:miter lim="400000"/>
                    </a:lnT>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1</a:t>
                      </a:r>
                      <a:r>
                        <a:t> And the LORD spoke unto Moses, after the death of the two sons of Aaron, when they drew near before the LORD, and died;</a:t>
                      </a:r>
                    </a:p>
                  </a:txBody>
                  <a:tcPr marL="50800" marR="50800" marT="50800" marB="50800" anchor="t" anchorCtr="0" horzOverflow="overflow">
                    <a:lnR w="12700">
                      <a:solidFill>
                        <a:srgbClr val="000000"/>
                      </a:solidFill>
                      <a:miter lim="400000"/>
                    </a:lnR>
                    <a:lnT w="12700">
                      <a:solidFill>
                        <a:srgbClr val="000000"/>
                      </a:solidFill>
                      <a:miter lim="400000"/>
                    </a:lnT>
                  </a:tcPr>
                </a:tc>
              </a:tr>
              <a:tr h="656741">
                <a:tc>
                  <a:txBody>
                    <a:bodyPr/>
                    <a:lstStyle/>
                    <a:p>
                      <a:pPr algn="r" defTabSz="457200" rtl="1">
                        <a:defRPr cap="none" spc="0" sz="1700">
                          <a:latin typeface="Adobe Hebrew Regular"/>
                          <a:ea typeface="Adobe Hebrew Regular"/>
                          <a:cs typeface="Adobe Hebrew Regular"/>
                          <a:sym typeface="Adobe Hebrew Regular"/>
                        </a:defRPr>
                      </a:pPr>
                      <a:r>
                        <a:t>ב</a:t>
                      </a:r>
                      <a:r>
                        <a:t>  וַיֹּאמֶר יְהוָה אֶל-מֹשֶׁה, דַּבֵּר אֶל-אַהֲרֹן אָחִיךָ, וְאַל-יָבֹא בְכָל-עֵת אֶל-הַקֹּדֶשׁ, מִבֵּית לַפָּרֹכֶת--אֶל-פְּנֵי הַכַּפֹּרֶת אֲשֶׁר עַל-הָאָרֹן, וְלֹא יָמוּת, כִּי בֶּעָנָן, אֵרָאֶה עַל-הַכַּפֹּרֶת.</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2</a:t>
                      </a:r>
                      <a:r>
                        <a:t> and the LORD said unto Moses: 'Speak unto Aaron thy brother, that he come not at all times into the holy place within the veil, before the ark-cover which is upon the ark; that he die not; for I appear in the cloud upon the ark-cover.</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ג</a:t>
                      </a:r>
                      <a:r>
                        <a:t>  בְּזֹאת יָבֹא אַהֲרֹן, אֶל-הַקֹּדֶשׁ:  בְּפַר בֶּן-בָּקָר לְחַטָּאת, וְאַיִל לְעֹלָה.</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3</a:t>
                      </a:r>
                      <a:r>
                        <a:t> Herewith shall Aaron come into the holy place: with a young bullock for a sin-offering, and a ram for a burnt-offering.</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ד</a:t>
                      </a:r>
                      <a:r>
                        <a:t>  כְּתֹנֶת-בַּד קֹדֶשׁ יִלְבָּשׁ, וּמִכְנְסֵי-בַד יִהְיוּ עַל-בְּשָׂרוֹ, וּבְאַבְנֵט בַּד יַחְגֹּר, וּבְמִצְנֶפֶת בַּד יִצְנֹף; בִּגְדֵי-קֹדֶשׁ הֵם, וְרָחַץ בַּמַּיִם אֶת-בְּשָׂרוֹ וּלְבֵשָׁם.</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4</a:t>
                      </a:r>
                      <a:r>
                        <a:t> He shall put on the holy linen tunic, and he shall have the linen breeches upon his flesh, and shall be girded with the linen girdle, and with the linen mitre shall he be attired; they are the holy garments; and he shall bathe his flesh in water, and put them on.</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ה</a:t>
                      </a:r>
                      <a:r>
                        <a:t>  וּמֵאֵת, עֲדַת בְּנֵי יִשְׂרָאֵל, יִקַּח שְׁנֵי-שְׂעִירֵי עִזִּים, לְחַטָּאת; וְאַיִל אֶחָד, לְעֹלָה.</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5</a:t>
                      </a:r>
                      <a:r>
                        <a:t> And he shall take of the congregation of the children of Israel two he-goats for a sin-offering, and one ram for a burnt-offering.</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ו</a:t>
                      </a:r>
                      <a:r>
                        <a:t>  וְהִקְרִיב אַהֲרֹן אֶת-פַּר הַחַטָּאת, אֲשֶׁר-לוֹ; וְכִפֶּר בַּעֲדוֹ, וּבְעַד בֵּיתוֹ.</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6</a:t>
                      </a:r>
                      <a:r>
                        <a:t> And Aaron shall present the bullock of the sin-offering, which is for himself, and make atonement for himself, and for his house.</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ז</a:t>
                      </a:r>
                      <a:r>
                        <a:t>  וְלָקַח, אֶת-שְׁנֵי הַשְּׂעִירִם; וְהֶעֱמִיד אֹתָם לִפְנֵי יְהוָה, פֶּתַח אֹהֶל מוֹעֵד.</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7</a:t>
                      </a:r>
                      <a:r>
                        <a:t> And he shall take the two goats, and set them before the LORD at the door of the tent of meeting.</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ח</a:t>
                      </a:r>
                      <a:r>
                        <a:t>  וְנָתַן אַהֲרֹן עַל-שְׁנֵי הַשְּׂעִירִם, גֹּרָלוֹת--גּוֹרָל אֶחָד לַיהוָה, וְגוֹרָל אֶחָד לַעֲזָאזֵל.</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8</a:t>
                      </a:r>
                      <a:r>
                        <a:t> And Aaron shall cast lots upon the two goats: one lot for the LORD, and the other lot for Azazel.</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ט</a:t>
                      </a:r>
                      <a:r>
                        <a:t>  וְהִקְרִיב אַהֲרֹן אֶת-הַשָּׂעִיר, אֲשֶׁר עָלָה עָלָיו הַגּוֹרָל לַיהוָה; וְעָשָׂהוּ, חַטָּאת.</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9</a:t>
                      </a:r>
                      <a:r>
                        <a:t> And Aaron shall present the goat upon which the lot fell for the LORD, and offer him for a sin-offering.</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י</a:t>
                      </a:r>
                      <a:r>
                        <a:t>  וְהַשָּׂעִיר, אֲשֶׁר עָלָה עָלָיו הַגּוֹרָל לַעֲזָאזֵל, יָעֳמַד-חַי לִפְנֵי יְהוָה, לְכַפֵּר עָלָיו--לְשַׁלַּח אֹתוֹ לַעֲזָאזֵל, הַמִּדְבָּרָה.</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10</a:t>
                      </a:r>
                      <a:r>
                        <a:t> But the goat, on which the lot fell for Azazel, shall be set alive before the LORD, to make atonement over him, to send him away for Azazel into the wilderness.</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יא</a:t>
                      </a:r>
                      <a:r>
                        <a:t>  וְהִקְרִיב אַהֲרֹן אֶת-פַּר הַחַטָּאת, אֲשֶׁר-לוֹ, וְכִפֶּר בַּעֲדוֹ, וּבְעַד בֵּיתוֹ; וְשָׁחַט אֶת-פַּר הַחַטָּאת, אֲשֶׁר-לוֹ.</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11</a:t>
                      </a:r>
                      <a:r>
                        <a:t> And Aaron shall present the bullock of the sin-offering, which is for himself, and shall make atonement for himself, and for his house, and shall kill the bullock of the sin-offering which is for himself.</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יב</a:t>
                      </a:r>
                      <a:r>
                        <a:t>  וְלָקַח מְלֹא-הַמַּחְתָּה גַּחֲלֵי-אֵשׁ מֵעַל הַמִּזְבֵּחַ, מִלִּפְנֵי יְהוָה, וּמְלֹא חָפְנָיו, קְטֹרֶת סַמִּים דַּקָּה; וְהֵבִיא, מִבֵּית לַפָּרֹכֶת.</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12</a:t>
                      </a:r>
                      <a:r>
                        <a:t> And he shall take a censer full of coals of fire from off the altar before the LORD, and his hands full of sweet incense beaten small, and bring it within the veil.</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יג</a:t>
                      </a:r>
                      <a:r>
                        <a:t>  וְנָתַן אֶת-הַקְּטֹרֶת עַל-הָאֵשׁ, לִפְנֵי יְהוָה; וְכִסָּה עֲנַן הַקְּטֹרֶת, אֶת-הַכַּפֹּרֶת אֲשֶׁר עַל-הָעֵדוּת--וְלֹא יָמוּת.</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13</a:t>
                      </a:r>
                      <a:r>
                        <a:t> And he shall put the incense upon the fire before the LORD, that the cloud of the incense may cover the ark-cover that is upon the testimony, that he die not.</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יד</a:t>
                      </a:r>
                      <a:r>
                        <a:t>  וְלָקַח מִדַּם הַפָּר, וְהִזָּה בְאֶצְבָּעוֹ עַל-פְּנֵי הַכַּפֹּרֶת קֵדְמָה; וְלִפְנֵי הַכַּפֹּרֶת, יַזֶּה שֶׁבַע-פְּעָמִים מִן-הַדָּם--בְּאֶצְבָּעוֹ.</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14</a:t>
                      </a:r>
                      <a:r>
                        <a:t> And he shall take of the blood of the bullock, and sprinkle it with his finger upon the ark-cover on the east; and before the ark-cover shall he sprinkle of the blood with his finger seven times.</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טו</a:t>
                      </a:r>
                      <a:r>
                        <a:t>  וְשָׁחַט אֶת-שְׂעִיר הַחַטָּאת, אֲשֶׁר לָעָם, וְהֵבִיא אֶת-דָּמוֹ, אֶל-מִבֵּית לַפָּרֹכֶת; וְעָשָׂה אֶת-דָּמוֹ, כַּאֲשֶׁר עָשָׂה לְדַם הַפָּר, וְהִזָּה אֹתוֹ עַל-הַכַּפֹּרֶת, וְלִפְנֵי הַכַּפֹּרֶת.</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15</a:t>
                      </a:r>
                      <a:r>
                        <a:t> Then shall he kill the goat of the sin-offering, that is for the people, and bring his blood within the veil, and do with his blood as he did with the blood of the bullock, and sprinkle it upon the ark-cover, and before the ark-cover.</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טז</a:t>
                      </a:r>
                      <a:r>
                        <a:t>  וְכִפֶּר עַל-הַקֹּדֶשׁ, מִטֻּמְאֹת בְּנֵי יִשְׂרָאֵל, וּמִפִּשְׁעֵיהֶם, לְכָל-חַטֹּאתָם; וְכֵן יַעֲשֶׂה, לְאֹהֶל מוֹעֵד, הַשֹּׁכֵן אִתָּם, בְּתוֹךְ טֻמְאֹתָם.</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16</a:t>
                      </a:r>
                      <a:r>
                        <a:t> And he shall make atonement for the holy place, because of the uncleannesses of the children of Israel, and because of their transgressions, even all their sins; and so shall he do for the tent of meeting, that dwelleth with them in the midst of their uncleannesses.</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700">
                          <a:latin typeface="Adobe Hebrew Regular"/>
                          <a:ea typeface="Adobe Hebrew Regular"/>
                          <a:cs typeface="Adobe Hebrew Regular"/>
                          <a:sym typeface="Adobe Hebrew Regular"/>
                        </a:defRPr>
                      </a:pPr>
                      <a:r>
                        <a:t>יז</a:t>
                      </a:r>
                      <a:r>
                        <a:t>  וְכָל-אָדָם לֹא-יִהְיֶה בְּאֹהֶל מוֹעֵד, בְּבֹאוֹ לְכַפֵּר בַּקֹּדֶשׁ--עַד-צֵאתוֹ; וְכִפֶּר בַּעֲדוֹ וּבְעַד בֵּיתוֹ, וּבְעַד כָּל-קְהַל יִשְׂרָאֵל.</a:t>
                      </a:r>
                    </a:p>
                  </a:txBody>
                  <a:tcPr marL="50800" marR="50800" marT="50800" marB="50800" anchor="t" anchorCtr="0" horzOverflow="overflow">
                    <a:lnL w="12700">
                      <a:solidFill>
                        <a:srgbClr val="000000"/>
                      </a:solidFill>
                      <a:miter lim="400000"/>
                    </a:lnL>
                    <a:lnB w="12700">
                      <a:solidFill>
                        <a:srgbClr val="000000"/>
                      </a:solidFill>
                      <a:miter lim="400000"/>
                    </a:lnB>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17</a:t>
                      </a:r>
                      <a:r>
                        <a:t> And there shall be no man in the tent of meeting when he goeth in to make atonement in the holy place, until he come out, and have made atonement for himself, and for his household, and for all the assembly of Israel.</a:t>
                      </a:r>
                    </a:p>
                  </a:txBody>
                  <a:tcPr marL="50800" marR="50800" marT="50800" marB="50800" anchor="t" anchorCtr="0" horzOverflow="overflow">
                    <a:lnR w="12700">
                      <a:solidFill>
                        <a:srgbClr val="000000"/>
                      </a:solidFill>
                      <a:miter lim="400000"/>
                    </a:lnR>
                    <a:lnB w="12700">
                      <a:solidFill>
                        <a:srgbClr val="000000"/>
                      </a:solidFill>
                      <a:miter lim="400000"/>
                    </a:lnB>
                  </a:tcPr>
                </a:tc>
              </a:tr>
            </a:tbl>
          </a:graphicData>
        </a:graphic>
      </p:graphicFrame>
      <p:graphicFrame>
        <p:nvGraphicFramePr>
          <p:cNvPr id="164" name="Table"/>
          <p:cNvGraphicFramePr/>
          <p:nvPr/>
        </p:nvGraphicFramePr>
        <p:xfrm>
          <a:off x="798547" y="2074411"/>
          <a:ext cx="6350001" cy="10915924"/>
        </p:xfrm>
        <a:graphic xmlns:a="http://schemas.openxmlformats.org/drawingml/2006/main">
          <a:graphicData uri="http://schemas.openxmlformats.org/drawingml/2006/table">
            <a:tbl>
              <a:tblPr firstCol="0" firstRow="0" lastCol="0" lastRow="0" bandCol="0" bandRow="1" rtl="0">
                <a:tableStyleId>{CF821DB8-F4EB-4A41-A1BA-3FCAFE7338EE}</a:tableStyleId>
              </a:tblPr>
              <a:tblGrid>
                <a:gridCol w="5675372"/>
                <a:gridCol w="5580034"/>
              </a:tblGrid>
              <a:tr h="656741">
                <a:tc>
                  <a:txBody>
                    <a:bodyPr/>
                    <a:lstStyle/>
                    <a:p>
                      <a:pPr algn="r" defTabSz="457200" rtl="1">
                        <a:defRPr cap="none" spc="0" sz="1600">
                          <a:latin typeface="Adobe Hebrew Regular"/>
                          <a:ea typeface="Adobe Hebrew Regular"/>
                          <a:cs typeface="Adobe Hebrew Regular"/>
                          <a:sym typeface="Adobe Hebrew Regular"/>
                        </a:defRPr>
                      </a:pPr>
                      <a:r>
                        <a:t>יח</a:t>
                      </a:r>
                      <a:r>
                        <a:t>  וְיָצָא, אֶל-הַמִּזְבֵּחַ אֲשֶׁר לִפְנֵי-יְהוָה--וְכִפֶּר עָלָיו; וְלָקַח מִדַּם הַפָּר, וּמִדַּם הַשָּׂעִיר, וְנָתַן עַל-קַרְנוֹת הַמִּזְבֵּחַ, סָבִיב.</a:t>
                      </a:r>
                    </a:p>
                  </a:txBody>
                  <a:tcPr marL="50800" marR="50800" marT="50800" marB="50800" anchor="t" anchorCtr="0" horzOverflow="overflow">
                    <a:lnL w="12700">
                      <a:solidFill>
                        <a:srgbClr val="000000"/>
                      </a:solidFill>
                      <a:miter lim="400000"/>
                    </a:lnL>
                    <a:lnT w="12700">
                      <a:solidFill>
                        <a:srgbClr val="000000"/>
                      </a:solidFill>
                      <a:miter lim="400000"/>
                    </a:lnT>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18</a:t>
                      </a:r>
                      <a:r>
                        <a:t> And he shall go out unto the altar that is before the LORD, and make atonement for it; and shall take of the blood of the bullock, and of the blood of the goat, and put it upon the horns of the altar round about.</a:t>
                      </a:r>
                    </a:p>
                  </a:txBody>
                  <a:tcPr marL="50800" marR="50800" marT="50800" marB="50800" anchor="t" anchorCtr="0" horzOverflow="overflow">
                    <a:lnR w="12700">
                      <a:solidFill>
                        <a:srgbClr val="000000"/>
                      </a:solidFill>
                      <a:miter lim="400000"/>
                    </a:lnR>
                    <a:lnT w="12700">
                      <a:solidFill>
                        <a:srgbClr val="000000"/>
                      </a:solidFill>
                      <a:miter lim="400000"/>
                    </a:lnT>
                  </a:tcPr>
                </a:tc>
              </a:tr>
              <a:tr h="656741">
                <a:tc>
                  <a:txBody>
                    <a:bodyPr/>
                    <a:lstStyle/>
                    <a:p>
                      <a:pPr algn="r" defTabSz="457200" rtl="1">
                        <a:defRPr cap="none" spc="0" sz="1600">
                          <a:latin typeface="Adobe Hebrew Regular"/>
                          <a:ea typeface="Adobe Hebrew Regular"/>
                          <a:cs typeface="Adobe Hebrew Regular"/>
                          <a:sym typeface="Adobe Hebrew Regular"/>
                        </a:defRPr>
                      </a:pPr>
                      <a:r>
                        <a:t>יט</a:t>
                      </a:r>
                      <a:r>
                        <a:t>  וְהִזָּה עָלָיו מִן-הַדָּם בְּאֶצְבָּעוֹ, שֶׁבַע פְּעָמִים; וְטִהֲרוֹ וְקִדְּשׁוֹ, מִטֻּמְאֹת בְּנֵי יִשְׂרָאֵל.</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19</a:t>
                      </a:r>
                      <a:r>
                        <a:t> And he shall sprinkle of the blood upon it with his finger seven times, and cleanse it, and hallow it from the uncleannesses of the children of Israel.</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600">
                          <a:latin typeface="Adobe Hebrew Regular"/>
                          <a:ea typeface="Adobe Hebrew Regular"/>
                          <a:cs typeface="Adobe Hebrew Regular"/>
                          <a:sym typeface="Adobe Hebrew Regular"/>
                        </a:defRPr>
                      </a:pPr>
                      <a:r>
                        <a:t>כ</a:t>
                      </a:r>
                      <a:r>
                        <a:t>  וְכִלָּה מִכַּפֵּר אֶת-הַקֹּדֶשׁ, וְאֶת-אֹהֶל מוֹעֵד וְאֶת-הַמִּזְבֵּחַ; וְהִקְרִיב, אֶת-הַשָּׂעִיר הֶחָי.</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20</a:t>
                      </a:r>
                      <a:r>
                        <a:t> And when he hath made an end of atoning for the holy place, and the tent of meeting, and the altar, he shall present the live goat.</a:t>
                      </a:r>
                    </a:p>
                  </a:txBody>
                  <a:tcPr marL="50800" marR="50800" marT="50800" marB="50800" anchor="t" anchorCtr="0" horzOverflow="overflow">
                    <a:lnR w="12700">
                      <a:solidFill>
                        <a:srgbClr val="000000"/>
                      </a:solidFill>
                      <a:miter lim="400000"/>
                    </a:lnR>
                  </a:tcPr>
                </a:tc>
              </a:tr>
              <a:tr h="810208">
                <a:tc>
                  <a:txBody>
                    <a:bodyPr/>
                    <a:lstStyle/>
                    <a:p>
                      <a:pPr algn="r" defTabSz="457200" rtl="1">
                        <a:defRPr cap="none" spc="0" sz="1600">
                          <a:latin typeface="Adobe Hebrew Regular"/>
                          <a:ea typeface="Adobe Hebrew Regular"/>
                          <a:cs typeface="Adobe Hebrew Regular"/>
                          <a:sym typeface="Adobe Hebrew Regular"/>
                        </a:defRPr>
                      </a:pPr>
                      <a:r>
                        <a:t>כא</a:t>
                      </a:r>
                      <a:r>
                        <a:t>  וְסָמַךְ אַהֲרֹן אֶת-שְׁתֵּי יָדָו, עַל רֹאשׁ הַשָּׂעִיר הַחַי, וְהִתְוַדָּה עָלָיו אֶת-כָּל-עֲוֺנֹת בְּנֵי יִשְׂרָאֵל, וְאֶת-כָּל-פִּשְׁעֵיהֶם לְכָל-חַטֹּאתָם; וְנָתַן אֹתָם עַל-רֹאשׁ הַשָּׂעִיר, וְשִׁלַּח בְּיַד-אִישׁ עִתִּי הַמִּדְבָּרָה.</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21</a:t>
                      </a:r>
                      <a:r>
                        <a:t> And Aaron shall lay both his hands upon the head of the live goat, and confess over him all the iniquities of the children of Israel, and all their transgressions, even all their sins; and he shall put them upon the head of the goat, and shall send him away by the hand of an appointed man into the wilderness.</a:t>
                      </a:r>
                    </a:p>
                  </a:txBody>
                  <a:tcPr marL="50800" marR="50800" marT="50800" marB="50800" anchor="t" anchorCtr="0" horzOverflow="overflow">
                    <a:lnR w="12700">
                      <a:solidFill>
                        <a:srgbClr val="000000"/>
                      </a:solidFill>
                      <a:miter lim="400000"/>
                    </a:lnR>
                  </a:tcPr>
                </a:tc>
              </a:tr>
              <a:tr h="474017">
                <a:tc>
                  <a:txBody>
                    <a:bodyPr/>
                    <a:lstStyle/>
                    <a:p>
                      <a:pPr algn="r" defTabSz="457200" rtl="1">
                        <a:defRPr cap="none" spc="0" sz="1600">
                          <a:latin typeface="Adobe Hebrew Regular"/>
                          <a:ea typeface="Adobe Hebrew Regular"/>
                          <a:cs typeface="Adobe Hebrew Regular"/>
                          <a:sym typeface="Adobe Hebrew Regular"/>
                        </a:defRPr>
                      </a:pPr>
                      <a:r>
                        <a:t>כב</a:t>
                      </a:r>
                      <a:r>
                        <a:t>  וְנָשָׂא הַשָּׂעִיר עָלָיו אֶת-כָּל-עֲוֺנֹתָם, אֶל-אֶרֶץ גְּזֵרָה; וְשִׁלַּח אֶת-הַשָּׂעִיר, בַּמִּדְבָּר.</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22</a:t>
                      </a:r>
                      <a:r>
                        <a:t> And the goat shall bear upon him all their iniquities unto a land which is cut off; and he shall let go the goat in the wilderness.</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600">
                          <a:latin typeface="Adobe Hebrew Regular"/>
                          <a:ea typeface="Adobe Hebrew Regular"/>
                          <a:cs typeface="Adobe Hebrew Regular"/>
                          <a:sym typeface="Adobe Hebrew Regular"/>
                        </a:defRPr>
                      </a:pPr>
                      <a:r>
                        <a:t>כג</a:t>
                      </a:r>
                      <a:r>
                        <a:t>  וּבָא אַהֲרֹן, אֶל-אֹהֶל מוֹעֵד, וּפָשַׁט אֶת-בִּגְדֵי הַבָּד, אֲשֶׁר לָבַשׁ בְּבֹאוֹ אֶל-הַקֹּדֶשׁ; וְהִנִּיחָם, שָׁם.</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23</a:t>
                      </a:r>
                      <a:r>
                        <a:t> And Aaron shall come into the tent of meeting, and shall put off the linen garments, which he put on when he went into the holy place, and shall leave them there.</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600">
                          <a:latin typeface="Adobe Hebrew Regular"/>
                          <a:ea typeface="Adobe Hebrew Regular"/>
                          <a:cs typeface="Adobe Hebrew Regular"/>
                          <a:sym typeface="Adobe Hebrew Regular"/>
                        </a:defRPr>
                      </a:pPr>
                      <a:r>
                        <a:t>כד</a:t>
                      </a:r>
                      <a:r>
                        <a:t>  וְרָחַץ אֶת-בְּשָׂרוֹ בַמַּיִם בְּמָקוֹם קָדוֹשׁ, וְלָבַשׁ אֶת-בְּגָדָיו; וְיָצָא, וְעָשָׂה אֶת-עֹלָתוֹ וְאֶת-עֹלַת הָעָם, וְכִפֶּר בַּעֲדוֹ, וּבְעַד הָעָם.</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24</a:t>
                      </a:r>
                      <a:r>
                        <a:t> And he shall bathe his flesh in water in a holy place and put on his other vestments, and come forth, and offer his burnt-offering and the burnt-offering of the people, and make atonement for himself and for the people.</a:t>
                      </a:r>
                    </a:p>
                  </a:txBody>
                  <a:tcPr marL="50800" marR="50800" marT="50800" marB="50800" anchor="t" anchorCtr="0" horzOverflow="overflow">
                    <a:lnR w="12700">
                      <a:solidFill>
                        <a:srgbClr val="000000"/>
                      </a:solidFill>
                      <a:miter lim="400000"/>
                    </a:lnR>
                  </a:tcPr>
                </a:tc>
              </a:tr>
              <a:tr h="395977">
                <a:tc>
                  <a:txBody>
                    <a:bodyPr/>
                    <a:lstStyle/>
                    <a:p>
                      <a:pPr algn="r" defTabSz="457200" rtl="1">
                        <a:defRPr cap="none" spc="0" sz="1600">
                          <a:latin typeface="Adobe Hebrew Regular"/>
                          <a:ea typeface="Adobe Hebrew Regular"/>
                          <a:cs typeface="Adobe Hebrew Regular"/>
                          <a:sym typeface="Adobe Hebrew Regular"/>
                        </a:defRPr>
                      </a:pPr>
                      <a:r>
                        <a:t>כה</a:t>
                      </a:r>
                      <a:r>
                        <a:t>  וְאֵת חֵלֶב הַחַטָּאת, יַקְטִיר הַמִּזְבֵּחָה.</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25</a:t>
                      </a:r>
                      <a:r>
                        <a:t> And the fat of the sin-offering shall he make smoke upon the altar.</a:t>
                      </a:r>
                    </a:p>
                  </a:txBody>
                  <a:tcPr marL="50800" marR="50800" marT="50800" marB="50800" anchor="t" anchorCtr="0" horzOverflow="overflow">
                    <a:lnR w="12700">
                      <a:solidFill>
                        <a:srgbClr val="000000"/>
                      </a:solidFill>
                      <a:miter lim="400000"/>
                    </a:lnR>
                  </a:tcPr>
                </a:tc>
              </a:tr>
              <a:tr h="558878">
                <a:tc>
                  <a:txBody>
                    <a:bodyPr/>
                    <a:lstStyle/>
                    <a:p>
                      <a:pPr algn="r" defTabSz="457200" rtl="1">
                        <a:defRPr cap="none" spc="0" sz="1600">
                          <a:latin typeface="Adobe Hebrew Regular"/>
                          <a:ea typeface="Adobe Hebrew Regular"/>
                          <a:cs typeface="Adobe Hebrew Regular"/>
                          <a:sym typeface="Adobe Hebrew Regular"/>
                        </a:defRPr>
                      </a:pPr>
                      <a:r>
                        <a:t>כו</a:t>
                      </a:r>
                      <a:r>
                        <a:t>  וְהַמְשַׁלֵּחַ אֶת-הַשָּׂעִיר, לַעֲזָאזֵל--יְכַבֵּס בְּגָדָיו, וְרָחַץ אֶת-בְּשָׂרוֹ בַּמָּיִם; וְאַחֲרֵי-כֵן, יָבוֹא אֶל-הַמַּחֲנֶה.</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26</a:t>
                      </a:r>
                      <a:r>
                        <a:t> And he that letteth go the goat for Azazel shall wash his clothes, and bathe his flesh in water, and afterward he may come into the camp.</a:t>
                      </a:r>
                    </a:p>
                  </a:txBody>
                  <a:tcPr marL="50800" marR="50800" marT="50800" marB="50800" anchor="t" anchorCtr="0" horzOverflow="overflow">
                    <a:lnR w="12700">
                      <a:solidFill>
                        <a:srgbClr val="000000"/>
                      </a:solidFill>
                      <a:miter lim="400000"/>
                    </a:lnR>
                  </a:tcPr>
                </a:tc>
              </a:tr>
              <a:tr h="971482">
                <a:tc>
                  <a:txBody>
                    <a:bodyPr/>
                    <a:lstStyle/>
                    <a:p>
                      <a:pPr algn="r" defTabSz="457200" rtl="1">
                        <a:defRPr cap="none" spc="0" sz="1600">
                          <a:latin typeface="Adobe Hebrew Regular"/>
                          <a:ea typeface="Adobe Hebrew Regular"/>
                          <a:cs typeface="Adobe Hebrew Regular"/>
                          <a:sym typeface="Adobe Hebrew Regular"/>
                        </a:defRPr>
                      </a:pPr>
                      <a:r>
                        <a:t>כז</a:t>
                      </a:r>
                      <a:r>
                        <a:t>  וְאֵת פַּר הַחַטָּאת וְאֵת שְׂעִיר הַחַטָּאת, אֲשֶׁר הוּבָא אֶת-דָּמָם לְכַפֵּר בַּקֹּדֶשׁ--יוֹצִיא, אֶל-מִחוּץ לַמַּחֲנֶה; וְשָׂרְפוּ בָאֵשׁ, אֶת-עֹרֹתָם וְאֶת-בְּשָׂרָם וְאֶת-פִּרְשָׁם.</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27</a:t>
                      </a:r>
                      <a:r>
                        <a:t> And the bullock of the sin-offering, and the goat of the sin-offering, whose blood was brought in to make atonement in the holy place, shall be carried forth without the camp; and they shall burn in the fire their skins, and their flesh, and their dung.</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600">
                          <a:latin typeface="Adobe Hebrew Regular"/>
                          <a:ea typeface="Adobe Hebrew Regular"/>
                          <a:cs typeface="Adobe Hebrew Regular"/>
                          <a:sym typeface="Adobe Hebrew Regular"/>
                        </a:defRPr>
                      </a:pPr>
                      <a:r>
                        <a:t>כח</a:t>
                      </a:r>
                      <a:r>
                        <a:t>  וְהַשֹּׂרֵף אֹתָם--יְכַבֵּס בְּגָדָיו, וְרָחַץ אֶת-בְּשָׂרוֹ בַּמָּיִם; וְאַחֲרֵי-כֵן, יָבוֹא אֶל-הַמַּחֲנֶה.</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28</a:t>
                      </a:r>
                      <a:r>
                        <a:t> And he that burneth them shall wash his clothes, and bathe his flesh in water, and afterward he may come into the camp.</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600">
                          <a:latin typeface="Adobe Hebrew Regular"/>
                          <a:ea typeface="Adobe Hebrew Regular"/>
                          <a:cs typeface="Adobe Hebrew Regular"/>
                          <a:sym typeface="Adobe Hebrew Regular"/>
                        </a:defRPr>
                      </a:pPr>
                      <a:r>
                        <a:t>כט</a:t>
                      </a:r>
                      <a:r>
                        <a:t>  וְהָיְתָה לָכֶם, לְחֻקַּת עוֹלָם:  בַּחֹדֶשׁ הַשְּׁבִיעִי בֶּעָשׂוֹר לַחֹדֶשׁ תְּעַנּוּ אֶת-נַפְשֹׁתֵיכֶם, וְכָל-מְלָאכָה לֹא תַעֲשׂוּ--הָאֶזְרָח, וְהַגֵּר הַגָּר בְּתוֹכְכֶם.</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29</a:t>
                      </a:r>
                      <a:r>
                        <a:t> And it shall be a statute for ever unto you: in the seventh month, on the tenth day of the month, ye shall afflict your souls, and shall do no manner of work, the home-born, or the stranger that sojourneth among you.</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600">
                          <a:latin typeface="Adobe Hebrew Regular"/>
                          <a:ea typeface="Adobe Hebrew Regular"/>
                          <a:cs typeface="Adobe Hebrew Regular"/>
                          <a:sym typeface="Adobe Hebrew Regular"/>
                        </a:defRPr>
                      </a:pPr>
                      <a:r>
                        <a:t>ל</a:t>
                      </a:r>
                      <a:r>
                        <a:t>  כִּי-בַיּוֹם הַזֶּה יְכַפֵּר עֲלֵיכֶם, לְטַהֵר אֶתְכֶם:  מִכֹּל, חַטֹּאתֵיכֶם, לִפְנֵי יְהוָה, תִּטְהָרוּ.</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30</a:t>
                      </a:r>
                      <a:r>
                        <a:t> For on this day shall atonement be made for you, to cleanse you; from all your sins shall ye be clean before the LORD.</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600">
                          <a:latin typeface="Adobe Hebrew Regular"/>
                          <a:ea typeface="Adobe Hebrew Regular"/>
                          <a:cs typeface="Adobe Hebrew Regular"/>
                          <a:sym typeface="Adobe Hebrew Regular"/>
                        </a:defRPr>
                      </a:pPr>
                      <a:r>
                        <a:t>לא</a:t>
                      </a:r>
                      <a:r>
                        <a:t>  שַׁבַּת שַׁבָּתוֹן הִיא לָכֶם, וְעִנִּיתֶם אֶת-נַפְשֹׁתֵיכֶם--חֻקַּת, עוֹלָם.</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31</a:t>
                      </a:r>
                      <a:r>
                        <a:t> It is a sabbath of solemn rest unto you, and ye shall afflict your souls; it is a statute for ever.</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600">
                          <a:latin typeface="Adobe Hebrew Regular"/>
                          <a:ea typeface="Adobe Hebrew Regular"/>
                          <a:cs typeface="Adobe Hebrew Regular"/>
                          <a:sym typeface="Adobe Hebrew Regular"/>
                        </a:defRPr>
                      </a:pPr>
                      <a:r>
                        <a:t>לב</a:t>
                      </a:r>
                      <a:r>
                        <a:t>  וְכִפֶּר הַכֹּהֵן אֲשֶׁר-יִמְשַׁח אֹתוֹ, וַאֲשֶׁר יְמַלֵּא אֶת-יָדוֹ, לְכַהֵן, תַּחַת אָבִיו; וְלָבַשׁ אֶת-בִּגְדֵי הַבָּד, בִּגְדֵי הַקֹּדֶשׁ.</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32</a:t>
                      </a:r>
                      <a:r>
                        <a:t> And the priest, who shall be anointed and who shall be consecrated to be priest in his father's stead, shall make the atonement, and shall put on the linen garments, even the holy garments.</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600">
                          <a:latin typeface="Adobe Hebrew Regular"/>
                          <a:ea typeface="Adobe Hebrew Regular"/>
                          <a:cs typeface="Adobe Hebrew Regular"/>
                          <a:sym typeface="Adobe Hebrew Regular"/>
                        </a:defRPr>
                      </a:pPr>
                      <a:r>
                        <a:t>לג</a:t>
                      </a:r>
                      <a:r>
                        <a:t>  וְכִפֶּר אֶת-מִקְדַּשׁ הַקֹּדֶשׁ, וְאֶת-אֹהֶל מוֹעֵד וְאֶת-הַמִּזְבֵּחַ יְכַפֵּר; וְעַל הַכֹּהֲנִים וְעַל-כָּל-עַם הַקָּהָל, יְכַפֵּר.</a:t>
                      </a:r>
                    </a:p>
                  </a:txBody>
                  <a:tcPr marL="50800" marR="50800" marT="50800" marB="50800" anchor="t" anchorCtr="0" horzOverflow="overflow">
                    <a:lnL w="12700">
                      <a:solidFill>
                        <a:srgbClr val="000000"/>
                      </a:solidFill>
                      <a:miter lim="400000"/>
                    </a:lnL>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33</a:t>
                      </a:r>
                      <a:r>
                        <a:t> And he shall make atonement for the most holy place, and he shall make atonement for the tent of meeting and for the altar; and he shall make atonement for the priests and for all the people of the assembly.</a:t>
                      </a:r>
                    </a:p>
                  </a:txBody>
                  <a:tcPr marL="50800" marR="50800" marT="50800" marB="50800" anchor="t" anchorCtr="0" horzOverflow="overflow">
                    <a:lnR w="12700">
                      <a:solidFill>
                        <a:srgbClr val="000000"/>
                      </a:solidFill>
                      <a:miter lim="400000"/>
                    </a:lnR>
                  </a:tcPr>
                </a:tc>
              </a:tr>
              <a:tr h="656741">
                <a:tc>
                  <a:txBody>
                    <a:bodyPr/>
                    <a:lstStyle/>
                    <a:p>
                      <a:pPr algn="r" defTabSz="457200" rtl="1">
                        <a:defRPr cap="none" spc="0" sz="1600">
                          <a:latin typeface="Adobe Hebrew Regular"/>
                          <a:ea typeface="Adobe Hebrew Regular"/>
                          <a:cs typeface="Adobe Hebrew Regular"/>
                          <a:sym typeface="Adobe Hebrew Regular"/>
                        </a:defRPr>
                      </a:pPr>
                      <a:r>
                        <a:t>לד</a:t>
                      </a:r>
                      <a:r>
                        <a:t>  וְהָיְתָה-זֹּאת לָכֶם לְחֻקַּת עוֹלָם, לְכַפֵּר עַל-בְּנֵי יִשְׂרָאֵל מִכָּל-חַטֹּאתָם--אַחַת, בַּשָּׁנָה; וַיַּעַשׂ, כַּאֲשֶׁר צִוָּה יְהוָה אֶת-מֹשֶׁה.  {פ}</a:t>
                      </a:r>
                    </a:p>
                  </a:txBody>
                  <a:tcPr marL="50800" marR="50800" marT="50800" marB="50800" anchor="t" anchorCtr="0" horzOverflow="overflow">
                    <a:lnL w="12700">
                      <a:solidFill>
                        <a:srgbClr val="000000"/>
                      </a:solidFill>
                      <a:miter lim="400000"/>
                    </a:lnL>
                    <a:lnB w="12700">
                      <a:solidFill>
                        <a:srgbClr val="000000"/>
                      </a:solidFill>
                      <a:miter lim="400000"/>
                    </a:lnB>
                  </a:tcPr>
                </a:tc>
                <a:tc>
                  <a:txBody>
                    <a:bodyPr/>
                    <a:lstStyle/>
                    <a:p>
                      <a:pPr algn="l" defTabSz="457200">
                        <a:defRPr cap="none" spc="0" sz="1200">
                          <a:latin typeface="Tahoma"/>
                          <a:ea typeface="Tahoma"/>
                          <a:cs typeface="Tahoma"/>
                          <a:sym typeface="Tahoma"/>
                        </a:defRPr>
                      </a:pPr>
                      <a:r>
                        <a:rPr>
                          <a:latin typeface="Tahoma Bold"/>
                          <a:ea typeface="Tahoma Bold"/>
                          <a:cs typeface="Tahoma Bold"/>
                          <a:sym typeface="Tahoma Bold"/>
                        </a:rPr>
                        <a:t>34</a:t>
                      </a:r>
                      <a:r>
                        <a:t> And this shall be an everlasting statute unto you, to make atonement for the children of Israel because of all their sins once in the year.' And he did as the LORD commanded Moses. </a:t>
                      </a:r>
                      <a:r>
                        <a:rPr>
                          <a:latin typeface="Tahoma Bold"/>
                          <a:ea typeface="Tahoma Bold"/>
                          <a:cs typeface="Tahoma Bold"/>
                          <a:sym typeface="Tahoma Bold"/>
                        </a:rPr>
                        <a:t>{P}</a:t>
                      </a:r>
                    </a:p>
                  </a:txBody>
                  <a:tcPr marL="50800" marR="50800" marT="50800" marB="50800" anchor="t" anchorCtr="0" horzOverflow="overflow">
                    <a:lnR w="12700">
                      <a:solidFill>
                        <a:srgbClr val="000000"/>
                      </a:solidFill>
                      <a:miter lim="400000"/>
                    </a:lnR>
                    <a:lnB w="12700">
                      <a:solidFill>
                        <a:srgbClr val="000000"/>
                      </a:solidFill>
                      <a:miter lim="400000"/>
                    </a:lnB>
                  </a:tcPr>
                </a:tc>
              </a:tr>
            </a:tbl>
          </a:graphicData>
        </a:graphic>
      </p:graphicFrame>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Meseches Yoma"/>
          <p:cNvSpPr txBox="1"/>
          <p:nvPr>
            <p:ph type="body" idx="21"/>
          </p:nvPr>
        </p:nvSpPr>
        <p:spPr>
          <a:prstGeom prst="rect">
            <a:avLst/>
          </a:prstGeom>
        </p:spPr>
        <p:txBody>
          <a:bodyPr/>
          <a:lstStyle/>
          <a:p>
            <a:pPr lvl="1" marL="0" indent="342900" algn="ctr">
              <a:spcBef>
                <a:spcPts val="0"/>
              </a:spcBef>
              <a:buClrTx/>
              <a:buSzTx/>
              <a:buNone/>
              <a:defRPr cap="all" spc="342" sz="3800">
                <a:latin typeface="+mn-lt"/>
                <a:ea typeface="+mn-ea"/>
                <a:cs typeface="+mn-cs"/>
                <a:sym typeface="Futura"/>
              </a:defRPr>
            </a:pPr>
            <a:r>
              <a:t>Meseches Yoma</a:t>
            </a:r>
          </a:p>
        </p:txBody>
      </p:sp>
      <p:sp>
        <p:nvSpPr>
          <p:cNvPr id="167" name="From the Mishna"/>
          <p:cNvSpPr txBox="1"/>
          <p:nvPr>
            <p:ph type="title"/>
          </p:nvPr>
        </p:nvSpPr>
        <p:spPr>
          <a:prstGeom prst="rect">
            <a:avLst/>
          </a:prstGeom>
        </p:spPr>
        <p:txBody>
          <a:bodyPr/>
          <a:lstStyle>
            <a:lvl1pPr defTabSz="634745">
              <a:defRPr spc="113" sz="5684"/>
            </a:lvl1pPr>
          </a:lstStyle>
          <a:p>
            <a:pPr/>
            <a:r>
              <a:t>From the Mishna</a:t>
            </a:r>
          </a:p>
        </p:txBody>
      </p:sp>
      <p:sp>
        <p:nvSpPr>
          <p:cNvPr id="168" name="Perek 1: Kohen Gadol Preparation…"/>
          <p:cNvSpPr txBox="1"/>
          <p:nvPr>
            <p:ph type="body" idx="1"/>
          </p:nvPr>
        </p:nvSpPr>
        <p:spPr>
          <a:prstGeom prst="rect">
            <a:avLst/>
          </a:prstGeom>
        </p:spPr>
        <p:txBody>
          <a:bodyPr/>
          <a:lstStyle/>
          <a:p>
            <a:pPr marL="447040" indent="-447040" defTabSz="569976">
              <a:spcBef>
                <a:spcPts val="4200"/>
              </a:spcBef>
              <a:defRPr spc="73" sz="3696"/>
            </a:pPr>
            <a:r>
              <a:t>Perek 1: Kohen Gadol Preparation</a:t>
            </a:r>
          </a:p>
          <a:p>
            <a:pPr marL="447040" indent="-447040" defTabSz="569976">
              <a:spcBef>
                <a:spcPts val="4200"/>
              </a:spcBef>
              <a:defRPr spc="73" sz="3696"/>
            </a:pPr>
            <a:r>
              <a:t>Perek 2: The Korban Tamid</a:t>
            </a:r>
          </a:p>
          <a:p>
            <a:pPr marL="447040" indent="-447040" defTabSz="569976">
              <a:spcBef>
                <a:spcPts val="4200"/>
              </a:spcBef>
              <a:defRPr spc="73" sz="3696"/>
            </a:pPr>
            <a:r>
              <a:t>Perek 3: Ketores and the Par of the Kohen Gadol</a:t>
            </a:r>
          </a:p>
          <a:p>
            <a:pPr marL="447040" indent="-447040" defTabSz="569976">
              <a:spcBef>
                <a:spcPts val="4200"/>
              </a:spcBef>
              <a:defRPr spc="73" sz="3696"/>
            </a:pPr>
            <a:r>
              <a:t>Perek 4: The Lottery, the Par of the Kohanim, Yom Kippur Ketores</a:t>
            </a:r>
          </a:p>
          <a:p>
            <a:pPr marL="447040" indent="-447040" defTabSz="569976">
              <a:spcBef>
                <a:spcPts val="4200"/>
              </a:spcBef>
              <a:defRPr spc="73" sz="3696"/>
            </a:pPr>
            <a:r>
              <a:t>Perek 5: Blood sprinkling and Ketores</a:t>
            </a:r>
          </a:p>
          <a:p>
            <a:pPr marL="447040" indent="-447040" defTabSz="569976">
              <a:spcBef>
                <a:spcPts val="4200"/>
              </a:spcBef>
              <a:defRPr spc="73" sz="3696"/>
            </a:pPr>
            <a:r>
              <a:t>Perek 6: The goat which is sent</a:t>
            </a:r>
          </a:p>
          <a:p>
            <a:pPr marL="447040" indent="-447040" defTabSz="569976">
              <a:spcBef>
                <a:spcPts val="4200"/>
              </a:spcBef>
              <a:defRPr spc="73" sz="3696"/>
            </a:pPr>
            <a:r>
              <a:t>Perek 7: The end of the Avodah</a:t>
            </a:r>
          </a:p>
          <a:p>
            <a:pPr marL="447040" indent="-447040" defTabSz="569976">
              <a:spcBef>
                <a:spcPts val="4200"/>
              </a:spcBef>
              <a:defRPr spc="73" sz="3696"/>
            </a:pPr>
            <a:r>
              <a:t>Perek 8: The restrictions of Yom Kippur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The Kohen Gadol"/>
          <p:cNvSpPr txBox="1"/>
          <p:nvPr>
            <p:ph type="body" idx="21"/>
          </p:nvPr>
        </p:nvSpPr>
        <p:spPr>
          <a:prstGeom prst="rect">
            <a:avLst/>
          </a:prstGeom>
        </p:spPr>
        <p:txBody>
          <a:bodyPr/>
          <a:lstStyle/>
          <a:p>
            <a:pPr/>
            <a:r>
              <a:t>The Kohen Gadol</a:t>
            </a:r>
          </a:p>
        </p:txBody>
      </p:sp>
      <p:sp>
        <p:nvSpPr>
          <p:cNvPr id="171" name="In the Machzor"/>
          <p:cNvSpPr txBox="1"/>
          <p:nvPr>
            <p:ph type="title"/>
          </p:nvPr>
        </p:nvSpPr>
        <p:spPr>
          <a:prstGeom prst="rect">
            <a:avLst/>
          </a:prstGeom>
        </p:spPr>
        <p:txBody>
          <a:bodyPr/>
          <a:lstStyle>
            <a:lvl1pPr defTabSz="634745">
              <a:defRPr spc="113" sz="5684"/>
            </a:lvl1pPr>
          </a:lstStyle>
          <a:p>
            <a:pPr/>
            <a:r>
              <a:t>In the Machzor</a:t>
            </a:r>
          </a:p>
        </p:txBody>
      </p:sp>
      <p:pic>
        <p:nvPicPr>
          <p:cNvPr id="172" name="Image" descr="Image"/>
          <p:cNvPicPr>
            <a:picLocks noChangeAspect="1"/>
          </p:cNvPicPr>
          <p:nvPr/>
        </p:nvPicPr>
        <p:blipFill>
          <a:blip r:embed="rId2">
            <a:extLst/>
          </a:blip>
          <a:srcRect l="6185" t="0" r="3288" b="0"/>
          <a:stretch>
            <a:fillRect/>
          </a:stretch>
        </p:blipFill>
        <p:spPr>
          <a:xfrm>
            <a:off x="13227107" y="2726911"/>
            <a:ext cx="10473575" cy="5207001"/>
          </a:xfrm>
          <a:prstGeom prst="rect">
            <a:avLst/>
          </a:prstGeom>
          <a:ln w="12700">
            <a:miter lim="400000"/>
          </a:ln>
          <a:effectLst>
            <a:outerShdw sx="100000" sy="100000" kx="0" ky="0" algn="b" rotWithShape="0" blurRad="127000" dist="76200" dir="2700000">
              <a:srgbClr val="000000">
                <a:alpha val="75000"/>
              </a:srgbClr>
            </a:outerShdw>
          </a:effectLst>
        </p:spPr>
      </p:pic>
      <p:sp>
        <p:nvSpPr>
          <p:cNvPr id="173" name="Mishna, Yoma 1:5…"/>
          <p:cNvSpPr/>
          <p:nvPr/>
        </p:nvSpPr>
        <p:spPr>
          <a:xfrm>
            <a:off x="1292403" y="2726911"/>
            <a:ext cx="11566640" cy="4493044"/>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cap="all" spc="39" sz="2000">
                <a:latin typeface="+mn-lt"/>
                <a:ea typeface="+mn-ea"/>
                <a:cs typeface="+mn-cs"/>
                <a:sym typeface="Futura"/>
              </a:defRPr>
            </a:pPr>
            <a:r>
              <a:t>Mishna, Yoma 1:5</a:t>
            </a:r>
          </a:p>
          <a:p>
            <a:pPr algn="r">
              <a:defRPr cap="all" spc="39" sz="2000">
                <a:latin typeface="+mn-lt"/>
                <a:ea typeface="+mn-ea"/>
                <a:cs typeface="+mn-cs"/>
                <a:sym typeface="Futura"/>
              </a:defRPr>
            </a:pPr>
            <a:r>
              <a:t>מְסָרוּהוּ זִקְנֵי בֵית דִּין לְזִקְנֵי כְהֻנָּה, וְהֶעֱלוּהוּ לַעֲלִיַּת בֵּית אַבְטִינָס, וְהִשְׁבִּיעוּהוּ וְנִפְטְרוּ וְהָלְכוּ לָהֶם. וְאָמְרוּ לוֹ, אִישִׁי כֹהֵן גָּדוֹל, אָנוּ שְׁלוּחֵי בֵית דִּין, וְאַתָּה שְׁלוּחֵנוּ וּשְׁלִיחַ בֵּית דִּין, מַשְׁבִּיעִין אָנוּ עָלֶיךָ בְּמִי </a:t>
            </a:r>
          </a:p>
          <a:p>
            <a:pPr algn="r">
              <a:defRPr cap="all" spc="39" sz="2000">
                <a:latin typeface="+mn-lt"/>
                <a:ea typeface="+mn-ea"/>
                <a:cs typeface="+mn-cs"/>
                <a:sym typeface="Futura"/>
              </a:defRPr>
            </a:pPr>
            <a:r>
              <a:t>שֶׁשִּׁכֵּן שְׁמוֹ בַבַּיִת הַזֶּה, שֶׁלֹּא תְשַׁנֶּה דָבָר מִכָּל מַה שֶּׁאָמַרְנוּ לָךְ. הוּא פוֹרֵשׁ וּבוֹכֶה, וְהֵן פּוֹרְשִׁין וּבוֹכִין: </a:t>
            </a:r>
          </a:p>
          <a:p>
            <a:pPr algn="r">
              <a:defRPr cap="all" spc="39" sz="2000">
                <a:latin typeface="+mn-lt"/>
                <a:ea typeface="+mn-ea"/>
                <a:cs typeface="+mn-cs"/>
                <a:sym typeface="Futura"/>
              </a:defRPr>
            </a:pPr>
          </a:p>
          <a:p>
            <a:pPr algn="l">
              <a:defRPr cap="all" spc="39" sz="2000">
                <a:latin typeface="+mn-lt"/>
                <a:ea typeface="+mn-ea"/>
                <a:cs typeface="+mn-cs"/>
                <a:sym typeface="Futura"/>
              </a:defRPr>
            </a:pPr>
            <a:r>
              <a:t>The elders of the court handed him over to the elders of the priesthood and they took him up to the upper chamber of the house of Avtinas. They adjured him and then left. And they said to him [when leaving]: “Sir, high priest, we are messengers of the court and you are our messenger and the messenger of the court. We adjure you by the one that caused His name dwell in this house that you do not change anything of what we said to you.” He turned aside and wept and they turned aside and wept.</a:t>
            </a:r>
          </a:p>
        </p:txBody>
      </p:sp>
      <p:sp>
        <p:nvSpPr>
          <p:cNvPr id="174" name="Mishna, Yoma 1:6…"/>
          <p:cNvSpPr/>
          <p:nvPr/>
        </p:nvSpPr>
        <p:spPr>
          <a:xfrm>
            <a:off x="1292403" y="7343366"/>
            <a:ext cx="11566640" cy="4493043"/>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cap="all" spc="48" sz="2400">
                <a:latin typeface="+mn-lt"/>
                <a:ea typeface="+mn-ea"/>
                <a:cs typeface="+mn-cs"/>
                <a:sym typeface="Futura"/>
              </a:defRPr>
            </a:pPr>
            <a:r>
              <a:t>Mishna, Yoma 1:6</a:t>
            </a:r>
          </a:p>
          <a:p>
            <a:pPr algn="r">
              <a:defRPr cap="all" spc="42" sz="2100">
                <a:latin typeface="+mn-lt"/>
                <a:ea typeface="+mn-ea"/>
                <a:cs typeface="+mn-cs"/>
                <a:sym typeface="Futura"/>
              </a:defRPr>
            </a:pPr>
            <a:r>
              <a:t>אִם הָיָה חָכָם, דּוֹרֵשׁ. וְאִם לָאו, תַּלְמִידֵי חֲכָמִים דּוֹרְשִׁין לְפָנָיו. וְאִם רָגִיל לִקְרוֹת, קוֹרֵא. וְאִם לָאו, קוֹרִין לְפָנָיו. וּבַמֶּה קוֹרִין לְפָנָיו, בְּאִיּוֹב וּבְעֶזְרָא וּבְדִבְרֵי הַיָּמִים. זְכַרְיָה בֶּן קְבוּטָל אוֹמֵר, פְּעָמִים </a:t>
            </a:r>
          </a:p>
          <a:p>
            <a:pPr algn="r">
              <a:defRPr cap="all" spc="42" sz="2100">
                <a:latin typeface="+mn-lt"/>
                <a:ea typeface="+mn-ea"/>
                <a:cs typeface="+mn-cs"/>
                <a:sym typeface="Futura"/>
              </a:defRPr>
            </a:pPr>
            <a:r>
              <a:t>הַרְבֵּה קָרִיתִי לְפָנָיו בְּדָנִיֵּאל: </a:t>
            </a:r>
          </a:p>
          <a:p>
            <a:pPr algn="r">
              <a:defRPr cap="all" spc="42" sz="2100">
                <a:latin typeface="+mn-lt"/>
                <a:ea typeface="+mn-ea"/>
                <a:cs typeface="+mn-cs"/>
                <a:sym typeface="Futura"/>
              </a:defRPr>
            </a:pPr>
          </a:p>
          <a:p>
            <a:pPr algn="l">
              <a:defRPr cap="all" spc="42" sz="2100">
                <a:latin typeface="+mn-lt"/>
                <a:ea typeface="+mn-ea"/>
                <a:cs typeface="+mn-cs"/>
                <a:sym typeface="Futura"/>
              </a:defRPr>
            </a:pPr>
            <a:r>
              <a:t>If he was a sage he would expound, and if not, the disciples of the sages would expound before him. If he was familiar with reading [the Scriptures] he would read, if not they would read before him. From what would they read before him? From Job, Ezra and Chronicles. Zechariah ben Kv’utal says: I have often read before him from Daniel.</a:t>
            </a:r>
          </a:p>
          <a:p>
            <a:pPr>
              <a:defRPr cap="all" spc="48" sz="2400">
                <a:latin typeface="+mn-lt"/>
                <a:ea typeface="+mn-ea"/>
                <a:cs typeface="+mn-cs"/>
                <a:sym typeface="Futura"/>
              </a:defRPr>
            </a:pPr>
            <a:r>
              <a:t>.</a:t>
            </a:r>
          </a:p>
        </p:txBody>
      </p:sp>
      <p:pic>
        <p:nvPicPr>
          <p:cNvPr id="175" name="Image" descr="Image"/>
          <p:cNvPicPr>
            <a:picLocks noChangeAspect="1"/>
          </p:cNvPicPr>
          <p:nvPr/>
        </p:nvPicPr>
        <p:blipFill>
          <a:blip r:embed="rId3">
            <a:extLst/>
          </a:blip>
          <a:stretch>
            <a:fillRect/>
          </a:stretch>
        </p:blipFill>
        <p:spPr>
          <a:xfrm>
            <a:off x="19055499" y="8417338"/>
            <a:ext cx="4624953" cy="3215444"/>
          </a:xfrm>
          <a:prstGeom prst="rect">
            <a:avLst/>
          </a:prstGeom>
          <a:ln w="12700">
            <a:miter lim="400000"/>
          </a:ln>
          <a:effectLst>
            <a:outerShdw sx="100000" sy="100000" kx="0" ky="0" algn="b" rotWithShape="0" blurRad="127000" dist="76200" dir="2700000">
              <a:srgbClr val="000000">
                <a:alpha val="75000"/>
              </a:srgbClr>
            </a:outerShdw>
          </a:effectLst>
        </p:spPr>
      </p:pic>
      <p:pic>
        <p:nvPicPr>
          <p:cNvPr id="176" name="Image" descr="Image"/>
          <p:cNvPicPr>
            <a:picLocks noChangeAspect="1"/>
          </p:cNvPicPr>
          <p:nvPr/>
        </p:nvPicPr>
        <p:blipFill>
          <a:blip r:embed="rId4">
            <a:extLst/>
          </a:blip>
          <a:stretch>
            <a:fillRect/>
          </a:stretch>
        </p:blipFill>
        <p:spPr>
          <a:xfrm>
            <a:off x="13869015" y="8347488"/>
            <a:ext cx="4684709" cy="3355144"/>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The First Ox"/>
          <p:cNvSpPr txBox="1"/>
          <p:nvPr>
            <p:ph type="body" idx="21"/>
          </p:nvPr>
        </p:nvSpPr>
        <p:spPr>
          <a:prstGeom prst="rect">
            <a:avLst/>
          </a:prstGeom>
        </p:spPr>
        <p:txBody>
          <a:bodyPr/>
          <a:lstStyle/>
          <a:p>
            <a:pPr/>
            <a:r>
              <a:t>The First Ox</a:t>
            </a:r>
          </a:p>
        </p:txBody>
      </p:sp>
      <p:sp>
        <p:nvSpPr>
          <p:cNvPr id="179" name="In the Machzor"/>
          <p:cNvSpPr txBox="1"/>
          <p:nvPr>
            <p:ph type="title"/>
          </p:nvPr>
        </p:nvSpPr>
        <p:spPr>
          <a:prstGeom prst="rect">
            <a:avLst/>
          </a:prstGeom>
        </p:spPr>
        <p:txBody>
          <a:bodyPr/>
          <a:lstStyle>
            <a:lvl1pPr defTabSz="634745">
              <a:defRPr spc="113" sz="5684"/>
            </a:lvl1pPr>
          </a:lstStyle>
          <a:p>
            <a:pPr/>
            <a:r>
              <a:t>In the Machzor</a:t>
            </a:r>
          </a:p>
        </p:txBody>
      </p:sp>
      <p:pic>
        <p:nvPicPr>
          <p:cNvPr id="180" name="Image" descr="Image"/>
          <p:cNvPicPr>
            <a:picLocks noChangeAspect="1"/>
          </p:cNvPicPr>
          <p:nvPr/>
        </p:nvPicPr>
        <p:blipFill>
          <a:blip r:embed="rId2">
            <a:extLst/>
          </a:blip>
          <a:srcRect l="4575" t="0" r="4575" b="0"/>
          <a:stretch>
            <a:fillRect/>
          </a:stretch>
        </p:blipFill>
        <p:spPr>
          <a:xfrm>
            <a:off x="12006753" y="2752561"/>
            <a:ext cx="11855734" cy="4635929"/>
          </a:xfrm>
          <a:prstGeom prst="rect">
            <a:avLst/>
          </a:prstGeom>
          <a:ln w="12700">
            <a:miter lim="400000"/>
          </a:ln>
          <a:effectLst>
            <a:outerShdw sx="100000" sy="100000" kx="0" ky="0" algn="b" rotWithShape="0" blurRad="127000" dist="76200" dir="2700000">
              <a:srgbClr val="000000">
                <a:alpha val="75000"/>
              </a:srgbClr>
            </a:outerShdw>
          </a:effectLst>
        </p:spPr>
      </p:pic>
      <p:pic>
        <p:nvPicPr>
          <p:cNvPr id="181" name="Image" descr="Image"/>
          <p:cNvPicPr>
            <a:picLocks noChangeAspect="1"/>
          </p:cNvPicPr>
          <p:nvPr/>
        </p:nvPicPr>
        <p:blipFill>
          <a:blip r:embed="rId3">
            <a:extLst/>
          </a:blip>
          <a:srcRect l="0" t="0" r="2377" b="0"/>
          <a:stretch>
            <a:fillRect/>
          </a:stretch>
        </p:blipFill>
        <p:spPr>
          <a:xfrm>
            <a:off x="12006753" y="7537520"/>
            <a:ext cx="11855979" cy="4738392"/>
          </a:xfrm>
          <a:prstGeom prst="rect">
            <a:avLst/>
          </a:prstGeom>
          <a:ln w="12700">
            <a:miter lim="400000"/>
          </a:ln>
          <a:effectLst>
            <a:outerShdw sx="100000" sy="100000" kx="0" ky="0" algn="b" rotWithShape="0" blurRad="127000" dist="76200" dir="2700000">
              <a:srgbClr val="000000">
                <a:alpha val="75000"/>
              </a:srgbClr>
            </a:outerShdw>
          </a:effectLst>
        </p:spPr>
      </p:pic>
      <p:pic>
        <p:nvPicPr>
          <p:cNvPr id="182" name="Image" descr="Image"/>
          <p:cNvPicPr>
            <a:picLocks noChangeAspect="1"/>
          </p:cNvPicPr>
          <p:nvPr/>
        </p:nvPicPr>
        <p:blipFill>
          <a:blip r:embed="rId4">
            <a:extLst/>
          </a:blip>
          <a:stretch>
            <a:fillRect/>
          </a:stretch>
        </p:blipFill>
        <p:spPr>
          <a:xfrm>
            <a:off x="984550" y="1974658"/>
            <a:ext cx="5416100" cy="5097505"/>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he Lottery and the Second Ox"/>
          <p:cNvSpPr txBox="1"/>
          <p:nvPr>
            <p:ph type="body" idx="21"/>
          </p:nvPr>
        </p:nvSpPr>
        <p:spPr>
          <a:prstGeom prst="rect">
            <a:avLst/>
          </a:prstGeom>
        </p:spPr>
        <p:txBody>
          <a:bodyPr/>
          <a:lstStyle/>
          <a:p>
            <a:pPr/>
            <a:r>
              <a:t>The Lottery and the Second Ox</a:t>
            </a:r>
          </a:p>
        </p:txBody>
      </p:sp>
      <p:sp>
        <p:nvSpPr>
          <p:cNvPr id="185" name="In the Machzor"/>
          <p:cNvSpPr txBox="1"/>
          <p:nvPr>
            <p:ph type="title"/>
          </p:nvPr>
        </p:nvSpPr>
        <p:spPr>
          <a:prstGeom prst="rect">
            <a:avLst/>
          </a:prstGeom>
        </p:spPr>
        <p:txBody>
          <a:bodyPr/>
          <a:lstStyle>
            <a:lvl1pPr defTabSz="634745">
              <a:defRPr spc="113" sz="5684"/>
            </a:lvl1pPr>
          </a:lstStyle>
          <a:p>
            <a:pPr/>
            <a:r>
              <a:t>In the Machzor</a:t>
            </a:r>
          </a:p>
        </p:txBody>
      </p:sp>
      <p:pic>
        <p:nvPicPr>
          <p:cNvPr id="186" name="Image" descr="Image"/>
          <p:cNvPicPr>
            <a:picLocks noChangeAspect="1"/>
          </p:cNvPicPr>
          <p:nvPr/>
        </p:nvPicPr>
        <p:blipFill>
          <a:blip r:embed="rId2">
            <a:extLst/>
          </a:blip>
          <a:stretch>
            <a:fillRect/>
          </a:stretch>
        </p:blipFill>
        <p:spPr>
          <a:xfrm>
            <a:off x="13670358" y="3329927"/>
            <a:ext cx="9967326" cy="1982573"/>
          </a:xfrm>
          <a:prstGeom prst="rect">
            <a:avLst/>
          </a:prstGeom>
          <a:ln w="12700">
            <a:miter lim="400000"/>
          </a:ln>
          <a:effectLst>
            <a:outerShdw sx="100000" sy="100000" kx="0" ky="0" algn="b" rotWithShape="0" blurRad="127000" dist="76200" dir="2700000">
              <a:srgbClr val="000000">
                <a:alpha val="75000"/>
              </a:srgbClr>
            </a:outerShdw>
          </a:effectLst>
        </p:spPr>
      </p:pic>
      <p:pic>
        <p:nvPicPr>
          <p:cNvPr id="187" name="Image" descr="Image"/>
          <p:cNvPicPr>
            <a:picLocks noChangeAspect="1"/>
          </p:cNvPicPr>
          <p:nvPr/>
        </p:nvPicPr>
        <p:blipFill>
          <a:blip r:embed="rId3">
            <a:extLst/>
          </a:blip>
          <a:stretch>
            <a:fillRect/>
          </a:stretch>
        </p:blipFill>
        <p:spPr>
          <a:xfrm>
            <a:off x="13653147" y="5460335"/>
            <a:ext cx="10001749" cy="7112704"/>
          </a:xfrm>
          <a:prstGeom prst="rect">
            <a:avLst/>
          </a:prstGeom>
          <a:ln w="12700">
            <a:miter lim="400000"/>
          </a:ln>
          <a:effectLst>
            <a:outerShdw sx="100000" sy="100000" kx="0" ky="0" algn="b" rotWithShape="0" blurRad="127000" dist="76200" dir="2700000">
              <a:srgbClr val="000000">
                <a:alpha val="75000"/>
              </a:srgbClr>
            </a:outerShdw>
          </a:effectLst>
        </p:spPr>
      </p:pic>
      <p:pic>
        <p:nvPicPr>
          <p:cNvPr id="188" name="Image" descr="Image"/>
          <p:cNvPicPr>
            <a:picLocks noChangeAspect="1"/>
          </p:cNvPicPr>
          <p:nvPr/>
        </p:nvPicPr>
        <p:blipFill>
          <a:blip r:embed="rId4">
            <a:extLst/>
          </a:blip>
          <a:stretch>
            <a:fillRect/>
          </a:stretch>
        </p:blipFill>
        <p:spPr>
          <a:xfrm>
            <a:off x="550841" y="8653148"/>
            <a:ext cx="6667501" cy="4495801"/>
          </a:xfrm>
          <a:prstGeom prst="rect">
            <a:avLst/>
          </a:prstGeom>
          <a:ln w="12700">
            <a:miter lim="400000"/>
          </a:ln>
          <a:effectLst>
            <a:outerShdw sx="100000" sy="100000" kx="0" ky="0" algn="b" rotWithShape="0" blurRad="127000" dist="76200" dir="2700000">
              <a:srgbClr val="000000">
                <a:alpha val="75000"/>
              </a:srgbClr>
            </a:outerShdw>
          </a:effectLst>
        </p:spPr>
      </p:pic>
      <p:pic>
        <p:nvPicPr>
          <p:cNvPr id="189" name="Image" descr="Image"/>
          <p:cNvPicPr>
            <a:picLocks noChangeAspect="1"/>
          </p:cNvPicPr>
          <p:nvPr/>
        </p:nvPicPr>
        <p:blipFill>
          <a:blip r:embed="rId5">
            <a:extLst/>
          </a:blip>
          <a:stretch>
            <a:fillRect/>
          </a:stretch>
        </p:blipFill>
        <p:spPr>
          <a:xfrm>
            <a:off x="584113" y="3303336"/>
            <a:ext cx="6619529" cy="4526497"/>
          </a:xfrm>
          <a:prstGeom prst="rect">
            <a:avLst/>
          </a:prstGeom>
          <a:ln w="12700">
            <a:miter lim="400000"/>
          </a:ln>
          <a:effectLst>
            <a:outerShdw sx="100000" sy="100000" kx="0" ky="0" algn="b" rotWithShape="0" blurRad="127000" dist="76200" dir="2700000">
              <a:srgbClr val="000000">
                <a:alpha val="75000"/>
              </a:srgbClr>
            </a:outerShdw>
          </a:effectLst>
        </p:spPr>
      </p:pic>
      <p:pic>
        <p:nvPicPr>
          <p:cNvPr id="190" name="Image" descr="Image"/>
          <p:cNvPicPr>
            <a:picLocks noChangeAspect="1"/>
          </p:cNvPicPr>
          <p:nvPr/>
        </p:nvPicPr>
        <p:blipFill>
          <a:blip r:embed="rId6">
            <a:extLst/>
          </a:blip>
          <a:stretch>
            <a:fillRect/>
          </a:stretch>
        </p:blipFill>
        <p:spPr>
          <a:xfrm>
            <a:off x="7520215" y="3311401"/>
            <a:ext cx="5816358" cy="4135068"/>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he Sprinklings"/>
          <p:cNvSpPr txBox="1"/>
          <p:nvPr>
            <p:ph type="body" idx="21"/>
          </p:nvPr>
        </p:nvSpPr>
        <p:spPr>
          <a:prstGeom prst="rect">
            <a:avLst/>
          </a:prstGeom>
        </p:spPr>
        <p:txBody>
          <a:bodyPr/>
          <a:lstStyle/>
          <a:p>
            <a:pPr/>
            <a:r>
              <a:t>The Sprinklings</a:t>
            </a:r>
          </a:p>
        </p:txBody>
      </p:sp>
      <p:sp>
        <p:nvSpPr>
          <p:cNvPr id="193" name="In the Machzor"/>
          <p:cNvSpPr txBox="1"/>
          <p:nvPr>
            <p:ph type="title"/>
          </p:nvPr>
        </p:nvSpPr>
        <p:spPr>
          <a:prstGeom prst="rect">
            <a:avLst/>
          </a:prstGeom>
        </p:spPr>
        <p:txBody>
          <a:bodyPr/>
          <a:lstStyle>
            <a:lvl1pPr defTabSz="634745">
              <a:defRPr spc="113" sz="5684"/>
            </a:lvl1pPr>
          </a:lstStyle>
          <a:p>
            <a:pPr/>
            <a:r>
              <a:t>In the Machzor</a:t>
            </a:r>
          </a:p>
        </p:txBody>
      </p:sp>
      <p:pic>
        <p:nvPicPr>
          <p:cNvPr id="194" name="Image" descr="Image"/>
          <p:cNvPicPr>
            <a:picLocks noChangeAspect="1"/>
          </p:cNvPicPr>
          <p:nvPr/>
        </p:nvPicPr>
        <p:blipFill>
          <a:blip r:embed="rId2">
            <a:extLst/>
          </a:blip>
          <a:stretch>
            <a:fillRect/>
          </a:stretch>
        </p:blipFill>
        <p:spPr>
          <a:xfrm>
            <a:off x="12862072" y="3527761"/>
            <a:ext cx="10990631" cy="8717878"/>
          </a:xfrm>
          <a:prstGeom prst="rect">
            <a:avLst/>
          </a:prstGeom>
          <a:ln w="12700">
            <a:miter lim="400000"/>
          </a:ln>
          <a:effectLst>
            <a:outerShdw sx="100000" sy="100000" kx="0" ky="0" algn="b" rotWithShape="0" blurRad="127000" dist="76200" dir="2700000">
              <a:srgbClr val="000000">
                <a:alpha val="75000"/>
              </a:srgbClr>
            </a:outerShdw>
          </a:effectLst>
        </p:spPr>
      </p:pic>
      <p:pic>
        <p:nvPicPr>
          <p:cNvPr id="195" name="Image" descr="Image"/>
          <p:cNvPicPr>
            <a:picLocks noChangeAspect="1"/>
          </p:cNvPicPr>
          <p:nvPr/>
        </p:nvPicPr>
        <p:blipFill>
          <a:blip r:embed="rId3">
            <a:extLst/>
          </a:blip>
          <a:stretch>
            <a:fillRect/>
          </a:stretch>
        </p:blipFill>
        <p:spPr>
          <a:xfrm>
            <a:off x="915868" y="9558368"/>
            <a:ext cx="4320337" cy="3523776"/>
          </a:xfrm>
          <a:prstGeom prst="rect">
            <a:avLst/>
          </a:prstGeom>
          <a:ln w="12700">
            <a:miter lim="400000"/>
          </a:ln>
          <a:effectLst>
            <a:outerShdw sx="100000" sy="100000" kx="0" ky="0" algn="b" rotWithShape="0" blurRad="127000" dist="76200" dir="2700000">
              <a:srgbClr val="000000">
                <a:alpha val="75000"/>
              </a:srgbClr>
            </a:outerShdw>
          </a:effectLst>
        </p:spPr>
      </p:pic>
      <p:pic>
        <p:nvPicPr>
          <p:cNvPr id="196" name="Image" descr="Image"/>
          <p:cNvPicPr>
            <a:picLocks noChangeAspect="1"/>
          </p:cNvPicPr>
          <p:nvPr/>
        </p:nvPicPr>
        <p:blipFill>
          <a:blip r:embed="rId4">
            <a:extLst/>
          </a:blip>
          <a:stretch>
            <a:fillRect/>
          </a:stretch>
        </p:blipFill>
        <p:spPr>
          <a:xfrm>
            <a:off x="879303" y="633272"/>
            <a:ext cx="4937596" cy="3759539"/>
          </a:xfrm>
          <a:prstGeom prst="rect">
            <a:avLst/>
          </a:prstGeom>
          <a:ln w="12700">
            <a:miter lim="400000"/>
          </a:ln>
          <a:effectLst>
            <a:outerShdw sx="100000" sy="100000" kx="0" ky="0" algn="b" rotWithShape="0" blurRad="127000" dist="76200" dir="2700000">
              <a:srgbClr val="000000">
                <a:alpha val="75000"/>
              </a:srgbClr>
            </a:outerShdw>
          </a:effectLst>
        </p:spPr>
      </p:pic>
      <p:pic>
        <p:nvPicPr>
          <p:cNvPr id="197" name="Image" descr="Image"/>
          <p:cNvPicPr>
            <a:picLocks noChangeAspect="1"/>
          </p:cNvPicPr>
          <p:nvPr/>
        </p:nvPicPr>
        <p:blipFill>
          <a:blip r:embed="rId5">
            <a:extLst/>
          </a:blip>
          <a:stretch>
            <a:fillRect/>
          </a:stretch>
        </p:blipFill>
        <p:spPr>
          <a:xfrm>
            <a:off x="5770639" y="9558368"/>
            <a:ext cx="5153048" cy="3523776"/>
          </a:xfrm>
          <a:prstGeom prst="rect">
            <a:avLst/>
          </a:prstGeom>
          <a:ln w="12700">
            <a:miter lim="400000"/>
          </a:ln>
          <a:effectLst>
            <a:outerShdw sx="100000" sy="100000" kx="0" ky="0" algn="b" rotWithShape="0" blurRad="127000" dist="76200" dir="2700000">
              <a:srgbClr val="000000">
                <a:alpha val="75000"/>
              </a:srgbClr>
            </a:outerShdw>
          </a:effectLst>
        </p:spPr>
      </p:pic>
      <p:pic>
        <p:nvPicPr>
          <p:cNvPr id="198" name="Image" descr="Image"/>
          <p:cNvPicPr>
            <a:picLocks noChangeAspect="1"/>
          </p:cNvPicPr>
          <p:nvPr/>
        </p:nvPicPr>
        <p:blipFill>
          <a:blip r:embed="rId6">
            <a:extLst/>
          </a:blip>
          <a:stretch>
            <a:fillRect/>
          </a:stretch>
        </p:blipFill>
        <p:spPr>
          <a:xfrm>
            <a:off x="831716" y="4714989"/>
            <a:ext cx="6667501" cy="4521201"/>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Vidui on the Se’ir Hamishtaleiach"/>
          <p:cNvSpPr txBox="1"/>
          <p:nvPr>
            <p:ph type="body" idx="21"/>
          </p:nvPr>
        </p:nvSpPr>
        <p:spPr>
          <a:prstGeom prst="rect">
            <a:avLst/>
          </a:prstGeom>
        </p:spPr>
        <p:txBody>
          <a:bodyPr/>
          <a:lstStyle/>
          <a:p>
            <a:pPr/>
            <a:r>
              <a:t>Vidui on the Se’ir Hamishtaleiach</a:t>
            </a:r>
          </a:p>
        </p:txBody>
      </p:sp>
      <p:sp>
        <p:nvSpPr>
          <p:cNvPr id="201" name="In the Machzor"/>
          <p:cNvSpPr txBox="1"/>
          <p:nvPr>
            <p:ph type="title"/>
          </p:nvPr>
        </p:nvSpPr>
        <p:spPr>
          <a:prstGeom prst="rect">
            <a:avLst/>
          </a:prstGeom>
        </p:spPr>
        <p:txBody>
          <a:bodyPr/>
          <a:lstStyle>
            <a:lvl1pPr defTabSz="634745">
              <a:defRPr spc="113" sz="5684"/>
            </a:lvl1pPr>
          </a:lstStyle>
          <a:p>
            <a:pPr/>
            <a:r>
              <a:t>In the Machzor</a:t>
            </a:r>
          </a:p>
        </p:txBody>
      </p:sp>
      <p:pic>
        <p:nvPicPr>
          <p:cNvPr id="202" name="Image" descr="Image"/>
          <p:cNvPicPr>
            <a:picLocks noChangeAspect="1"/>
          </p:cNvPicPr>
          <p:nvPr/>
        </p:nvPicPr>
        <p:blipFill>
          <a:blip r:embed="rId2">
            <a:extLst/>
          </a:blip>
          <a:stretch>
            <a:fillRect/>
          </a:stretch>
        </p:blipFill>
        <p:spPr>
          <a:xfrm>
            <a:off x="11588817" y="3196126"/>
            <a:ext cx="12096944" cy="9774929"/>
          </a:xfrm>
          <a:prstGeom prst="rect">
            <a:avLst/>
          </a:prstGeom>
          <a:ln w="12700">
            <a:miter lim="400000"/>
          </a:ln>
          <a:effectLst>
            <a:outerShdw sx="100000" sy="100000" kx="0" ky="0" algn="b" rotWithShape="0" blurRad="127000" dist="76200" dir="2700000">
              <a:srgbClr val="000000">
                <a:alpha val="75000"/>
              </a:srgbClr>
            </a:outerShdw>
          </a:effectLst>
        </p:spPr>
      </p:pic>
      <p:pic>
        <p:nvPicPr>
          <p:cNvPr id="203" name="Image" descr="Image"/>
          <p:cNvPicPr>
            <a:picLocks noChangeAspect="1"/>
          </p:cNvPicPr>
          <p:nvPr/>
        </p:nvPicPr>
        <p:blipFill>
          <a:blip r:embed="rId3">
            <a:extLst/>
          </a:blip>
          <a:stretch>
            <a:fillRect/>
          </a:stretch>
        </p:blipFill>
        <p:spPr>
          <a:xfrm>
            <a:off x="821630" y="3182935"/>
            <a:ext cx="9971107" cy="735013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End of Avodah"/>
          <p:cNvSpPr txBox="1"/>
          <p:nvPr>
            <p:ph type="body" idx="21"/>
          </p:nvPr>
        </p:nvSpPr>
        <p:spPr>
          <a:prstGeom prst="rect">
            <a:avLst/>
          </a:prstGeom>
        </p:spPr>
        <p:txBody>
          <a:bodyPr/>
          <a:lstStyle/>
          <a:p>
            <a:pPr/>
            <a:r>
              <a:t>End of Avodah</a:t>
            </a:r>
          </a:p>
        </p:txBody>
      </p:sp>
      <p:sp>
        <p:nvSpPr>
          <p:cNvPr id="206" name="In the Machzor"/>
          <p:cNvSpPr txBox="1"/>
          <p:nvPr>
            <p:ph type="title"/>
          </p:nvPr>
        </p:nvSpPr>
        <p:spPr>
          <a:prstGeom prst="rect">
            <a:avLst/>
          </a:prstGeom>
        </p:spPr>
        <p:txBody>
          <a:bodyPr/>
          <a:lstStyle>
            <a:lvl1pPr defTabSz="634745">
              <a:defRPr spc="113" sz="5684"/>
            </a:lvl1pPr>
          </a:lstStyle>
          <a:p>
            <a:pPr/>
            <a:r>
              <a:t>In the Machzor</a:t>
            </a:r>
          </a:p>
        </p:txBody>
      </p:sp>
      <p:pic>
        <p:nvPicPr>
          <p:cNvPr id="207" name="Image" descr="Image"/>
          <p:cNvPicPr>
            <a:picLocks noChangeAspect="1"/>
          </p:cNvPicPr>
          <p:nvPr/>
        </p:nvPicPr>
        <p:blipFill>
          <a:blip r:embed="rId2">
            <a:extLst/>
          </a:blip>
          <a:stretch>
            <a:fillRect/>
          </a:stretch>
        </p:blipFill>
        <p:spPr>
          <a:xfrm>
            <a:off x="13392797" y="3011358"/>
            <a:ext cx="9935236" cy="3185919"/>
          </a:xfrm>
          <a:prstGeom prst="rect">
            <a:avLst/>
          </a:prstGeom>
          <a:ln w="12700">
            <a:miter lim="400000"/>
          </a:ln>
          <a:effectLst>
            <a:outerShdw sx="100000" sy="100000" kx="0" ky="0" algn="b" rotWithShape="0" blurRad="127000" dist="76200" dir="2700000">
              <a:srgbClr val="000000">
                <a:alpha val="75000"/>
              </a:srgbClr>
            </a:outerShdw>
          </a:effectLst>
        </p:spPr>
      </p:pic>
      <p:pic>
        <p:nvPicPr>
          <p:cNvPr id="208" name="Image" descr="Image"/>
          <p:cNvPicPr>
            <a:picLocks noChangeAspect="1"/>
          </p:cNvPicPr>
          <p:nvPr/>
        </p:nvPicPr>
        <p:blipFill>
          <a:blip r:embed="rId3">
            <a:extLst/>
          </a:blip>
          <a:srcRect l="0" t="0" r="0" b="22264"/>
          <a:stretch>
            <a:fillRect/>
          </a:stretch>
        </p:blipFill>
        <p:spPr>
          <a:xfrm>
            <a:off x="13340810" y="6252672"/>
            <a:ext cx="10039343" cy="5538427"/>
          </a:xfrm>
          <a:prstGeom prst="rect">
            <a:avLst/>
          </a:prstGeom>
          <a:ln w="12700">
            <a:miter lim="400000"/>
          </a:ln>
          <a:effectLst>
            <a:outerShdw sx="100000" sy="100000" kx="0" ky="0" algn="b" rotWithShape="0" blurRad="127000" dist="76200" dir="2700000">
              <a:srgbClr val="000000">
                <a:alpha val="75000"/>
              </a:srgbClr>
            </a:outerShdw>
          </a:effectLst>
        </p:spPr>
      </p:pic>
      <p:pic>
        <p:nvPicPr>
          <p:cNvPr id="209" name="Image" descr="Image"/>
          <p:cNvPicPr>
            <a:picLocks noChangeAspect="1"/>
          </p:cNvPicPr>
          <p:nvPr/>
        </p:nvPicPr>
        <p:blipFill>
          <a:blip r:embed="rId4">
            <a:extLst/>
          </a:blip>
          <a:stretch>
            <a:fillRect/>
          </a:stretch>
        </p:blipFill>
        <p:spPr>
          <a:xfrm>
            <a:off x="820435" y="2594221"/>
            <a:ext cx="8074808" cy="5305469"/>
          </a:xfrm>
          <a:prstGeom prst="rect">
            <a:avLst/>
          </a:prstGeom>
          <a:ln w="12700">
            <a:miter lim="400000"/>
          </a:ln>
          <a:effectLst>
            <a:outerShdw sx="100000" sy="100000" kx="0" ky="0" algn="b" rotWithShape="0" blurRad="127000" dist="76200" dir="2700000">
              <a:srgbClr val="000000">
                <a:alpha val="75000"/>
              </a:srgbClr>
            </a:outerShdw>
          </a:effectLst>
        </p:spPr>
      </p:pic>
      <p:pic>
        <p:nvPicPr>
          <p:cNvPr id="210" name="Image" descr="Image"/>
          <p:cNvPicPr>
            <a:picLocks noChangeAspect="1"/>
          </p:cNvPicPr>
          <p:nvPr/>
        </p:nvPicPr>
        <p:blipFill>
          <a:blip r:embed="rId5">
            <a:extLst/>
          </a:blip>
          <a:stretch>
            <a:fillRect/>
          </a:stretch>
        </p:blipFill>
        <p:spPr>
          <a:xfrm>
            <a:off x="9091655" y="2649173"/>
            <a:ext cx="3118375" cy="5068565"/>
          </a:xfrm>
          <a:prstGeom prst="rect">
            <a:avLst/>
          </a:prstGeom>
          <a:ln w="12700">
            <a:miter lim="400000"/>
          </a:ln>
          <a:effectLst>
            <a:outerShdw sx="100000" sy="100000" kx="0" ky="0" algn="b" rotWithShape="0" blurRad="127000" dist="76200" dir="2700000">
              <a:srgbClr val="000000">
                <a:alpha val="75000"/>
              </a:srgbClr>
            </a:outerShdw>
          </a:effectLst>
        </p:spPr>
      </p:pic>
      <p:sp>
        <p:nvSpPr>
          <p:cNvPr id="211" name="Mishna Yoma 7:4…"/>
          <p:cNvSpPr/>
          <p:nvPr/>
        </p:nvSpPr>
        <p:spPr>
          <a:xfrm>
            <a:off x="426561" y="8015572"/>
            <a:ext cx="11497898" cy="5068565"/>
          </a:xfrm>
          <a:prstGeom prst="rect">
            <a:avLst/>
          </a:prstGeom>
          <a:solidFill>
            <a:srgbClr val="619E5C">
              <a:alpha val="15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rtl="1">
              <a:defRPr cap="all" spc="32" sz="1600">
                <a:latin typeface="+mn-lt"/>
                <a:ea typeface="+mn-ea"/>
                <a:cs typeface="+mn-cs"/>
                <a:sym typeface="Futura"/>
              </a:defRPr>
            </a:pPr>
            <a:r>
              <a:t>Mishna Yoma 7:4</a:t>
            </a:r>
          </a:p>
          <a:p>
            <a:pPr algn="r" rtl="1">
              <a:defRPr cap="all" spc="39" sz="2000">
                <a:latin typeface="+mn-lt"/>
                <a:ea typeface="+mn-ea"/>
                <a:cs typeface="+mn-cs"/>
                <a:sym typeface="Futura"/>
              </a:defRPr>
            </a:pPr>
            <a:r>
              <a:t>קִדֵּשׁ יָדָיו וְרַגְלָיו, וּפָשַׁט וְיָרַד וְטָבַל וְעָלָה וְנִסְתַּפֵּג. הֵבִיאוּ לוֹ בִגְדֵי לָבָן, וְלָבַשׁ, וְקִדֵּשׁ יָדָיו וְרַגְלָיו. נִכְנַס לְהוֹצִיא אֶת הַכַּף וְאֶת הַמַּחְתָּה. קִדֵּשׁ יָדָיו וְרַגְלָיו, וּפָשַׁט וְיָרַד וְטָבָל, עָלָה וְנִסְתַּפֵּג. הֵבִיאוּ לוֹ בִגְדֵי זָהָב וְלָבַשׁ, וְקִדֵּשׁ יָדָיו וְרַגְלָיו, וְנִכְנַס לְהַקְטִיר קְטֹרֶת שֶׁל בֵּין הָעַרְבַּיִם וּלְהֵטִיב אֶת הַנֵּרוֹת, וְקִדֵּשׁ יָדָיו וְרַגְלָיו, וּפָשַׁט. הֵבִיאוּ לוֹ בִגְדֵי עַצְמוֹ, וְלָבַשׁ. וּמְלַוִּין אוֹתוֹ עַד בֵּיתוֹ. וְיוֹם טוֹב הָיָה עוֹשֶׂה לְאוֹהֲבָיו בְּשָׁעָה שֶׁיָּצָא בְשָׁלוֹם מִן הַקֹּדֶשׁ: </a:t>
            </a:r>
          </a:p>
          <a:p>
            <a:pPr algn="l">
              <a:defRPr cap="all" spc="32" sz="1600">
                <a:latin typeface="+mn-lt"/>
                <a:ea typeface="+mn-ea"/>
                <a:cs typeface="+mn-cs"/>
                <a:sym typeface="Futura"/>
              </a:defRPr>
            </a:pPr>
            <a:r>
              <a:t>He then sanctified his hands and feet, stripped off his clothes, went down and immersed himself, came up and dried himself. They brought him the white clothes, he put them on and sanctified his hands and his feet. Then he went in to bring out the ladle and the fire-pan. He then sanctified his hands and feet, stripped off his clothes, went down and immersed himself, came up and dry himself. They brought him the golden clothes, he put them on, sanctified his hands and feet, and went in to burn up the dusk incense, and takes care of the lamp. He sanctified his hands and feet and stripped, went down, immersed himself, came up and dried himself. They brought him his own clothes and he put them on. And they would accompany him to his house. And he would make a day of festivity for his friends whenever he came out of the Holy [of Holies] in peace.</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New_Template8">
  <a:themeElements>
    <a:clrScheme name="New_Template8">
      <a:dk1>
        <a:srgbClr val="5B5854"/>
      </a:dk1>
      <a:lt1>
        <a:srgbClr val="072B5B"/>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all" i="0" spc="48" strike="noStrike" sz="2400" u="none" kumimoji="0" normalizeH="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all" i="0" spc="48" strike="noStrike" sz="2400" u="none" kumimoji="0" normalizeH="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