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Lst>
  <p:sldSz cy="5143500" cx="9144000"/>
  <p:notesSz cx="6858000" cy="9144000"/>
  <p:embeddedFontLst>
    <p:embeddedFont>
      <p:font typeface="Roboto Slab"/>
      <p:regular r:id="rId22"/>
      <p:bold r:id="rId23"/>
    </p:embeddedFont>
    <p:embeddedFont>
      <p:font typeface="Roboto"/>
      <p:regular r:id="rId24"/>
      <p:bold r:id="rId25"/>
      <p:italic r:id="rId26"/>
      <p:boldItalic r:id="rId27"/>
    </p:embeddedFont>
    <p:embeddedFont>
      <p:font typeface="Garamond"/>
      <p:regular r:id="rId28"/>
      <p:bold r:id="rId29"/>
      <p:italic r:id="rId30"/>
      <p:boldItalic r:id="rId3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font" Target="fonts/RobotoSlab-regular.fntdata"/><Relationship Id="rId21" Type="http://schemas.openxmlformats.org/officeDocument/2006/relationships/slide" Target="slides/slide16.xml"/><Relationship Id="rId24" Type="http://schemas.openxmlformats.org/officeDocument/2006/relationships/font" Target="fonts/Roboto-regular.fntdata"/><Relationship Id="rId23" Type="http://schemas.openxmlformats.org/officeDocument/2006/relationships/font" Target="fonts/RobotoSlab-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Roboto-italic.fntdata"/><Relationship Id="rId25" Type="http://schemas.openxmlformats.org/officeDocument/2006/relationships/font" Target="fonts/Roboto-bold.fntdata"/><Relationship Id="rId28" Type="http://schemas.openxmlformats.org/officeDocument/2006/relationships/font" Target="fonts/Garamond-regular.fntdata"/><Relationship Id="rId27" Type="http://schemas.openxmlformats.org/officeDocument/2006/relationships/font" Target="fonts/Roboto-boldItalic.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Garamond-bold.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Garamond-boldItalic.fntdata"/><Relationship Id="rId30" Type="http://schemas.openxmlformats.org/officeDocument/2006/relationships/font" Target="fonts/Garamond-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1" name="Google Shape;61;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15404490b78_0_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15404490b78_0_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Why in the past tense?</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15404490b78_0_1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15404490b78_0_1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Why in the past tense?</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15404490b78_0_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15404490b78_0_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Why in the past tense?</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15404490b78_0_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15404490b78_0_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15404490b78_0_1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15404490b78_0_1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15404490b78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4" name="Google Shape;154;g15404490b78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15404490b78_0_1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0" name="Google Shape;160;g15404490b78_0_1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g150391af194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 name="Google Shape;69;g150391af194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g150074cc8a6_0_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 name="Google Shape;75;g150074cc8a6_0_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g15404490b78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 name="Google Shape;81;g15404490b78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15404490b78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15404490b78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15404490b78_0_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15404490b78_0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15404490b78_0_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15404490b78_0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15404490b78_0_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15404490b78_0_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150391af194_0_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150391af194_0_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Why in the past tense?</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a:off x="1524800" y="672606"/>
            <a:ext cx="1081625" cy="1124950"/>
          </a:xfrm>
          <a:custGeom>
            <a:rect b="b" l="l" r="r" t="t"/>
            <a:pathLst>
              <a:path extrusionOk="0" h="44998" w="43265">
                <a:moveTo>
                  <a:pt x="0" y="44998"/>
                </a:moveTo>
                <a:lnTo>
                  <a:pt x="0" y="0"/>
                </a:lnTo>
                <a:lnTo>
                  <a:pt x="43265" y="0"/>
                </a:lnTo>
              </a:path>
            </a:pathLst>
          </a:custGeom>
          <a:noFill/>
          <a:ln cap="flat" cmpd="sng" w="28575">
            <a:solidFill>
              <a:schemeClr val="accent5"/>
            </a:solidFill>
            <a:prstDash val="solid"/>
            <a:miter lim="8000"/>
            <a:headEnd len="sm" w="sm" type="none"/>
            <a:tailEnd len="sm" w="sm" type="none"/>
          </a:ln>
        </p:spPr>
      </p:sp>
      <p:sp>
        <p:nvSpPr>
          <p:cNvPr id="11" name="Google Shape;11;p2"/>
          <p:cNvSpPr/>
          <p:nvPr/>
        </p:nvSpPr>
        <p:spPr>
          <a:xfrm rot="10800000">
            <a:off x="6537563" y="3342925"/>
            <a:ext cx="1081625" cy="1124950"/>
          </a:xfrm>
          <a:custGeom>
            <a:rect b="b" l="l" r="r" t="t"/>
            <a:pathLst>
              <a:path extrusionOk="0" h="44998" w="43265">
                <a:moveTo>
                  <a:pt x="0" y="44998"/>
                </a:moveTo>
                <a:lnTo>
                  <a:pt x="0" y="0"/>
                </a:lnTo>
                <a:lnTo>
                  <a:pt x="43265" y="0"/>
                </a:lnTo>
              </a:path>
            </a:pathLst>
          </a:custGeom>
          <a:noFill/>
          <a:ln cap="flat" cmpd="sng" w="28575">
            <a:solidFill>
              <a:schemeClr val="accent5"/>
            </a:solidFill>
            <a:prstDash val="solid"/>
            <a:miter lim="8000"/>
            <a:headEnd len="sm" w="sm" type="none"/>
            <a:tailEnd len="sm" w="sm" type="none"/>
          </a:ln>
        </p:spPr>
      </p:sp>
      <p:cxnSp>
        <p:nvCxnSpPr>
          <p:cNvPr id="12" name="Google Shape;12;p2"/>
          <p:cNvCxnSpPr/>
          <p:nvPr/>
        </p:nvCxnSpPr>
        <p:spPr>
          <a:xfrm>
            <a:off x="4359602" y="2817464"/>
            <a:ext cx="424800" cy="0"/>
          </a:xfrm>
          <a:prstGeom prst="straightConnector1">
            <a:avLst/>
          </a:prstGeom>
          <a:noFill/>
          <a:ln cap="flat" cmpd="sng" w="38100">
            <a:solidFill>
              <a:schemeClr val="accent4"/>
            </a:solidFill>
            <a:prstDash val="solid"/>
            <a:round/>
            <a:headEnd len="sm" w="sm" type="none"/>
            <a:tailEnd len="sm" w="sm" type="none"/>
          </a:ln>
        </p:spPr>
      </p:cxnSp>
      <p:sp>
        <p:nvSpPr>
          <p:cNvPr id="13" name="Google Shape;13;p2"/>
          <p:cNvSpPr txBox="1"/>
          <p:nvPr>
            <p:ph type="ctrTitle"/>
          </p:nvPr>
        </p:nvSpPr>
        <p:spPr>
          <a:xfrm>
            <a:off x="1680302" y="1188925"/>
            <a:ext cx="5783400" cy="1457400"/>
          </a:xfrm>
          <a:prstGeom prst="rect">
            <a:avLst/>
          </a:prstGeom>
        </p:spPr>
        <p:txBody>
          <a:bodyPr anchorCtr="0" anchor="b" bIns="91425" lIns="91425" spcFirstLastPara="1" rIns="91425" wrap="square" tIns="91425">
            <a:normAutofit/>
          </a:bodyPr>
          <a:lstStyle>
            <a:lvl1pPr lvl="0" algn="ctr">
              <a:spcBef>
                <a:spcPts val="0"/>
              </a:spcBef>
              <a:spcAft>
                <a:spcPts val="0"/>
              </a:spcAft>
              <a:buSzPts val="4000"/>
              <a:buNone/>
              <a:defRPr sz="4000"/>
            </a:lvl1pPr>
            <a:lvl2pPr lvl="1" algn="ctr">
              <a:spcBef>
                <a:spcPts val="0"/>
              </a:spcBef>
              <a:spcAft>
                <a:spcPts val="0"/>
              </a:spcAft>
              <a:buSzPts val="4000"/>
              <a:buNone/>
              <a:defRPr sz="4000"/>
            </a:lvl2pPr>
            <a:lvl3pPr lvl="2" algn="ctr">
              <a:spcBef>
                <a:spcPts val="0"/>
              </a:spcBef>
              <a:spcAft>
                <a:spcPts val="0"/>
              </a:spcAft>
              <a:buSzPts val="4000"/>
              <a:buNone/>
              <a:defRPr sz="4000"/>
            </a:lvl3pPr>
            <a:lvl4pPr lvl="3" algn="ctr">
              <a:spcBef>
                <a:spcPts val="0"/>
              </a:spcBef>
              <a:spcAft>
                <a:spcPts val="0"/>
              </a:spcAft>
              <a:buSzPts val="4000"/>
              <a:buNone/>
              <a:defRPr sz="4000"/>
            </a:lvl4pPr>
            <a:lvl5pPr lvl="4" algn="ctr">
              <a:spcBef>
                <a:spcPts val="0"/>
              </a:spcBef>
              <a:spcAft>
                <a:spcPts val="0"/>
              </a:spcAft>
              <a:buSzPts val="4000"/>
              <a:buNone/>
              <a:defRPr sz="4000"/>
            </a:lvl5pPr>
            <a:lvl6pPr lvl="5" algn="ctr">
              <a:spcBef>
                <a:spcPts val="0"/>
              </a:spcBef>
              <a:spcAft>
                <a:spcPts val="0"/>
              </a:spcAft>
              <a:buSzPts val="4000"/>
              <a:buNone/>
              <a:defRPr sz="4000"/>
            </a:lvl6pPr>
            <a:lvl7pPr lvl="6" algn="ctr">
              <a:spcBef>
                <a:spcPts val="0"/>
              </a:spcBef>
              <a:spcAft>
                <a:spcPts val="0"/>
              </a:spcAft>
              <a:buSzPts val="4000"/>
              <a:buNone/>
              <a:defRPr sz="4000"/>
            </a:lvl7pPr>
            <a:lvl8pPr lvl="7" algn="ctr">
              <a:spcBef>
                <a:spcPts val="0"/>
              </a:spcBef>
              <a:spcAft>
                <a:spcPts val="0"/>
              </a:spcAft>
              <a:buSzPts val="4000"/>
              <a:buNone/>
              <a:defRPr sz="4000"/>
            </a:lvl8pPr>
            <a:lvl9pPr lvl="8" algn="ctr">
              <a:spcBef>
                <a:spcPts val="0"/>
              </a:spcBef>
              <a:spcAft>
                <a:spcPts val="0"/>
              </a:spcAft>
              <a:buSzPts val="4000"/>
              <a:buNone/>
              <a:defRPr sz="4000"/>
            </a:lvl9pPr>
          </a:lstStyle>
          <a:p/>
        </p:txBody>
      </p:sp>
      <p:sp>
        <p:nvSpPr>
          <p:cNvPr id="14" name="Google Shape;14;p2"/>
          <p:cNvSpPr txBox="1"/>
          <p:nvPr>
            <p:ph idx="1" type="subTitle"/>
          </p:nvPr>
        </p:nvSpPr>
        <p:spPr>
          <a:xfrm>
            <a:off x="1680302" y="3049450"/>
            <a:ext cx="5783400" cy="9090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1pPr>
            <a:lvl2pPr lvl="1"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2pPr>
            <a:lvl3pPr lvl="2"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3pPr>
            <a:lvl4pPr lvl="3"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4pPr>
            <a:lvl5pPr lvl="4"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5pPr>
            <a:lvl6pPr lvl="5"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6pPr>
            <a:lvl7pPr lvl="6"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7pPr>
            <a:lvl8pPr lvl="7"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8pPr>
            <a:lvl9pPr lvl="8"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9pPr>
          </a:lstStyle>
          <a:p/>
        </p:txBody>
      </p:sp>
      <p:sp>
        <p:nvSpPr>
          <p:cNvPr id="15" name="Google Shape;15;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2" name="Shape 52"/>
        <p:cNvGrpSpPr/>
        <p:nvPr/>
      </p:nvGrpSpPr>
      <p:grpSpPr>
        <a:xfrm>
          <a:off x="0" y="0"/>
          <a:ext cx="0" cy="0"/>
          <a:chOff x="0" y="0"/>
          <a:chExt cx="0" cy="0"/>
        </a:xfrm>
      </p:grpSpPr>
      <p:sp>
        <p:nvSpPr>
          <p:cNvPr id="53" name="Google Shape;53;p11"/>
          <p:cNvSpPr/>
          <p:nvPr/>
        </p:nvSpPr>
        <p:spPr>
          <a:xfrm>
            <a:off x="150" y="5076825"/>
            <a:ext cx="9143700" cy="666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11"/>
          <p:cNvSpPr txBox="1"/>
          <p:nvPr>
            <p:ph hasCustomPrompt="1" type="title"/>
          </p:nvPr>
        </p:nvSpPr>
        <p:spPr>
          <a:xfrm>
            <a:off x="387900" y="1152450"/>
            <a:ext cx="8368200" cy="15384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accent5"/>
              </a:buClr>
              <a:buSzPts val="13000"/>
              <a:buNone/>
              <a:defRPr sz="13000">
                <a:solidFill>
                  <a:schemeClr val="accent5"/>
                </a:solidFill>
              </a:defRPr>
            </a:lvl1pPr>
            <a:lvl2pPr lvl="1" algn="ctr">
              <a:spcBef>
                <a:spcPts val="0"/>
              </a:spcBef>
              <a:spcAft>
                <a:spcPts val="0"/>
              </a:spcAft>
              <a:buClr>
                <a:schemeClr val="accent5"/>
              </a:buClr>
              <a:buSzPts val="13000"/>
              <a:buNone/>
              <a:defRPr sz="13000">
                <a:solidFill>
                  <a:schemeClr val="accent5"/>
                </a:solidFill>
              </a:defRPr>
            </a:lvl2pPr>
            <a:lvl3pPr lvl="2" algn="ctr">
              <a:spcBef>
                <a:spcPts val="0"/>
              </a:spcBef>
              <a:spcAft>
                <a:spcPts val="0"/>
              </a:spcAft>
              <a:buClr>
                <a:schemeClr val="accent5"/>
              </a:buClr>
              <a:buSzPts val="13000"/>
              <a:buNone/>
              <a:defRPr sz="13000">
                <a:solidFill>
                  <a:schemeClr val="accent5"/>
                </a:solidFill>
              </a:defRPr>
            </a:lvl3pPr>
            <a:lvl4pPr lvl="3" algn="ctr">
              <a:spcBef>
                <a:spcPts val="0"/>
              </a:spcBef>
              <a:spcAft>
                <a:spcPts val="0"/>
              </a:spcAft>
              <a:buClr>
                <a:schemeClr val="accent5"/>
              </a:buClr>
              <a:buSzPts val="13000"/>
              <a:buNone/>
              <a:defRPr sz="13000">
                <a:solidFill>
                  <a:schemeClr val="accent5"/>
                </a:solidFill>
              </a:defRPr>
            </a:lvl4pPr>
            <a:lvl5pPr lvl="4" algn="ctr">
              <a:spcBef>
                <a:spcPts val="0"/>
              </a:spcBef>
              <a:spcAft>
                <a:spcPts val="0"/>
              </a:spcAft>
              <a:buClr>
                <a:schemeClr val="accent5"/>
              </a:buClr>
              <a:buSzPts val="13000"/>
              <a:buNone/>
              <a:defRPr sz="13000">
                <a:solidFill>
                  <a:schemeClr val="accent5"/>
                </a:solidFill>
              </a:defRPr>
            </a:lvl5pPr>
            <a:lvl6pPr lvl="5" algn="ctr">
              <a:spcBef>
                <a:spcPts val="0"/>
              </a:spcBef>
              <a:spcAft>
                <a:spcPts val="0"/>
              </a:spcAft>
              <a:buClr>
                <a:schemeClr val="accent5"/>
              </a:buClr>
              <a:buSzPts val="13000"/>
              <a:buNone/>
              <a:defRPr sz="13000">
                <a:solidFill>
                  <a:schemeClr val="accent5"/>
                </a:solidFill>
              </a:defRPr>
            </a:lvl6pPr>
            <a:lvl7pPr lvl="6" algn="ctr">
              <a:spcBef>
                <a:spcPts val="0"/>
              </a:spcBef>
              <a:spcAft>
                <a:spcPts val="0"/>
              </a:spcAft>
              <a:buClr>
                <a:schemeClr val="accent5"/>
              </a:buClr>
              <a:buSzPts val="13000"/>
              <a:buNone/>
              <a:defRPr sz="13000">
                <a:solidFill>
                  <a:schemeClr val="accent5"/>
                </a:solidFill>
              </a:defRPr>
            </a:lvl7pPr>
            <a:lvl8pPr lvl="7" algn="ctr">
              <a:spcBef>
                <a:spcPts val="0"/>
              </a:spcBef>
              <a:spcAft>
                <a:spcPts val="0"/>
              </a:spcAft>
              <a:buClr>
                <a:schemeClr val="accent5"/>
              </a:buClr>
              <a:buSzPts val="13000"/>
              <a:buNone/>
              <a:defRPr sz="13000">
                <a:solidFill>
                  <a:schemeClr val="accent5"/>
                </a:solidFill>
              </a:defRPr>
            </a:lvl8pPr>
            <a:lvl9pPr lvl="8" algn="ctr">
              <a:spcBef>
                <a:spcPts val="0"/>
              </a:spcBef>
              <a:spcAft>
                <a:spcPts val="0"/>
              </a:spcAft>
              <a:buClr>
                <a:schemeClr val="accent5"/>
              </a:buClr>
              <a:buSzPts val="13000"/>
              <a:buNone/>
              <a:defRPr sz="13000">
                <a:solidFill>
                  <a:schemeClr val="accent5"/>
                </a:solidFill>
              </a:defRPr>
            </a:lvl9pPr>
          </a:lstStyle>
          <a:p>
            <a:r>
              <a:t>xx%</a:t>
            </a:r>
          </a:p>
        </p:txBody>
      </p:sp>
      <p:sp>
        <p:nvSpPr>
          <p:cNvPr id="55" name="Google Shape;55;p11"/>
          <p:cNvSpPr txBox="1"/>
          <p:nvPr>
            <p:ph idx="1" type="body"/>
          </p:nvPr>
        </p:nvSpPr>
        <p:spPr>
          <a:xfrm>
            <a:off x="387900" y="2919450"/>
            <a:ext cx="8368200" cy="10716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56" name="Google Shape;56;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7" name="Shape 57"/>
        <p:cNvGrpSpPr/>
        <p:nvPr/>
      </p:nvGrpSpPr>
      <p:grpSpPr>
        <a:xfrm>
          <a:off x="0" y="0"/>
          <a:ext cx="0" cy="0"/>
          <a:chOff x="0" y="0"/>
          <a:chExt cx="0" cy="0"/>
        </a:xfrm>
      </p:grpSpPr>
      <p:sp>
        <p:nvSpPr>
          <p:cNvPr id="58" name="Google Shape;58;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6" name="Shape 16"/>
        <p:cNvGrpSpPr/>
        <p:nvPr/>
      </p:nvGrpSpPr>
      <p:grpSpPr>
        <a:xfrm>
          <a:off x="0" y="0"/>
          <a:ext cx="0" cy="0"/>
          <a:chOff x="0" y="0"/>
          <a:chExt cx="0" cy="0"/>
        </a:xfrm>
      </p:grpSpPr>
      <p:cxnSp>
        <p:nvCxnSpPr>
          <p:cNvPr id="17" name="Google Shape;17;p3"/>
          <p:cNvCxnSpPr/>
          <p:nvPr/>
        </p:nvCxnSpPr>
        <p:spPr>
          <a:xfrm>
            <a:off x="4359602" y="2817464"/>
            <a:ext cx="424800" cy="0"/>
          </a:xfrm>
          <a:prstGeom prst="straightConnector1">
            <a:avLst/>
          </a:prstGeom>
          <a:noFill/>
          <a:ln cap="flat" cmpd="sng" w="38100">
            <a:solidFill>
              <a:schemeClr val="accent4"/>
            </a:solidFill>
            <a:prstDash val="solid"/>
            <a:round/>
            <a:headEnd len="sm" w="sm" type="none"/>
            <a:tailEnd len="sm" w="sm" type="none"/>
          </a:ln>
        </p:spPr>
      </p:cxnSp>
      <p:sp>
        <p:nvSpPr>
          <p:cNvPr id="18" name="Google Shape;18;p3"/>
          <p:cNvSpPr txBox="1"/>
          <p:nvPr>
            <p:ph type="title"/>
          </p:nvPr>
        </p:nvSpPr>
        <p:spPr>
          <a:xfrm>
            <a:off x="480750" y="1764950"/>
            <a:ext cx="8222100" cy="907500"/>
          </a:xfrm>
          <a:prstGeom prst="rect">
            <a:avLst/>
          </a:prstGeom>
        </p:spPr>
        <p:txBody>
          <a:bodyPr anchorCtr="0" anchor="b" bIns="91425" lIns="91425" spcFirstLastPara="1" rIns="91425" wrap="square" tIns="91425">
            <a:norm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19" name="Google Shape;19;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0" name="Shape 20"/>
        <p:cNvGrpSpPr/>
        <p:nvPr/>
      </p:nvGrpSpPr>
      <p:grpSpPr>
        <a:xfrm>
          <a:off x="0" y="0"/>
          <a:ext cx="0" cy="0"/>
          <a:chOff x="0" y="0"/>
          <a:chExt cx="0" cy="0"/>
        </a:xfrm>
      </p:grpSpPr>
      <p:cxnSp>
        <p:nvCxnSpPr>
          <p:cNvPr id="21" name="Google Shape;21;p4"/>
          <p:cNvCxnSpPr/>
          <p:nvPr/>
        </p:nvCxnSpPr>
        <p:spPr>
          <a:xfrm>
            <a:off x="492563" y="1260284"/>
            <a:ext cx="424800" cy="0"/>
          </a:xfrm>
          <a:prstGeom prst="straightConnector1">
            <a:avLst/>
          </a:prstGeom>
          <a:noFill/>
          <a:ln cap="flat" cmpd="sng" w="38100">
            <a:solidFill>
              <a:schemeClr val="accent4"/>
            </a:solidFill>
            <a:prstDash val="solid"/>
            <a:round/>
            <a:headEnd len="sm" w="sm" type="none"/>
            <a:tailEnd len="sm" w="sm" type="none"/>
          </a:ln>
        </p:spPr>
      </p:cxnSp>
      <p:sp>
        <p:nvSpPr>
          <p:cNvPr id="22" name="Google Shape;22;p4"/>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3" name="Google Shape;23;p4"/>
          <p:cNvSpPr txBox="1"/>
          <p:nvPr>
            <p:ph idx="1" type="body"/>
          </p:nvPr>
        </p:nvSpPr>
        <p:spPr>
          <a:xfrm>
            <a:off x="387900" y="1489824"/>
            <a:ext cx="8368200" cy="30789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4" name="Google Shape;24;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5" name="Shape 25"/>
        <p:cNvGrpSpPr/>
        <p:nvPr/>
      </p:nvGrpSpPr>
      <p:grpSpPr>
        <a:xfrm>
          <a:off x="0" y="0"/>
          <a:ext cx="0" cy="0"/>
          <a:chOff x="0" y="0"/>
          <a:chExt cx="0" cy="0"/>
        </a:xfrm>
      </p:grpSpPr>
      <p:cxnSp>
        <p:nvCxnSpPr>
          <p:cNvPr id="26" name="Google Shape;26;p5"/>
          <p:cNvCxnSpPr/>
          <p:nvPr/>
        </p:nvCxnSpPr>
        <p:spPr>
          <a:xfrm>
            <a:off x="492563" y="1260284"/>
            <a:ext cx="424800" cy="0"/>
          </a:xfrm>
          <a:prstGeom prst="straightConnector1">
            <a:avLst/>
          </a:prstGeom>
          <a:noFill/>
          <a:ln cap="flat" cmpd="sng" w="38100">
            <a:solidFill>
              <a:schemeClr val="accent4"/>
            </a:solidFill>
            <a:prstDash val="solid"/>
            <a:round/>
            <a:headEnd len="sm" w="sm" type="none"/>
            <a:tailEnd len="sm" w="sm" type="none"/>
          </a:ln>
        </p:spPr>
      </p:cxnSp>
      <p:sp>
        <p:nvSpPr>
          <p:cNvPr id="27" name="Google Shape;27;p5"/>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8" name="Google Shape;28;p5"/>
          <p:cNvSpPr txBox="1"/>
          <p:nvPr>
            <p:ph idx="1" type="body"/>
          </p:nvPr>
        </p:nvSpPr>
        <p:spPr>
          <a:xfrm>
            <a:off x="387900" y="1489825"/>
            <a:ext cx="3999900" cy="30789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9" name="Google Shape;29;p5"/>
          <p:cNvSpPr txBox="1"/>
          <p:nvPr>
            <p:ph idx="2" type="body"/>
          </p:nvPr>
        </p:nvSpPr>
        <p:spPr>
          <a:xfrm>
            <a:off x="4756200" y="1489825"/>
            <a:ext cx="3999900" cy="30789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0" name="Google Shape;30;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1" name="Shape 31"/>
        <p:cNvGrpSpPr/>
        <p:nvPr/>
      </p:nvGrpSpPr>
      <p:grpSpPr>
        <a:xfrm>
          <a:off x="0" y="0"/>
          <a:ext cx="0" cy="0"/>
          <a:chOff x="0" y="0"/>
          <a:chExt cx="0" cy="0"/>
        </a:xfrm>
      </p:grpSpPr>
      <p:sp>
        <p:nvSpPr>
          <p:cNvPr id="32" name="Google Shape;32;p6"/>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3" name="Google Shape;33;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4" name="Shape 34"/>
        <p:cNvGrpSpPr/>
        <p:nvPr/>
      </p:nvGrpSpPr>
      <p:grpSpPr>
        <a:xfrm>
          <a:off x="0" y="0"/>
          <a:ext cx="0" cy="0"/>
          <a:chOff x="0" y="0"/>
          <a:chExt cx="0" cy="0"/>
        </a:xfrm>
      </p:grpSpPr>
      <p:cxnSp>
        <p:nvCxnSpPr>
          <p:cNvPr id="35" name="Google Shape;35;p7"/>
          <p:cNvCxnSpPr/>
          <p:nvPr/>
        </p:nvCxnSpPr>
        <p:spPr>
          <a:xfrm>
            <a:off x="489218" y="1412277"/>
            <a:ext cx="331500" cy="0"/>
          </a:xfrm>
          <a:prstGeom prst="straightConnector1">
            <a:avLst/>
          </a:prstGeom>
          <a:noFill/>
          <a:ln cap="flat" cmpd="sng" w="38100">
            <a:solidFill>
              <a:schemeClr val="accent4"/>
            </a:solidFill>
            <a:prstDash val="solid"/>
            <a:round/>
            <a:headEnd len="sm" w="sm" type="none"/>
            <a:tailEnd len="sm" w="sm" type="none"/>
          </a:ln>
        </p:spPr>
      </p:cxnSp>
      <p:sp>
        <p:nvSpPr>
          <p:cNvPr id="36" name="Google Shape;36;p7"/>
          <p:cNvSpPr txBox="1"/>
          <p:nvPr>
            <p:ph type="title"/>
          </p:nvPr>
        </p:nvSpPr>
        <p:spPr>
          <a:xfrm>
            <a:off x="3879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7" name="Google Shape;37;p7"/>
          <p:cNvSpPr txBox="1"/>
          <p:nvPr>
            <p:ph idx="1" type="body"/>
          </p:nvPr>
        </p:nvSpPr>
        <p:spPr>
          <a:xfrm>
            <a:off x="387900" y="1594025"/>
            <a:ext cx="2808000" cy="26811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8" name="Google Shape;38;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9" name="Shape 39"/>
        <p:cNvGrpSpPr/>
        <p:nvPr/>
      </p:nvGrpSpPr>
      <p:grpSpPr>
        <a:xfrm>
          <a:off x="0" y="0"/>
          <a:ext cx="0" cy="0"/>
          <a:chOff x="0" y="0"/>
          <a:chExt cx="0" cy="0"/>
        </a:xfrm>
      </p:grpSpPr>
      <p:sp>
        <p:nvSpPr>
          <p:cNvPr id="40" name="Google Shape;40;p8"/>
          <p:cNvSpPr txBox="1"/>
          <p:nvPr>
            <p:ph type="title"/>
          </p:nvPr>
        </p:nvSpPr>
        <p:spPr>
          <a:xfrm>
            <a:off x="490250" y="526350"/>
            <a:ext cx="56187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41" name="Google Shape;41;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2" name="Shape 42"/>
        <p:cNvGrpSpPr/>
        <p:nvPr/>
      </p:nvGrpSpPr>
      <p:grpSpPr>
        <a:xfrm>
          <a:off x="0" y="0"/>
          <a:ext cx="0" cy="0"/>
          <a:chOff x="0" y="0"/>
          <a:chExt cx="0" cy="0"/>
        </a:xfrm>
      </p:grpSpPr>
      <p:sp>
        <p:nvSpPr>
          <p:cNvPr id="43" name="Google Shape;43;p9"/>
          <p:cNvSpPr/>
          <p:nvPr/>
        </p:nvSpPr>
        <p:spPr>
          <a:xfrm>
            <a:off x="4572000" y="-75"/>
            <a:ext cx="45720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4" name="Google Shape;44;p9"/>
          <p:cNvCxnSpPr/>
          <p:nvPr/>
        </p:nvCxnSpPr>
        <p:spPr>
          <a:xfrm>
            <a:off x="5029675" y="4495503"/>
            <a:ext cx="540900" cy="0"/>
          </a:xfrm>
          <a:prstGeom prst="straightConnector1">
            <a:avLst/>
          </a:prstGeom>
          <a:noFill/>
          <a:ln cap="flat" cmpd="sng" w="38100">
            <a:solidFill>
              <a:schemeClr val="accent5"/>
            </a:solidFill>
            <a:prstDash val="solid"/>
            <a:round/>
            <a:headEnd len="sm" w="sm" type="none"/>
            <a:tailEnd len="sm" w="sm" type="none"/>
          </a:ln>
        </p:spPr>
      </p:cxnSp>
      <p:sp>
        <p:nvSpPr>
          <p:cNvPr id="45" name="Google Shape;45;p9"/>
          <p:cNvSpPr txBox="1"/>
          <p:nvPr>
            <p:ph type="title"/>
          </p:nvPr>
        </p:nvSpPr>
        <p:spPr>
          <a:xfrm>
            <a:off x="265500" y="1209075"/>
            <a:ext cx="4045200" cy="1506300"/>
          </a:xfrm>
          <a:prstGeom prst="rect">
            <a:avLst/>
          </a:prstGeom>
        </p:spPr>
        <p:txBody>
          <a:bodyPr anchorCtr="0" anchor="b" bIns="91425" lIns="91425" spcFirstLastPara="1" rIns="91425" wrap="square" tIns="91425">
            <a:norm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46" name="Google Shape;46;p9"/>
          <p:cNvSpPr txBox="1"/>
          <p:nvPr>
            <p:ph idx="1" type="subTitle"/>
          </p:nvPr>
        </p:nvSpPr>
        <p:spPr>
          <a:xfrm>
            <a:off x="265500" y="2769001"/>
            <a:ext cx="4045200" cy="1345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Clr>
                <a:schemeClr val="accent5"/>
              </a:buClr>
              <a:buSzPts val="2100"/>
              <a:buNone/>
              <a:defRPr sz="2100">
                <a:solidFill>
                  <a:schemeClr val="accent5"/>
                </a:solidFill>
              </a:defRPr>
            </a:lvl1pPr>
            <a:lvl2pPr lvl="1" algn="ctr">
              <a:lnSpc>
                <a:spcPct val="100000"/>
              </a:lnSpc>
              <a:spcBef>
                <a:spcPts val="0"/>
              </a:spcBef>
              <a:spcAft>
                <a:spcPts val="0"/>
              </a:spcAft>
              <a:buClr>
                <a:schemeClr val="accent5"/>
              </a:buClr>
              <a:buSzPts val="2100"/>
              <a:buNone/>
              <a:defRPr sz="2100">
                <a:solidFill>
                  <a:schemeClr val="accent5"/>
                </a:solidFill>
              </a:defRPr>
            </a:lvl2pPr>
            <a:lvl3pPr lvl="2" algn="ctr">
              <a:lnSpc>
                <a:spcPct val="100000"/>
              </a:lnSpc>
              <a:spcBef>
                <a:spcPts val="0"/>
              </a:spcBef>
              <a:spcAft>
                <a:spcPts val="0"/>
              </a:spcAft>
              <a:buClr>
                <a:schemeClr val="accent5"/>
              </a:buClr>
              <a:buSzPts val="2100"/>
              <a:buNone/>
              <a:defRPr sz="2100">
                <a:solidFill>
                  <a:schemeClr val="accent5"/>
                </a:solidFill>
              </a:defRPr>
            </a:lvl3pPr>
            <a:lvl4pPr lvl="3" algn="ctr">
              <a:lnSpc>
                <a:spcPct val="100000"/>
              </a:lnSpc>
              <a:spcBef>
                <a:spcPts val="0"/>
              </a:spcBef>
              <a:spcAft>
                <a:spcPts val="0"/>
              </a:spcAft>
              <a:buClr>
                <a:schemeClr val="accent5"/>
              </a:buClr>
              <a:buSzPts val="2100"/>
              <a:buNone/>
              <a:defRPr sz="2100">
                <a:solidFill>
                  <a:schemeClr val="accent5"/>
                </a:solidFill>
              </a:defRPr>
            </a:lvl4pPr>
            <a:lvl5pPr lvl="4" algn="ctr">
              <a:lnSpc>
                <a:spcPct val="100000"/>
              </a:lnSpc>
              <a:spcBef>
                <a:spcPts val="0"/>
              </a:spcBef>
              <a:spcAft>
                <a:spcPts val="0"/>
              </a:spcAft>
              <a:buClr>
                <a:schemeClr val="accent5"/>
              </a:buClr>
              <a:buSzPts val="2100"/>
              <a:buNone/>
              <a:defRPr sz="2100">
                <a:solidFill>
                  <a:schemeClr val="accent5"/>
                </a:solidFill>
              </a:defRPr>
            </a:lvl5pPr>
            <a:lvl6pPr lvl="5" algn="ctr">
              <a:lnSpc>
                <a:spcPct val="100000"/>
              </a:lnSpc>
              <a:spcBef>
                <a:spcPts val="0"/>
              </a:spcBef>
              <a:spcAft>
                <a:spcPts val="0"/>
              </a:spcAft>
              <a:buClr>
                <a:schemeClr val="accent5"/>
              </a:buClr>
              <a:buSzPts val="2100"/>
              <a:buNone/>
              <a:defRPr sz="2100">
                <a:solidFill>
                  <a:schemeClr val="accent5"/>
                </a:solidFill>
              </a:defRPr>
            </a:lvl6pPr>
            <a:lvl7pPr lvl="6" algn="ctr">
              <a:lnSpc>
                <a:spcPct val="100000"/>
              </a:lnSpc>
              <a:spcBef>
                <a:spcPts val="0"/>
              </a:spcBef>
              <a:spcAft>
                <a:spcPts val="0"/>
              </a:spcAft>
              <a:buClr>
                <a:schemeClr val="accent5"/>
              </a:buClr>
              <a:buSzPts val="2100"/>
              <a:buNone/>
              <a:defRPr sz="2100">
                <a:solidFill>
                  <a:schemeClr val="accent5"/>
                </a:solidFill>
              </a:defRPr>
            </a:lvl7pPr>
            <a:lvl8pPr lvl="7" algn="ctr">
              <a:lnSpc>
                <a:spcPct val="100000"/>
              </a:lnSpc>
              <a:spcBef>
                <a:spcPts val="0"/>
              </a:spcBef>
              <a:spcAft>
                <a:spcPts val="0"/>
              </a:spcAft>
              <a:buClr>
                <a:schemeClr val="accent5"/>
              </a:buClr>
              <a:buSzPts val="2100"/>
              <a:buNone/>
              <a:defRPr sz="2100">
                <a:solidFill>
                  <a:schemeClr val="accent5"/>
                </a:solidFill>
              </a:defRPr>
            </a:lvl8pPr>
            <a:lvl9pPr lvl="8" algn="ctr">
              <a:lnSpc>
                <a:spcPct val="100000"/>
              </a:lnSpc>
              <a:spcBef>
                <a:spcPts val="0"/>
              </a:spcBef>
              <a:spcAft>
                <a:spcPts val="0"/>
              </a:spcAft>
              <a:buClr>
                <a:schemeClr val="accent5"/>
              </a:buClr>
              <a:buSzPts val="2100"/>
              <a:buNone/>
              <a:defRPr sz="2100">
                <a:solidFill>
                  <a:schemeClr val="accent5"/>
                </a:solidFill>
              </a:defRPr>
            </a:lvl9pPr>
          </a:lstStyle>
          <a:p/>
        </p:txBody>
      </p:sp>
      <p:sp>
        <p:nvSpPr>
          <p:cNvPr id="47" name="Google Shape;47;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8" name="Google Shape;48;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9" name="Shape 49"/>
        <p:cNvGrpSpPr/>
        <p:nvPr/>
      </p:nvGrpSpPr>
      <p:grpSpPr>
        <a:xfrm>
          <a:off x="0" y="0"/>
          <a:ext cx="0" cy="0"/>
          <a:chOff x="0" y="0"/>
          <a:chExt cx="0" cy="0"/>
        </a:xfrm>
      </p:grpSpPr>
      <p:sp>
        <p:nvSpPr>
          <p:cNvPr id="50" name="Google Shape;50;p10"/>
          <p:cNvSpPr txBox="1"/>
          <p:nvPr>
            <p:ph idx="1" type="body"/>
          </p:nvPr>
        </p:nvSpPr>
        <p:spPr>
          <a:xfrm>
            <a:off x="319500" y="4233725"/>
            <a:ext cx="5998800" cy="5988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Font typeface="Roboto Slab"/>
              <a:buNone/>
              <a:defRPr>
                <a:latin typeface="Roboto Slab"/>
                <a:ea typeface="Roboto Slab"/>
                <a:cs typeface="Roboto Slab"/>
                <a:sym typeface="Roboto Slab"/>
              </a:defRPr>
            </a:lvl1pPr>
          </a:lstStyle>
          <a:p/>
        </p:txBody>
      </p:sp>
      <p:sp>
        <p:nvSpPr>
          <p:cNvPr id="51" name="Google Shape;51;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marina">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87900" y="458025"/>
            <a:ext cx="8368200" cy="686100"/>
          </a:xfrm>
          <a:prstGeom prst="rect">
            <a:avLst/>
          </a:prstGeom>
          <a:noFill/>
          <a:ln>
            <a:noFill/>
          </a:ln>
        </p:spPr>
        <p:txBody>
          <a:bodyPr anchorCtr="0" anchor="b" bIns="91425" lIns="91425" spcFirstLastPara="1" rIns="91425" wrap="square" tIns="91425">
            <a:normAutofit/>
          </a:bodyPr>
          <a:lstStyle>
            <a:lvl1pPr lv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1pPr>
            <a:lvl2pPr lvl="1">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2pPr>
            <a:lvl3pPr lvl="2">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3pPr>
            <a:lvl4pPr lvl="3">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4pPr>
            <a:lvl5pPr lvl="4">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5pPr>
            <a:lvl6pPr lvl="5">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6pPr>
            <a:lvl7pPr lvl="6">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7pPr>
            <a:lvl8pPr lvl="7">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8pPr>
            <a:lvl9pPr lvl="8">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9pPr>
          </a:lstStyle>
          <a:p/>
        </p:txBody>
      </p:sp>
      <p:sp>
        <p:nvSpPr>
          <p:cNvPr id="7" name="Google Shape;7;p1"/>
          <p:cNvSpPr txBox="1"/>
          <p:nvPr>
            <p:ph idx="1" type="body"/>
          </p:nvPr>
        </p:nvSpPr>
        <p:spPr>
          <a:xfrm>
            <a:off x="387900" y="1489824"/>
            <a:ext cx="8368200" cy="30789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1"/>
              </a:buClr>
              <a:buSzPts val="1800"/>
              <a:buFont typeface="Roboto"/>
              <a:buChar char="●"/>
              <a:defRPr sz="1800">
                <a:solidFill>
                  <a:schemeClr val="dk1"/>
                </a:solidFill>
                <a:latin typeface="Roboto"/>
                <a:ea typeface="Roboto"/>
                <a:cs typeface="Roboto"/>
                <a:sym typeface="Roboto"/>
              </a:defRPr>
            </a:lvl1pPr>
            <a:lvl2pPr indent="-317500" lvl="1" marL="9144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2pPr>
            <a:lvl3pPr indent="-317500" lvl="2" marL="13716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3pPr>
            <a:lvl4pPr indent="-317500" lvl="3" marL="18288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4pPr>
            <a:lvl5pPr indent="-317500" lvl="4" marL="22860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5pPr>
            <a:lvl6pPr indent="-317500" lvl="5" marL="27432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6pPr>
            <a:lvl7pPr indent="-317500" lvl="6" marL="32004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7pPr>
            <a:lvl8pPr indent="-317500" lvl="7" marL="36576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8pPr>
            <a:lvl9pPr indent="-317500" lvl="8" marL="41148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1"/>
                </a:solidFill>
                <a:latin typeface="Roboto"/>
                <a:ea typeface="Roboto"/>
                <a:cs typeface="Roboto"/>
                <a:sym typeface="Roboto"/>
              </a:defRPr>
            </a:lvl1pPr>
            <a:lvl2pPr lvl="1" algn="r">
              <a:buNone/>
              <a:defRPr sz="1000">
                <a:solidFill>
                  <a:schemeClr val="dk1"/>
                </a:solidFill>
                <a:latin typeface="Roboto"/>
                <a:ea typeface="Roboto"/>
                <a:cs typeface="Roboto"/>
                <a:sym typeface="Roboto"/>
              </a:defRPr>
            </a:lvl2pPr>
            <a:lvl3pPr lvl="2" algn="r">
              <a:buNone/>
              <a:defRPr sz="1000">
                <a:solidFill>
                  <a:schemeClr val="dk1"/>
                </a:solidFill>
                <a:latin typeface="Roboto"/>
                <a:ea typeface="Roboto"/>
                <a:cs typeface="Roboto"/>
                <a:sym typeface="Roboto"/>
              </a:defRPr>
            </a:lvl3pPr>
            <a:lvl4pPr lvl="3" algn="r">
              <a:buNone/>
              <a:defRPr sz="1000">
                <a:solidFill>
                  <a:schemeClr val="dk1"/>
                </a:solidFill>
                <a:latin typeface="Roboto"/>
                <a:ea typeface="Roboto"/>
                <a:cs typeface="Roboto"/>
                <a:sym typeface="Roboto"/>
              </a:defRPr>
            </a:lvl4pPr>
            <a:lvl5pPr lvl="4" algn="r">
              <a:buNone/>
              <a:defRPr sz="1000">
                <a:solidFill>
                  <a:schemeClr val="dk1"/>
                </a:solidFill>
                <a:latin typeface="Roboto"/>
                <a:ea typeface="Roboto"/>
                <a:cs typeface="Roboto"/>
                <a:sym typeface="Roboto"/>
              </a:defRPr>
            </a:lvl5pPr>
            <a:lvl6pPr lvl="5" algn="r">
              <a:buNone/>
              <a:defRPr sz="1000">
                <a:solidFill>
                  <a:schemeClr val="dk1"/>
                </a:solidFill>
                <a:latin typeface="Roboto"/>
                <a:ea typeface="Roboto"/>
                <a:cs typeface="Roboto"/>
                <a:sym typeface="Roboto"/>
              </a:defRPr>
            </a:lvl6pPr>
            <a:lvl7pPr lvl="6" algn="r">
              <a:buNone/>
              <a:defRPr sz="1000">
                <a:solidFill>
                  <a:schemeClr val="dk1"/>
                </a:solidFill>
                <a:latin typeface="Roboto"/>
                <a:ea typeface="Roboto"/>
                <a:cs typeface="Roboto"/>
                <a:sym typeface="Roboto"/>
              </a:defRPr>
            </a:lvl7pPr>
            <a:lvl8pPr lvl="7" algn="r">
              <a:buNone/>
              <a:defRPr sz="1000">
                <a:solidFill>
                  <a:schemeClr val="dk1"/>
                </a:solidFill>
                <a:latin typeface="Roboto"/>
                <a:ea typeface="Roboto"/>
                <a:cs typeface="Roboto"/>
                <a:sym typeface="Roboto"/>
              </a:defRPr>
            </a:lvl8pPr>
            <a:lvl9pPr lvl="8" algn="r">
              <a:buNone/>
              <a:defRPr sz="1000">
                <a:solidFill>
                  <a:schemeClr val="dk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 name="Shape 62"/>
        <p:cNvGrpSpPr/>
        <p:nvPr/>
      </p:nvGrpSpPr>
      <p:grpSpPr>
        <a:xfrm>
          <a:off x="0" y="0"/>
          <a:ext cx="0" cy="0"/>
          <a:chOff x="0" y="0"/>
          <a:chExt cx="0" cy="0"/>
        </a:xfrm>
      </p:grpSpPr>
      <p:pic>
        <p:nvPicPr>
          <p:cNvPr id="63" name="Google Shape;63;p13"/>
          <p:cNvPicPr preferRelativeResize="0"/>
          <p:nvPr/>
        </p:nvPicPr>
        <p:blipFill>
          <a:blip r:embed="rId3">
            <a:alphaModFix/>
          </a:blip>
          <a:stretch>
            <a:fillRect/>
          </a:stretch>
        </p:blipFill>
        <p:spPr>
          <a:xfrm>
            <a:off x="1115450" y="0"/>
            <a:ext cx="6977825" cy="5143501"/>
          </a:xfrm>
          <a:prstGeom prst="rect">
            <a:avLst/>
          </a:prstGeom>
          <a:noFill/>
          <a:ln>
            <a:noFill/>
          </a:ln>
        </p:spPr>
      </p:pic>
      <p:sp>
        <p:nvSpPr>
          <p:cNvPr id="64" name="Google Shape;64;p13"/>
          <p:cNvSpPr txBox="1"/>
          <p:nvPr>
            <p:ph type="ctrTitle"/>
          </p:nvPr>
        </p:nvSpPr>
        <p:spPr>
          <a:xfrm>
            <a:off x="736050" y="581625"/>
            <a:ext cx="7671900" cy="14574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b="1" lang="en">
                <a:solidFill>
                  <a:srgbClr val="000000"/>
                </a:solidFill>
                <a:latin typeface="Garamond"/>
                <a:ea typeface="Garamond"/>
                <a:cs typeface="Garamond"/>
                <a:sym typeface="Garamond"/>
              </a:rPr>
              <a:t>A Deep Dive Into Sefer Yona</a:t>
            </a:r>
            <a:endParaRPr b="1">
              <a:solidFill>
                <a:srgbClr val="000000"/>
              </a:solidFill>
              <a:latin typeface="Garamond"/>
              <a:ea typeface="Garamond"/>
              <a:cs typeface="Garamond"/>
              <a:sym typeface="Garamond"/>
            </a:endParaRPr>
          </a:p>
          <a:p>
            <a:pPr indent="0" lvl="0" marL="0" rtl="0" algn="ctr">
              <a:spcBef>
                <a:spcPts val="0"/>
              </a:spcBef>
              <a:spcAft>
                <a:spcPts val="0"/>
              </a:spcAft>
              <a:buNone/>
            </a:pPr>
            <a:r>
              <a:rPr b="1" lang="en">
                <a:solidFill>
                  <a:srgbClr val="000000"/>
                </a:solidFill>
                <a:latin typeface="Garamond"/>
                <a:ea typeface="Garamond"/>
                <a:cs typeface="Garamond"/>
                <a:sym typeface="Garamond"/>
              </a:rPr>
              <a:t>פרק ג</a:t>
            </a:r>
            <a:endParaRPr b="1">
              <a:solidFill>
                <a:srgbClr val="000000"/>
              </a:solidFill>
              <a:latin typeface="Garamond"/>
              <a:ea typeface="Garamond"/>
              <a:cs typeface="Garamond"/>
              <a:sym typeface="Garamond"/>
            </a:endParaRPr>
          </a:p>
        </p:txBody>
      </p:sp>
      <p:sp>
        <p:nvSpPr>
          <p:cNvPr id="65" name="Google Shape;65;p13"/>
          <p:cNvSpPr txBox="1"/>
          <p:nvPr>
            <p:ph idx="1" type="subTitle"/>
          </p:nvPr>
        </p:nvSpPr>
        <p:spPr>
          <a:xfrm>
            <a:off x="3318825" y="3635700"/>
            <a:ext cx="2521500" cy="909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2000">
                <a:solidFill>
                  <a:srgbClr val="000000"/>
                </a:solidFill>
                <a:latin typeface="Garamond"/>
                <a:ea typeface="Garamond"/>
                <a:cs typeface="Garamond"/>
                <a:sym typeface="Garamond"/>
              </a:rPr>
              <a:t>R’ Yair Lichtman</a:t>
            </a:r>
            <a:endParaRPr b="1" sz="2000">
              <a:solidFill>
                <a:srgbClr val="000000"/>
              </a:solidFill>
              <a:latin typeface="Garamond"/>
              <a:ea typeface="Garamond"/>
              <a:cs typeface="Garamond"/>
              <a:sym typeface="Garamond"/>
            </a:endParaRPr>
          </a:p>
          <a:p>
            <a:pPr indent="0" lvl="0" marL="0" rtl="0" algn="ctr">
              <a:spcBef>
                <a:spcPts val="0"/>
              </a:spcBef>
              <a:spcAft>
                <a:spcPts val="0"/>
              </a:spcAft>
              <a:buNone/>
            </a:pPr>
            <a:r>
              <a:rPr b="1" lang="en" sz="2000">
                <a:solidFill>
                  <a:srgbClr val="000000"/>
                </a:solidFill>
                <a:latin typeface="Garamond"/>
                <a:ea typeface="Garamond"/>
                <a:cs typeface="Garamond"/>
                <a:sym typeface="Garamond"/>
              </a:rPr>
              <a:t>09/13/2022</a:t>
            </a:r>
            <a:endParaRPr b="1" sz="2000">
              <a:solidFill>
                <a:srgbClr val="000000"/>
              </a:solidFill>
              <a:latin typeface="Garamond"/>
              <a:ea typeface="Garamond"/>
              <a:cs typeface="Garamond"/>
              <a:sym typeface="Garamond"/>
            </a:endParaRPr>
          </a:p>
        </p:txBody>
      </p:sp>
      <p:sp>
        <p:nvSpPr>
          <p:cNvPr id="66" name="Google Shape;66;p13"/>
          <p:cNvSpPr txBox="1"/>
          <p:nvPr>
            <p:ph idx="4294967295" type="body"/>
          </p:nvPr>
        </p:nvSpPr>
        <p:spPr>
          <a:xfrm>
            <a:off x="1572600" y="4544700"/>
            <a:ext cx="5998800" cy="598800"/>
          </a:xfrm>
          <a:prstGeom prst="rect">
            <a:avLst/>
          </a:prstGeom>
        </p:spPr>
        <p:txBody>
          <a:bodyPr anchorCtr="0" anchor="t" bIns="91425" lIns="91425" spcFirstLastPara="1" rIns="91425" wrap="square" tIns="91425">
            <a:normAutofit/>
          </a:bodyPr>
          <a:lstStyle/>
          <a:p>
            <a:pPr indent="0" lvl="0" marL="0" rtl="0" algn="ctr">
              <a:lnSpc>
                <a:spcPct val="100000"/>
              </a:lnSpc>
              <a:spcBef>
                <a:spcPts val="0"/>
              </a:spcBef>
              <a:spcAft>
                <a:spcPts val="0"/>
              </a:spcAft>
              <a:buNone/>
            </a:pPr>
            <a:r>
              <a:rPr b="1" lang="en">
                <a:solidFill>
                  <a:srgbClr val="000000"/>
                </a:solidFill>
                <a:latin typeface="Garamond"/>
                <a:ea typeface="Garamond"/>
                <a:cs typeface="Garamond"/>
                <a:sym typeface="Garamond"/>
              </a:rPr>
              <a:t>Gustave Doré’s English Bible (1866)</a:t>
            </a:r>
            <a:endParaRPr b="1">
              <a:solidFill>
                <a:srgbClr val="0000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22"/>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latin typeface="Garamond"/>
                <a:ea typeface="Garamond"/>
                <a:cs typeface="Garamond"/>
                <a:sym typeface="Garamond"/>
              </a:rPr>
              <a:t>Animals Fasting?</a:t>
            </a:r>
            <a:endParaRPr>
              <a:latin typeface="Garamond"/>
              <a:ea typeface="Garamond"/>
              <a:cs typeface="Garamond"/>
              <a:sym typeface="Garamond"/>
            </a:endParaRPr>
          </a:p>
        </p:txBody>
      </p:sp>
      <p:sp>
        <p:nvSpPr>
          <p:cNvPr id="123" name="Google Shape;123;p22"/>
          <p:cNvSpPr txBox="1"/>
          <p:nvPr>
            <p:ph idx="1" type="body"/>
          </p:nvPr>
        </p:nvSpPr>
        <p:spPr>
          <a:xfrm>
            <a:off x="387900" y="1350950"/>
            <a:ext cx="4184100" cy="3316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800">
                <a:latin typeface="Garamond"/>
                <a:ea typeface="Garamond"/>
                <a:cs typeface="Garamond"/>
                <a:sym typeface="Garamond"/>
              </a:rPr>
              <a:t>When the cavalry returned to camp, Mardonius and the whole army mourned deeply for Masistius, cutting their own hair and the hair of their horses and beasts of burden, and lamenting loudly; the sound of this was heard over all Boeotia, for a man was dead who, next to Mardonius, was most esteemed by all Persia and the king.</a:t>
            </a:r>
            <a:endParaRPr sz="1800">
              <a:latin typeface="Garamond"/>
              <a:ea typeface="Garamond"/>
              <a:cs typeface="Garamond"/>
              <a:sym typeface="Garamond"/>
            </a:endParaRPr>
          </a:p>
          <a:p>
            <a:pPr indent="0" lvl="0" marL="0" rtl="0" algn="l">
              <a:spcBef>
                <a:spcPts val="1200"/>
              </a:spcBef>
              <a:spcAft>
                <a:spcPts val="0"/>
              </a:spcAft>
              <a:buNone/>
            </a:pPr>
            <a:r>
              <a:rPr lang="en" sz="1800">
                <a:latin typeface="Garamond"/>
                <a:ea typeface="Garamond"/>
                <a:cs typeface="Garamond"/>
                <a:sym typeface="Garamond"/>
              </a:rPr>
              <a:t>- </a:t>
            </a:r>
            <a:r>
              <a:rPr lang="en" sz="1800">
                <a:latin typeface="Garamond"/>
                <a:ea typeface="Garamond"/>
                <a:cs typeface="Garamond"/>
                <a:sym typeface="Garamond"/>
              </a:rPr>
              <a:t>Herodotus, </a:t>
            </a:r>
            <a:r>
              <a:rPr i="1" lang="en" sz="1800">
                <a:latin typeface="Garamond"/>
                <a:ea typeface="Garamond"/>
                <a:cs typeface="Garamond"/>
                <a:sym typeface="Garamond"/>
              </a:rPr>
              <a:t>The Histories</a:t>
            </a:r>
            <a:r>
              <a:rPr lang="en" sz="1800">
                <a:latin typeface="Garamond"/>
                <a:ea typeface="Garamond"/>
                <a:cs typeface="Garamond"/>
                <a:sym typeface="Garamond"/>
              </a:rPr>
              <a:t>, 9:24 (5th century BCE)</a:t>
            </a:r>
            <a:endParaRPr sz="1800">
              <a:latin typeface="Garamond"/>
              <a:ea typeface="Garamond"/>
              <a:cs typeface="Garamond"/>
              <a:sym typeface="Garamond"/>
            </a:endParaRPr>
          </a:p>
          <a:p>
            <a:pPr indent="0" lvl="0" marL="0" rtl="0" algn="l">
              <a:spcBef>
                <a:spcPts val="1200"/>
              </a:spcBef>
              <a:spcAft>
                <a:spcPts val="1200"/>
              </a:spcAft>
              <a:buNone/>
            </a:pPr>
            <a:r>
              <a:t/>
            </a:r>
            <a:endParaRPr sz="1800">
              <a:latin typeface="Garamond"/>
              <a:ea typeface="Garamond"/>
              <a:cs typeface="Garamond"/>
              <a:sym typeface="Garamond"/>
            </a:endParaRPr>
          </a:p>
        </p:txBody>
      </p:sp>
      <p:sp>
        <p:nvSpPr>
          <p:cNvPr id="124" name="Google Shape;124;p22"/>
          <p:cNvSpPr txBox="1"/>
          <p:nvPr>
            <p:ph idx="2" type="body"/>
          </p:nvPr>
        </p:nvSpPr>
        <p:spPr>
          <a:xfrm>
            <a:off x="4756200" y="1350950"/>
            <a:ext cx="3999900" cy="3217800"/>
          </a:xfrm>
          <a:prstGeom prst="rect">
            <a:avLst/>
          </a:prstGeom>
        </p:spPr>
        <p:txBody>
          <a:bodyPr anchorCtr="0" anchor="t" bIns="91425" lIns="91425" spcFirstLastPara="1" rIns="91425" wrap="square" tIns="91425">
            <a:noAutofit/>
          </a:bodyPr>
          <a:lstStyle/>
          <a:p>
            <a:pPr indent="0" lvl="0" marL="0" rtl="1" algn="r">
              <a:spcBef>
                <a:spcPts val="0"/>
              </a:spcBef>
              <a:spcAft>
                <a:spcPts val="0"/>
              </a:spcAft>
              <a:buNone/>
            </a:pPr>
            <a:r>
              <a:rPr lang="en" sz="1750"/>
              <a:t>אָמַר רִבִּי שִׁמְעוֹן בֶּן לָקִישׁ. תְּשׁוּבָה שֶׁלְרְמִיּוּת עָשׂוּ אַנְשֵׁי נִינְוֶה. מֶה עָשׂוּ. רִבִּי חוּנָה בְשֵׁם רִבִּי שִׁמְעוֹן בֶּן חַלְפוּתָא. הֶעֱמִידוּ עֲגָלִים מִבִּפְנִים וְאִמּוֹתֵיהֶם מִבַּחוּץ. סַייָחִים מִבִּפְנִים וְאִמּוֹתֵיהֶם מִבַּחוּץ. וַהֲווֹן אִילֵּין גָּעֵיי מִן הָכָא וְאִילֵּין גָּעֵיי מִן הָכָא. אָֽמְרִין. אִין לֵית מִתְרַחֵם עָלֵינָן לֵינָן מְרַחֲמִין עֲלֵיהוֹן. הָדָא הִיא דִכְתִיב מַה־נֶּֽאֶנְחָ֣ה בְהֵמָ֗ה נָבוֹכוּ עֶדְרֵ֣י בָקָ֔ר וגו׳. אָמַר רִבִּי אָחָא. בַּעֲרַבְיָא עָֽבְדִין כֵּן.</a:t>
            </a:r>
            <a:endParaRPr sz="1750"/>
          </a:p>
          <a:p>
            <a:pPr indent="0" lvl="0" marL="0" rtl="1" algn="l">
              <a:spcBef>
                <a:spcPts val="1200"/>
              </a:spcBef>
              <a:spcAft>
                <a:spcPts val="1200"/>
              </a:spcAft>
              <a:buNone/>
            </a:pPr>
            <a:r>
              <a:rPr lang="en" sz="1750">
                <a:latin typeface="Garamond"/>
                <a:ea typeface="Garamond"/>
                <a:cs typeface="Garamond"/>
                <a:sym typeface="Garamond"/>
              </a:rPr>
              <a:t>Yerushalmi Taanit 2:1 - </a:t>
            </a:r>
            <a:endParaRPr sz="1750">
              <a:latin typeface="Garamond"/>
              <a:ea typeface="Garamond"/>
              <a:cs typeface="Garamond"/>
              <a:sym typeface="Garamond"/>
            </a:endParaRPr>
          </a:p>
        </p:txBody>
      </p:sp>
      <p:sp>
        <p:nvSpPr>
          <p:cNvPr id="125" name="Google Shape;125;p22"/>
          <p:cNvSpPr txBox="1"/>
          <p:nvPr/>
        </p:nvSpPr>
        <p:spPr>
          <a:xfrm>
            <a:off x="3072000" y="4363200"/>
            <a:ext cx="3000000" cy="780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200"/>
              </a:spcAft>
              <a:buNone/>
            </a:pPr>
            <a:r>
              <a:rPr lang="en" sz="1800">
                <a:solidFill>
                  <a:schemeClr val="dk1"/>
                </a:solidFill>
                <a:latin typeface="Garamond"/>
                <a:ea typeface="Garamond"/>
                <a:cs typeface="Garamond"/>
                <a:sym typeface="Garamond"/>
              </a:rPr>
              <a:t>ובעבור עגמת נפש ציוו למנוע מאכל מבהמות למען יכנע לב האנשים.</a:t>
            </a:r>
            <a:endParaRPr sz="1800">
              <a:solidFill>
                <a:schemeClr val="dk1"/>
              </a:solidFill>
              <a:latin typeface="Garamond"/>
              <a:ea typeface="Garamond"/>
              <a:cs typeface="Garamond"/>
              <a:sym typeface="Garamon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23"/>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latin typeface="Garamond"/>
                <a:ea typeface="Garamond"/>
                <a:cs typeface="Garamond"/>
                <a:sym typeface="Garamond"/>
              </a:rPr>
              <a:t>Animals Fasting?</a:t>
            </a:r>
            <a:endParaRPr>
              <a:latin typeface="Garamond"/>
              <a:ea typeface="Garamond"/>
              <a:cs typeface="Garamond"/>
              <a:sym typeface="Garamond"/>
            </a:endParaRPr>
          </a:p>
        </p:txBody>
      </p:sp>
      <p:sp>
        <p:nvSpPr>
          <p:cNvPr id="131" name="Google Shape;131;p23"/>
          <p:cNvSpPr txBox="1"/>
          <p:nvPr>
            <p:ph idx="2" type="body"/>
          </p:nvPr>
        </p:nvSpPr>
        <p:spPr>
          <a:xfrm>
            <a:off x="387900" y="1350950"/>
            <a:ext cx="8368200" cy="3217800"/>
          </a:xfrm>
          <a:prstGeom prst="rect">
            <a:avLst/>
          </a:prstGeom>
        </p:spPr>
        <p:txBody>
          <a:bodyPr anchorCtr="0" anchor="t" bIns="91425" lIns="91425" spcFirstLastPara="1" rIns="91425" wrap="square" tIns="91425">
            <a:noAutofit/>
          </a:bodyPr>
          <a:lstStyle/>
          <a:p>
            <a:pPr indent="0" lvl="0" marL="0" rtl="1" algn="r">
              <a:spcBef>
                <a:spcPts val="0"/>
              </a:spcBef>
              <a:spcAft>
                <a:spcPts val="0"/>
              </a:spcAft>
              <a:buNone/>
            </a:pPr>
            <a:r>
              <a:rPr lang="en" sz="2200">
                <a:latin typeface="Garamond"/>
                <a:ea typeface="Garamond"/>
                <a:cs typeface="Garamond"/>
                <a:sym typeface="Garamond"/>
              </a:rPr>
              <a:t>ובעבור עגמת נפש ציוו למנוע מאכל מבהמות למען יכנע לב האנשים.</a:t>
            </a:r>
            <a:endParaRPr sz="2200">
              <a:latin typeface="Garamond"/>
              <a:ea typeface="Garamond"/>
              <a:cs typeface="Garamond"/>
              <a:sym typeface="Garamond"/>
            </a:endParaRPr>
          </a:p>
          <a:p>
            <a:pPr indent="0" lvl="0" marL="0" rtl="0" algn="l">
              <a:spcBef>
                <a:spcPts val="1200"/>
              </a:spcBef>
              <a:spcAft>
                <a:spcPts val="1200"/>
              </a:spcAft>
              <a:buNone/>
            </a:pPr>
            <a:r>
              <a:rPr lang="en" sz="2200">
                <a:latin typeface="Garamond"/>
                <a:ea typeface="Garamond"/>
                <a:cs typeface="Garamond"/>
                <a:sym typeface="Garamond"/>
              </a:rPr>
              <a:t>Metzudat David Yonah 3:7</a:t>
            </a:r>
            <a:endParaRPr sz="2200">
              <a:latin typeface="Garamond"/>
              <a:ea typeface="Garamond"/>
              <a:cs typeface="Garamond"/>
              <a:sym typeface="Garamond"/>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24"/>
          <p:cNvSpPr txBox="1"/>
          <p:nvPr>
            <p:ph idx="2" type="body"/>
          </p:nvPr>
        </p:nvSpPr>
        <p:spPr>
          <a:xfrm>
            <a:off x="4756200" y="1350950"/>
            <a:ext cx="3999900" cy="3217800"/>
          </a:xfrm>
          <a:prstGeom prst="rect">
            <a:avLst/>
          </a:prstGeom>
        </p:spPr>
        <p:txBody>
          <a:bodyPr anchorCtr="0" anchor="t" bIns="91425" lIns="91425" spcFirstLastPara="1" rIns="91425" wrap="square" tIns="91425">
            <a:noAutofit/>
          </a:bodyPr>
          <a:lstStyle/>
          <a:p>
            <a:pPr indent="0" lvl="0" marL="0" rtl="1" algn="r">
              <a:spcBef>
                <a:spcPts val="1200"/>
              </a:spcBef>
              <a:spcAft>
                <a:spcPts val="0"/>
              </a:spcAft>
              <a:buNone/>
            </a:pPr>
            <a:r>
              <a:rPr lang="en" sz="1750"/>
              <a:t>אַחֵינוּ, לֹא שַׂק וְתַעֲנִית גּוֹרְמִים, אֶלָּא תְּשׁוּבָה וּמַעֲשִׂים טוֹבִים גּוֹרְמִים. שֶׁכֵּן מָצִינוּ בְּאַנְשֵׁי נִינְוֵה, שֶׁלֹּא נֶאֱמַר בָּהֶם ״וַיַּרְא הָאֱלֹהִים אֶת שַׂקָּם וְאֶת תַּעֲנִיתָם״, אֶלָּא: ״וַיַּרְא הָאֱלֹהִים אֶת מַעֲשֵׂיהֶם כִּי שָׁבוּ מִדַּרְכָּם הָרָעָה״…</a:t>
            </a:r>
            <a:endParaRPr sz="1750"/>
          </a:p>
          <a:p>
            <a:pPr indent="0" lvl="0" marL="0" rtl="1" algn="r">
              <a:spcBef>
                <a:spcPts val="1200"/>
              </a:spcBef>
              <a:spcAft>
                <a:spcPts val="0"/>
              </a:spcAft>
              <a:buNone/>
            </a:pPr>
            <a:r>
              <a:rPr lang="en" sz="1750"/>
              <a:t>״וְיָשֻׁבוּ אִישׁ מִדַּרְכּוֹ הָרָעָה וּמִן הֶחָמָס אֲשֶׁר בְּכַפֵּיהֶם״, מַאי ״וּמִן הֶחָמָס אֲשֶׁר בְּכַפֵּיהֶם״? אָמַר שְׁמוּאֵל: אֲפִילּוּ גָּזַל מָרִישׁ וּבְנָאוֹ בְּבִירָה — מְקַעְקֵעַ כׇּל הַבִּירָה כּוּלָּהּ וּמַחְזִיר מָרִישׁ לִבְעָלָיו.</a:t>
            </a:r>
            <a:endParaRPr sz="1750"/>
          </a:p>
          <a:p>
            <a:pPr indent="0" lvl="0" marL="0" rtl="0" algn="l">
              <a:spcBef>
                <a:spcPts val="1200"/>
              </a:spcBef>
              <a:spcAft>
                <a:spcPts val="0"/>
              </a:spcAft>
              <a:buNone/>
            </a:pPr>
            <a:r>
              <a:rPr lang="en" sz="1750">
                <a:latin typeface="Garamond"/>
                <a:ea typeface="Garamond"/>
                <a:cs typeface="Garamond"/>
                <a:sym typeface="Garamond"/>
              </a:rPr>
              <a:t>- </a:t>
            </a:r>
            <a:r>
              <a:rPr lang="en" sz="1750">
                <a:latin typeface="Garamond"/>
                <a:ea typeface="Garamond"/>
                <a:cs typeface="Garamond"/>
                <a:sym typeface="Garamond"/>
              </a:rPr>
              <a:t>Taanit 16a</a:t>
            </a:r>
            <a:endParaRPr sz="1750">
              <a:latin typeface="Garamond"/>
              <a:ea typeface="Garamond"/>
              <a:cs typeface="Garamond"/>
              <a:sym typeface="Garamond"/>
            </a:endParaRPr>
          </a:p>
          <a:p>
            <a:pPr indent="0" lvl="0" marL="0" rtl="1" algn="l">
              <a:spcBef>
                <a:spcPts val="1200"/>
              </a:spcBef>
              <a:spcAft>
                <a:spcPts val="1200"/>
              </a:spcAft>
              <a:buNone/>
            </a:pPr>
            <a:r>
              <a:t/>
            </a:r>
            <a:endParaRPr sz="1750"/>
          </a:p>
        </p:txBody>
      </p:sp>
      <p:sp>
        <p:nvSpPr>
          <p:cNvPr id="137" name="Google Shape;137;p24"/>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latin typeface="Garamond"/>
                <a:ea typeface="Garamond"/>
                <a:cs typeface="Garamond"/>
                <a:sym typeface="Garamond"/>
              </a:rPr>
              <a:t>Effective or Excessive Teshuva</a:t>
            </a:r>
            <a:endParaRPr>
              <a:latin typeface="Garamond"/>
              <a:ea typeface="Garamond"/>
              <a:cs typeface="Garamond"/>
              <a:sym typeface="Garamond"/>
            </a:endParaRPr>
          </a:p>
        </p:txBody>
      </p:sp>
      <p:sp>
        <p:nvSpPr>
          <p:cNvPr id="138" name="Google Shape;138;p24"/>
          <p:cNvSpPr txBox="1"/>
          <p:nvPr>
            <p:ph idx="1" type="body"/>
          </p:nvPr>
        </p:nvSpPr>
        <p:spPr>
          <a:xfrm>
            <a:off x="387900" y="1350950"/>
            <a:ext cx="4184100" cy="3316800"/>
          </a:xfrm>
          <a:prstGeom prst="rect">
            <a:avLst/>
          </a:prstGeom>
        </p:spPr>
        <p:txBody>
          <a:bodyPr anchorCtr="0" anchor="t" bIns="91425" lIns="91425" spcFirstLastPara="1" rIns="91425" wrap="square" tIns="91425">
            <a:noAutofit/>
          </a:bodyPr>
          <a:lstStyle/>
          <a:p>
            <a:pPr indent="0" lvl="0" marL="0" rtl="1" algn="r">
              <a:spcBef>
                <a:spcPts val="0"/>
              </a:spcBef>
              <a:spcAft>
                <a:spcPts val="0"/>
              </a:spcAft>
              <a:buNone/>
            </a:pPr>
            <a:r>
              <a:rPr lang="en" sz="1800">
                <a:latin typeface="Garamond"/>
                <a:ea typeface="Garamond"/>
                <a:cs typeface="Garamond"/>
                <a:sym typeface="Garamond"/>
              </a:rPr>
              <a:t>וְעַל הַמָּרִישׁ הַגָּזוּל שֶׁבְּנָאוֹ בַבִּירָה, שֶׁיִּטֹּל אֶת דָּמָיו, מִפְּנֵי תַקָּנַת הַשָּׁבִים.</a:t>
            </a:r>
            <a:endParaRPr sz="1800">
              <a:latin typeface="Garamond"/>
              <a:ea typeface="Garamond"/>
              <a:cs typeface="Garamond"/>
              <a:sym typeface="Garamond"/>
            </a:endParaRPr>
          </a:p>
          <a:p>
            <a:pPr indent="0" lvl="0" marL="0" rtl="0" algn="l">
              <a:spcBef>
                <a:spcPts val="1200"/>
              </a:spcBef>
              <a:spcAft>
                <a:spcPts val="1200"/>
              </a:spcAft>
              <a:buNone/>
            </a:pPr>
            <a:r>
              <a:rPr lang="en" sz="1800">
                <a:latin typeface="Garamond"/>
                <a:ea typeface="Garamond"/>
                <a:cs typeface="Garamond"/>
                <a:sym typeface="Garamond"/>
              </a:rPr>
              <a:t>- Mishna Gitin 5:5</a:t>
            </a:r>
            <a:endParaRPr sz="1800">
              <a:latin typeface="Garamond"/>
              <a:ea typeface="Garamond"/>
              <a:cs typeface="Garamond"/>
              <a:sym typeface="Garamond"/>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25"/>
          <p:cNvSpPr txBox="1"/>
          <p:nvPr>
            <p:ph type="title"/>
          </p:nvPr>
        </p:nvSpPr>
        <p:spPr>
          <a:xfrm>
            <a:off x="387900" y="61975"/>
            <a:ext cx="8368200" cy="10821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latin typeface="Garamond"/>
                <a:ea typeface="Garamond"/>
                <a:cs typeface="Garamond"/>
                <a:sym typeface="Garamond"/>
              </a:rPr>
              <a:t>Religious Teshuva?</a:t>
            </a:r>
            <a:endParaRPr>
              <a:latin typeface="Garamond"/>
              <a:ea typeface="Garamond"/>
              <a:cs typeface="Garamond"/>
              <a:sym typeface="Garamond"/>
            </a:endParaRPr>
          </a:p>
          <a:p>
            <a:pPr indent="0" lvl="0" marL="0" rtl="0" algn="l">
              <a:spcBef>
                <a:spcPts val="0"/>
              </a:spcBef>
              <a:spcAft>
                <a:spcPts val="0"/>
              </a:spcAft>
              <a:buNone/>
            </a:pPr>
            <a:r>
              <a:rPr lang="en" sz="1750">
                <a:latin typeface="Garamond"/>
                <a:ea typeface="Garamond"/>
                <a:cs typeface="Garamond"/>
                <a:sym typeface="Garamond"/>
              </a:rPr>
              <a:t>Rabbi Zvi Romm, “The Failed Teshuva of Nineveh”</a:t>
            </a:r>
            <a:endParaRPr sz="1750">
              <a:latin typeface="Garamond"/>
              <a:ea typeface="Garamond"/>
              <a:cs typeface="Garamond"/>
              <a:sym typeface="Garamond"/>
            </a:endParaRPr>
          </a:p>
        </p:txBody>
      </p:sp>
      <p:sp>
        <p:nvSpPr>
          <p:cNvPr id="144" name="Google Shape;144;p25"/>
          <p:cNvSpPr txBox="1"/>
          <p:nvPr>
            <p:ph idx="1" type="body"/>
          </p:nvPr>
        </p:nvSpPr>
        <p:spPr>
          <a:xfrm>
            <a:off x="387900" y="1489824"/>
            <a:ext cx="8368200" cy="3078900"/>
          </a:xfrm>
          <a:prstGeom prst="rect">
            <a:avLst/>
          </a:prstGeom>
        </p:spPr>
        <p:txBody>
          <a:bodyPr anchorCtr="0" anchor="t" bIns="91425" lIns="91425" spcFirstLastPara="1" rIns="91425" wrap="square" tIns="91425">
            <a:normAutofit/>
          </a:bodyPr>
          <a:lstStyle/>
          <a:p>
            <a:pPr indent="0" lvl="0" marL="0" rtl="1" algn="r">
              <a:spcBef>
                <a:spcPts val="1200"/>
              </a:spcBef>
              <a:spcAft>
                <a:spcPts val="1200"/>
              </a:spcAft>
              <a:buNone/>
            </a:pPr>
            <a:r>
              <a:t/>
            </a:r>
            <a:endParaRPr sz="2000">
              <a:latin typeface="Garamond"/>
              <a:ea typeface="Garamond"/>
              <a:cs typeface="Garamond"/>
              <a:sym typeface="Garamond"/>
            </a:endParaRPr>
          </a:p>
        </p:txBody>
      </p:sp>
      <p:pic>
        <p:nvPicPr>
          <p:cNvPr id="145" name="Google Shape;145;p25"/>
          <p:cNvPicPr preferRelativeResize="0"/>
          <p:nvPr/>
        </p:nvPicPr>
        <p:blipFill>
          <a:blip r:embed="rId3">
            <a:alphaModFix/>
          </a:blip>
          <a:stretch>
            <a:fillRect/>
          </a:stretch>
        </p:blipFill>
        <p:spPr>
          <a:xfrm>
            <a:off x="347650" y="1144125"/>
            <a:ext cx="8448675" cy="38671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26"/>
          <p:cNvSpPr txBox="1"/>
          <p:nvPr>
            <p:ph type="title"/>
          </p:nvPr>
        </p:nvSpPr>
        <p:spPr>
          <a:xfrm>
            <a:off x="387900" y="61975"/>
            <a:ext cx="8368200" cy="10821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latin typeface="Garamond"/>
                <a:ea typeface="Garamond"/>
                <a:cs typeface="Garamond"/>
                <a:sym typeface="Garamond"/>
              </a:rPr>
              <a:t>Religious Teshuva? (Abarbanel Yonah 4:10)</a:t>
            </a:r>
            <a:endParaRPr sz="1750">
              <a:latin typeface="Garamond"/>
              <a:ea typeface="Garamond"/>
              <a:cs typeface="Garamond"/>
              <a:sym typeface="Garamond"/>
            </a:endParaRPr>
          </a:p>
        </p:txBody>
      </p:sp>
      <p:sp>
        <p:nvSpPr>
          <p:cNvPr id="151" name="Google Shape;151;p26"/>
          <p:cNvSpPr txBox="1"/>
          <p:nvPr>
            <p:ph idx="1" type="body"/>
          </p:nvPr>
        </p:nvSpPr>
        <p:spPr>
          <a:xfrm>
            <a:off x="387900" y="1489824"/>
            <a:ext cx="8368200" cy="3078900"/>
          </a:xfrm>
          <a:prstGeom prst="rect">
            <a:avLst/>
          </a:prstGeom>
        </p:spPr>
        <p:txBody>
          <a:bodyPr anchorCtr="0" anchor="t" bIns="91425" lIns="91425" spcFirstLastPara="1" rIns="91425" wrap="square" tIns="91425">
            <a:normAutofit/>
          </a:bodyPr>
          <a:lstStyle/>
          <a:p>
            <a:pPr indent="0" lvl="0" marL="0" rtl="1" algn="r">
              <a:spcBef>
                <a:spcPts val="1200"/>
              </a:spcBef>
              <a:spcAft>
                <a:spcPts val="1200"/>
              </a:spcAft>
              <a:buNone/>
            </a:pPr>
            <a:r>
              <a:rPr lang="en" sz="2000">
                <a:latin typeface="Garamond"/>
                <a:ea typeface="Garamond"/>
                <a:cs typeface="Garamond"/>
                <a:sym typeface="Garamond"/>
              </a:rPr>
              <a:t>(י) והנה לא יתעוררו אנשי נינוה ולא מלכם לעבוד את השם הנכבד ולא להעביר את הגלולים והאלילים מן הארץ כי תמיד החזיקו באמונתם הנפסדת והוא אומרו וירא האלהים את מעשיהם ר"ל שבמצות המעשיות בינם לחבריהם שבו מדרכם הרעה אבל לא שבו מאמונותיהם ועם כל זה וינחם האלהים על כל הרעה אשר דבר לעשות לפי שלא היתה הגזרה כי אם על החמס אשר בכפיהם:</a:t>
            </a:r>
            <a:endParaRPr sz="2000">
              <a:latin typeface="Garamond"/>
              <a:ea typeface="Garamond"/>
              <a:cs typeface="Garamond"/>
              <a:sym typeface="Garamond"/>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27"/>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latin typeface="Garamond"/>
                <a:ea typeface="Garamond"/>
                <a:cs typeface="Garamond"/>
                <a:sym typeface="Garamond"/>
              </a:rPr>
              <a:t>Hashem’s Acceptance (Yonah 3:10)</a:t>
            </a:r>
            <a:endParaRPr>
              <a:latin typeface="Garamond"/>
              <a:ea typeface="Garamond"/>
              <a:cs typeface="Garamond"/>
              <a:sym typeface="Garamond"/>
            </a:endParaRPr>
          </a:p>
        </p:txBody>
      </p:sp>
      <p:sp>
        <p:nvSpPr>
          <p:cNvPr id="157" name="Google Shape;157;p27"/>
          <p:cNvSpPr txBox="1"/>
          <p:nvPr>
            <p:ph idx="1" type="body"/>
          </p:nvPr>
        </p:nvSpPr>
        <p:spPr>
          <a:xfrm>
            <a:off x="387900" y="1489824"/>
            <a:ext cx="8368200" cy="3078900"/>
          </a:xfrm>
          <a:prstGeom prst="rect">
            <a:avLst/>
          </a:prstGeom>
        </p:spPr>
        <p:txBody>
          <a:bodyPr anchorCtr="0" anchor="t" bIns="91425" lIns="91425" spcFirstLastPara="1" rIns="91425" wrap="square" tIns="91425">
            <a:normAutofit/>
          </a:bodyPr>
          <a:lstStyle/>
          <a:p>
            <a:pPr indent="0" lvl="0" marL="0" rtl="1" algn="r">
              <a:spcBef>
                <a:spcPts val="0"/>
              </a:spcBef>
              <a:spcAft>
                <a:spcPts val="0"/>
              </a:spcAft>
              <a:buNone/>
            </a:pPr>
            <a:r>
              <a:rPr lang="en">
                <a:latin typeface="Garamond"/>
                <a:ea typeface="Garamond"/>
                <a:cs typeface="Garamond"/>
                <a:sym typeface="Garamond"/>
              </a:rPr>
              <a:t>(י) וַיַּ֤רְא הָֽאֱלֹהִים֙ אֶֽת־מַ֣עֲשֵׂיהֶ֔ם כִּי־שָׁ֖בוּ מִדַּרְכָּ֣ם הָרָעָ֑ה וַיִּנָּ֣חֶם הָאֱלֹהִ֗ים עַל־הָרָעָ֛ה אֲשֶׁר־דִּבֶּ֥ר לַעֲשׂוֹת־לָהֶ֖ם וְלֹ֥א עָשָֽׂה׃</a:t>
            </a:r>
            <a:endParaRPr>
              <a:latin typeface="Garamond"/>
              <a:ea typeface="Garamond"/>
              <a:cs typeface="Garamond"/>
              <a:sym typeface="Garamond"/>
            </a:endParaRPr>
          </a:p>
          <a:p>
            <a:pPr indent="0" lvl="0" marL="0" rtl="0" algn="l">
              <a:spcBef>
                <a:spcPts val="1200"/>
              </a:spcBef>
              <a:spcAft>
                <a:spcPts val="0"/>
              </a:spcAft>
              <a:buNone/>
            </a:pPr>
            <a:r>
              <a:rPr lang="en">
                <a:latin typeface="Garamond"/>
                <a:ea typeface="Garamond"/>
                <a:cs typeface="Garamond"/>
                <a:sym typeface="Garamond"/>
              </a:rPr>
              <a:t>(10) God saw their deeds, that they had returned from their evils ways, and God relented of the evil that He had spoken to do to them and He did not do it.</a:t>
            </a:r>
            <a:endParaRPr>
              <a:latin typeface="Garamond"/>
              <a:ea typeface="Garamond"/>
              <a:cs typeface="Garamond"/>
              <a:sym typeface="Garamond"/>
            </a:endParaRPr>
          </a:p>
          <a:p>
            <a:pPr indent="0" lvl="0" marL="0" rtl="0" algn="ctr">
              <a:spcBef>
                <a:spcPts val="1200"/>
              </a:spcBef>
              <a:spcAft>
                <a:spcPts val="1200"/>
              </a:spcAft>
              <a:buNone/>
            </a:pPr>
            <a:r>
              <a:t/>
            </a:r>
            <a:endParaRPr sz="2600">
              <a:latin typeface="Garamond"/>
              <a:ea typeface="Garamond"/>
              <a:cs typeface="Garamond"/>
              <a:sym typeface="Garamond"/>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28"/>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latin typeface="Garamond"/>
                <a:ea typeface="Garamond"/>
                <a:cs typeface="Garamond"/>
                <a:sym typeface="Garamond"/>
              </a:rPr>
              <a:t>Nineveh’s Ultimate Fate (Nachum 1:1-3)</a:t>
            </a:r>
            <a:endParaRPr>
              <a:latin typeface="Garamond"/>
              <a:ea typeface="Garamond"/>
              <a:cs typeface="Garamond"/>
              <a:sym typeface="Garamond"/>
            </a:endParaRPr>
          </a:p>
        </p:txBody>
      </p:sp>
      <p:sp>
        <p:nvSpPr>
          <p:cNvPr id="163" name="Google Shape;163;p28"/>
          <p:cNvSpPr txBox="1"/>
          <p:nvPr>
            <p:ph idx="1" type="body"/>
          </p:nvPr>
        </p:nvSpPr>
        <p:spPr>
          <a:xfrm>
            <a:off x="387900" y="1489824"/>
            <a:ext cx="8368200" cy="3078900"/>
          </a:xfrm>
          <a:prstGeom prst="rect">
            <a:avLst/>
          </a:prstGeom>
        </p:spPr>
        <p:txBody>
          <a:bodyPr anchorCtr="0" anchor="t" bIns="91425" lIns="91425" spcFirstLastPara="1" rIns="91425" wrap="square" tIns="91425">
            <a:normAutofit fontScale="85000" lnSpcReduction="20000"/>
          </a:bodyPr>
          <a:lstStyle/>
          <a:p>
            <a:pPr indent="0" lvl="0" marL="0" rtl="1" algn="r">
              <a:spcBef>
                <a:spcPts val="0"/>
              </a:spcBef>
              <a:spcAft>
                <a:spcPts val="0"/>
              </a:spcAft>
              <a:buNone/>
            </a:pPr>
            <a:r>
              <a:rPr lang="en">
                <a:latin typeface="Garamond"/>
                <a:ea typeface="Garamond"/>
                <a:cs typeface="Garamond"/>
                <a:sym typeface="Garamond"/>
              </a:rPr>
              <a:t>(א) מַשָּׂ֖א נִֽינְוֵ֑ה סֵ֧פֶר חֲז֛וֹן נַח֖וּם הָאֶלְקֹשִֽׁי׃ </a:t>
            </a:r>
            <a:endParaRPr>
              <a:latin typeface="Garamond"/>
              <a:ea typeface="Garamond"/>
              <a:cs typeface="Garamond"/>
              <a:sym typeface="Garamond"/>
            </a:endParaRPr>
          </a:p>
          <a:p>
            <a:pPr indent="0" lvl="0" marL="0" rtl="1" algn="r">
              <a:spcBef>
                <a:spcPts val="1200"/>
              </a:spcBef>
              <a:spcAft>
                <a:spcPts val="0"/>
              </a:spcAft>
              <a:buNone/>
            </a:pPr>
            <a:r>
              <a:rPr lang="en">
                <a:latin typeface="Garamond"/>
                <a:ea typeface="Garamond"/>
                <a:cs typeface="Garamond"/>
                <a:sym typeface="Garamond"/>
              </a:rPr>
              <a:t>(ב) אֵ֣ל קַנּ֤וֹא וְנֹקֵם֙ יְהֹוָ֔ה נֹקֵ֥ם יְהֹוָ֖ה וּבַ֣עַל חֵמָ֑ה נֹקֵ֤ם יְהֹוָה֙ לְצָרָ֔יו וְנוֹטֵ֥ר ה֖וּא לְאֹיְבָֽיו׃ </a:t>
            </a:r>
            <a:endParaRPr>
              <a:latin typeface="Garamond"/>
              <a:ea typeface="Garamond"/>
              <a:cs typeface="Garamond"/>
              <a:sym typeface="Garamond"/>
            </a:endParaRPr>
          </a:p>
          <a:p>
            <a:pPr indent="0" lvl="0" marL="0" rtl="1" algn="r">
              <a:spcBef>
                <a:spcPts val="1200"/>
              </a:spcBef>
              <a:spcAft>
                <a:spcPts val="0"/>
              </a:spcAft>
              <a:buNone/>
            </a:pPr>
            <a:r>
              <a:rPr lang="en">
                <a:latin typeface="Garamond"/>
                <a:ea typeface="Garamond"/>
                <a:cs typeface="Garamond"/>
                <a:sym typeface="Garamond"/>
              </a:rPr>
              <a:t>(ג) יְהֹוָ֗ה אֶ֤רֶךְ אַפַּ֙יִם֙ (וגדול) [וּגְדׇל־]כֹּ֔חַ וְנַקֵּ֖ה לֹ֣א יְנַקֶּ֑ה יְהֹוָ֗ה בְּסוּפָ֤ה וּבִשְׂעָרָה֙ דַּרְכּ֔וֹ וְעָנָ֖ן אֲבַ֥ק רַגְלָֽיו׃</a:t>
            </a:r>
            <a:endParaRPr>
              <a:latin typeface="Garamond"/>
              <a:ea typeface="Garamond"/>
              <a:cs typeface="Garamond"/>
              <a:sym typeface="Garamond"/>
            </a:endParaRPr>
          </a:p>
          <a:p>
            <a:pPr indent="0" lvl="0" marL="0" rtl="0" algn="l">
              <a:spcBef>
                <a:spcPts val="1200"/>
              </a:spcBef>
              <a:spcAft>
                <a:spcPts val="0"/>
              </a:spcAft>
              <a:buNone/>
            </a:pPr>
            <a:r>
              <a:rPr lang="en">
                <a:latin typeface="Garamond"/>
                <a:ea typeface="Garamond"/>
                <a:cs typeface="Garamond"/>
                <a:sym typeface="Garamond"/>
              </a:rPr>
              <a:t>(1) An oracle about Nineveh. The book of the vision of Nachum the Elkoshite. (2) Hashem is a jealous and avenging God. Hashem avenges and is full of wrath. Hashem takes vengeance on His adversaries, and He maintains wrath against His enemies. (3) Hashem is slow to anger, and great in power, and will by no means leave the guilty unpunished. Hashem has His way in the whirlwind and in the storm, and the clouds are the dust of His feet.</a:t>
            </a:r>
            <a:endParaRPr>
              <a:latin typeface="Garamond"/>
              <a:ea typeface="Garamond"/>
              <a:cs typeface="Garamond"/>
              <a:sym typeface="Garamond"/>
            </a:endParaRPr>
          </a:p>
          <a:p>
            <a:pPr indent="0" lvl="0" marL="0" rtl="1" algn="r">
              <a:spcBef>
                <a:spcPts val="1200"/>
              </a:spcBef>
              <a:spcAft>
                <a:spcPts val="1200"/>
              </a:spcAft>
              <a:buNone/>
            </a:pPr>
            <a:r>
              <a:rPr lang="en">
                <a:latin typeface="Garamond"/>
                <a:ea typeface="Garamond"/>
                <a:cs typeface="Garamond"/>
                <a:sym typeface="Garamond"/>
              </a:rPr>
              <a:t>ארבעים שנה האריך אפו עמהם כנגד ארבעים יום ששלח את יונה ולאחר ארבעים שנה שבו למעשיהם הרעים הרבה מן הראשונים ונבלעו כמתים בשאול תחתיה - Pirkei D'Rebbi Eliezer ch. 43</a:t>
            </a:r>
            <a:endParaRPr>
              <a:latin typeface="Garamond"/>
              <a:ea typeface="Garamond"/>
              <a:cs typeface="Garamond"/>
              <a:sym typeface="Garamon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sp>
        <p:nvSpPr>
          <p:cNvPr id="71" name="Google Shape;71;p14"/>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latin typeface="Garamond"/>
                <a:ea typeface="Garamond"/>
                <a:cs typeface="Garamond"/>
                <a:sym typeface="Garamond"/>
              </a:rPr>
              <a:t>In this Shiur, we will…</a:t>
            </a:r>
            <a:endParaRPr>
              <a:latin typeface="Garamond"/>
              <a:ea typeface="Garamond"/>
              <a:cs typeface="Garamond"/>
              <a:sym typeface="Garamond"/>
            </a:endParaRPr>
          </a:p>
        </p:txBody>
      </p:sp>
      <p:sp>
        <p:nvSpPr>
          <p:cNvPr id="72" name="Google Shape;72;p14"/>
          <p:cNvSpPr txBox="1"/>
          <p:nvPr>
            <p:ph idx="1" type="body"/>
          </p:nvPr>
        </p:nvSpPr>
        <p:spPr>
          <a:xfrm>
            <a:off x="387900" y="1489824"/>
            <a:ext cx="8368200" cy="3078900"/>
          </a:xfrm>
          <a:prstGeom prst="rect">
            <a:avLst/>
          </a:prstGeom>
        </p:spPr>
        <p:txBody>
          <a:bodyPr anchorCtr="0" anchor="t" bIns="91425" lIns="91425" spcFirstLastPara="1" rIns="91425" wrap="square" tIns="91425">
            <a:normAutofit/>
          </a:bodyPr>
          <a:lstStyle/>
          <a:p>
            <a:pPr indent="-393700" lvl="0" marL="457200" rtl="0" algn="l">
              <a:spcBef>
                <a:spcPts val="0"/>
              </a:spcBef>
              <a:spcAft>
                <a:spcPts val="0"/>
              </a:spcAft>
              <a:buSzPts val="2600"/>
              <a:buFont typeface="Garamond"/>
              <a:buChar char="●"/>
            </a:pPr>
            <a:r>
              <a:rPr lang="en" sz="2600">
                <a:latin typeface="Garamond"/>
                <a:ea typeface="Garamond"/>
                <a:cs typeface="Garamond"/>
                <a:sym typeface="Garamond"/>
              </a:rPr>
              <a:t>Explore the events of פרק ג</a:t>
            </a:r>
            <a:endParaRPr sz="2600">
              <a:latin typeface="Garamond"/>
              <a:ea typeface="Garamond"/>
              <a:cs typeface="Garamond"/>
              <a:sym typeface="Garamond"/>
            </a:endParaRPr>
          </a:p>
          <a:p>
            <a:pPr indent="-393700" lvl="0" marL="457200" rtl="0" algn="l">
              <a:spcBef>
                <a:spcPts val="0"/>
              </a:spcBef>
              <a:spcAft>
                <a:spcPts val="0"/>
              </a:spcAft>
              <a:buSzPts val="2600"/>
              <a:buFont typeface="Garamond"/>
              <a:buChar char="●"/>
            </a:pPr>
            <a:r>
              <a:rPr lang="en" sz="2600">
                <a:latin typeface="Garamond"/>
                <a:ea typeface="Garamond"/>
                <a:cs typeface="Garamond"/>
                <a:sym typeface="Garamond"/>
              </a:rPr>
              <a:t>Examine Ninveh’s incredible size</a:t>
            </a:r>
            <a:endParaRPr sz="2600">
              <a:latin typeface="Garamond"/>
              <a:ea typeface="Garamond"/>
              <a:cs typeface="Garamond"/>
              <a:sym typeface="Garamond"/>
            </a:endParaRPr>
          </a:p>
          <a:p>
            <a:pPr indent="-393700" lvl="0" marL="457200" rtl="0" algn="l">
              <a:spcBef>
                <a:spcPts val="0"/>
              </a:spcBef>
              <a:spcAft>
                <a:spcPts val="0"/>
              </a:spcAft>
              <a:buSzPts val="2600"/>
              <a:buFont typeface="Garamond"/>
              <a:buChar char="●"/>
            </a:pPr>
            <a:r>
              <a:rPr lang="en" sz="2600">
                <a:latin typeface="Garamond"/>
                <a:ea typeface="Garamond"/>
                <a:cs typeface="Garamond"/>
                <a:sym typeface="Garamond"/>
              </a:rPr>
              <a:t>Analyze Yonah’s fulfillment of his mission and Ninveh’s reaction</a:t>
            </a:r>
            <a:endParaRPr sz="2600">
              <a:latin typeface="Garamond"/>
              <a:ea typeface="Garamond"/>
              <a:cs typeface="Garamond"/>
              <a:sym typeface="Garamond"/>
            </a:endParaRPr>
          </a:p>
          <a:p>
            <a:pPr indent="-393700" lvl="0" marL="457200" rtl="0" algn="l">
              <a:spcBef>
                <a:spcPts val="0"/>
              </a:spcBef>
              <a:spcAft>
                <a:spcPts val="0"/>
              </a:spcAft>
              <a:buSzPts val="2600"/>
              <a:buFont typeface="Garamond"/>
              <a:buChar char="●"/>
            </a:pPr>
            <a:r>
              <a:rPr lang="en" sz="2600">
                <a:latin typeface="Garamond"/>
                <a:ea typeface="Garamond"/>
                <a:cs typeface="Garamond"/>
                <a:sym typeface="Garamond"/>
              </a:rPr>
              <a:t>Consider the significance of Ninveh’s Teshuva and Hashem’s acceptance thereof</a:t>
            </a:r>
            <a:endParaRPr sz="2600">
              <a:latin typeface="Garamond"/>
              <a:ea typeface="Garamond"/>
              <a:cs typeface="Garamond"/>
              <a:sym typeface="Garamon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sp>
        <p:nvSpPr>
          <p:cNvPr id="77" name="Google Shape;77;p15"/>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latin typeface="Garamond"/>
                <a:ea typeface="Garamond"/>
                <a:cs typeface="Garamond"/>
                <a:sym typeface="Garamond"/>
              </a:rPr>
              <a:t>Yonah’s New Mission</a:t>
            </a:r>
            <a:r>
              <a:rPr lang="en">
                <a:latin typeface="Garamond"/>
                <a:ea typeface="Garamond"/>
                <a:cs typeface="Garamond"/>
                <a:sym typeface="Garamond"/>
              </a:rPr>
              <a:t> (Yonah 3:1-2)</a:t>
            </a:r>
            <a:endParaRPr>
              <a:latin typeface="Garamond"/>
              <a:ea typeface="Garamond"/>
              <a:cs typeface="Garamond"/>
              <a:sym typeface="Garamond"/>
            </a:endParaRPr>
          </a:p>
        </p:txBody>
      </p:sp>
      <p:sp>
        <p:nvSpPr>
          <p:cNvPr id="78" name="Google Shape;78;p15"/>
          <p:cNvSpPr txBox="1"/>
          <p:nvPr>
            <p:ph idx="1" type="body"/>
          </p:nvPr>
        </p:nvSpPr>
        <p:spPr>
          <a:xfrm>
            <a:off x="387900" y="1489824"/>
            <a:ext cx="8368200" cy="3078900"/>
          </a:xfrm>
          <a:prstGeom prst="rect">
            <a:avLst/>
          </a:prstGeom>
        </p:spPr>
        <p:txBody>
          <a:bodyPr anchorCtr="0" anchor="t" bIns="91425" lIns="91425" spcFirstLastPara="1" rIns="91425" wrap="square" tIns="91425">
            <a:normAutofit/>
          </a:bodyPr>
          <a:lstStyle/>
          <a:p>
            <a:pPr indent="0" lvl="0" marL="0" rtl="1" algn="r">
              <a:spcBef>
                <a:spcPts val="0"/>
              </a:spcBef>
              <a:spcAft>
                <a:spcPts val="0"/>
              </a:spcAft>
              <a:buNone/>
            </a:pPr>
            <a:r>
              <a:rPr lang="en">
                <a:latin typeface="Garamond"/>
                <a:ea typeface="Garamond"/>
                <a:cs typeface="Garamond"/>
                <a:sym typeface="Garamond"/>
              </a:rPr>
              <a:t>(א)  וַיְהִ֧י דְבַר־יְהֹוָ֛ה אֶל־יוֹנָ֖ה שֵׁנִ֥ית לֵאמֹֽר׃ </a:t>
            </a:r>
            <a:endParaRPr>
              <a:latin typeface="Garamond"/>
              <a:ea typeface="Garamond"/>
              <a:cs typeface="Garamond"/>
              <a:sym typeface="Garamond"/>
            </a:endParaRPr>
          </a:p>
          <a:p>
            <a:pPr indent="0" lvl="0" marL="0" rtl="1" algn="r">
              <a:spcBef>
                <a:spcPts val="1200"/>
              </a:spcBef>
              <a:spcAft>
                <a:spcPts val="0"/>
              </a:spcAft>
              <a:buNone/>
            </a:pPr>
            <a:r>
              <a:rPr lang="en">
                <a:latin typeface="Garamond"/>
                <a:ea typeface="Garamond"/>
                <a:cs typeface="Garamond"/>
                <a:sym typeface="Garamond"/>
              </a:rPr>
              <a:t>(ב) ק֛וּם לֵ֥ךְ אֶל־נִֽינְוֵ֖ה הָעִ֣יר הַגְּדוֹלָ֑ה וּקְרָ֤א אֵלֶ֙יהָ֙ אֶת־הַקְּרִיאָ֔ה אֲשֶׁ֥ר אָנֹכִ֖י דֹּבֵ֥ר אֵלֶֽיךָ׃</a:t>
            </a:r>
            <a:endParaRPr>
              <a:latin typeface="Garamond"/>
              <a:ea typeface="Garamond"/>
              <a:cs typeface="Garamond"/>
              <a:sym typeface="Garamond"/>
            </a:endParaRPr>
          </a:p>
          <a:p>
            <a:pPr indent="-342900" lvl="0" marL="457200" rtl="0" algn="l">
              <a:spcBef>
                <a:spcPts val="1200"/>
              </a:spcBef>
              <a:spcAft>
                <a:spcPts val="0"/>
              </a:spcAft>
              <a:buSzPts val="1800"/>
              <a:buFont typeface="Garamond"/>
              <a:buAutoNum type="arabicParenBoth"/>
            </a:pPr>
            <a:r>
              <a:rPr lang="en">
                <a:latin typeface="Garamond"/>
                <a:ea typeface="Garamond"/>
                <a:cs typeface="Garamond"/>
                <a:sym typeface="Garamond"/>
              </a:rPr>
              <a:t>The word of Hashem came to Yonah a second time, saying,</a:t>
            </a:r>
            <a:endParaRPr>
              <a:latin typeface="Garamond"/>
              <a:ea typeface="Garamond"/>
              <a:cs typeface="Garamond"/>
              <a:sym typeface="Garamond"/>
            </a:endParaRPr>
          </a:p>
          <a:p>
            <a:pPr indent="-342900" lvl="0" marL="457200" rtl="0" algn="l">
              <a:spcBef>
                <a:spcPts val="0"/>
              </a:spcBef>
              <a:spcAft>
                <a:spcPts val="0"/>
              </a:spcAft>
              <a:buSzPts val="1800"/>
              <a:buFont typeface="Garamond"/>
              <a:buAutoNum type="arabicParenBoth"/>
            </a:pPr>
            <a:r>
              <a:rPr lang="en">
                <a:latin typeface="Garamond"/>
                <a:ea typeface="Garamond"/>
                <a:cs typeface="Garamond"/>
                <a:sym typeface="Garamond"/>
              </a:rPr>
              <a:t>"Rise and go to Nineveh, the great city, and cry to her that which I speak to you."</a:t>
            </a:r>
            <a:endParaRPr>
              <a:latin typeface="Garamond"/>
              <a:ea typeface="Garamond"/>
              <a:cs typeface="Garamond"/>
              <a:sym typeface="Garamond"/>
            </a:endParaRPr>
          </a:p>
          <a:p>
            <a:pPr indent="0" lvl="0" marL="0" rtl="0" algn="ctr">
              <a:spcBef>
                <a:spcPts val="1200"/>
              </a:spcBef>
              <a:spcAft>
                <a:spcPts val="1200"/>
              </a:spcAft>
              <a:buNone/>
            </a:pPr>
            <a:r>
              <a:t/>
            </a:r>
            <a:endParaRPr sz="2600">
              <a:latin typeface="Garamond"/>
              <a:ea typeface="Garamond"/>
              <a:cs typeface="Garamond"/>
              <a:sym typeface="Garamon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sp>
        <p:nvSpPr>
          <p:cNvPr id="83" name="Google Shape;83;p16"/>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latin typeface="Garamond"/>
                <a:ea typeface="Garamond"/>
                <a:cs typeface="Garamond"/>
                <a:sym typeface="Garamond"/>
              </a:rPr>
              <a:t>The City of Ninveh</a:t>
            </a:r>
            <a:r>
              <a:rPr lang="en">
                <a:latin typeface="Garamond"/>
                <a:ea typeface="Garamond"/>
                <a:cs typeface="Garamond"/>
                <a:sym typeface="Garamond"/>
              </a:rPr>
              <a:t> (Yonah 3:3-4)</a:t>
            </a:r>
            <a:endParaRPr>
              <a:latin typeface="Garamond"/>
              <a:ea typeface="Garamond"/>
              <a:cs typeface="Garamond"/>
              <a:sym typeface="Garamond"/>
            </a:endParaRPr>
          </a:p>
        </p:txBody>
      </p:sp>
      <p:sp>
        <p:nvSpPr>
          <p:cNvPr id="84" name="Google Shape;84;p16"/>
          <p:cNvSpPr txBox="1"/>
          <p:nvPr>
            <p:ph idx="1" type="body"/>
          </p:nvPr>
        </p:nvSpPr>
        <p:spPr>
          <a:xfrm>
            <a:off x="387900" y="1489824"/>
            <a:ext cx="8368200" cy="3078900"/>
          </a:xfrm>
          <a:prstGeom prst="rect">
            <a:avLst/>
          </a:prstGeom>
        </p:spPr>
        <p:txBody>
          <a:bodyPr anchorCtr="0" anchor="t" bIns="91425" lIns="91425" spcFirstLastPara="1" rIns="91425" wrap="square" tIns="91425">
            <a:normAutofit lnSpcReduction="10000"/>
          </a:bodyPr>
          <a:lstStyle/>
          <a:p>
            <a:pPr indent="0" lvl="0" marL="0" rtl="1" algn="r">
              <a:spcBef>
                <a:spcPts val="0"/>
              </a:spcBef>
              <a:spcAft>
                <a:spcPts val="0"/>
              </a:spcAft>
              <a:buNone/>
            </a:pPr>
            <a:r>
              <a:rPr lang="en">
                <a:latin typeface="Garamond"/>
                <a:ea typeface="Garamond"/>
                <a:cs typeface="Garamond"/>
                <a:sym typeface="Garamond"/>
              </a:rPr>
              <a:t>(ג) וַיָּ֣קׇם יוֹנָ֗ה וַיֵּ֛לֶךְ אֶל־נִֽינְוֵ֖ה כִּדְבַ֣ר יְהֹוָ֑ה וְנִֽינְוֵ֗ה הָיְתָ֤ה עִיר־גְּדוֹלָה֙ לֵֽאלֹהִ֔ים מַהֲלַ֖ךְ שְׁלֹ֥שֶׁת יָמִֽים׃</a:t>
            </a:r>
            <a:endParaRPr>
              <a:latin typeface="Garamond"/>
              <a:ea typeface="Garamond"/>
              <a:cs typeface="Garamond"/>
              <a:sym typeface="Garamond"/>
            </a:endParaRPr>
          </a:p>
          <a:p>
            <a:pPr indent="0" lvl="0" marL="0" rtl="1" algn="r">
              <a:spcBef>
                <a:spcPts val="1200"/>
              </a:spcBef>
              <a:spcAft>
                <a:spcPts val="0"/>
              </a:spcAft>
              <a:buNone/>
            </a:pPr>
            <a:r>
              <a:rPr lang="en">
                <a:latin typeface="Garamond"/>
                <a:ea typeface="Garamond"/>
                <a:cs typeface="Garamond"/>
                <a:sym typeface="Garamond"/>
              </a:rPr>
              <a:t>(ד) וַיָּ֤חֶל יוֹנָה֙ לָב֣וֹא בָעִ֔יר מַהֲלַ֖ךְ י֣וֹם אֶחָ֑ד וַיִּקְרָא֙ וַיֹּאמַ֔ר ע֚וֹד אַרְבָּעִ֣ים י֔וֹם וְנִֽינְוֵ֖ה נֶהְפָּֽכֶת׃</a:t>
            </a:r>
            <a:endParaRPr>
              <a:latin typeface="Garamond"/>
              <a:ea typeface="Garamond"/>
              <a:cs typeface="Garamond"/>
              <a:sym typeface="Garamond"/>
            </a:endParaRPr>
          </a:p>
          <a:p>
            <a:pPr indent="0" lvl="0" marL="0" rtl="0" algn="l">
              <a:spcBef>
                <a:spcPts val="1200"/>
              </a:spcBef>
              <a:spcAft>
                <a:spcPts val="0"/>
              </a:spcAft>
              <a:buNone/>
            </a:pPr>
            <a:r>
              <a:rPr lang="en">
                <a:latin typeface="Garamond"/>
                <a:ea typeface="Garamond"/>
                <a:cs typeface="Garamond"/>
                <a:sym typeface="Garamond"/>
              </a:rPr>
              <a:t>(3) Yonah rose and went to Nineveh according to the word of Hashem; and Nineveh was a very great city, a three day's walk. </a:t>
            </a:r>
            <a:endParaRPr>
              <a:latin typeface="Garamond"/>
              <a:ea typeface="Garamond"/>
              <a:cs typeface="Garamond"/>
              <a:sym typeface="Garamond"/>
            </a:endParaRPr>
          </a:p>
          <a:p>
            <a:pPr indent="0" lvl="0" marL="0" rtl="0" algn="l">
              <a:spcBef>
                <a:spcPts val="1200"/>
              </a:spcBef>
              <a:spcAft>
                <a:spcPts val="0"/>
              </a:spcAft>
              <a:buNone/>
            </a:pPr>
            <a:r>
              <a:rPr lang="en">
                <a:latin typeface="Garamond"/>
                <a:ea typeface="Garamond"/>
                <a:cs typeface="Garamond"/>
                <a:sym typeface="Garamond"/>
              </a:rPr>
              <a:t>(4) Yonah began to come into the city, a one day's walk, and he called out and said, "In forty more days Nineveh will be overturned."</a:t>
            </a:r>
            <a:endParaRPr>
              <a:latin typeface="Garamond"/>
              <a:ea typeface="Garamond"/>
              <a:cs typeface="Garamond"/>
              <a:sym typeface="Garamond"/>
            </a:endParaRPr>
          </a:p>
          <a:p>
            <a:pPr indent="0" lvl="0" marL="0" rtl="0" algn="ctr">
              <a:spcBef>
                <a:spcPts val="1200"/>
              </a:spcBef>
              <a:spcAft>
                <a:spcPts val="1200"/>
              </a:spcAft>
              <a:buNone/>
            </a:pPr>
            <a:r>
              <a:t/>
            </a:r>
            <a:endParaRPr sz="2600">
              <a:latin typeface="Garamond"/>
              <a:ea typeface="Garamond"/>
              <a:cs typeface="Garamond"/>
              <a:sym typeface="Garamon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17"/>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latin typeface="Garamond"/>
                <a:ea typeface="Garamond"/>
                <a:cs typeface="Garamond"/>
                <a:sym typeface="Garamond"/>
              </a:rPr>
              <a:t>The Archaeological Problem</a:t>
            </a:r>
            <a:endParaRPr>
              <a:latin typeface="Garamond"/>
              <a:ea typeface="Garamond"/>
              <a:cs typeface="Garamond"/>
              <a:sym typeface="Garamond"/>
            </a:endParaRPr>
          </a:p>
        </p:txBody>
      </p:sp>
      <p:sp>
        <p:nvSpPr>
          <p:cNvPr id="90" name="Google Shape;90;p17"/>
          <p:cNvSpPr txBox="1"/>
          <p:nvPr>
            <p:ph idx="1" type="body"/>
          </p:nvPr>
        </p:nvSpPr>
        <p:spPr>
          <a:xfrm>
            <a:off x="387900" y="1489824"/>
            <a:ext cx="8368200" cy="3078900"/>
          </a:xfrm>
          <a:prstGeom prst="rect">
            <a:avLst/>
          </a:prstGeom>
        </p:spPr>
        <p:txBody>
          <a:bodyPr anchorCtr="0" anchor="t" bIns="91425" lIns="91425" spcFirstLastPara="1" rIns="91425" wrap="square" tIns="91425">
            <a:normAutofit lnSpcReduction="10000"/>
          </a:bodyPr>
          <a:lstStyle/>
          <a:p>
            <a:pPr indent="0" lvl="0" marL="0" rtl="0" algn="l">
              <a:spcBef>
                <a:spcPts val="1200"/>
              </a:spcBef>
              <a:spcAft>
                <a:spcPts val="0"/>
              </a:spcAft>
              <a:buNone/>
            </a:pPr>
            <a:r>
              <a:rPr lang="en">
                <a:latin typeface="Garamond"/>
                <a:ea typeface="Garamond"/>
                <a:cs typeface="Garamond"/>
                <a:sym typeface="Garamond"/>
              </a:rPr>
              <a:t>The problem is, as noted by Professor Uriel Simon, that the archeological evidence indicates that Nineveh was far smaller than this. Professor Simon notes that academics view as certain the identification of ancient Nineveh with current day Mosul, Iraq. The evidence of this to a great extent is that Jews and non-Jews alike maintain a tradition that the burial place of Yonah lies near Mosul.</a:t>
            </a:r>
            <a:endParaRPr>
              <a:latin typeface="Garamond"/>
              <a:ea typeface="Garamond"/>
              <a:cs typeface="Garamond"/>
              <a:sym typeface="Garamond"/>
            </a:endParaRPr>
          </a:p>
          <a:p>
            <a:pPr indent="0" lvl="0" marL="0" rtl="0" algn="l">
              <a:spcBef>
                <a:spcPts val="1200"/>
              </a:spcBef>
              <a:spcAft>
                <a:spcPts val="0"/>
              </a:spcAft>
              <a:buNone/>
            </a:pPr>
            <a:r>
              <a:rPr lang="en">
                <a:latin typeface="Garamond"/>
                <a:ea typeface="Garamond"/>
                <a:cs typeface="Garamond"/>
                <a:sym typeface="Garamond"/>
              </a:rPr>
              <a:t>Professor Simon writes: "The city walls [of Nineveh], constructed by Sennacherib in the seventh century B.C.E. and whose course remains clearly visible, are twelve kilometers long; the city's maximum width is five kilometers".</a:t>
            </a:r>
            <a:endParaRPr>
              <a:latin typeface="Garamond"/>
              <a:ea typeface="Garamond"/>
              <a:cs typeface="Garamond"/>
              <a:sym typeface="Garamond"/>
            </a:endParaRPr>
          </a:p>
          <a:p>
            <a:pPr indent="0" lvl="0" marL="0" rtl="0" algn="l">
              <a:spcBef>
                <a:spcPts val="1200"/>
              </a:spcBef>
              <a:spcAft>
                <a:spcPts val="1200"/>
              </a:spcAft>
              <a:buNone/>
            </a:pPr>
            <a:r>
              <a:rPr lang="en">
                <a:latin typeface="Garamond"/>
                <a:ea typeface="Garamond"/>
                <a:cs typeface="Garamond"/>
                <a:sym typeface="Garamond"/>
              </a:rPr>
              <a:t>-Rabbi Chaim and Binyamin Jachter, </a:t>
            </a:r>
            <a:r>
              <a:rPr i="1" lang="en">
                <a:latin typeface="Garamond"/>
                <a:ea typeface="Garamond"/>
                <a:cs typeface="Garamond"/>
                <a:sym typeface="Garamond"/>
              </a:rPr>
              <a:t>Depths of Yonah</a:t>
            </a:r>
            <a:r>
              <a:rPr lang="en">
                <a:latin typeface="Garamond"/>
                <a:ea typeface="Garamond"/>
                <a:cs typeface="Garamond"/>
                <a:sym typeface="Garamond"/>
              </a:rPr>
              <a:t> (2018)</a:t>
            </a:r>
            <a:endParaRPr>
              <a:latin typeface="Garamond"/>
              <a:ea typeface="Garamond"/>
              <a:cs typeface="Garamond"/>
              <a:sym typeface="Garamon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18"/>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latin typeface="Garamond"/>
                <a:ea typeface="Garamond"/>
                <a:cs typeface="Garamond"/>
                <a:sym typeface="Garamond"/>
              </a:rPr>
              <a:t>Some Solutions</a:t>
            </a:r>
            <a:endParaRPr>
              <a:latin typeface="Garamond"/>
              <a:ea typeface="Garamond"/>
              <a:cs typeface="Garamond"/>
              <a:sym typeface="Garamond"/>
            </a:endParaRPr>
          </a:p>
        </p:txBody>
      </p:sp>
      <p:sp>
        <p:nvSpPr>
          <p:cNvPr id="96" name="Google Shape;96;p18"/>
          <p:cNvSpPr txBox="1"/>
          <p:nvPr>
            <p:ph idx="1" type="body"/>
          </p:nvPr>
        </p:nvSpPr>
        <p:spPr>
          <a:xfrm>
            <a:off x="387900" y="1489825"/>
            <a:ext cx="4184100" cy="3078900"/>
          </a:xfrm>
          <a:prstGeom prst="rect">
            <a:avLst/>
          </a:prstGeom>
        </p:spPr>
        <p:txBody>
          <a:bodyPr anchorCtr="0" anchor="t" bIns="91425" lIns="91425" spcFirstLastPara="1" rIns="91425" wrap="square" tIns="91425">
            <a:normAutofit/>
          </a:bodyPr>
          <a:lstStyle/>
          <a:p>
            <a:pPr indent="0" lvl="0" marL="0" rtl="1" algn="ctr">
              <a:spcBef>
                <a:spcPts val="1200"/>
              </a:spcBef>
              <a:spcAft>
                <a:spcPts val="0"/>
              </a:spcAft>
              <a:buNone/>
            </a:pPr>
            <a:r>
              <a:rPr lang="en" u="sng">
                <a:latin typeface="Garamond"/>
                <a:ea typeface="Garamond"/>
                <a:cs typeface="Garamond"/>
                <a:sym typeface="Garamond"/>
              </a:rPr>
              <a:t>Ibn Ezra Yonah 3:3</a:t>
            </a:r>
            <a:endParaRPr u="sng">
              <a:latin typeface="Garamond"/>
              <a:ea typeface="Garamond"/>
              <a:cs typeface="Garamond"/>
              <a:sym typeface="Garamond"/>
            </a:endParaRPr>
          </a:p>
          <a:p>
            <a:pPr indent="0" lvl="0" marL="0" rtl="1" algn="r">
              <a:spcBef>
                <a:spcPts val="1200"/>
              </a:spcBef>
              <a:spcAft>
                <a:spcPts val="0"/>
              </a:spcAft>
              <a:buNone/>
            </a:pPr>
            <a:r>
              <a:rPr lang="en">
                <a:latin typeface="Garamond"/>
                <a:ea typeface="Garamond"/>
                <a:cs typeface="Garamond"/>
                <a:sym typeface="Garamond"/>
              </a:rPr>
              <a:t>מהלך שלשה ימים – בסבוב המדינה, והוא מהלך יום אחד מן הקצה אל הקצה.</a:t>
            </a:r>
            <a:endParaRPr>
              <a:latin typeface="Garamond"/>
              <a:ea typeface="Garamond"/>
              <a:cs typeface="Garamond"/>
              <a:sym typeface="Garamond"/>
            </a:endParaRPr>
          </a:p>
          <a:p>
            <a:pPr indent="0" lvl="0" marL="0" rtl="1" algn="r">
              <a:spcBef>
                <a:spcPts val="1200"/>
              </a:spcBef>
              <a:spcAft>
                <a:spcPts val="0"/>
              </a:spcAft>
              <a:buNone/>
            </a:pPr>
            <a:r>
              <a:rPr lang="en">
                <a:latin typeface="Garamond"/>
                <a:ea typeface="Garamond"/>
                <a:cs typeface="Garamond"/>
                <a:sym typeface="Garamond"/>
              </a:rPr>
              <a:t>או: לא הלך לקרא רק מהלך יום אחד, על כן: ויחל.</a:t>
            </a:r>
            <a:endParaRPr>
              <a:latin typeface="Garamond"/>
              <a:ea typeface="Garamond"/>
              <a:cs typeface="Garamond"/>
              <a:sym typeface="Garamond"/>
            </a:endParaRPr>
          </a:p>
          <a:p>
            <a:pPr indent="0" lvl="0" marL="0" rtl="1" algn="r">
              <a:spcBef>
                <a:spcPts val="1200"/>
              </a:spcBef>
              <a:spcAft>
                <a:spcPts val="1200"/>
              </a:spcAft>
              <a:buNone/>
            </a:pPr>
            <a:r>
              <a:t/>
            </a:r>
            <a:endParaRPr>
              <a:latin typeface="Garamond"/>
              <a:ea typeface="Garamond"/>
              <a:cs typeface="Garamond"/>
              <a:sym typeface="Garamond"/>
            </a:endParaRPr>
          </a:p>
        </p:txBody>
      </p:sp>
      <p:sp>
        <p:nvSpPr>
          <p:cNvPr id="97" name="Google Shape;97;p18"/>
          <p:cNvSpPr txBox="1"/>
          <p:nvPr/>
        </p:nvSpPr>
        <p:spPr>
          <a:xfrm>
            <a:off x="4572000" y="1489825"/>
            <a:ext cx="4184100" cy="2208900"/>
          </a:xfrm>
          <a:prstGeom prst="rect">
            <a:avLst/>
          </a:prstGeom>
          <a:noFill/>
          <a:ln>
            <a:noFill/>
          </a:ln>
        </p:spPr>
        <p:txBody>
          <a:bodyPr anchorCtr="0" anchor="t" bIns="91425" lIns="91425" spcFirstLastPara="1" rIns="91425" wrap="square" tIns="91425">
            <a:spAutoFit/>
          </a:bodyPr>
          <a:lstStyle/>
          <a:p>
            <a:pPr indent="0" lvl="0" marL="0" rtl="1" algn="ctr">
              <a:lnSpc>
                <a:spcPct val="115000"/>
              </a:lnSpc>
              <a:spcBef>
                <a:spcPts val="1200"/>
              </a:spcBef>
              <a:spcAft>
                <a:spcPts val="0"/>
              </a:spcAft>
              <a:buNone/>
            </a:pPr>
            <a:r>
              <a:rPr lang="en" sz="1800" u="sng">
                <a:solidFill>
                  <a:schemeClr val="dk1"/>
                </a:solidFill>
                <a:latin typeface="Garamond"/>
                <a:ea typeface="Garamond"/>
                <a:cs typeface="Garamond"/>
                <a:sym typeface="Garamond"/>
              </a:rPr>
              <a:t>Professor Uriel Simon</a:t>
            </a:r>
            <a:endParaRPr sz="1800" u="sng">
              <a:solidFill>
                <a:schemeClr val="dk1"/>
              </a:solidFill>
              <a:latin typeface="Garamond"/>
              <a:ea typeface="Garamond"/>
              <a:cs typeface="Garamond"/>
              <a:sym typeface="Garamond"/>
            </a:endParaRPr>
          </a:p>
          <a:p>
            <a:pPr indent="0" lvl="0" marL="0" rtl="0" algn="l">
              <a:lnSpc>
                <a:spcPct val="115000"/>
              </a:lnSpc>
              <a:spcBef>
                <a:spcPts val="1200"/>
              </a:spcBef>
              <a:spcAft>
                <a:spcPts val="1200"/>
              </a:spcAft>
              <a:buNone/>
            </a:pPr>
            <a:r>
              <a:rPr lang="en" sz="1800">
                <a:solidFill>
                  <a:schemeClr val="dk1"/>
                </a:solidFill>
                <a:latin typeface="Garamond"/>
                <a:ea typeface="Garamond"/>
                <a:cs typeface="Garamond"/>
                <a:sym typeface="Garamond"/>
              </a:rPr>
              <a:t>The reference is not to the duration required to cross the city in a straight line but to the period needed to traverse its streets and byways so that all the inhabitants can hear his proclamation.</a:t>
            </a:r>
            <a:endParaRPr sz="1800">
              <a:solidFill>
                <a:schemeClr val="dk1"/>
              </a:solidFill>
              <a:latin typeface="Garamond"/>
              <a:ea typeface="Garamond"/>
              <a:cs typeface="Garamond"/>
              <a:sym typeface="Garamond"/>
            </a:endParaRPr>
          </a:p>
        </p:txBody>
      </p:sp>
      <p:sp>
        <p:nvSpPr>
          <p:cNvPr id="98" name="Google Shape;98;p18"/>
          <p:cNvSpPr txBox="1"/>
          <p:nvPr/>
        </p:nvSpPr>
        <p:spPr>
          <a:xfrm>
            <a:off x="3393750" y="4490300"/>
            <a:ext cx="2356500" cy="461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1200"/>
              </a:spcAft>
              <a:buNone/>
            </a:pPr>
            <a:r>
              <a:rPr lang="en" sz="1800">
                <a:solidFill>
                  <a:schemeClr val="dk1"/>
                </a:solidFill>
                <a:latin typeface="Garamond"/>
                <a:ea typeface="Garamond"/>
                <a:cs typeface="Garamond"/>
                <a:sym typeface="Garamond"/>
              </a:rPr>
              <a:t>Option #3 - Hyperbole?</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19"/>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latin typeface="Garamond"/>
                <a:ea typeface="Garamond"/>
                <a:cs typeface="Garamond"/>
                <a:sym typeface="Garamond"/>
              </a:rPr>
              <a:t>Yonah’s Speech (Malbim Yonah 3:4)</a:t>
            </a:r>
            <a:endParaRPr>
              <a:latin typeface="Garamond"/>
              <a:ea typeface="Garamond"/>
              <a:cs typeface="Garamond"/>
              <a:sym typeface="Garamond"/>
            </a:endParaRPr>
          </a:p>
        </p:txBody>
      </p:sp>
      <p:sp>
        <p:nvSpPr>
          <p:cNvPr id="104" name="Google Shape;104;p19"/>
          <p:cNvSpPr txBox="1"/>
          <p:nvPr>
            <p:ph idx="1" type="body"/>
          </p:nvPr>
        </p:nvSpPr>
        <p:spPr>
          <a:xfrm>
            <a:off x="387900" y="1489824"/>
            <a:ext cx="8368200" cy="3078900"/>
          </a:xfrm>
          <a:prstGeom prst="rect">
            <a:avLst/>
          </a:prstGeom>
        </p:spPr>
        <p:txBody>
          <a:bodyPr anchorCtr="0" anchor="t" bIns="91425" lIns="91425" spcFirstLastPara="1" rIns="91425" wrap="square" tIns="91425">
            <a:normAutofit/>
          </a:bodyPr>
          <a:lstStyle/>
          <a:p>
            <a:pPr indent="0" lvl="0" marL="0" rtl="1" algn="r">
              <a:spcBef>
                <a:spcPts val="1200"/>
              </a:spcBef>
              <a:spcAft>
                <a:spcPts val="0"/>
              </a:spcAft>
              <a:buNone/>
            </a:pPr>
            <a:r>
              <a:rPr lang="en" sz="2000">
                <a:latin typeface="Garamond"/>
                <a:ea typeface="Garamond"/>
                <a:cs typeface="Garamond"/>
                <a:sym typeface="Garamond"/>
              </a:rPr>
              <a:t>ובאמת א"צ לכל זה, כי היעודים האלהיים הם תנאים, אם לא ישובו מדרכם הרע נינוה נהפכת, כמ"ש רגע אדבר על גוי וכו' לנתוש ולנתוץ וכו' ושב הגוי ההוא וכו', ומה ששאל שהיה לו ליונה לפרש שתהיה נהפכת אם לא ישובו בתשובה, אינה קושיא כי כבר ידעו זאת ממה ששלח להם נביא להתרות בם, שאם היתה הגזרה חרוצה בלי השנות לא היה צריך להודיע זה ע"י נביא שהנביא לא ישולח רק להשיב את העם בתשובה ולבטל הגזרה, </a:t>
            </a:r>
            <a:endParaRPr sz="2000">
              <a:latin typeface="Garamond"/>
              <a:ea typeface="Garamond"/>
              <a:cs typeface="Garamond"/>
              <a:sym typeface="Garamond"/>
            </a:endParaRPr>
          </a:p>
          <a:p>
            <a:pPr indent="0" lvl="0" marL="0" rtl="1" algn="r">
              <a:spcBef>
                <a:spcPts val="1200"/>
              </a:spcBef>
              <a:spcAft>
                <a:spcPts val="1200"/>
              </a:spcAft>
              <a:buNone/>
            </a:pPr>
            <a:r>
              <a:rPr lang="en" sz="2000">
                <a:latin typeface="Garamond"/>
                <a:ea typeface="Garamond"/>
                <a:cs typeface="Garamond"/>
                <a:sym typeface="Garamond"/>
              </a:rPr>
              <a:t>ובאמת היה ראוי ליונה עצמו לעשות כן שכן נצטוה בפעם הראשון, רק הוא לא מלא כל הדברים ולא הכריז רק הגזרה שבאה אליו בדבור השני מפני שהיה רצונו שיטעו ולא יעשו תשובה</a:t>
            </a:r>
            <a:endParaRPr sz="2000">
              <a:latin typeface="Garamond"/>
              <a:ea typeface="Garamond"/>
              <a:cs typeface="Garamond"/>
              <a:sym typeface="Garamon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20"/>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latin typeface="Garamond"/>
                <a:ea typeface="Garamond"/>
                <a:cs typeface="Garamond"/>
                <a:sym typeface="Garamond"/>
              </a:rPr>
              <a:t>Yonah’s Speech (Abarbanel Yonah 3:4)</a:t>
            </a:r>
            <a:endParaRPr>
              <a:latin typeface="Garamond"/>
              <a:ea typeface="Garamond"/>
              <a:cs typeface="Garamond"/>
              <a:sym typeface="Garamond"/>
            </a:endParaRPr>
          </a:p>
        </p:txBody>
      </p:sp>
      <p:sp>
        <p:nvSpPr>
          <p:cNvPr id="110" name="Google Shape;110;p20"/>
          <p:cNvSpPr txBox="1"/>
          <p:nvPr>
            <p:ph idx="1" type="body"/>
          </p:nvPr>
        </p:nvSpPr>
        <p:spPr>
          <a:xfrm>
            <a:off x="387900" y="1489824"/>
            <a:ext cx="8368200" cy="3078900"/>
          </a:xfrm>
          <a:prstGeom prst="rect">
            <a:avLst/>
          </a:prstGeom>
        </p:spPr>
        <p:txBody>
          <a:bodyPr anchorCtr="0" anchor="t" bIns="91425" lIns="91425" spcFirstLastPara="1" rIns="91425" wrap="square" tIns="91425">
            <a:normAutofit/>
          </a:bodyPr>
          <a:lstStyle/>
          <a:p>
            <a:pPr indent="0" lvl="0" marL="0" rtl="1" algn="r">
              <a:spcBef>
                <a:spcPts val="1200"/>
              </a:spcBef>
              <a:spcAft>
                <a:spcPts val="1200"/>
              </a:spcAft>
              <a:buNone/>
            </a:pPr>
            <a:r>
              <a:rPr lang="en" sz="2000">
                <a:latin typeface="Garamond"/>
                <a:ea typeface="Garamond"/>
                <a:cs typeface="Garamond"/>
                <a:sym typeface="Garamond"/>
              </a:rPr>
              <a:t>ומה שנראה לי לומר בהיתר השאלה הראשונה התלויה בייעוד הזה הוא על אחד משני פנים, האחד שהיה הייעוד כפשוטו שבזמן ארבעים יום נינוה תהיה נהפכת בהכרח ממה שהיא עתה לפי שאם אנשיה ישובו בתשובה תהיה נהפכת במעשיה ותכונה מרעה לטובה וממרשעת לצדקת, וצדק א"כ הייעוד שאמר ונינוה נהפכת מלשון ונהפכת לאיש אחר (שמואל א י, ו) נהפך לבי בקרבי (איכה א, כ), ואם לא יעשו תשובה תהיה נהפכת כמהפכת סדום ועמורה ויתקיים הייעוד הזה על כל פנים, וכדי שמילת נהפכת תכלול שתי המובנים לא צוה השם לנביא שיקרא ונינוה נהפכת כמהפכת סדום ועמורה אלא נהפכת בסתם</a:t>
            </a:r>
            <a:endParaRPr sz="2000">
              <a:latin typeface="Garamond"/>
              <a:ea typeface="Garamond"/>
              <a:cs typeface="Garamond"/>
              <a:sym typeface="Garamon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21"/>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latin typeface="Garamond"/>
                <a:ea typeface="Garamond"/>
                <a:cs typeface="Garamond"/>
                <a:sym typeface="Garamond"/>
              </a:rPr>
              <a:t>Nineveh</a:t>
            </a:r>
            <a:r>
              <a:rPr lang="en">
                <a:latin typeface="Garamond"/>
                <a:ea typeface="Garamond"/>
                <a:cs typeface="Garamond"/>
                <a:sym typeface="Garamond"/>
              </a:rPr>
              <a:t>’s Teshuva (Yonah 3:4-9)</a:t>
            </a:r>
            <a:endParaRPr>
              <a:latin typeface="Garamond"/>
              <a:ea typeface="Garamond"/>
              <a:cs typeface="Garamond"/>
              <a:sym typeface="Garamond"/>
            </a:endParaRPr>
          </a:p>
        </p:txBody>
      </p:sp>
      <p:sp>
        <p:nvSpPr>
          <p:cNvPr id="116" name="Google Shape;116;p21"/>
          <p:cNvSpPr txBox="1"/>
          <p:nvPr>
            <p:ph idx="1" type="body"/>
          </p:nvPr>
        </p:nvSpPr>
        <p:spPr>
          <a:xfrm>
            <a:off x="260275" y="1251800"/>
            <a:ext cx="4623000" cy="33168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lang="en">
                <a:latin typeface="Garamond"/>
                <a:ea typeface="Garamond"/>
                <a:cs typeface="Garamond"/>
                <a:sym typeface="Garamond"/>
              </a:rPr>
              <a:t>(4) Yonah began to come into the city, a one day's walk, and he called out and said, "In forty more days Nineveh will be overturned." (5) The people of Nineveh believed in God, and they called a fast and dressed in sackcloth, from the greatest of them to the least. (6) The matter reached the king of Nineveh, and he rose from his throne, removed his cloak from upon him, covered himself in sackcloth, and sat in ashes. (7) He caused it to be proclaimed and he said in Nineveh, "By the decree of the king and his great ones, saying: Man and animal, cattle and sheep, shall not taste anything; they shall not graze, and they shall not drink water. (8) Let them cover themselves in sackcloth, man and animal, and call out mightily to God. Let each man return from his evil way and from the violence in his hands. (9) Who knows? Perhaps God will return and relent, and return from His fierce anger and we shall not perish."</a:t>
            </a:r>
            <a:endParaRPr>
              <a:latin typeface="Garamond"/>
              <a:ea typeface="Garamond"/>
              <a:cs typeface="Garamond"/>
              <a:sym typeface="Garamond"/>
            </a:endParaRPr>
          </a:p>
        </p:txBody>
      </p:sp>
      <p:sp>
        <p:nvSpPr>
          <p:cNvPr id="117" name="Google Shape;117;p21"/>
          <p:cNvSpPr txBox="1"/>
          <p:nvPr>
            <p:ph idx="2" type="body"/>
          </p:nvPr>
        </p:nvSpPr>
        <p:spPr>
          <a:xfrm>
            <a:off x="4756200" y="1350950"/>
            <a:ext cx="3999900" cy="3217800"/>
          </a:xfrm>
          <a:prstGeom prst="rect">
            <a:avLst/>
          </a:prstGeom>
        </p:spPr>
        <p:txBody>
          <a:bodyPr anchorCtr="0" anchor="t" bIns="91425" lIns="91425" spcFirstLastPara="1" rIns="91425" wrap="square" tIns="91425">
            <a:noAutofit/>
          </a:bodyPr>
          <a:lstStyle/>
          <a:p>
            <a:pPr indent="0" lvl="0" marL="0" rtl="1" algn="r">
              <a:spcBef>
                <a:spcPts val="0"/>
              </a:spcBef>
              <a:spcAft>
                <a:spcPts val="1200"/>
              </a:spcAft>
              <a:buNone/>
            </a:pPr>
            <a:r>
              <a:rPr lang="en" sz="1750"/>
              <a:t>(ד) וַיָּ֤חֶל יוֹנָה֙ לָב֣וֹא בָעִ֔יר מַהֲלַ֖ךְ י֣וֹם אֶחָ֑ד וַיִּקְרָא֙ וַיֹּאמַ֔ר ע֚וֹד אַרְבָּעִ֣ים י֔וֹם וְנִֽינְוֵ֖ה נֶהְפָּֽכֶת׃ (ה) וַֽיַּאֲמִ֛ינוּ אַנְשֵׁ֥י נִֽינְוֵ֖ה בֵּֽאלֹהִ֑ים וַיִּקְרְאוּ־צוֹם֙ וַיִּלְבְּשׁ֣וּ שַׂקִּ֔ים מִגְּדוֹלָ֖ם וְעַד־קְטַנָּֽם׃ (ו) וַיִּגַּ֤ע הַדָּבָר֙ אֶל־מֶ֣לֶךְ נִֽינְוֵ֔ה וַיָּ֙קׇם֙ מִכִּסְא֔וֹ וַיַּעֲבֵ֥ר אַדַּרְתּ֖וֹ מֵֽעָלָ֑יו וַיְכַ֣ס שַׂ֔ק וַיֵּ֖שֶׁב עַל־הָאֵֽפֶר׃ (ז) וַיַּזְעֵ֗ק וַיֹּ֙אמֶר֙ בְּנִֽינְוֵ֔ה מִטַּ֧עַם הַמֶּ֛לֶךְ וּגְדֹלָ֖יו לֵאמֹ֑ר הָאָדָ֨ם וְהַבְּהֵמָ֜ה הַבָּקָ֣ר וְהַצֹּ֗אן אַֽל־יִטְעֲמוּ֙ מְא֔וּמָה אַ֨ל־יִרְע֔וּ וּמַ֖יִם אַל־יִשְׁתּֽוּ׃ (ח) וְיִתְכַּסּ֣וּ שַׂקִּ֗ים הָֽאָדָם֙ וְהַבְּהֵמָ֔ה וְיִקְרְא֥וּ אֶל־אֱלֹהִ֖ים בְּחׇזְקָ֑ה וְיָשֻׁ֗בוּ אִ֚ישׁ מִדַּרְכּ֣וֹ הָֽרָעָ֔ה וּמִן־הֶחָמָ֖ס אֲשֶׁ֥ר בְּכַפֵּיהֶֽם׃ (ט) מִֽי־יוֹדֵ֣עַ יָשׁ֔וּב וְנִחַ֖ם הָאֱלֹהִ֑ים וְשָׁ֛ב מֵחֲר֥וֹן אַפּ֖וֹ וְלֹ֥א נֹאבֵֽד׃</a:t>
            </a:r>
            <a:endParaRPr sz="1750"/>
          </a:p>
        </p:txBody>
      </p:sp>
    </p:spTree>
  </p:cSld>
  <p:clrMapOvr>
    <a:masterClrMapping/>
  </p:clrMapOvr>
</p:sld>
</file>

<file path=ppt/theme/theme1.xml><?xml version="1.0" encoding="utf-8"?>
<a:theme xmlns:a="http://schemas.openxmlformats.org/drawingml/2006/main" xmlns:r="http://schemas.openxmlformats.org/officeDocument/2006/relationships" name="Marina">
  <a:themeElements>
    <a:clrScheme name="Marina">
      <a:dk1>
        <a:srgbClr val="FFFFFF"/>
      </a:dk1>
      <a:lt1>
        <a:srgbClr val="00517C"/>
      </a:lt1>
      <a:dk2>
        <a:srgbClr val="004065"/>
      </a:dk2>
      <a:lt2>
        <a:srgbClr val="CFD8DC"/>
      </a:lt2>
      <a:accent1>
        <a:srgbClr val="0277BD"/>
      </a:accent1>
      <a:accent2>
        <a:srgbClr val="558B2F"/>
      </a:accent2>
      <a:accent3>
        <a:srgbClr val="009688"/>
      </a:accent3>
      <a:accent4>
        <a:srgbClr val="039BE5"/>
      </a:accent4>
      <a:accent5>
        <a:srgbClr val="8BC34A"/>
      </a:accent5>
      <a:accent6>
        <a:srgbClr val="FFEB38"/>
      </a:accent6>
      <a:hlink>
        <a:srgbClr val="8BC34A"/>
      </a:hlink>
      <a:folHlink>
        <a:srgbClr val="8BC34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