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29" autoAdjust="0"/>
    <p:restoredTop sz="94595" autoAdjust="0"/>
  </p:normalViewPr>
  <p:slideViewPr>
    <p:cSldViewPr>
      <p:cViewPr varScale="1">
        <p:scale>
          <a:sx n="47" d="100"/>
          <a:sy n="47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803101-C8F8-4589-BC9D-EF7EC2A004E8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4C921-4ED8-4CE3-A03C-646B6FA630D1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AAF54-8D6C-45D1-AFE6-DCAE4C594FE1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7AB0E-9D5B-4E02-982F-696F08FA91A4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1CD35-7EAF-4D1B-9F3B-BBFFD3BB42A7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1BE06-322D-4831-9014-774E8485F3B4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A0FA0-19FB-423E-98E5-3AF451D45495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39D36-8B7D-4952-A783-A8FFB724F965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828BD-4B7C-4053-924F-7E6EE11368B3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73EB2-AD67-4607-B267-81489F182D09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6FBBC-C2CD-46DE-BD99-AEB952652AF7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5B7F6F3-0F3C-4156-9FDF-4AE8AA2A32A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760"/>
            <a:ext cx="7772400" cy="2539008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latin typeface="Comic Sans MS" pitchFamily="66" charset="0"/>
              </a:rPr>
              <a:t>What Does </a:t>
            </a:r>
            <a:r>
              <a:rPr lang="en-US" sz="7200" u="sng" dirty="0">
                <a:latin typeface="Comic Sans MS" pitchFamily="66" charset="0"/>
              </a:rPr>
              <a:t>Not</a:t>
            </a:r>
            <a:r>
              <a:rPr lang="en-US" sz="7200" dirty="0">
                <a:latin typeface="Comic Sans MS" pitchFamily="66" charset="0"/>
              </a:rPr>
              <a:t> Happen in Israel</a:t>
            </a:r>
            <a:r>
              <a:rPr lang="en-US" sz="7200" dirty="0" smtClean="0">
                <a:latin typeface="Comic Sans MS" pitchFamily="66" charset="0"/>
              </a:rPr>
              <a:t>?</a:t>
            </a:r>
            <a:endParaRPr lang="en-US" sz="7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188640"/>
            <a:ext cx="4572000" cy="504056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endParaRPr lang="en-US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496" y="188640"/>
            <a:ext cx="45720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en-US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842320"/>
            <a:ext cx="7772400" cy="25390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4400" dirty="0" smtClean="0">
                <a:latin typeface="Comic Sans MS" pitchFamily="66" charset="0"/>
              </a:rPr>
              <a:t>Educators Conference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3600" dirty="0" smtClean="0">
                <a:latin typeface="Comic Sans MS" pitchFamily="66" charset="0"/>
              </a:rPr>
              <a:t>Rabbi </a:t>
            </a:r>
            <a:r>
              <a:rPr lang="en-US" sz="3600" dirty="0" err="1" smtClean="0">
                <a:latin typeface="Comic Sans MS" pitchFamily="66" charset="0"/>
              </a:rPr>
              <a:t>Yamin</a:t>
            </a:r>
            <a:r>
              <a:rPr lang="en-US" sz="3600" dirty="0" smtClean="0">
                <a:latin typeface="Comic Sans MS" pitchFamily="66" charset="0"/>
              </a:rPr>
              <a:t> Goldsmith</a:t>
            </a:r>
            <a:endParaRPr lang="en-US" sz="4000" dirty="0" smtClean="0">
              <a:latin typeface="Comic Sans MS" pitchFamily="66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2400" dirty="0" smtClean="0">
                <a:latin typeface="Comic Sans MS" pitchFamily="66" charset="0"/>
              </a:rPr>
              <a:t>11 Tammuz, 5775 / June 28, 2015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26876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4000" dirty="0" smtClean="0"/>
              <a:t>What Does Not Happen in Israel</a:t>
            </a:r>
          </a:p>
        </p:txBody>
      </p:sp>
      <p:sp>
        <p:nvSpPr>
          <p:cNvPr id="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40160"/>
            <a:ext cx="8229600" cy="2908920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en-US" sz="7200" b="1" dirty="0" smtClean="0">
                <a:latin typeface="+mn-lt"/>
              </a:rPr>
              <a:t>Introduction</a:t>
            </a:r>
            <a:endParaRPr lang="en-US" sz="4800" b="1" dirty="0" smtClean="0">
              <a:latin typeface="+mn-lt"/>
            </a:endParaRPr>
          </a:p>
          <a:p>
            <a:pPr lvl="1">
              <a:defRPr/>
            </a:pPr>
            <a:r>
              <a:rPr lang="en-US" sz="2400" dirty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Not about any specific Seminary or Yeshiva </a:t>
            </a:r>
          </a:p>
          <a:p>
            <a:pPr lvl="1">
              <a:buNone/>
              <a:defRPr/>
            </a:pPr>
            <a:endParaRPr lang="en-US" sz="3200" dirty="0" smtClean="0">
              <a:latin typeface="+mn-lt"/>
            </a:endParaRP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We must first mention what </a:t>
            </a:r>
            <a:r>
              <a:rPr lang="en-US" sz="3200" u="sng" dirty="0" smtClean="0">
                <a:latin typeface="+mn-lt"/>
              </a:rPr>
              <a:t>does</a:t>
            </a:r>
            <a:r>
              <a:rPr lang="en-US" sz="3200" dirty="0" smtClean="0">
                <a:latin typeface="+mn-lt"/>
              </a:rPr>
              <a:t> happen in Israel</a:t>
            </a:r>
            <a:endParaRPr lang="en-US" sz="32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846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26876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4000" dirty="0" smtClean="0"/>
              <a:t>What Does Not Happen in Israel</a:t>
            </a:r>
          </a:p>
        </p:txBody>
      </p:sp>
      <p:sp>
        <p:nvSpPr>
          <p:cNvPr id="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12776"/>
            <a:ext cx="8229600" cy="2908920"/>
          </a:xfrm>
        </p:spPr>
        <p:txBody>
          <a:bodyPr>
            <a:noAutofit/>
          </a:bodyPr>
          <a:lstStyle/>
          <a:p>
            <a:pPr lvl="1">
              <a:defRPr/>
            </a:pPr>
            <a:r>
              <a:rPr lang="en-US" sz="3200" dirty="0" smtClean="0">
                <a:latin typeface="+mn-lt"/>
              </a:rPr>
              <a:t>“I will grow”</a:t>
            </a:r>
          </a:p>
          <a:p>
            <a:pPr lvl="1">
              <a:defRPr/>
            </a:pPr>
            <a:endParaRPr lang="en-US" sz="3200" dirty="0" smtClean="0">
              <a:latin typeface="+mn-lt"/>
            </a:endParaRP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 “I will be inspired” </a:t>
            </a:r>
          </a:p>
          <a:p>
            <a:pPr lvl="1">
              <a:defRPr/>
            </a:pPr>
            <a:endParaRPr lang="en-US" sz="3200" dirty="0" smtClean="0">
              <a:latin typeface="+mn-lt"/>
            </a:endParaRP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 “I will meet lifelong friends” </a:t>
            </a:r>
            <a:endParaRPr lang="en-US" sz="3200" dirty="0" smtClean="0">
              <a:latin typeface="+mn-lt"/>
            </a:endParaRPr>
          </a:p>
          <a:p>
            <a:pPr lvl="1">
              <a:defRPr/>
            </a:pPr>
            <a:endParaRPr lang="en-US" sz="3200" dirty="0" smtClean="0">
              <a:latin typeface="+mn-lt"/>
            </a:endParaRP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 “I will make connections with Teachers”</a:t>
            </a:r>
          </a:p>
        </p:txBody>
      </p:sp>
    </p:spTree>
    <p:extLst>
      <p:ext uri="{BB962C8B-B14F-4D97-AF65-F5344CB8AC3E}">
        <p14:creationId xmlns="" xmlns:p14="http://schemas.microsoft.com/office/powerpoint/2010/main" val="3579846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26876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4000" dirty="0" smtClean="0"/>
              <a:t>What Does Not Happen in Israel</a:t>
            </a:r>
          </a:p>
        </p:txBody>
      </p:sp>
      <p:sp>
        <p:nvSpPr>
          <p:cNvPr id="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12776"/>
            <a:ext cx="8229600" cy="2908920"/>
          </a:xfrm>
        </p:spPr>
        <p:txBody>
          <a:bodyPr>
            <a:noAutofit/>
          </a:bodyPr>
          <a:lstStyle/>
          <a:p>
            <a:pPr lvl="1">
              <a:defRPr/>
            </a:pPr>
            <a:r>
              <a:rPr lang="en-US" sz="3200" dirty="0" smtClean="0">
                <a:latin typeface="+mn-lt"/>
              </a:rPr>
              <a:t> “</a:t>
            </a:r>
            <a:r>
              <a:rPr lang="en-US" sz="3200" dirty="0" smtClean="0">
                <a:latin typeface="+mn-lt"/>
              </a:rPr>
              <a:t>My </a:t>
            </a:r>
            <a:r>
              <a:rPr lang="en-US" sz="3200" dirty="0" err="1" smtClean="0">
                <a:latin typeface="+mn-lt"/>
              </a:rPr>
              <a:t>Davening</a:t>
            </a:r>
            <a:r>
              <a:rPr lang="en-US" sz="3200" dirty="0" smtClean="0">
                <a:latin typeface="+mn-lt"/>
              </a:rPr>
              <a:t> Will Be Transformed</a:t>
            </a:r>
            <a:r>
              <a:rPr lang="en-US" sz="3200" dirty="0" smtClean="0">
                <a:latin typeface="+mn-lt"/>
              </a:rPr>
              <a:t>”</a:t>
            </a:r>
          </a:p>
          <a:p>
            <a:pPr lvl="1">
              <a:defRPr/>
            </a:pPr>
            <a:endParaRPr lang="en-US" sz="3200" dirty="0" smtClean="0">
              <a:latin typeface="+mn-lt"/>
            </a:endParaRP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 “I will be ‘</a:t>
            </a:r>
            <a:r>
              <a:rPr lang="en-US" sz="3200" dirty="0" err="1" smtClean="0">
                <a:latin typeface="+mn-lt"/>
              </a:rPr>
              <a:t>frum</a:t>
            </a:r>
            <a:r>
              <a:rPr lang="en-US" sz="3200" dirty="0" smtClean="0">
                <a:latin typeface="+mn-lt"/>
              </a:rPr>
              <a:t>’ in Israel</a:t>
            </a:r>
            <a:r>
              <a:rPr lang="en-US" sz="3200" dirty="0" smtClean="0">
                <a:latin typeface="+mn-lt"/>
              </a:rPr>
              <a:t>”</a:t>
            </a:r>
          </a:p>
          <a:p>
            <a:pPr lvl="1">
              <a:defRPr/>
            </a:pPr>
            <a:endParaRPr lang="en-US" sz="3200" dirty="0" smtClean="0">
              <a:latin typeface="+mn-lt"/>
            </a:endParaRP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 “My ‘</a:t>
            </a:r>
            <a:r>
              <a:rPr lang="en-US" sz="3200" dirty="0" err="1" smtClean="0">
                <a:latin typeface="+mn-lt"/>
              </a:rPr>
              <a:t>Hashkafa</a:t>
            </a:r>
            <a:r>
              <a:rPr lang="en-US" sz="3200" dirty="0" smtClean="0">
                <a:latin typeface="+mn-lt"/>
              </a:rPr>
              <a:t>’ Will Be Set For Life</a:t>
            </a:r>
            <a:r>
              <a:rPr lang="en-US" sz="3200" dirty="0" smtClean="0">
                <a:latin typeface="+mn-lt"/>
              </a:rPr>
              <a:t>”</a:t>
            </a:r>
          </a:p>
          <a:p>
            <a:pPr lvl="1">
              <a:defRPr/>
            </a:pPr>
            <a:endParaRPr lang="en-US" sz="3200" dirty="0" smtClean="0">
              <a:latin typeface="+mn-lt"/>
            </a:endParaRP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 “I Will Be Closer With My Family”</a:t>
            </a:r>
            <a:r>
              <a:rPr lang="en-US" sz="3200" dirty="0" smtClean="0">
                <a:latin typeface="+mn-lt"/>
              </a:rPr>
              <a:t>   </a:t>
            </a:r>
            <a:endParaRPr lang="en-US" sz="32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846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26876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4000" dirty="0" smtClean="0"/>
              <a:t>What Does Not Happen in Israel</a:t>
            </a:r>
          </a:p>
        </p:txBody>
      </p:sp>
      <p:sp>
        <p:nvSpPr>
          <p:cNvPr id="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12776"/>
            <a:ext cx="8229600" cy="2908920"/>
          </a:xfrm>
        </p:spPr>
        <p:txBody>
          <a:bodyPr>
            <a:noAutofit/>
          </a:bodyPr>
          <a:lstStyle/>
          <a:p>
            <a:pPr lvl="1">
              <a:defRPr/>
            </a:pPr>
            <a:r>
              <a:rPr lang="en-US" sz="3200" dirty="0" smtClean="0">
                <a:latin typeface="+mn-lt"/>
              </a:rPr>
              <a:t> “My Parents Will Grow With Me”</a:t>
            </a:r>
          </a:p>
          <a:p>
            <a:pPr lvl="1">
              <a:buNone/>
              <a:defRPr/>
            </a:pPr>
            <a:r>
              <a:rPr lang="en-US" sz="3200" dirty="0" smtClean="0">
                <a:latin typeface="+mn-lt"/>
              </a:rPr>
              <a:t> </a:t>
            </a: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“I Will Learn the Whole Torah” 				similar to….</a:t>
            </a: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  “I Will Find the Meaning of Life” 				similar to….</a:t>
            </a:r>
          </a:p>
          <a:p>
            <a:pPr lvl="1">
              <a:defRPr/>
            </a:pPr>
            <a:r>
              <a:rPr lang="en-US" sz="3200" dirty="0" smtClean="0">
                <a:latin typeface="+mn-lt"/>
              </a:rPr>
              <a:t> “I Will Discover the Reason for Doing the Things That I Do” </a:t>
            </a:r>
          </a:p>
          <a:p>
            <a:pPr lvl="1">
              <a:defRPr/>
            </a:pPr>
            <a:endParaRPr lang="en-US" sz="3200" dirty="0" smtClean="0">
              <a:latin typeface="+mn-lt"/>
            </a:endParaRPr>
          </a:p>
          <a:p>
            <a:pPr lvl="1">
              <a:defRPr/>
            </a:pPr>
            <a:endParaRPr lang="en-US" sz="32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846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26876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4000" dirty="0" smtClean="0"/>
              <a:t>What Does Not Happen in Israel</a:t>
            </a:r>
          </a:p>
        </p:txBody>
      </p:sp>
      <p:sp>
        <p:nvSpPr>
          <p:cNvPr id="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204864"/>
            <a:ext cx="8229600" cy="1368152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en-US" sz="7200" b="1" dirty="0" smtClean="0">
                <a:latin typeface="+mn-lt"/>
              </a:rPr>
              <a:t>Conclusion</a:t>
            </a:r>
            <a:endParaRPr lang="en-US" sz="4800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846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760"/>
            <a:ext cx="7772400" cy="2539008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latin typeface="Comic Sans MS" pitchFamily="66" charset="0"/>
              </a:rPr>
              <a:t>What Does </a:t>
            </a:r>
            <a:r>
              <a:rPr lang="en-US" sz="7200" u="sng" dirty="0">
                <a:latin typeface="Comic Sans MS" pitchFamily="66" charset="0"/>
              </a:rPr>
              <a:t>Not</a:t>
            </a:r>
            <a:r>
              <a:rPr lang="en-US" sz="7200" dirty="0">
                <a:latin typeface="Comic Sans MS" pitchFamily="66" charset="0"/>
              </a:rPr>
              <a:t> Happen in Israel</a:t>
            </a:r>
            <a:r>
              <a:rPr lang="en-US" sz="7200" dirty="0" smtClean="0">
                <a:latin typeface="Comic Sans MS" pitchFamily="66" charset="0"/>
              </a:rPr>
              <a:t>?</a:t>
            </a:r>
            <a:endParaRPr lang="en-US" sz="7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188640"/>
            <a:ext cx="4572000" cy="504056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endParaRPr lang="en-US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496" y="188640"/>
            <a:ext cx="45720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en-US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842320"/>
            <a:ext cx="7772400" cy="25390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4400" dirty="0" smtClean="0">
                <a:latin typeface="Comic Sans MS" pitchFamily="66" charset="0"/>
              </a:rPr>
              <a:t>Educators Conference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3600" dirty="0" smtClean="0">
                <a:latin typeface="Comic Sans MS" pitchFamily="66" charset="0"/>
              </a:rPr>
              <a:t>Rabbi </a:t>
            </a:r>
            <a:r>
              <a:rPr lang="en-US" sz="3600" dirty="0" err="1" smtClean="0">
                <a:latin typeface="Comic Sans MS" pitchFamily="66" charset="0"/>
              </a:rPr>
              <a:t>Yamin</a:t>
            </a:r>
            <a:r>
              <a:rPr lang="en-US" sz="3600" dirty="0" smtClean="0">
                <a:latin typeface="Comic Sans MS" pitchFamily="66" charset="0"/>
              </a:rPr>
              <a:t> Goldsmith</a:t>
            </a:r>
            <a:endParaRPr lang="en-US" sz="4000" dirty="0" smtClean="0">
              <a:latin typeface="Comic Sans MS" pitchFamily="66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2400" dirty="0" smtClean="0">
                <a:latin typeface="Comic Sans MS" pitchFamily="66" charset="0"/>
              </a:rPr>
              <a:t>11 Tammuz, 5775 / June 28, 2015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7180</TotalTime>
  <Words>179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What Does Not Happen in Israel?</vt:lpstr>
      <vt:lpstr>What Does Not Happen in Israel</vt:lpstr>
      <vt:lpstr>What Does Not Happen in Israel</vt:lpstr>
      <vt:lpstr>What Does Not Happen in Israel</vt:lpstr>
      <vt:lpstr>What Does Not Happen in Israel</vt:lpstr>
      <vt:lpstr>What Does Not Happen in Israel</vt:lpstr>
      <vt:lpstr>What Does Not Happen in Israel?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Counseling Essentials</dc:title>
  <dc:creator>SHARON</dc:creator>
  <cp:lastModifiedBy>chinuch</cp:lastModifiedBy>
  <cp:revision>161</cp:revision>
  <dcterms:created xsi:type="dcterms:W3CDTF">2011-08-23T12:02:41Z</dcterms:created>
  <dcterms:modified xsi:type="dcterms:W3CDTF">2015-06-28T03:59:52Z</dcterms:modified>
</cp:coreProperties>
</file>