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8" r:id="rId4"/>
    <p:sldId id="266" r:id="rId5"/>
    <p:sldId id="264" r:id="rId6"/>
    <p:sldId id="261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9DD21-6788-4E98-B58A-38FA810EB2DB}" type="doc">
      <dgm:prSet loTypeId="urn:microsoft.com/office/officeart/2005/8/layout/cycle4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BF3DA1-8F25-44C6-9F61-AF8449671834}">
      <dgm:prSet phldrT="[Text]"/>
      <dgm:spPr/>
      <dgm:t>
        <a:bodyPr/>
        <a:lstStyle/>
        <a:p>
          <a:r>
            <a:rPr lang="en-US" dirty="0"/>
            <a:t>Food</a:t>
          </a:r>
        </a:p>
      </dgm:t>
    </dgm:pt>
    <dgm:pt modelId="{42C2B63C-449A-42F3-85E3-74FDE0FAD7E3}" type="parTrans" cxnId="{174DC532-DB48-48DE-93FD-47997D89A7C8}">
      <dgm:prSet/>
      <dgm:spPr/>
      <dgm:t>
        <a:bodyPr/>
        <a:lstStyle/>
        <a:p>
          <a:endParaRPr lang="en-US"/>
        </a:p>
      </dgm:t>
    </dgm:pt>
    <dgm:pt modelId="{A8E50899-48FD-4231-B0B7-4ECE1611D4C3}" type="sibTrans" cxnId="{174DC532-DB48-48DE-93FD-47997D89A7C8}">
      <dgm:prSet/>
      <dgm:spPr/>
      <dgm:t>
        <a:bodyPr/>
        <a:lstStyle/>
        <a:p>
          <a:endParaRPr lang="en-US"/>
        </a:p>
      </dgm:t>
    </dgm:pt>
    <dgm:pt modelId="{33F4F7E4-6175-4A7D-868F-AC1937FDC8B7}">
      <dgm:prSet phldrT="[Text]"/>
      <dgm:spPr/>
      <dgm:t>
        <a:bodyPr/>
        <a:lstStyle/>
        <a:p>
          <a:r>
            <a:rPr lang="en-US" dirty="0"/>
            <a:t>Food/Drink</a:t>
          </a:r>
        </a:p>
      </dgm:t>
    </dgm:pt>
    <dgm:pt modelId="{AC7DFACC-3533-4AC5-83F1-71C860C20017}" type="parTrans" cxnId="{0E058961-1F97-45FD-BB68-BE47A6A4EA65}">
      <dgm:prSet/>
      <dgm:spPr/>
      <dgm:t>
        <a:bodyPr/>
        <a:lstStyle/>
        <a:p>
          <a:endParaRPr lang="en-US"/>
        </a:p>
      </dgm:t>
    </dgm:pt>
    <dgm:pt modelId="{1DFCB96C-53AC-416E-8899-4EE01A11E476}" type="sibTrans" cxnId="{0E058961-1F97-45FD-BB68-BE47A6A4EA65}">
      <dgm:prSet/>
      <dgm:spPr/>
      <dgm:t>
        <a:bodyPr/>
        <a:lstStyle/>
        <a:p>
          <a:endParaRPr lang="en-US"/>
        </a:p>
      </dgm:t>
    </dgm:pt>
    <dgm:pt modelId="{62D331B7-AD10-4FFE-8DD9-95516C923598}">
      <dgm:prSet phldrT="[Text]"/>
      <dgm:spPr/>
      <dgm:t>
        <a:bodyPr/>
        <a:lstStyle/>
        <a:p>
          <a:r>
            <a:rPr lang="en-US" dirty="0" err="1"/>
            <a:t>Kelim</a:t>
          </a:r>
          <a:endParaRPr lang="en-US" dirty="0"/>
        </a:p>
      </dgm:t>
    </dgm:pt>
    <dgm:pt modelId="{DBAFF8E4-F97F-4CA8-8584-0B8C80FC9663}" type="parTrans" cxnId="{F4636832-E9AA-4334-8D49-F8B9998026C5}">
      <dgm:prSet/>
      <dgm:spPr/>
      <dgm:t>
        <a:bodyPr/>
        <a:lstStyle/>
        <a:p>
          <a:endParaRPr lang="en-US"/>
        </a:p>
      </dgm:t>
    </dgm:pt>
    <dgm:pt modelId="{02E317AD-57C4-4253-AC5B-D0F9E2736284}" type="sibTrans" cxnId="{F4636832-E9AA-4334-8D49-F8B9998026C5}">
      <dgm:prSet/>
      <dgm:spPr/>
      <dgm:t>
        <a:bodyPr/>
        <a:lstStyle/>
        <a:p>
          <a:endParaRPr lang="en-US"/>
        </a:p>
      </dgm:t>
    </dgm:pt>
    <dgm:pt modelId="{99F4A7AE-32B4-4E2E-9571-C166FA460490}">
      <dgm:prSet phldrT="[Text]"/>
      <dgm:spPr/>
      <dgm:t>
        <a:bodyPr/>
        <a:lstStyle/>
        <a:p>
          <a:r>
            <a:rPr lang="en-US" dirty="0"/>
            <a:t>Forbidden </a:t>
          </a:r>
        </a:p>
      </dgm:t>
    </dgm:pt>
    <dgm:pt modelId="{0A9E3B33-2EAD-4CA9-A23F-51747E7B6C42}" type="parTrans" cxnId="{4F79E228-D41F-4107-9B40-1D39A36AB5CB}">
      <dgm:prSet/>
      <dgm:spPr/>
      <dgm:t>
        <a:bodyPr/>
        <a:lstStyle/>
        <a:p>
          <a:endParaRPr lang="en-US"/>
        </a:p>
      </dgm:t>
    </dgm:pt>
    <dgm:pt modelId="{1D9DCF65-8DEB-42F3-97C6-49CC7721DE62}" type="sibTrans" cxnId="{4F79E228-D41F-4107-9B40-1D39A36AB5CB}">
      <dgm:prSet/>
      <dgm:spPr/>
      <dgm:t>
        <a:bodyPr/>
        <a:lstStyle/>
        <a:p>
          <a:endParaRPr lang="en-US"/>
        </a:p>
      </dgm:t>
    </dgm:pt>
    <dgm:pt modelId="{7536D1A0-9204-41A4-99D6-B686AFFA0593}">
      <dgm:prSet phldrT="[Text]"/>
      <dgm:spPr/>
      <dgm:t>
        <a:bodyPr/>
        <a:lstStyle/>
        <a:p>
          <a:r>
            <a:rPr lang="en-US" dirty="0"/>
            <a:t>Useless</a:t>
          </a:r>
        </a:p>
      </dgm:t>
    </dgm:pt>
    <dgm:pt modelId="{6F85EFF1-B00B-4F9A-8212-774D00033B2E}" type="parTrans" cxnId="{DBED831F-101F-40A5-9F08-8CE11655FDD7}">
      <dgm:prSet/>
      <dgm:spPr/>
      <dgm:t>
        <a:bodyPr/>
        <a:lstStyle/>
        <a:p>
          <a:endParaRPr lang="en-US"/>
        </a:p>
      </dgm:t>
    </dgm:pt>
    <dgm:pt modelId="{0EAE3009-1291-4094-8D78-049453F6325C}" type="sibTrans" cxnId="{DBED831F-101F-40A5-9F08-8CE11655FDD7}">
      <dgm:prSet/>
      <dgm:spPr/>
      <dgm:t>
        <a:bodyPr/>
        <a:lstStyle/>
        <a:p>
          <a:endParaRPr lang="en-US"/>
        </a:p>
      </dgm:t>
    </dgm:pt>
    <dgm:pt modelId="{C07B70F8-7955-4BE4-BA51-88E736F6E958}">
      <dgm:prSet phldrT="[Text]"/>
      <dgm:spPr/>
      <dgm:t>
        <a:bodyPr/>
        <a:lstStyle/>
        <a:p>
          <a:r>
            <a:rPr lang="en-US" dirty="0"/>
            <a:t>Lying fallow</a:t>
          </a:r>
        </a:p>
      </dgm:t>
    </dgm:pt>
    <dgm:pt modelId="{B8E5035F-A140-4E6C-8014-671433CF8C45}" type="parTrans" cxnId="{0BAD04EC-CC5B-4476-9A48-6573999E2AC2}">
      <dgm:prSet/>
      <dgm:spPr/>
      <dgm:t>
        <a:bodyPr/>
        <a:lstStyle/>
        <a:p>
          <a:endParaRPr lang="en-US"/>
        </a:p>
      </dgm:t>
    </dgm:pt>
    <dgm:pt modelId="{15EAEF22-C956-420E-8FBE-FD957A42B20A}" type="sibTrans" cxnId="{0BAD04EC-CC5B-4476-9A48-6573999E2AC2}">
      <dgm:prSet/>
      <dgm:spPr/>
      <dgm:t>
        <a:bodyPr/>
        <a:lstStyle/>
        <a:p>
          <a:endParaRPr lang="en-US"/>
        </a:p>
      </dgm:t>
    </dgm:pt>
    <dgm:pt modelId="{AF7D32A3-BF77-46A4-A5F4-092080F4A084}">
      <dgm:prSet phldrT="[Text]"/>
      <dgm:spPr/>
      <dgm:t>
        <a:bodyPr/>
        <a:lstStyle/>
        <a:p>
          <a:r>
            <a:rPr lang="en-US" dirty="0"/>
            <a:t>Living</a:t>
          </a:r>
        </a:p>
      </dgm:t>
    </dgm:pt>
    <dgm:pt modelId="{76EC287B-2420-4B1A-8DA0-AEE6C61EC9B3}" type="parTrans" cxnId="{2674FA12-2FC4-4F7E-8DE9-2CEBA4214678}">
      <dgm:prSet/>
      <dgm:spPr/>
      <dgm:t>
        <a:bodyPr/>
        <a:lstStyle/>
        <a:p>
          <a:endParaRPr lang="en-US"/>
        </a:p>
      </dgm:t>
    </dgm:pt>
    <dgm:pt modelId="{8D785E0A-65B2-408A-BE0D-B6088982BD11}" type="sibTrans" cxnId="{2674FA12-2FC4-4F7E-8DE9-2CEBA4214678}">
      <dgm:prSet/>
      <dgm:spPr/>
      <dgm:t>
        <a:bodyPr/>
        <a:lstStyle/>
        <a:p>
          <a:endParaRPr lang="en-US"/>
        </a:p>
      </dgm:t>
    </dgm:pt>
    <dgm:pt modelId="{1624C7A6-6671-43D3-BE35-1EFF56327393}">
      <dgm:prSet phldrT="[Text]"/>
      <dgm:spPr/>
      <dgm:t>
        <a:bodyPr/>
        <a:lstStyle/>
        <a:p>
          <a:r>
            <a:rPr lang="en-US" dirty="0"/>
            <a:t>Animals</a:t>
          </a:r>
        </a:p>
      </dgm:t>
    </dgm:pt>
    <dgm:pt modelId="{D8E447DF-B03A-4463-95C7-9DC3AE6C147F}" type="parTrans" cxnId="{B24C3076-1B16-4B58-8998-F0AE0C6F493C}">
      <dgm:prSet/>
      <dgm:spPr/>
      <dgm:t>
        <a:bodyPr/>
        <a:lstStyle/>
        <a:p>
          <a:endParaRPr lang="en-US"/>
        </a:p>
      </dgm:t>
    </dgm:pt>
    <dgm:pt modelId="{ABCDDA86-D382-498A-99EE-AC866918F1E7}" type="sibTrans" cxnId="{B24C3076-1B16-4B58-8998-F0AE0C6F493C}">
      <dgm:prSet/>
      <dgm:spPr/>
      <dgm:t>
        <a:bodyPr/>
        <a:lstStyle/>
        <a:p>
          <a:endParaRPr lang="en-US"/>
        </a:p>
      </dgm:t>
    </dgm:pt>
    <dgm:pt modelId="{CE95590E-DB12-4825-BA21-C2D6142D0EBC}">
      <dgm:prSet phldrT="[Text]"/>
      <dgm:spPr/>
      <dgm:t>
        <a:bodyPr/>
        <a:lstStyle/>
        <a:p>
          <a:r>
            <a:rPr lang="en-US" dirty="0"/>
            <a:t>Forbidden foods</a:t>
          </a:r>
        </a:p>
      </dgm:t>
    </dgm:pt>
    <dgm:pt modelId="{72A36A6C-C4C9-47C2-A281-068C9BF70B08}" type="parTrans" cxnId="{EA576C4A-3C0B-4B47-A8B9-55427A010687}">
      <dgm:prSet/>
      <dgm:spPr/>
      <dgm:t>
        <a:bodyPr/>
        <a:lstStyle/>
        <a:p>
          <a:endParaRPr lang="en-US"/>
        </a:p>
      </dgm:t>
    </dgm:pt>
    <dgm:pt modelId="{CECA8274-DB7B-4CF2-9715-CD157BACA5EA}" type="sibTrans" cxnId="{EA576C4A-3C0B-4B47-A8B9-55427A010687}">
      <dgm:prSet/>
      <dgm:spPr/>
      <dgm:t>
        <a:bodyPr/>
        <a:lstStyle/>
        <a:p>
          <a:endParaRPr lang="en-US"/>
        </a:p>
      </dgm:t>
    </dgm:pt>
    <dgm:pt modelId="{51DA6F67-6DF9-4AEA-9AC6-31A4CA8F3074}">
      <dgm:prSet phldrT="[Text]"/>
      <dgm:spPr/>
      <dgm:t>
        <a:bodyPr/>
        <a:lstStyle/>
        <a:p>
          <a:r>
            <a:rPr lang="en-US" dirty="0"/>
            <a:t>Permitted</a:t>
          </a:r>
        </a:p>
      </dgm:t>
    </dgm:pt>
    <dgm:pt modelId="{AF0C0919-5BF1-477E-8F4F-31808BC2512A}" type="parTrans" cxnId="{3F24B8A3-A7B5-41D8-B8F1-34AF6CA2E674}">
      <dgm:prSet/>
      <dgm:spPr/>
      <dgm:t>
        <a:bodyPr/>
        <a:lstStyle/>
        <a:p>
          <a:endParaRPr lang="en-US"/>
        </a:p>
      </dgm:t>
    </dgm:pt>
    <dgm:pt modelId="{0BAFEB82-6C6B-456E-9212-7239DFE96101}" type="sibTrans" cxnId="{3F24B8A3-A7B5-41D8-B8F1-34AF6CA2E674}">
      <dgm:prSet/>
      <dgm:spPr/>
      <dgm:t>
        <a:bodyPr/>
        <a:lstStyle/>
        <a:p>
          <a:endParaRPr lang="en-US"/>
        </a:p>
      </dgm:t>
    </dgm:pt>
    <dgm:pt modelId="{FB35C8D3-DEFF-466A-81B1-D9AAA4553379}">
      <dgm:prSet phldrT="[Text]"/>
      <dgm:spPr/>
      <dgm:t>
        <a:bodyPr/>
        <a:lstStyle/>
        <a:p>
          <a:r>
            <a:rPr lang="en-US" dirty="0"/>
            <a:t>Precious</a:t>
          </a:r>
        </a:p>
      </dgm:t>
    </dgm:pt>
    <dgm:pt modelId="{E7C31559-78F2-4600-862B-FD9ED544AF74}" type="parTrans" cxnId="{ED4532E2-2C94-44DE-9BA7-CCDB039B4065}">
      <dgm:prSet/>
      <dgm:spPr/>
      <dgm:t>
        <a:bodyPr/>
        <a:lstStyle/>
        <a:p>
          <a:endParaRPr lang="en-US"/>
        </a:p>
      </dgm:t>
    </dgm:pt>
    <dgm:pt modelId="{88C4EC57-815E-441F-AE23-F94FA42A2193}" type="sibTrans" cxnId="{ED4532E2-2C94-44DE-9BA7-CCDB039B4065}">
      <dgm:prSet/>
      <dgm:spPr/>
      <dgm:t>
        <a:bodyPr/>
        <a:lstStyle/>
        <a:p>
          <a:endParaRPr lang="en-US"/>
        </a:p>
      </dgm:t>
    </dgm:pt>
    <dgm:pt modelId="{DAD6BB4B-CBCD-4D2D-BAD4-6FA81DAD1695}">
      <dgm:prSet phldrT="[Text]"/>
      <dgm:spPr/>
      <dgm:t>
        <a:bodyPr/>
        <a:lstStyle/>
        <a:p>
          <a:r>
            <a:rPr lang="en-US" dirty="0"/>
            <a:t>Designated</a:t>
          </a:r>
        </a:p>
      </dgm:t>
    </dgm:pt>
    <dgm:pt modelId="{77024B44-FA02-45A5-9604-C4ACE612628A}" type="parTrans" cxnId="{0143821A-1989-46A7-8F90-BDDD7C82DAC4}">
      <dgm:prSet/>
      <dgm:spPr/>
      <dgm:t>
        <a:bodyPr/>
        <a:lstStyle/>
        <a:p>
          <a:endParaRPr lang="en-US"/>
        </a:p>
      </dgm:t>
    </dgm:pt>
    <dgm:pt modelId="{AF1923ED-3500-49EB-985E-62B3D7631F42}" type="sibTrans" cxnId="{0143821A-1989-46A7-8F90-BDDD7C82DAC4}">
      <dgm:prSet/>
      <dgm:spPr/>
      <dgm:t>
        <a:bodyPr/>
        <a:lstStyle/>
        <a:p>
          <a:endParaRPr lang="en-US"/>
        </a:p>
      </dgm:t>
    </dgm:pt>
    <dgm:pt modelId="{3EC2976E-BD4C-4D4B-BC27-E38B9054B804}">
      <dgm:prSet phldrT="[Text]"/>
      <dgm:spPr/>
      <dgm:t>
        <a:bodyPr/>
        <a:lstStyle/>
        <a:p>
          <a:r>
            <a:rPr lang="en-US" dirty="0"/>
            <a:t>People</a:t>
          </a:r>
        </a:p>
      </dgm:t>
    </dgm:pt>
    <dgm:pt modelId="{AD97718A-44E2-4B99-AEC1-105671386F40}" type="parTrans" cxnId="{4DBBC554-C8D4-45F7-B073-BF1CD959F2F5}">
      <dgm:prSet/>
      <dgm:spPr/>
      <dgm:t>
        <a:bodyPr/>
        <a:lstStyle/>
        <a:p>
          <a:endParaRPr lang="en-US"/>
        </a:p>
      </dgm:t>
    </dgm:pt>
    <dgm:pt modelId="{5697DBE7-4D2F-49B0-B1D1-4CE21958D3DA}" type="sibTrans" cxnId="{4DBBC554-C8D4-45F7-B073-BF1CD959F2F5}">
      <dgm:prSet/>
      <dgm:spPr/>
      <dgm:t>
        <a:bodyPr/>
        <a:lstStyle/>
        <a:p>
          <a:endParaRPr lang="en-US"/>
        </a:p>
      </dgm:t>
    </dgm:pt>
    <dgm:pt modelId="{2BDC278B-9AD3-47A4-BD63-6D5CCC547F37}" type="pres">
      <dgm:prSet presAssocID="{C789DD21-6788-4E98-B58A-38FA810EB2D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2BF34A5-C9AC-44D2-A9D9-6EBB640CF33C}" type="pres">
      <dgm:prSet presAssocID="{C789DD21-6788-4E98-B58A-38FA810EB2DB}" presName="children" presStyleCnt="0"/>
      <dgm:spPr/>
    </dgm:pt>
    <dgm:pt modelId="{4A27FA36-1C91-4B13-BE89-EFE2531C385E}" type="pres">
      <dgm:prSet presAssocID="{C789DD21-6788-4E98-B58A-38FA810EB2DB}" presName="child1group" presStyleCnt="0"/>
      <dgm:spPr/>
    </dgm:pt>
    <dgm:pt modelId="{5BD47314-DB10-4BC1-AEAA-78B065CE62E6}" type="pres">
      <dgm:prSet presAssocID="{C789DD21-6788-4E98-B58A-38FA810EB2DB}" presName="child1" presStyleLbl="bgAcc1" presStyleIdx="0" presStyleCnt="4"/>
      <dgm:spPr/>
    </dgm:pt>
    <dgm:pt modelId="{4BD95E8D-0913-4868-AB45-D50758ABFD10}" type="pres">
      <dgm:prSet presAssocID="{C789DD21-6788-4E98-B58A-38FA810EB2DB}" presName="child1Text" presStyleLbl="bgAcc1" presStyleIdx="0" presStyleCnt="4">
        <dgm:presLayoutVars>
          <dgm:bulletEnabled val="1"/>
        </dgm:presLayoutVars>
      </dgm:prSet>
      <dgm:spPr/>
    </dgm:pt>
    <dgm:pt modelId="{D0397B94-9E8E-4BC0-9030-880D47EE41EA}" type="pres">
      <dgm:prSet presAssocID="{C789DD21-6788-4E98-B58A-38FA810EB2DB}" presName="child2group" presStyleCnt="0"/>
      <dgm:spPr/>
    </dgm:pt>
    <dgm:pt modelId="{45DC3D4E-1C97-4F84-99B1-D42E035491CC}" type="pres">
      <dgm:prSet presAssocID="{C789DD21-6788-4E98-B58A-38FA810EB2DB}" presName="child2" presStyleLbl="bgAcc1" presStyleIdx="1" presStyleCnt="4"/>
      <dgm:spPr/>
    </dgm:pt>
    <dgm:pt modelId="{B1F2331E-EE45-4A5D-8298-F3DCD738B920}" type="pres">
      <dgm:prSet presAssocID="{C789DD21-6788-4E98-B58A-38FA810EB2DB}" presName="child2Text" presStyleLbl="bgAcc1" presStyleIdx="1" presStyleCnt="4">
        <dgm:presLayoutVars>
          <dgm:bulletEnabled val="1"/>
        </dgm:presLayoutVars>
      </dgm:prSet>
      <dgm:spPr/>
    </dgm:pt>
    <dgm:pt modelId="{8AF7CC33-4434-4616-BBDC-530E90EED15C}" type="pres">
      <dgm:prSet presAssocID="{C789DD21-6788-4E98-B58A-38FA810EB2DB}" presName="child3group" presStyleCnt="0"/>
      <dgm:spPr/>
    </dgm:pt>
    <dgm:pt modelId="{E7C94F6E-9E5A-4EB5-995E-CD51FDCCF55C}" type="pres">
      <dgm:prSet presAssocID="{C789DD21-6788-4E98-B58A-38FA810EB2DB}" presName="child3" presStyleLbl="bgAcc1" presStyleIdx="2" presStyleCnt="4"/>
      <dgm:spPr/>
    </dgm:pt>
    <dgm:pt modelId="{AF1EDD9F-2037-48B9-B1EF-6BAC0CC9B71B}" type="pres">
      <dgm:prSet presAssocID="{C789DD21-6788-4E98-B58A-38FA810EB2DB}" presName="child3Text" presStyleLbl="bgAcc1" presStyleIdx="2" presStyleCnt="4">
        <dgm:presLayoutVars>
          <dgm:bulletEnabled val="1"/>
        </dgm:presLayoutVars>
      </dgm:prSet>
      <dgm:spPr/>
    </dgm:pt>
    <dgm:pt modelId="{6619D666-5EBD-4BF5-92F0-DD96C9F7A0D2}" type="pres">
      <dgm:prSet presAssocID="{C789DD21-6788-4E98-B58A-38FA810EB2DB}" presName="child4group" presStyleCnt="0"/>
      <dgm:spPr/>
    </dgm:pt>
    <dgm:pt modelId="{262061FD-03D2-4232-AD79-17E64DFA4D65}" type="pres">
      <dgm:prSet presAssocID="{C789DD21-6788-4E98-B58A-38FA810EB2DB}" presName="child4" presStyleLbl="bgAcc1" presStyleIdx="3" presStyleCnt="4"/>
      <dgm:spPr/>
    </dgm:pt>
    <dgm:pt modelId="{AD992F8D-DE80-4D90-BE5C-2FC805446CD5}" type="pres">
      <dgm:prSet presAssocID="{C789DD21-6788-4E98-B58A-38FA810EB2DB}" presName="child4Text" presStyleLbl="bgAcc1" presStyleIdx="3" presStyleCnt="4">
        <dgm:presLayoutVars>
          <dgm:bulletEnabled val="1"/>
        </dgm:presLayoutVars>
      </dgm:prSet>
      <dgm:spPr/>
    </dgm:pt>
    <dgm:pt modelId="{19F1479F-A02D-47E7-9D4A-B1ABD1662530}" type="pres">
      <dgm:prSet presAssocID="{C789DD21-6788-4E98-B58A-38FA810EB2DB}" presName="childPlaceholder" presStyleCnt="0"/>
      <dgm:spPr/>
    </dgm:pt>
    <dgm:pt modelId="{D58D6EAD-93DB-46DC-B946-DED372D0452E}" type="pres">
      <dgm:prSet presAssocID="{C789DD21-6788-4E98-B58A-38FA810EB2DB}" presName="circle" presStyleCnt="0"/>
      <dgm:spPr/>
    </dgm:pt>
    <dgm:pt modelId="{CAD8CCC0-ED39-4061-92DE-C77711D6B06A}" type="pres">
      <dgm:prSet presAssocID="{C789DD21-6788-4E98-B58A-38FA810EB2DB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5D08FCF-9C97-4EE5-A5BF-CA7D8831405A}" type="pres">
      <dgm:prSet presAssocID="{C789DD21-6788-4E98-B58A-38FA810EB2DB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6EE3299-7315-4D34-9F5A-C15DF1F730AB}" type="pres">
      <dgm:prSet presAssocID="{C789DD21-6788-4E98-B58A-38FA810EB2DB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E22F21B-9192-4B1F-B1BC-0E31507C3170}" type="pres">
      <dgm:prSet presAssocID="{C789DD21-6788-4E98-B58A-38FA810EB2DB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33B941E-57C0-40FD-884D-2CBE285E59B0}" type="pres">
      <dgm:prSet presAssocID="{C789DD21-6788-4E98-B58A-38FA810EB2DB}" presName="quadrantPlaceholder" presStyleCnt="0"/>
      <dgm:spPr/>
    </dgm:pt>
    <dgm:pt modelId="{64D0947A-C3EB-4E59-B1A3-E44D7781B2AF}" type="pres">
      <dgm:prSet presAssocID="{C789DD21-6788-4E98-B58A-38FA810EB2DB}" presName="center1" presStyleLbl="fgShp" presStyleIdx="0" presStyleCnt="2" custAng="10800000" custLinFactX="34935" custLinFactY="200000" custLinFactNeighborX="100000" custLinFactNeighborY="231746"/>
      <dgm:spPr/>
    </dgm:pt>
    <dgm:pt modelId="{2311C6C2-C0CB-44A4-B28C-C4220F8068AA}" type="pres">
      <dgm:prSet presAssocID="{C789DD21-6788-4E98-B58A-38FA810EB2DB}" presName="center2" presStyleLbl="fgShp" presStyleIdx="1" presStyleCnt="2" custAng="0" custLinFactY="193284" custLinFactNeighborX="7393" custLinFactNeighborY="200000"/>
      <dgm:spPr/>
    </dgm:pt>
  </dgm:ptLst>
  <dgm:cxnLst>
    <dgm:cxn modelId="{FE2CC112-276E-4046-8145-CC1402B5CB85}" type="presOf" srcId="{DAD6BB4B-CBCD-4D2D-BAD4-6FA81DAD1695}" destId="{E7C94F6E-9E5A-4EB5-995E-CD51FDCCF55C}" srcOrd="0" destOrd="1" presId="urn:microsoft.com/office/officeart/2005/8/layout/cycle4"/>
    <dgm:cxn modelId="{2674FA12-2FC4-4F7E-8DE9-2CEBA4214678}" srcId="{C789DD21-6788-4E98-B58A-38FA810EB2DB}" destId="{AF7D32A3-BF77-46A4-A5F4-092080F4A084}" srcOrd="3" destOrd="0" parTransId="{76EC287B-2420-4B1A-8DA0-AEE6C61EC9B3}" sibTransId="{8D785E0A-65B2-408A-BE0D-B6088982BD11}"/>
    <dgm:cxn modelId="{F5538416-004F-460D-B312-9C1FE1597B96}" type="presOf" srcId="{99F4A7AE-32B4-4E2E-9571-C166FA460490}" destId="{B1F2331E-EE45-4A5D-8298-F3DCD738B920}" srcOrd="1" destOrd="1" presId="urn:microsoft.com/office/officeart/2005/8/layout/cycle4"/>
    <dgm:cxn modelId="{0143821A-1989-46A7-8F90-BDDD7C82DAC4}" srcId="{7536D1A0-9204-41A4-99D6-B686AFFA0593}" destId="{DAD6BB4B-CBCD-4D2D-BAD4-6FA81DAD1695}" srcOrd="1" destOrd="0" parTransId="{77024B44-FA02-45A5-9604-C4ACE612628A}" sibTransId="{AF1923ED-3500-49EB-985E-62B3D7631F42}"/>
    <dgm:cxn modelId="{9E64031B-69CA-46E3-A827-81505D228905}" type="presOf" srcId="{C07B70F8-7955-4BE4-BA51-88E736F6E958}" destId="{AF1EDD9F-2037-48B9-B1EF-6BAC0CC9B71B}" srcOrd="1" destOrd="0" presId="urn:microsoft.com/office/officeart/2005/8/layout/cycle4"/>
    <dgm:cxn modelId="{DBED831F-101F-40A5-9F08-8CE11655FDD7}" srcId="{C789DD21-6788-4E98-B58A-38FA810EB2DB}" destId="{7536D1A0-9204-41A4-99D6-B686AFFA0593}" srcOrd="2" destOrd="0" parTransId="{6F85EFF1-B00B-4F9A-8212-774D00033B2E}" sibTransId="{0EAE3009-1291-4094-8D78-049453F6325C}"/>
    <dgm:cxn modelId="{4F79E228-D41F-4107-9B40-1D39A36AB5CB}" srcId="{62D331B7-AD10-4FFE-8DD9-95516C923598}" destId="{99F4A7AE-32B4-4E2E-9571-C166FA460490}" srcOrd="1" destOrd="0" parTransId="{0A9E3B33-2EAD-4CA9-A23F-51747E7B6C42}" sibTransId="{1D9DCF65-8DEB-42F3-97C6-49CC7721DE62}"/>
    <dgm:cxn modelId="{A17D7D2B-38B1-4B52-A2E8-114689AA81B8}" type="presOf" srcId="{AEBF3DA1-8F25-44C6-9F61-AF8449671834}" destId="{CAD8CCC0-ED39-4061-92DE-C77711D6B06A}" srcOrd="0" destOrd="0" presId="urn:microsoft.com/office/officeart/2005/8/layout/cycle4"/>
    <dgm:cxn modelId="{5A69D62E-A357-472C-9A30-9460F848C3C5}" type="presOf" srcId="{3EC2976E-BD4C-4D4B-BC27-E38B9054B804}" destId="{AD992F8D-DE80-4D90-BE5C-2FC805446CD5}" srcOrd="1" destOrd="1" presId="urn:microsoft.com/office/officeart/2005/8/layout/cycle4"/>
    <dgm:cxn modelId="{F4636832-E9AA-4334-8D49-F8B9998026C5}" srcId="{C789DD21-6788-4E98-B58A-38FA810EB2DB}" destId="{62D331B7-AD10-4FFE-8DD9-95516C923598}" srcOrd="1" destOrd="0" parTransId="{DBAFF8E4-F97F-4CA8-8584-0B8C80FC9663}" sibTransId="{02E317AD-57C4-4253-AC5B-D0F9E2736284}"/>
    <dgm:cxn modelId="{174DC532-DB48-48DE-93FD-47997D89A7C8}" srcId="{C789DD21-6788-4E98-B58A-38FA810EB2DB}" destId="{AEBF3DA1-8F25-44C6-9F61-AF8449671834}" srcOrd="0" destOrd="0" parTransId="{42C2B63C-449A-42F3-85E3-74FDE0FAD7E3}" sibTransId="{A8E50899-48FD-4231-B0B7-4ECE1611D4C3}"/>
    <dgm:cxn modelId="{0E058961-1F97-45FD-BB68-BE47A6A4EA65}" srcId="{AEBF3DA1-8F25-44C6-9F61-AF8449671834}" destId="{33F4F7E4-6175-4A7D-868F-AC1937FDC8B7}" srcOrd="0" destOrd="0" parTransId="{AC7DFACC-3533-4AC5-83F1-71C860C20017}" sibTransId="{1DFCB96C-53AC-416E-8899-4EE01A11E476}"/>
    <dgm:cxn modelId="{D33E7B69-2698-4062-9D33-D0BF2386AF19}" type="presOf" srcId="{7536D1A0-9204-41A4-99D6-B686AFFA0593}" destId="{96EE3299-7315-4D34-9F5A-C15DF1F730AB}" srcOrd="0" destOrd="0" presId="urn:microsoft.com/office/officeart/2005/8/layout/cycle4"/>
    <dgm:cxn modelId="{EA576C4A-3C0B-4B47-A8B9-55427A010687}" srcId="{AEBF3DA1-8F25-44C6-9F61-AF8449671834}" destId="{CE95590E-DB12-4825-BA21-C2D6142D0EBC}" srcOrd="1" destOrd="0" parTransId="{72A36A6C-C4C9-47C2-A281-068C9BF70B08}" sibTransId="{CECA8274-DB7B-4CF2-9715-CD157BACA5EA}"/>
    <dgm:cxn modelId="{4DBBC554-C8D4-45F7-B073-BF1CD959F2F5}" srcId="{AF7D32A3-BF77-46A4-A5F4-092080F4A084}" destId="{3EC2976E-BD4C-4D4B-BC27-E38B9054B804}" srcOrd="1" destOrd="0" parTransId="{AD97718A-44E2-4B99-AEC1-105671386F40}" sibTransId="{5697DBE7-4D2F-49B0-B1D1-4CE21958D3DA}"/>
    <dgm:cxn modelId="{B24C3076-1B16-4B58-8998-F0AE0C6F493C}" srcId="{AF7D32A3-BF77-46A4-A5F4-092080F4A084}" destId="{1624C7A6-6671-43D3-BE35-1EFF56327393}" srcOrd="0" destOrd="0" parTransId="{D8E447DF-B03A-4463-95C7-9DC3AE6C147F}" sibTransId="{ABCDDA86-D382-498A-99EE-AC866918F1E7}"/>
    <dgm:cxn modelId="{1765EA59-406D-4303-ABBE-1C0DFF627293}" type="presOf" srcId="{CE95590E-DB12-4825-BA21-C2D6142D0EBC}" destId="{5BD47314-DB10-4BC1-AEAA-78B065CE62E6}" srcOrd="0" destOrd="1" presId="urn:microsoft.com/office/officeart/2005/8/layout/cycle4"/>
    <dgm:cxn modelId="{C382887A-2DF2-4BA7-B5FD-5828D0B13753}" type="presOf" srcId="{FB35C8D3-DEFF-466A-81B1-D9AAA4553379}" destId="{B1F2331E-EE45-4A5D-8298-F3DCD738B920}" srcOrd="1" destOrd="0" presId="urn:microsoft.com/office/officeart/2005/8/layout/cycle4"/>
    <dgm:cxn modelId="{CEA36D8D-0A78-4C5B-A328-A86F1403496D}" type="presOf" srcId="{33F4F7E4-6175-4A7D-868F-AC1937FDC8B7}" destId="{4BD95E8D-0913-4868-AB45-D50758ABFD10}" srcOrd="1" destOrd="0" presId="urn:microsoft.com/office/officeart/2005/8/layout/cycle4"/>
    <dgm:cxn modelId="{0FBF0B9B-1E0C-47BF-872F-E91B74C7002F}" type="presOf" srcId="{CE95590E-DB12-4825-BA21-C2D6142D0EBC}" destId="{4BD95E8D-0913-4868-AB45-D50758ABFD10}" srcOrd="1" destOrd="1" presId="urn:microsoft.com/office/officeart/2005/8/layout/cycle4"/>
    <dgm:cxn modelId="{251CE89E-67BF-48DA-8890-EC64E45185CE}" type="presOf" srcId="{C07B70F8-7955-4BE4-BA51-88E736F6E958}" destId="{E7C94F6E-9E5A-4EB5-995E-CD51FDCCF55C}" srcOrd="0" destOrd="0" presId="urn:microsoft.com/office/officeart/2005/8/layout/cycle4"/>
    <dgm:cxn modelId="{3F24B8A3-A7B5-41D8-B8F1-34AF6CA2E674}" srcId="{62D331B7-AD10-4FFE-8DD9-95516C923598}" destId="{51DA6F67-6DF9-4AEA-9AC6-31A4CA8F3074}" srcOrd="2" destOrd="0" parTransId="{AF0C0919-5BF1-477E-8F4F-31808BC2512A}" sibTransId="{0BAFEB82-6C6B-456E-9212-7239DFE96101}"/>
    <dgm:cxn modelId="{55F1C9AB-F1C6-46C3-B201-5F03CFB8175A}" type="presOf" srcId="{AF7D32A3-BF77-46A4-A5F4-092080F4A084}" destId="{0E22F21B-9192-4B1F-B1BC-0E31507C3170}" srcOrd="0" destOrd="0" presId="urn:microsoft.com/office/officeart/2005/8/layout/cycle4"/>
    <dgm:cxn modelId="{F7AF6BAD-8160-4B13-B7A9-2404C91B9106}" type="presOf" srcId="{DAD6BB4B-CBCD-4D2D-BAD4-6FA81DAD1695}" destId="{AF1EDD9F-2037-48B9-B1EF-6BAC0CC9B71B}" srcOrd="1" destOrd="1" presId="urn:microsoft.com/office/officeart/2005/8/layout/cycle4"/>
    <dgm:cxn modelId="{728631C3-1161-448A-8E06-2DE250A33ADD}" type="presOf" srcId="{62D331B7-AD10-4FFE-8DD9-95516C923598}" destId="{D5D08FCF-9C97-4EE5-A5BF-CA7D8831405A}" srcOrd="0" destOrd="0" presId="urn:microsoft.com/office/officeart/2005/8/layout/cycle4"/>
    <dgm:cxn modelId="{C62633D0-5ED7-434F-B1E4-8A3C4B46FBC8}" type="presOf" srcId="{1624C7A6-6671-43D3-BE35-1EFF56327393}" destId="{262061FD-03D2-4232-AD79-17E64DFA4D65}" srcOrd="0" destOrd="0" presId="urn:microsoft.com/office/officeart/2005/8/layout/cycle4"/>
    <dgm:cxn modelId="{E91800D6-8E7D-49CC-91FD-26B0F6517BFD}" type="presOf" srcId="{FB35C8D3-DEFF-466A-81B1-D9AAA4553379}" destId="{45DC3D4E-1C97-4F84-99B1-D42E035491CC}" srcOrd="0" destOrd="0" presId="urn:microsoft.com/office/officeart/2005/8/layout/cycle4"/>
    <dgm:cxn modelId="{5098C9D8-91AF-473E-9409-8BA5BE188C01}" type="presOf" srcId="{51DA6F67-6DF9-4AEA-9AC6-31A4CA8F3074}" destId="{45DC3D4E-1C97-4F84-99B1-D42E035491CC}" srcOrd="0" destOrd="2" presId="urn:microsoft.com/office/officeart/2005/8/layout/cycle4"/>
    <dgm:cxn modelId="{486120DD-B557-470D-A316-9F76C1CEA3F4}" type="presOf" srcId="{C789DD21-6788-4E98-B58A-38FA810EB2DB}" destId="{2BDC278B-9AD3-47A4-BD63-6D5CCC547F37}" srcOrd="0" destOrd="0" presId="urn:microsoft.com/office/officeart/2005/8/layout/cycle4"/>
    <dgm:cxn modelId="{2E65BBE0-9F08-4548-8CD3-7690299EC512}" type="presOf" srcId="{51DA6F67-6DF9-4AEA-9AC6-31A4CA8F3074}" destId="{B1F2331E-EE45-4A5D-8298-F3DCD738B920}" srcOrd="1" destOrd="2" presId="urn:microsoft.com/office/officeart/2005/8/layout/cycle4"/>
    <dgm:cxn modelId="{C670A0E1-AE9B-4175-8206-8A7647D0386E}" type="presOf" srcId="{99F4A7AE-32B4-4E2E-9571-C166FA460490}" destId="{45DC3D4E-1C97-4F84-99B1-D42E035491CC}" srcOrd="0" destOrd="1" presId="urn:microsoft.com/office/officeart/2005/8/layout/cycle4"/>
    <dgm:cxn modelId="{ED4532E2-2C94-44DE-9BA7-CCDB039B4065}" srcId="{62D331B7-AD10-4FFE-8DD9-95516C923598}" destId="{FB35C8D3-DEFF-466A-81B1-D9AAA4553379}" srcOrd="0" destOrd="0" parTransId="{E7C31559-78F2-4600-862B-FD9ED544AF74}" sibTransId="{88C4EC57-815E-441F-AE23-F94FA42A2193}"/>
    <dgm:cxn modelId="{AC9BABE5-DFFC-4544-B773-422AE4930A67}" type="presOf" srcId="{33F4F7E4-6175-4A7D-868F-AC1937FDC8B7}" destId="{5BD47314-DB10-4BC1-AEAA-78B065CE62E6}" srcOrd="0" destOrd="0" presId="urn:microsoft.com/office/officeart/2005/8/layout/cycle4"/>
    <dgm:cxn modelId="{0BAD04EC-CC5B-4476-9A48-6573999E2AC2}" srcId="{7536D1A0-9204-41A4-99D6-B686AFFA0593}" destId="{C07B70F8-7955-4BE4-BA51-88E736F6E958}" srcOrd="0" destOrd="0" parTransId="{B8E5035F-A140-4E6C-8014-671433CF8C45}" sibTransId="{15EAEF22-C956-420E-8FBE-FD957A42B20A}"/>
    <dgm:cxn modelId="{AAFB7CF2-4D46-493C-984F-F829220330F9}" type="presOf" srcId="{3EC2976E-BD4C-4D4B-BC27-E38B9054B804}" destId="{262061FD-03D2-4232-AD79-17E64DFA4D65}" srcOrd="0" destOrd="1" presId="urn:microsoft.com/office/officeart/2005/8/layout/cycle4"/>
    <dgm:cxn modelId="{CB57F5F2-C8B5-4202-B3F0-01AA32B68A9D}" type="presOf" srcId="{1624C7A6-6671-43D3-BE35-1EFF56327393}" destId="{AD992F8D-DE80-4D90-BE5C-2FC805446CD5}" srcOrd="1" destOrd="0" presId="urn:microsoft.com/office/officeart/2005/8/layout/cycle4"/>
    <dgm:cxn modelId="{783943FB-E6B7-4991-A5B2-16E1AAAB66E7}" type="presParOf" srcId="{2BDC278B-9AD3-47A4-BD63-6D5CCC547F37}" destId="{52BF34A5-C9AC-44D2-A9D9-6EBB640CF33C}" srcOrd="0" destOrd="0" presId="urn:microsoft.com/office/officeart/2005/8/layout/cycle4"/>
    <dgm:cxn modelId="{7F14A168-E028-4592-9BFF-6F55F771A72E}" type="presParOf" srcId="{52BF34A5-C9AC-44D2-A9D9-6EBB640CF33C}" destId="{4A27FA36-1C91-4B13-BE89-EFE2531C385E}" srcOrd="0" destOrd="0" presId="urn:microsoft.com/office/officeart/2005/8/layout/cycle4"/>
    <dgm:cxn modelId="{A9A19EA9-15A9-4B67-86F2-27652080F9FF}" type="presParOf" srcId="{4A27FA36-1C91-4B13-BE89-EFE2531C385E}" destId="{5BD47314-DB10-4BC1-AEAA-78B065CE62E6}" srcOrd="0" destOrd="0" presId="urn:microsoft.com/office/officeart/2005/8/layout/cycle4"/>
    <dgm:cxn modelId="{86884997-495C-414D-8C3A-F6A08AD971F6}" type="presParOf" srcId="{4A27FA36-1C91-4B13-BE89-EFE2531C385E}" destId="{4BD95E8D-0913-4868-AB45-D50758ABFD10}" srcOrd="1" destOrd="0" presId="urn:microsoft.com/office/officeart/2005/8/layout/cycle4"/>
    <dgm:cxn modelId="{FDB5B550-6B02-44C5-A789-1D97BA0263BA}" type="presParOf" srcId="{52BF34A5-C9AC-44D2-A9D9-6EBB640CF33C}" destId="{D0397B94-9E8E-4BC0-9030-880D47EE41EA}" srcOrd="1" destOrd="0" presId="urn:microsoft.com/office/officeart/2005/8/layout/cycle4"/>
    <dgm:cxn modelId="{B13AFD33-5000-4386-9225-9B785F73C649}" type="presParOf" srcId="{D0397B94-9E8E-4BC0-9030-880D47EE41EA}" destId="{45DC3D4E-1C97-4F84-99B1-D42E035491CC}" srcOrd="0" destOrd="0" presId="urn:microsoft.com/office/officeart/2005/8/layout/cycle4"/>
    <dgm:cxn modelId="{88E5D1F0-6E27-476A-813A-064880A4382B}" type="presParOf" srcId="{D0397B94-9E8E-4BC0-9030-880D47EE41EA}" destId="{B1F2331E-EE45-4A5D-8298-F3DCD738B920}" srcOrd="1" destOrd="0" presId="urn:microsoft.com/office/officeart/2005/8/layout/cycle4"/>
    <dgm:cxn modelId="{5ECFFE8A-8488-4A59-923A-5248C1941547}" type="presParOf" srcId="{52BF34A5-C9AC-44D2-A9D9-6EBB640CF33C}" destId="{8AF7CC33-4434-4616-BBDC-530E90EED15C}" srcOrd="2" destOrd="0" presId="urn:microsoft.com/office/officeart/2005/8/layout/cycle4"/>
    <dgm:cxn modelId="{2B2E04EA-C140-45FE-9927-0A64041CD675}" type="presParOf" srcId="{8AF7CC33-4434-4616-BBDC-530E90EED15C}" destId="{E7C94F6E-9E5A-4EB5-995E-CD51FDCCF55C}" srcOrd="0" destOrd="0" presId="urn:microsoft.com/office/officeart/2005/8/layout/cycle4"/>
    <dgm:cxn modelId="{E54EE3FD-D25A-4974-BAE4-13F9AC509D82}" type="presParOf" srcId="{8AF7CC33-4434-4616-BBDC-530E90EED15C}" destId="{AF1EDD9F-2037-48B9-B1EF-6BAC0CC9B71B}" srcOrd="1" destOrd="0" presId="urn:microsoft.com/office/officeart/2005/8/layout/cycle4"/>
    <dgm:cxn modelId="{E6616352-1130-4282-9A85-08CABAB661F0}" type="presParOf" srcId="{52BF34A5-C9AC-44D2-A9D9-6EBB640CF33C}" destId="{6619D666-5EBD-4BF5-92F0-DD96C9F7A0D2}" srcOrd="3" destOrd="0" presId="urn:microsoft.com/office/officeart/2005/8/layout/cycle4"/>
    <dgm:cxn modelId="{04DC1DDF-5FFC-4C76-A645-94D0D0936E59}" type="presParOf" srcId="{6619D666-5EBD-4BF5-92F0-DD96C9F7A0D2}" destId="{262061FD-03D2-4232-AD79-17E64DFA4D65}" srcOrd="0" destOrd="0" presId="urn:microsoft.com/office/officeart/2005/8/layout/cycle4"/>
    <dgm:cxn modelId="{B6DF9169-F233-430F-8D2F-FDF0C9933F7E}" type="presParOf" srcId="{6619D666-5EBD-4BF5-92F0-DD96C9F7A0D2}" destId="{AD992F8D-DE80-4D90-BE5C-2FC805446CD5}" srcOrd="1" destOrd="0" presId="urn:microsoft.com/office/officeart/2005/8/layout/cycle4"/>
    <dgm:cxn modelId="{D0D5BB2D-B17B-45C2-A2ED-6C6692908D62}" type="presParOf" srcId="{52BF34A5-C9AC-44D2-A9D9-6EBB640CF33C}" destId="{19F1479F-A02D-47E7-9D4A-B1ABD1662530}" srcOrd="4" destOrd="0" presId="urn:microsoft.com/office/officeart/2005/8/layout/cycle4"/>
    <dgm:cxn modelId="{2547A203-657E-423C-9864-59393B5BC26E}" type="presParOf" srcId="{2BDC278B-9AD3-47A4-BD63-6D5CCC547F37}" destId="{D58D6EAD-93DB-46DC-B946-DED372D0452E}" srcOrd="1" destOrd="0" presId="urn:microsoft.com/office/officeart/2005/8/layout/cycle4"/>
    <dgm:cxn modelId="{F1FF8D0B-C790-446C-BADF-EDF216C659E5}" type="presParOf" srcId="{D58D6EAD-93DB-46DC-B946-DED372D0452E}" destId="{CAD8CCC0-ED39-4061-92DE-C77711D6B06A}" srcOrd="0" destOrd="0" presId="urn:microsoft.com/office/officeart/2005/8/layout/cycle4"/>
    <dgm:cxn modelId="{50F054EA-8F34-4B99-A82D-83300052CA14}" type="presParOf" srcId="{D58D6EAD-93DB-46DC-B946-DED372D0452E}" destId="{D5D08FCF-9C97-4EE5-A5BF-CA7D8831405A}" srcOrd="1" destOrd="0" presId="urn:microsoft.com/office/officeart/2005/8/layout/cycle4"/>
    <dgm:cxn modelId="{9C51C508-E65C-4002-9D40-1B5BD6F6AC99}" type="presParOf" srcId="{D58D6EAD-93DB-46DC-B946-DED372D0452E}" destId="{96EE3299-7315-4D34-9F5A-C15DF1F730AB}" srcOrd="2" destOrd="0" presId="urn:microsoft.com/office/officeart/2005/8/layout/cycle4"/>
    <dgm:cxn modelId="{BC6D4768-68F7-40B3-8A61-063BCFD33606}" type="presParOf" srcId="{D58D6EAD-93DB-46DC-B946-DED372D0452E}" destId="{0E22F21B-9192-4B1F-B1BC-0E31507C3170}" srcOrd="3" destOrd="0" presId="urn:microsoft.com/office/officeart/2005/8/layout/cycle4"/>
    <dgm:cxn modelId="{ED8A9FF4-4914-4199-95B7-9D58DEE12D90}" type="presParOf" srcId="{D58D6EAD-93DB-46DC-B946-DED372D0452E}" destId="{E33B941E-57C0-40FD-884D-2CBE285E59B0}" srcOrd="4" destOrd="0" presId="urn:microsoft.com/office/officeart/2005/8/layout/cycle4"/>
    <dgm:cxn modelId="{23DC21D4-08FC-4728-9B2A-057FAA1675C4}" type="presParOf" srcId="{2BDC278B-9AD3-47A4-BD63-6D5CCC547F37}" destId="{64D0947A-C3EB-4E59-B1A3-E44D7781B2AF}" srcOrd="2" destOrd="0" presId="urn:microsoft.com/office/officeart/2005/8/layout/cycle4"/>
    <dgm:cxn modelId="{8B6F7BC3-1E1F-4DE4-A2B5-C98CF7CF966D}" type="presParOf" srcId="{2BDC278B-9AD3-47A4-BD63-6D5CCC547F37}" destId="{2311C6C2-C0CB-44A4-B28C-C4220F8068A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94F6E-9E5A-4EB5-995E-CD51FDCCF55C}">
      <dsp:nvSpPr>
        <dsp:cNvPr id="0" name=""/>
        <dsp:cNvSpPr/>
      </dsp:nvSpPr>
      <dsp:spPr>
        <a:xfrm>
          <a:off x="6497983" y="4505739"/>
          <a:ext cx="3273286" cy="2120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Lying fallow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Designated</a:t>
          </a:r>
        </a:p>
      </dsp:txBody>
      <dsp:txXfrm>
        <a:off x="7526546" y="5082403"/>
        <a:ext cx="2198146" cy="1497106"/>
      </dsp:txXfrm>
    </dsp:sp>
    <dsp:sp modelId="{262061FD-03D2-4232-AD79-17E64DFA4D65}">
      <dsp:nvSpPr>
        <dsp:cNvPr id="0" name=""/>
        <dsp:cNvSpPr/>
      </dsp:nvSpPr>
      <dsp:spPr>
        <a:xfrm>
          <a:off x="1157356" y="4505739"/>
          <a:ext cx="3273286" cy="2120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Animals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People</a:t>
          </a:r>
        </a:p>
      </dsp:txBody>
      <dsp:txXfrm>
        <a:off x="1203933" y="5082403"/>
        <a:ext cx="2198146" cy="1497106"/>
      </dsp:txXfrm>
    </dsp:sp>
    <dsp:sp modelId="{45DC3D4E-1C97-4F84-99B1-D42E035491CC}">
      <dsp:nvSpPr>
        <dsp:cNvPr id="0" name=""/>
        <dsp:cNvSpPr/>
      </dsp:nvSpPr>
      <dsp:spPr>
        <a:xfrm>
          <a:off x="6497983" y="0"/>
          <a:ext cx="3273286" cy="2120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Precious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Forbidden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Permitted</a:t>
          </a:r>
        </a:p>
      </dsp:txBody>
      <dsp:txXfrm>
        <a:off x="7526546" y="46577"/>
        <a:ext cx="2198146" cy="1497106"/>
      </dsp:txXfrm>
    </dsp:sp>
    <dsp:sp modelId="{5BD47314-DB10-4BC1-AEAA-78B065CE62E6}">
      <dsp:nvSpPr>
        <dsp:cNvPr id="0" name=""/>
        <dsp:cNvSpPr/>
      </dsp:nvSpPr>
      <dsp:spPr>
        <a:xfrm>
          <a:off x="1157356" y="0"/>
          <a:ext cx="3273286" cy="2120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Food/Drink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Forbidden foods</a:t>
          </a:r>
        </a:p>
      </dsp:txBody>
      <dsp:txXfrm>
        <a:off x="1203933" y="46577"/>
        <a:ext cx="2198146" cy="1497106"/>
      </dsp:txXfrm>
    </dsp:sp>
    <dsp:sp modelId="{CAD8CCC0-ED39-4061-92DE-C77711D6B06A}">
      <dsp:nvSpPr>
        <dsp:cNvPr id="0" name=""/>
        <dsp:cNvSpPr/>
      </dsp:nvSpPr>
      <dsp:spPr>
        <a:xfrm>
          <a:off x="2528956" y="377686"/>
          <a:ext cx="2869095" cy="2869095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Food</a:t>
          </a:r>
        </a:p>
      </dsp:txBody>
      <dsp:txXfrm>
        <a:off x="3369294" y="1218024"/>
        <a:ext cx="2028757" cy="2028757"/>
      </dsp:txXfrm>
    </dsp:sp>
    <dsp:sp modelId="{D5D08FCF-9C97-4EE5-A5BF-CA7D8831405A}">
      <dsp:nvSpPr>
        <dsp:cNvPr id="0" name=""/>
        <dsp:cNvSpPr/>
      </dsp:nvSpPr>
      <dsp:spPr>
        <a:xfrm rot="5400000">
          <a:off x="5530574" y="377686"/>
          <a:ext cx="2869095" cy="2869095"/>
        </a:xfrm>
        <a:prstGeom prst="pieWedge">
          <a:avLst/>
        </a:prstGeom>
        <a:solidFill>
          <a:schemeClr val="accent5">
            <a:hueOff val="-5354661"/>
            <a:satOff val="957"/>
            <a:lumOff val="-20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Kelim</a:t>
          </a:r>
          <a:endParaRPr lang="en-US" sz="3600" kern="1200" dirty="0"/>
        </a:p>
      </dsp:txBody>
      <dsp:txXfrm rot="-5400000">
        <a:off x="5530574" y="1218024"/>
        <a:ext cx="2028757" cy="2028757"/>
      </dsp:txXfrm>
    </dsp:sp>
    <dsp:sp modelId="{96EE3299-7315-4D34-9F5A-C15DF1F730AB}">
      <dsp:nvSpPr>
        <dsp:cNvPr id="0" name=""/>
        <dsp:cNvSpPr/>
      </dsp:nvSpPr>
      <dsp:spPr>
        <a:xfrm rot="10800000">
          <a:off x="5530574" y="3379304"/>
          <a:ext cx="2869095" cy="2869095"/>
        </a:xfrm>
        <a:prstGeom prst="pieWedge">
          <a:avLst/>
        </a:prstGeom>
        <a:solidFill>
          <a:schemeClr val="accent5">
            <a:hueOff val="-10709323"/>
            <a:satOff val="1913"/>
            <a:lumOff val="-41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Useless</a:t>
          </a:r>
        </a:p>
      </dsp:txBody>
      <dsp:txXfrm rot="10800000">
        <a:off x="5530574" y="3379304"/>
        <a:ext cx="2028757" cy="2028757"/>
      </dsp:txXfrm>
    </dsp:sp>
    <dsp:sp modelId="{0E22F21B-9192-4B1F-B1BC-0E31507C3170}">
      <dsp:nvSpPr>
        <dsp:cNvPr id="0" name=""/>
        <dsp:cNvSpPr/>
      </dsp:nvSpPr>
      <dsp:spPr>
        <a:xfrm rot="16200000">
          <a:off x="2528956" y="3379304"/>
          <a:ext cx="2869095" cy="2869095"/>
        </a:xfrm>
        <a:prstGeom prst="pieWedge">
          <a:avLst/>
        </a:prstGeom>
        <a:solidFill>
          <a:schemeClr val="accent5">
            <a:hueOff val="-16063984"/>
            <a:satOff val="2870"/>
            <a:lumOff val="-62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Living</a:t>
          </a:r>
        </a:p>
      </dsp:txBody>
      <dsp:txXfrm rot="5400000">
        <a:off x="3369294" y="3379304"/>
        <a:ext cx="2028757" cy="2028757"/>
      </dsp:txXfrm>
    </dsp:sp>
    <dsp:sp modelId="{64D0947A-C3EB-4E59-B1A3-E44D7781B2AF}">
      <dsp:nvSpPr>
        <dsp:cNvPr id="0" name=""/>
        <dsp:cNvSpPr/>
      </dsp:nvSpPr>
      <dsp:spPr>
        <a:xfrm rot="10800000">
          <a:off x="6305679" y="6195391"/>
          <a:ext cx="990600" cy="861391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1C6C2-C0CB-44A4-B28C-C4220F8068AA}">
      <dsp:nvSpPr>
        <dsp:cNvPr id="0" name=""/>
        <dsp:cNvSpPr/>
      </dsp:nvSpPr>
      <dsp:spPr>
        <a:xfrm rot="10800000">
          <a:off x="5042248" y="6195391"/>
          <a:ext cx="990600" cy="861391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7454-3A98-475D-9264-3631065C5EA8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6B60C-60FF-4C67-877F-7B546983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B60C-60FF-4C67-877F-7B54698364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8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6B60C-60FF-4C67-877F-7B54698364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9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5829-C0C8-4104-88AB-C6F2F0B4B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9027" y="2742465"/>
            <a:ext cx="9170505" cy="1373070"/>
          </a:xfrm>
        </p:spPr>
        <p:txBody>
          <a:bodyPr anchor="ctr"/>
          <a:lstStyle/>
          <a:p>
            <a:r>
              <a:rPr lang="en-US" sz="3200" dirty="0" err="1"/>
              <a:t>Meeyn</a:t>
            </a:r>
            <a:r>
              <a:rPr lang="en-US" sz="3200" dirty="0"/>
              <a:t> Sheva and </a:t>
            </a:r>
            <a:r>
              <a:rPr lang="en-US" sz="3200" dirty="0" err="1"/>
              <a:t>Muktzeh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C442D-2EEC-4DC9-A652-D014A85AA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Doorway to </a:t>
            </a:r>
            <a:r>
              <a:rPr lang="en-US" dirty="0" err="1"/>
              <a:t>Tefillot</a:t>
            </a:r>
            <a:r>
              <a:rPr lang="en-US" dirty="0"/>
              <a:t> Shabbat</a:t>
            </a:r>
          </a:p>
          <a:p>
            <a:r>
              <a:rPr lang="en-US" dirty="0" err="1"/>
              <a:t>Kedushat</a:t>
            </a:r>
            <a:r>
              <a:rPr lang="en-US" dirty="0"/>
              <a:t> Shabbat</a:t>
            </a:r>
          </a:p>
        </p:txBody>
      </p:sp>
    </p:spTree>
    <p:extLst>
      <p:ext uri="{BB962C8B-B14F-4D97-AF65-F5344CB8AC3E}">
        <p14:creationId xmlns:p14="http://schemas.microsoft.com/office/powerpoint/2010/main" val="404169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C2686-9145-45AF-82C8-4F621296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z="2400" dirty="0"/>
              <a:t>מעין שבע</a:t>
            </a:r>
            <a:endParaRPr lang="en-US" sz="2400" dirty="0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AC1E1A-8A1C-4971-9A9F-1E39E784D196}"/>
              </a:ext>
            </a:extLst>
          </p:cNvPr>
          <p:cNvSpPr/>
          <p:nvPr/>
        </p:nvSpPr>
        <p:spPr>
          <a:xfrm>
            <a:off x="5526368" y="488810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en-US" dirty="0"/>
              <a:t>בָּ</a:t>
            </a:r>
            <a:r>
              <a:rPr lang="en-US" dirty="0" err="1"/>
              <a:t>רוּך</a:t>
            </a:r>
            <a:r>
              <a:rPr lang="en-US" dirty="0"/>
              <a:t>ְ </a:t>
            </a:r>
            <a:r>
              <a:rPr lang="en-US" dirty="0" err="1"/>
              <a:t>אַת</a:t>
            </a:r>
            <a:r>
              <a:rPr lang="en-US" dirty="0"/>
              <a:t>ָּה </a:t>
            </a:r>
            <a:r>
              <a:rPr lang="en-US" dirty="0" err="1"/>
              <a:t>יְהֹוָה</a:t>
            </a:r>
            <a:r>
              <a:rPr lang="en-US" dirty="0"/>
              <a:t>, </a:t>
            </a:r>
            <a:r>
              <a:rPr lang="en-US" dirty="0" err="1"/>
              <a:t>אֱלֹהֵינו</a:t>
            </a:r>
            <a:r>
              <a:rPr lang="en-US" dirty="0"/>
              <a:t>ּ </a:t>
            </a:r>
            <a:r>
              <a:rPr lang="en-US" dirty="0" err="1"/>
              <a:t>וֵאלֹהֵי</a:t>
            </a:r>
            <a:r>
              <a:rPr lang="en-US" dirty="0"/>
              <a:t> </a:t>
            </a:r>
            <a:r>
              <a:rPr lang="en-US" dirty="0" err="1"/>
              <a:t>אֲבוֹתֵינו</a:t>
            </a:r>
            <a:r>
              <a:rPr lang="en-US" dirty="0"/>
              <a:t>ּ,</a:t>
            </a:r>
          </a:p>
          <a:p>
            <a:pPr algn="r" rtl="1"/>
            <a:r>
              <a:rPr lang="en-US" dirty="0"/>
              <a:t> </a:t>
            </a:r>
            <a:r>
              <a:rPr lang="en-US" dirty="0" err="1"/>
              <a:t>אֱלֹהֵי</a:t>
            </a:r>
            <a:r>
              <a:rPr lang="en-US" dirty="0"/>
              <a:t> </a:t>
            </a:r>
            <a:r>
              <a:rPr lang="en-US" dirty="0" err="1"/>
              <a:t>אַבְרָהָם</a:t>
            </a:r>
            <a:r>
              <a:rPr lang="en-US" dirty="0"/>
              <a:t>, </a:t>
            </a:r>
            <a:r>
              <a:rPr lang="en-US" dirty="0" err="1"/>
              <a:t>אֱלֹהֵי</a:t>
            </a:r>
            <a:r>
              <a:rPr lang="en-US" dirty="0"/>
              <a:t> </a:t>
            </a:r>
            <a:r>
              <a:rPr lang="en-US" dirty="0" err="1"/>
              <a:t>יִצְחָק</a:t>
            </a:r>
            <a:r>
              <a:rPr lang="en-US" dirty="0"/>
              <a:t> </a:t>
            </a:r>
            <a:r>
              <a:rPr lang="en-US" dirty="0" err="1"/>
              <a:t>וֵאלֹהֵי</a:t>
            </a:r>
            <a:r>
              <a:rPr lang="en-US" dirty="0"/>
              <a:t> </a:t>
            </a:r>
            <a:r>
              <a:rPr lang="en-US" dirty="0" err="1"/>
              <a:t>יַעֲקֹב</a:t>
            </a:r>
            <a:r>
              <a:rPr lang="en-US" dirty="0"/>
              <a:t>, </a:t>
            </a:r>
            <a:r>
              <a:rPr lang="en-US" dirty="0" err="1"/>
              <a:t>הָאֵל</a:t>
            </a:r>
            <a:r>
              <a:rPr lang="en-US" dirty="0"/>
              <a:t> </a:t>
            </a:r>
            <a:r>
              <a:rPr lang="en-US" dirty="0" err="1"/>
              <a:t>הַג</a:t>
            </a:r>
            <a:r>
              <a:rPr lang="en-US" dirty="0"/>
              <a:t>ָּ</a:t>
            </a:r>
            <a:r>
              <a:rPr lang="en-US" dirty="0" err="1"/>
              <a:t>דוֹל</a:t>
            </a:r>
            <a:r>
              <a:rPr lang="en-US" dirty="0"/>
              <a:t>, </a:t>
            </a:r>
            <a:r>
              <a:rPr lang="en-US" dirty="0" err="1"/>
              <a:t>הַג</a:t>
            </a:r>
            <a:r>
              <a:rPr lang="en-US" dirty="0"/>
              <a:t>ִּ</a:t>
            </a:r>
            <a:r>
              <a:rPr lang="en-US" dirty="0" err="1"/>
              <a:t>בּוֹר</a:t>
            </a:r>
            <a:r>
              <a:rPr lang="en-US" dirty="0"/>
              <a:t> </a:t>
            </a:r>
            <a:r>
              <a:rPr lang="en-US" dirty="0" err="1"/>
              <a:t>וְהַנּוֹרָא</a:t>
            </a:r>
            <a:r>
              <a:rPr lang="en-US" dirty="0"/>
              <a:t>, </a:t>
            </a:r>
            <a:r>
              <a:rPr lang="en-US" dirty="0" err="1"/>
              <a:t>אֵל</a:t>
            </a:r>
            <a:r>
              <a:rPr lang="en-US" dirty="0"/>
              <a:t> </a:t>
            </a:r>
            <a:r>
              <a:rPr lang="en-US" dirty="0" err="1"/>
              <a:t>עֶלְיוֹן</a:t>
            </a:r>
            <a:r>
              <a:rPr lang="en-US" dirty="0"/>
              <a:t>, </a:t>
            </a:r>
            <a:r>
              <a:rPr lang="en-US" dirty="0" err="1"/>
              <a:t>קוֹנֵה</a:t>
            </a:r>
            <a:r>
              <a:rPr lang="en-US" dirty="0"/>
              <a:t> </a:t>
            </a:r>
            <a:r>
              <a:rPr lang="en-US" dirty="0" err="1"/>
              <a:t>בְרַחֲמָיו</a:t>
            </a:r>
            <a:r>
              <a:rPr lang="en-US" dirty="0"/>
              <a:t> שָׁ</a:t>
            </a:r>
            <a:r>
              <a:rPr lang="en-US" dirty="0" err="1"/>
              <a:t>מַיִם</a:t>
            </a:r>
            <a:r>
              <a:rPr lang="en-US" dirty="0"/>
              <a:t> </a:t>
            </a:r>
            <a:r>
              <a:rPr lang="en-US" dirty="0" err="1"/>
              <a:t>וָאָרֶץ</a:t>
            </a:r>
            <a:r>
              <a:rPr lang="en-US" dirty="0"/>
              <a:t>, </a:t>
            </a:r>
            <a:r>
              <a:rPr lang="en-US" dirty="0" err="1"/>
              <a:t>מָגֵן</a:t>
            </a:r>
            <a:r>
              <a:rPr lang="en-US" dirty="0"/>
              <a:t> </a:t>
            </a:r>
            <a:r>
              <a:rPr lang="en-US" dirty="0" err="1"/>
              <a:t>אָבוֹת</a:t>
            </a:r>
            <a:r>
              <a:rPr lang="en-US" dirty="0"/>
              <a:t> בִּ</a:t>
            </a:r>
            <a:r>
              <a:rPr lang="en-US" dirty="0" err="1"/>
              <a:t>דְבָרו</a:t>
            </a:r>
            <a:r>
              <a:rPr lang="en-US" dirty="0"/>
              <a:t>ֹ, </a:t>
            </a:r>
          </a:p>
          <a:p>
            <a:pPr algn="r" rtl="1"/>
            <a:endParaRPr lang="en-US" dirty="0"/>
          </a:p>
          <a:p>
            <a:pPr algn="r" rtl="1"/>
            <a:r>
              <a:rPr lang="en-US" dirty="0" err="1"/>
              <a:t>מְחַי</a:t>
            </a:r>
            <a:r>
              <a:rPr lang="en-US" dirty="0"/>
              <a:t>ֵּה </a:t>
            </a:r>
            <a:r>
              <a:rPr lang="en-US" dirty="0" err="1"/>
              <a:t>מֵתִים</a:t>
            </a:r>
            <a:r>
              <a:rPr lang="en-US" dirty="0"/>
              <a:t> בְּ</a:t>
            </a:r>
            <a:r>
              <a:rPr lang="en-US" dirty="0" err="1"/>
              <a:t>מַאֲמָרו</a:t>
            </a:r>
            <a:r>
              <a:rPr lang="en-US" dirty="0"/>
              <a:t>ֹ, </a:t>
            </a:r>
          </a:p>
          <a:p>
            <a:pPr algn="r" rtl="1"/>
            <a:endParaRPr lang="en-US" dirty="0"/>
          </a:p>
          <a:p>
            <a:pPr algn="r" rtl="1"/>
            <a:r>
              <a:rPr lang="en-US" dirty="0" err="1"/>
              <a:t>הָאֵל</a:t>
            </a:r>
            <a:r>
              <a:rPr lang="en-US" dirty="0"/>
              <a:t>ְ </a:t>
            </a:r>
            <a:r>
              <a:rPr lang="en-US" dirty="0" err="1"/>
              <a:t>הַק</a:t>
            </a:r>
            <a:r>
              <a:rPr lang="en-US" dirty="0"/>
              <a:t>ָּ</a:t>
            </a:r>
            <a:r>
              <a:rPr lang="en-US" dirty="0" err="1"/>
              <a:t>דוֹש</a:t>
            </a:r>
            <a:r>
              <a:rPr lang="en-US" dirty="0"/>
              <a:t>ׁ שֶׁ</a:t>
            </a:r>
            <a:r>
              <a:rPr lang="en-US" dirty="0" err="1"/>
              <a:t>אֵין</a:t>
            </a:r>
            <a:r>
              <a:rPr lang="en-US" dirty="0"/>
              <a:t> כָּ</a:t>
            </a:r>
            <a:r>
              <a:rPr lang="en-US" dirty="0" err="1"/>
              <a:t>מוֹהו</a:t>
            </a:r>
            <a:r>
              <a:rPr lang="en-US" dirty="0"/>
              <a:t>ּ, </a:t>
            </a:r>
          </a:p>
          <a:p>
            <a:pPr algn="r" rtl="1"/>
            <a:endParaRPr lang="en-US" dirty="0"/>
          </a:p>
          <a:p>
            <a:pPr algn="r" rtl="1"/>
            <a:r>
              <a:rPr lang="en-US" dirty="0" err="1"/>
              <a:t>הַמ</a:t>
            </a:r>
            <a:r>
              <a:rPr lang="en-US" dirty="0"/>
              <a:t>ֵּ</a:t>
            </a:r>
            <a:r>
              <a:rPr lang="en-US" dirty="0" err="1"/>
              <a:t>נִיח</a:t>
            </a:r>
            <a:r>
              <a:rPr lang="en-US" dirty="0"/>
              <a:t>ַ </a:t>
            </a:r>
            <a:r>
              <a:rPr lang="en-US" dirty="0" err="1"/>
              <a:t>לְעַמּו</a:t>
            </a:r>
            <a:r>
              <a:rPr lang="en-US" dirty="0"/>
              <a:t>ֹ בְּ</a:t>
            </a:r>
            <a:r>
              <a:rPr lang="en-US" dirty="0" err="1"/>
              <a:t>יוֹם</a:t>
            </a:r>
            <a:r>
              <a:rPr lang="en-US" dirty="0"/>
              <a:t> שַׁבַּת </a:t>
            </a:r>
            <a:r>
              <a:rPr lang="en-US" dirty="0" err="1"/>
              <a:t>קָדְשׁו</a:t>
            </a:r>
            <a:r>
              <a:rPr lang="en-US" dirty="0"/>
              <a:t>ֹ, כִּי </a:t>
            </a:r>
            <a:r>
              <a:rPr lang="en-US" dirty="0" err="1"/>
              <a:t>בָם</a:t>
            </a:r>
            <a:r>
              <a:rPr lang="en-US" dirty="0"/>
              <a:t> </a:t>
            </a:r>
            <a:r>
              <a:rPr lang="en-US" dirty="0" err="1"/>
              <a:t>רָצָה</a:t>
            </a:r>
            <a:r>
              <a:rPr lang="en-US" dirty="0"/>
              <a:t> </a:t>
            </a:r>
            <a:r>
              <a:rPr lang="en-US" dirty="0" err="1"/>
              <a:t>לְהָנִיח</a:t>
            </a:r>
            <a:r>
              <a:rPr lang="en-US" dirty="0"/>
              <a:t>ַ </a:t>
            </a:r>
            <a:r>
              <a:rPr lang="en-US" dirty="0" err="1"/>
              <a:t>לָהֶם</a:t>
            </a:r>
            <a:r>
              <a:rPr lang="en-US" dirty="0"/>
              <a:t>.</a:t>
            </a:r>
          </a:p>
          <a:p>
            <a:pPr algn="r" rtl="1"/>
            <a:endParaRPr lang="en-US" dirty="0"/>
          </a:p>
          <a:p>
            <a:pPr algn="r" rtl="1"/>
            <a:r>
              <a:rPr lang="en-US" dirty="0"/>
              <a:t> </a:t>
            </a:r>
            <a:r>
              <a:rPr lang="en-US" dirty="0" err="1"/>
              <a:t>לְפָנָיו</a:t>
            </a:r>
            <a:r>
              <a:rPr lang="en-US" dirty="0"/>
              <a:t> </a:t>
            </a:r>
            <a:r>
              <a:rPr lang="en-US" dirty="0" err="1"/>
              <a:t>נַעֲבֹד</a:t>
            </a:r>
            <a:r>
              <a:rPr lang="en-US" dirty="0"/>
              <a:t> בְּ</a:t>
            </a:r>
            <a:r>
              <a:rPr lang="en-US" dirty="0" err="1"/>
              <a:t>יִרְאָה</a:t>
            </a:r>
            <a:r>
              <a:rPr lang="en-US" dirty="0"/>
              <a:t> </a:t>
            </a:r>
            <a:r>
              <a:rPr lang="en-US" dirty="0" err="1"/>
              <a:t>וָפַחַד</a:t>
            </a:r>
            <a:r>
              <a:rPr lang="en-US" dirty="0"/>
              <a:t>,</a:t>
            </a:r>
          </a:p>
          <a:p>
            <a:pPr algn="r" rtl="1"/>
            <a:endParaRPr lang="en-US" dirty="0"/>
          </a:p>
          <a:p>
            <a:pPr algn="r" rtl="1"/>
            <a:r>
              <a:rPr lang="en-US" dirty="0"/>
              <a:t> </a:t>
            </a:r>
            <a:r>
              <a:rPr lang="en-US" dirty="0" err="1"/>
              <a:t>וְנוֹדֶה</a:t>
            </a:r>
            <a:r>
              <a:rPr lang="en-US" dirty="0"/>
              <a:t> </a:t>
            </a:r>
            <a:r>
              <a:rPr lang="en-US" dirty="0" err="1"/>
              <a:t>לִש</a:t>
            </a:r>
            <a:r>
              <a:rPr lang="en-US" dirty="0"/>
              <a:t>ְׁ</a:t>
            </a:r>
            <a:r>
              <a:rPr lang="en-US" dirty="0" err="1"/>
              <a:t>מו</a:t>
            </a:r>
            <a:r>
              <a:rPr lang="en-US" dirty="0"/>
              <a:t>ֹ בְּ</a:t>
            </a:r>
            <a:r>
              <a:rPr lang="en-US" dirty="0" err="1"/>
              <a:t>כָל</a:t>
            </a:r>
            <a:r>
              <a:rPr lang="en-US" dirty="0"/>
              <a:t> </a:t>
            </a:r>
            <a:r>
              <a:rPr lang="en-US" dirty="0" err="1"/>
              <a:t>יוֹם</a:t>
            </a:r>
            <a:r>
              <a:rPr lang="en-US" dirty="0"/>
              <a:t> תָּ</a:t>
            </a:r>
            <a:r>
              <a:rPr lang="en-US" dirty="0" err="1"/>
              <a:t>מִיד</a:t>
            </a:r>
            <a:r>
              <a:rPr lang="en-US" dirty="0"/>
              <a:t> </a:t>
            </a:r>
            <a:r>
              <a:rPr lang="en-US" dirty="0" err="1"/>
              <a:t>מֵעֵין</a:t>
            </a:r>
            <a:r>
              <a:rPr lang="en-US" dirty="0"/>
              <a:t> </a:t>
            </a:r>
            <a:r>
              <a:rPr lang="en-US" dirty="0" err="1"/>
              <a:t>הַב</a:t>
            </a:r>
            <a:r>
              <a:rPr lang="en-US" dirty="0"/>
              <a:t>ְּ</a:t>
            </a:r>
            <a:r>
              <a:rPr lang="en-US" dirty="0" err="1"/>
              <a:t>רָכוֹת</a:t>
            </a:r>
            <a:r>
              <a:rPr lang="en-US" dirty="0"/>
              <a:t> </a:t>
            </a:r>
            <a:r>
              <a:rPr lang="en-US" dirty="0" err="1"/>
              <a:t>וְהַהוֹדָאוֹת</a:t>
            </a:r>
            <a:r>
              <a:rPr lang="en-US" dirty="0"/>
              <a:t>, </a:t>
            </a:r>
          </a:p>
          <a:p>
            <a:pPr algn="r" rtl="1"/>
            <a:endParaRPr lang="en-US" dirty="0"/>
          </a:p>
          <a:p>
            <a:pPr algn="r" rtl="1"/>
            <a:r>
              <a:rPr lang="en-US" dirty="0" err="1"/>
              <a:t>לַאֲדוֹן</a:t>
            </a:r>
            <a:r>
              <a:rPr lang="en-US" dirty="0"/>
              <a:t> </a:t>
            </a:r>
            <a:r>
              <a:rPr lang="en-US" dirty="0" err="1"/>
              <a:t>הַש</a:t>
            </a:r>
            <a:r>
              <a:rPr lang="en-US" dirty="0"/>
              <a:t>ָּׁ</a:t>
            </a:r>
            <a:r>
              <a:rPr lang="en-US" dirty="0" err="1"/>
              <a:t>לוֹם</a:t>
            </a:r>
            <a:r>
              <a:rPr lang="en-US" dirty="0"/>
              <a:t>, </a:t>
            </a:r>
          </a:p>
          <a:p>
            <a:pPr algn="r" rtl="1"/>
            <a:endParaRPr lang="en-US" dirty="0"/>
          </a:p>
          <a:p>
            <a:pPr algn="r" rtl="1"/>
            <a:r>
              <a:rPr lang="en-US" dirty="0" err="1"/>
              <a:t>מְקַד</a:t>
            </a:r>
            <a:r>
              <a:rPr lang="en-US" dirty="0"/>
              <a:t>ֵּשׁ </a:t>
            </a:r>
            <a:r>
              <a:rPr lang="en-US" dirty="0" err="1"/>
              <a:t>הַש</a:t>
            </a:r>
            <a:r>
              <a:rPr lang="en-US" dirty="0"/>
              <a:t>ַּׁבָּת </a:t>
            </a:r>
            <a:r>
              <a:rPr lang="en-US" dirty="0" err="1"/>
              <a:t>וּמְבָרֵך</a:t>
            </a:r>
            <a:r>
              <a:rPr lang="en-US" dirty="0"/>
              <a:t>ְ </a:t>
            </a:r>
            <a:r>
              <a:rPr lang="en-US" dirty="0" err="1"/>
              <a:t>הַש</a:t>
            </a:r>
            <a:r>
              <a:rPr lang="en-US" dirty="0"/>
              <a:t>ְּׁ</a:t>
            </a:r>
            <a:r>
              <a:rPr lang="en-US" dirty="0" err="1"/>
              <a:t>בִיעִי</a:t>
            </a:r>
            <a:r>
              <a:rPr lang="en-US" dirty="0"/>
              <a:t>, </a:t>
            </a:r>
            <a:r>
              <a:rPr lang="en-US" dirty="0" err="1"/>
              <a:t>וּמֵנִיח</a:t>
            </a:r>
            <a:r>
              <a:rPr lang="en-US" dirty="0"/>
              <a:t>ַ בִּ</a:t>
            </a:r>
            <a:r>
              <a:rPr lang="en-US" dirty="0" err="1"/>
              <a:t>קְדֻש</a:t>
            </a:r>
            <a:r>
              <a:rPr lang="en-US" dirty="0"/>
              <a:t>ָּׁה </a:t>
            </a:r>
            <a:r>
              <a:rPr lang="en-US" dirty="0" err="1"/>
              <a:t>לְעַם</a:t>
            </a:r>
            <a:r>
              <a:rPr lang="en-US" dirty="0"/>
              <a:t> </a:t>
            </a:r>
            <a:r>
              <a:rPr lang="en-US" dirty="0" err="1"/>
              <a:t>מדֻש</a:t>
            </a:r>
            <a:r>
              <a:rPr lang="en-US" dirty="0"/>
              <a:t>ְּׁ</a:t>
            </a:r>
            <a:r>
              <a:rPr lang="en-US" dirty="0" err="1"/>
              <a:t>נֵי</a:t>
            </a:r>
            <a:r>
              <a:rPr lang="en-US" dirty="0"/>
              <a:t> </a:t>
            </a:r>
            <a:r>
              <a:rPr lang="en-US" dirty="0" err="1"/>
              <a:t>עֹנֶג</a:t>
            </a:r>
            <a:r>
              <a:rPr lang="en-US" dirty="0"/>
              <a:t>, </a:t>
            </a:r>
            <a:r>
              <a:rPr lang="en-US" dirty="0" err="1"/>
              <a:t>זֵכֶר</a:t>
            </a:r>
            <a:r>
              <a:rPr lang="en-US" dirty="0"/>
              <a:t> </a:t>
            </a:r>
            <a:r>
              <a:rPr lang="en-US" dirty="0" err="1"/>
              <a:t>לְמַעֲש</a:t>
            </a:r>
            <a:r>
              <a:rPr lang="en-US" dirty="0"/>
              <a:t>ֵׂה </a:t>
            </a:r>
            <a:r>
              <a:rPr lang="en-US" dirty="0" err="1"/>
              <a:t>בְרֵאש</a:t>
            </a:r>
            <a:r>
              <a:rPr lang="en-US" dirty="0"/>
              <a:t>ִׁ</a:t>
            </a:r>
            <a:r>
              <a:rPr lang="en-US" dirty="0" err="1"/>
              <a:t>ית</a:t>
            </a:r>
            <a:r>
              <a:rPr lang="en-US" dirty="0"/>
              <a:t>: </a:t>
            </a:r>
            <a:r>
              <a:rPr lang="en-US" dirty="0" err="1"/>
              <a:t>אֱלֹהֵינו</a:t>
            </a:r>
            <a:r>
              <a:rPr lang="en-US" dirty="0"/>
              <a:t>ּ </a:t>
            </a:r>
            <a:r>
              <a:rPr lang="en-US" dirty="0" err="1"/>
              <a:t>וֵאלֹהֵי</a:t>
            </a:r>
            <a:r>
              <a:rPr lang="en-US" dirty="0"/>
              <a:t> </a:t>
            </a:r>
            <a:r>
              <a:rPr lang="en-US" dirty="0" err="1"/>
              <a:t>אֲבוֹתֵינו</a:t>
            </a:r>
            <a:r>
              <a:rPr lang="en-US" dirty="0"/>
              <a:t>ּ, </a:t>
            </a:r>
            <a:r>
              <a:rPr lang="en-US" dirty="0" err="1"/>
              <a:t>רְצֵה</a:t>
            </a:r>
            <a:r>
              <a:rPr lang="en-US" dirty="0"/>
              <a:t> </a:t>
            </a:r>
            <a:r>
              <a:rPr lang="en-US" dirty="0" err="1"/>
              <a:t>נָא</a:t>
            </a:r>
            <a:r>
              <a:rPr lang="en-US" dirty="0"/>
              <a:t> בִּ</a:t>
            </a:r>
            <a:r>
              <a:rPr lang="en-US" dirty="0" err="1"/>
              <a:t>מְנוּחָתֵנו</a:t>
            </a:r>
            <a:r>
              <a:rPr lang="en-US" dirty="0"/>
              <a:t>ּ, </a:t>
            </a:r>
            <a:r>
              <a:rPr lang="en-US" dirty="0" err="1"/>
              <a:t>קַד</a:t>
            </a:r>
            <a:r>
              <a:rPr lang="en-US" dirty="0"/>
              <a:t>ְּשֵׁ</a:t>
            </a:r>
            <a:r>
              <a:rPr lang="en-US" dirty="0" err="1"/>
              <a:t>נו</a:t>
            </a:r>
            <a:r>
              <a:rPr lang="en-US" dirty="0"/>
              <a:t>ּ בְּ</a:t>
            </a:r>
            <a:r>
              <a:rPr lang="en-US" dirty="0" err="1"/>
              <a:t>מִצְוֹתֶיך</a:t>
            </a:r>
            <a:r>
              <a:rPr lang="en-US" dirty="0"/>
              <a:t>ָ, שִׂ</a:t>
            </a:r>
            <a:r>
              <a:rPr lang="en-US" dirty="0" err="1"/>
              <a:t>ים</a:t>
            </a:r>
            <a:r>
              <a:rPr lang="en-US" dirty="0"/>
              <a:t> </a:t>
            </a:r>
            <a:r>
              <a:rPr lang="en-US" dirty="0" err="1"/>
              <a:t>חֶלְקֵנו</a:t>
            </a:r>
            <a:r>
              <a:rPr lang="en-US" dirty="0"/>
              <a:t>ּ בְּ</a:t>
            </a:r>
            <a:r>
              <a:rPr lang="en-US" dirty="0" err="1"/>
              <a:t>תוֹרָתָך</a:t>
            </a:r>
            <a:r>
              <a:rPr lang="en-US" dirty="0"/>
              <a:t>ְ, שַׂבְּ</a:t>
            </a:r>
            <a:r>
              <a:rPr lang="en-US" dirty="0" err="1"/>
              <a:t>עֵנו</a:t>
            </a:r>
            <a:r>
              <a:rPr lang="en-US" dirty="0"/>
              <a:t>ּ </a:t>
            </a:r>
            <a:r>
              <a:rPr lang="en-US" dirty="0" err="1"/>
              <a:t>מִטּוּבָך</a:t>
            </a:r>
            <a:r>
              <a:rPr lang="en-US" dirty="0"/>
              <a:t>ְ, שַׂמֵּחַ </a:t>
            </a:r>
            <a:r>
              <a:rPr lang="en-US" dirty="0" err="1"/>
              <a:t>נַפְש</a:t>
            </a:r>
            <a:r>
              <a:rPr lang="en-US" dirty="0"/>
              <a:t>ֵׁ</a:t>
            </a:r>
            <a:r>
              <a:rPr lang="en-US" dirty="0" err="1"/>
              <a:t>נו</a:t>
            </a:r>
            <a:r>
              <a:rPr lang="en-US" dirty="0"/>
              <a:t>ּ בִּ</a:t>
            </a:r>
            <a:r>
              <a:rPr lang="en-US" dirty="0" err="1"/>
              <a:t>ישׁוּעָתָך</a:t>
            </a:r>
            <a:r>
              <a:rPr lang="en-US" dirty="0"/>
              <a:t>ְ, </a:t>
            </a:r>
            <a:r>
              <a:rPr lang="en-US" dirty="0" err="1"/>
              <a:t>וְטַהֵר</a:t>
            </a:r>
            <a:r>
              <a:rPr lang="en-US" dirty="0"/>
              <a:t> </a:t>
            </a:r>
            <a:r>
              <a:rPr lang="en-US" dirty="0" err="1"/>
              <a:t>לִב</a:t>
            </a:r>
            <a:r>
              <a:rPr lang="en-US" dirty="0"/>
              <a:t>ֵּ</a:t>
            </a:r>
            <a:r>
              <a:rPr lang="en-US" dirty="0" err="1"/>
              <a:t>נו</a:t>
            </a:r>
            <a:r>
              <a:rPr lang="en-US" dirty="0"/>
              <a:t>ּ </a:t>
            </a:r>
            <a:r>
              <a:rPr lang="en-US" dirty="0" err="1"/>
              <a:t>לְעָבְדּך</a:t>
            </a:r>
            <a:r>
              <a:rPr lang="en-US" dirty="0"/>
              <a:t>ָ </a:t>
            </a:r>
            <a:r>
              <a:rPr lang="en-US" dirty="0" err="1"/>
              <a:t>בֶאֱמֶת</a:t>
            </a:r>
            <a:r>
              <a:rPr lang="en-US" dirty="0"/>
              <a:t>. </a:t>
            </a:r>
            <a:r>
              <a:rPr lang="en-US" dirty="0" err="1"/>
              <a:t>וְהַנְחִילֵנו</a:t>
            </a:r>
            <a:r>
              <a:rPr lang="en-US" dirty="0"/>
              <a:t>ּ </a:t>
            </a:r>
            <a:r>
              <a:rPr lang="en-US" dirty="0" err="1"/>
              <a:t>יְהֹוָה</a:t>
            </a:r>
            <a:r>
              <a:rPr lang="en-US" dirty="0"/>
              <a:t> </a:t>
            </a:r>
            <a:r>
              <a:rPr lang="en-US" dirty="0" err="1"/>
              <a:t>אֱלֹהֵינו</a:t>
            </a:r>
            <a:r>
              <a:rPr lang="en-US" dirty="0"/>
              <a:t>ּ בְּ</a:t>
            </a:r>
            <a:r>
              <a:rPr lang="en-US" dirty="0" err="1"/>
              <a:t>אַהֲבָה</a:t>
            </a:r>
            <a:r>
              <a:rPr lang="en-US" dirty="0"/>
              <a:t> </a:t>
            </a:r>
            <a:r>
              <a:rPr lang="en-US" dirty="0" err="1"/>
              <a:t>וּבְרָצוֹן</a:t>
            </a:r>
            <a:r>
              <a:rPr lang="en-US" dirty="0"/>
              <a:t> שַׁבָּת </a:t>
            </a:r>
            <a:r>
              <a:rPr lang="en-US" dirty="0" err="1"/>
              <a:t>קָדְש</a:t>
            </a:r>
            <a:r>
              <a:rPr lang="en-US" dirty="0"/>
              <a:t>ֶׁךָ, </a:t>
            </a:r>
            <a:r>
              <a:rPr lang="en-US" dirty="0" err="1"/>
              <a:t>וְיָנוּחו</a:t>
            </a:r>
            <a:r>
              <a:rPr lang="en-US" dirty="0"/>
              <a:t>ּ </a:t>
            </a:r>
            <a:r>
              <a:rPr lang="en-US" dirty="0" err="1"/>
              <a:t>בָה</a:t>
            </a:r>
            <a:r>
              <a:rPr lang="en-US" dirty="0"/>
              <a:t>ּ כָּל </a:t>
            </a:r>
            <a:r>
              <a:rPr lang="en-US" dirty="0" err="1"/>
              <a:t>יִש</a:t>
            </a:r>
            <a:r>
              <a:rPr lang="en-US" dirty="0"/>
              <a:t>ְׂ</a:t>
            </a:r>
            <a:r>
              <a:rPr lang="en-US" dirty="0" err="1"/>
              <a:t>רָאֵל</a:t>
            </a:r>
            <a:r>
              <a:rPr lang="en-US" dirty="0"/>
              <a:t> </a:t>
            </a:r>
            <a:r>
              <a:rPr lang="en-US" dirty="0" err="1"/>
              <a:t>מְקַדּש</a:t>
            </a:r>
            <a:r>
              <a:rPr lang="en-US" dirty="0"/>
              <a:t>ֵׁי שְׁ</a:t>
            </a:r>
            <a:r>
              <a:rPr lang="en-US" dirty="0" err="1"/>
              <a:t>מֶך</a:t>
            </a:r>
            <a:r>
              <a:rPr lang="en-US" dirty="0"/>
              <a:t>ָ. בָּ</a:t>
            </a:r>
            <a:r>
              <a:rPr lang="en-US" dirty="0" err="1"/>
              <a:t>רוּך</a:t>
            </a:r>
            <a:r>
              <a:rPr lang="en-US" dirty="0"/>
              <a:t>ְ </a:t>
            </a:r>
            <a:r>
              <a:rPr lang="en-US" dirty="0" err="1"/>
              <a:t>אַת</a:t>
            </a:r>
            <a:r>
              <a:rPr lang="en-US" dirty="0"/>
              <a:t>ָּה </a:t>
            </a:r>
            <a:r>
              <a:rPr lang="en-US" dirty="0" err="1"/>
              <a:t>יְהֹוָה</a:t>
            </a:r>
            <a:r>
              <a:rPr lang="en-US" dirty="0"/>
              <a:t>, </a:t>
            </a:r>
            <a:r>
              <a:rPr lang="en-US" dirty="0" err="1"/>
              <a:t>מְקַד</a:t>
            </a:r>
            <a:r>
              <a:rPr lang="en-US" dirty="0"/>
              <a:t>ֵּשׁ </a:t>
            </a:r>
            <a:r>
              <a:rPr lang="en-US" dirty="0" err="1"/>
              <a:t>הַש</a:t>
            </a:r>
            <a:r>
              <a:rPr lang="en-US" dirty="0"/>
              <a:t>ַּׁבָּת:</a:t>
            </a:r>
          </a:p>
        </p:txBody>
      </p:sp>
      <p:pic>
        <p:nvPicPr>
          <p:cNvPr id="2052" name="Picture 4" descr="סדר הקידוש של ליל שבת - ישיבת אור דוד">
            <a:extLst>
              <a:ext uri="{FF2B5EF4-FFF2-40B4-BE49-F238E27FC236}">
                <a16:creationId xmlns:a16="http://schemas.microsoft.com/office/drawing/2014/main" id="{34C5C70C-3D21-483D-9DEE-B29426F67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3" y="2321805"/>
            <a:ext cx="3342186" cy="25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6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44817-F67E-4A8F-9E89-C86BDBA87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6500" dirty="0"/>
              <a:t>Don’t </a:t>
            </a:r>
            <a:r>
              <a:rPr lang="en-US" sz="6500"/>
              <a:t>press that… </a:t>
            </a:r>
            <a:r>
              <a:rPr lang="en-US" sz="6500" dirty="0"/>
              <a:t>it’s </a:t>
            </a:r>
            <a:r>
              <a:rPr lang="en-US" sz="6500" dirty="0" err="1"/>
              <a:t>muktzeh</a:t>
            </a:r>
            <a:r>
              <a:rPr lang="en-US" sz="6500" dirty="0"/>
              <a:t>!</a:t>
            </a:r>
          </a:p>
        </p:txBody>
      </p:sp>
      <p:pic>
        <p:nvPicPr>
          <p:cNvPr id="1026" name="Picture 2" descr="תמונה">
            <a:extLst>
              <a:ext uri="{FF2B5EF4-FFF2-40B4-BE49-F238E27FC236}">
                <a16:creationId xmlns:a16="http://schemas.microsoft.com/office/drawing/2014/main" id="{8C193CBA-923F-4CF0-9ACB-1E0FCC8C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51" y="2730569"/>
            <a:ext cx="6990088" cy="93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מונה">
            <a:extLst>
              <a:ext uri="{FF2B5EF4-FFF2-40B4-BE49-F238E27FC236}">
                <a16:creationId xmlns:a16="http://schemas.microsoft.com/office/drawing/2014/main" id="{3936BA73-1462-4FEA-A8E7-36D4AA18E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95" y="725556"/>
            <a:ext cx="6092170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מונה">
            <a:extLst>
              <a:ext uri="{FF2B5EF4-FFF2-40B4-BE49-F238E27FC236}">
                <a16:creationId xmlns:a16="http://schemas.microsoft.com/office/drawing/2014/main" id="{4127045F-44EB-41F8-B52B-668E560D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66" y="177869"/>
            <a:ext cx="1716546" cy="52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מונה">
            <a:extLst>
              <a:ext uri="{FF2B5EF4-FFF2-40B4-BE49-F238E27FC236}">
                <a16:creationId xmlns:a16="http://schemas.microsoft.com/office/drawing/2014/main" id="{01481D62-293F-4090-8B32-067C527ED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67" y="2095068"/>
            <a:ext cx="2757490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61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C6A9D2-F58B-45E6-ACF2-BF93A3C918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885785"/>
              </p:ext>
            </p:extLst>
          </p:nvPr>
        </p:nvGraphicFramePr>
        <p:xfrm>
          <a:off x="640521" y="231912"/>
          <a:ext cx="10928627" cy="662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99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46" name="Rectangle 145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CA0C60-BEDF-47C3-B260-7B8AF9755E5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Is the ring a bosis?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Can you move it for any reason?</a:t>
            </a:r>
          </a:p>
        </p:txBody>
      </p:sp>
      <p:pic>
        <p:nvPicPr>
          <p:cNvPr id="3074" name="Picture 2" descr="Is Carrying Too Many Keys Bad For Your Ignition? | Pro Locksmith">
            <a:extLst>
              <a:ext uri="{FF2B5EF4-FFF2-40B4-BE49-F238E27FC236}">
                <a16:creationId xmlns:a16="http://schemas.microsoft.com/office/drawing/2014/main" id="{4A32D1B5-65E3-4736-AF61-C0F9D20BF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6" r="14505" b="-2"/>
          <a:stretch/>
        </p:blipFill>
        <p:spPr bwMode="auto">
          <a:xfrm>
            <a:off x="6096000" y="10"/>
            <a:ext cx="609282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C2686-9145-45AF-82C8-4F621296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Keychain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8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C2686-9145-45AF-82C8-4F621296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Examples of </a:t>
            </a:r>
            <a:r>
              <a:rPr lang="en-US" dirty="0" err="1"/>
              <a:t>Muktzeh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1B93D-E13A-4A9F-AE16-D556EAEA6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Muktzeh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097FA-AC70-4923-B2A6-6942E5B2A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Kli</a:t>
            </a:r>
            <a:r>
              <a:rPr lang="en-US" dirty="0"/>
              <a:t> </a:t>
            </a:r>
            <a:r>
              <a:rPr lang="en-US" dirty="0" err="1"/>
              <a:t>Shmelachto</a:t>
            </a:r>
            <a:r>
              <a:rPr lang="en-US" dirty="0"/>
              <a:t> </a:t>
            </a:r>
            <a:r>
              <a:rPr lang="en-US" dirty="0" err="1"/>
              <a:t>Lisur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FC5078-25CB-4AA9-9AFD-F74ADE4CB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9773" y="2341363"/>
            <a:ext cx="3496853" cy="576262"/>
          </a:xfrm>
        </p:spPr>
        <p:txBody>
          <a:bodyPr/>
          <a:lstStyle/>
          <a:p>
            <a:r>
              <a:rPr lang="en-US" dirty="0" err="1"/>
              <a:t>Kli</a:t>
            </a:r>
            <a:r>
              <a:rPr lang="en-US" dirty="0"/>
              <a:t> </a:t>
            </a:r>
            <a:r>
              <a:rPr lang="en-US" dirty="0" err="1"/>
              <a:t>Shmelachto</a:t>
            </a:r>
            <a:r>
              <a:rPr lang="en-US" dirty="0"/>
              <a:t> </a:t>
            </a:r>
            <a:r>
              <a:rPr lang="en-US" dirty="0" err="1"/>
              <a:t>Lheter</a:t>
            </a:r>
            <a:endParaRPr lang="en-US" dirty="0"/>
          </a:p>
        </p:txBody>
      </p:sp>
      <p:pic>
        <p:nvPicPr>
          <p:cNvPr id="5122" name="Picture 2" descr="Reynolds Wrap Heavy Duty Aluminum Foil Roll, 18&quot; x 1000 ft, Silver -RFP625  - Walmart.com - Walmart.com">
            <a:extLst>
              <a:ext uri="{FF2B5EF4-FFF2-40B4-BE49-F238E27FC236}">
                <a16:creationId xmlns:a16="http://schemas.microsoft.com/office/drawing/2014/main" id="{A15E4EFC-D897-45B2-8074-BA6607830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7" y="4617136"/>
            <a:ext cx="2100956" cy="210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est Mother's Day Flowers 2021 - Bouquets for Mother's Day">
            <a:extLst>
              <a:ext uri="{FF2B5EF4-FFF2-40B4-BE49-F238E27FC236}">
                <a16:creationId xmlns:a16="http://schemas.microsoft.com/office/drawing/2014/main" id="{C2E3FF93-A5F2-47E0-9FEA-F652D360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282" y="3209246"/>
            <a:ext cx="2961102" cy="148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e Queen Coin Pendant Necklace– Mod + Jo">
            <a:extLst>
              <a:ext uri="{FF2B5EF4-FFF2-40B4-BE49-F238E27FC236}">
                <a16:creationId xmlns:a16="http://schemas.microsoft.com/office/drawing/2014/main" id="{09F79A07-F7F3-417F-A621-8DE4DC233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92" y="4684918"/>
            <a:ext cx="1965391" cy="196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ow to Pick the Best Credit Card for You: 4 Easy Steps - NerdWallet">
            <a:extLst>
              <a:ext uri="{FF2B5EF4-FFF2-40B4-BE49-F238E27FC236}">
                <a16:creationId xmlns:a16="http://schemas.microsoft.com/office/drawing/2014/main" id="{FAC49218-6F82-4577-9F9D-E1EBDDB85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4110616" y="3131650"/>
            <a:ext cx="1750472" cy="148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546DF52-7B97-4B5D-85C3-CF2553BC7C25}"/>
              </a:ext>
            </a:extLst>
          </p:cNvPr>
          <p:cNvSpPr txBox="1">
            <a:spLocks/>
          </p:cNvSpPr>
          <p:nvPr/>
        </p:nvSpPr>
        <p:spPr>
          <a:xfrm>
            <a:off x="4578407" y="5023835"/>
            <a:ext cx="3063240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Muktzeh</a:t>
            </a:r>
            <a:r>
              <a:rPr lang="en-US" dirty="0"/>
              <a:t> </a:t>
            </a:r>
            <a:r>
              <a:rPr lang="en-US" dirty="0" err="1"/>
              <a:t>Machmat</a:t>
            </a:r>
            <a:r>
              <a:rPr lang="en-US" dirty="0"/>
              <a:t> </a:t>
            </a:r>
            <a:r>
              <a:rPr lang="en-US" dirty="0" err="1"/>
              <a:t>Chisaron</a:t>
            </a:r>
            <a:r>
              <a:rPr lang="en-US" dirty="0"/>
              <a:t> </a:t>
            </a:r>
            <a:r>
              <a:rPr lang="en-US" dirty="0" err="1"/>
              <a:t>Kis</a:t>
            </a:r>
            <a:endParaRPr lang="en-US" dirty="0"/>
          </a:p>
        </p:txBody>
      </p:sp>
      <p:pic>
        <p:nvPicPr>
          <p:cNvPr id="5132" name="Picture 12" descr="Leaves Sticks Autumn - Free photo on Pixabay">
            <a:extLst>
              <a:ext uri="{FF2B5EF4-FFF2-40B4-BE49-F238E27FC236}">
                <a16:creationId xmlns:a16="http://schemas.microsoft.com/office/drawing/2014/main" id="{70B43C37-1410-4CEC-9636-BEA339FB8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79" y="3061922"/>
            <a:ext cx="1145347" cy="15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82844937-D528-4925-8785-C397488C5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72" y="5311966"/>
            <a:ext cx="1430877" cy="143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Passports | City of Bloomington MN">
            <a:extLst>
              <a:ext uri="{FF2B5EF4-FFF2-40B4-BE49-F238E27FC236}">
                <a16:creationId xmlns:a16="http://schemas.microsoft.com/office/drawing/2014/main" id="{4124B386-0AAD-4558-9EB6-969128AF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49" y="5848230"/>
            <a:ext cx="1489268" cy="8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Joy Stember Lillian Mezuzah | Joy Stember">
            <a:extLst>
              <a:ext uri="{FF2B5EF4-FFF2-40B4-BE49-F238E27FC236}">
                <a16:creationId xmlns:a16="http://schemas.microsoft.com/office/drawing/2014/main" id="{18B9C046-E569-4C22-BAA5-27DE96482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906" y="4684918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Amazon.com: Plasticplace 95-96 95-96 Gallon Trash Bags │ 2.0 Mil │ Black  Heavy Duty Garbage Can Liners │ 61” x 68” (50 Count): Kitchen &amp; Dining">
            <a:extLst>
              <a:ext uri="{FF2B5EF4-FFF2-40B4-BE49-F238E27FC236}">
                <a16:creationId xmlns:a16="http://schemas.microsoft.com/office/drawing/2014/main" id="{F87C3416-AB6D-4FA4-9B9A-F265A5C9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71" y="3993865"/>
            <a:ext cx="1638198" cy="148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Getting Even with the Shabbat Candles - Our Lives">
            <a:extLst>
              <a:ext uri="{FF2B5EF4-FFF2-40B4-BE49-F238E27FC236}">
                <a16:creationId xmlns:a16="http://schemas.microsoft.com/office/drawing/2014/main" id="{2AA886C2-C5D5-4A40-9FF2-A35CCCB2D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7" y="3193102"/>
            <a:ext cx="1044680" cy="142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2 Piece 3-1/2 in. LED Mini Flashlight">
            <a:extLst>
              <a:ext uri="{FF2B5EF4-FFF2-40B4-BE49-F238E27FC236}">
                <a16:creationId xmlns:a16="http://schemas.microsoft.com/office/drawing/2014/main" id="{15DFB674-32D6-42A4-90C3-FE917CB60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25" y="3115199"/>
            <a:ext cx="1529097" cy="15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ow to defrost your freezer | Whirlpool">
            <a:extLst>
              <a:ext uri="{FF2B5EF4-FFF2-40B4-BE49-F238E27FC236}">
                <a16:creationId xmlns:a16="http://schemas.microsoft.com/office/drawing/2014/main" id="{45BAF8D9-B3B0-46E8-B884-F82685481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63" y="5479350"/>
            <a:ext cx="1645129" cy="12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8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C2686-9145-45AF-82C8-4F621296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Sweeping and Cleaning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CA0C60-BEDF-47C3-B260-7B8AF9755E5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5171" y="2276255"/>
            <a:ext cx="4136123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Clean Fun on Shabbat?</a:t>
            </a:r>
          </a:p>
        </p:txBody>
      </p:sp>
      <p:pic>
        <p:nvPicPr>
          <p:cNvPr id="4106" name="Picture 10" descr="Melissa &amp; Doug Let's Play House! Dust! Sweep! Mop! | Pretend Play Cleaning  Playset - YouTube">
            <a:extLst>
              <a:ext uri="{FF2B5EF4-FFF2-40B4-BE49-F238E27FC236}">
                <a16:creationId xmlns:a16="http://schemas.microsoft.com/office/drawing/2014/main" id="{B9D2B25C-AC5D-44B2-965F-1BEA63A4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12" y="681060"/>
            <a:ext cx="5294106" cy="29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ictorial History: A Nation Reborn - Aliyah Bet &amp; Machal Virtual Museum">
            <a:extLst>
              <a:ext uri="{FF2B5EF4-FFF2-40B4-BE49-F238E27FC236}">
                <a16:creationId xmlns:a16="http://schemas.microsoft.com/office/drawing/2014/main" id="{1DCB3E31-103F-47F8-935D-40D213EA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5" y="3770142"/>
            <a:ext cx="1750973" cy="233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toys and games Cheap Toys &amp; Kids Toys">
            <a:extLst>
              <a:ext uri="{FF2B5EF4-FFF2-40B4-BE49-F238E27FC236}">
                <a16:creationId xmlns:a16="http://schemas.microsoft.com/office/drawing/2014/main" id="{58E58421-090B-4F38-ADD6-C4F3816FC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32" y="4093698"/>
            <a:ext cx="3198975" cy="206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Amazon.com: Kaiyuan Dynasty Colorful Play Moldable Sand Beach Magic Sand  Set Play Colored Rainbow Sand 1.8lbs + 4pcs Molds for Kids Creative  Playing, Colors May Vary: Toys &amp; Games">
            <a:extLst>
              <a:ext uri="{FF2B5EF4-FFF2-40B4-BE49-F238E27FC236}">
                <a16:creationId xmlns:a16="http://schemas.microsoft.com/office/drawing/2014/main" id="{D019FC13-AEB4-45BA-83E4-E200390C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63" y="40759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Best Professional Pan Watercolor Paints – ARTnews.com">
            <a:extLst>
              <a:ext uri="{FF2B5EF4-FFF2-40B4-BE49-F238E27FC236}">
                <a16:creationId xmlns:a16="http://schemas.microsoft.com/office/drawing/2014/main" id="{7549CDEB-DC6B-4F38-BCE2-9D279CBB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660" y="4075913"/>
            <a:ext cx="321233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5602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9229</TotalTime>
  <Words>215</Words>
  <Application>Microsoft Office PowerPoint</Application>
  <PresentationFormat>Widescreen</PresentationFormat>
  <Paragraphs>46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Berlin</vt:lpstr>
      <vt:lpstr>Meeyn Sheva and Muktzeh</vt:lpstr>
      <vt:lpstr>מעין שבע</vt:lpstr>
      <vt:lpstr>PowerPoint Presentation</vt:lpstr>
      <vt:lpstr>PowerPoint Presentation</vt:lpstr>
      <vt:lpstr>Keychain</vt:lpstr>
      <vt:lpstr>Common Examples of Muktzeh</vt:lpstr>
      <vt:lpstr>Sweeping and Cleaning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Sefirat Haomer in Kabbalah and Halacha</dc:title>
  <dc:creator>ike sultan</dc:creator>
  <cp:lastModifiedBy>ike sultan</cp:lastModifiedBy>
  <cp:revision>43</cp:revision>
  <dcterms:created xsi:type="dcterms:W3CDTF">2021-04-06T19:05:44Z</dcterms:created>
  <dcterms:modified xsi:type="dcterms:W3CDTF">2021-05-27T18:10:02Z</dcterms:modified>
</cp:coreProperties>
</file>