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2" r:id="rId5"/>
    <p:sldId id="311" r:id="rId6"/>
    <p:sldId id="309" r:id="rId7"/>
    <p:sldId id="31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09919-36B5-4162-8899-417A9F93473B}" type="doc">
      <dgm:prSet loTypeId="urn:microsoft.com/office/officeart/2016/7/layout/LinearBlockProcessNumbered#1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F9DEE3-8444-4CA1-8BC2-D834D3ED6C74}">
      <dgm:prSet/>
      <dgm:spPr/>
      <dgm:t>
        <a:bodyPr/>
        <a:lstStyle/>
        <a:p>
          <a:r>
            <a:rPr lang="en-US" dirty="0"/>
            <a:t>Spark</a:t>
          </a:r>
        </a:p>
      </dgm:t>
    </dgm:pt>
    <dgm:pt modelId="{205BDF49-153E-4CE8-8402-E23704595764}" type="parTrans" cxnId="{0A7DA706-17DD-412A-8BE0-4F6529274E66}">
      <dgm:prSet/>
      <dgm:spPr/>
      <dgm:t>
        <a:bodyPr/>
        <a:lstStyle/>
        <a:p>
          <a:endParaRPr lang="en-US"/>
        </a:p>
      </dgm:t>
    </dgm:pt>
    <dgm:pt modelId="{23210C7F-6847-491E-BE1F-A79529AF2B8B}" type="sibTrans" cxnId="{0A7DA706-17DD-412A-8BE0-4F6529274E66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B2B879BD-3840-400C-92BD-B2C2383358D7}">
      <dgm:prSet/>
      <dgm:spPr/>
      <dgm:t>
        <a:bodyPr/>
        <a:lstStyle/>
        <a:p>
          <a:r>
            <a:rPr lang="en-US" dirty="0"/>
            <a:t>Stories</a:t>
          </a:r>
        </a:p>
      </dgm:t>
    </dgm:pt>
    <dgm:pt modelId="{09440D86-F3E6-4A3C-9E78-1AFC56348641}" type="parTrans" cxnId="{42CDCACA-F394-4044-BBF6-522A0005ABCB}">
      <dgm:prSet/>
      <dgm:spPr/>
      <dgm:t>
        <a:bodyPr/>
        <a:lstStyle/>
        <a:p>
          <a:endParaRPr lang="en-US"/>
        </a:p>
      </dgm:t>
    </dgm:pt>
    <dgm:pt modelId="{FBAA44FF-54DE-45C8-9FAC-512C40277233}" type="sibTrans" cxnId="{42CDCACA-F394-4044-BBF6-522A0005ABCB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CA9D674E-4FF1-45DC-82E4-0B2DB6A5363F}">
      <dgm:prSet/>
      <dgm:spPr/>
      <dgm:t>
        <a:bodyPr/>
        <a:lstStyle/>
        <a:p>
          <a:r>
            <a:rPr lang="en-US" dirty="0"/>
            <a:t>Dreams</a:t>
          </a:r>
        </a:p>
      </dgm:t>
    </dgm:pt>
    <dgm:pt modelId="{F1F10F9B-925A-4787-9D00-91106497A02E}" type="parTrans" cxnId="{C5BD0B3A-2D82-4EC1-9975-05076C4418DA}">
      <dgm:prSet/>
      <dgm:spPr/>
      <dgm:t>
        <a:bodyPr/>
        <a:lstStyle/>
        <a:p>
          <a:endParaRPr lang="en-US"/>
        </a:p>
      </dgm:t>
    </dgm:pt>
    <dgm:pt modelId="{196DA4DC-9DD2-4A39-8A3A-D367BFE5A8BA}" type="sibTrans" cxnId="{C5BD0B3A-2D82-4EC1-9975-05076C4418DA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09F899AB-70CA-46DA-8F8C-58514A9FEF67}" type="pres">
      <dgm:prSet presAssocID="{15509919-36B5-4162-8899-417A9F93473B}" presName="Name0" presStyleCnt="0">
        <dgm:presLayoutVars>
          <dgm:animLvl val="lvl"/>
          <dgm:resizeHandles val="exact"/>
        </dgm:presLayoutVars>
      </dgm:prSet>
      <dgm:spPr/>
    </dgm:pt>
    <dgm:pt modelId="{9E708B2C-9056-43B8-820C-8D4D2D591614}" type="pres">
      <dgm:prSet presAssocID="{AAF9DEE3-8444-4CA1-8BC2-D834D3ED6C74}" presName="compositeNode" presStyleCnt="0">
        <dgm:presLayoutVars>
          <dgm:bulletEnabled val="1"/>
        </dgm:presLayoutVars>
      </dgm:prSet>
      <dgm:spPr/>
    </dgm:pt>
    <dgm:pt modelId="{F4992080-7D4E-4F2B-B608-170DDBB6006A}" type="pres">
      <dgm:prSet presAssocID="{AAF9DEE3-8444-4CA1-8BC2-D834D3ED6C74}" presName="bgRect" presStyleLbl="alignNode1" presStyleIdx="0" presStyleCnt="3"/>
      <dgm:spPr/>
    </dgm:pt>
    <dgm:pt modelId="{15536E38-36FE-4A51-B620-2715BFAD5475}" type="pres">
      <dgm:prSet presAssocID="{23210C7F-6847-491E-BE1F-A79529AF2B8B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B158057C-23C1-45AE-9273-5935A8F6104B}" type="pres">
      <dgm:prSet presAssocID="{AAF9DEE3-8444-4CA1-8BC2-D834D3ED6C74}" presName="nodeRect" presStyleLbl="alignNode1" presStyleIdx="0" presStyleCnt="3">
        <dgm:presLayoutVars>
          <dgm:bulletEnabled val="1"/>
        </dgm:presLayoutVars>
      </dgm:prSet>
      <dgm:spPr/>
    </dgm:pt>
    <dgm:pt modelId="{5D52B8B6-958E-480C-9455-911A104C8C73}" type="pres">
      <dgm:prSet presAssocID="{23210C7F-6847-491E-BE1F-A79529AF2B8B}" presName="sibTrans" presStyleCnt="0"/>
      <dgm:spPr/>
    </dgm:pt>
    <dgm:pt modelId="{070CFBFA-AE62-406D-B2E3-4A871FE3EC95}" type="pres">
      <dgm:prSet presAssocID="{B2B879BD-3840-400C-92BD-B2C2383358D7}" presName="compositeNode" presStyleCnt="0">
        <dgm:presLayoutVars>
          <dgm:bulletEnabled val="1"/>
        </dgm:presLayoutVars>
      </dgm:prSet>
      <dgm:spPr/>
    </dgm:pt>
    <dgm:pt modelId="{89A9B4CF-6439-46B1-B6A9-1D6CD5034774}" type="pres">
      <dgm:prSet presAssocID="{B2B879BD-3840-400C-92BD-B2C2383358D7}" presName="bgRect" presStyleLbl="alignNode1" presStyleIdx="1" presStyleCnt="3"/>
      <dgm:spPr/>
    </dgm:pt>
    <dgm:pt modelId="{379B8CE4-8135-4F2C-A5A0-E55EBE328E9A}" type="pres">
      <dgm:prSet presAssocID="{FBAA44FF-54DE-45C8-9FAC-512C40277233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9F2B2B99-E41C-48B6-9241-186B3896CDB2}" type="pres">
      <dgm:prSet presAssocID="{B2B879BD-3840-400C-92BD-B2C2383358D7}" presName="nodeRect" presStyleLbl="alignNode1" presStyleIdx="1" presStyleCnt="3">
        <dgm:presLayoutVars>
          <dgm:bulletEnabled val="1"/>
        </dgm:presLayoutVars>
      </dgm:prSet>
      <dgm:spPr/>
    </dgm:pt>
    <dgm:pt modelId="{88CC7DDE-DA0F-42A6-8406-A11161BD6BA9}" type="pres">
      <dgm:prSet presAssocID="{FBAA44FF-54DE-45C8-9FAC-512C40277233}" presName="sibTrans" presStyleCnt="0"/>
      <dgm:spPr/>
    </dgm:pt>
    <dgm:pt modelId="{4C550E1C-ACB2-4A5D-BD4A-3D5D60E405E6}" type="pres">
      <dgm:prSet presAssocID="{CA9D674E-4FF1-45DC-82E4-0B2DB6A5363F}" presName="compositeNode" presStyleCnt="0">
        <dgm:presLayoutVars>
          <dgm:bulletEnabled val="1"/>
        </dgm:presLayoutVars>
      </dgm:prSet>
      <dgm:spPr/>
    </dgm:pt>
    <dgm:pt modelId="{0802B4A8-7224-4B0A-95B7-D17AEB2B2AFF}" type="pres">
      <dgm:prSet presAssocID="{CA9D674E-4FF1-45DC-82E4-0B2DB6A5363F}" presName="bgRect" presStyleLbl="alignNode1" presStyleIdx="2" presStyleCnt="3"/>
      <dgm:spPr/>
    </dgm:pt>
    <dgm:pt modelId="{68AC9669-DC11-473A-AA2E-579A44E78C37}" type="pres">
      <dgm:prSet presAssocID="{196DA4DC-9DD2-4A39-8A3A-D367BFE5A8BA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D085015A-41AF-4EFA-A104-4FD73B2362F0}" type="pres">
      <dgm:prSet presAssocID="{CA9D674E-4FF1-45DC-82E4-0B2DB6A5363F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0A7DA706-17DD-412A-8BE0-4F6529274E66}" srcId="{15509919-36B5-4162-8899-417A9F93473B}" destId="{AAF9DEE3-8444-4CA1-8BC2-D834D3ED6C74}" srcOrd="0" destOrd="0" parTransId="{205BDF49-153E-4CE8-8402-E23704595764}" sibTransId="{23210C7F-6847-491E-BE1F-A79529AF2B8B}"/>
    <dgm:cxn modelId="{109C0B15-B806-4127-A7EA-6F2FD85C2B5C}" type="presOf" srcId="{AAF9DEE3-8444-4CA1-8BC2-D834D3ED6C74}" destId="{B158057C-23C1-45AE-9273-5935A8F6104B}" srcOrd="1" destOrd="0" presId="urn:microsoft.com/office/officeart/2016/7/layout/LinearBlockProcessNumbered#1"/>
    <dgm:cxn modelId="{284ED317-FBD3-4318-9DC1-43DD0A7A84DA}" type="presOf" srcId="{CA9D674E-4FF1-45DC-82E4-0B2DB6A5363F}" destId="{D085015A-41AF-4EFA-A104-4FD73B2362F0}" srcOrd="1" destOrd="0" presId="urn:microsoft.com/office/officeart/2016/7/layout/LinearBlockProcessNumbered#1"/>
    <dgm:cxn modelId="{28938E20-006F-438A-BC3B-539C09A41AF8}" type="presOf" srcId="{23210C7F-6847-491E-BE1F-A79529AF2B8B}" destId="{15536E38-36FE-4A51-B620-2715BFAD5475}" srcOrd="0" destOrd="0" presId="urn:microsoft.com/office/officeart/2016/7/layout/LinearBlockProcessNumbered#1"/>
    <dgm:cxn modelId="{9519B82E-A537-470B-AA27-A5E33C934F3E}" type="presOf" srcId="{196DA4DC-9DD2-4A39-8A3A-D367BFE5A8BA}" destId="{68AC9669-DC11-473A-AA2E-579A44E78C37}" srcOrd="0" destOrd="0" presId="urn:microsoft.com/office/officeart/2016/7/layout/LinearBlockProcessNumbered#1"/>
    <dgm:cxn modelId="{E774C62E-62A2-478F-B2D4-49AC51F9A4FC}" type="presOf" srcId="{FBAA44FF-54DE-45C8-9FAC-512C40277233}" destId="{379B8CE4-8135-4F2C-A5A0-E55EBE328E9A}" srcOrd="0" destOrd="0" presId="urn:microsoft.com/office/officeart/2016/7/layout/LinearBlockProcessNumbered#1"/>
    <dgm:cxn modelId="{C5BD0B3A-2D82-4EC1-9975-05076C4418DA}" srcId="{15509919-36B5-4162-8899-417A9F93473B}" destId="{CA9D674E-4FF1-45DC-82E4-0B2DB6A5363F}" srcOrd="2" destOrd="0" parTransId="{F1F10F9B-925A-4787-9D00-91106497A02E}" sibTransId="{196DA4DC-9DD2-4A39-8A3A-D367BFE5A8BA}"/>
    <dgm:cxn modelId="{6E5EF465-680F-4962-87CA-2B44BA61BBF3}" type="presOf" srcId="{AAF9DEE3-8444-4CA1-8BC2-D834D3ED6C74}" destId="{F4992080-7D4E-4F2B-B608-170DDBB6006A}" srcOrd="0" destOrd="0" presId="urn:microsoft.com/office/officeart/2016/7/layout/LinearBlockProcessNumbered#1"/>
    <dgm:cxn modelId="{BE05FF76-48E4-476C-9495-A13A63321F9B}" type="presOf" srcId="{B2B879BD-3840-400C-92BD-B2C2383358D7}" destId="{89A9B4CF-6439-46B1-B6A9-1D6CD5034774}" srcOrd="0" destOrd="0" presId="urn:microsoft.com/office/officeart/2016/7/layout/LinearBlockProcessNumbered#1"/>
    <dgm:cxn modelId="{AEC6D081-73F8-41AD-9101-B43295B68E14}" type="presOf" srcId="{CA9D674E-4FF1-45DC-82E4-0B2DB6A5363F}" destId="{0802B4A8-7224-4B0A-95B7-D17AEB2B2AFF}" srcOrd="0" destOrd="0" presId="urn:microsoft.com/office/officeart/2016/7/layout/LinearBlockProcessNumbered#1"/>
    <dgm:cxn modelId="{840BB0C7-181A-4BA4-9324-C35937B4BA77}" type="presOf" srcId="{15509919-36B5-4162-8899-417A9F93473B}" destId="{09F899AB-70CA-46DA-8F8C-58514A9FEF67}" srcOrd="0" destOrd="0" presId="urn:microsoft.com/office/officeart/2016/7/layout/LinearBlockProcessNumbered#1"/>
    <dgm:cxn modelId="{42CDCACA-F394-4044-BBF6-522A0005ABCB}" srcId="{15509919-36B5-4162-8899-417A9F93473B}" destId="{B2B879BD-3840-400C-92BD-B2C2383358D7}" srcOrd="1" destOrd="0" parTransId="{09440D86-F3E6-4A3C-9E78-1AFC56348641}" sibTransId="{FBAA44FF-54DE-45C8-9FAC-512C40277233}"/>
    <dgm:cxn modelId="{6AB3E3E3-CAC3-4821-AAD0-21289FC8AF3F}" type="presOf" srcId="{B2B879BD-3840-400C-92BD-B2C2383358D7}" destId="{9F2B2B99-E41C-48B6-9241-186B3896CDB2}" srcOrd="1" destOrd="0" presId="urn:microsoft.com/office/officeart/2016/7/layout/LinearBlockProcessNumbered#1"/>
    <dgm:cxn modelId="{90D3E440-E32E-4616-A794-C357B58C725C}" type="presParOf" srcId="{09F899AB-70CA-46DA-8F8C-58514A9FEF67}" destId="{9E708B2C-9056-43B8-820C-8D4D2D591614}" srcOrd="0" destOrd="0" presId="urn:microsoft.com/office/officeart/2016/7/layout/LinearBlockProcessNumbered#1"/>
    <dgm:cxn modelId="{94905F72-0547-4876-85BD-1CE201853F0E}" type="presParOf" srcId="{9E708B2C-9056-43B8-820C-8D4D2D591614}" destId="{F4992080-7D4E-4F2B-B608-170DDBB6006A}" srcOrd="0" destOrd="0" presId="urn:microsoft.com/office/officeart/2016/7/layout/LinearBlockProcessNumbered#1"/>
    <dgm:cxn modelId="{32F232D9-C82F-455D-A4CB-8A6F950974CB}" type="presParOf" srcId="{9E708B2C-9056-43B8-820C-8D4D2D591614}" destId="{15536E38-36FE-4A51-B620-2715BFAD5475}" srcOrd="1" destOrd="0" presId="urn:microsoft.com/office/officeart/2016/7/layout/LinearBlockProcessNumbered#1"/>
    <dgm:cxn modelId="{E1630E94-0972-452E-A256-8FE168492E2F}" type="presParOf" srcId="{9E708B2C-9056-43B8-820C-8D4D2D591614}" destId="{B158057C-23C1-45AE-9273-5935A8F6104B}" srcOrd="2" destOrd="0" presId="urn:microsoft.com/office/officeart/2016/7/layout/LinearBlockProcessNumbered#1"/>
    <dgm:cxn modelId="{3D53040A-6114-439D-91AE-A92823686B42}" type="presParOf" srcId="{09F899AB-70CA-46DA-8F8C-58514A9FEF67}" destId="{5D52B8B6-958E-480C-9455-911A104C8C73}" srcOrd="1" destOrd="0" presId="urn:microsoft.com/office/officeart/2016/7/layout/LinearBlockProcessNumbered#1"/>
    <dgm:cxn modelId="{71CD1E60-9941-432A-AAD3-6BEE9759C7CA}" type="presParOf" srcId="{09F899AB-70CA-46DA-8F8C-58514A9FEF67}" destId="{070CFBFA-AE62-406D-B2E3-4A871FE3EC95}" srcOrd="2" destOrd="0" presId="urn:microsoft.com/office/officeart/2016/7/layout/LinearBlockProcessNumbered#1"/>
    <dgm:cxn modelId="{E24E5F24-B05D-485A-B1E3-F029361EAC2F}" type="presParOf" srcId="{070CFBFA-AE62-406D-B2E3-4A871FE3EC95}" destId="{89A9B4CF-6439-46B1-B6A9-1D6CD5034774}" srcOrd="0" destOrd="0" presId="urn:microsoft.com/office/officeart/2016/7/layout/LinearBlockProcessNumbered#1"/>
    <dgm:cxn modelId="{B1A2A29E-FBA6-4188-BE73-D4752962B995}" type="presParOf" srcId="{070CFBFA-AE62-406D-B2E3-4A871FE3EC95}" destId="{379B8CE4-8135-4F2C-A5A0-E55EBE328E9A}" srcOrd="1" destOrd="0" presId="urn:microsoft.com/office/officeart/2016/7/layout/LinearBlockProcessNumbered#1"/>
    <dgm:cxn modelId="{F07F5881-E747-4C57-B3A8-80D81CA9E653}" type="presParOf" srcId="{070CFBFA-AE62-406D-B2E3-4A871FE3EC95}" destId="{9F2B2B99-E41C-48B6-9241-186B3896CDB2}" srcOrd="2" destOrd="0" presId="urn:microsoft.com/office/officeart/2016/7/layout/LinearBlockProcessNumbered#1"/>
    <dgm:cxn modelId="{CFE97617-C516-4DC5-9F9C-80DAA0EDE08F}" type="presParOf" srcId="{09F899AB-70CA-46DA-8F8C-58514A9FEF67}" destId="{88CC7DDE-DA0F-42A6-8406-A11161BD6BA9}" srcOrd="3" destOrd="0" presId="urn:microsoft.com/office/officeart/2016/7/layout/LinearBlockProcessNumbered#1"/>
    <dgm:cxn modelId="{B7A23FED-2302-47D8-8E80-C7B4D99F0301}" type="presParOf" srcId="{09F899AB-70CA-46DA-8F8C-58514A9FEF67}" destId="{4C550E1C-ACB2-4A5D-BD4A-3D5D60E405E6}" srcOrd="4" destOrd="0" presId="urn:microsoft.com/office/officeart/2016/7/layout/LinearBlockProcessNumbered#1"/>
    <dgm:cxn modelId="{B9E766C8-B1F9-4299-93D9-C5605EEE5998}" type="presParOf" srcId="{4C550E1C-ACB2-4A5D-BD4A-3D5D60E405E6}" destId="{0802B4A8-7224-4B0A-95B7-D17AEB2B2AFF}" srcOrd="0" destOrd="0" presId="urn:microsoft.com/office/officeart/2016/7/layout/LinearBlockProcessNumbered#1"/>
    <dgm:cxn modelId="{DDDBCEBE-059F-40AD-A1D1-8D888A5BCC15}" type="presParOf" srcId="{4C550E1C-ACB2-4A5D-BD4A-3D5D60E405E6}" destId="{68AC9669-DC11-473A-AA2E-579A44E78C37}" srcOrd="1" destOrd="0" presId="urn:microsoft.com/office/officeart/2016/7/layout/LinearBlockProcessNumbered#1"/>
    <dgm:cxn modelId="{90FC101C-CCF0-411F-ABB9-797553DF6D08}" type="presParOf" srcId="{4C550E1C-ACB2-4A5D-BD4A-3D5D60E405E6}" destId="{D085015A-41AF-4EFA-A104-4FD73B2362F0}" srcOrd="2" destOrd="0" presId="urn:microsoft.com/office/officeart/2016/7/layout/LinearBlock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92080-7D4E-4F2B-B608-170DDBB6006A}">
      <dsp:nvSpPr>
        <dsp:cNvPr id="0" name=""/>
        <dsp:cNvSpPr/>
      </dsp:nvSpPr>
      <dsp:spPr>
        <a:xfrm>
          <a:off x="785" y="0"/>
          <a:ext cx="3182540" cy="37256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Spark</a:t>
          </a:r>
        </a:p>
      </dsp:txBody>
      <dsp:txXfrm>
        <a:off x="785" y="1490244"/>
        <a:ext cx="3182540" cy="2235367"/>
      </dsp:txXfrm>
    </dsp:sp>
    <dsp:sp modelId="{15536E38-36FE-4A51-B620-2715BFAD5475}">
      <dsp:nvSpPr>
        <dsp:cNvPr id="0" name=""/>
        <dsp:cNvSpPr/>
      </dsp:nvSpPr>
      <dsp:spPr>
        <a:xfrm>
          <a:off x="785" y="0"/>
          <a:ext cx="3182540" cy="149024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785" y="0"/>
        <a:ext cx="3182540" cy="1490244"/>
      </dsp:txXfrm>
    </dsp:sp>
    <dsp:sp modelId="{89A9B4CF-6439-46B1-B6A9-1D6CD5034774}">
      <dsp:nvSpPr>
        <dsp:cNvPr id="0" name=""/>
        <dsp:cNvSpPr/>
      </dsp:nvSpPr>
      <dsp:spPr>
        <a:xfrm>
          <a:off x="3437929" y="0"/>
          <a:ext cx="3182540" cy="37256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Stories</a:t>
          </a:r>
        </a:p>
      </dsp:txBody>
      <dsp:txXfrm>
        <a:off x="3437929" y="1490244"/>
        <a:ext cx="3182540" cy="2235367"/>
      </dsp:txXfrm>
    </dsp:sp>
    <dsp:sp modelId="{379B8CE4-8135-4F2C-A5A0-E55EBE328E9A}">
      <dsp:nvSpPr>
        <dsp:cNvPr id="0" name=""/>
        <dsp:cNvSpPr/>
      </dsp:nvSpPr>
      <dsp:spPr>
        <a:xfrm>
          <a:off x="3437929" y="0"/>
          <a:ext cx="3182540" cy="149024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  <a:endParaRPr lang="en-US" sz="6600" kern="1200" dirty="0"/>
        </a:p>
      </dsp:txBody>
      <dsp:txXfrm>
        <a:off x="3437929" y="0"/>
        <a:ext cx="3182540" cy="1490244"/>
      </dsp:txXfrm>
    </dsp:sp>
    <dsp:sp modelId="{0802B4A8-7224-4B0A-95B7-D17AEB2B2AFF}">
      <dsp:nvSpPr>
        <dsp:cNvPr id="0" name=""/>
        <dsp:cNvSpPr/>
      </dsp:nvSpPr>
      <dsp:spPr>
        <a:xfrm>
          <a:off x="6875073" y="0"/>
          <a:ext cx="3182540" cy="37256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Dreams</a:t>
          </a:r>
        </a:p>
      </dsp:txBody>
      <dsp:txXfrm>
        <a:off x="6875073" y="1490244"/>
        <a:ext cx="3182540" cy="2235367"/>
      </dsp:txXfrm>
    </dsp:sp>
    <dsp:sp modelId="{68AC9669-DC11-473A-AA2E-579A44E78C37}">
      <dsp:nvSpPr>
        <dsp:cNvPr id="0" name=""/>
        <dsp:cNvSpPr/>
      </dsp:nvSpPr>
      <dsp:spPr>
        <a:xfrm>
          <a:off x="6875073" y="0"/>
          <a:ext cx="3182540" cy="149024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  <a:endParaRPr lang="en-US" sz="6600" kern="1200" dirty="0"/>
        </a:p>
      </dsp:txBody>
      <dsp:txXfrm>
        <a:off x="6875073" y="0"/>
        <a:ext cx="3182540" cy="1490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#1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97D4F0E7-A380-4E8A-A5E6-02A2C57BE889}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{5712BDC4-329B-45B2-9194-A148ABB6560A}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{8984278A-33F0-4B08-ABC0-F48449CE37F3}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5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08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A1780-A246-4C7F-9267-727EF2F4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7398C-75E5-4CB0-BA4F-D7D5CF24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Finding Our Own Haggadah’s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BFB45-FC34-495C-9C68-F9641246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From Within</a:t>
            </a:r>
          </a:p>
        </p:txBody>
      </p:sp>
    </p:spTree>
    <p:extLst>
      <p:ext uri="{BB962C8B-B14F-4D97-AF65-F5344CB8AC3E}">
        <p14:creationId xmlns:p14="http://schemas.microsoft.com/office/powerpoint/2010/main" val="215208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6415C-565E-40FB-AF83-675992401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Aramaic?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D2D99A-CC44-40AE-9101-7B712B5D0E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1125" y="2838874"/>
            <a:ext cx="4664075" cy="2277215"/>
          </a:xfrm>
          <a:prstGeom prst="rect">
            <a:avLst/>
          </a:prstGeom>
        </p:spPr>
      </p:pic>
      <p:pic>
        <p:nvPicPr>
          <p:cNvPr id="2050" name="Picture 2" descr="תמונה">
            <a:extLst>
              <a:ext uri="{FF2B5EF4-FFF2-40B4-BE49-F238E27FC236}">
                <a16:creationId xmlns:a16="http://schemas.microsoft.com/office/drawing/2014/main" id="{74D522D1-F629-4212-B009-77F5B68840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64853"/>
            <a:ext cx="4664075" cy="18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38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8085-1FFF-44DD-A144-D794D923C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Haggadah</a:t>
            </a:r>
          </a:p>
        </p:txBody>
      </p:sp>
      <p:graphicFrame>
        <p:nvGraphicFramePr>
          <p:cNvPr id="5" name="Content Placeholder 2" descr="SmartArt Process Diagram">
            <a:extLst>
              <a:ext uri="{FF2B5EF4-FFF2-40B4-BE49-F238E27FC236}">
                <a16:creationId xmlns:a16="http://schemas.microsoft.com/office/drawing/2014/main" id="{60233515-42BF-4401-AB7F-458C06159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744980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377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58E1F-5AF2-4685-A71F-65A475AC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729" y="4440434"/>
            <a:ext cx="4602152" cy="939074"/>
          </a:xfrm>
        </p:spPr>
        <p:txBody>
          <a:bodyPr>
            <a:normAutofit/>
          </a:bodyPr>
          <a:lstStyle/>
          <a:p>
            <a:r>
              <a:rPr lang="en-US" sz="3000" dirty="0" err="1"/>
              <a:t>Bidgei</a:t>
            </a:r>
            <a:r>
              <a:rPr lang="en-US" sz="3000" dirty="0"/>
              <a:t> </a:t>
            </a:r>
            <a:r>
              <a:rPr lang="en-US" sz="3000" dirty="0" err="1"/>
              <a:t>Sarad</a:t>
            </a:r>
            <a:r>
              <a:rPr lang="en-US" sz="3000" dirty="0"/>
              <a:t> – </a:t>
            </a:r>
            <a:r>
              <a:rPr lang="en-US" sz="3000" dirty="0" err="1"/>
              <a:t>Abir</a:t>
            </a:r>
            <a:r>
              <a:rPr lang="en-US" sz="3000" dirty="0"/>
              <a:t> </a:t>
            </a:r>
            <a:r>
              <a:rPr lang="en-US" sz="3000" dirty="0" err="1"/>
              <a:t>Yakov</a:t>
            </a:r>
            <a:endParaRPr lang="en-US" sz="3000" dirty="0"/>
          </a:p>
        </p:txBody>
      </p:sp>
      <p:pic>
        <p:nvPicPr>
          <p:cNvPr id="1026" name="Picture 2" descr="תמונה">
            <a:extLst>
              <a:ext uri="{FF2B5EF4-FFF2-40B4-BE49-F238E27FC236}">
                <a16:creationId xmlns:a16="http://schemas.microsoft.com/office/drawing/2014/main" id="{64C9131A-8694-4931-BE79-B66A188C4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1"/>
          <a:stretch/>
        </p:blipFill>
        <p:spPr bwMode="auto">
          <a:xfrm>
            <a:off x="643468" y="1454355"/>
            <a:ext cx="5060992" cy="3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רבי יעקב אבוחצירא - סיפורים ומופתים - תהילים">
            <a:extLst>
              <a:ext uri="{FF2B5EF4-FFF2-40B4-BE49-F238E27FC236}">
                <a16:creationId xmlns:a16="http://schemas.microsoft.com/office/drawing/2014/main" id="{C157F97E-27BC-4A6D-9D21-6D18D619D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3649" y="564693"/>
            <a:ext cx="4879298" cy="28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72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2713E1-6312-427E-BFCB-C5A5DA301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3B215-496E-4790-A364-7C1C46DEC7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0DB95DD-0319-4EE5-8C5C-9CEDF75E0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21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Garamond</vt:lpstr>
      <vt:lpstr>Sagona Book</vt:lpstr>
      <vt:lpstr>Sagona ExtraLight</vt:lpstr>
      <vt:lpstr>SavonVTI</vt:lpstr>
      <vt:lpstr>Finding Our Own Haggadah’s </vt:lpstr>
      <vt:lpstr>Why Aramaic?</vt:lpstr>
      <vt:lpstr>Haggadah</vt:lpstr>
      <vt:lpstr>Bidgei Sarad – Abir Yakov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Haggadah</dc:title>
  <dc:creator>ike sultan</dc:creator>
  <cp:lastModifiedBy>ike sultan</cp:lastModifiedBy>
  <cp:revision>3</cp:revision>
  <dcterms:created xsi:type="dcterms:W3CDTF">2021-03-19T01:46:54Z</dcterms:created>
  <dcterms:modified xsi:type="dcterms:W3CDTF">2021-03-19T02:38:59Z</dcterms:modified>
</cp:coreProperties>
</file>