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08" r:id="rId7"/>
    <p:sldId id="310" r:id="rId8"/>
    <p:sldId id="312" r:id="rId9"/>
    <p:sldId id="314" r:id="rId10"/>
    <p:sldId id="3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B8496-25D1-4079-B50F-E47E31EC725E}" type="doc">
      <dgm:prSet loTypeId="urn:microsoft.com/office/officeart/2005/8/layout/hChevron3" loCatId="process" qsTypeId="urn:microsoft.com/office/officeart/2005/8/quickstyle/3d5" qsCatId="3D" csTypeId="urn:microsoft.com/office/officeart/2005/8/colors/accent1_2" csCatId="accent1" phldr="1"/>
      <dgm:spPr/>
    </dgm:pt>
    <dgm:pt modelId="{0E688082-07DD-440B-8ABE-D2DC57FABE46}">
      <dgm:prSet phldrT="[Text]" custT="1"/>
      <dgm:spPr/>
      <dgm:t>
        <a:bodyPr/>
        <a:lstStyle/>
        <a:p>
          <a:r>
            <a:rPr lang="en-US" sz="1500" dirty="0"/>
            <a:t>Thursday</a:t>
          </a:r>
        </a:p>
        <a:p>
          <a:r>
            <a:rPr lang="en-US" sz="2300" dirty="0" err="1"/>
            <a:t>Tanit</a:t>
          </a:r>
          <a:r>
            <a:rPr lang="en-US" sz="2300" dirty="0"/>
            <a:t> </a:t>
          </a:r>
          <a:r>
            <a:rPr lang="en-US" sz="2300" dirty="0" err="1"/>
            <a:t>Bechorot</a:t>
          </a:r>
          <a:endParaRPr lang="en-US" sz="2300" dirty="0"/>
        </a:p>
      </dgm:t>
    </dgm:pt>
    <dgm:pt modelId="{CA70113F-1EBE-4F82-98DE-20FC44FE509D}" type="parTrans" cxnId="{718FCBB5-FA9D-4AFE-9406-88DC58EB4536}">
      <dgm:prSet/>
      <dgm:spPr/>
      <dgm:t>
        <a:bodyPr/>
        <a:lstStyle/>
        <a:p>
          <a:endParaRPr lang="en-US"/>
        </a:p>
      </dgm:t>
    </dgm:pt>
    <dgm:pt modelId="{896668BC-E3D4-4276-9F6C-5B2C36D39962}" type="sibTrans" cxnId="{718FCBB5-FA9D-4AFE-9406-88DC58EB4536}">
      <dgm:prSet/>
      <dgm:spPr/>
      <dgm:t>
        <a:bodyPr/>
        <a:lstStyle/>
        <a:p>
          <a:endParaRPr lang="en-US"/>
        </a:p>
      </dgm:t>
    </dgm:pt>
    <dgm:pt modelId="{98B56E76-BC6D-4C84-8237-43F8F3830122}">
      <dgm:prSet phldrT="[Text]" custT="1"/>
      <dgm:spPr/>
      <dgm:t>
        <a:bodyPr/>
        <a:lstStyle/>
        <a:p>
          <a:r>
            <a:rPr lang="en-US" sz="1500" dirty="0"/>
            <a:t>Thursday Night</a:t>
          </a:r>
        </a:p>
        <a:p>
          <a:r>
            <a:rPr lang="en-US" sz="2000" dirty="0" err="1"/>
            <a:t>Bedika</a:t>
          </a:r>
          <a:endParaRPr lang="en-US" sz="2000" dirty="0"/>
        </a:p>
      </dgm:t>
    </dgm:pt>
    <dgm:pt modelId="{A5C7882E-05F2-4790-A580-C0FFCE3A1CC2}" type="parTrans" cxnId="{0E7A679E-BB3D-4271-9F40-74E0A338392F}">
      <dgm:prSet/>
      <dgm:spPr/>
      <dgm:t>
        <a:bodyPr/>
        <a:lstStyle/>
        <a:p>
          <a:endParaRPr lang="en-US"/>
        </a:p>
      </dgm:t>
    </dgm:pt>
    <dgm:pt modelId="{D5E0AC34-8111-4178-AD56-4AB326D92FBC}" type="sibTrans" cxnId="{0E7A679E-BB3D-4271-9F40-74E0A338392F}">
      <dgm:prSet/>
      <dgm:spPr/>
      <dgm:t>
        <a:bodyPr/>
        <a:lstStyle/>
        <a:p>
          <a:endParaRPr lang="en-US"/>
        </a:p>
      </dgm:t>
    </dgm:pt>
    <dgm:pt modelId="{C90C9E18-6272-4A39-9272-14AA5211292F}">
      <dgm:prSet phldrT="[Text]" custT="1"/>
      <dgm:spPr/>
      <dgm:t>
        <a:bodyPr/>
        <a:lstStyle/>
        <a:p>
          <a:r>
            <a:rPr lang="en-US" sz="1500" dirty="0"/>
            <a:t>Friday</a:t>
          </a:r>
        </a:p>
        <a:p>
          <a:r>
            <a:rPr lang="en-US" sz="2300" dirty="0" err="1"/>
            <a:t>Biur</a:t>
          </a:r>
          <a:endParaRPr lang="en-US" sz="2300" dirty="0"/>
        </a:p>
      </dgm:t>
    </dgm:pt>
    <dgm:pt modelId="{567911E6-07AE-425B-8AD6-BB995CAA0786}" type="parTrans" cxnId="{2EED64FA-5799-45C7-B448-147AA229B675}">
      <dgm:prSet/>
      <dgm:spPr/>
      <dgm:t>
        <a:bodyPr/>
        <a:lstStyle/>
        <a:p>
          <a:endParaRPr lang="en-US"/>
        </a:p>
      </dgm:t>
    </dgm:pt>
    <dgm:pt modelId="{05B40566-76E0-442C-A5A9-51D3BBEF21CE}" type="sibTrans" cxnId="{2EED64FA-5799-45C7-B448-147AA229B675}">
      <dgm:prSet/>
      <dgm:spPr/>
      <dgm:t>
        <a:bodyPr/>
        <a:lstStyle/>
        <a:p>
          <a:endParaRPr lang="en-US"/>
        </a:p>
      </dgm:t>
    </dgm:pt>
    <dgm:pt modelId="{D8F15437-1FEE-4E80-8C0D-9D0AC01782B9}">
      <dgm:prSet custT="1"/>
      <dgm:spPr/>
      <dgm:t>
        <a:bodyPr/>
        <a:lstStyle/>
        <a:p>
          <a:r>
            <a:rPr lang="en-US" sz="1500" dirty="0"/>
            <a:t>Shabbat</a:t>
          </a:r>
          <a:r>
            <a:rPr lang="en-US" sz="1900" dirty="0"/>
            <a:t> Goodbye Chametz</a:t>
          </a:r>
        </a:p>
      </dgm:t>
    </dgm:pt>
    <dgm:pt modelId="{3B21495A-A573-4768-9BBE-DF1F210F7A7B}" type="parTrans" cxnId="{3824305A-6F3C-46BC-B087-110D53209B89}">
      <dgm:prSet/>
      <dgm:spPr/>
      <dgm:t>
        <a:bodyPr/>
        <a:lstStyle/>
        <a:p>
          <a:endParaRPr lang="en-US"/>
        </a:p>
      </dgm:t>
    </dgm:pt>
    <dgm:pt modelId="{C393A5CA-C19A-4FB9-8EE8-6FA5D7A06F49}" type="sibTrans" cxnId="{3824305A-6F3C-46BC-B087-110D53209B89}">
      <dgm:prSet/>
      <dgm:spPr/>
      <dgm:t>
        <a:bodyPr/>
        <a:lstStyle/>
        <a:p>
          <a:endParaRPr lang="en-US"/>
        </a:p>
      </dgm:t>
    </dgm:pt>
    <dgm:pt modelId="{52E40A29-FB05-4C63-A434-DB0F46A09331}" type="pres">
      <dgm:prSet presAssocID="{5D9B8496-25D1-4079-B50F-E47E31EC725E}" presName="Name0" presStyleCnt="0">
        <dgm:presLayoutVars>
          <dgm:dir/>
          <dgm:resizeHandles val="exact"/>
        </dgm:presLayoutVars>
      </dgm:prSet>
      <dgm:spPr/>
    </dgm:pt>
    <dgm:pt modelId="{7CA1ECB4-3FA2-4F23-A068-AC3FA5EEC1E4}" type="pres">
      <dgm:prSet presAssocID="{0E688082-07DD-440B-8ABE-D2DC57FABE46}" presName="parTxOnly" presStyleLbl="node1" presStyleIdx="0" presStyleCnt="4">
        <dgm:presLayoutVars>
          <dgm:bulletEnabled val="1"/>
        </dgm:presLayoutVars>
      </dgm:prSet>
      <dgm:spPr/>
    </dgm:pt>
    <dgm:pt modelId="{0C41D4A5-525A-4BE1-8264-B445BDA3B1FF}" type="pres">
      <dgm:prSet presAssocID="{896668BC-E3D4-4276-9F6C-5B2C36D39962}" presName="parSpace" presStyleCnt="0"/>
      <dgm:spPr/>
    </dgm:pt>
    <dgm:pt modelId="{BF5EE47C-DD3E-4812-B27F-BC54AC48182A}" type="pres">
      <dgm:prSet presAssocID="{98B56E76-BC6D-4C84-8237-43F8F3830122}" presName="parTxOnly" presStyleLbl="node1" presStyleIdx="1" presStyleCnt="4">
        <dgm:presLayoutVars>
          <dgm:bulletEnabled val="1"/>
        </dgm:presLayoutVars>
      </dgm:prSet>
      <dgm:spPr/>
    </dgm:pt>
    <dgm:pt modelId="{3C4904C4-0D33-4E82-AA92-67965F97FD9D}" type="pres">
      <dgm:prSet presAssocID="{D5E0AC34-8111-4178-AD56-4AB326D92FBC}" presName="parSpace" presStyleCnt="0"/>
      <dgm:spPr/>
    </dgm:pt>
    <dgm:pt modelId="{A809D4D6-3F76-4192-A736-C77EF814E4C8}" type="pres">
      <dgm:prSet presAssocID="{C90C9E18-6272-4A39-9272-14AA5211292F}" presName="parTxOnly" presStyleLbl="node1" presStyleIdx="2" presStyleCnt="4">
        <dgm:presLayoutVars>
          <dgm:bulletEnabled val="1"/>
        </dgm:presLayoutVars>
      </dgm:prSet>
      <dgm:spPr/>
    </dgm:pt>
    <dgm:pt modelId="{ABD24CA9-54D9-4720-B77D-E749431B784C}" type="pres">
      <dgm:prSet presAssocID="{05B40566-76E0-442C-A5A9-51D3BBEF21CE}" presName="parSpace" presStyleCnt="0"/>
      <dgm:spPr/>
    </dgm:pt>
    <dgm:pt modelId="{DD0D3FAE-6A4B-4D0D-9F25-5EC26D18200D}" type="pres">
      <dgm:prSet presAssocID="{D8F15437-1FEE-4E80-8C0D-9D0AC01782B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F199065-63B0-42A9-B62D-5992DDA1EDCB}" type="presOf" srcId="{0E688082-07DD-440B-8ABE-D2DC57FABE46}" destId="{7CA1ECB4-3FA2-4F23-A068-AC3FA5EEC1E4}" srcOrd="0" destOrd="0" presId="urn:microsoft.com/office/officeart/2005/8/layout/hChevron3"/>
    <dgm:cxn modelId="{6E36254D-D870-4650-A41E-51AD2558C761}" type="presOf" srcId="{5D9B8496-25D1-4079-B50F-E47E31EC725E}" destId="{52E40A29-FB05-4C63-A434-DB0F46A09331}" srcOrd="0" destOrd="0" presId="urn:microsoft.com/office/officeart/2005/8/layout/hChevron3"/>
    <dgm:cxn modelId="{3824305A-6F3C-46BC-B087-110D53209B89}" srcId="{5D9B8496-25D1-4079-B50F-E47E31EC725E}" destId="{D8F15437-1FEE-4E80-8C0D-9D0AC01782B9}" srcOrd="3" destOrd="0" parTransId="{3B21495A-A573-4768-9BBE-DF1F210F7A7B}" sibTransId="{C393A5CA-C19A-4FB9-8EE8-6FA5D7A06F49}"/>
    <dgm:cxn modelId="{606EEA7F-D9B5-4B4F-9F28-B6B022B35A3B}" type="presOf" srcId="{98B56E76-BC6D-4C84-8237-43F8F3830122}" destId="{BF5EE47C-DD3E-4812-B27F-BC54AC48182A}" srcOrd="0" destOrd="0" presId="urn:microsoft.com/office/officeart/2005/8/layout/hChevron3"/>
    <dgm:cxn modelId="{0E7A679E-BB3D-4271-9F40-74E0A338392F}" srcId="{5D9B8496-25D1-4079-B50F-E47E31EC725E}" destId="{98B56E76-BC6D-4C84-8237-43F8F3830122}" srcOrd="1" destOrd="0" parTransId="{A5C7882E-05F2-4790-A580-C0FFCE3A1CC2}" sibTransId="{D5E0AC34-8111-4178-AD56-4AB326D92FBC}"/>
    <dgm:cxn modelId="{A7FD59A8-117D-4816-A17B-8975E4A30EEF}" type="presOf" srcId="{C90C9E18-6272-4A39-9272-14AA5211292F}" destId="{A809D4D6-3F76-4192-A736-C77EF814E4C8}" srcOrd="0" destOrd="0" presId="urn:microsoft.com/office/officeart/2005/8/layout/hChevron3"/>
    <dgm:cxn modelId="{8C1B5FAD-59A9-4753-8045-B8BC36E8D3E0}" type="presOf" srcId="{D8F15437-1FEE-4E80-8C0D-9D0AC01782B9}" destId="{DD0D3FAE-6A4B-4D0D-9F25-5EC26D18200D}" srcOrd="0" destOrd="0" presId="urn:microsoft.com/office/officeart/2005/8/layout/hChevron3"/>
    <dgm:cxn modelId="{718FCBB5-FA9D-4AFE-9406-88DC58EB4536}" srcId="{5D9B8496-25D1-4079-B50F-E47E31EC725E}" destId="{0E688082-07DD-440B-8ABE-D2DC57FABE46}" srcOrd="0" destOrd="0" parTransId="{CA70113F-1EBE-4F82-98DE-20FC44FE509D}" sibTransId="{896668BC-E3D4-4276-9F6C-5B2C36D39962}"/>
    <dgm:cxn modelId="{2EED64FA-5799-45C7-B448-147AA229B675}" srcId="{5D9B8496-25D1-4079-B50F-E47E31EC725E}" destId="{C90C9E18-6272-4A39-9272-14AA5211292F}" srcOrd="2" destOrd="0" parTransId="{567911E6-07AE-425B-8AD6-BB995CAA0786}" sibTransId="{05B40566-76E0-442C-A5A9-51D3BBEF21CE}"/>
    <dgm:cxn modelId="{260E4C42-EB06-407F-8F49-9D2F745DD6D7}" type="presParOf" srcId="{52E40A29-FB05-4C63-A434-DB0F46A09331}" destId="{7CA1ECB4-3FA2-4F23-A068-AC3FA5EEC1E4}" srcOrd="0" destOrd="0" presId="urn:microsoft.com/office/officeart/2005/8/layout/hChevron3"/>
    <dgm:cxn modelId="{E736D5FB-FB08-4339-B276-6DB435DBC66E}" type="presParOf" srcId="{52E40A29-FB05-4C63-A434-DB0F46A09331}" destId="{0C41D4A5-525A-4BE1-8264-B445BDA3B1FF}" srcOrd="1" destOrd="0" presId="urn:microsoft.com/office/officeart/2005/8/layout/hChevron3"/>
    <dgm:cxn modelId="{F09705D2-1EC5-471F-B3BB-56C2DC5EBF39}" type="presParOf" srcId="{52E40A29-FB05-4C63-A434-DB0F46A09331}" destId="{BF5EE47C-DD3E-4812-B27F-BC54AC48182A}" srcOrd="2" destOrd="0" presId="urn:microsoft.com/office/officeart/2005/8/layout/hChevron3"/>
    <dgm:cxn modelId="{7A6DAA81-6C00-465D-A093-335506DD5E53}" type="presParOf" srcId="{52E40A29-FB05-4C63-A434-DB0F46A09331}" destId="{3C4904C4-0D33-4E82-AA92-67965F97FD9D}" srcOrd="3" destOrd="0" presId="urn:microsoft.com/office/officeart/2005/8/layout/hChevron3"/>
    <dgm:cxn modelId="{17B96FF3-C8D1-42D0-9B33-72603D61E303}" type="presParOf" srcId="{52E40A29-FB05-4C63-A434-DB0F46A09331}" destId="{A809D4D6-3F76-4192-A736-C77EF814E4C8}" srcOrd="4" destOrd="0" presId="urn:microsoft.com/office/officeart/2005/8/layout/hChevron3"/>
    <dgm:cxn modelId="{A2EBF618-C8C2-4A87-95E8-30D31A882735}" type="presParOf" srcId="{52E40A29-FB05-4C63-A434-DB0F46A09331}" destId="{ABD24CA9-54D9-4720-B77D-E749431B784C}" srcOrd="5" destOrd="0" presId="urn:microsoft.com/office/officeart/2005/8/layout/hChevron3"/>
    <dgm:cxn modelId="{F843AACD-B116-415F-8FF0-40C6FFBC08A5}" type="presParOf" srcId="{52E40A29-FB05-4C63-A434-DB0F46A09331}" destId="{DD0D3FAE-6A4B-4D0D-9F25-5EC26D18200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Where to check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Scattering Chametz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How well do you have to check?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1ECB4-3FA2-4F23-A068-AC3FA5EEC1E4}">
      <dsp:nvSpPr>
        <dsp:cNvPr id="0" name=""/>
        <dsp:cNvSpPr/>
      </dsp:nvSpPr>
      <dsp:spPr>
        <a:xfrm>
          <a:off x="2108" y="1730584"/>
          <a:ext cx="2115209" cy="8460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Thursday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Tanit</a:t>
          </a:r>
          <a:r>
            <a:rPr lang="en-US" sz="2300" kern="1200" dirty="0"/>
            <a:t> </a:t>
          </a:r>
          <a:r>
            <a:rPr lang="en-US" sz="2300" kern="1200" dirty="0" err="1"/>
            <a:t>Bechorot</a:t>
          </a:r>
          <a:endParaRPr lang="en-US" sz="2300" kern="1200" dirty="0"/>
        </a:p>
      </dsp:txBody>
      <dsp:txXfrm>
        <a:off x="2108" y="1730584"/>
        <a:ext cx="1903688" cy="846083"/>
      </dsp:txXfrm>
    </dsp:sp>
    <dsp:sp modelId="{BF5EE47C-DD3E-4812-B27F-BC54AC48182A}">
      <dsp:nvSpPr>
        <dsp:cNvPr id="0" name=""/>
        <dsp:cNvSpPr/>
      </dsp:nvSpPr>
      <dsp:spPr>
        <a:xfrm>
          <a:off x="1694276" y="1730584"/>
          <a:ext cx="2115209" cy="846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Thursday Night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Bedika</a:t>
          </a:r>
          <a:endParaRPr lang="en-US" sz="2000" kern="1200" dirty="0"/>
        </a:p>
      </dsp:txBody>
      <dsp:txXfrm>
        <a:off x="2117318" y="1730584"/>
        <a:ext cx="1269126" cy="846083"/>
      </dsp:txXfrm>
    </dsp:sp>
    <dsp:sp modelId="{A809D4D6-3F76-4192-A736-C77EF814E4C8}">
      <dsp:nvSpPr>
        <dsp:cNvPr id="0" name=""/>
        <dsp:cNvSpPr/>
      </dsp:nvSpPr>
      <dsp:spPr>
        <a:xfrm>
          <a:off x="3386444" y="1730584"/>
          <a:ext cx="2115209" cy="846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Friday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Biur</a:t>
          </a:r>
          <a:endParaRPr lang="en-US" sz="2300" kern="1200" dirty="0"/>
        </a:p>
      </dsp:txBody>
      <dsp:txXfrm>
        <a:off x="3809486" y="1730584"/>
        <a:ext cx="1269126" cy="846083"/>
      </dsp:txXfrm>
    </dsp:sp>
    <dsp:sp modelId="{DD0D3FAE-6A4B-4D0D-9F25-5EC26D18200D}">
      <dsp:nvSpPr>
        <dsp:cNvPr id="0" name=""/>
        <dsp:cNvSpPr/>
      </dsp:nvSpPr>
      <dsp:spPr>
        <a:xfrm>
          <a:off x="5078611" y="1730584"/>
          <a:ext cx="2115209" cy="846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Shabbat</a:t>
          </a:r>
          <a:r>
            <a:rPr lang="en-US" sz="1900" kern="1200" dirty="0"/>
            <a:t> Goodbye Chametz</a:t>
          </a:r>
        </a:p>
      </dsp:txBody>
      <dsp:txXfrm>
        <a:off x="5501653" y="1730584"/>
        <a:ext cx="1269126" cy="846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Where to check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Scattering Chametz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How well do you have to check?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639097"/>
            <a:ext cx="5223461" cy="3494791"/>
          </a:xfrm>
        </p:spPr>
        <p:txBody>
          <a:bodyPr>
            <a:normAutofit/>
          </a:bodyPr>
          <a:lstStyle/>
          <a:p>
            <a:r>
              <a:rPr lang="en-US" sz="4200" dirty="0"/>
              <a:t>Cleaning for Pesach, Erev Pesach on Shabbat, Fast of the Firstborns, </a:t>
            </a:r>
            <a:br>
              <a:rPr lang="en-US" sz="4200" dirty="0"/>
            </a:br>
            <a:r>
              <a:rPr lang="en-US" sz="4200" dirty="0"/>
              <a:t>and more!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Halacha </a:t>
            </a:r>
            <a:r>
              <a:rPr lang="en-US" dirty="0" err="1"/>
              <a:t>lmaaseh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18BD-61FD-48F7-9A2D-AE7F4368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BD5FE-CF14-4322-A5F4-F2235738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Thursday - </a:t>
            </a:r>
            <a:r>
              <a:rPr lang="en-US" dirty="0" err="1"/>
              <a:t>Tanit</a:t>
            </a:r>
            <a:r>
              <a:rPr lang="en-US" dirty="0"/>
              <a:t> </a:t>
            </a:r>
            <a:r>
              <a:rPr lang="en-US" dirty="0" err="1"/>
              <a:t>Bechorot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Thursday Night – </a:t>
            </a:r>
            <a:r>
              <a:rPr lang="en-US" dirty="0" err="1"/>
              <a:t>Bedika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Friday Morning – Burning of Chametz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Friday Night/Shabbat Morning – Chametz Meal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Shabbat Morning by 10:29am – Finish Chametz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Shabbat Afternoon – </a:t>
            </a:r>
            <a:r>
              <a:rPr lang="en-US" dirty="0" err="1"/>
              <a:t>Seuda</a:t>
            </a:r>
            <a:r>
              <a:rPr lang="en-US" dirty="0"/>
              <a:t> </a:t>
            </a:r>
            <a:r>
              <a:rPr lang="en-US" dirty="0" err="1"/>
              <a:t>Shelishit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Motzei</a:t>
            </a:r>
            <a:r>
              <a:rPr lang="en-US" dirty="0"/>
              <a:t> Shabbat - Seder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5C526DA-3A17-4272-BE7A-AFFD8E5EF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67729"/>
              </p:ext>
            </p:extLst>
          </p:nvPr>
        </p:nvGraphicFramePr>
        <p:xfrm>
          <a:off x="4717774" y="1275374"/>
          <a:ext cx="7195930" cy="4307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97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err="1"/>
              <a:t>Bedika</a:t>
            </a:r>
            <a:endParaRPr lang="en-US" dirty="0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80310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0F90-E987-413F-97DD-CCC18328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Bedika</a:t>
            </a:r>
            <a:r>
              <a:rPr lang="en-US" dirty="0"/>
              <a:t> in the Dorm or Apartment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C694-129F-4783-B69C-56A60153D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Gather all chametz onto the table or one spot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 </a:t>
            </a:r>
            <a:r>
              <a:rPr lang="en-US" dirty="0" err="1"/>
              <a:t>Bracha</a:t>
            </a:r>
            <a:r>
              <a:rPr lang="en-US" dirty="0"/>
              <a:t> before Thursday Night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Clean the kitchen utensils, microwave, or mini-frig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Sweep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Check briefly in each drawer, shelf, closet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Check pants pockets</a:t>
            </a:r>
          </a:p>
        </p:txBody>
      </p:sp>
    </p:spTree>
    <p:extLst>
      <p:ext uri="{BB962C8B-B14F-4D97-AF65-F5344CB8AC3E}">
        <p14:creationId xmlns:p14="http://schemas.microsoft.com/office/powerpoint/2010/main" val="393166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0F90-E987-413F-97DD-CCC18328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Selling Chametz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C694-129F-4783-B69C-56A60153D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Ask parents to live your apartment or dorm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Or do it yourself – find Rabbi Cohen, Rabbi Willig or whoever your </a:t>
            </a:r>
            <a:r>
              <a:rPr lang="en-US" dirty="0" err="1"/>
              <a:t>rebbe</a:t>
            </a:r>
            <a:r>
              <a:rPr lang="en-US" dirty="0"/>
              <a:t> 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Write down where the chametz is located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You can include medication and cosmetics but most aren’t chametz at all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Try to make the key to the dorm/apartment available so that it is possible to get it open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If you’re going to be in NJ/NY area you could theoretically get it to them quickly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If you’re not going to be then you should try to leave the key with someone who lives closer to where it is sold</a:t>
            </a:r>
          </a:p>
        </p:txBody>
      </p:sp>
    </p:spTree>
    <p:extLst>
      <p:ext uri="{BB962C8B-B14F-4D97-AF65-F5344CB8AC3E}">
        <p14:creationId xmlns:p14="http://schemas.microsoft.com/office/powerpoint/2010/main" val="413602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0F90-E987-413F-97DD-CCC18328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Tanit</a:t>
            </a:r>
            <a:r>
              <a:rPr lang="en-US" dirty="0"/>
              <a:t> </a:t>
            </a:r>
            <a:r>
              <a:rPr lang="en-US" dirty="0" err="1"/>
              <a:t>Bechorot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C694-129F-4783-B69C-56A60153D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To give a </a:t>
            </a:r>
            <a:r>
              <a:rPr lang="en-US" dirty="0" err="1"/>
              <a:t>zechut</a:t>
            </a:r>
            <a:r>
              <a:rPr lang="en-US" dirty="0"/>
              <a:t> to the </a:t>
            </a:r>
            <a:r>
              <a:rPr lang="en-US" dirty="0" err="1"/>
              <a:t>bechorim</a:t>
            </a:r>
            <a:r>
              <a:rPr lang="en-US" dirty="0"/>
              <a:t> who were saved from </a:t>
            </a:r>
            <a:r>
              <a:rPr lang="en-US" dirty="0" err="1"/>
              <a:t>Macot</a:t>
            </a:r>
            <a:r>
              <a:rPr lang="en-US" dirty="0"/>
              <a:t> </a:t>
            </a:r>
            <a:r>
              <a:rPr lang="en-US" dirty="0" err="1"/>
              <a:t>Bechorot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We listen to a </a:t>
            </a:r>
            <a:r>
              <a:rPr lang="en-US" dirty="0" err="1"/>
              <a:t>siyum</a:t>
            </a:r>
            <a:r>
              <a:rPr lang="en-US" dirty="0"/>
              <a:t> today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This year when pushed off – theoretically </a:t>
            </a:r>
            <a:r>
              <a:rPr lang="en-US" dirty="0" err="1"/>
              <a:t>patur</a:t>
            </a:r>
            <a:r>
              <a:rPr lang="en-US" dirty="0"/>
              <a:t> but it is proper to listen to </a:t>
            </a:r>
            <a:r>
              <a:rPr lang="en-US" dirty="0" err="1"/>
              <a:t>siyum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If you can’t get to a synagogue you can listen on zoom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If you have a firstborn son you should listen to a </a:t>
            </a:r>
            <a:r>
              <a:rPr lang="en-US" dirty="0" err="1"/>
              <a:t>siyum</a:t>
            </a:r>
            <a:r>
              <a:rPr lang="en-US" dirty="0"/>
              <a:t> for them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Sephardi women don’t have minhag to fast today</a:t>
            </a:r>
          </a:p>
        </p:txBody>
      </p:sp>
    </p:spTree>
    <p:extLst>
      <p:ext uri="{BB962C8B-B14F-4D97-AF65-F5344CB8AC3E}">
        <p14:creationId xmlns:p14="http://schemas.microsoft.com/office/powerpoint/2010/main" val="274571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0F90-E987-413F-97DD-CCC18328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Erev Pesach on Shabbat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C694-129F-4783-B69C-56A60153D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1323"/>
            <a:ext cx="6907033" cy="41728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badi" panose="020B0604020202020204" pitchFamily="34" charset="0"/>
              </a:rPr>
              <a:t>Friday Night and Shabbat Morning</a:t>
            </a:r>
          </a:p>
          <a:p>
            <a:pPr marL="0" indent="0">
              <a:buNone/>
            </a:pPr>
            <a:r>
              <a:rPr lang="en-US" b="1" dirty="0"/>
              <a:t>Method 1 – Chametz				</a:t>
            </a:r>
            <a:r>
              <a:rPr lang="en-US" b="1" dirty="0">
                <a:solidFill>
                  <a:srgbClr val="FFC000"/>
                </a:solidFill>
              </a:rPr>
              <a:t>10:29AM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Only save chametz for Friday night and Shabbat morning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Eat up the chametz on top of tissues that you can flush down the toilet</a:t>
            </a:r>
          </a:p>
          <a:p>
            <a:pPr marL="0" indent="0">
              <a:buNone/>
            </a:pPr>
            <a:r>
              <a:rPr lang="en-US" b="1" dirty="0"/>
              <a:t>Method 2 – Cold Turkey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Instead if you want to eat matzah Friday night – muter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Shabbat morning if you want to eat cooked or deep-fried matzah that’s fine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FFBDC9-C7A8-450F-AB5E-6C17F2871509}"/>
              </a:ext>
            </a:extLst>
          </p:cNvPr>
          <p:cNvSpPr txBox="1">
            <a:spLocks/>
          </p:cNvSpPr>
          <p:nvPr/>
        </p:nvSpPr>
        <p:spPr>
          <a:xfrm>
            <a:off x="8004313" y="1961323"/>
            <a:ext cx="3935895" cy="4172814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dirty="0" err="1">
                <a:latin typeface="Abadi" panose="020B0604020104020204" pitchFamily="34" charset="0"/>
              </a:rPr>
              <a:t>Seuda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Shelishit</a:t>
            </a:r>
            <a:endParaRPr lang="en-US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b="1" dirty="0" err="1"/>
              <a:t>Hamotzei</a:t>
            </a:r>
            <a:r>
              <a:rPr lang="en-US" b="1" dirty="0"/>
              <a:t>		</a:t>
            </a:r>
            <a:r>
              <a:rPr lang="en-US" b="1" dirty="0">
                <a:solidFill>
                  <a:srgbClr val="FFC000"/>
                </a:solidFill>
              </a:rPr>
              <a:t> 5:26PM</a:t>
            </a: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Cooked or deep-fried matzah</a:t>
            </a:r>
          </a:p>
          <a:p>
            <a:pPr marL="0" indent="0">
              <a:buNone/>
            </a:pPr>
            <a:r>
              <a:rPr lang="en-US" b="1" dirty="0" err="1"/>
              <a:t>Mezonot</a:t>
            </a: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Egg matzah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Matzah balls</a:t>
            </a:r>
          </a:p>
          <a:p>
            <a:pPr marL="0" indent="0">
              <a:buNone/>
            </a:pPr>
            <a:r>
              <a:rPr lang="en-US" b="1" dirty="0" err="1"/>
              <a:t>Shehakol</a:t>
            </a:r>
            <a:r>
              <a:rPr lang="en-US" b="1" dirty="0"/>
              <a:t>/</a:t>
            </a:r>
            <a:r>
              <a:rPr lang="en-US" b="1" dirty="0" err="1"/>
              <a:t>Haetz</a:t>
            </a: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Meat, fish, cheese, </a:t>
            </a:r>
            <a:r>
              <a:rPr lang="en-US" dirty="0" err="1"/>
              <a:t>shivat</a:t>
            </a:r>
            <a:r>
              <a:rPr lang="en-US" dirty="0"/>
              <a:t> </a:t>
            </a:r>
            <a:r>
              <a:rPr lang="en-US" dirty="0" err="1"/>
              <a:t>haminim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 matzah meal cakes</a:t>
            </a:r>
          </a:p>
        </p:txBody>
      </p:sp>
      <p:pic>
        <p:nvPicPr>
          <p:cNvPr id="7" name="Graphic 6" descr="Watch">
            <a:extLst>
              <a:ext uri="{FF2B5EF4-FFF2-40B4-BE49-F238E27FC236}">
                <a16:creationId xmlns:a16="http://schemas.microsoft.com/office/drawing/2014/main" id="{AF0F8DD6-5859-4915-BBAC-4FD1D640D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6822" y="2332381"/>
            <a:ext cx="695177" cy="695177"/>
          </a:xfrm>
          <a:prstGeom prst="rect">
            <a:avLst/>
          </a:prstGeom>
        </p:spPr>
      </p:pic>
      <p:pic>
        <p:nvPicPr>
          <p:cNvPr id="8" name="Graphic 7" descr="Watch">
            <a:extLst>
              <a:ext uri="{FF2B5EF4-FFF2-40B4-BE49-F238E27FC236}">
                <a16:creationId xmlns:a16="http://schemas.microsoft.com/office/drawing/2014/main" id="{1E653C5D-9C07-4D7E-BDB0-8CE84FE64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2920" y="2341248"/>
            <a:ext cx="695177" cy="6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180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{34CB469B-C12A-4952-85F4-AA30A5FDC160}tf11437505_win32</Template>
  <TotalTime>1115</TotalTime>
  <Words>406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Abadi</vt:lpstr>
      <vt:lpstr>Arial</vt:lpstr>
      <vt:lpstr>Calibri</vt:lpstr>
      <vt:lpstr>Georgia Pro Cond Light</vt:lpstr>
      <vt:lpstr>Speak Pro</vt:lpstr>
      <vt:lpstr>Wingdings</vt:lpstr>
      <vt:lpstr>RetrospectVTI</vt:lpstr>
      <vt:lpstr>Cleaning for Pesach, Erev Pesach on Shabbat, Fast of the Firstborns,  and more!</vt:lpstr>
      <vt:lpstr>Timeline</vt:lpstr>
      <vt:lpstr>Bedika</vt:lpstr>
      <vt:lpstr>Bedika in the Dorm or Apartment</vt:lpstr>
      <vt:lpstr>Selling Chametz </vt:lpstr>
      <vt:lpstr>Tanit Bechorot</vt:lpstr>
      <vt:lpstr>Erev Pesach on Shabbat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Cleaning for Pesach, Erev Pesach on Shabbat, Fast of the Firstborns,  and more!</dc:title>
  <dc:creator>ike sultan</dc:creator>
  <cp:lastModifiedBy>ike sultan</cp:lastModifiedBy>
  <cp:revision>6</cp:revision>
  <dcterms:created xsi:type="dcterms:W3CDTF">2021-03-17T00:32:59Z</dcterms:created>
  <dcterms:modified xsi:type="dcterms:W3CDTF">2021-03-17T19:08:49Z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