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1" r:id="rId6"/>
    <p:sldId id="262"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7FE05-88F3-4077-867D-4B4FBF8391A0}" type="doc">
      <dgm:prSet loTypeId="urn:microsoft.com/office/officeart/2016/7/layout/BasicLinearProcessNumbered" loCatId="process" qsTypeId="urn:microsoft.com/office/officeart/2005/8/quickstyle/simple1" qsCatId="simple" csTypeId="urn:microsoft.com/office/officeart/2005/8/colors/colorful1" csCatId="colorful"/>
      <dgm:spPr/>
      <dgm:t>
        <a:bodyPr/>
        <a:lstStyle/>
        <a:p>
          <a:endParaRPr lang="en-US"/>
        </a:p>
      </dgm:t>
    </dgm:pt>
    <dgm:pt modelId="{25397998-9743-460C-8E01-F702FE33238B}">
      <dgm:prSet/>
      <dgm:spPr/>
      <dgm:t>
        <a:bodyPr/>
        <a:lstStyle/>
        <a:p>
          <a:r>
            <a:rPr lang="en-CA"/>
            <a:t>Chapter 1-24- Prophecy Predicting the Destruction of the Temple</a:t>
          </a:r>
          <a:endParaRPr lang="en-US"/>
        </a:p>
      </dgm:t>
    </dgm:pt>
    <dgm:pt modelId="{2C278B54-421B-4B3C-BECA-A534F94D6C0D}" type="parTrans" cxnId="{7C742A06-8850-4EC6-BE05-6AED4CC94309}">
      <dgm:prSet/>
      <dgm:spPr/>
      <dgm:t>
        <a:bodyPr/>
        <a:lstStyle/>
        <a:p>
          <a:endParaRPr lang="en-US"/>
        </a:p>
      </dgm:t>
    </dgm:pt>
    <dgm:pt modelId="{44CF4FA6-D0EE-4558-91ED-89D41EFAAC25}" type="sibTrans" cxnId="{7C742A06-8850-4EC6-BE05-6AED4CC94309}">
      <dgm:prSet phldrT="1" phldr="0"/>
      <dgm:spPr/>
      <dgm:t>
        <a:bodyPr/>
        <a:lstStyle/>
        <a:p>
          <a:r>
            <a:rPr lang="en-US"/>
            <a:t>1</a:t>
          </a:r>
        </a:p>
      </dgm:t>
    </dgm:pt>
    <dgm:pt modelId="{BE9AE3B2-1867-43E3-A181-08E94C4F5FC5}">
      <dgm:prSet/>
      <dgm:spPr/>
      <dgm:t>
        <a:bodyPr/>
        <a:lstStyle/>
        <a:p>
          <a:r>
            <a:rPr lang="en-CA"/>
            <a:t>Chapter 25-32- Prophecies Directed Toward Other Nations</a:t>
          </a:r>
          <a:endParaRPr lang="en-US"/>
        </a:p>
      </dgm:t>
    </dgm:pt>
    <dgm:pt modelId="{219E3C60-8A72-42C2-9338-2F192D0D6861}" type="parTrans" cxnId="{37811E2A-588D-49AD-9229-EE031BEBB946}">
      <dgm:prSet/>
      <dgm:spPr/>
      <dgm:t>
        <a:bodyPr/>
        <a:lstStyle/>
        <a:p>
          <a:endParaRPr lang="en-US"/>
        </a:p>
      </dgm:t>
    </dgm:pt>
    <dgm:pt modelId="{3AFBA1D3-5A29-49DC-8EA9-4C570428CBF2}" type="sibTrans" cxnId="{37811E2A-588D-49AD-9229-EE031BEBB946}">
      <dgm:prSet phldrT="2" phldr="0"/>
      <dgm:spPr/>
      <dgm:t>
        <a:bodyPr/>
        <a:lstStyle/>
        <a:p>
          <a:r>
            <a:rPr lang="en-US"/>
            <a:t>2</a:t>
          </a:r>
        </a:p>
      </dgm:t>
    </dgm:pt>
    <dgm:pt modelId="{50E01399-47BB-4797-B2ED-7F9D910C7588}">
      <dgm:prSet/>
      <dgm:spPr/>
      <dgm:t>
        <a:bodyPr/>
        <a:lstStyle/>
        <a:p>
          <a:r>
            <a:rPr lang="en-CA"/>
            <a:t>Chapter 33-48- Prophecies after the Destruction of the Temple Depicting the Future Redemption</a:t>
          </a:r>
          <a:endParaRPr lang="en-US"/>
        </a:p>
      </dgm:t>
    </dgm:pt>
    <dgm:pt modelId="{681AE29D-DB69-45B7-93B8-19A27D217960}" type="parTrans" cxnId="{B1624619-9E7C-44C6-913A-A31EFF036ECD}">
      <dgm:prSet/>
      <dgm:spPr/>
      <dgm:t>
        <a:bodyPr/>
        <a:lstStyle/>
        <a:p>
          <a:endParaRPr lang="en-US"/>
        </a:p>
      </dgm:t>
    </dgm:pt>
    <dgm:pt modelId="{A888C61C-BDC9-45E9-8981-CE479590FC00}" type="sibTrans" cxnId="{B1624619-9E7C-44C6-913A-A31EFF036ECD}">
      <dgm:prSet phldrT="3" phldr="0"/>
      <dgm:spPr/>
      <dgm:t>
        <a:bodyPr/>
        <a:lstStyle/>
        <a:p>
          <a:r>
            <a:rPr lang="en-US"/>
            <a:t>3</a:t>
          </a:r>
        </a:p>
      </dgm:t>
    </dgm:pt>
    <dgm:pt modelId="{EF3C9423-37E5-47B5-8C95-542C0E472FCD}" type="pres">
      <dgm:prSet presAssocID="{BB47FE05-88F3-4077-867D-4B4FBF8391A0}" presName="Name0" presStyleCnt="0">
        <dgm:presLayoutVars>
          <dgm:animLvl val="lvl"/>
          <dgm:resizeHandles val="exact"/>
        </dgm:presLayoutVars>
      </dgm:prSet>
      <dgm:spPr/>
    </dgm:pt>
    <dgm:pt modelId="{B695A297-111B-4212-A766-3D5F3376CFDC}" type="pres">
      <dgm:prSet presAssocID="{25397998-9743-460C-8E01-F702FE33238B}" presName="compositeNode" presStyleCnt="0">
        <dgm:presLayoutVars>
          <dgm:bulletEnabled val="1"/>
        </dgm:presLayoutVars>
      </dgm:prSet>
      <dgm:spPr/>
    </dgm:pt>
    <dgm:pt modelId="{4B4D2982-839D-4ADB-BA4C-779C642089E2}" type="pres">
      <dgm:prSet presAssocID="{25397998-9743-460C-8E01-F702FE33238B}" presName="bgRect" presStyleLbl="bgAccFollowNode1" presStyleIdx="0" presStyleCnt="3"/>
      <dgm:spPr/>
    </dgm:pt>
    <dgm:pt modelId="{8002E288-B910-4169-B9EB-875A949D9CF1}" type="pres">
      <dgm:prSet presAssocID="{44CF4FA6-D0EE-4558-91ED-89D41EFAAC25}" presName="sibTransNodeCircle" presStyleLbl="alignNode1" presStyleIdx="0" presStyleCnt="6">
        <dgm:presLayoutVars>
          <dgm:chMax val="0"/>
          <dgm:bulletEnabled/>
        </dgm:presLayoutVars>
      </dgm:prSet>
      <dgm:spPr/>
    </dgm:pt>
    <dgm:pt modelId="{64810AD2-82C9-4E17-98E0-16244FD34650}" type="pres">
      <dgm:prSet presAssocID="{25397998-9743-460C-8E01-F702FE33238B}" presName="bottomLine" presStyleLbl="alignNode1" presStyleIdx="1" presStyleCnt="6">
        <dgm:presLayoutVars/>
      </dgm:prSet>
      <dgm:spPr/>
    </dgm:pt>
    <dgm:pt modelId="{A8B31813-AA84-46D3-8D99-87B676DDA90A}" type="pres">
      <dgm:prSet presAssocID="{25397998-9743-460C-8E01-F702FE33238B}" presName="nodeText" presStyleLbl="bgAccFollowNode1" presStyleIdx="0" presStyleCnt="3">
        <dgm:presLayoutVars>
          <dgm:bulletEnabled val="1"/>
        </dgm:presLayoutVars>
      </dgm:prSet>
      <dgm:spPr/>
    </dgm:pt>
    <dgm:pt modelId="{FA7393C1-463A-4EBB-AE2D-CB7CCFAD58F5}" type="pres">
      <dgm:prSet presAssocID="{44CF4FA6-D0EE-4558-91ED-89D41EFAAC25}" presName="sibTrans" presStyleCnt="0"/>
      <dgm:spPr/>
    </dgm:pt>
    <dgm:pt modelId="{B0866572-B5AE-4267-8DED-E860BE026CF7}" type="pres">
      <dgm:prSet presAssocID="{BE9AE3B2-1867-43E3-A181-08E94C4F5FC5}" presName="compositeNode" presStyleCnt="0">
        <dgm:presLayoutVars>
          <dgm:bulletEnabled val="1"/>
        </dgm:presLayoutVars>
      </dgm:prSet>
      <dgm:spPr/>
    </dgm:pt>
    <dgm:pt modelId="{9B3F7C84-80A9-488B-87B2-B23AA02E9F57}" type="pres">
      <dgm:prSet presAssocID="{BE9AE3B2-1867-43E3-A181-08E94C4F5FC5}" presName="bgRect" presStyleLbl="bgAccFollowNode1" presStyleIdx="1" presStyleCnt="3"/>
      <dgm:spPr/>
    </dgm:pt>
    <dgm:pt modelId="{6E1485B5-78F4-42ED-B263-F192FB776B2E}" type="pres">
      <dgm:prSet presAssocID="{3AFBA1D3-5A29-49DC-8EA9-4C570428CBF2}" presName="sibTransNodeCircle" presStyleLbl="alignNode1" presStyleIdx="2" presStyleCnt="6">
        <dgm:presLayoutVars>
          <dgm:chMax val="0"/>
          <dgm:bulletEnabled/>
        </dgm:presLayoutVars>
      </dgm:prSet>
      <dgm:spPr/>
    </dgm:pt>
    <dgm:pt modelId="{5DC85630-8CB4-447A-BA6E-4DD340C3A139}" type="pres">
      <dgm:prSet presAssocID="{BE9AE3B2-1867-43E3-A181-08E94C4F5FC5}" presName="bottomLine" presStyleLbl="alignNode1" presStyleIdx="3" presStyleCnt="6">
        <dgm:presLayoutVars/>
      </dgm:prSet>
      <dgm:spPr/>
    </dgm:pt>
    <dgm:pt modelId="{8C1D753C-2835-4935-B74B-1DAEAD52D05B}" type="pres">
      <dgm:prSet presAssocID="{BE9AE3B2-1867-43E3-A181-08E94C4F5FC5}" presName="nodeText" presStyleLbl="bgAccFollowNode1" presStyleIdx="1" presStyleCnt="3">
        <dgm:presLayoutVars>
          <dgm:bulletEnabled val="1"/>
        </dgm:presLayoutVars>
      </dgm:prSet>
      <dgm:spPr/>
    </dgm:pt>
    <dgm:pt modelId="{EF887249-DC07-47CD-BB2A-930876CFBB93}" type="pres">
      <dgm:prSet presAssocID="{3AFBA1D3-5A29-49DC-8EA9-4C570428CBF2}" presName="sibTrans" presStyleCnt="0"/>
      <dgm:spPr/>
    </dgm:pt>
    <dgm:pt modelId="{0307BF1B-AEE6-48FC-85D5-077AF32B2C45}" type="pres">
      <dgm:prSet presAssocID="{50E01399-47BB-4797-B2ED-7F9D910C7588}" presName="compositeNode" presStyleCnt="0">
        <dgm:presLayoutVars>
          <dgm:bulletEnabled val="1"/>
        </dgm:presLayoutVars>
      </dgm:prSet>
      <dgm:spPr/>
    </dgm:pt>
    <dgm:pt modelId="{30E4D3C9-1640-4A21-9FB5-E185367F4CA4}" type="pres">
      <dgm:prSet presAssocID="{50E01399-47BB-4797-B2ED-7F9D910C7588}" presName="bgRect" presStyleLbl="bgAccFollowNode1" presStyleIdx="2" presStyleCnt="3"/>
      <dgm:spPr/>
    </dgm:pt>
    <dgm:pt modelId="{F2134B76-E366-482A-9177-063BE14CEF6B}" type="pres">
      <dgm:prSet presAssocID="{A888C61C-BDC9-45E9-8981-CE479590FC00}" presName="sibTransNodeCircle" presStyleLbl="alignNode1" presStyleIdx="4" presStyleCnt="6">
        <dgm:presLayoutVars>
          <dgm:chMax val="0"/>
          <dgm:bulletEnabled/>
        </dgm:presLayoutVars>
      </dgm:prSet>
      <dgm:spPr/>
    </dgm:pt>
    <dgm:pt modelId="{3F6ED6B8-22E0-451B-902A-6907337392E5}" type="pres">
      <dgm:prSet presAssocID="{50E01399-47BB-4797-B2ED-7F9D910C7588}" presName="bottomLine" presStyleLbl="alignNode1" presStyleIdx="5" presStyleCnt="6">
        <dgm:presLayoutVars/>
      </dgm:prSet>
      <dgm:spPr/>
    </dgm:pt>
    <dgm:pt modelId="{A64D38C2-0F2C-4ED6-9987-8B881F5BB8B6}" type="pres">
      <dgm:prSet presAssocID="{50E01399-47BB-4797-B2ED-7F9D910C7588}" presName="nodeText" presStyleLbl="bgAccFollowNode1" presStyleIdx="2" presStyleCnt="3">
        <dgm:presLayoutVars>
          <dgm:bulletEnabled val="1"/>
        </dgm:presLayoutVars>
      </dgm:prSet>
      <dgm:spPr/>
    </dgm:pt>
  </dgm:ptLst>
  <dgm:cxnLst>
    <dgm:cxn modelId="{7C742A06-8850-4EC6-BE05-6AED4CC94309}" srcId="{BB47FE05-88F3-4077-867D-4B4FBF8391A0}" destId="{25397998-9743-460C-8E01-F702FE33238B}" srcOrd="0" destOrd="0" parTransId="{2C278B54-421B-4B3C-BECA-A534F94D6C0D}" sibTransId="{44CF4FA6-D0EE-4558-91ED-89D41EFAAC25}"/>
    <dgm:cxn modelId="{B1624619-9E7C-44C6-913A-A31EFF036ECD}" srcId="{BB47FE05-88F3-4077-867D-4B4FBF8391A0}" destId="{50E01399-47BB-4797-B2ED-7F9D910C7588}" srcOrd="2" destOrd="0" parTransId="{681AE29D-DB69-45B7-93B8-19A27D217960}" sibTransId="{A888C61C-BDC9-45E9-8981-CE479590FC00}"/>
    <dgm:cxn modelId="{5CAEE221-903A-4F94-9195-74CD4776B5DF}" type="presOf" srcId="{A888C61C-BDC9-45E9-8981-CE479590FC00}" destId="{F2134B76-E366-482A-9177-063BE14CEF6B}" srcOrd="0" destOrd="0" presId="urn:microsoft.com/office/officeart/2016/7/layout/BasicLinearProcessNumbered"/>
    <dgm:cxn modelId="{350A1325-FB8C-4F65-9AAC-6A05F9C67BAE}" type="presOf" srcId="{25397998-9743-460C-8E01-F702FE33238B}" destId="{A8B31813-AA84-46D3-8D99-87B676DDA90A}" srcOrd="1" destOrd="0" presId="urn:microsoft.com/office/officeart/2016/7/layout/BasicLinearProcessNumbered"/>
    <dgm:cxn modelId="{37811E2A-588D-49AD-9229-EE031BEBB946}" srcId="{BB47FE05-88F3-4077-867D-4B4FBF8391A0}" destId="{BE9AE3B2-1867-43E3-A181-08E94C4F5FC5}" srcOrd="1" destOrd="0" parTransId="{219E3C60-8A72-42C2-9338-2F192D0D6861}" sibTransId="{3AFBA1D3-5A29-49DC-8EA9-4C570428CBF2}"/>
    <dgm:cxn modelId="{0B92663D-4DFD-4C0E-8116-AA83DDCE37CE}" type="presOf" srcId="{BE9AE3B2-1867-43E3-A181-08E94C4F5FC5}" destId="{8C1D753C-2835-4935-B74B-1DAEAD52D05B}" srcOrd="1" destOrd="0" presId="urn:microsoft.com/office/officeart/2016/7/layout/BasicLinearProcessNumbered"/>
    <dgm:cxn modelId="{6F2C6C3E-FBBC-43E8-BA66-879635329ED0}" type="presOf" srcId="{BE9AE3B2-1867-43E3-A181-08E94C4F5FC5}" destId="{9B3F7C84-80A9-488B-87B2-B23AA02E9F57}" srcOrd="0" destOrd="0" presId="urn:microsoft.com/office/officeart/2016/7/layout/BasicLinearProcessNumbered"/>
    <dgm:cxn modelId="{60170940-27AD-4366-BB8C-DA1DAB4C52A6}" type="presOf" srcId="{50E01399-47BB-4797-B2ED-7F9D910C7588}" destId="{A64D38C2-0F2C-4ED6-9987-8B881F5BB8B6}" srcOrd="1" destOrd="0" presId="urn:microsoft.com/office/officeart/2016/7/layout/BasicLinearProcessNumbered"/>
    <dgm:cxn modelId="{C2DA9862-4282-4B29-ABD1-C126F418D3E4}" type="presOf" srcId="{3AFBA1D3-5A29-49DC-8EA9-4C570428CBF2}" destId="{6E1485B5-78F4-42ED-B263-F192FB776B2E}" srcOrd="0" destOrd="0" presId="urn:microsoft.com/office/officeart/2016/7/layout/BasicLinearProcessNumbered"/>
    <dgm:cxn modelId="{19FD5152-E0DD-4116-9844-FDA5EE899294}" type="presOf" srcId="{25397998-9743-460C-8E01-F702FE33238B}" destId="{4B4D2982-839D-4ADB-BA4C-779C642089E2}" srcOrd="0" destOrd="0" presId="urn:microsoft.com/office/officeart/2016/7/layout/BasicLinearProcessNumbered"/>
    <dgm:cxn modelId="{D50A04A3-3611-4028-9F47-0742BB53AC8A}" type="presOf" srcId="{50E01399-47BB-4797-B2ED-7F9D910C7588}" destId="{30E4D3C9-1640-4A21-9FB5-E185367F4CA4}" srcOrd="0" destOrd="0" presId="urn:microsoft.com/office/officeart/2016/7/layout/BasicLinearProcessNumbered"/>
    <dgm:cxn modelId="{34C588B8-8CAA-4618-ACAD-624E12D31E92}" type="presOf" srcId="{44CF4FA6-D0EE-4558-91ED-89D41EFAAC25}" destId="{8002E288-B910-4169-B9EB-875A949D9CF1}" srcOrd="0" destOrd="0" presId="urn:microsoft.com/office/officeart/2016/7/layout/BasicLinearProcessNumbered"/>
    <dgm:cxn modelId="{495152BD-7876-4126-81AF-A7682653EA5C}" type="presOf" srcId="{BB47FE05-88F3-4077-867D-4B4FBF8391A0}" destId="{EF3C9423-37E5-47B5-8C95-542C0E472FCD}" srcOrd="0" destOrd="0" presId="urn:microsoft.com/office/officeart/2016/7/layout/BasicLinearProcessNumbered"/>
    <dgm:cxn modelId="{8544EA1C-F76F-4C06-8777-E40A343C1FFB}" type="presParOf" srcId="{EF3C9423-37E5-47B5-8C95-542C0E472FCD}" destId="{B695A297-111B-4212-A766-3D5F3376CFDC}" srcOrd="0" destOrd="0" presId="urn:microsoft.com/office/officeart/2016/7/layout/BasicLinearProcessNumbered"/>
    <dgm:cxn modelId="{FB5FCCD5-2D5C-4012-945B-12AC2B636ECE}" type="presParOf" srcId="{B695A297-111B-4212-A766-3D5F3376CFDC}" destId="{4B4D2982-839D-4ADB-BA4C-779C642089E2}" srcOrd="0" destOrd="0" presId="urn:microsoft.com/office/officeart/2016/7/layout/BasicLinearProcessNumbered"/>
    <dgm:cxn modelId="{C2FC3266-850E-4643-BB15-741E231CFB99}" type="presParOf" srcId="{B695A297-111B-4212-A766-3D5F3376CFDC}" destId="{8002E288-B910-4169-B9EB-875A949D9CF1}" srcOrd="1" destOrd="0" presId="urn:microsoft.com/office/officeart/2016/7/layout/BasicLinearProcessNumbered"/>
    <dgm:cxn modelId="{D549D2C7-7D6A-4281-97FD-F79666BD2219}" type="presParOf" srcId="{B695A297-111B-4212-A766-3D5F3376CFDC}" destId="{64810AD2-82C9-4E17-98E0-16244FD34650}" srcOrd="2" destOrd="0" presId="urn:microsoft.com/office/officeart/2016/7/layout/BasicLinearProcessNumbered"/>
    <dgm:cxn modelId="{32523AF8-0456-4154-BBFB-F16E6F2EEE22}" type="presParOf" srcId="{B695A297-111B-4212-A766-3D5F3376CFDC}" destId="{A8B31813-AA84-46D3-8D99-87B676DDA90A}" srcOrd="3" destOrd="0" presId="urn:microsoft.com/office/officeart/2016/7/layout/BasicLinearProcessNumbered"/>
    <dgm:cxn modelId="{04872661-7562-4EE0-8D99-49983E655B67}" type="presParOf" srcId="{EF3C9423-37E5-47B5-8C95-542C0E472FCD}" destId="{FA7393C1-463A-4EBB-AE2D-CB7CCFAD58F5}" srcOrd="1" destOrd="0" presId="urn:microsoft.com/office/officeart/2016/7/layout/BasicLinearProcessNumbered"/>
    <dgm:cxn modelId="{19721B7B-4626-4EEC-8341-7D590185AA42}" type="presParOf" srcId="{EF3C9423-37E5-47B5-8C95-542C0E472FCD}" destId="{B0866572-B5AE-4267-8DED-E860BE026CF7}" srcOrd="2" destOrd="0" presId="urn:microsoft.com/office/officeart/2016/7/layout/BasicLinearProcessNumbered"/>
    <dgm:cxn modelId="{ED219689-57BF-42B1-A22D-7617CC4A52C8}" type="presParOf" srcId="{B0866572-B5AE-4267-8DED-E860BE026CF7}" destId="{9B3F7C84-80A9-488B-87B2-B23AA02E9F57}" srcOrd="0" destOrd="0" presId="urn:microsoft.com/office/officeart/2016/7/layout/BasicLinearProcessNumbered"/>
    <dgm:cxn modelId="{6EF25066-73EF-4EE3-9991-D735E963E1F6}" type="presParOf" srcId="{B0866572-B5AE-4267-8DED-E860BE026CF7}" destId="{6E1485B5-78F4-42ED-B263-F192FB776B2E}" srcOrd="1" destOrd="0" presId="urn:microsoft.com/office/officeart/2016/7/layout/BasicLinearProcessNumbered"/>
    <dgm:cxn modelId="{4BC03402-A397-4397-964B-90CD274C84B8}" type="presParOf" srcId="{B0866572-B5AE-4267-8DED-E860BE026CF7}" destId="{5DC85630-8CB4-447A-BA6E-4DD340C3A139}" srcOrd="2" destOrd="0" presId="urn:microsoft.com/office/officeart/2016/7/layout/BasicLinearProcessNumbered"/>
    <dgm:cxn modelId="{5E5655D8-8D6D-4F35-A47E-429AB147A5AA}" type="presParOf" srcId="{B0866572-B5AE-4267-8DED-E860BE026CF7}" destId="{8C1D753C-2835-4935-B74B-1DAEAD52D05B}" srcOrd="3" destOrd="0" presId="urn:microsoft.com/office/officeart/2016/7/layout/BasicLinearProcessNumbered"/>
    <dgm:cxn modelId="{792B7017-3BE7-4A57-ADB3-6558321BB8C9}" type="presParOf" srcId="{EF3C9423-37E5-47B5-8C95-542C0E472FCD}" destId="{EF887249-DC07-47CD-BB2A-930876CFBB93}" srcOrd="3" destOrd="0" presId="urn:microsoft.com/office/officeart/2016/7/layout/BasicLinearProcessNumbered"/>
    <dgm:cxn modelId="{C32BD432-2A10-419B-8A75-3EF706538534}" type="presParOf" srcId="{EF3C9423-37E5-47B5-8C95-542C0E472FCD}" destId="{0307BF1B-AEE6-48FC-85D5-077AF32B2C45}" srcOrd="4" destOrd="0" presId="urn:microsoft.com/office/officeart/2016/7/layout/BasicLinearProcessNumbered"/>
    <dgm:cxn modelId="{40B3CFFC-0C52-4CE4-A444-602AC686ED91}" type="presParOf" srcId="{0307BF1B-AEE6-48FC-85D5-077AF32B2C45}" destId="{30E4D3C9-1640-4A21-9FB5-E185367F4CA4}" srcOrd="0" destOrd="0" presId="urn:microsoft.com/office/officeart/2016/7/layout/BasicLinearProcessNumbered"/>
    <dgm:cxn modelId="{8E86B775-4323-466D-88B3-E12B92A1C9D1}" type="presParOf" srcId="{0307BF1B-AEE6-48FC-85D5-077AF32B2C45}" destId="{F2134B76-E366-482A-9177-063BE14CEF6B}" srcOrd="1" destOrd="0" presId="urn:microsoft.com/office/officeart/2016/7/layout/BasicLinearProcessNumbered"/>
    <dgm:cxn modelId="{406B9626-4043-4C33-94F9-6DC2E8FC7E19}" type="presParOf" srcId="{0307BF1B-AEE6-48FC-85D5-077AF32B2C45}" destId="{3F6ED6B8-22E0-451B-902A-6907337392E5}" srcOrd="2" destOrd="0" presId="urn:microsoft.com/office/officeart/2016/7/layout/BasicLinearProcessNumbered"/>
    <dgm:cxn modelId="{704CB244-E56C-44BD-B950-139E36F48865}" type="presParOf" srcId="{0307BF1B-AEE6-48FC-85D5-077AF32B2C45}" destId="{A64D38C2-0F2C-4ED6-9987-8B881F5BB8B6}"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20F149-0079-4DC1-BFAB-181350F4D14B}"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AFB6A553-4115-4BFB-A0F7-AD2BBA1D34AD}">
      <dgm:prSet/>
      <dgm:spPr/>
      <dgm:t>
        <a:bodyPr/>
        <a:lstStyle/>
        <a:p>
          <a:r>
            <a:rPr lang="en-CA"/>
            <a:t>Abravanel describes 5 topic which Yechezkel describes with clarity unparalleled by any other prophet</a:t>
          </a:r>
          <a:endParaRPr lang="en-US"/>
        </a:p>
      </dgm:t>
    </dgm:pt>
    <dgm:pt modelId="{B89003F5-A4DE-4077-B16F-988BC602A11E}" type="parTrans" cxnId="{E697C574-17A0-447D-93E6-C224D5158E8F}">
      <dgm:prSet/>
      <dgm:spPr/>
      <dgm:t>
        <a:bodyPr/>
        <a:lstStyle/>
        <a:p>
          <a:endParaRPr lang="en-US"/>
        </a:p>
      </dgm:t>
    </dgm:pt>
    <dgm:pt modelId="{4F4DD559-A000-481C-9329-A528911500D0}" type="sibTrans" cxnId="{E697C574-17A0-447D-93E6-C224D5158E8F}">
      <dgm:prSet/>
      <dgm:spPr/>
      <dgm:t>
        <a:bodyPr/>
        <a:lstStyle/>
        <a:p>
          <a:endParaRPr lang="en-US"/>
        </a:p>
      </dgm:t>
    </dgm:pt>
    <dgm:pt modelId="{8DF2041D-4CBB-491F-9CAA-D5B4501E05AF}">
      <dgm:prSet/>
      <dgm:spPr/>
      <dgm:t>
        <a:bodyPr/>
        <a:lstStyle/>
        <a:p>
          <a:r>
            <a:rPr lang="en-CA"/>
            <a:t>Vengeance against Gentile Nations at the End of Days</a:t>
          </a:r>
          <a:endParaRPr lang="en-US"/>
        </a:p>
      </dgm:t>
    </dgm:pt>
    <dgm:pt modelId="{01C41154-6F0D-4A83-874B-818414EA65C2}" type="parTrans" cxnId="{15F6067E-5D90-4EAC-BE53-82D0B3852AE5}">
      <dgm:prSet/>
      <dgm:spPr/>
      <dgm:t>
        <a:bodyPr/>
        <a:lstStyle/>
        <a:p>
          <a:endParaRPr lang="en-US"/>
        </a:p>
      </dgm:t>
    </dgm:pt>
    <dgm:pt modelId="{0A247006-3C40-4FAB-88DA-F70703AB4362}" type="sibTrans" cxnId="{15F6067E-5D90-4EAC-BE53-82D0B3852AE5}">
      <dgm:prSet/>
      <dgm:spPr/>
      <dgm:t>
        <a:bodyPr/>
        <a:lstStyle/>
        <a:p>
          <a:endParaRPr lang="en-US"/>
        </a:p>
      </dgm:t>
    </dgm:pt>
    <dgm:pt modelId="{7E5F1018-F259-4A11-957D-9CCC3F618D7E}">
      <dgm:prSet/>
      <dgm:spPr/>
      <dgm:t>
        <a:bodyPr/>
        <a:lstStyle/>
        <a:p>
          <a:r>
            <a:rPr lang="en-CA"/>
            <a:t>Complete Ingathering of the Exiles (no one will be left in the Diaspora).</a:t>
          </a:r>
          <a:endParaRPr lang="en-US"/>
        </a:p>
      </dgm:t>
    </dgm:pt>
    <dgm:pt modelId="{AD25EBC6-D02A-4E3D-ABB1-0F75D2E43A13}" type="parTrans" cxnId="{4701C7B4-D09D-4083-A6A8-E9FB58E1DD3F}">
      <dgm:prSet/>
      <dgm:spPr/>
      <dgm:t>
        <a:bodyPr/>
        <a:lstStyle/>
        <a:p>
          <a:endParaRPr lang="en-US"/>
        </a:p>
      </dgm:t>
    </dgm:pt>
    <dgm:pt modelId="{E55CB441-1941-4B09-A1E4-30F681CEAE06}" type="sibTrans" cxnId="{4701C7B4-D09D-4083-A6A8-E9FB58E1DD3F}">
      <dgm:prSet/>
      <dgm:spPr/>
      <dgm:t>
        <a:bodyPr/>
        <a:lstStyle/>
        <a:p>
          <a:endParaRPr lang="en-US"/>
        </a:p>
      </dgm:t>
    </dgm:pt>
    <dgm:pt modelId="{6D6688A5-E00A-49F0-B6C5-CFA121264144}">
      <dgm:prSet/>
      <dgm:spPr/>
      <dgm:t>
        <a:bodyPr/>
        <a:lstStyle/>
        <a:p>
          <a:r>
            <a:rPr lang="en-CA"/>
            <a:t>The Return of the 10 Lost Tribes</a:t>
          </a:r>
          <a:endParaRPr lang="en-US"/>
        </a:p>
      </dgm:t>
    </dgm:pt>
    <dgm:pt modelId="{54100383-B969-4CD7-893A-E6F31680A532}" type="parTrans" cxnId="{3CD7B28B-926C-405F-8AF3-557E905D9B17}">
      <dgm:prSet/>
      <dgm:spPr/>
      <dgm:t>
        <a:bodyPr/>
        <a:lstStyle/>
        <a:p>
          <a:endParaRPr lang="en-US"/>
        </a:p>
      </dgm:t>
    </dgm:pt>
    <dgm:pt modelId="{2DCF7D7D-0670-46B5-80DB-5F3FBF66ED41}" type="sibTrans" cxnId="{3CD7B28B-926C-405F-8AF3-557E905D9B17}">
      <dgm:prSet/>
      <dgm:spPr/>
      <dgm:t>
        <a:bodyPr/>
        <a:lstStyle/>
        <a:p>
          <a:endParaRPr lang="en-US"/>
        </a:p>
      </dgm:t>
    </dgm:pt>
    <dgm:pt modelId="{18CB6539-4836-4F3A-9493-C6B780EA0842}">
      <dgm:prSet/>
      <dgm:spPr/>
      <dgm:t>
        <a:bodyPr/>
        <a:lstStyle/>
        <a:p>
          <a:r>
            <a:rPr lang="en-CA"/>
            <a:t>The Return of the Davidic Monarchy over all 12 tribes</a:t>
          </a:r>
          <a:endParaRPr lang="en-US"/>
        </a:p>
      </dgm:t>
    </dgm:pt>
    <dgm:pt modelId="{7A67169B-7CDD-47AD-801E-BC8A37B2F539}" type="parTrans" cxnId="{5A064048-C072-4748-8BD3-6145737D3DB8}">
      <dgm:prSet/>
      <dgm:spPr/>
      <dgm:t>
        <a:bodyPr/>
        <a:lstStyle/>
        <a:p>
          <a:endParaRPr lang="en-US"/>
        </a:p>
      </dgm:t>
    </dgm:pt>
    <dgm:pt modelId="{84371451-9397-4F08-95FB-FB1032638920}" type="sibTrans" cxnId="{5A064048-C072-4748-8BD3-6145737D3DB8}">
      <dgm:prSet/>
      <dgm:spPr/>
      <dgm:t>
        <a:bodyPr/>
        <a:lstStyle/>
        <a:p>
          <a:endParaRPr lang="en-US"/>
        </a:p>
      </dgm:t>
    </dgm:pt>
    <dgm:pt modelId="{0AFF7D01-3539-4916-8E29-FD58170DC226}">
      <dgm:prSet/>
      <dgm:spPr/>
      <dgm:t>
        <a:bodyPr/>
        <a:lstStyle/>
        <a:p>
          <a:r>
            <a:rPr lang="en-CA"/>
            <a:t>The Resurrection of the Dead </a:t>
          </a:r>
          <a:endParaRPr lang="en-US"/>
        </a:p>
      </dgm:t>
    </dgm:pt>
    <dgm:pt modelId="{5BEC785E-2FD8-4124-9321-5B181DC61943}" type="parTrans" cxnId="{0ED791E1-DA3B-4C3C-A0AA-6CF7684002E0}">
      <dgm:prSet/>
      <dgm:spPr/>
      <dgm:t>
        <a:bodyPr/>
        <a:lstStyle/>
        <a:p>
          <a:endParaRPr lang="en-US"/>
        </a:p>
      </dgm:t>
    </dgm:pt>
    <dgm:pt modelId="{7D37A283-1C41-4A92-A563-662D32DDFFB0}" type="sibTrans" cxnId="{0ED791E1-DA3B-4C3C-A0AA-6CF7684002E0}">
      <dgm:prSet/>
      <dgm:spPr/>
      <dgm:t>
        <a:bodyPr/>
        <a:lstStyle/>
        <a:p>
          <a:endParaRPr lang="en-US"/>
        </a:p>
      </dgm:t>
    </dgm:pt>
    <dgm:pt modelId="{E91DCC1F-FB73-40B1-9E5C-4782D267EF10}" type="pres">
      <dgm:prSet presAssocID="{4E20F149-0079-4DC1-BFAB-181350F4D14B}" presName="vert0" presStyleCnt="0">
        <dgm:presLayoutVars>
          <dgm:dir/>
          <dgm:animOne val="branch"/>
          <dgm:animLvl val="lvl"/>
        </dgm:presLayoutVars>
      </dgm:prSet>
      <dgm:spPr/>
    </dgm:pt>
    <dgm:pt modelId="{E0055F12-207D-4FF2-A1F7-94CD5148FA2D}" type="pres">
      <dgm:prSet presAssocID="{AFB6A553-4115-4BFB-A0F7-AD2BBA1D34AD}" presName="thickLine" presStyleLbl="alignNode1" presStyleIdx="0" presStyleCnt="1"/>
      <dgm:spPr/>
    </dgm:pt>
    <dgm:pt modelId="{E557175F-61C1-4696-8990-054E2F4A3F1B}" type="pres">
      <dgm:prSet presAssocID="{AFB6A553-4115-4BFB-A0F7-AD2BBA1D34AD}" presName="horz1" presStyleCnt="0"/>
      <dgm:spPr/>
    </dgm:pt>
    <dgm:pt modelId="{8B0DD84C-88B4-4FB0-8B58-457704366BBF}" type="pres">
      <dgm:prSet presAssocID="{AFB6A553-4115-4BFB-A0F7-AD2BBA1D34AD}" presName="tx1" presStyleLbl="revTx" presStyleIdx="0" presStyleCnt="6"/>
      <dgm:spPr/>
    </dgm:pt>
    <dgm:pt modelId="{524ECF9F-44D7-4A0A-9E18-DD6D093DCA19}" type="pres">
      <dgm:prSet presAssocID="{AFB6A553-4115-4BFB-A0F7-AD2BBA1D34AD}" presName="vert1" presStyleCnt="0"/>
      <dgm:spPr/>
    </dgm:pt>
    <dgm:pt modelId="{CC26C152-7E14-4433-9EA7-2C88525D8498}" type="pres">
      <dgm:prSet presAssocID="{8DF2041D-4CBB-491F-9CAA-D5B4501E05AF}" presName="vertSpace2a" presStyleCnt="0"/>
      <dgm:spPr/>
    </dgm:pt>
    <dgm:pt modelId="{D1DF23B8-00FF-41FF-B941-0DC119B7CB32}" type="pres">
      <dgm:prSet presAssocID="{8DF2041D-4CBB-491F-9CAA-D5B4501E05AF}" presName="horz2" presStyleCnt="0"/>
      <dgm:spPr/>
    </dgm:pt>
    <dgm:pt modelId="{152271D0-5581-4920-9A49-0D6E726BA555}" type="pres">
      <dgm:prSet presAssocID="{8DF2041D-4CBB-491F-9CAA-D5B4501E05AF}" presName="horzSpace2" presStyleCnt="0"/>
      <dgm:spPr/>
    </dgm:pt>
    <dgm:pt modelId="{B2DF549C-BFAD-460E-B215-4663C3DD6F32}" type="pres">
      <dgm:prSet presAssocID="{8DF2041D-4CBB-491F-9CAA-D5B4501E05AF}" presName="tx2" presStyleLbl="revTx" presStyleIdx="1" presStyleCnt="6"/>
      <dgm:spPr/>
    </dgm:pt>
    <dgm:pt modelId="{A409D9C6-948F-4838-BAA5-617C9EEAB2B7}" type="pres">
      <dgm:prSet presAssocID="{8DF2041D-4CBB-491F-9CAA-D5B4501E05AF}" presName="vert2" presStyleCnt="0"/>
      <dgm:spPr/>
    </dgm:pt>
    <dgm:pt modelId="{6535A860-5D09-4282-B866-F11B7FAF08FB}" type="pres">
      <dgm:prSet presAssocID="{8DF2041D-4CBB-491F-9CAA-D5B4501E05AF}" presName="thinLine2b" presStyleLbl="callout" presStyleIdx="0" presStyleCnt="5"/>
      <dgm:spPr/>
    </dgm:pt>
    <dgm:pt modelId="{44571752-676E-4B98-9FB2-E3D33D9107A2}" type="pres">
      <dgm:prSet presAssocID="{8DF2041D-4CBB-491F-9CAA-D5B4501E05AF}" presName="vertSpace2b" presStyleCnt="0"/>
      <dgm:spPr/>
    </dgm:pt>
    <dgm:pt modelId="{6A69E971-377B-4936-8EAA-599FB92F9439}" type="pres">
      <dgm:prSet presAssocID="{7E5F1018-F259-4A11-957D-9CCC3F618D7E}" presName="horz2" presStyleCnt="0"/>
      <dgm:spPr/>
    </dgm:pt>
    <dgm:pt modelId="{2A157260-FB34-4EF8-9920-9F682EFC066A}" type="pres">
      <dgm:prSet presAssocID="{7E5F1018-F259-4A11-957D-9CCC3F618D7E}" presName="horzSpace2" presStyleCnt="0"/>
      <dgm:spPr/>
    </dgm:pt>
    <dgm:pt modelId="{7EDBADE4-18BF-48FD-A933-1DFD5703A9D3}" type="pres">
      <dgm:prSet presAssocID="{7E5F1018-F259-4A11-957D-9CCC3F618D7E}" presName="tx2" presStyleLbl="revTx" presStyleIdx="2" presStyleCnt="6"/>
      <dgm:spPr/>
    </dgm:pt>
    <dgm:pt modelId="{3360AEC7-8D43-4EAF-8019-487C9C69C843}" type="pres">
      <dgm:prSet presAssocID="{7E5F1018-F259-4A11-957D-9CCC3F618D7E}" presName="vert2" presStyleCnt="0"/>
      <dgm:spPr/>
    </dgm:pt>
    <dgm:pt modelId="{67BA5C2A-4799-4A56-AEE5-E6993B6C4806}" type="pres">
      <dgm:prSet presAssocID="{7E5F1018-F259-4A11-957D-9CCC3F618D7E}" presName="thinLine2b" presStyleLbl="callout" presStyleIdx="1" presStyleCnt="5"/>
      <dgm:spPr/>
    </dgm:pt>
    <dgm:pt modelId="{04119DBA-AF2D-4D66-9CD5-7DAD5FF22224}" type="pres">
      <dgm:prSet presAssocID="{7E5F1018-F259-4A11-957D-9CCC3F618D7E}" presName="vertSpace2b" presStyleCnt="0"/>
      <dgm:spPr/>
    </dgm:pt>
    <dgm:pt modelId="{D748441A-16A4-4995-9B24-C43D6995BCD4}" type="pres">
      <dgm:prSet presAssocID="{6D6688A5-E00A-49F0-B6C5-CFA121264144}" presName="horz2" presStyleCnt="0"/>
      <dgm:spPr/>
    </dgm:pt>
    <dgm:pt modelId="{E018E0FF-919E-41A8-9E01-7B989E2B55EE}" type="pres">
      <dgm:prSet presAssocID="{6D6688A5-E00A-49F0-B6C5-CFA121264144}" presName="horzSpace2" presStyleCnt="0"/>
      <dgm:spPr/>
    </dgm:pt>
    <dgm:pt modelId="{A23FC1BE-A630-46CE-AAEA-1B6415455D37}" type="pres">
      <dgm:prSet presAssocID="{6D6688A5-E00A-49F0-B6C5-CFA121264144}" presName="tx2" presStyleLbl="revTx" presStyleIdx="3" presStyleCnt="6"/>
      <dgm:spPr/>
    </dgm:pt>
    <dgm:pt modelId="{D68BD772-FC66-4EA1-A53D-384E06E240C6}" type="pres">
      <dgm:prSet presAssocID="{6D6688A5-E00A-49F0-B6C5-CFA121264144}" presName="vert2" presStyleCnt="0"/>
      <dgm:spPr/>
    </dgm:pt>
    <dgm:pt modelId="{9AE40BDA-49E3-4B03-8A94-E2497C4C06F7}" type="pres">
      <dgm:prSet presAssocID="{6D6688A5-E00A-49F0-B6C5-CFA121264144}" presName="thinLine2b" presStyleLbl="callout" presStyleIdx="2" presStyleCnt="5"/>
      <dgm:spPr/>
    </dgm:pt>
    <dgm:pt modelId="{FA01034A-A8A4-4AA9-A27A-CC55C228DB4B}" type="pres">
      <dgm:prSet presAssocID="{6D6688A5-E00A-49F0-B6C5-CFA121264144}" presName="vertSpace2b" presStyleCnt="0"/>
      <dgm:spPr/>
    </dgm:pt>
    <dgm:pt modelId="{EF97C5EB-A3CC-4E9F-B46E-17D75B217A63}" type="pres">
      <dgm:prSet presAssocID="{18CB6539-4836-4F3A-9493-C6B780EA0842}" presName="horz2" presStyleCnt="0"/>
      <dgm:spPr/>
    </dgm:pt>
    <dgm:pt modelId="{1F23F373-D844-47B1-8C83-D30B1D2AE477}" type="pres">
      <dgm:prSet presAssocID="{18CB6539-4836-4F3A-9493-C6B780EA0842}" presName="horzSpace2" presStyleCnt="0"/>
      <dgm:spPr/>
    </dgm:pt>
    <dgm:pt modelId="{DB0D5D96-D393-4E5D-BCCC-654F4673EBBF}" type="pres">
      <dgm:prSet presAssocID="{18CB6539-4836-4F3A-9493-C6B780EA0842}" presName="tx2" presStyleLbl="revTx" presStyleIdx="4" presStyleCnt="6"/>
      <dgm:spPr/>
    </dgm:pt>
    <dgm:pt modelId="{AA0908C9-C88B-4E22-A1AC-C406D15F00ED}" type="pres">
      <dgm:prSet presAssocID="{18CB6539-4836-4F3A-9493-C6B780EA0842}" presName="vert2" presStyleCnt="0"/>
      <dgm:spPr/>
    </dgm:pt>
    <dgm:pt modelId="{B8BDBCBC-4CD7-41F1-96F8-A414E7CA9477}" type="pres">
      <dgm:prSet presAssocID="{18CB6539-4836-4F3A-9493-C6B780EA0842}" presName="thinLine2b" presStyleLbl="callout" presStyleIdx="3" presStyleCnt="5"/>
      <dgm:spPr/>
    </dgm:pt>
    <dgm:pt modelId="{D0759667-1845-4D34-A377-C6557036E140}" type="pres">
      <dgm:prSet presAssocID="{18CB6539-4836-4F3A-9493-C6B780EA0842}" presName="vertSpace2b" presStyleCnt="0"/>
      <dgm:spPr/>
    </dgm:pt>
    <dgm:pt modelId="{2D8BD091-D5C1-4B7D-8BF2-F146A1ABBD8A}" type="pres">
      <dgm:prSet presAssocID="{0AFF7D01-3539-4916-8E29-FD58170DC226}" presName="horz2" presStyleCnt="0"/>
      <dgm:spPr/>
    </dgm:pt>
    <dgm:pt modelId="{01287B17-CC73-451B-843C-A95B0A824741}" type="pres">
      <dgm:prSet presAssocID="{0AFF7D01-3539-4916-8E29-FD58170DC226}" presName="horzSpace2" presStyleCnt="0"/>
      <dgm:spPr/>
    </dgm:pt>
    <dgm:pt modelId="{874DB162-1A8D-4066-BB5E-16F38A74B7DB}" type="pres">
      <dgm:prSet presAssocID="{0AFF7D01-3539-4916-8E29-FD58170DC226}" presName="tx2" presStyleLbl="revTx" presStyleIdx="5" presStyleCnt="6"/>
      <dgm:spPr/>
    </dgm:pt>
    <dgm:pt modelId="{569FD825-6C75-409C-A869-182AEE5C3D19}" type="pres">
      <dgm:prSet presAssocID="{0AFF7D01-3539-4916-8E29-FD58170DC226}" presName="vert2" presStyleCnt="0"/>
      <dgm:spPr/>
    </dgm:pt>
    <dgm:pt modelId="{A3CDFE47-9F89-430E-B632-7784E76335DE}" type="pres">
      <dgm:prSet presAssocID="{0AFF7D01-3539-4916-8E29-FD58170DC226}" presName="thinLine2b" presStyleLbl="callout" presStyleIdx="4" presStyleCnt="5"/>
      <dgm:spPr/>
    </dgm:pt>
    <dgm:pt modelId="{BAA53C8F-B465-46A9-92DD-4EB16AA015EC}" type="pres">
      <dgm:prSet presAssocID="{0AFF7D01-3539-4916-8E29-FD58170DC226}" presName="vertSpace2b" presStyleCnt="0"/>
      <dgm:spPr/>
    </dgm:pt>
  </dgm:ptLst>
  <dgm:cxnLst>
    <dgm:cxn modelId="{E1AC2A02-CF6F-4DC4-923D-D6A2EEF0F473}" type="presOf" srcId="{AFB6A553-4115-4BFB-A0F7-AD2BBA1D34AD}" destId="{8B0DD84C-88B4-4FB0-8B58-457704366BBF}" srcOrd="0" destOrd="0" presId="urn:microsoft.com/office/officeart/2008/layout/LinedList"/>
    <dgm:cxn modelId="{EB7CED38-702E-4EF6-ACB0-6053D0C39225}" type="presOf" srcId="{8DF2041D-4CBB-491F-9CAA-D5B4501E05AF}" destId="{B2DF549C-BFAD-460E-B215-4663C3DD6F32}" srcOrd="0" destOrd="0" presId="urn:microsoft.com/office/officeart/2008/layout/LinedList"/>
    <dgm:cxn modelId="{C62F7062-12F9-4B17-9258-1A1337EADCC0}" type="presOf" srcId="{4E20F149-0079-4DC1-BFAB-181350F4D14B}" destId="{E91DCC1F-FB73-40B1-9E5C-4782D267EF10}" srcOrd="0" destOrd="0" presId="urn:microsoft.com/office/officeart/2008/layout/LinedList"/>
    <dgm:cxn modelId="{EBF60963-AA8F-4110-9AB9-99B8474DE189}" type="presOf" srcId="{7E5F1018-F259-4A11-957D-9CCC3F618D7E}" destId="{7EDBADE4-18BF-48FD-A933-1DFD5703A9D3}" srcOrd="0" destOrd="0" presId="urn:microsoft.com/office/officeart/2008/layout/LinedList"/>
    <dgm:cxn modelId="{5A064048-C072-4748-8BD3-6145737D3DB8}" srcId="{AFB6A553-4115-4BFB-A0F7-AD2BBA1D34AD}" destId="{18CB6539-4836-4F3A-9493-C6B780EA0842}" srcOrd="3" destOrd="0" parTransId="{7A67169B-7CDD-47AD-801E-BC8A37B2F539}" sibTransId="{84371451-9397-4F08-95FB-FB1032638920}"/>
    <dgm:cxn modelId="{E3889C68-7AF8-47EA-9B4D-5CFFC812B76A}" type="presOf" srcId="{18CB6539-4836-4F3A-9493-C6B780EA0842}" destId="{DB0D5D96-D393-4E5D-BCCC-654F4673EBBF}" srcOrd="0" destOrd="0" presId="urn:microsoft.com/office/officeart/2008/layout/LinedList"/>
    <dgm:cxn modelId="{E697C574-17A0-447D-93E6-C224D5158E8F}" srcId="{4E20F149-0079-4DC1-BFAB-181350F4D14B}" destId="{AFB6A553-4115-4BFB-A0F7-AD2BBA1D34AD}" srcOrd="0" destOrd="0" parTransId="{B89003F5-A4DE-4077-B16F-988BC602A11E}" sibTransId="{4F4DD559-A000-481C-9329-A528911500D0}"/>
    <dgm:cxn modelId="{15F6067E-5D90-4EAC-BE53-82D0B3852AE5}" srcId="{AFB6A553-4115-4BFB-A0F7-AD2BBA1D34AD}" destId="{8DF2041D-4CBB-491F-9CAA-D5B4501E05AF}" srcOrd="0" destOrd="0" parTransId="{01C41154-6F0D-4A83-874B-818414EA65C2}" sibTransId="{0A247006-3C40-4FAB-88DA-F70703AB4362}"/>
    <dgm:cxn modelId="{3CD7B28B-926C-405F-8AF3-557E905D9B17}" srcId="{AFB6A553-4115-4BFB-A0F7-AD2BBA1D34AD}" destId="{6D6688A5-E00A-49F0-B6C5-CFA121264144}" srcOrd="2" destOrd="0" parTransId="{54100383-B969-4CD7-893A-E6F31680A532}" sibTransId="{2DCF7D7D-0670-46B5-80DB-5F3FBF66ED41}"/>
    <dgm:cxn modelId="{4701C7B4-D09D-4083-A6A8-E9FB58E1DD3F}" srcId="{AFB6A553-4115-4BFB-A0F7-AD2BBA1D34AD}" destId="{7E5F1018-F259-4A11-957D-9CCC3F618D7E}" srcOrd="1" destOrd="0" parTransId="{AD25EBC6-D02A-4E3D-ABB1-0F75D2E43A13}" sibTransId="{E55CB441-1941-4B09-A1E4-30F681CEAE06}"/>
    <dgm:cxn modelId="{0ED791E1-DA3B-4C3C-A0AA-6CF7684002E0}" srcId="{AFB6A553-4115-4BFB-A0F7-AD2BBA1D34AD}" destId="{0AFF7D01-3539-4916-8E29-FD58170DC226}" srcOrd="4" destOrd="0" parTransId="{5BEC785E-2FD8-4124-9321-5B181DC61943}" sibTransId="{7D37A283-1C41-4A92-A563-662D32DDFFB0}"/>
    <dgm:cxn modelId="{0D588EE5-3DB5-4598-9988-35131D2FFA78}" type="presOf" srcId="{0AFF7D01-3539-4916-8E29-FD58170DC226}" destId="{874DB162-1A8D-4066-BB5E-16F38A74B7DB}" srcOrd="0" destOrd="0" presId="urn:microsoft.com/office/officeart/2008/layout/LinedList"/>
    <dgm:cxn modelId="{6ECCD9F8-D035-44E0-B8CE-7A48BDEFA366}" type="presOf" srcId="{6D6688A5-E00A-49F0-B6C5-CFA121264144}" destId="{A23FC1BE-A630-46CE-AAEA-1B6415455D37}" srcOrd="0" destOrd="0" presId="urn:microsoft.com/office/officeart/2008/layout/LinedList"/>
    <dgm:cxn modelId="{83A115A7-FF87-448A-BAA6-43FAC78B55EE}" type="presParOf" srcId="{E91DCC1F-FB73-40B1-9E5C-4782D267EF10}" destId="{E0055F12-207D-4FF2-A1F7-94CD5148FA2D}" srcOrd="0" destOrd="0" presId="urn:microsoft.com/office/officeart/2008/layout/LinedList"/>
    <dgm:cxn modelId="{43F2B622-2A25-4956-8C5F-6A95CADE5CCF}" type="presParOf" srcId="{E91DCC1F-FB73-40B1-9E5C-4782D267EF10}" destId="{E557175F-61C1-4696-8990-054E2F4A3F1B}" srcOrd="1" destOrd="0" presId="urn:microsoft.com/office/officeart/2008/layout/LinedList"/>
    <dgm:cxn modelId="{017791FA-2B93-4B5F-BA29-BE0A12798FB5}" type="presParOf" srcId="{E557175F-61C1-4696-8990-054E2F4A3F1B}" destId="{8B0DD84C-88B4-4FB0-8B58-457704366BBF}" srcOrd="0" destOrd="0" presId="urn:microsoft.com/office/officeart/2008/layout/LinedList"/>
    <dgm:cxn modelId="{8C0E296C-B597-4BEF-865A-E3F5413A7CEE}" type="presParOf" srcId="{E557175F-61C1-4696-8990-054E2F4A3F1B}" destId="{524ECF9F-44D7-4A0A-9E18-DD6D093DCA19}" srcOrd="1" destOrd="0" presId="urn:microsoft.com/office/officeart/2008/layout/LinedList"/>
    <dgm:cxn modelId="{903AD6D0-219D-4273-8E1D-52E4222A7CC9}" type="presParOf" srcId="{524ECF9F-44D7-4A0A-9E18-DD6D093DCA19}" destId="{CC26C152-7E14-4433-9EA7-2C88525D8498}" srcOrd="0" destOrd="0" presId="urn:microsoft.com/office/officeart/2008/layout/LinedList"/>
    <dgm:cxn modelId="{6E9850F3-D7B5-453E-9779-DA3C35B9EF48}" type="presParOf" srcId="{524ECF9F-44D7-4A0A-9E18-DD6D093DCA19}" destId="{D1DF23B8-00FF-41FF-B941-0DC119B7CB32}" srcOrd="1" destOrd="0" presId="urn:microsoft.com/office/officeart/2008/layout/LinedList"/>
    <dgm:cxn modelId="{46C94BD9-FD15-447A-9DEA-19F60F71CBA4}" type="presParOf" srcId="{D1DF23B8-00FF-41FF-B941-0DC119B7CB32}" destId="{152271D0-5581-4920-9A49-0D6E726BA555}" srcOrd="0" destOrd="0" presId="urn:microsoft.com/office/officeart/2008/layout/LinedList"/>
    <dgm:cxn modelId="{879444F5-FF40-406D-AC53-4D64DAABB855}" type="presParOf" srcId="{D1DF23B8-00FF-41FF-B941-0DC119B7CB32}" destId="{B2DF549C-BFAD-460E-B215-4663C3DD6F32}" srcOrd="1" destOrd="0" presId="urn:microsoft.com/office/officeart/2008/layout/LinedList"/>
    <dgm:cxn modelId="{0FEAB31D-2FE3-4B5E-A65A-B128359374C9}" type="presParOf" srcId="{D1DF23B8-00FF-41FF-B941-0DC119B7CB32}" destId="{A409D9C6-948F-4838-BAA5-617C9EEAB2B7}" srcOrd="2" destOrd="0" presId="urn:microsoft.com/office/officeart/2008/layout/LinedList"/>
    <dgm:cxn modelId="{EB519879-D5BB-4D66-920C-9911F69983DA}" type="presParOf" srcId="{524ECF9F-44D7-4A0A-9E18-DD6D093DCA19}" destId="{6535A860-5D09-4282-B866-F11B7FAF08FB}" srcOrd="2" destOrd="0" presId="urn:microsoft.com/office/officeart/2008/layout/LinedList"/>
    <dgm:cxn modelId="{1B4D8C53-3D3B-4D51-824F-12EE3FA11EE0}" type="presParOf" srcId="{524ECF9F-44D7-4A0A-9E18-DD6D093DCA19}" destId="{44571752-676E-4B98-9FB2-E3D33D9107A2}" srcOrd="3" destOrd="0" presId="urn:microsoft.com/office/officeart/2008/layout/LinedList"/>
    <dgm:cxn modelId="{EDF14119-4938-4A53-B97D-8FCB3611615C}" type="presParOf" srcId="{524ECF9F-44D7-4A0A-9E18-DD6D093DCA19}" destId="{6A69E971-377B-4936-8EAA-599FB92F9439}" srcOrd="4" destOrd="0" presId="urn:microsoft.com/office/officeart/2008/layout/LinedList"/>
    <dgm:cxn modelId="{46DFC1EC-C3C8-411C-864B-94E8654E2E4E}" type="presParOf" srcId="{6A69E971-377B-4936-8EAA-599FB92F9439}" destId="{2A157260-FB34-4EF8-9920-9F682EFC066A}" srcOrd="0" destOrd="0" presId="urn:microsoft.com/office/officeart/2008/layout/LinedList"/>
    <dgm:cxn modelId="{44D79B1A-534D-4438-B20B-6E8F95A69B48}" type="presParOf" srcId="{6A69E971-377B-4936-8EAA-599FB92F9439}" destId="{7EDBADE4-18BF-48FD-A933-1DFD5703A9D3}" srcOrd="1" destOrd="0" presId="urn:microsoft.com/office/officeart/2008/layout/LinedList"/>
    <dgm:cxn modelId="{AF5D2F2E-8744-4C00-8235-B978EC6D2E94}" type="presParOf" srcId="{6A69E971-377B-4936-8EAA-599FB92F9439}" destId="{3360AEC7-8D43-4EAF-8019-487C9C69C843}" srcOrd="2" destOrd="0" presId="urn:microsoft.com/office/officeart/2008/layout/LinedList"/>
    <dgm:cxn modelId="{4F24190F-1661-474E-BFBF-739FC50D906C}" type="presParOf" srcId="{524ECF9F-44D7-4A0A-9E18-DD6D093DCA19}" destId="{67BA5C2A-4799-4A56-AEE5-E6993B6C4806}" srcOrd="5" destOrd="0" presId="urn:microsoft.com/office/officeart/2008/layout/LinedList"/>
    <dgm:cxn modelId="{9BB4EE28-A23C-4416-8325-D20C976E9AA9}" type="presParOf" srcId="{524ECF9F-44D7-4A0A-9E18-DD6D093DCA19}" destId="{04119DBA-AF2D-4D66-9CD5-7DAD5FF22224}" srcOrd="6" destOrd="0" presId="urn:microsoft.com/office/officeart/2008/layout/LinedList"/>
    <dgm:cxn modelId="{8907D682-00CB-4235-BDEF-2405EF049F21}" type="presParOf" srcId="{524ECF9F-44D7-4A0A-9E18-DD6D093DCA19}" destId="{D748441A-16A4-4995-9B24-C43D6995BCD4}" srcOrd="7" destOrd="0" presId="urn:microsoft.com/office/officeart/2008/layout/LinedList"/>
    <dgm:cxn modelId="{DD07FDE0-DBEE-4725-B009-D94DF3501548}" type="presParOf" srcId="{D748441A-16A4-4995-9B24-C43D6995BCD4}" destId="{E018E0FF-919E-41A8-9E01-7B989E2B55EE}" srcOrd="0" destOrd="0" presId="urn:microsoft.com/office/officeart/2008/layout/LinedList"/>
    <dgm:cxn modelId="{372AA55F-A7A5-4C02-9169-028277B1F702}" type="presParOf" srcId="{D748441A-16A4-4995-9B24-C43D6995BCD4}" destId="{A23FC1BE-A630-46CE-AAEA-1B6415455D37}" srcOrd="1" destOrd="0" presId="urn:microsoft.com/office/officeart/2008/layout/LinedList"/>
    <dgm:cxn modelId="{279CA7CB-813A-4091-A6D2-2BA7C96AEBB4}" type="presParOf" srcId="{D748441A-16A4-4995-9B24-C43D6995BCD4}" destId="{D68BD772-FC66-4EA1-A53D-384E06E240C6}" srcOrd="2" destOrd="0" presId="urn:microsoft.com/office/officeart/2008/layout/LinedList"/>
    <dgm:cxn modelId="{9B8CAA58-FC59-48B9-A8CF-095B2CB5A3B1}" type="presParOf" srcId="{524ECF9F-44D7-4A0A-9E18-DD6D093DCA19}" destId="{9AE40BDA-49E3-4B03-8A94-E2497C4C06F7}" srcOrd="8" destOrd="0" presId="urn:microsoft.com/office/officeart/2008/layout/LinedList"/>
    <dgm:cxn modelId="{8169ABBA-9611-4C07-A3A5-1E4BB609EAA3}" type="presParOf" srcId="{524ECF9F-44D7-4A0A-9E18-DD6D093DCA19}" destId="{FA01034A-A8A4-4AA9-A27A-CC55C228DB4B}" srcOrd="9" destOrd="0" presId="urn:microsoft.com/office/officeart/2008/layout/LinedList"/>
    <dgm:cxn modelId="{A5CDBE37-8C0D-4EB6-9067-BA9DE592ACBE}" type="presParOf" srcId="{524ECF9F-44D7-4A0A-9E18-DD6D093DCA19}" destId="{EF97C5EB-A3CC-4E9F-B46E-17D75B217A63}" srcOrd="10" destOrd="0" presId="urn:microsoft.com/office/officeart/2008/layout/LinedList"/>
    <dgm:cxn modelId="{99A90B64-AE19-47DF-9744-12B644863180}" type="presParOf" srcId="{EF97C5EB-A3CC-4E9F-B46E-17D75B217A63}" destId="{1F23F373-D844-47B1-8C83-D30B1D2AE477}" srcOrd="0" destOrd="0" presId="urn:microsoft.com/office/officeart/2008/layout/LinedList"/>
    <dgm:cxn modelId="{37EF0636-57C5-4A25-80A2-09AC9805D500}" type="presParOf" srcId="{EF97C5EB-A3CC-4E9F-B46E-17D75B217A63}" destId="{DB0D5D96-D393-4E5D-BCCC-654F4673EBBF}" srcOrd="1" destOrd="0" presId="urn:microsoft.com/office/officeart/2008/layout/LinedList"/>
    <dgm:cxn modelId="{38D37414-080B-4D91-B17B-CAFBF39DF114}" type="presParOf" srcId="{EF97C5EB-A3CC-4E9F-B46E-17D75B217A63}" destId="{AA0908C9-C88B-4E22-A1AC-C406D15F00ED}" srcOrd="2" destOrd="0" presId="urn:microsoft.com/office/officeart/2008/layout/LinedList"/>
    <dgm:cxn modelId="{285922EA-5166-4551-82DF-1F51761DDF65}" type="presParOf" srcId="{524ECF9F-44D7-4A0A-9E18-DD6D093DCA19}" destId="{B8BDBCBC-4CD7-41F1-96F8-A414E7CA9477}" srcOrd="11" destOrd="0" presId="urn:microsoft.com/office/officeart/2008/layout/LinedList"/>
    <dgm:cxn modelId="{D72D29B9-372A-4CB9-9FEC-91D26BD2046C}" type="presParOf" srcId="{524ECF9F-44D7-4A0A-9E18-DD6D093DCA19}" destId="{D0759667-1845-4D34-A377-C6557036E140}" srcOrd="12" destOrd="0" presId="urn:microsoft.com/office/officeart/2008/layout/LinedList"/>
    <dgm:cxn modelId="{0419489A-00F4-4598-B066-3F9260B7E962}" type="presParOf" srcId="{524ECF9F-44D7-4A0A-9E18-DD6D093DCA19}" destId="{2D8BD091-D5C1-4B7D-8BF2-F146A1ABBD8A}" srcOrd="13" destOrd="0" presId="urn:microsoft.com/office/officeart/2008/layout/LinedList"/>
    <dgm:cxn modelId="{D98B9AB3-DDD3-4632-9C8E-1E4CD0BC14FD}" type="presParOf" srcId="{2D8BD091-D5C1-4B7D-8BF2-F146A1ABBD8A}" destId="{01287B17-CC73-451B-843C-A95B0A824741}" srcOrd="0" destOrd="0" presId="urn:microsoft.com/office/officeart/2008/layout/LinedList"/>
    <dgm:cxn modelId="{801EB3E2-0261-4C51-A028-F5E4FC908941}" type="presParOf" srcId="{2D8BD091-D5C1-4B7D-8BF2-F146A1ABBD8A}" destId="{874DB162-1A8D-4066-BB5E-16F38A74B7DB}" srcOrd="1" destOrd="0" presId="urn:microsoft.com/office/officeart/2008/layout/LinedList"/>
    <dgm:cxn modelId="{BF7BFED5-6862-4974-B97E-55BA6007C2B8}" type="presParOf" srcId="{2D8BD091-D5C1-4B7D-8BF2-F146A1ABBD8A}" destId="{569FD825-6C75-409C-A869-182AEE5C3D19}" srcOrd="2" destOrd="0" presId="urn:microsoft.com/office/officeart/2008/layout/LinedList"/>
    <dgm:cxn modelId="{268CE32C-8B3A-407B-BD85-2415EF4E498F}" type="presParOf" srcId="{524ECF9F-44D7-4A0A-9E18-DD6D093DCA19}" destId="{A3CDFE47-9F89-430E-B632-7784E76335DE}" srcOrd="14" destOrd="0" presId="urn:microsoft.com/office/officeart/2008/layout/LinedList"/>
    <dgm:cxn modelId="{68B0C75C-4793-4F49-9517-8BECA90F1DB3}" type="presParOf" srcId="{524ECF9F-44D7-4A0A-9E18-DD6D093DCA19}" destId="{BAA53C8F-B465-46A9-92DD-4EB16AA015EC}"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D2982-839D-4ADB-BA4C-779C642089E2}">
      <dsp:nvSpPr>
        <dsp:cNvPr id="0" name=""/>
        <dsp:cNvSpPr/>
      </dsp:nvSpPr>
      <dsp:spPr>
        <a:xfrm>
          <a:off x="0" y="0"/>
          <a:ext cx="3446859" cy="3814281"/>
        </a:xfrm>
        <a:prstGeom prst="rect">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8731" tIns="330200" rIns="268731" bIns="330200" numCol="1" spcCol="1270" anchor="t" anchorCtr="0">
          <a:noAutofit/>
        </a:bodyPr>
        <a:lstStyle/>
        <a:p>
          <a:pPr marL="0" lvl="0" indent="0" algn="l" defTabSz="1022350">
            <a:lnSpc>
              <a:spcPct val="90000"/>
            </a:lnSpc>
            <a:spcBef>
              <a:spcPct val="0"/>
            </a:spcBef>
            <a:spcAft>
              <a:spcPct val="35000"/>
            </a:spcAft>
            <a:buNone/>
          </a:pPr>
          <a:r>
            <a:rPr lang="en-CA" sz="2300" kern="1200"/>
            <a:t>Chapter 1-24- Prophecy Predicting the Destruction of the Temple</a:t>
          </a:r>
          <a:endParaRPr lang="en-US" sz="2300" kern="1200"/>
        </a:p>
      </dsp:txBody>
      <dsp:txXfrm>
        <a:off x="0" y="1449426"/>
        <a:ext cx="3446859" cy="2288568"/>
      </dsp:txXfrm>
    </dsp:sp>
    <dsp:sp modelId="{8002E288-B910-4169-B9EB-875A949D9CF1}">
      <dsp:nvSpPr>
        <dsp:cNvPr id="0" name=""/>
        <dsp:cNvSpPr/>
      </dsp:nvSpPr>
      <dsp:spPr>
        <a:xfrm>
          <a:off x="1151287" y="381428"/>
          <a:ext cx="1144284" cy="1144284"/>
        </a:xfrm>
        <a:prstGeom prst="ellips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213" tIns="12700" rIns="89213"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18864" y="549005"/>
        <a:ext cx="809130" cy="809130"/>
      </dsp:txXfrm>
    </dsp:sp>
    <dsp:sp modelId="{64810AD2-82C9-4E17-98E0-16244FD34650}">
      <dsp:nvSpPr>
        <dsp:cNvPr id="0" name=""/>
        <dsp:cNvSpPr/>
      </dsp:nvSpPr>
      <dsp:spPr>
        <a:xfrm>
          <a:off x="0" y="3814209"/>
          <a:ext cx="3446859" cy="72"/>
        </a:xfrm>
        <a:prstGeom prst="rect">
          <a:avLst/>
        </a:prstGeom>
        <a:solidFill>
          <a:schemeClr val="accent3">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3F7C84-80A9-488B-87B2-B23AA02E9F57}">
      <dsp:nvSpPr>
        <dsp:cNvPr id="0" name=""/>
        <dsp:cNvSpPr/>
      </dsp:nvSpPr>
      <dsp:spPr>
        <a:xfrm>
          <a:off x="3791545" y="0"/>
          <a:ext cx="3446859" cy="3814281"/>
        </a:xfrm>
        <a:prstGeom prst="rect">
          <a:avLst/>
        </a:prstGeom>
        <a:solidFill>
          <a:schemeClr val="accent3">
            <a:tint val="40000"/>
            <a:alpha val="90000"/>
            <a:hueOff val="0"/>
            <a:satOff val="0"/>
            <a:lumOff val="0"/>
            <a:alphaOff val="0"/>
          </a:schemeClr>
        </a:solidFill>
        <a:ln w="2222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8731" tIns="330200" rIns="268731" bIns="330200" numCol="1" spcCol="1270" anchor="t" anchorCtr="0">
          <a:noAutofit/>
        </a:bodyPr>
        <a:lstStyle/>
        <a:p>
          <a:pPr marL="0" lvl="0" indent="0" algn="l" defTabSz="1022350">
            <a:lnSpc>
              <a:spcPct val="90000"/>
            </a:lnSpc>
            <a:spcBef>
              <a:spcPct val="0"/>
            </a:spcBef>
            <a:spcAft>
              <a:spcPct val="35000"/>
            </a:spcAft>
            <a:buNone/>
          </a:pPr>
          <a:r>
            <a:rPr lang="en-CA" sz="2300" kern="1200"/>
            <a:t>Chapter 25-32- Prophecies Directed Toward Other Nations</a:t>
          </a:r>
          <a:endParaRPr lang="en-US" sz="2300" kern="1200"/>
        </a:p>
      </dsp:txBody>
      <dsp:txXfrm>
        <a:off x="3791545" y="1449426"/>
        <a:ext cx="3446859" cy="2288568"/>
      </dsp:txXfrm>
    </dsp:sp>
    <dsp:sp modelId="{6E1485B5-78F4-42ED-B263-F192FB776B2E}">
      <dsp:nvSpPr>
        <dsp:cNvPr id="0" name=""/>
        <dsp:cNvSpPr/>
      </dsp:nvSpPr>
      <dsp:spPr>
        <a:xfrm>
          <a:off x="4942832" y="381428"/>
          <a:ext cx="1144284" cy="1144284"/>
        </a:xfrm>
        <a:prstGeom prst="ellips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213" tIns="12700" rIns="8921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110409" y="549005"/>
        <a:ext cx="809130" cy="809130"/>
      </dsp:txXfrm>
    </dsp:sp>
    <dsp:sp modelId="{5DC85630-8CB4-447A-BA6E-4DD340C3A139}">
      <dsp:nvSpPr>
        <dsp:cNvPr id="0" name=""/>
        <dsp:cNvSpPr/>
      </dsp:nvSpPr>
      <dsp:spPr>
        <a:xfrm>
          <a:off x="3791545" y="3814209"/>
          <a:ext cx="3446859" cy="72"/>
        </a:xfrm>
        <a:prstGeom prst="rect">
          <a:avLst/>
        </a:prstGeom>
        <a:solidFill>
          <a:schemeClr val="accent5">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E4D3C9-1640-4A21-9FB5-E185367F4CA4}">
      <dsp:nvSpPr>
        <dsp:cNvPr id="0" name=""/>
        <dsp:cNvSpPr/>
      </dsp:nvSpPr>
      <dsp:spPr>
        <a:xfrm>
          <a:off x="7583090" y="0"/>
          <a:ext cx="3446859" cy="3814281"/>
        </a:xfrm>
        <a:prstGeom prst="rect">
          <a:avLst/>
        </a:prstGeom>
        <a:solidFill>
          <a:schemeClr val="accent4">
            <a:tint val="40000"/>
            <a:alpha val="90000"/>
            <a:hueOff val="0"/>
            <a:satOff val="0"/>
            <a:lumOff val="0"/>
            <a:alphaOff val="0"/>
          </a:schemeClr>
        </a:solidFill>
        <a:ln w="2222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8731" tIns="330200" rIns="268731" bIns="330200" numCol="1" spcCol="1270" anchor="t" anchorCtr="0">
          <a:noAutofit/>
        </a:bodyPr>
        <a:lstStyle/>
        <a:p>
          <a:pPr marL="0" lvl="0" indent="0" algn="l" defTabSz="1022350">
            <a:lnSpc>
              <a:spcPct val="90000"/>
            </a:lnSpc>
            <a:spcBef>
              <a:spcPct val="0"/>
            </a:spcBef>
            <a:spcAft>
              <a:spcPct val="35000"/>
            </a:spcAft>
            <a:buNone/>
          </a:pPr>
          <a:r>
            <a:rPr lang="en-CA" sz="2300" kern="1200"/>
            <a:t>Chapter 33-48- Prophecies after the Destruction of the Temple Depicting the Future Redemption</a:t>
          </a:r>
          <a:endParaRPr lang="en-US" sz="2300" kern="1200"/>
        </a:p>
      </dsp:txBody>
      <dsp:txXfrm>
        <a:off x="7583090" y="1449426"/>
        <a:ext cx="3446859" cy="2288568"/>
      </dsp:txXfrm>
    </dsp:sp>
    <dsp:sp modelId="{F2134B76-E366-482A-9177-063BE14CEF6B}">
      <dsp:nvSpPr>
        <dsp:cNvPr id="0" name=""/>
        <dsp:cNvSpPr/>
      </dsp:nvSpPr>
      <dsp:spPr>
        <a:xfrm>
          <a:off x="8734378" y="381428"/>
          <a:ext cx="1144284" cy="1144284"/>
        </a:xfrm>
        <a:prstGeom prst="ellipse">
          <a:avLst/>
        </a:prstGeom>
        <a:solidFill>
          <a:schemeClr val="accent6">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213" tIns="12700" rIns="89213"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901955" y="549005"/>
        <a:ext cx="809130" cy="809130"/>
      </dsp:txXfrm>
    </dsp:sp>
    <dsp:sp modelId="{3F6ED6B8-22E0-451B-902A-6907337392E5}">
      <dsp:nvSpPr>
        <dsp:cNvPr id="0" name=""/>
        <dsp:cNvSpPr/>
      </dsp:nvSpPr>
      <dsp:spPr>
        <a:xfrm>
          <a:off x="7583090" y="3814209"/>
          <a:ext cx="3446859" cy="72"/>
        </a:xfrm>
        <a:prstGeom prst="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55F12-207D-4FF2-A1F7-94CD5148FA2D}">
      <dsp:nvSpPr>
        <dsp:cNvPr id="0" name=""/>
        <dsp:cNvSpPr/>
      </dsp:nvSpPr>
      <dsp:spPr>
        <a:xfrm>
          <a:off x="0" y="0"/>
          <a:ext cx="7012370" cy="0"/>
        </a:xfrm>
        <a:prstGeom prst="line">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8B0DD84C-88B4-4FB0-8B58-457704366BBF}">
      <dsp:nvSpPr>
        <dsp:cNvPr id="0" name=""/>
        <dsp:cNvSpPr/>
      </dsp:nvSpPr>
      <dsp:spPr>
        <a:xfrm>
          <a:off x="0" y="0"/>
          <a:ext cx="1402474" cy="4709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CA" sz="1700" kern="1200"/>
            <a:t>Abravanel describes 5 topic which Yechezkel describes with clarity unparalleled by any other prophet</a:t>
          </a:r>
          <a:endParaRPr lang="en-US" sz="1700" kern="1200"/>
        </a:p>
      </dsp:txBody>
      <dsp:txXfrm>
        <a:off x="0" y="0"/>
        <a:ext cx="1402474" cy="4709131"/>
      </dsp:txXfrm>
    </dsp:sp>
    <dsp:sp modelId="{B2DF549C-BFAD-460E-B215-4663C3DD6F32}">
      <dsp:nvSpPr>
        <dsp:cNvPr id="0" name=""/>
        <dsp:cNvSpPr/>
      </dsp:nvSpPr>
      <dsp:spPr>
        <a:xfrm>
          <a:off x="1507659" y="44378"/>
          <a:ext cx="5504710" cy="887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Vengeance against Gentile Nations at the End of Days</a:t>
          </a:r>
          <a:endParaRPr lang="en-US" sz="2500" kern="1200"/>
        </a:p>
      </dsp:txBody>
      <dsp:txXfrm>
        <a:off x="1507659" y="44378"/>
        <a:ext cx="5504710" cy="887560"/>
      </dsp:txXfrm>
    </dsp:sp>
    <dsp:sp modelId="{6535A860-5D09-4282-B866-F11B7FAF08FB}">
      <dsp:nvSpPr>
        <dsp:cNvPr id="0" name=""/>
        <dsp:cNvSpPr/>
      </dsp:nvSpPr>
      <dsp:spPr>
        <a:xfrm>
          <a:off x="1402474" y="931938"/>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7EDBADE4-18BF-48FD-A933-1DFD5703A9D3}">
      <dsp:nvSpPr>
        <dsp:cNvPr id="0" name=""/>
        <dsp:cNvSpPr/>
      </dsp:nvSpPr>
      <dsp:spPr>
        <a:xfrm>
          <a:off x="1507659" y="976316"/>
          <a:ext cx="5504710" cy="887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Complete Ingathering of the Exiles (no one will be left in the Diaspora).</a:t>
          </a:r>
          <a:endParaRPr lang="en-US" sz="2500" kern="1200"/>
        </a:p>
      </dsp:txBody>
      <dsp:txXfrm>
        <a:off x="1507659" y="976316"/>
        <a:ext cx="5504710" cy="887560"/>
      </dsp:txXfrm>
    </dsp:sp>
    <dsp:sp modelId="{67BA5C2A-4799-4A56-AEE5-E6993B6C4806}">
      <dsp:nvSpPr>
        <dsp:cNvPr id="0" name=""/>
        <dsp:cNvSpPr/>
      </dsp:nvSpPr>
      <dsp:spPr>
        <a:xfrm>
          <a:off x="1402474" y="1863877"/>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23FC1BE-A630-46CE-AAEA-1B6415455D37}">
      <dsp:nvSpPr>
        <dsp:cNvPr id="0" name=""/>
        <dsp:cNvSpPr/>
      </dsp:nvSpPr>
      <dsp:spPr>
        <a:xfrm>
          <a:off x="1507659" y="1908255"/>
          <a:ext cx="5504710" cy="887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The Return of the 10 Lost Tribes</a:t>
          </a:r>
          <a:endParaRPr lang="en-US" sz="2500" kern="1200"/>
        </a:p>
      </dsp:txBody>
      <dsp:txXfrm>
        <a:off x="1507659" y="1908255"/>
        <a:ext cx="5504710" cy="887560"/>
      </dsp:txXfrm>
    </dsp:sp>
    <dsp:sp modelId="{9AE40BDA-49E3-4B03-8A94-E2497C4C06F7}">
      <dsp:nvSpPr>
        <dsp:cNvPr id="0" name=""/>
        <dsp:cNvSpPr/>
      </dsp:nvSpPr>
      <dsp:spPr>
        <a:xfrm>
          <a:off x="1402474" y="2795816"/>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B0D5D96-D393-4E5D-BCCC-654F4673EBBF}">
      <dsp:nvSpPr>
        <dsp:cNvPr id="0" name=""/>
        <dsp:cNvSpPr/>
      </dsp:nvSpPr>
      <dsp:spPr>
        <a:xfrm>
          <a:off x="1507659" y="2840194"/>
          <a:ext cx="5504710" cy="887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The Return of the Davidic Monarchy over all 12 tribes</a:t>
          </a:r>
          <a:endParaRPr lang="en-US" sz="2500" kern="1200"/>
        </a:p>
      </dsp:txBody>
      <dsp:txXfrm>
        <a:off x="1507659" y="2840194"/>
        <a:ext cx="5504710" cy="887560"/>
      </dsp:txXfrm>
    </dsp:sp>
    <dsp:sp modelId="{B8BDBCBC-4CD7-41F1-96F8-A414E7CA9477}">
      <dsp:nvSpPr>
        <dsp:cNvPr id="0" name=""/>
        <dsp:cNvSpPr/>
      </dsp:nvSpPr>
      <dsp:spPr>
        <a:xfrm>
          <a:off x="1402474" y="3727755"/>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74DB162-1A8D-4066-BB5E-16F38A74B7DB}">
      <dsp:nvSpPr>
        <dsp:cNvPr id="0" name=""/>
        <dsp:cNvSpPr/>
      </dsp:nvSpPr>
      <dsp:spPr>
        <a:xfrm>
          <a:off x="1507659" y="3772133"/>
          <a:ext cx="5504710" cy="887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The Resurrection of the Dead </a:t>
          </a:r>
          <a:endParaRPr lang="en-US" sz="2500" kern="1200"/>
        </a:p>
      </dsp:txBody>
      <dsp:txXfrm>
        <a:off x="1507659" y="3772133"/>
        <a:ext cx="5504710" cy="887560"/>
      </dsp:txXfrm>
    </dsp:sp>
    <dsp:sp modelId="{A3CDFE47-9F89-430E-B632-7784E76335DE}">
      <dsp:nvSpPr>
        <dsp:cNvPr id="0" name=""/>
        <dsp:cNvSpPr/>
      </dsp:nvSpPr>
      <dsp:spPr>
        <a:xfrm>
          <a:off x="1402474" y="4659694"/>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1/24/2022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009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16368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1/24/2022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33764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1/24/2022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001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1/24/2022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565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0981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7407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920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8214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1/24/2022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4094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1/24/2022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4488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ED291B17-9318-49DB-B28B-6E5994AE9581}" type="datetime1">
              <a:rPr lang="en-US" smtClean="0"/>
              <a:t>1/24/2022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5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4496756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75485B9-8EE1-447A-9C08-F7D6B532A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Notebook">
            <a:extLst>
              <a:ext uri="{FF2B5EF4-FFF2-40B4-BE49-F238E27FC236}">
                <a16:creationId xmlns:a16="http://schemas.microsoft.com/office/drawing/2014/main" id="{44639986-C979-46F1-B52B-E4E3CC3FC407}"/>
              </a:ext>
            </a:extLst>
          </p:cNvPr>
          <p:cNvPicPr>
            <a:picLocks noChangeAspect="1"/>
          </p:cNvPicPr>
          <p:nvPr/>
        </p:nvPicPr>
        <p:blipFill rotWithShape="1">
          <a:blip r:embed="rId2"/>
          <a:srcRect t="10561" b="5169"/>
          <a:stretch/>
        </p:blipFill>
        <p:spPr>
          <a:xfrm>
            <a:off x="20" y="10"/>
            <a:ext cx="12191980" cy="6857988"/>
          </a:xfrm>
          <a:prstGeom prst="rect">
            <a:avLst/>
          </a:prstGeom>
        </p:spPr>
      </p:pic>
      <p:sp>
        <p:nvSpPr>
          <p:cNvPr id="11" name="Rectangle 10">
            <a:extLst>
              <a:ext uri="{FF2B5EF4-FFF2-40B4-BE49-F238E27FC236}">
                <a16:creationId xmlns:a16="http://schemas.microsoft.com/office/drawing/2014/main" id="{B963707F-B98C-4143-AFCF-D6B56C975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05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88D2DFBB-460D-4ECB-BD76-509C99DAD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5583" y="601197"/>
            <a:ext cx="5009388" cy="578936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81508E7-617C-4B43-BA0B-769A8591AD8A}"/>
              </a:ext>
            </a:extLst>
          </p:cNvPr>
          <p:cNvSpPr>
            <a:spLocks noGrp="1"/>
          </p:cNvSpPr>
          <p:nvPr>
            <p:ph type="ctrTitle"/>
          </p:nvPr>
        </p:nvSpPr>
        <p:spPr>
          <a:xfrm>
            <a:off x="837126" y="1419225"/>
            <a:ext cx="4320227" cy="2395117"/>
          </a:xfrm>
        </p:spPr>
        <p:txBody>
          <a:bodyPr>
            <a:normAutofit/>
          </a:bodyPr>
          <a:lstStyle/>
          <a:p>
            <a:r>
              <a:rPr lang="he-IL" sz="4000" dirty="0">
                <a:solidFill>
                  <a:srgbClr val="FFFFFF"/>
                </a:solidFill>
              </a:rPr>
              <a:t>ספר יחזקאל</a:t>
            </a:r>
            <a:br>
              <a:rPr lang="en-CA" sz="4000" dirty="0">
                <a:solidFill>
                  <a:srgbClr val="FFFFFF"/>
                </a:solidFill>
              </a:rPr>
            </a:br>
            <a:r>
              <a:rPr lang="en-CA" sz="4000" dirty="0">
                <a:solidFill>
                  <a:srgbClr val="FFFFFF"/>
                </a:solidFill>
              </a:rPr>
              <a:t>The Book of </a:t>
            </a:r>
            <a:r>
              <a:rPr lang="en-CA" sz="4000" dirty="0" err="1">
                <a:solidFill>
                  <a:srgbClr val="FFFFFF"/>
                </a:solidFill>
              </a:rPr>
              <a:t>Yechezkel</a:t>
            </a:r>
            <a:endParaRPr lang="en-US" sz="4000" dirty="0">
              <a:solidFill>
                <a:srgbClr val="FFFFFF"/>
              </a:solidFill>
            </a:endParaRPr>
          </a:p>
        </p:txBody>
      </p:sp>
      <p:sp>
        <p:nvSpPr>
          <p:cNvPr id="3" name="Subtitle 2">
            <a:extLst>
              <a:ext uri="{FF2B5EF4-FFF2-40B4-BE49-F238E27FC236}">
                <a16:creationId xmlns:a16="http://schemas.microsoft.com/office/drawing/2014/main" id="{4B43D9AA-F9D0-4FC9-946F-CC9E955D9CD1}"/>
              </a:ext>
            </a:extLst>
          </p:cNvPr>
          <p:cNvSpPr>
            <a:spLocks noGrp="1"/>
          </p:cNvSpPr>
          <p:nvPr>
            <p:ph type="subTitle" idx="1"/>
          </p:nvPr>
        </p:nvSpPr>
        <p:spPr>
          <a:xfrm>
            <a:off x="837126" y="3824577"/>
            <a:ext cx="4320228" cy="1614198"/>
          </a:xfrm>
        </p:spPr>
        <p:txBody>
          <a:bodyPr>
            <a:normAutofit/>
          </a:bodyPr>
          <a:lstStyle/>
          <a:p>
            <a:r>
              <a:rPr lang="en-CA" sz="1800">
                <a:solidFill>
                  <a:srgbClr val="FFFFFF">
                    <a:alpha val="75000"/>
                  </a:srgbClr>
                </a:solidFill>
              </a:rPr>
              <a:t>An Introduction</a:t>
            </a:r>
            <a:endParaRPr lang="en-US" sz="1800">
              <a:solidFill>
                <a:srgbClr val="FFFFFF">
                  <a:alpha val="75000"/>
                </a:srgbClr>
              </a:solidFill>
            </a:endParaRPr>
          </a:p>
        </p:txBody>
      </p:sp>
    </p:spTree>
    <p:extLst>
      <p:ext uri="{BB962C8B-B14F-4D97-AF65-F5344CB8AC3E}">
        <p14:creationId xmlns:p14="http://schemas.microsoft.com/office/powerpoint/2010/main" val="8434113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E9F2-0D70-4FB1-ADFA-25B7EB352FE6}"/>
              </a:ext>
            </a:extLst>
          </p:cNvPr>
          <p:cNvSpPr>
            <a:spLocks noGrp="1"/>
          </p:cNvSpPr>
          <p:nvPr>
            <p:ph type="title"/>
          </p:nvPr>
        </p:nvSpPr>
        <p:spPr>
          <a:xfrm>
            <a:off x="581192" y="702156"/>
            <a:ext cx="11029616" cy="1188720"/>
          </a:xfrm>
        </p:spPr>
        <p:txBody>
          <a:bodyPr>
            <a:normAutofit/>
          </a:bodyPr>
          <a:lstStyle/>
          <a:p>
            <a:r>
              <a:rPr lang="en-CA" b="1"/>
              <a:t>Summary of The Book</a:t>
            </a:r>
            <a:endParaRPr lang="en-US" b="1"/>
          </a:p>
        </p:txBody>
      </p:sp>
      <p:graphicFrame>
        <p:nvGraphicFramePr>
          <p:cNvPr id="5" name="Content Placeholder 2">
            <a:extLst>
              <a:ext uri="{FF2B5EF4-FFF2-40B4-BE49-F238E27FC236}">
                <a16:creationId xmlns:a16="http://schemas.microsoft.com/office/drawing/2014/main" id="{86A6648B-3C87-44A0-B65E-C3D1C5EA23EE}"/>
              </a:ext>
            </a:extLst>
          </p:cNvPr>
          <p:cNvGraphicFramePr>
            <a:graphicFrameLocks noGrp="1"/>
          </p:cNvGraphicFramePr>
          <p:nvPr>
            <p:ph idx="1"/>
            <p:extLst>
              <p:ext uri="{D42A27DB-BD31-4B8C-83A1-F6EECF244321}">
                <p14:modId xmlns:p14="http://schemas.microsoft.com/office/powerpoint/2010/main" val="295502256"/>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97851-6951-4735-82E2-421DB5CBD492}"/>
              </a:ext>
            </a:extLst>
          </p:cNvPr>
          <p:cNvSpPr>
            <a:spLocks noGrp="1"/>
          </p:cNvSpPr>
          <p:nvPr>
            <p:ph type="title"/>
          </p:nvPr>
        </p:nvSpPr>
        <p:spPr>
          <a:xfrm>
            <a:off x="746228" y="1037967"/>
            <a:ext cx="3054091" cy="4709131"/>
          </a:xfrm>
        </p:spPr>
        <p:txBody>
          <a:bodyPr anchor="ctr">
            <a:normAutofit/>
          </a:bodyPr>
          <a:lstStyle/>
          <a:p>
            <a:r>
              <a:rPr lang="en-CA">
                <a:solidFill>
                  <a:schemeClr val="bg1">
                    <a:lumMod val="85000"/>
                    <a:lumOff val="15000"/>
                  </a:schemeClr>
                </a:solidFill>
              </a:rPr>
              <a:t>Abravanel- 5 Unique Features of Yechezkel’s Prophecy</a:t>
            </a:r>
            <a:endParaRPr lang="en-US">
              <a:solidFill>
                <a:schemeClr val="bg1">
                  <a:lumMod val="85000"/>
                  <a:lumOff val="15000"/>
                </a:schemeClr>
              </a:solidFill>
            </a:endParaRPr>
          </a:p>
        </p:txBody>
      </p:sp>
      <p:sp>
        <p:nvSpPr>
          <p:cNvPr id="11" name="Rectangle 10">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9FD60A72-15F7-4222-97B8-3D13C0676FD1}"/>
              </a:ext>
            </a:extLst>
          </p:cNvPr>
          <p:cNvGraphicFramePr>
            <a:graphicFrameLocks noGrp="1"/>
          </p:cNvGraphicFramePr>
          <p:nvPr>
            <p:ph idx="1"/>
            <p:extLst>
              <p:ext uri="{D42A27DB-BD31-4B8C-83A1-F6EECF244321}">
                <p14:modId xmlns:p14="http://schemas.microsoft.com/office/powerpoint/2010/main" val="2913077931"/>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081838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700F-8D92-46ED-8ED9-EDFF4DEC037D}"/>
              </a:ext>
            </a:extLst>
          </p:cNvPr>
          <p:cNvSpPr>
            <a:spLocks noGrp="1"/>
          </p:cNvSpPr>
          <p:nvPr>
            <p:ph type="title"/>
          </p:nvPr>
        </p:nvSpPr>
        <p:spPr/>
        <p:txBody>
          <a:bodyPr/>
          <a:lstStyle/>
          <a:p>
            <a:pPr algn="ctr"/>
            <a:r>
              <a:rPr lang="en-CA"/>
              <a:t>Yechezkel the Person</a:t>
            </a:r>
            <a:endParaRPr lang="en-US" dirty="0"/>
          </a:p>
        </p:txBody>
      </p:sp>
      <p:sp>
        <p:nvSpPr>
          <p:cNvPr id="3" name="Content Placeholder 2">
            <a:extLst>
              <a:ext uri="{FF2B5EF4-FFF2-40B4-BE49-F238E27FC236}">
                <a16:creationId xmlns:a16="http://schemas.microsoft.com/office/drawing/2014/main" id="{DD52797B-2D50-44D6-838A-7B6518327A52}"/>
              </a:ext>
            </a:extLst>
          </p:cNvPr>
          <p:cNvSpPr>
            <a:spLocks noGrp="1"/>
          </p:cNvSpPr>
          <p:nvPr>
            <p:ph idx="1"/>
          </p:nvPr>
        </p:nvSpPr>
        <p:spPr/>
        <p:txBody>
          <a:bodyPr/>
          <a:lstStyle/>
          <a:p>
            <a:r>
              <a:rPr lang="en-CA" dirty="0"/>
              <a:t>Don’t Know Much About His Life Outside of His Prophecy</a:t>
            </a:r>
          </a:p>
          <a:p>
            <a:r>
              <a:rPr lang="en-CA" dirty="0"/>
              <a:t>Kohen who was exiled to </a:t>
            </a:r>
            <a:r>
              <a:rPr lang="en-CA" dirty="0" err="1"/>
              <a:t>Bavel</a:t>
            </a:r>
            <a:r>
              <a:rPr lang="en-CA" dirty="0"/>
              <a:t> along with King </a:t>
            </a:r>
            <a:r>
              <a:rPr lang="en-CA" dirty="0" err="1"/>
              <a:t>Yehoyachin</a:t>
            </a:r>
            <a:endParaRPr lang="en-CA" dirty="0"/>
          </a:p>
          <a:p>
            <a:pPr marL="0" indent="0" algn="l">
              <a:buNone/>
            </a:pPr>
            <a:r>
              <a:rPr lang="en-CA" b="1" dirty="0"/>
              <a:t>Abravanel- Introduction to </a:t>
            </a:r>
            <a:r>
              <a:rPr lang="en-CA" b="1" dirty="0" err="1"/>
              <a:t>Yechezkel</a:t>
            </a:r>
            <a:endParaRPr lang="en-CA" b="1" dirty="0"/>
          </a:p>
          <a:p>
            <a:pPr marL="0" indent="0" algn="r" rtl="1">
              <a:buNone/>
            </a:pPr>
            <a:r>
              <a:rPr lang="he-IL" sz="1800" dirty="0">
                <a:solidFill>
                  <a:srgbClr val="000000"/>
                </a:solidFill>
                <a:effectLst/>
                <a:ea typeface="Times New Roman" panose="02020603050405020304" pitchFamily="18" charset="0"/>
                <a:cs typeface="Arial" panose="020B0604020202020204" pitchFamily="34" charset="0"/>
              </a:rPr>
              <a:t>ולפי שהנביא הזה חיזק ואמץ לבבות בני ישראל בנבואותיו נקרא בהשגחת השם מלידה ומבטן יחזקאל רצה לומר מספר חוזק האל וגבורתו בגאולה העתידה</a:t>
            </a:r>
            <a:endParaRPr lang="en-CA" sz="1800" dirty="0">
              <a:solidFill>
                <a:srgbClr val="000000"/>
              </a:solidFill>
              <a:effectLst/>
              <a:ea typeface="Times New Roman" panose="02020603050405020304" pitchFamily="18" charset="0"/>
              <a:cs typeface="Arial" panose="020B0604020202020204" pitchFamily="34" charset="0"/>
            </a:endParaRPr>
          </a:p>
          <a:p>
            <a:pPr>
              <a:buFontTx/>
              <a:buChar char="-"/>
            </a:pPr>
            <a:r>
              <a:rPr lang="en-CA" sz="1800" dirty="0" err="1">
                <a:solidFill>
                  <a:srgbClr val="000000"/>
                </a:solidFill>
                <a:cs typeface="Arial" panose="020B0604020202020204" pitchFamily="34" charset="0"/>
              </a:rPr>
              <a:t>Yechezkel</a:t>
            </a:r>
            <a:r>
              <a:rPr lang="en-CA" sz="1800" dirty="0">
                <a:solidFill>
                  <a:srgbClr val="000000"/>
                </a:solidFill>
                <a:cs typeface="Arial" panose="020B0604020202020204" pitchFamily="34" charset="0"/>
              </a:rPr>
              <a:t>- “</a:t>
            </a:r>
            <a:r>
              <a:rPr lang="en-CA" sz="1800" dirty="0" err="1">
                <a:solidFill>
                  <a:srgbClr val="000000"/>
                </a:solidFill>
                <a:cs typeface="Arial" panose="020B0604020202020204" pitchFamily="34" charset="0"/>
              </a:rPr>
              <a:t>Chazak</a:t>
            </a:r>
            <a:r>
              <a:rPr lang="en-CA" sz="1800" dirty="0">
                <a:solidFill>
                  <a:srgbClr val="000000"/>
                </a:solidFill>
                <a:cs typeface="Arial" panose="020B0604020202020204" pitchFamily="34" charset="0"/>
              </a:rPr>
              <a:t>”- Strength, El- God, He told of the power of G-d and his strength in the final redemption</a:t>
            </a:r>
          </a:p>
          <a:p>
            <a:r>
              <a:rPr lang="en-CA" sz="1800" dirty="0">
                <a:solidFill>
                  <a:srgbClr val="000000"/>
                </a:solidFill>
                <a:cs typeface="Arial" panose="020B0604020202020204" pitchFamily="34" charset="0"/>
              </a:rPr>
              <a:t>Tomb of </a:t>
            </a:r>
            <a:r>
              <a:rPr lang="en-CA" sz="1800" dirty="0" err="1">
                <a:solidFill>
                  <a:srgbClr val="000000"/>
                </a:solidFill>
                <a:cs typeface="Arial" panose="020B0604020202020204" pitchFamily="34" charset="0"/>
              </a:rPr>
              <a:t>Yechezkel</a:t>
            </a:r>
            <a:endParaRPr lang="en-US" dirty="0"/>
          </a:p>
        </p:txBody>
      </p:sp>
    </p:spTree>
    <p:extLst>
      <p:ext uri="{BB962C8B-B14F-4D97-AF65-F5344CB8AC3E}">
        <p14:creationId xmlns:p14="http://schemas.microsoft.com/office/powerpoint/2010/main" val="3003380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AF123-2114-4128-943D-61DF0B6A89EA}"/>
              </a:ext>
            </a:extLst>
          </p:cNvPr>
          <p:cNvSpPr>
            <a:spLocks noGrp="1"/>
          </p:cNvSpPr>
          <p:nvPr>
            <p:ph type="title"/>
          </p:nvPr>
        </p:nvSpPr>
        <p:spPr/>
        <p:txBody>
          <a:bodyPr/>
          <a:lstStyle/>
          <a:p>
            <a:pPr algn="ctr"/>
            <a:r>
              <a:rPr lang="en-CA" b="1" dirty="0"/>
              <a:t>Opening of the Book</a:t>
            </a:r>
            <a:endParaRPr lang="en-US" b="1" dirty="0"/>
          </a:p>
        </p:txBody>
      </p:sp>
      <p:sp>
        <p:nvSpPr>
          <p:cNvPr id="3" name="Content Placeholder 2">
            <a:extLst>
              <a:ext uri="{FF2B5EF4-FFF2-40B4-BE49-F238E27FC236}">
                <a16:creationId xmlns:a16="http://schemas.microsoft.com/office/drawing/2014/main" id="{E9755D9A-AAD2-4994-9CFE-57D8DC7A2E45}"/>
              </a:ext>
            </a:extLst>
          </p:cNvPr>
          <p:cNvSpPr>
            <a:spLocks noGrp="1"/>
          </p:cNvSpPr>
          <p:nvPr>
            <p:ph idx="1"/>
          </p:nvPr>
        </p:nvSpPr>
        <p:spPr/>
        <p:txBody>
          <a:bodyPr/>
          <a:lstStyle/>
          <a:p>
            <a:pPr marL="0" indent="0" algn="just" rtl="1">
              <a:lnSpc>
                <a:spcPct val="150000"/>
              </a:lnSpc>
              <a:buNone/>
            </a:pPr>
            <a:r>
              <a:rPr lang="he-IL" b="0" i="0" dirty="0">
                <a:solidFill>
                  <a:srgbClr val="808080"/>
                </a:solidFill>
                <a:effectLst/>
                <a:latin typeface="Taamey Frank CLM"/>
              </a:rPr>
              <a:t>(א)</a:t>
            </a:r>
            <a:r>
              <a:rPr lang="he-IL" b="0" i="0" dirty="0">
                <a:solidFill>
                  <a:srgbClr val="000000"/>
                </a:solidFill>
                <a:effectLst/>
                <a:latin typeface="Taamey Frank CLM"/>
              </a:rPr>
              <a:t> וַיְהִי בִּשְׁלֹשִׁים שָׁנָה בָּרְבִיעִי בַּחֲמִשָּׁה לַחֹדֶשׁ וַאֲנִי בְתוֹךְ הַגּוֹלָה עַל נְהַר כְּבָר נִפְתְּחוּ הַשָּׁמַיִם וָאֶרְאֶה מַרְאוֹת אֱלֹהִים.</a:t>
            </a:r>
            <a:r>
              <a:rPr lang="he-IL" b="0" i="0" dirty="0">
                <a:solidFill>
                  <a:srgbClr val="808080"/>
                </a:solidFill>
                <a:effectLst/>
                <a:latin typeface="Taamey Frank CLM"/>
              </a:rPr>
              <a:t>(ב)</a:t>
            </a:r>
            <a:r>
              <a:rPr lang="he-IL" b="0" i="0" dirty="0">
                <a:solidFill>
                  <a:srgbClr val="000000"/>
                </a:solidFill>
                <a:effectLst/>
                <a:latin typeface="Taamey Frank CLM"/>
              </a:rPr>
              <a:t> בַּחֲמִשָּׁה לַחֹדֶשׁ הִיא הַשָּׁנָה הַחֲמִישִׁית לְגָלוּת הַמֶּלֶךְ יוֹיָכִין.</a:t>
            </a:r>
            <a:r>
              <a:rPr lang="he-IL" b="0" i="0" dirty="0">
                <a:solidFill>
                  <a:srgbClr val="808080"/>
                </a:solidFill>
                <a:effectLst/>
                <a:latin typeface="Taamey Frank CLM"/>
              </a:rPr>
              <a:t>(ג)</a:t>
            </a:r>
            <a:r>
              <a:rPr lang="he-IL" b="0" i="0" dirty="0">
                <a:solidFill>
                  <a:srgbClr val="000000"/>
                </a:solidFill>
                <a:effectLst/>
                <a:latin typeface="Taamey Frank CLM"/>
              </a:rPr>
              <a:t> הָיֹה הָיָה דְבַר יְהֹוָה אֶל יְחֶזְקֵאל בֶּן בּוּזִי הַכֹּהֵן בְּאֶרֶץ כַּשְׂדִּים עַל נְהַר כְּבָר וַתְּהִי עָלָיו שָׁם יַד יְהֹוָה.</a:t>
            </a:r>
            <a:endParaRPr lang="en-CA" b="0" i="0" dirty="0">
              <a:solidFill>
                <a:srgbClr val="000000"/>
              </a:solidFill>
              <a:effectLst/>
              <a:latin typeface="Taamey Frank CLM"/>
            </a:endParaRPr>
          </a:p>
          <a:p>
            <a:pPr marL="0" indent="0" algn="just">
              <a:lnSpc>
                <a:spcPct val="150000"/>
              </a:lnSpc>
              <a:buNone/>
            </a:pPr>
            <a:r>
              <a:rPr lang="en-US" b="0" i="0" dirty="0">
                <a:solidFill>
                  <a:srgbClr val="808080"/>
                </a:solidFill>
                <a:effectLst/>
                <a:latin typeface="Times New Roman" panose="02020603050405020304" pitchFamily="18" charset="0"/>
              </a:rPr>
              <a:t>(1)</a:t>
            </a:r>
            <a:r>
              <a:rPr lang="en-US" b="0" i="0" dirty="0">
                <a:solidFill>
                  <a:srgbClr val="000000"/>
                </a:solidFill>
                <a:effectLst/>
                <a:latin typeface="Times New Roman" panose="02020603050405020304" pitchFamily="18" charset="0"/>
              </a:rPr>
              <a:t> Now it came to pass in the thirtieth year, in the fourth month, in the fifth day of the month, as I was among the captives by the river </a:t>
            </a:r>
            <a:r>
              <a:rPr lang="en-US" b="0" i="0" dirty="0" err="1">
                <a:solidFill>
                  <a:srgbClr val="000000"/>
                </a:solidFill>
                <a:effectLst/>
                <a:latin typeface="Times New Roman" panose="02020603050405020304" pitchFamily="18" charset="0"/>
              </a:rPr>
              <a:t>Chebar</a:t>
            </a:r>
            <a:r>
              <a:rPr lang="en-US" b="0" i="0" dirty="0">
                <a:solidFill>
                  <a:srgbClr val="000000"/>
                </a:solidFill>
                <a:effectLst/>
                <a:latin typeface="Times New Roman" panose="02020603050405020304" pitchFamily="18" charset="0"/>
              </a:rPr>
              <a:t> that the heavens were opened, and I saw visions of God.</a:t>
            </a:r>
            <a:r>
              <a:rPr lang="en-US" b="0" i="0" dirty="0">
                <a:solidFill>
                  <a:srgbClr val="808080"/>
                </a:solidFill>
                <a:effectLst/>
                <a:latin typeface="Times New Roman" panose="02020603050405020304" pitchFamily="18" charset="0"/>
              </a:rPr>
              <a:t>(2)</a:t>
            </a:r>
            <a:r>
              <a:rPr lang="en-US" b="0" i="0" dirty="0">
                <a:solidFill>
                  <a:srgbClr val="000000"/>
                </a:solidFill>
                <a:effectLst/>
                <a:latin typeface="Times New Roman" panose="02020603050405020304" pitchFamily="18" charset="0"/>
              </a:rPr>
              <a:t> In the fifth day of the month, which was the fifth year of king Jehoiachin's captivity,</a:t>
            </a:r>
            <a:r>
              <a:rPr lang="en-US" b="0" i="0" dirty="0">
                <a:solidFill>
                  <a:srgbClr val="808080"/>
                </a:solidFill>
                <a:effectLst/>
                <a:latin typeface="Times New Roman" panose="02020603050405020304" pitchFamily="18" charset="0"/>
              </a:rPr>
              <a:t>(3)</a:t>
            </a:r>
            <a:r>
              <a:rPr lang="en-US" b="0" i="0" dirty="0">
                <a:solidFill>
                  <a:srgbClr val="000000"/>
                </a:solidFill>
                <a:effectLst/>
                <a:latin typeface="Times New Roman" panose="02020603050405020304" pitchFamily="18" charset="0"/>
              </a:rPr>
              <a:t> the word of the Lord came expressly unto Ezekiel the priest, the son of </a:t>
            </a:r>
            <a:r>
              <a:rPr lang="en-US" b="0" i="0" dirty="0" err="1">
                <a:solidFill>
                  <a:srgbClr val="000000"/>
                </a:solidFill>
                <a:effectLst/>
                <a:latin typeface="Times New Roman" panose="02020603050405020304" pitchFamily="18" charset="0"/>
              </a:rPr>
              <a:t>Buzi</a:t>
            </a:r>
            <a:r>
              <a:rPr lang="en-US" b="0" i="0" dirty="0">
                <a:solidFill>
                  <a:srgbClr val="000000"/>
                </a:solidFill>
                <a:effectLst/>
                <a:latin typeface="Times New Roman" panose="02020603050405020304" pitchFamily="18" charset="0"/>
              </a:rPr>
              <a:t>, in the land of the Chaldeans by the river </a:t>
            </a:r>
            <a:r>
              <a:rPr lang="en-US" b="0" i="0" dirty="0" err="1">
                <a:solidFill>
                  <a:srgbClr val="000000"/>
                </a:solidFill>
                <a:effectLst/>
                <a:latin typeface="Times New Roman" panose="02020603050405020304" pitchFamily="18" charset="0"/>
              </a:rPr>
              <a:t>Chebar</a:t>
            </a:r>
            <a:r>
              <a:rPr lang="en-US" b="0" i="0" dirty="0">
                <a:solidFill>
                  <a:srgbClr val="000000"/>
                </a:solidFill>
                <a:effectLst/>
                <a:latin typeface="Times New Roman" panose="02020603050405020304" pitchFamily="18" charset="0"/>
              </a:rPr>
              <a:t>; and the hand of the Lord was there upon him.</a:t>
            </a:r>
            <a:endParaRPr lang="en-CA" b="0" i="0" dirty="0">
              <a:solidFill>
                <a:srgbClr val="000000"/>
              </a:solidFill>
              <a:effectLst/>
              <a:latin typeface="Taamey Frank CLM"/>
            </a:endParaRPr>
          </a:p>
          <a:p>
            <a:pPr algn="just">
              <a:lnSpc>
                <a:spcPct val="150000"/>
              </a:lnSpc>
            </a:pPr>
            <a:endParaRPr lang="en-US" dirty="0"/>
          </a:p>
        </p:txBody>
      </p:sp>
    </p:spTree>
    <p:extLst>
      <p:ext uri="{BB962C8B-B14F-4D97-AF65-F5344CB8AC3E}">
        <p14:creationId xmlns:p14="http://schemas.microsoft.com/office/powerpoint/2010/main" val="55877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6A99C-C681-4F06-8201-9475F8B36B93}"/>
              </a:ext>
            </a:extLst>
          </p:cNvPr>
          <p:cNvSpPr>
            <a:spLocks noGrp="1"/>
          </p:cNvSpPr>
          <p:nvPr>
            <p:ph type="title"/>
          </p:nvPr>
        </p:nvSpPr>
        <p:spPr/>
        <p:txBody>
          <a:bodyPr/>
          <a:lstStyle/>
          <a:p>
            <a:pPr algn="ctr"/>
            <a:r>
              <a:rPr lang="en-CA" b="1" dirty="0"/>
              <a:t>Who Is Speaking?- </a:t>
            </a:r>
            <a:r>
              <a:rPr lang="en-CA" b="1" dirty="0" err="1"/>
              <a:t>Rashi</a:t>
            </a:r>
            <a:endParaRPr lang="en-US" b="1" dirty="0"/>
          </a:p>
        </p:txBody>
      </p:sp>
      <p:sp>
        <p:nvSpPr>
          <p:cNvPr id="3" name="Content Placeholder 2">
            <a:extLst>
              <a:ext uri="{FF2B5EF4-FFF2-40B4-BE49-F238E27FC236}">
                <a16:creationId xmlns:a16="http://schemas.microsoft.com/office/drawing/2014/main" id="{E8C92CF7-0B2F-4094-9510-512AE6911500}"/>
              </a:ext>
            </a:extLst>
          </p:cNvPr>
          <p:cNvSpPr>
            <a:spLocks noGrp="1"/>
          </p:cNvSpPr>
          <p:nvPr>
            <p:ph idx="1"/>
          </p:nvPr>
        </p:nvSpPr>
        <p:spPr>
          <a:xfrm>
            <a:off x="581192" y="2340864"/>
            <a:ext cx="11029615" cy="3814980"/>
          </a:xfrm>
        </p:spPr>
        <p:txBody>
          <a:bodyPr>
            <a:noAutofit/>
          </a:bodyPr>
          <a:lstStyle/>
          <a:p>
            <a:pPr marL="0" indent="0" algn="just" rtl="1">
              <a:lnSpc>
                <a:spcPct val="130000"/>
              </a:lnSpc>
              <a:buNone/>
            </a:pPr>
            <a:r>
              <a:rPr lang="he-IL" sz="1500" dirty="0"/>
              <a:t>(א) ויהי בשלשים שנה – סתם הנביא דבריו ולא פי׳ שמו מי הוא ולא פירש למנין מה מנה לפיכך הפסיקה רוח הקודש את דבריו בשני מקראות הסמוכין לזה ללמד מי הוא הנביא וללמד למנין מה מנה שנאמר בחמשה לחודש היא השנה החמישית וגו׳ (יחזקאל א׳:ב׳) אין אלה דברי הנביא שהרי כבר אמר שבחמשה לחדש היה עומד ועוד שמתחלה אמר נבואתו בלשון עצמו ואני בתוך הגולה, ואראה מראות אלהים וכן בסוף: וארא והנה רוח סערה וגו׳ (יחזקאל א׳:ד׳). ואלו שני מקראות מפסיקין דבריו כאילו אחר מדבר עליו היה היה דבר י״י אל יחזקאל ותהי עליו שם יד י״י (יחזקאל א׳:ג׳).</a:t>
            </a:r>
            <a:endParaRPr lang="en-CA" sz="1500" dirty="0"/>
          </a:p>
          <a:p>
            <a:pPr marL="0" indent="0" algn="just">
              <a:lnSpc>
                <a:spcPct val="130000"/>
              </a:lnSpc>
              <a:buNone/>
            </a:pPr>
            <a:r>
              <a:rPr lang="en-US" sz="1500" dirty="0"/>
              <a:t>(1) Now it came to pass in the thirtieth year The prophet presented his words obscurely and did not tell his name, who he was; nor did he explain from what date he was counting. Therefore, the holy spirit interrupted his words in the following two verses to teach [us] who the prophet was and to teach [us] from what date he was counting. As it is said: "On the fifth day of the month that is the fifth year, etc." These are not the words of the prophet, for he already stated that he was standing on the fifth of the month, and furthermore, from the beginning he had stated his prophecy in the first person: "and I was in the midst of the exile"; "and I saw visions of God." And so at the end: "And I saw, and behold, a storm wind, etc." Now these [next] two verses interrupted his words, as though someone else was speaking about him: "The word of the Lord was [revealed] to Ezekiel...and the hand of the Lord came upon him there."</a:t>
            </a:r>
          </a:p>
        </p:txBody>
      </p:sp>
    </p:spTree>
    <p:extLst>
      <p:ext uri="{BB962C8B-B14F-4D97-AF65-F5344CB8AC3E}">
        <p14:creationId xmlns:p14="http://schemas.microsoft.com/office/powerpoint/2010/main" val="2778242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E4685-5706-4867-8A6A-A4646A2AFAA1}"/>
              </a:ext>
            </a:extLst>
          </p:cNvPr>
          <p:cNvSpPr>
            <a:spLocks noGrp="1"/>
          </p:cNvSpPr>
          <p:nvPr>
            <p:ph type="title"/>
          </p:nvPr>
        </p:nvSpPr>
        <p:spPr/>
        <p:txBody>
          <a:bodyPr/>
          <a:lstStyle/>
          <a:p>
            <a:pPr algn="ctr"/>
            <a:r>
              <a:rPr lang="en-US" sz="1800" dirty="0">
                <a:solidFill>
                  <a:srgbClr val="000000"/>
                </a:solidFill>
                <a:effectLst/>
                <a:latin typeface="Arial" panose="020B0604020202020204" pitchFamily="34" charset="0"/>
                <a:ea typeface="Times New Roman" panose="02020603050405020304" pitchFamily="18" charset="0"/>
              </a:rPr>
              <a:t>R. Eliezer of </a:t>
            </a:r>
            <a:r>
              <a:rPr lang="en-US" sz="1800" dirty="0" err="1">
                <a:solidFill>
                  <a:srgbClr val="000000"/>
                </a:solidFill>
                <a:effectLst/>
                <a:latin typeface="Arial" panose="020B0604020202020204" pitchFamily="34" charset="0"/>
                <a:ea typeface="Times New Roman" panose="02020603050405020304" pitchFamily="18" charset="0"/>
              </a:rPr>
              <a:t>Beaugency</a:t>
            </a:r>
            <a:r>
              <a:rPr lang="en-US" sz="1800" dirty="0">
                <a:solidFill>
                  <a:srgbClr val="000000"/>
                </a:solidFill>
                <a:effectLst/>
                <a:latin typeface="Arial" panose="020B0604020202020204" pitchFamily="34" charset="0"/>
                <a:ea typeface="Times New Roman" panose="02020603050405020304" pitchFamily="18" charset="0"/>
              </a:rPr>
              <a:t>  on 1:1 (tr. </a:t>
            </a:r>
            <a:r>
              <a:rPr lang="en-US" sz="1800" dirty="0" err="1">
                <a:solidFill>
                  <a:srgbClr val="000000"/>
                </a:solidFill>
                <a:effectLst/>
                <a:latin typeface="Arial" panose="020B0604020202020204" pitchFamily="34" charset="0"/>
                <a:ea typeface="Times New Roman" panose="02020603050405020304" pitchFamily="18" charset="0"/>
              </a:rPr>
              <a:t>Kaeren</a:t>
            </a:r>
            <a:r>
              <a:rPr lang="en-US" sz="1800" dirty="0">
                <a:solidFill>
                  <a:srgbClr val="000000"/>
                </a:solidFill>
                <a:effectLst/>
                <a:latin typeface="Arial" panose="020B0604020202020204" pitchFamily="34" charset="0"/>
                <a:ea typeface="Times New Roman" panose="02020603050405020304" pitchFamily="18" charset="0"/>
              </a:rPr>
              <a:t> Fish https://torah.etzion.org.il/en/shiur-01-introduction-0_</a:t>
            </a:r>
            <a:endParaRPr lang="en-US" dirty="0"/>
          </a:p>
        </p:txBody>
      </p:sp>
      <p:sp>
        <p:nvSpPr>
          <p:cNvPr id="3" name="Content Placeholder 2">
            <a:extLst>
              <a:ext uri="{FF2B5EF4-FFF2-40B4-BE49-F238E27FC236}">
                <a16:creationId xmlns:a16="http://schemas.microsoft.com/office/drawing/2014/main" id="{F5B2920A-DC51-48BB-8C7F-4A6F39A2037E}"/>
              </a:ext>
            </a:extLst>
          </p:cNvPr>
          <p:cNvSpPr>
            <a:spLocks noGrp="1"/>
          </p:cNvSpPr>
          <p:nvPr>
            <p:ph idx="1"/>
          </p:nvPr>
        </p:nvSpPr>
        <p:spPr/>
        <p:txBody>
          <a:bodyPr>
            <a:normAutofit/>
          </a:bodyPr>
          <a:lstStyle/>
          <a:p>
            <a:r>
              <a:rPr lang="en-US" b="0" i="0" dirty="0">
                <a:solidFill>
                  <a:srgbClr val="000000"/>
                </a:solidFill>
                <a:effectLst/>
                <a:latin typeface="Arial" panose="020B0604020202020204" pitchFamily="34" charset="0"/>
              </a:rPr>
              <a:t>"Son of man, see with your own eyes and hear with your own ears and set your heart to the language of this prophet, for it is wondrous, esoteric, and brief. Even to our Sages, of blessed memory, his words appeared to contradict teachings of the Torah, so esoteric and concise were they…“</a:t>
            </a:r>
          </a:p>
          <a:p>
            <a:r>
              <a:rPr lang="en-US" b="0" i="0" dirty="0">
                <a:solidFill>
                  <a:srgbClr val="000000"/>
                </a:solidFill>
                <a:effectLst/>
                <a:latin typeface="Arial" panose="020B0604020202020204" pitchFamily="34" charset="0"/>
              </a:rPr>
              <a:t>"Note that that at the start his words, he does not explain how he calculates 'thirty years.' And although the words of Targum [Yonatan] are straightforward, explaining that this is [thirty years] since </a:t>
            </a:r>
            <a:r>
              <a:rPr lang="en-US" b="0" i="0" dirty="0" err="1">
                <a:solidFill>
                  <a:srgbClr val="000000"/>
                </a:solidFill>
                <a:effectLst/>
                <a:latin typeface="Arial" panose="020B0604020202020204" pitchFamily="34" charset="0"/>
              </a:rPr>
              <a:t>Chilkiyahu</a:t>
            </a:r>
            <a:r>
              <a:rPr lang="en-US" b="0" i="0" dirty="0">
                <a:solidFill>
                  <a:srgbClr val="000000"/>
                </a:solidFill>
                <a:effectLst/>
                <a:latin typeface="Arial" panose="020B0604020202020204" pitchFamily="34" charset="0"/>
              </a:rPr>
              <a:t> the Kohen found the </a:t>
            </a:r>
            <a:r>
              <a:rPr lang="en-US" b="0" i="0" dirty="0" err="1">
                <a:solidFill>
                  <a:srgbClr val="000000"/>
                </a:solidFill>
                <a:effectLst/>
                <a:latin typeface="Arial" panose="020B0604020202020204" pitchFamily="34" charset="0"/>
              </a:rPr>
              <a:t>Sefer</a:t>
            </a:r>
            <a:r>
              <a:rPr lang="en-US" b="0" i="0" dirty="0">
                <a:solidFill>
                  <a:srgbClr val="000000"/>
                </a:solidFill>
                <a:effectLst/>
                <a:latin typeface="Arial" panose="020B0604020202020204" pitchFamily="34" charset="0"/>
              </a:rPr>
              <a:t> Torah, nevertheless this is not the [customary] way of the Scriptures [to count]. </a:t>
            </a:r>
            <a:endParaRPr lang="en-US" dirty="0"/>
          </a:p>
        </p:txBody>
      </p:sp>
    </p:spTree>
    <p:extLst>
      <p:ext uri="{BB962C8B-B14F-4D97-AF65-F5344CB8AC3E}">
        <p14:creationId xmlns:p14="http://schemas.microsoft.com/office/powerpoint/2010/main" val="1939101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9D8EC-361F-434D-92EA-2DDFFA57AF6F}"/>
              </a:ext>
            </a:extLst>
          </p:cNvPr>
          <p:cNvSpPr>
            <a:spLocks noGrp="1"/>
          </p:cNvSpPr>
          <p:nvPr>
            <p:ph type="title"/>
          </p:nvPr>
        </p:nvSpPr>
        <p:spPr/>
        <p:txBody>
          <a:bodyPr>
            <a:normAutofit fontScale="90000"/>
          </a:bodyPr>
          <a:lstStyle/>
          <a:p>
            <a:pPr algn="ctr"/>
            <a:r>
              <a:rPr lang="en-US" sz="2800" dirty="0">
                <a:solidFill>
                  <a:srgbClr val="000000"/>
                </a:solidFill>
                <a:effectLst/>
                <a:latin typeface="Arial" panose="020B0604020202020204" pitchFamily="34" charset="0"/>
                <a:ea typeface="Times New Roman" panose="02020603050405020304" pitchFamily="18" charset="0"/>
              </a:rPr>
              <a:t>R. Eliezer of </a:t>
            </a:r>
            <a:r>
              <a:rPr lang="en-US" sz="2800" dirty="0" err="1">
                <a:solidFill>
                  <a:srgbClr val="000000"/>
                </a:solidFill>
                <a:effectLst/>
                <a:latin typeface="Arial" panose="020B0604020202020204" pitchFamily="34" charset="0"/>
                <a:ea typeface="Times New Roman" panose="02020603050405020304" pitchFamily="18" charset="0"/>
              </a:rPr>
              <a:t>Beaugency</a:t>
            </a:r>
            <a:r>
              <a:rPr lang="en-US" sz="2800" dirty="0">
                <a:solidFill>
                  <a:srgbClr val="000000"/>
                </a:solidFill>
                <a:effectLst/>
                <a:latin typeface="Arial" panose="020B0604020202020204" pitchFamily="34" charset="0"/>
                <a:ea typeface="Times New Roman" panose="02020603050405020304" pitchFamily="18" charset="0"/>
              </a:rPr>
              <a:t>  on 1:1 (tr. </a:t>
            </a:r>
            <a:r>
              <a:rPr lang="en-US" sz="2800" dirty="0" err="1">
                <a:solidFill>
                  <a:srgbClr val="000000"/>
                </a:solidFill>
                <a:effectLst/>
                <a:latin typeface="Arial" panose="020B0604020202020204" pitchFamily="34" charset="0"/>
                <a:ea typeface="Times New Roman" panose="02020603050405020304" pitchFamily="18" charset="0"/>
              </a:rPr>
              <a:t>Kaeren</a:t>
            </a:r>
            <a:r>
              <a:rPr lang="en-US" sz="2800" dirty="0">
                <a:solidFill>
                  <a:srgbClr val="000000"/>
                </a:solidFill>
                <a:effectLst/>
                <a:latin typeface="Arial" panose="020B0604020202020204" pitchFamily="34" charset="0"/>
                <a:ea typeface="Times New Roman" panose="02020603050405020304" pitchFamily="18" charset="0"/>
              </a:rPr>
              <a:t> Fish https://torah.etzion.org.il/en/shiur-01-introduction-0_</a:t>
            </a:r>
            <a:endParaRPr lang="en-US" dirty="0"/>
          </a:p>
        </p:txBody>
      </p:sp>
      <p:sp>
        <p:nvSpPr>
          <p:cNvPr id="3" name="Content Placeholder 2">
            <a:extLst>
              <a:ext uri="{FF2B5EF4-FFF2-40B4-BE49-F238E27FC236}">
                <a16:creationId xmlns:a16="http://schemas.microsoft.com/office/drawing/2014/main" id="{A5E325F8-7C46-4B0B-9C17-481061501E0D}"/>
              </a:ext>
            </a:extLst>
          </p:cNvPr>
          <p:cNvSpPr>
            <a:spLocks noGrp="1"/>
          </p:cNvSpPr>
          <p:nvPr>
            <p:ph idx="1"/>
          </p:nvPr>
        </p:nvSpPr>
        <p:spPr/>
        <p:txBody>
          <a:bodyPr/>
          <a:lstStyle/>
          <a:p>
            <a:pPr algn="just"/>
            <a:r>
              <a:rPr lang="en-US" b="0" i="0" dirty="0">
                <a:solidFill>
                  <a:srgbClr val="000000"/>
                </a:solidFill>
                <a:effectLst/>
                <a:latin typeface="Arial" panose="020B0604020202020204" pitchFamily="34" charset="0"/>
              </a:rPr>
              <a:t>Nevertheless, we have no other way of explaining it, although we do not know why he saw fit to count from that point. Looking at the Book as a whole, we might suggest the following: we find no prophet rebuking his own generation about Torah and the commandments the way that he does. Most of what he says is like Torah speech, he almost repeats the entire Torah for them. Note that this is true in many matters. Since the Book of Torah was revealed to them in his days, and he was in the exile where there were no kohanim or prophets as there were in the Land, he told them off in accordance with the </a:t>
            </a:r>
            <a:r>
              <a:rPr lang="en-US" b="0" i="0" dirty="0" err="1">
                <a:solidFill>
                  <a:srgbClr val="000000"/>
                </a:solidFill>
                <a:effectLst/>
                <a:latin typeface="Arial" panose="020B0604020202020204" pitchFamily="34" charset="0"/>
              </a:rPr>
              <a:t>Sefer</a:t>
            </a:r>
            <a:r>
              <a:rPr lang="en-US" b="0" i="0" dirty="0">
                <a:solidFill>
                  <a:srgbClr val="000000"/>
                </a:solidFill>
                <a:effectLst/>
                <a:latin typeface="Arial" panose="020B0604020202020204" pitchFamily="34" charset="0"/>
              </a:rPr>
              <a:t> Torah that had been found. It was as though he was teaching them a new Torah, for it had been forgotten in the days of Menashe. And since his prophecies and his words concerned the words of the </a:t>
            </a:r>
            <a:r>
              <a:rPr lang="en-US" b="0" i="0" dirty="0" err="1">
                <a:solidFill>
                  <a:srgbClr val="000000"/>
                </a:solidFill>
                <a:effectLst/>
                <a:latin typeface="Arial" panose="020B0604020202020204" pitchFamily="34" charset="0"/>
              </a:rPr>
              <a:t>Sefer</a:t>
            </a:r>
            <a:r>
              <a:rPr lang="en-US" b="0" i="0" dirty="0">
                <a:solidFill>
                  <a:srgbClr val="000000"/>
                </a:solidFill>
                <a:effectLst/>
                <a:latin typeface="Arial" panose="020B0604020202020204" pitchFamily="34" charset="0"/>
              </a:rPr>
              <a:t> Torah that had been found, therefore he counted [the years] from the time of its discovery, for the whole essence of his Book is dependent upon it." </a:t>
            </a:r>
            <a:endParaRPr lang="en-US" dirty="0"/>
          </a:p>
        </p:txBody>
      </p:sp>
    </p:spTree>
    <p:extLst>
      <p:ext uri="{BB962C8B-B14F-4D97-AF65-F5344CB8AC3E}">
        <p14:creationId xmlns:p14="http://schemas.microsoft.com/office/powerpoint/2010/main" val="302014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D3097-3853-4DEC-89E2-BC78CE6AE3F1}"/>
              </a:ext>
            </a:extLst>
          </p:cNvPr>
          <p:cNvSpPr>
            <a:spLocks noGrp="1"/>
          </p:cNvSpPr>
          <p:nvPr>
            <p:ph type="title"/>
          </p:nvPr>
        </p:nvSpPr>
        <p:spPr/>
        <p:txBody>
          <a:bodyPr/>
          <a:lstStyle/>
          <a:p>
            <a:pPr algn="ctr"/>
            <a:r>
              <a:rPr lang="en-CA" dirty="0"/>
              <a:t>Abravanel on 1:1</a:t>
            </a:r>
            <a:endParaRPr lang="en-US" dirty="0"/>
          </a:p>
        </p:txBody>
      </p:sp>
      <p:sp>
        <p:nvSpPr>
          <p:cNvPr id="3" name="Content Placeholder 2">
            <a:extLst>
              <a:ext uri="{FF2B5EF4-FFF2-40B4-BE49-F238E27FC236}">
                <a16:creationId xmlns:a16="http://schemas.microsoft.com/office/drawing/2014/main" id="{1CE6411B-B472-4BDA-8700-8D87A3127F38}"/>
              </a:ext>
            </a:extLst>
          </p:cNvPr>
          <p:cNvSpPr>
            <a:spLocks noGrp="1"/>
          </p:cNvSpPr>
          <p:nvPr>
            <p:ph idx="1"/>
          </p:nvPr>
        </p:nvSpPr>
        <p:spPr/>
        <p:txBody>
          <a:bodyPr/>
          <a:lstStyle/>
          <a:p>
            <a:pPr algn="just" rtl="1">
              <a:lnSpc>
                <a:spcPct val="150000"/>
              </a:lnSpc>
            </a:pPr>
            <a:r>
              <a:rPr lang="he-IL" dirty="0"/>
              <a:t>הכוונה הכוללת בנבואה הראשונה הזאת היא להודיע שבשנת שלשים ליובל ולהמצא ספר התורה בבית ה' בימי יאשיהו מלך יהודה בחדש הרביעי שבו הבקעה העיר בחמשה ימים בו שאז נשלמו חמשה שנים מגלות יהויכין שהגלה נבוכדנצר לבבל, והלך עמו יחזקאל הנביא אז שם בבבל הראה הב"ה ליחזקאל שכבודו ושכינתו היה נוסע ומסלק מבית המקדש, ושהשגחתו ושמירתו ומלאכיו משרתיו עושי רצונו וגלגליו ושמיו גבורי כח עושי דברו שהיו כולם בזמן ההצלחה חונים סביב לישראל לחלצם וכולם מליצים ומורים טובות עליהם, עתה היו כולם נוסעים ועוזבים שמירתו ומתנשאים מעל הארץ רוצה לומר מהשגיח בהם </a:t>
            </a:r>
            <a:endParaRPr lang="en-US" dirty="0"/>
          </a:p>
        </p:txBody>
      </p:sp>
    </p:spTree>
    <p:extLst>
      <p:ext uri="{BB962C8B-B14F-4D97-AF65-F5344CB8AC3E}">
        <p14:creationId xmlns:p14="http://schemas.microsoft.com/office/powerpoint/2010/main" val="996939523"/>
      </p:ext>
    </p:extLst>
  </p:cSld>
  <p:clrMapOvr>
    <a:masterClrMapping/>
  </p:clrMapOvr>
</p:sld>
</file>

<file path=ppt/theme/theme1.xml><?xml version="1.0" encoding="utf-8"?>
<a:theme xmlns:a="http://schemas.openxmlformats.org/drawingml/2006/main" name="DividendVTI">
  <a:themeElements>
    <a:clrScheme name="AnalogousFromLightSeedRightStep">
      <a:dk1>
        <a:srgbClr val="000000"/>
      </a:dk1>
      <a:lt1>
        <a:srgbClr val="FFFFFF"/>
      </a:lt1>
      <a:dk2>
        <a:srgbClr val="3C3122"/>
      </a:dk2>
      <a:lt2>
        <a:srgbClr val="E2E5E8"/>
      </a:lt2>
      <a:accent1>
        <a:srgbClr val="B99C7E"/>
      </a:accent1>
      <a:accent2>
        <a:srgbClr val="A7A372"/>
      </a:accent2>
      <a:accent3>
        <a:srgbClr val="98A67E"/>
      </a:accent3>
      <a:accent4>
        <a:srgbClr val="83AD76"/>
      </a:accent4>
      <a:accent5>
        <a:srgbClr val="82AB89"/>
      </a:accent5>
      <a:accent6>
        <a:srgbClr val="76AD97"/>
      </a:accent6>
      <a:hlink>
        <a:srgbClr val="6084A9"/>
      </a:hlink>
      <a:folHlink>
        <a:srgbClr val="7F7F7F"/>
      </a:folHlink>
    </a:clrScheme>
    <a:fontScheme name="Dividend">
      <a:maj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33</TotalTime>
  <Words>1183</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Avenir Next LT Pro</vt:lpstr>
      <vt:lpstr>Taamey Frank CLM</vt:lpstr>
      <vt:lpstr>Times New Roman</vt:lpstr>
      <vt:lpstr>Wingdings 2</vt:lpstr>
      <vt:lpstr>DividendVTI</vt:lpstr>
      <vt:lpstr>ספר יחזקאל The Book of Yechezkel</vt:lpstr>
      <vt:lpstr>Summary of The Book</vt:lpstr>
      <vt:lpstr>Abravanel- 5 Unique Features of Yechezkel’s Prophecy</vt:lpstr>
      <vt:lpstr>Yechezkel the Person</vt:lpstr>
      <vt:lpstr>Opening of the Book</vt:lpstr>
      <vt:lpstr>Who Is Speaking?- Rashi</vt:lpstr>
      <vt:lpstr>R. Eliezer of Beaugency  on 1:1 (tr. Kaeren Fish https://torah.etzion.org.il/en/shiur-01-introduction-0_</vt:lpstr>
      <vt:lpstr>R. Eliezer of Beaugency  on 1:1 (tr. Kaeren Fish https://torah.etzion.org.il/en/shiur-01-introduction-0_</vt:lpstr>
      <vt:lpstr>Abravanel on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ספר יחזקאל The Book of Yechezkel</dc:title>
  <dc:creator>Sammy Bergman</dc:creator>
  <cp:lastModifiedBy>Sammy Bergman</cp:lastModifiedBy>
  <cp:revision>1</cp:revision>
  <dcterms:created xsi:type="dcterms:W3CDTF">2022-01-24T13:56:44Z</dcterms:created>
  <dcterms:modified xsi:type="dcterms:W3CDTF">2022-01-24T14:30:09Z</dcterms:modified>
</cp:coreProperties>
</file>