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60"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4F3677-C317-474A-99C1-C98B4EB3314A}"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3EDB6F8B-7D30-4B82-AF39-71258A64B4E1}">
      <dgm:prSet/>
      <dgm:spPr/>
      <dgm:t>
        <a:bodyPr/>
        <a:lstStyle/>
        <a:p>
          <a:r>
            <a:rPr lang="en-US"/>
            <a:t>Cossack Revolts</a:t>
          </a:r>
        </a:p>
      </dgm:t>
    </dgm:pt>
    <dgm:pt modelId="{29A56060-B207-4D13-AE29-FA8F8B2901F5}" type="parTrans" cxnId="{C6028D5F-996F-4D58-B7AD-E81C0B8BA753}">
      <dgm:prSet/>
      <dgm:spPr/>
      <dgm:t>
        <a:bodyPr/>
        <a:lstStyle/>
        <a:p>
          <a:endParaRPr lang="en-US"/>
        </a:p>
      </dgm:t>
    </dgm:pt>
    <dgm:pt modelId="{767CF87D-BA24-4FE5-A506-032A48A891E4}" type="sibTrans" cxnId="{C6028D5F-996F-4D58-B7AD-E81C0B8BA753}">
      <dgm:prSet/>
      <dgm:spPr/>
      <dgm:t>
        <a:bodyPr/>
        <a:lstStyle/>
        <a:p>
          <a:endParaRPr lang="en-US"/>
        </a:p>
      </dgm:t>
    </dgm:pt>
    <dgm:pt modelId="{8B73EA73-B42E-4AEC-8D5A-C258A3E6A55E}">
      <dgm:prSet/>
      <dgm:spPr/>
      <dgm:t>
        <a:bodyPr/>
        <a:lstStyle/>
        <a:p>
          <a:r>
            <a:rPr lang="en-US"/>
            <a:t>Khelmnitsky Uprising, Riots and Pogroms</a:t>
          </a:r>
        </a:p>
      </dgm:t>
    </dgm:pt>
    <dgm:pt modelId="{8B61A4BD-D6ED-497C-81E2-04DE02D4A9D4}" type="parTrans" cxnId="{9DF2745B-639F-408C-987E-997E4AB8CF56}">
      <dgm:prSet/>
      <dgm:spPr/>
      <dgm:t>
        <a:bodyPr/>
        <a:lstStyle/>
        <a:p>
          <a:endParaRPr lang="en-US"/>
        </a:p>
      </dgm:t>
    </dgm:pt>
    <dgm:pt modelId="{2CEA1D1E-5FE9-435C-861E-627DE35A3F29}" type="sibTrans" cxnId="{9DF2745B-639F-408C-987E-997E4AB8CF56}">
      <dgm:prSet/>
      <dgm:spPr/>
      <dgm:t>
        <a:bodyPr/>
        <a:lstStyle/>
        <a:p>
          <a:endParaRPr lang="en-US"/>
        </a:p>
      </dgm:t>
    </dgm:pt>
    <dgm:pt modelId="{1B0B8F8A-B151-4F47-92F2-8FF54DBD82BF}">
      <dgm:prSet/>
      <dgm:spPr/>
      <dgm:t>
        <a:bodyPr/>
        <a:lstStyle/>
        <a:p>
          <a:r>
            <a:rPr lang="en-US"/>
            <a:t>False Messiahs</a:t>
          </a:r>
        </a:p>
      </dgm:t>
    </dgm:pt>
    <dgm:pt modelId="{6B02F4C3-6CBC-4CE7-8B74-28F8099913E8}" type="parTrans" cxnId="{08B00121-F620-4CDC-8588-AE191322EEB8}">
      <dgm:prSet/>
      <dgm:spPr/>
      <dgm:t>
        <a:bodyPr/>
        <a:lstStyle/>
        <a:p>
          <a:endParaRPr lang="en-US"/>
        </a:p>
      </dgm:t>
    </dgm:pt>
    <dgm:pt modelId="{82BBDD07-B5B7-4A6F-93B7-4D3D5CFC37E1}" type="sibTrans" cxnId="{08B00121-F620-4CDC-8588-AE191322EEB8}">
      <dgm:prSet/>
      <dgm:spPr/>
      <dgm:t>
        <a:bodyPr/>
        <a:lstStyle/>
        <a:p>
          <a:endParaRPr lang="en-US"/>
        </a:p>
      </dgm:t>
    </dgm:pt>
    <dgm:pt modelId="{B3027F5D-E524-4EE0-BE37-650CFBDA7884}">
      <dgm:prSet/>
      <dgm:spPr/>
      <dgm:t>
        <a:bodyPr/>
        <a:lstStyle/>
        <a:p>
          <a:r>
            <a:rPr lang="en-US"/>
            <a:t>Shabbetai Zvi</a:t>
          </a:r>
        </a:p>
      </dgm:t>
    </dgm:pt>
    <dgm:pt modelId="{2F3604DA-EEBF-40B1-A518-908B7A4BBC97}" type="parTrans" cxnId="{AF598767-8F48-4624-9899-DA066FB3774B}">
      <dgm:prSet/>
      <dgm:spPr/>
      <dgm:t>
        <a:bodyPr/>
        <a:lstStyle/>
        <a:p>
          <a:endParaRPr lang="en-US"/>
        </a:p>
      </dgm:t>
    </dgm:pt>
    <dgm:pt modelId="{DEC48E9D-F622-4204-88EB-54C1EEFB6E82}" type="sibTrans" cxnId="{AF598767-8F48-4624-9899-DA066FB3774B}">
      <dgm:prSet/>
      <dgm:spPr/>
      <dgm:t>
        <a:bodyPr/>
        <a:lstStyle/>
        <a:p>
          <a:endParaRPr lang="en-US"/>
        </a:p>
      </dgm:t>
    </dgm:pt>
    <dgm:pt modelId="{3EF2CE86-F01B-497F-B835-D46E4151FFBD}">
      <dgm:prSet/>
      <dgm:spPr/>
      <dgm:t>
        <a:bodyPr/>
        <a:lstStyle/>
        <a:p>
          <a:r>
            <a:rPr lang="en-US"/>
            <a:t>Enlightenment</a:t>
          </a:r>
        </a:p>
      </dgm:t>
    </dgm:pt>
    <dgm:pt modelId="{B890B180-8EB6-4F67-BDF0-2B01FF5D56E2}" type="parTrans" cxnId="{C98E1DD6-1A77-4011-814A-CBE1E309AAC7}">
      <dgm:prSet/>
      <dgm:spPr/>
      <dgm:t>
        <a:bodyPr/>
        <a:lstStyle/>
        <a:p>
          <a:endParaRPr lang="en-US"/>
        </a:p>
      </dgm:t>
    </dgm:pt>
    <dgm:pt modelId="{0E6EB01C-1D89-4091-ADA7-BB34A5CC6260}" type="sibTrans" cxnId="{C98E1DD6-1A77-4011-814A-CBE1E309AAC7}">
      <dgm:prSet/>
      <dgm:spPr/>
      <dgm:t>
        <a:bodyPr/>
        <a:lstStyle/>
        <a:p>
          <a:endParaRPr lang="en-US"/>
        </a:p>
      </dgm:t>
    </dgm:pt>
    <dgm:pt modelId="{122E593A-BE78-4B73-858E-F0407AB8AF65}">
      <dgm:prSet/>
      <dgm:spPr/>
      <dgm:t>
        <a:bodyPr/>
        <a:lstStyle/>
        <a:p>
          <a:r>
            <a:rPr lang="en-US"/>
            <a:t>Emancipation</a:t>
          </a:r>
        </a:p>
      </dgm:t>
    </dgm:pt>
    <dgm:pt modelId="{F25D2847-D542-42A5-81AC-B7E5E329106F}" type="parTrans" cxnId="{F45DA5AA-A086-4F31-A1E4-F5B43CBC0A32}">
      <dgm:prSet/>
      <dgm:spPr/>
      <dgm:t>
        <a:bodyPr/>
        <a:lstStyle/>
        <a:p>
          <a:endParaRPr lang="en-US"/>
        </a:p>
      </dgm:t>
    </dgm:pt>
    <dgm:pt modelId="{16707128-9D02-464D-BAD6-5972B26AD5C2}" type="sibTrans" cxnId="{F45DA5AA-A086-4F31-A1E4-F5B43CBC0A32}">
      <dgm:prSet/>
      <dgm:spPr/>
      <dgm:t>
        <a:bodyPr/>
        <a:lstStyle/>
        <a:p>
          <a:endParaRPr lang="en-US"/>
        </a:p>
      </dgm:t>
    </dgm:pt>
    <dgm:pt modelId="{C71BD1BB-9750-4667-BA4E-3A7D3159B15B}" type="pres">
      <dgm:prSet presAssocID="{B44F3677-C317-474A-99C1-C98B4EB3314A}" presName="linear" presStyleCnt="0">
        <dgm:presLayoutVars>
          <dgm:dir/>
          <dgm:animLvl val="lvl"/>
          <dgm:resizeHandles val="exact"/>
        </dgm:presLayoutVars>
      </dgm:prSet>
      <dgm:spPr/>
    </dgm:pt>
    <dgm:pt modelId="{EAC67525-14BE-4C9E-8550-914D7BBEE9C4}" type="pres">
      <dgm:prSet presAssocID="{3EDB6F8B-7D30-4B82-AF39-71258A64B4E1}" presName="parentLin" presStyleCnt="0"/>
      <dgm:spPr/>
    </dgm:pt>
    <dgm:pt modelId="{3513E80B-8AE2-4290-BADA-6A13CBA4A2CB}" type="pres">
      <dgm:prSet presAssocID="{3EDB6F8B-7D30-4B82-AF39-71258A64B4E1}" presName="parentLeftMargin" presStyleLbl="node1" presStyleIdx="0" presStyleCnt="4"/>
      <dgm:spPr/>
    </dgm:pt>
    <dgm:pt modelId="{7EFACDF5-E9AE-4CF8-8F0B-CA60131A664F}" type="pres">
      <dgm:prSet presAssocID="{3EDB6F8B-7D30-4B82-AF39-71258A64B4E1}" presName="parentText" presStyleLbl="node1" presStyleIdx="0" presStyleCnt="4">
        <dgm:presLayoutVars>
          <dgm:chMax val="0"/>
          <dgm:bulletEnabled val="1"/>
        </dgm:presLayoutVars>
      </dgm:prSet>
      <dgm:spPr/>
    </dgm:pt>
    <dgm:pt modelId="{955C8BDF-32EE-444E-831D-B9137EEE1064}" type="pres">
      <dgm:prSet presAssocID="{3EDB6F8B-7D30-4B82-AF39-71258A64B4E1}" presName="negativeSpace" presStyleCnt="0"/>
      <dgm:spPr/>
    </dgm:pt>
    <dgm:pt modelId="{6B42B797-2D28-4D9D-96AB-FF11661FBDBB}" type="pres">
      <dgm:prSet presAssocID="{3EDB6F8B-7D30-4B82-AF39-71258A64B4E1}" presName="childText" presStyleLbl="conFgAcc1" presStyleIdx="0" presStyleCnt="4">
        <dgm:presLayoutVars>
          <dgm:bulletEnabled val="1"/>
        </dgm:presLayoutVars>
      </dgm:prSet>
      <dgm:spPr/>
    </dgm:pt>
    <dgm:pt modelId="{5772DFD6-1B50-4650-8622-67C47714AA0D}" type="pres">
      <dgm:prSet presAssocID="{767CF87D-BA24-4FE5-A506-032A48A891E4}" presName="spaceBetweenRectangles" presStyleCnt="0"/>
      <dgm:spPr/>
    </dgm:pt>
    <dgm:pt modelId="{06906615-A9D5-4BE4-AEDA-301E372AC6E4}" type="pres">
      <dgm:prSet presAssocID="{1B0B8F8A-B151-4F47-92F2-8FF54DBD82BF}" presName="parentLin" presStyleCnt="0"/>
      <dgm:spPr/>
    </dgm:pt>
    <dgm:pt modelId="{8ADE4593-9E87-4502-8BA2-4FBB61B5187F}" type="pres">
      <dgm:prSet presAssocID="{1B0B8F8A-B151-4F47-92F2-8FF54DBD82BF}" presName="parentLeftMargin" presStyleLbl="node1" presStyleIdx="0" presStyleCnt="4"/>
      <dgm:spPr/>
    </dgm:pt>
    <dgm:pt modelId="{576B7A58-8A44-4B1B-8A0A-109E0789A53B}" type="pres">
      <dgm:prSet presAssocID="{1B0B8F8A-B151-4F47-92F2-8FF54DBD82BF}" presName="parentText" presStyleLbl="node1" presStyleIdx="1" presStyleCnt="4">
        <dgm:presLayoutVars>
          <dgm:chMax val="0"/>
          <dgm:bulletEnabled val="1"/>
        </dgm:presLayoutVars>
      </dgm:prSet>
      <dgm:spPr/>
    </dgm:pt>
    <dgm:pt modelId="{09D1D39D-441A-416A-97B6-4624E5959B98}" type="pres">
      <dgm:prSet presAssocID="{1B0B8F8A-B151-4F47-92F2-8FF54DBD82BF}" presName="negativeSpace" presStyleCnt="0"/>
      <dgm:spPr/>
    </dgm:pt>
    <dgm:pt modelId="{4A54BA24-AC93-428A-BA1D-AE86B41212BD}" type="pres">
      <dgm:prSet presAssocID="{1B0B8F8A-B151-4F47-92F2-8FF54DBD82BF}" presName="childText" presStyleLbl="conFgAcc1" presStyleIdx="1" presStyleCnt="4">
        <dgm:presLayoutVars>
          <dgm:bulletEnabled val="1"/>
        </dgm:presLayoutVars>
      </dgm:prSet>
      <dgm:spPr/>
    </dgm:pt>
    <dgm:pt modelId="{8EE1BD46-ABAE-4857-B2D3-55F57F181D93}" type="pres">
      <dgm:prSet presAssocID="{82BBDD07-B5B7-4A6F-93B7-4D3D5CFC37E1}" presName="spaceBetweenRectangles" presStyleCnt="0"/>
      <dgm:spPr/>
    </dgm:pt>
    <dgm:pt modelId="{4BB48C78-091F-4561-98C0-5A16256FDB79}" type="pres">
      <dgm:prSet presAssocID="{3EF2CE86-F01B-497F-B835-D46E4151FFBD}" presName="parentLin" presStyleCnt="0"/>
      <dgm:spPr/>
    </dgm:pt>
    <dgm:pt modelId="{FD384620-E768-419F-B78D-5DF58A5EFE55}" type="pres">
      <dgm:prSet presAssocID="{3EF2CE86-F01B-497F-B835-D46E4151FFBD}" presName="parentLeftMargin" presStyleLbl="node1" presStyleIdx="1" presStyleCnt="4"/>
      <dgm:spPr/>
    </dgm:pt>
    <dgm:pt modelId="{3F992181-1843-4721-8EC8-DBB1984F5DE2}" type="pres">
      <dgm:prSet presAssocID="{3EF2CE86-F01B-497F-B835-D46E4151FFBD}" presName="parentText" presStyleLbl="node1" presStyleIdx="2" presStyleCnt="4">
        <dgm:presLayoutVars>
          <dgm:chMax val="0"/>
          <dgm:bulletEnabled val="1"/>
        </dgm:presLayoutVars>
      </dgm:prSet>
      <dgm:spPr/>
    </dgm:pt>
    <dgm:pt modelId="{083F6BCD-91EB-4C3A-8672-740D7E27B321}" type="pres">
      <dgm:prSet presAssocID="{3EF2CE86-F01B-497F-B835-D46E4151FFBD}" presName="negativeSpace" presStyleCnt="0"/>
      <dgm:spPr/>
    </dgm:pt>
    <dgm:pt modelId="{CDD6878C-10D7-47CC-9A7D-61CE09AE1F6A}" type="pres">
      <dgm:prSet presAssocID="{3EF2CE86-F01B-497F-B835-D46E4151FFBD}" presName="childText" presStyleLbl="conFgAcc1" presStyleIdx="2" presStyleCnt="4">
        <dgm:presLayoutVars>
          <dgm:bulletEnabled val="1"/>
        </dgm:presLayoutVars>
      </dgm:prSet>
      <dgm:spPr/>
    </dgm:pt>
    <dgm:pt modelId="{BCDE1F90-63DF-4B65-963D-8D28E2ED8220}" type="pres">
      <dgm:prSet presAssocID="{0E6EB01C-1D89-4091-ADA7-BB34A5CC6260}" presName="spaceBetweenRectangles" presStyleCnt="0"/>
      <dgm:spPr/>
    </dgm:pt>
    <dgm:pt modelId="{5C7A140A-A792-41B0-8F74-E4D2E5089E65}" type="pres">
      <dgm:prSet presAssocID="{122E593A-BE78-4B73-858E-F0407AB8AF65}" presName="parentLin" presStyleCnt="0"/>
      <dgm:spPr/>
    </dgm:pt>
    <dgm:pt modelId="{D09E8361-DEC1-4F1D-81D1-C1DF1CB7BBA3}" type="pres">
      <dgm:prSet presAssocID="{122E593A-BE78-4B73-858E-F0407AB8AF65}" presName="parentLeftMargin" presStyleLbl="node1" presStyleIdx="2" presStyleCnt="4"/>
      <dgm:spPr/>
    </dgm:pt>
    <dgm:pt modelId="{65F83605-3B26-4658-B56E-9D11156023C6}" type="pres">
      <dgm:prSet presAssocID="{122E593A-BE78-4B73-858E-F0407AB8AF65}" presName="parentText" presStyleLbl="node1" presStyleIdx="3" presStyleCnt="4">
        <dgm:presLayoutVars>
          <dgm:chMax val="0"/>
          <dgm:bulletEnabled val="1"/>
        </dgm:presLayoutVars>
      </dgm:prSet>
      <dgm:spPr/>
    </dgm:pt>
    <dgm:pt modelId="{91FE03A2-FDDB-4C6E-A8CC-40F8B07A9865}" type="pres">
      <dgm:prSet presAssocID="{122E593A-BE78-4B73-858E-F0407AB8AF65}" presName="negativeSpace" presStyleCnt="0"/>
      <dgm:spPr/>
    </dgm:pt>
    <dgm:pt modelId="{8C088134-2E28-46CA-A534-74C72C610382}" type="pres">
      <dgm:prSet presAssocID="{122E593A-BE78-4B73-858E-F0407AB8AF65}" presName="childText" presStyleLbl="conFgAcc1" presStyleIdx="3" presStyleCnt="4">
        <dgm:presLayoutVars>
          <dgm:bulletEnabled val="1"/>
        </dgm:presLayoutVars>
      </dgm:prSet>
      <dgm:spPr/>
    </dgm:pt>
  </dgm:ptLst>
  <dgm:cxnLst>
    <dgm:cxn modelId="{0106E61A-7333-49E5-8CED-EFBD34AFA95B}" type="presOf" srcId="{122E593A-BE78-4B73-858E-F0407AB8AF65}" destId="{65F83605-3B26-4658-B56E-9D11156023C6}" srcOrd="1" destOrd="0" presId="urn:microsoft.com/office/officeart/2005/8/layout/list1"/>
    <dgm:cxn modelId="{08B00121-F620-4CDC-8588-AE191322EEB8}" srcId="{B44F3677-C317-474A-99C1-C98B4EB3314A}" destId="{1B0B8F8A-B151-4F47-92F2-8FF54DBD82BF}" srcOrd="1" destOrd="0" parTransId="{6B02F4C3-6CBC-4CE7-8B74-28F8099913E8}" sibTransId="{82BBDD07-B5B7-4A6F-93B7-4D3D5CFC37E1}"/>
    <dgm:cxn modelId="{CB6BC53D-11A0-4416-818C-32034B3A581D}" type="presOf" srcId="{1B0B8F8A-B151-4F47-92F2-8FF54DBD82BF}" destId="{576B7A58-8A44-4B1B-8A0A-109E0789A53B}" srcOrd="1" destOrd="0" presId="urn:microsoft.com/office/officeart/2005/8/layout/list1"/>
    <dgm:cxn modelId="{9DF2745B-639F-408C-987E-997E4AB8CF56}" srcId="{3EDB6F8B-7D30-4B82-AF39-71258A64B4E1}" destId="{8B73EA73-B42E-4AEC-8D5A-C258A3E6A55E}" srcOrd="0" destOrd="0" parTransId="{8B61A4BD-D6ED-497C-81E2-04DE02D4A9D4}" sibTransId="{2CEA1D1E-5FE9-435C-861E-627DE35A3F29}"/>
    <dgm:cxn modelId="{C6028D5F-996F-4D58-B7AD-E81C0B8BA753}" srcId="{B44F3677-C317-474A-99C1-C98B4EB3314A}" destId="{3EDB6F8B-7D30-4B82-AF39-71258A64B4E1}" srcOrd="0" destOrd="0" parTransId="{29A56060-B207-4D13-AE29-FA8F8B2901F5}" sibTransId="{767CF87D-BA24-4FE5-A506-032A48A891E4}"/>
    <dgm:cxn modelId="{AF598767-8F48-4624-9899-DA066FB3774B}" srcId="{1B0B8F8A-B151-4F47-92F2-8FF54DBD82BF}" destId="{B3027F5D-E524-4EE0-BE37-650CFBDA7884}" srcOrd="0" destOrd="0" parTransId="{2F3604DA-EEBF-40B1-A518-908B7A4BBC97}" sibTransId="{DEC48E9D-F622-4204-88EB-54C1EEFB6E82}"/>
    <dgm:cxn modelId="{23972668-B2D8-4957-82EA-821744420986}" type="presOf" srcId="{122E593A-BE78-4B73-858E-F0407AB8AF65}" destId="{D09E8361-DEC1-4F1D-81D1-C1DF1CB7BBA3}" srcOrd="0" destOrd="0" presId="urn:microsoft.com/office/officeart/2005/8/layout/list1"/>
    <dgm:cxn modelId="{94BFDE4F-1753-4893-B227-21A47CA8BD9C}" type="presOf" srcId="{3EDB6F8B-7D30-4B82-AF39-71258A64B4E1}" destId="{7EFACDF5-E9AE-4CF8-8F0B-CA60131A664F}" srcOrd="1" destOrd="0" presId="urn:microsoft.com/office/officeart/2005/8/layout/list1"/>
    <dgm:cxn modelId="{5B167E94-A1B3-40C6-B489-B9FD87420CB4}" type="presOf" srcId="{1B0B8F8A-B151-4F47-92F2-8FF54DBD82BF}" destId="{8ADE4593-9E87-4502-8BA2-4FBB61B5187F}" srcOrd="0" destOrd="0" presId="urn:microsoft.com/office/officeart/2005/8/layout/list1"/>
    <dgm:cxn modelId="{47A55299-6F8C-4F5E-8944-F78F5163C427}" type="presOf" srcId="{8B73EA73-B42E-4AEC-8D5A-C258A3E6A55E}" destId="{6B42B797-2D28-4D9D-96AB-FF11661FBDBB}" srcOrd="0" destOrd="0" presId="urn:microsoft.com/office/officeart/2005/8/layout/list1"/>
    <dgm:cxn modelId="{0BE41F9A-BB38-4763-A046-AE136CBE6BF1}" type="presOf" srcId="{3EDB6F8B-7D30-4B82-AF39-71258A64B4E1}" destId="{3513E80B-8AE2-4290-BADA-6A13CBA4A2CB}" srcOrd="0" destOrd="0" presId="urn:microsoft.com/office/officeart/2005/8/layout/list1"/>
    <dgm:cxn modelId="{B642CA9B-93D5-4840-A96F-3593B8009F9F}" type="presOf" srcId="{3EF2CE86-F01B-497F-B835-D46E4151FFBD}" destId="{FD384620-E768-419F-B78D-5DF58A5EFE55}" srcOrd="0" destOrd="0" presId="urn:microsoft.com/office/officeart/2005/8/layout/list1"/>
    <dgm:cxn modelId="{9D332C9F-8C95-4B8F-83A8-C95B6BBAEF46}" type="presOf" srcId="{3EF2CE86-F01B-497F-B835-D46E4151FFBD}" destId="{3F992181-1843-4721-8EC8-DBB1984F5DE2}" srcOrd="1" destOrd="0" presId="urn:microsoft.com/office/officeart/2005/8/layout/list1"/>
    <dgm:cxn modelId="{813732A4-BDE4-4187-9FF2-063DF52E670A}" type="presOf" srcId="{B3027F5D-E524-4EE0-BE37-650CFBDA7884}" destId="{4A54BA24-AC93-428A-BA1D-AE86B41212BD}" srcOrd="0" destOrd="0" presId="urn:microsoft.com/office/officeart/2005/8/layout/list1"/>
    <dgm:cxn modelId="{F45DA5AA-A086-4F31-A1E4-F5B43CBC0A32}" srcId="{B44F3677-C317-474A-99C1-C98B4EB3314A}" destId="{122E593A-BE78-4B73-858E-F0407AB8AF65}" srcOrd="3" destOrd="0" parTransId="{F25D2847-D542-42A5-81AC-B7E5E329106F}" sibTransId="{16707128-9D02-464D-BAD6-5972B26AD5C2}"/>
    <dgm:cxn modelId="{A4A34EB2-B5C3-4D82-BA73-D688F5275FEB}" type="presOf" srcId="{B44F3677-C317-474A-99C1-C98B4EB3314A}" destId="{C71BD1BB-9750-4667-BA4E-3A7D3159B15B}" srcOrd="0" destOrd="0" presId="urn:microsoft.com/office/officeart/2005/8/layout/list1"/>
    <dgm:cxn modelId="{C98E1DD6-1A77-4011-814A-CBE1E309AAC7}" srcId="{B44F3677-C317-474A-99C1-C98B4EB3314A}" destId="{3EF2CE86-F01B-497F-B835-D46E4151FFBD}" srcOrd="2" destOrd="0" parTransId="{B890B180-8EB6-4F67-BDF0-2B01FF5D56E2}" sibTransId="{0E6EB01C-1D89-4091-ADA7-BB34A5CC6260}"/>
    <dgm:cxn modelId="{33FC3CD4-C5CC-4A67-ADF6-6B1F4BBA832B}" type="presParOf" srcId="{C71BD1BB-9750-4667-BA4E-3A7D3159B15B}" destId="{EAC67525-14BE-4C9E-8550-914D7BBEE9C4}" srcOrd="0" destOrd="0" presId="urn:microsoft.com/office/officeart/2005/8/layout/list1"/>
    <dgm:cxn modelId="{4742D0BD-6C5C-4DBE-A36F-F1D15026FF8A}" type="presParOf" srcId="{EAC67525-14BE-4C9E-8550-914D7BBEE9C4}" destId="{3513E80B-8AE2-4290-BADA-6A13CBA4A2CB}" srcOrd="0" destOrd="0" presId="urn:microsoft.com/office/officeart/2005/8/layout/list1"/>
    <dgm:cxn modelId="{ED00E6C3-9C96-4770-ABB8-8F79B30DFD50}" type="presParOf" srcId="{EAC67525-14BE-4C9E-8550-914D7BBEE9C4}" destId="{7EFACDF5-E9AE-4CF8-8F0B-CA60131A664F}" srcOrd="1" destOrd="0" presId="urn:microsoft.com/office/officeart/2005/8/layout/list1"/>
    <dgm:cxn modelId="{AE259855-E70F-4925-93B1-5BAF42A28A75}" type="presParOf" srcId="{C71BD1BB-9750-4667-BA4E-3A7D3159B15B}" destId="{955C8BDF-32EE-444E-831D-B9137EEE1064}" srcOrd="1" destOrd="0" presId="urn:microsoft.com/office/officeart/2005/8/layout/list1"/>
    <dgm:cxn modelId="{04159582-98F1-46A7-B399-C4F10053169C}" type="presParOf" srcId="{C71BD1BB-9750-4667-BA4E-3A7D3159B15B}" destId="{6B42B797-2D28-4D9D-96AB-FF11661FBDBB}" srcOrd="2" destOrd="0" presId="urn:microsoft.com/office/officeart/2005/8/layout/list1"/>
    <dgm:cxn modelId="{DDBA8267-E7A1-4804-AA93-D4E9FDA7E51F}" type="presParOf" srcId="{C71BD1BB-9750-4667-BA4E-3A7D3159B15B}" destId="{5772DFD6-1B50-4650-8622-67C47714AA0D}" srcOrd="3" destOrd="0" presId="urn:microsoft.com/office/officeart/2005/8/layout/list1"/>
    <dgm:cxn modelId="{1B07CA71-0523-4872-BF25-2C20172BB031}" type="presParOf" srcId="{C71BD1BB-9750-4667-BA4E-3A7D3159B15B}" destId="{06906615-A9D5-4BE4-AEDA-301E372AC6E4}" srcOrd="4" destOrd="0" presId="urn:microsoft.com/office/officeart/2005/8/layout/list1"/>
    <dgm:cxn modelId="{E0B933A5-F117-4AD8-AF90-476A9B9AAB54}" type="presParOf" srcId="{06906615-A9D5-4BE4-AEDA-301E372AC6E4}" destId="{8ADE4593-9E87-4502-8BA2-4FBB61B5187F}" srcOrd="0" destOrd="0" presId="urn:microsoft.com/office/officeart/2005/8/layout/list1"/>
    <dgm:cxn modelId="{A86AE0BF-34B7-4D71-A821-6157FCC3803F}" type="presParOf" srcId="{06906615-A9D5-4BE4-AEDA-301E372AC6E4}" destId="{576B7A58-8A44-4B1B-8A0A-109E0789A53B}" srcOrd="1" destOrd="0" presId="urn:microsoft.com/office/officeart/2005/8/layout/list1"/>
    <dgm:cxn modelId="{11EF6498-194E-4AC8-BB93-831997A862F6}" type="presParOf" srcId="{C71BD1BB-9750-4667-BA4E-3A7D3159B15B}" destId="{09D1D39D-441A-416A-97B6-4624E5959B98}" srcOrd="5" destOrd="0" presId="urn:microsoft.com/office/officeart/2005/8/layout/list1"/>
    <dgm:cxn modelId="{014D96F6-54AC-4FD8-BEDC-BC4CEDD6F1F8}" type="presParOf" srcId="{C71BD1BB-9750-4667-BA4E-3A7D3159B15B}" destId="{4A54BA24-AC93-428A-BA1D-AE86B41212BD}" srcOrd="6" destOrd="0" presId="urn:microsoft.com/office/officeart/2005/8/layout/list1"/>
    <dgm:cxn modelId="{58682326-6CAE-4DA0-A9B7-BCE93E40F73C}" type="presParOf" srcId="{C71BD1BB-9750-4667-BA4E-3A7D3159B15B}" destId="{8EE1BD46-ABAE-4857-B2D3-55F57F181D93}" srcOrd="7" destOrd="0" presId="urn:microsoft.com/office/officeart/2005/8/layout/list1"/>
    <dgm:cxn modelId="{BE34E697-A914-4AB5-891B-853EC91F98C5}" type="presParOf" srcId="{C71BD1BB-9750-4667-BA4E-3A7D3159B15B}" destId="{4BB48C78-091F-4561-98C0-5A16256FDB79}" srcOrd="8" destOrd="0" presId="urn:microsoft.com/office/officeart/2005/8/layout/list1"/>
    <dgm:cxn modelId="{4DCE9817-EA07-49C3-B587-09DD4B105280}" type="presParOf" srcId="{4BB48C78-091F-4561-98C0-5A16256FDB79}" destId="{FD384620-E768-419F-B78D-5DF58A5EFE55}" srcOrd="0" destOrd="0" presId="urn:microsoft.com/office/officeart/2005/8/layout/list1"/>
    <dgm:cxn modelId="{B23F4A43-F2E8-4AB2-8D7C-AC56BA7C14CD}" type="presParOf" srcId="{4BB48C78-091F-4561-98C0-5A16256FDB79}" destId="{3F992181-1843-4721-8EC8-DBB1984F5DE2}" srcOrd="1" destOrd="0" presId="urn:microsoft.com/office/officeart/2005/8/layout/list1"/>
    <dgm:cxn modelId="{E8DD8BC5-B244-497C-8BA3-834F90FE3678}" type="presParOf" srcId="{C71BD1BB-9750-4667-BA4E-3A7D3159B15B}" destId="{083F6BCD-91EB-4C3A-8672-740D7E27B321}" srcOrd="9" destOrd="0" presId="urn:microsoft.com/office/officeart/2005/8/layout/list1"/>
    <dgm:cxn modelId="{5DAD7589-57EC-4427-B196-CDFD10A4DEF9}" type="presParOf" srcId="{C71BD1BB-9750-4667-BA4E-3A7D3159B15B}" destId="{CDD6878C-10D7-47CC-9A7D-61CE09AE1F6A}" srcOrd="10" destOrd="0" presId="urn:microsoft.com/office/officeart/2005/8/layout/list1"/>
    <dgm:cxn modelId="{54A4C9FE-2037-4296-A14C-8932966FA6F8}" type="presParOf" srcId="{C71BD1BB-9750-4667-BA4E-3A7D3159B15B}" destId="{BCDE1F90-63DF-4B65-963D-8D28E2ED8220}" srcOrd="11" destOrd="0" presId="urn:microsoft.com/office/officeart/2005/8/layout/list1"/>
    <dgm:cxn modelId="{C4BB8D5C-6553-4D46-8AB6-B81A0930C3F4}" type="presParOf" srcId="{C71BD1BB-9750-4667-BA4E-3A7D3159B15B}" destId="{5C7A140A-A792-41B0-8F74-E4D2E5089E65}" srcOrd="12" destOrd="0" presId="urn:microsoft.com/office/officeart/2005/8/layout/list1"/>
    <dgm:cxn modelId="{BE1613E1-7017-4E55-8DC1-F67AC93EFCF4}" type="presParOf" srcId="{5C7A140A-A792-41B0-8F74-E4D2E5089E65}" destId="{D09E8361-DEC1-4F1D-81D1-C1DF1CB7BBA3}" srcOrd="0" destOrd="0" presId="urn:microsoft.com/office/officeart/2005/8/layout/list1"/>
    <dgm:cxn modelId="{FA599463-326E-4C1D-AE04-4B4394D96FBD}" type="presParOf" srcId="{5C7A140A-A792-41B0-8F74-E4D2E5089E65}" destId="{65F83605-3B26-4658-B56E-9D11156023C6}" srcOrd="1" destOrd="0" presId="urn:microsoft.com/office/officeart/2005/8/layout/list1"/>
    <dgm:cxn modelId="{2A8BFD6D-08AB-4649-9CF4-75F485FC5A05}" type="presParOf" srcId="{C71BD1BB-9750-4667-BA4E-3A7D3159B15B}" destId="{91FE03A2-FDDB-4C6E-A8CC-40F8B07A9865}" srcOrd="13" destOrd="0" presId="urn:microsoft.com/office/officeart/2005/8/layout/list1"/>
    <dgm:cxn modelId="{E413210A-8561-411E-9711-85AF2BCC13BF}" type="presParOf" srcId="{C71BD1BB-9750-4667-BA4E-3A7D3159B15B}" destId="{8C088134-2E28-46CA-A534-74C72C61038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2B797-2D28-4D9D-96AB-FF11661FBDBB}">
      <dsp:nvSpPr>
        <dsp:cNvPr id="0" name=""/>
        <dsp:cNvSpPr/>
      </dsp:nvSpPr>
      <dsp:spPr>
        <a:xfrm>
          <a:off x="0" y="578304"/>
          <a:ext cx="6263640" cy="10206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128" tIns="499872" rIns="48612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Khelmnitsky Uprising, Riots and Pogroms</a:t>
          </a:r>
        </a:p>
      </dsp:txBody>
      <dsp:txXfrm>
        <a:off x="0" y="578304"/>
        <a:ext cx="6263640" cy="1020600"/>
      </dsp:txXfrm>
    </dsp:sp>
    <dsp:sp modelId="{7EFACDF5-E9AE-4CF8-8F0B-CA60131A664F}">
      <dsp:nvSpPr>
        <dsp:cNvPr id="0" name=""/>
        <dsp:cNvSpPr/>
      </dsp:nvSpPr>
      <dsp:spPr>
        <a:xfrm>
          <a:off x="313182" y="224064"/>
          <a:ext cx="4384548" cy="7084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066800">
            <a:lnSpc>
              <a:spcPct val="90000"/>
            </a:lnSpc>
            <a:spcBef>
              <a:spcPct val="0"/>
            </a:spcBef>
            <a:spcAft>
              <a:spcPct val="35000"/>
            </a:spcAft>
            <a:buNone/>
          </a:pPr>
          <a:r>
            <a:rPr lang="en-US" sz="2400" kern="1200"/>
            <a:t>Cossack Revolts</a:t>
          </a:r>
        </a:p>
      </dsp:txBody>
      <dsp:txXfrm>
        <a:off x="347767" y="258649"/>
        <a:ext cx="4315378" cy="639310"/>
      </dsp:txXfrm>
    </dsp:sp>
    <dsp:sp modelId="{4A54BA24-AC93-428A-BA1D-AE86B41212BD}">
      <dsp:nvSpPr>
        <dsp:cNvPr id="0" name=""/>
        <dsp:cNvSpPr/>
      </dsp:nvSpPr>
      <dsp:spPr>
        <a:xfrm>
          <a:off x="0" y="2082744"/>
          <a:ext cx="6263640" cy="1020600"/>
        </a:xfrm>
        <a:prstGeom prst="rect">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128" tIns="499872" rIns="48612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Shabbetai Zvi</a:t>
          </a:r>
        </a:p>
      </dsp:txBody>
      <dsp:txXfrm>
        <a:off x="0" y="2082744"/>
        <a:ext cx="6263640" cy="1020600"/>
      </dsp:txXfrm>
    </dsp:sp>
    <dsp:sp modelId="{576B7A58-8A44-4B1B-8A0A-109E0789A53B}">
      <dsp:nvSpPr>
        <dsp:cNvPr id="0" name=""/>
        <dsp:cNvSpPr/>
      </dsp:nvSpPr>
      <dsp:spPr>
        <a:xfrm>
          <a:off x="313182" y="1728504"/>
          <a:ext cx="4384548" cy="70848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066800">
            <a:lnSpc>
              <a:spcPct val="90000"/>
            </a:lnSpc>
            <a:spcBef>
              <a:spcPct val="0"/>
            </a:spcBef>
            <a:spcAft>
              <a:spcPct val="35000"/>
            </a:spcAft>
            <a:buNone/>
          </a:pPr>
          <a:r>
            <a:rPr lang="en-US" sz="2400" kern="1200"/>
            <a:t>False Messiahs</a:t>
          </a:r>
        </a:p>
      </dsp:txBody>
      <dsp:txXfrm>
        <a:off x="347767" y="1763089"/>
        <a:ext cx="4315378" cy="639310"/>
      </dsp:txXfrm>
    </dsp:sp>
    <dsp:sp modelId="{CDD6878C-10D7-47CC-9A7D-61CE09AE1F6A}">
      <dsp:nvSpPr>
        <dsp:cNvPr id="0" name=""/>
        <dsp:cNvSpPr/>
      </dsp:nvSpPr>
      <dsp:spPr>
        <a:xfrm>
          <a:off x="0" y="3587184"/>
          <a:ext cx="6263640" cy="604800"/>
        </a:xfrm>
        <a:prstGeom prst="rect">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992181-1843-4721-8EC8-DBB1984F5DE2}">
      <dsp:nvSpPr>
        <dsp:cNvPr id="0" name=""/>
        <dsp:cNvSpPr/>
      </dsp:nvSpPr>
      <dsp:spPr>
        <a:xfrm>
          <a:off x="313182" y="3232943"/>
          <a:ext cx="4384548" cy="70848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066800">
            <a:lnSpc>
              <a:spcPct val="90000"/>
            </a:lnSpc>
            <a:spcBef>
              <a:spcPct val="0"/>
            </a:spcBef>
            <a:spcAft>
              <a:spcPct val="35000"/>
            </a:spcAft>
            <a:buNone/>
          </a:pPr>
          <a:r>
            <a:rPr lang="en-US" sz="2400" kern="1200"/>
            <a:t>Enlightenment</a:t>
          </a:r>
        </a:p>
      </dsp:txBody>
      <dsp:txXfrm>
        <a:off x="347767" y="3267528"/>
        <a:ext cx="4315378" cy="639310"/>
      </dsp:txXfrm>
    </dsp:sp>
    <dsp:sp modelId="{8C088134-2E28-46CA-A534-74C72C610382}">
      <dsp:nvSpPr>
        <dsp:cNvPr id="0" name=""/>
        <dsp:cNvSpPr/>
      </dsp:nvSpPr>
      <dsp:spPr>
        <a:xfrm>
          <a:off x="0" y="4675823"/>
          <a:ext cx="6263640" cy="6048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F83605-3B26-4658-B56E-9D11156023C6}">
      <dsp:nvSpPr>
        <dsp:cNvPr id="0" name=""/>
        <dsp:cNvSpPr/>
      </dsp:nvSpPr>
      <dsp:spPr>
        <a:xfrm>
          <a:off x="313182" y="4321583"/>
          <a:ext cx="4384548" cy="7084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066800">
            <a:lnSpc>
              <a:spcPct val="90000"/>
            </a:lnSpc>
            <a:spcBef>
              <a:spcPct val="0"/>
            </a:spcBef>
            <a:spcAft>
              <a:spcPct val="35000"/>
            </a:spcAft>
            <a:buNone/>
          </a:pPr>
          <a:r>
            <a:rPr lang="en-US" sz="2400" kern="1200"/>
            <a:t>Emancipation</a:t>
          </a:r>
        </a:p>
      </dsp:txBody>
      <dsp:txXfrm>
        <a:off x="347767" y="4356168"/>
        <a:ext cx="4315378"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78023-5372-4AFC-A96C-C88BEB5C61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4A2328-4B1A-42ED-866A-721FDA129A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7D1F73-DE2D-46CA-8BE4-728BA97B0CA0}"/>
              </a:ext>
            </a:extLst>
          </p:cNvPr>
          <p:cNvSpPr>
            <a:spLocks noGrp="1"/>
          </p:cNvSpPr>
          <p:nvPr>
            <p:ph type="dt" sz="half" idx="10"/>
          </p:nvPr>
        </p:nvSpPr>
        <p:spPr/>
        <p:txBody>
          <a:bodyPr/>
          <a:lstStyle/>
          <a:p>
            <a:fld id="{69C7FB37-025E-4193-AC55-9665B6EDADE4}" type="datetimeFigureOut">
              <a:rPr lang="en-US" smtClean="0"/>
              <a:t>5/9/2022</a:t>
            </a:fld>
            <a:endParaRPr lang="en-US"/>
          </a:p>
        </p:txBody>
      </p:sp>
      <p:sp>
        <p:nvSpPr>
          <p:cNvPr id="5" name="Footer Placeholder 4">
            <a:extLst>
              <a:ext uri="{FF2B5EF4-FFF2-40B4-BE49-F238E27FC236}">
                <a16:creationId xmlns:a16="http://schemas.microsoft.com/office/drawing/2014/main" id="{444F2457-01BB-4A49-AE01-1A72C5731C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E6C647-DCFB-42C2-9616-5EB71679DABF}"/>
              </a:ext>
            </a:extLst>
          </p:cNvPr>
          <p:cNvSpPr>
            <a:spLocks noGrp="1"/>
          </p:cNvSpPr>
          <p:nvPr>
            <p:ph type="sldNum" sz="quarter" idx="12"/>
          </p:nvPr>
        </p:nvSpPr>
        <p:spPr/>
        <p:txBody>
          <a:bodyPr/>
          <a:lstStyle/>
          <a:p>
            <a:fld id="{3D54DD7C-C67E-4C09-BB06-10D61828CBB0}" type="slidenum">
              <a:rPr lang="en-US" smtClean="0"/>
              <a:t>‹#›</a:t>
            </a:fld>
            <a:endParaRPr lang="en-US"/>
          </a:p>
        </p:txBody>
      </p:sp>
    </p:spTree>
    <p:extLst>
      <p:ext uri="{BB962C8B-B14F-4D97-AF65-F5344CB8AC3E}">
        <p14:creationId xmlns:p14="http://schemas.microsoft.com/office/powerpoint/2010/main" val="385194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7A504-7AE3-46DC-AFC3-52305B045B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507E7C-F002-4DDC-AE71-2E51BE9F7D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6652A7-3789-4F30-978A-793A2A527AF3}"/>
              </a:ext>
            </a:extLst>
          </p:cNvPr>
          <p:cNvSpPr>
            <a:spLocks noGrp="1"/>
          </p:cNvSpPr>
          <p:nvPr>
            <p:ph type="dt" sz="half" idx="10"/>
          </p:nvPr>
        </p:nvSpPr>
        <p:spPr/>
        <p:txBody>
          <a:bodyPr/>
          <a:lstStyle/>
          <a:p>
            <a:fld id="{69C7FB37-025E-4193-AC55-9665B6EDADE4}" type="datetimeFigureOut">
              <a:rPr lang="en-US" smtClean="0"/>
              <a:t>5/9/2022</a:t>
            </a:fld>
            <a:endParaRPr lang="en-US"/>
          </a:p>
        </p:txBody>
      </p:sp>
      <p:sp>
        <p:nvSpPr>
          <p:cNvPr id="5" name="Footer Placeholder 4">
            <a:extLst>
              <a:ext uri="{FF2B5EF4-FFF2-40B4-BE49-F238E27FC236}">
                <a16:creationId xmlns:a16="http://schemas.microsoft.com/office/drawing/2014/main" id="{A0DCABA9-FA29-451E-A6CD-4ADA5BB936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DFD2C-1BC0-4F46-909C-912CD98ECB8A}"/>
              </a:ext>
            </a:extLst>
          </p:cNvPr>
          <p:cNvSpPr>
            <a:spLocks noGrp="1"/>
          </p:cNvSpPr>
          <p:nvPr>
            <p:ph type="sldNum" sz="quarter" idx="12"/>
          </p:nvPr>
        </p:nvSpPr>
        <p:spPr/>
        <p:txBody>
          <a:bodyPr/>
          <a:lstStyle/>
          <a:p>
            <a:fld id="{3D54DD7C-C67E-4C09-BB06-10D61828CBB0}" type="slidenum">
              <a:rPr lang="en-US" smtClean="0"/>
              <a:t>‹#›</a:t>
            </a:fld>
            <a:endParaRPr lang="en-US"/>
          </a:p>
        </p:txBody>
      </p:sp>
    </p:spTree>
    <p:extLst>
      <p:ext uri="{BB962C8B-B14F-4D97-AF65-F5344CB8AC3E}">
        <p14:creationId xmlns:p14="http://schemas.microsoft.com/office/powerpoint/2010/main" val="348333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950198-13FD-4BEE-8892-4BDAAA2019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FB4D2F-5D19-43FB-91BE-67AF90B197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ABF0A-6FB5-4F3E-9370-0CABF670EA6C}"/>
              </a:ext>
            </a:extLst>
          </p:cNvPr>
          <p:cNvSpPr>
            <a:spLocks noGrp="1"/>
          </p:cNvSpPr>
          <p:nvPr>
            <p:ph type="dt" sz="half" idx="10"/>
          </p:nvPr>
        </p:nvSpPr>
        <p:spPr/>
        <p:txBody>
          <a:bodyPr/>
          <a:lstStyle/>
          <a:p>
            <a:fld id="{69C7FB37-025E-4193-AC55-9665B6EDADE4}" type="datetimeFigureOut">
              <a:rPr lang="en-US" smtClean="0"/>
              <a:t>5/9/2022</a:t>
            </a:fld>
            <a:endParaRPr lang="en-US"/>
          </a:p>
        </p:txBody>
      </p:sp>
      <p:sp>
        <p:nvSpPr>
          <p:cNvPr id="5" name="Footer Placeholder 4">
            <a:extLst>
              <a:ext uri="{FF2B5EF4-FFF2-40B4-BE49-F238E27FC236}">
                <a16:creationId xmlns:a16="http://schemas.microsoft.com/office/drawing/2014/main" id="{BD3E4885-EE5A-43EE-A01E-BCD78DED6F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5E61F-EC86-4E89-8120-581E8962352D}"/>
              </a:ext>
            </a:extLst>
          </p:cNvPr>
          <p:cNvSpPr>
            <a:spLocks noGrp="1"/>
          </p:cNvSpPr>
          <p:nvPr>
            <p:ph type="sldNum" sz="quarter" idx="12"/>
          </p:nvPr>
        </p:nvSpPr>
        <p:spPr/>
        <p:txBody>
          <a:bodyPr/>
          <a:lstStyle/>
          <a:p>
            <a:fld id="{3D54DD7C-C67E-4C09-BB06-10D61828CBB0}" type="slidenum">
              <a:rPr lang="en-US" smtClean="0"/>
              <a:t>‹#›</a:t>
            </a:fld>
            <a:endParaRPr lang="en-US"/>
          </a:p>
        </p:txBody>
      </p:sp>
    </p:spTree>
    <p:extLst>
      <p:ext uri="{BB962C8B-B14F-4D97-AF65-F5344CB8AC3E}">
        <p14:creationId xmlns:p14="http://schemas.microsoft.com/office/powerpoint/2010/main" val="410393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6693-DA50-4192-BCA3-576BBC41AC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94346B-E0CF-412A-AE1A-72997DF9E7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FEE482-3B43-4B02-B1D8-F10D19B5FF9D}"/>
              </a:ext>
            </a:extLst>
          </p:cNvPr>
          <p:cNvSpPr>
            <a:spLocks noGrp="1"/>
          </p:cNvSpPr>
          <p:nvPr>
            <p:ph type="dt" sz="half" idx="10"/>
          </p:nvPr>
        </p:nvSpPr>
        <p:spPr/>
        <p:txBody>
          <a:bodyPr/>
          <a:lstStyle/>
          <a:p>
            <a:fld id="{69C7FB37-025E-4193-AC55-9665B6EDADE4}" type="datetimeFigureOut">
              <a:rPr lang="en-US" smtClean="0"/>
              <a:t>5/9/2022</a:t>
            </a:fld>
            <a:endParaRPr lang="en-US"/>
          </a:p>
        </p:txBody>
      </p:sp>
      <p:sp>
        <p:nvSpPr>
          <p:cNvPr id="5" name="Footer Placeholder 4">
            <a:extLst>
              <a:ext uri="{FF2B5EF4-FFF2-40B4-BE49-F238E27FC236}">
                <a16:creationId xmlns:a16="http://schemas.microsoft.com/office/drawing/2014/main" id="{73C0DF30-94C3-4832-8D18-B773FF65D7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FCA5E5-D11F-4026-8DCF-594B30C8F6A5}"/>
              </a:ext>
            </a:extLst>
          </p:cNvPr>
          <p:cNvSpPr>
            <a:spLocks noGrp="1"/>
          </p:cNvSpPr>
          <p:nvPr>
            <p:ph type="sldNum" sz="quarter" idx="12"/>
          </p:nvPr>
        </p:nvSpPr>
        <p:spPr/>
        <p:txBody>
          <a:bodyPr/>
          <a:lstStyle/>
          <a:p>
            <a:fld id="{3D54DD7C-C67E-4C09-BB06-10D61828CBB0}" type="slidenum">
              <a:rPr lang="en-US" smtClean="0"/>
              <a:t>‹#›</a:t>
            </a:fld>
            <a:endParaRPr lang="en-US"/>
          </a:p>
        </p:txBody>
      </p:sp>
    </p:spTree>
    <p:extLst>
      <p:ext uri="{BB962C8B-B14F-4D97-AF65-F5344CB8AC3E}">
        <p14:creationId xmlns:p14="http://schemas.microsoft.com/office/powerpoint/2010/main" val="146375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9F2D8-4CBD-4D9F-9A62-7EFCAF6B2D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1A3FE5-485E-4A47-9DF1-BEA7B78FF0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DA9AE8-016E-4625-8943-536A91D175E2}"/>
              </a:ext>
            </a:extLst>
          </p:cNvPr>
          <p:cNvSpPr>
            <a:spLocks noGrp="1"/>
          </p:cNvSpPr>
          <p:nvPr>
            <p:ph type="dt" sz="half" idx="10"/>
          </p:nvPr>
        </p:nvSpPr>
        <p:spPr/>
        <p:txBody>
          <a:bodyPr/>
          <a:lstStyle/>
          <a:p>
            <a:fld id="{69C7FB37-025E-4193-AC55-9665B6EDADE4}" type="datetimeFigureOut">
              <a:rPr lang="en-US" smtClean="0"/>
              <a:t>5/9/2022</a:t>
            </a:fld>
            <a:endParaRPr lang="en-US"/>
          </a:p>
        </p:txBody>
      </p:sp>
      <p:sp>
        <p:nvSpPr>
          <p:cNvPr id="5" name="Footer Placeholder 4">
            <a:extLst>
              <a:ext uri="{FF2B5EF4-FFF2-40B4-BE49-F238E27FC236}">
                <a16:creationId xmlns:a16="http://schemas.microsoft.com/office/drawing/2014/main" id="{8EED3E34-5203-49EB-B37A-25825D8971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4E5732-D374-497E-BEEC-B5F10AFB6014}"/>
              </a:ext>
            </a:extLst>
          </p:cNvPr>
          <p:cNvSpPr>
            <a:spLocks noGrp="1"/>
          </p:cNvSpPr>
          <p:nvPr>
            <p:ph type="sldNum" sz="quarter" idx="12"/>
          </p:nvPr>
        </p:nvSpPr>
        <p:spPr/>
        <p:txBody>
          <a:bodyPr/>
          <a:lstStyle/>
          <a:p>
            <a:fld id="{3D54DD7C-C67E-4C09-BB06-10D61828CBB0}" type="slidenum">
              <a:rPr lang="en-US" smtClean="0"/>
              <a:t>‹#›</a:t>
            </a:fld>
            <a:endParaRPr lang="en-US"/>
          </a:p>
        </p:txBody>
      </p:sp>
    </p:spTree>
    <p:extLst>
      <p:ext uri="{BB962C8B-B14F-4D97-AF65-F5344CB8AC3E}">
        <p14:creationId xmlns:p14="http://schemas.microsoft.com/office/powerpoint/2010/main" val="3603396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A6E6F-6776-4892-A448-39BD756C9C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10784-DD50-4B62-8DB1-0D9A17A7AD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8A08BE-8531-45FC-AB5C-8C026A0BD4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BF93FD-FF16-4D92-82CA-529444EEF109}"/>
              </a:ext>
            </a:extLst>
          </p:cNvPr>
          <p:cNvSpPr>
            <a:spLocks noGrp="1"/>
          </p:cNvSpPr>
          <p:nvPr>
            <p:ph type="dt" sz="half" idx="10"/>
          </p:nvPr>
        </p:nvSpPr>
        <p:spPr/>
        <p:txBody>
          <a:bodyPr/>
          <a:lstStyle/>
          <a:p>
            <a:fld id="{69C7FB37-025E-4193-AC55-9665B6EDADE4}" type="datetimeFigureOut">
              <a:rPr lang="en-US" smtClean="0"/>
              <a:t>5/9/2022</a:t>
            </a:fld>
            <a:endParaRPr lang="en-US"/>
          </a:p>
        </p:txBody>
      </p:sp>
      <p:sp>
        <p:nvSpPr>
          <p:cNvPr id="6" name="Footer Placeholder 5">
            <a:extLst>
              <a:ext uri="{FF2B5EF4-FFF2-40B4-BE49-F238E27FC236}">
                <a16:creationId xmlns:a16="http://schemas.microsoft.com/office/drawing/2014/main" id="{586A765F-84C4-4EA2-91D0-4228EFAE52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4C35E1-4568-4D93-A243-CBC75FCDE623}"/>
              </a:ext>
            </a:extLst>
          </p:cNvPr>
          <p:cNvSpPr>
            <a:spLocks noGrp="1"/>
          </p:cNvSpPr>
          <p:nvPr>
            <p:ph type="sldNum" sz="quarter" idx="12"/>
          </p:nvPr>
        </p:nvSpPr>
        <p:spPr/>
        <p:txBody>
          <a:bodyPr/>
          <a:lstStyle/>
          <a:p>
            <a:fld id="{3D54DD7C-C67E-4C09-BB06-10D61828CBB0}" type="slidenum">
              <a:rPr lang="en-US" smtClean="0"/>
              <a:t>‹#›</a:t>
            </a:fld>
            <a:endParaRPr lang="en-US"/>
          </a:p>
        </p:txBody>
      </p:sp>
    </p:spTree>
    <p:extLst>
      <p:ext uri="{BB962C8B-B14F-4D97-AF65-F5344CB8AC3E}">
        <p14:creationId xmlns:p14="http://schemas.microsoft.com/office/powerpoint/2010/main" val="3559176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DDA39-C4D9-454B-892B-B93845A081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D68877-C80D-4BD4-8198-BD3E64DCB3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5D8994-A581-4A29-A1D4-4243985F8D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77AC92-F3E5-4448-8FBD-259F1BE804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1AA718-15FD-4147-9A42-6AF905BA44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621A14-226F-4124-8B21-EC94F016EA4C}"/>
              </a:ext>
            </a:extLst>
          </p:cNvPr>
          <p:cNvSpPr>
            <a:spLocks noGrp="1"/>
          </p:cNvSpPr>
          <p:nvPr>
            <p:ph type="dt" sz="half" idx="10"/>
          </p:nvPr>
        </p:nvSpPr>
        <p:spPr/>
        <p:txBody>
          <a:bodyPr/>
          <a:lstStyle/>
          <a:p>
            <a:fld id="{69C7FB37-025E-4193-AC55-9665B6EDADE4}" type="datetimeFigureOut">
              <a:rPr lang="en-US" smtClean="0"/>
              <a:t>5/9/2022</a:t>
            </a:fld>
            <a:endParaRPr lang="en-US"/>
          </a:p>
        </p:txBody>
      </p:sp>
      <p:sp>
        <p:nvSpPr>
          <p:cNvPr id="8" name="Footer Placeholder 7">
            <a:extLst>
              <a:ext uri="{FF2B5EF4-FFF2-40B4-BE49-F238E27FC236}">
                <a16:creationId xmlns:a16="http://schemas.microsoft.com/office/drawing/2014/main" id="{CC94423D-2222-470B-BE7E-2B1D29D4BD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A5C681-B3E5-47F5-A459-4EB5499513EB}"/>
              </a:ext>
            </a:extLst>
          </p:cNvPr>
          <p:cNvSpPr>
            <a:spLocks noGrp="1"/>
          </p:cNvSpPr>
          <p:nvPr>
            <p:ph type="sldNum" sz="quarter" idx="12"/>
          </p:nvPr>
        </p:nvSpPr>
        <p:spPr/>
        <p:txBody>
          <a:bodyPr/>
          <a:lstStyle/>
          <a:p>
            <a:fld id="{3D54DD7C-C67E-4C09-BB06-10D61828CBB0}" type="slidenum">
              <a:rPr lang="en-US" smtClean="0"/>
              <a:t>‹#›</a:t>
            </a:fld>
            <a:endParaRPr lang="en-US"/>
          </a:p>
        </p:txBody>
      </p:sp>
    </p:spTree>
    <p:extLst>
      <p:ext uri="{BB962C8B-B14F-4D97-AF65-F5344CB8AC3E}">
        <p14:creationId xmlns:p14="http://schemas.microsoft.com/office/powerpoint/2010/main" val="3148096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B7C3E-B95F-4CB1-848E-6467E625F3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BF9262-34D5-42ED-9B1D-FA1A679B9203}"/>
              </a:ext>
            </a:extLst>
          </p:cNvPr>
          <p:cNvSpPr>
            <a:spLocks noGrp="1"/>
          </p:cNvSpPr>
          <p:nvPr>
            <p:ph type="dt" sz="half" idx="10"/>
          </p:nvPr>
        </p:nvSpPr>
        <p:spPr/>
        <p:txBody>
          <a:bodyPr/>
          <a:lstStyle/>
          <a:p>
            <a:fld id="{69C7FB37-025E-4193-AC55-9665B6EDADE4}" type="datetimeFigureOut">
              <a:rPr lang="en-US" smtClean="0"/>
              <a:t>5/9/2022</a:t>
            </a:fld>
            <a:endParaRPr lang="en-US"/>
          </a:p>
        </p:txBody>
      </p:sp>
      <p:sp>
        <p:nvSpPr>
          <p:cNvPr id="4" name="Footer Placeholder 3">
            <a:extLst>
              <a:ext uri="{FF2B5EF4-FFF2-40B4-BE49-F238E27FC236}">
                <a16:creationId xmlns:a16="http://schemas.microsoft.com/office/drawing/2014/main" id="{ECE53167-F9B0-43F3-9A93-7D0F854551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17B779-A9CD-4F08-9603-5DAF4A23043A}"/>
              </a:ext>
            </a:extLst>
          </p:cNvPr>
          <p:cNvSpPr>
            <a:spLocks noGrp="1"/>
          </p:cNvSpPr>
          <p:nvPr>
            <p:ph type="sldNum" sz="quarter" idx="12"/>
          </p:nvPr>
        </p:nvSpPr>
        <p:spPr/>
        <p:txBody>
          <a:bodyPr/>
          <a:lstStyle/>
          <a:p>
            <a:fld id="{3D54DD7C-C67E-4C09-BB06-10D61828CBB0}" type="slidenum">
              <a:rPr lang="en-US" smtClean="0"/>
              <a:t>‹#›</a:t>
            </a:fld>
            <a:endParaRPr lang="en-US"/>
          </a:p>
        </p:txBody>
      </p:sp>
    </p:spTree>
    <p:extLst>
      <p:ext uri="{BB962C8B-B14F-4D97-AF65-F5344CB8AC3E}">
        <p14:creationId xmlns:p14="http://schemas.microsoft.com/office/powerpoint/2010/main" val="233948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BB0344-C2CB-45B4-9078-2928EA04FEC8}"/>
              </a:ext>
            </a:extLst>
          </p:cNvPr>
          <p:cNvSpPr>
            <a:spLocks noGrp="1"/>
          </p:cNvSpPr>
          <p:nvPr>
            <p:ph type="dt" sz="half" idx="10"/>
          </p:nvPr>
        </p:nvSpPr>
        <p:spPr/>
        <p:txBody>
          <a:bodyPr/>
          <a:lstStyle/>
          <a:p>
            <a:fld id="{69C7FB37-025E-4193-AC55-9665B6EDADE4}" type="datetimeFigureOut">
              <a:rPr lang="en-US" smtClean="0"/>
              <a:t>5/9/2022</a:t>
            </a:fld>
            <a:endParaRPr lang="en-US"/>
          </a:p>
        </p:txBody>
      </p:sp>
      <p:sp>
        <p:nvSpPr>
          <p:cNvPr id="3" name="Footer Placeholder 2">
            <a:extLst>
              <a:ext uri="{FF2B5EF4-FFF2-40B4-BE49-F238E27FC236}">
                <a16:creationId xmlns:a16="http://schemas.microsoft.com/office/drawing/2014/main" id="{B1B63B27-0B0E-4EB9-A816-D843EA33B0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5CCD46-9B44-4DE6-8885-1A82B5DAA5B5}"/>
              </a:ext>
            </a:extLst>
          </p:cNvPr>
          <p:cNvSpPr>
            <a:spLocks noGrp="1"/>
          </p:cNvSpPr>
          <p:nvPr>
            <p:ph type="sldNum" sz="quarter" idx="12"/>
          </p:nvPr>
        </p:nvSpPr>
        <p:spPr/>
        <p:txBody>
          <a:bodyPr/>
          <a:lstStyle/>
          <a:p>
            <a:fld id="{3D54DD7C-C67E-4C09-BB06-10D61828CBB0}" type="slidenum">
              <a:rPr lang="en-US" smtClean="0"/>
              <a:t>‹#›</a:t>
            </a:fld>
            <a:endParaRPr lang="en-US"/>
          </a:p>
        </p:txBody>
      </p:sp>
    </p:spTree>
    <p:extLst>
      <p:ext uri="{BB962C8B-B14F-4D97-AF65-F5344CB8AC3E}">
        <p14:creationId xmlns:p14="http://schemas.microsoft.com/office/powerpoint/2010/main" val="15606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A6982-A414-45D1-ACB7-8D3CBB1CB2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1A9EE5-FA8C-4B52-BB67-7698F34DA6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45296A-585B-4352-ACE9-BBFB043A4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19A2F2-23A6-466D-A599-9CFB9A8DF05B}"/>
              </a:ext>
            </a:extLst>
          </p:cNvPr>
          <p:cNvSpPr>
            <a:spLocks noGrp="1"/>
          </p:cNvSpPr>
          <p:nvPr>
            <p:ph type="dt" sz="half" idx="10"/>
          </p:nvPr>
        </p:nvSpPr>
        <p:spPr/>
        <p:txBody>
          <a:bodyPr/>
          <a:lstStyle/>
          <a:p>
            <a:fld id="{69C7FB37-025E-4193-AC55-9665B6EDADE4}" type="datetimeFigureOut">
              <a:rPr lang="en-US" smtClean="0"/>
              <a:t>5/9/2022</a:t>
            </a:fld>
            <a:endParaRPr lang="en-US"/>
          </a:p>
        </p:txBody>
      </p:sp>
      <p:sp>
        <p:nvSpPr>
          <p:cNvPr id="6" name="Footer Placeholder 5">
            <a:extLst>
              <a:ext uri="{FF2B5EF4-FFF2-40B4-BE49-F238E27FC236}">
                <a16:creationId xmlns:a16="http://schemas.microsoft.com/office/drawing/2014/main" id="{3CE07145-F754-4505-AE12-5BC40024CC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8A08B9-F054-482D-AFFB-D4729B65100E}"/>
              </a:ext>
            </a:extLst>
          </p:cNvPr>
          <p:cNvSpPr>
            <a:spLocks noGrp="1"/>
          </p:cNvSpPr>
          <p:nvPr>
            <p:ph type="sldNum" sz="quarter" idx="12"/>
          </p:nvPr>
        </p:nvSpPr>
        <p:spPr/>
        <p:txBody>
          <a:bodyPr/>
          <a:lstStyle/>
          <a:p>
            <a:fld id="{3D54DD7C-C67E-4C09-BB06-10D61828CBB0}" type="slidenum">
              <a:rPr lang="en-US" smtClean="0"/>
              <a:t>‹#›</a:t>
            </a:fld>
            <a:endParaRPr lang="en-US"/>
          </a:p>
        </p:txBody>
      </p:sp>
    </p:spTree>
    <p:extLst>
      <p:ext uri="{BB962C8B-B14F-4D97-AF65-F5344CB8AC3E}">
        <p14:creationId xmlns:p14="http://schemas.microsoft.com/office/powerpoint/2010/main" val="74127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18271-6BB7-4945-A325-58F70113D4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14A5C8-8AE1-4E43-A1BD-86B5A9A5C1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3B471E-1CE9-4BAF-A7AF-5D1CF93A67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5272F3-7CD6-48D6-8A17-01AEAF5DF837}"/>
              </a:ext>
            </a:extLst>
          </p:cNvPr>
          <p:cNvSpPr>
            <a:spLocks noGrp="1"/>
          </p:cNvSpPr>
          <p:nvPr>
            <p:ph type="dt" sz="half" idx="10"/>
          </p:nvPr>
        </p:nvSpPr>
        <p:spPr/>
        <p:txBody>
          <a:bodyPr/>
          <a:lstStyle/>
          <a:p>
            <a:fld id="{69C7FB37-025E-4193-AC55-9665B6EDADE4}" type="datetimeFigureOut">
              <a:rPr lang="en-US" smtClean="0"/>
              <a:t>5/9/2022</a:t>
            </a:fld>
            <a:endParaRPr lang="en-US"/>
          </a:p>
        </p:txBody>
      </p:sp>
      <p:sp>
        <p:nvSpPr>
          <p:cNvPr id="6" name="Footer Placeholder 5">
            <a:extLst>
              <a:ext uri="{FF2B5EF4-FFF2-40B4-BE49-F238E27FC236}">
                <a16:creationId xmlns:a16="http://schemas.microsoft.com/office/drawing/2014/main" id="{25173E65-2323-4E3D-A685-4DCF894E2B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34EAF2-DB87-4FCC-BAB0-2F21F8EE0380}"/>
              </a:ext>
            </a:extLst>
          </p:cNvPr>
          <p:cNvSpPr>
            <a:spLocks noGrp="1"/>
          </p:cNvSpPr>
          <p:nvPr>
            <p:ph type="sldNum" sz="quarter" idx="12"/>
          </p:nvPr>
        </p:nvSpPr>
        <p:spPr/>
        <p:txBody>
          <a:bodyPr/>
          <a:lstStyle/>
          <a:p>
            <a:fld id="{3D54DD7C-C67E-4C09-BB06-10D61828CBB0}" type="slidenum">
              <a:rPr lang="en-US" smtClean="0"/>
              <a:t>‹#›</a:t>
            </a:fld>
            <a:endParaRPr lang="en-US"/>
          </a:p>
        </p:txBody>
      </p:sp>
    </p:spTree>
    <p:extLst>
      <p:ext uri="{BB962C8B-B14F-4D97-AF65-F5344CB8AC3E}">
        <p14:creationId xmlns:p14="http://schemas.microsoft.com/office/powerpoint/2010/main" val="218837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0C8E46-9582-4313-9789-9258890114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C425AB-9F64-475B-A633-1EC3BCFE1C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733025-8F2C-46DC-A133-4CB9C7156D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7FB37-025E-4193-AC55-9665B6EDADE4}" type="datetimeFigureOut">
              <a:rPr lang="en-US" smtClean="0"/>
              <a:t>5/9/2022</a:t>
            </a:fld>
            <a:endParaRPr lang="en-US"/>
          </a:p>
        </p:txBody>
      </p:sp>
      <p:sp>
        <p:nvSpPr>
          <p:cNvPr id="5" name="Footer Placeholder 4">
            <a:extLst>
              <a:ext uri="{FF2B5EF4-FFF2-40B4-BE49-F238E27FC236}">
                <a16:creationId xmlns:a16="http://schemas.microsoft.com/office/drawing/2014/main" id="{45AA6A2B-9B64-4CE2-8B98-81FAADB6DD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B1B1E5-B081-4354-B4FA-4472F52C24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4DD7C-C67E-4C09-BB06-10D61828CBB0}" type="slidenum">
              <a:rPr lang="en-US" smtClean="0"/>
              <a:t>‹#›</a:t>
            </a:fld>
            <a:endParaRPr lang="en-US"/>
          </a:p>
        </p:txBody>
      </p:sp>
    </p:spTree>
    <p:extLst>
      <p:ext uri="{BB962C8B-B14F-4D97-AF65-F5344CB8AC3E}">
        <p14:creationId xmlns:p14="http://schemas.microsoft.com/office/powerpoint/2010/main" val="2082530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Exodus.24.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CAD20A5-B9BF-4C29-B1C0-882CF36B4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5510D0C2-10C5-48B7-BA80-05B62C3233F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99" r="5095" b="-2"/>
          <a:stretch/>
        </p:blipFill>
        <p:spPr bwMode="auto">
          <a:xfrm>
            <a:off x="20" y="1"/>
            <a:ext cx="4752733" cy="6858000"/>
          </a:xfrm>
          <a:prstGeom prst="rect">
            <a:avLst/>
          </a:prstGeom>
          <a:noFill/>
          <a:extLst>
            <a:ext uri="{909E8E84-426E-40DD-AFC4-6F175D3DCCD1}">
              <a14:hiddenFill xmlns:a14="http://schemas.microsoft.com/office/drawing/2010/main">
                <a:solidFill>
                  <a:srgbClr val="FFFFFF"/>
                </a:solidFill>
              </a14:hiddenFill>
            </a:ext>
          </a:extLst>
        </p:spPr>
      </p:pic>
      <p:sp>
        <p:nvSpPr>
          <p:cNvPr id="1031" name="Rectangle 72">
            <a:extLst>
              <a:ext uri="{FF2B5EF4-FFF2-40B4-BE49-F238E27FC236}">
                <a16:creationId xmlns:a16="http://schemas.microsoft.com/office/drawing/2014/main" id="{7283847B-B7B4-4D47-875A-C45ADEF4C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8300" y="685800"/>
            <a:ext cx="6057900" cy="5486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AADA1AC-8EE3-4DDD-B51E-EE46E64ED2F6}"/>
              </a:ext>
            </a:extLst>
          </p:cNvPr>
          <p:cNvSpPr>
            <a:spLocks noGrp="1"/>
          </p:cNvSpPr>
          <p:nvPr>
            <p:ph type="subTitle" idx="1"/>
          </p:nvPr>
        </p:nvSpPr>
        <p:spPr>
          <a:xfrm>
            <a:off x="6326372" y="4062038"/>
            <a:ext cx="4189228" cy="1463284"/>
          </a:xfrm>
        </p:spPr>
        <p:txBody>
          <a:bodyPr anchor="t">
            <a:normAutofit/>
          </a:bodyPr>
          <a:lstStyle/>
          <a:p>
            <a:r>
              <a:rPr lang="en-US" sz="2800" dirty="0" err="1">
                <a:solidFill>
                  <a:srgbClr val="595959"/>
                </a:solidFill>
              </a:rPr>
              <a:t>Chassidus</a:t>
            </a:r>
            <a:r>
              <a:rPr lang="en-US" sz="2800" dirty="0">
                <a:solidFill>
                  <a:srgbClr val="595959"/>
                </a:solidFill>
              </a:rPr>
              <a:t>: How it was born and Why it matters?</a:t>
            </a:r>
          </a:p>
        </p:txBody>
      </p:sp>
    </p:spTree>
    <p:extLst>
      <p:ext uri="{BB962C8B-B14F-4D97-AF65-F5344CB8AC3E}">
        <p14:creationId xmlns:p14="http://schemas.microsoft.com/office/powerpoint/2010/main" val="104959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0CAF5-FF24-45E6-B79F-70B306736D3D}"/>
              </a:ext>
            </a:extLst>
          </p:cNvPr>
          <p:cNvSpPr>
            <a:spLocks noGrp="1"/>
          </p:cNvSpPr>
          <p:nvPr>
            <p:ph type="title"/>
          </p:nvPr>
        </p:nvSpPr>
        <p:spPr/>
        <p:txBody>
          <a:bodyPr>
            <a:normAutofit/>
          </a:bodyPr>
          <a:lstStyle/>
          <a:p>
            <a:pPr algn="ctr"/>
            <a:r>
              <a:rPr lang="en-US" sz="2400" dirty="0"/>
              <a:t>At Any Time- Rabbi Levi </a:t>
            </a:r>
            <a:r>
              <a:rPr lang="en-US" sz="2400" dirty="0" err="1"/>
              <a:t>Yitchak</a:t>
            </a:r>
            <a:r>
              <a:rPr lang="en-US" sz="2400" dirty="0"/>
              <a:t> of </a:t>
            </a:r>
            <a:r>
              <a:rPr lang="en-US" sz="2400" dirty="0" err="1"/>
              <a:t>Berditchev</a:t>
            </a:r>
            <a:r>
              <a:rPr lang="en-US" sz="2400" dirty="0"/>
              <a:t> on </a:t>
            </a:r>
            <a:r>
              <a:rPr lang="en-US" sz="2400" dirty="0" err="1"/>
              <a:t>Mishpatim</a:t>
            </a:r>
            <a:endParaRPr lang="en-US" sz="2400" dirty="0"/>
          </a:p>
        </p:txBody>
      </p:sp>
      <p:graphicFrame>
        <p:nvGraphicFramePr>
          <p:cNvPr id="4" name="Table 4">
            <a:extLst>
              <a:ext uri="{FF2B5EF4-FFF2-40B4-BE49-F238E27FC236}">
                <a16:creationId xmlns:a16="http://schemas.microsoft.com/office/drawing/2014/main" id="{E0889897-341D-4896-B2BB-2A8E20724ECA}"/>
              </a:ext>
            </a:extLst>
          </p:cNvPr>
          <p:cNvGraphicFramePr>
            <a:graphicFrameLocks noGrp="1"/>
          </p:cNvGraphicFramePr>
          <p:nvPr>
            <p:extLst>
              <p:ext uri="{D42A27DB-BD31-4B8C-83A1-F6EECF244321}">
                <p14:modId xmlns:p14="http://schemas.microsoft.com/office/powerpoint/2010/main" val="88156506"/>
              </p:ext>
            </p:extLst>
          </p:nvPr>
        </p:nvGraphicFramePr>
        <p:xfrm>
          <a:off x="447040" y="1278890"/>
          <a:ext cx="11744960" cy="5406390"/>
        </p:xfrm>
        <a:graphic>
          <a:graphicData uri="http://schemas.openxmlformats.org/drawingml/2006/table">
            <a:tbl>
              <a:tblPr firstRow="1" bandRow="1">
                <a:tableStyleId>{9D7B26C5-4107-4FEC-AEDC-1716B250A1EF}</a:tableStyleId>
              </a:tblPr>
              <a:tblGrid>
                <a:gridCol w="7766355">
                  <a:extLst>
                    <a:ext uri="{9D8B030D-6E8A-4147-A177-3AD203B41FA5}">
                      <a16:colId xmlns:a16="http://schemas.microsoft.com/office/drawing/2014/main" val="1515639136"/>
                    </a:ext>
                  </a:extLst>
                </a:gridCol>
                <a:gridCol w="3978605">
                  <a:extLst>
                    <a:ext uri="{9D8B030D-6E8A-4147-A177-3AD203B41FA5}">
                      <a16:colId xmlns:a16="http://schemas.microsoft.com/office/drawing/2014/main" val="4245499728"/>
                    </a:ext>
                  </a:extLst>
                </a:gridCol>
              </a:tblGrid>
              <a:tr h="370840">
                <a:tc>
                  <a:txBody>
                    <a:bodyPr/>
                    <a:lstStyle/>
                    <a:p>
                      <a:pPr algn="just">
                        <a:lnSpc>
                          <a:spcPct val="150000"/>
                        </a:lnSpc>
                      </a:pPr>
                      <a:r>
                        <a:rPr lang="he-IL" dirty="0">
                          <a:latin typeface="Narkisim" panose="020E0502050101010101" pitchFamily="34" charset="-79"/>
                          <a:cs typeface="Narkisim" panose="020E0502050101010101" pitchFamily="34" charset="-79"/>
                        </a:rPr>
                        <a:t>: </a:t>
                      </a:r>
                      <a:r>
                        <a:rPr lang="en-US" dirty="0">
                          <a:latin typeface="Narkisim" panose="020E0502050101010101" pitchFamily="34" charset="-79"/>
                          <a:cs typeface="Narkisim" panose="020E0502050101010101" pitchFamily="34" charset="-79"/>
                          <a:hlinkClick r:id="rId2"/>
                        </a:rPr>
                        <a:t>Exodus 24,1</a:t>
                      </a:r>
                      <a:r>
                        <a:rPr lang="en-US" dirty="0">
                          <a:latin typeface="Narkisim" panose="020E0502050101010101" pitchFamily="34" charset="-79"/>
                          <a:cs typeface="Narkisim" panose="020E0502050101010101" pitchFamily="34" charset="-79"/>
                        </a:rPr>
                        <a:t>. ,</a:t>
                      </a:r>
                      <a:r>
                        <a:rPr lang="en-US" b="1" dirty="0">
                          <a:latin typeface="Narkisim" panose="020E0502050101010101" pitchFamily="34" charset="-79"/>
                          <a:cs typeface="Narkisim" panose="020E0502050101010101" pitchFamily="34" charset="-79"/>
                        </a:rPr>
                        <a:t>“you will prostrate yourselves from a ‎distance.”</a:t>
                      </a:r>
                      <a:r>
                        <a:rPr lang="en-US" dirty="0">
                          <a:latin typeface="Narkisim" panose="020E0502050101010101" pitchFamily="34" charset="-79"/>
                          <a:cs typeface="Narkisim" panose="020E0502050101010101" pitchFamily="34" charset="-79"/>
                        </a:rPr>
                        <a:t> When describing His creatures’ relationship to ‎Him, or His relationship to them, the Creator may use two ‎different terms, i.e. “distant,” ‎</a:t>
                      </a:r>
                      <a:r>
                        <a:rPr lang="en-US" dirty="0" err="1">
                          <a:latin typeface="Narkisim" panose="020E0502050101010101" pitchFamily="34" charset="-79"/>
                          <a:cs typeface="Narkisim" panose="020E0502050101010101" pitchFamily="34" charset="-79"/>
                        </a:rPr>
                        <a:t>רחוק</a:t>
                      </a:r>
                      <a:r>
                        <a:rPr lang="en-US" dirty="0">
                          <a:latin typeface="Narkisim" panose="020E0502050101010101" pitchFamily="34" charset="-79"/>
                          <a:cs typeface="Narkisim" panose="020E0502050101010101" pitchFamily="34" charset="-79"/>
                        </a:rPr>
                        <a:t>‎, or “nearby,” ‎</a:t>
                      </a:r>
                      <a:r>
                        <a:rPr lang="en-US" dirty="0" err="1">
                          <a:latin typeface="Narkisim" panose="020E0502050101010101" pitchFamily="34" charset="-79"/>
                          <a:cs typeface="Narkisim" panose="020E0502050101010101" pitchFamily="34" charset="-79"/>
                        </a:rPr>
                        <a:t>קרוב</a:t>
                      </a:r>
                      <a:r>
                        <a:rPr lang="en-US" dirty="0">
                          <a:latin typeface="Narkisim" panose="020E0502050101010101" pitchFamily="34" charset="-79"/>
                          <a:cs typeface="Narkisim" panose="020E0502050101010101" pitchFamily="34" charset="-79"/>
                        </a:rPr>
                        <a:t>‎. A “distant” ‎relationship means that we believe in the Existence of the ‎</a:t>
                      </a:r>
                      <a:r>
                        <a:rPr lang="en-US" dirty="0" err="1">
                          <a:latin typeface="Narkisim" panose="020E0502050101010101" pitchFamily="34" charset="-79"/>
                          <a:cs typeface="Narkisim" panose="020E0502050101010101" pitchFamily="34" charset="-79"/>
                        </a:rPr>
                        <a:t>אור</a:t>
                      </a:r>
                      <a:r>
                        <a:rPr lang="en-US" dirty="0">
                          <a:latin typeface="Narkisim" panose="020E0502050101010101" pitchFamily="34" charset="-79"/>
                          <a:cs typeface="Narkisim" panose="020E0502050101010101" pitchFamily="34" charset="-79"/>
                        </a:rPr>
                        <a:t>‎, ‎original light emanating from the ‎</a:t>
                      </a:r>
                      <a:r>
                        <a:rPr lang="en-US" dirty="0" err="1">
                          <a:latin typeface="Narkisim" panose="020E0502050101010101" pitchFamily="34" charset="-79"/>
                          <a:cs typeface="Narkisim" panose="020E0502050101010101" pitchFamily="34" charset="-79"/>
                        </a:rPr>
                        <a:t>אין</a:t>
                      </a:r>
                      <a:r>
                        <a:rPr lang="en-US" dirty="0">
                          <a:latin typeface="Narkisim" panose="020E0502050101010101" pitchFamily="34" charset="-79"/>
                          <a:cs typeface="Narkisim" panose="020E0502050101010101" pitchFamily="34" charset="-79"/>
                        </a:rPr>
                        <a:t> </a:t>
                      </a:r>
                      <a:r>
                        <a:rPr lang="en-US" dirty="0" err="1">
                          <a:latin typeface="Narkisim" panose="020E0502050101010101" pitchFamily="34" charset="-79"/>
                          <a:cs typeface="Narkisim" panose="020E0502050101010101" pitchFamily="34" charset="-79"/>
                        </a:rPr>
                        <a:t>סוף</a:t>
                      </a:r>
                      <a:r>
                        <a:rPr lang="en-US" dirty="0">
                          <a:latin typeface="Narkisim" panose="020E0502050101010101" pitchFamily="34" charset="-79"/>
                          <a:cs typeface="Narkisim" panose="020E0502050101010101" pitchFamily="34" charset="-79"/>
                        </a:rPr>
                        <a:t>‎, the essence of the ‎Creator, as having preceded any other phenomenon in the ‎</a:t>
                      </a:r>
                      <a:r>
                        <a:rPr lang="he-IL" dirty="0">
                          <a:latin typeface="Narkisim" panose="020E0502050101010101" pitchFamily="34" charset="-79"/>
                          <a:cs typeface="Narkisim" panose="020E0502050101010101" pitchFamily="34" charset="-79"/>
                        </a:rPr>
                        <a:t>...</a:t>
                      </a:r>
                      <a:r>
                        <a:rPr lang="en-US" dirty="0">
                          <a:latin typeface="Narkisim" panose="020E0502050101010101" pitchFamily="34" charset="-79"/>
                          <a:cs typeface="Narkisim" panose="020E0502050101010101" pitchFamily="34" charset="-79"/>
                        </a:rPr>
                        <a:t>This inability ‎to comprehend Him objectively, is also described as being ‎</a:t>
                      </a:r>
                      <a:r>
                        <a:rPr lang="en-US" dirty="0" err="1">
                          <a:latin typeface="Narkisim" panose="020E0502050101010101" pitchFamily="34" charset="-79"/>
                          <a:cs typeface="Narkisim" panose="020E0502050101010101" pitchFamily="34" charset="-79"/>
                        </a:rPr>
                        <a:t>רחוק</a:t>
                      </a:r>
                      <a:r>
                        <a:rPr lang="en-US" dirty="0">
                          <a:latin typeface="Narkisim" panose="020E0502050101010101" pitchFamily="34" charset="-79"/>
                          <a:cs typeface="Narkisim" panose="020E0502050101010101" pitchFamily="34" charset="-79"/>
                        </a:rPr>
                        <a:t>‎, ‎‎“distant”.</a:t>
                      </a:r>
                    </a:p>
                    <a:p>
                      <a:pPr algn="l">
                        <a:lnSpc>
                          <a:spcPct val="150000"/>
                        </a:lnSpc>
                      </a:pPr>
                      <a:r>
                        <a:rPr lang="en-US" dirty="0">
                          <a:latin typeface="Narkisim" panose="020E0502050101010101" pitchFamily="34" charset="-79"/>
                          <a:cs typeface="Narkisim" panose="020E0502050101010101" pitchFamily="34" charset="-79"/>
                        </a:rPr>
                        <a:t>On the other hand, the term ‎</a:t>
                      </a:r>
                      <a:r>
                        <a:rPr lang="en-US" dirty="0" err="1">
                          <a:latin typeface="Narkisim" panose="020E0502050101010101" pitchFamily="34" charset="-79"/>
                          <a:cs typeface="Narkisim" panose="020E0502050101010101" pitchFamily="34" charset="-79"/>
                        </a:rPr>
                        <a:t>קרוב</a:t>
                      </a:r>
                      <a:r>
                        <a:rPr lang="en-US" dirty="0">
                          <a:latin typeface="Narkisim" panose="020E0502050101010101" pitchFamily="34" charset="-79"/>
                          <a:cs typeface="Narkisim" panose="020E0502050101010101" pitchFamily="34" charset="-79"/>
                        </a:rPr>
                        <a:t>‎, “nearby”, or “close,” when ‎used in connection with the Creator, implies that we believe that ‎He is omnipresent, fills the whole universe with His Presence, and ‎that there is no place in all the universes that He has created in ‎which His presence is not somehow felt at all times.‎</a:t>
                      </a:r>
                      <a:br>
                        <a:rPr lang="en-US" dirty="0">
                          <a:latin typeface="Narkisim" panose="020E0502050101010101" pitchFamily="34" charset="-79"/>
                          <a:cs typeface="Narkisim" panose="020E0502050101010101" pitchFamily="34" charset="-79"/>
                        </a:rPr>
                      </a:br>
                      <a:r>
                        <a:rPr lang="en-US" dirty="0">
                          <a:latin typeface="Narkisim" panose="020E0502050101010101" pitchFamily="34" charset="-79"/>
                          <a:cs typeface="Narkisim" panose="020E0502050101010101" pitchFamily="34" charset="-79"/>
                        </a:rPr>
                        <a:t>It is incumbent upon us true believers to firmly believe in ‎these two concepts, i.e. </a:t>
                      </a:r>
                      <a:r>
                        <a:rPr lang="en-US" dirty="0" err="1">
                          <a:latin typeface="Narkisim" panose="020E0502050101010101" pitchFamily="34" charset="-79"/>
                          <a:cs typeface="Narkisim" panose="020E0502050101010101" pitchFamily="34" charset="-79"/>
                        </a:rPr>
                        <a:t>G’d’s</a:t>
                      </a:r>
                      <a:r>
                        <a:rPr lang="en-US" dirty="0">
                          <a:latin typeface="Narkisim" panose="020E0502050101010101" pitchFamily="34" charset="-79"/>
                          <a:cs typeface="Narkisim" panose="020E0502050101010101" pitchFamily="34" charset="-79"/>
                        </a:rPr>
                        <a:t> simultaneous “distance,” as well as ‎His “nearness.”</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just" rtl="1">
                        <a:lnSpc>
                          <a:spcPct val="150000"/>
                        </a:lnSpc>
                      </a:pPr>
                      <a:r>
                        <a:rPr lang="he-IL" dirty="0">
                          <a:latin typeface="Narkisim" panose="020E0502050101010101" pitchFamily="34" charset="-79"/>
                          <a:cs typeface="Narkisim" panose="020E0502050101010101" pitchFamily="34" charset="-79"/>
                        </a:rPr>
                        <a:t>והשתחויתם מרחוק (</a:t>
                      </a:r>
                      <a:r>
                        <a:rPr lang="he-IL" dirty="0">
                          <a:latin typeface="Narkisim" panose="020E0502050101010101" pitchFamily="34" charset="-79"/>
                          <a:cs typeface="Narkisim" panose="020E0502050101010101" pitchFamily="34" charset="-79"/>
                          <a:hlinkClick r:id="rId2"/>
                        </a:rPr>
                        <a:t>שמות כד, א</a:t>
                      </a:r>
                      <a:r>
                        <a:rPr lang="he-IL" dirty="0">
                          <a:latin typeface="Narkisim" panose="020E0502050101010101" pitchFamily="34" charset="-79"/>
                          <a:cs typeface="Narkisim" panose="020E0502050101010101" pitchFamily="34" charset="-79"/>
                        </a:rPr>
                        <a:t>). יש לומר, דהנה הבורא ברוך הוא אצלו יש כביכול שני בחינות רחוק וקרוב. בחינת רחוק, הוא שאנו מאמינים שהאור אין סוף ברוך הוא הוא קדמון לכל הקדומים ואין שום בריה בעולם יכול להשיגו ...וזהו בחינות רחוק, שהוא רחוק ומובדל מן השגה. ובחינת קרוב, הוא שאנו מאמינים שהבורא ברוך הוא ממלא כל עלמין ובגו כל עלמין ומקיף כל עלמין לית אתר פנוי מיניה כי מלא כל הארץ כבודו וזו הוא בחינת קרוב. ואנו בני ישראל צריכים להאמין בשני בחינות הנ"ל. האחד הוא רחוק והשני הוא קרוב.</a:t>
                      </a:r>
                      <a:endParaRPr lang="en-US" dirty="0">
                        <a:latin typeface="Narkisim" panose="020E0502050101010101" pitchFamily="34" charset="-79"/>
                        <a:cs typeface="Narkisim" panose="020E0502050101010101" pitchFamily="34" charset="-79"/>
                      </a:endParaRPr>
                    </a:p>
                  </a:txBody>
                  <a:tcPr>
                    <a:blipFill>
                      <a:blip r:embed="rId3"/>
                      <a:tile tx="0" ty="0" sx="100000" sy="100000" flip="none" algn="tl"/>
                    </a:blipFill>
                  </a:tcPr>
                </a:tc>
                <a:extLst>
                  <a:ext uri="{0D108BD9-81ED-4DB2-BD59-A6C34878D82A}">
                    <a16:rowId xmlns:a16="http://schemas.microsoft.com/office/drawing/2014/main" val="3982251275"/>
                  </a:ext>
                </a:extLst>
              </a:tr>
            </a:tbl>
          </a:graphicData>
        </a:graphic>
      </p:graphicFrame>
    </p:spTree>
    <p:extLst>
      <p:ext uri="{BB962C8B-B14F-4D97-AF65-F5344CB8AC3E}">
        <p14:creationId xmlns:p14="http://schemas.microsoft.com/office/powerpoint/2010/main" val="2635742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599C-6A06-4E35-AB6E-50C7A3EDB39D}"/>
              </a:ext>
            </a:extLst>
          </p:cNvPr>
          <p:cNvSpPr>
            <a:spLocks noGrp="1"/>
          </p:cNvSpPr>
          <p:nvPr>
            <p:ph type="title"/>
          </p:nvPr>
        </p:nvSpPr>
        <p:spPr/>
        <p:txBody>
          <a:bodyPr/>
          <a:lstStyle/>
          <a:p>
            <a:pPr algn="ctr"/>
            <a:r>
              <a:rPr lang="en-CA" dirty="0"/>
              <a:t>  A Passionate Connection Doing Anything</a:t>
            </a:r>
            <a:endParaRPr lang="en-US" dirty="0"/>
          </a:p>
        </p:txBody>
      </p:sp>
      <p:sp>
        <p:nvSpPr>
          <p:cNvPr id="3" name="Content Placeholder 2">
            <a:extLst>
              <a:ext uri="{FF2B5EF4-FFF2-40B4-BE49-F238E27FC236}">
                <a16:creationId xmlns:a16="http://schemas.microsoft.com/office/drawing/2014/main" id="{22FD90D9-22A2-45BA-AA4F-DDB409FF05F9}"/>
              </a:ext>
            </a:extLst>
          </p:cNvPr>
          <p:cNvSpPr>
            <a:spLocks noGrp="1"/>
          </p:cNvSpPr>
          <p:nvPr>
            <p:ph idx="1"/>
          </p:nvPr>
        </p:nvSpPr>
        <p:spPr/>
        <p:txBody>
          <a:bodyPr>
            <a:normAutofit/>
          </a:bodyPr>
          <a:lstStyle/>
          <a:p>
            <a:pPr algn="just"/>
            <a:r>
              <a:rPr lang="en-CA" dirty="0">
                <a:effectLst/>
                <a:latin typeface="Calibri" panose="020F0502020204030204" pitchFamily="34" charset="0"/>
                <a:ea typeface="Calibri" panose="020F0502020204030204" pitchFamily="34" charset="0"/>
                <a:cs typeface="Arial" panose="020B0604020202020204" pitchFamily="34" charset="0"/>
              </a:rPr>
              <a:t>Rabbi Yaakov Yosef of </a:t>
            </a:r>
            <a:r>
              <a:rPr lang="en-CA" dirty="0" err="1">
                <a:effectLst/>
                <a:latin typeface="Calibri" panose="020F0502020204030204" pitchFamily="34" charset="0"/>
                <a:ea typeface="Calibri" panose="020F0502020204030204" pitchFamily="34" charset="0"/>
                <a:cs typeface="Arial" panose="020B0604020202020204" pitchFamily="34" charset="0"/>
              </a:rPr>
              <a:t>Polonne</a:t>
            </a:r>
            <a:endParaRPr lang="en-CA" dirty="0">
              <a:effectLst/>
              <a:latin typeface="Calibri" panose="020F0502020204030204" pitchFamily="34" charset="0"/>
              <a:ea typeface="Calibri" panose="020F0502020204030204" pitchFamily="34" charset="0"/>
              <a:cs typeface="Arial" panose="020B0604020202020204" pitchFamily="34" charset="0"/>
            </a:endParaRPr>
          </a:p>
          <a:p>
            <a:pPr algn="just" rtl="1"/>
            <a:r>
              <a:rPr lang="he-IL" dirty="0">
                <a:effectLst/>
                <a:latin typeface="Calibri" panose="020F0502020204030204" pitchFamily="34" charset="0"/>
                <a:ea typeface="Calibri" panose="020F0502020204030204" pitchFamily="34" charset="0"/>
                <a:cs typeface="Arial" panose="020B0604020202020204" pitchFamily="34" charset="0"/>
              </a:rPr>
              <a:t>הרי הכל הולך אחר כוונת הלב, ומי שעוסק בגשמי ומחשבתו וכוונתו דביקות בהש"י הרי זה עובד הש"י עבודה גמורה, ומי שעוסק בתורה ותפלה ואין מחשבתו וכוונתו דביקה בהש"י הוא נקרא ממרה נגד ה</a:t>
            </a:r>
            <a:r>
              <a:rPr lang="en-US" dirty="0">
                <a:effectLst/>
                <a:latin typeface="Calibri" panose="020F0502020204030204" pitchFamily="34" charset="0"/>
                <a:ea typeface="Calibri" panose="020F0502020204030204" pitchFamily="34" charset="0"/>
                <a:cs typeface="Arial" panose="020B0604020202020204" pitchFamily="34" charset="0"/>
              </a:rPr>
              <a:t>’</a:t>
            </a:r>
          </a:p>
          <a:p>
            <a:pPr algn="just"/>
            <a:r>
              <a:rPr lang="en-US" dirty="0">
                <a:latin typeface="Calibri" panose="020F0502020204030204" pitchFamily="34" charset="0"/>
                <a:ea typeface="Calibri" panose="020F0502020204030204" pitchFamily="34" charset="0"/>
                <a:cs typeface="Arial" panose="020B0604020202020204" pitchFamily="34" charset="0"/>
              </a:rPr>
              <a:t>Everything follows the intent of a person’s heart, someone who engages in the physical with thought and intent and connection to God, he is engaged in the complete service of God. But one who engages in Torah and Prayer and his connection and thoughts aren’t connected to God- he is called a rebel against God.</a:t>
            </a:r>
            <a:endParaRPr lang="he-IL"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120333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85F0B3C-CC02-4FF6-91A0-7FEF6DA3BD67}"/>
              </a:ext>
            </a:extLst>
          </p:cNvPr>
          <p:cNvSpPr>
            <a:spLocks noGrp="1"/>
          </p:cNvSpPr>
          <p:nvPr>
            <p:ph type="title"/>
          </p:nvPr>
        </p:nvSpPr>
        <p:spPr>
          <a:xfrm>
            <a:off x="524741" y="620392"/>
            <a:ext cx="3808268" cy="5504688"/>
          </a:xfrm>
        </p:spPr>
        <p:txBody>
          <a:bodyPr>
            <a:normAutofit/>
          </a:bodyPr>
          <a:lstStyle/>
          <a:p>
            <a:r>
              <a:rPr lang="en-US" sz="6000" b="1">
                <a:solidFill>
                  <a:schemeClr val="bg1"/>
                </a:solidFill>
              </a:rPr>
              <a:t>18</a:t>
            </a:r>
            <a:r>
              <a:rPr lang="en-US" sz="6000" b="1" baseline="30000">
                <a:solidFill>
                  <a:schemeClr val="bg1"/>
                </a:solidFill>
              </a:rPr>
              <a:t>th</a:t>
            </a:r>
            <a:r>
              <a:rPr lang="en-US" sz="6000" b="1">
                <a:solidFill>
                  <a:schemeClr val="bg1"/>
                </a:solidFill>
              </a:rPr>
              <a:t> Century: A Turbulent Time In Jewish History</a:t>
            </a:r>
          </a:p>
        </p:txBody>
      </p:sp>
      <p:graphicFrame>
        <p:nvGraphicFramePr>
          <p:cNvPr id="5" name="Content Placeholder 2">
            <a:extLst>
              <a:ext uri="{FF2B5EF4-FFF2-40B4-BE49-F238E27FC236}">
                <a16:creationId xmlns:a16="http://schemas.microsoft.com/office/drawing/2014/main" id="{1621FCE5-3715-8C2A-DE66-488EB8ABAD7E}"/>
              </a:ext>
            </a:extLst>
          </p:cNvPr>
          <p:cNvGraphicFramePr>
            <a:graphicFrameLocks noGrp="1"/>
          </p:cNvGraphicFramePr>
          <p:nvPr>
            <p:ph idx="1"/>
            <p:extLst>
              <p:ext uri="{D42A27DB-BD31-4B8C-83A1-F6EECF244321}">
                <p14:modId xmlns:p14="http://schemas.microsoft.com/office/powerpoint/2010/main" val="100446746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8227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3974D-FFF6-42E4-BB42-7BCF1F9C389D}"/>
              </a:ext>
            </a:extLst>
          </p:cNvPr>
          <p:cNvSpPr>
            <a:spLocks noGrp="1"/>
          </p:cNvSpPr>
          <p:nvPr>
            <p:ph type="title"/>
          </p:nvPr>
        </p:nvSpPr>
        <p:spPr/>
        <p:txBody>
          <a:bodyPr/>
          <a:lstStyle/>
          <a:p>
            <a:pPr algn="ctr"/>
            <a:r>
              <a:rPr lang="en-US"/>
              <a:t>Elie Wiesel: Four Chassidic Masters pg. 14</a:t>
            </a:r>
            <a:endParaRPr lang="en-US" dirty="0"/>
          </a:p>
        </p:txBody>
      </p:sp>
      <p:sp>
        <p:nvSpPr>
          <p:cNvPr id="3" name="Content Placeholder 2">
            <a:extLst>
              <a:ext uri="{FF2B5EF4-FFF2-40B4-BE49-F238E27FC236}">
                <a16:creationId xmlns:a16="http://schemas.microsoft.com/office/drawing/2014/main" id="{2E034A6A-B970-44A0-A6BC-F485E7ED72BA}"/>
              </a:ext>
            </a:extLst>
          </p:cNvPr>
          <p:cNvSpPr>
            <a:spLocks noGrp="1"/>
          </p:cNvSpPr>
          <p:nvPr>
            <p:ph idx="1"/>
          </p:nvPr>
        </p:nvSpPr>
        <p:spPr/>
        <p:txBody>
          <a:bodyPr>
            <a:normAutofit fontScale="92500" lnSpcReduction="20000"/>
          </a:bodyPr>
          <a:lstStyle/>
          <a:p>
            <a:pPr>
              <a:lnSpc>
                <a:spcPct val="150000"/>
              </a:lnSpc>
            </a:pPr>
            <a:r>
              <a:rPr lang="en-US" sz="2400">
                <a:latin typeface="Narkisim" panose="020E0502050101010101" pitchFamily="34" charset="-79"/>
                <a:cs typeface="Narkisim" panose="020E0502050101010101" pitchFamily="34" charset="-79"/>
              </a:rPr>
              <a:t>In Britain, Parliament rejected proposals granting civil rights to Jews…In Rome, Pope Pius VI condemned 7,000 Jews of his own city to public disgrace….In Russia, Jews were persecuted and massacred…Voltaire and Rousseau, Kant and Goethe, Mozart and Goya, Danton and Robespierre- all were contemporaries of the Besht and the Maggid of Mezeritch and Rebbe Pinchas of Koretz, and it was as though they had nothing in common. Jewish history was removed from history. Jews were still relegated to subhuman status, not only by Christian fanatics but by enlightened secularists as well</a:t>
            </a:r>
          </a:p>
          <a:p>
            <a:pPr>
              <a:lnSpc>
                <a:spcPct val="150000"/>
              </a:lnSpc>
            </a:pPr>
            <a:r>
              <a:rPr lang="en-US" sz="2400">
                <a:latin typeface="Narkisim" panose="020E0502050101010101" pitchFamily="34" charset="-79"/>
                <a:cs typeface="Narkisim" panose="020E0502050101010101" pitchFamily="34" charset="-79"/>
              </a:rPr>
              <a:t>Thus the Jews had good reason to doubt society’s wisdom and justice, They had good reason to doubt the absolute power of rationalism.</a:t>
            </a:r>
          </a:p>
          <a:p>
            <a:pPr>
              <a:lnSpc>
                <a:spcPct val="150000"/>
              </a:lnSpc>
            </a:pPr>
            <a:endParaRPr lang="en-US" sz="24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36905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9C36C-27B4-4C83-92A6-5F4F85E8075C}"/>
              </a:ext>
            </a:extLst>
          </p:cNvPr>
          <p:cNvSpPr>
            <a:spLocks noGrp="1"/>
          </p:cNvSpPr>
          <p:nvPr>
            <p:ph type="title"/>
          </p:nvPr>
        </p:nvSpPr>
        <p:spPr/>
        <p:txBody>
          <a:bodyPr/>
          <a:lstStyle/>
          <a:p>
            <a:pPr algn="ctr"/>
            <a:r>
              <a:rPr lang="en-US" dirty="0"/>
              <a:t>Elie Wiesel: Four Chassidic Masters pg. 14</a:t>
            </a:r>
          </a:p>
        </p:txBody>
      </p:sp>
      <p:sp>
        <p:nvSpPr>
          <p:cNvPr id="3" name="Content Placeholder 2">
            <a:extLst>
              <a:ext uri="{FF2B5EF4-FFF2-40B4-BE49-F238E27FC236}">
                <a16:creationId xmlns:a16="http://schemas.microsoft.com/office/drawing/2014/main" id="{817296CB-CC6B-4D8D-9549-2C162C717B3B}"/>
              </a:ext>
            </a:extLst>
          </p:cNvPr>
          <p:cNvSpPr>
            <a:spLocks noGrp="1"/>
          </p:cNvSpPr>
          <p:nvPr>
            <p:ph idx="1"/>
          </p:nvPr>
        </p:nvSpPr>
        <p:spPr/>
        <p:txBody>
          <a:bodyPr/>
          <a:lstStyle/>
          <a:p>
            <a:r>
              <a:rPr lang="en-US" dirty="0"/>
              <a:t>So they turned inward and became mystical. They turned to the Rebbe, for only he knew how to comfort them, how to impart to them a sense of sacredness.</a:t>
            </a:r>
          </a:p>
          <a:p>
            <a:endParaRPr lang="en-US" dirty="0"/>
          </a:p>
          <a:p>
            <a:r>
              <a:rPr lang="en-US" dirty="0"/>
              <a:t>God is everywhere, said the </a:t>
            </a:r>
            <a:r>
              <a:rPr lang="en-US" dirty="0" err="1"/>
              <a:t>Besht</a:t>
            </a:r>
            <a:r>
              <a:rPr lang="en-US" dirty="0"/>
              <a:t>. In pain too? Yes in pain too- especially in pain….He dwells in every human being. In the unlearned too?  Yes, in the unlearned too. In the sinner too. In the humble, the humble most of all He can be found.</a:t>
            </a:r>
          </a:p>
          <a:p>
            <a:endParaRPr lang="en-US" dirty="0"/>
          </a:p>
        </p:txBody>
      </p:sp>
    </p:spTree>
    <p:extLst>
      <p:ext uri="{BB962C8B-B14F-4D97-AF65-F5344CB8AC3E}">
        <p14:creationId xmlns:p14="http://schemas.microsoft.com/office/powerpoint/2010/main" val="2406010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B289A-3E7D-4CC2-8C09-67B58D354BB8}"/>
              </a:ext>
            </a:extLst>
          </p:cNvPr>
          <p:cNvSpPr>
            <a:spLocks noGrp="1"/>
          </p:cNvSpPr>
          <p:nvPr>
            <p:ph type="title"/>
          </p:nvPr>
        </p:nvSpPr>
        <p:spPr/>
        <p:txBody>
          <a:bodyPr/>
          <a:lstStyle/>
          <a:p>
            <a:pPr algn="ctr"/>
            <a:r>
              <a:rPr lang="en-US" dirty="0"/>
              <a:t>Rabbi Zev Reichman: Flames of Faith- Foreword</a:t>
            </a:r>
          </a:p>
        </p:txBody>
      </p:sp>
      <p:sp>
        <p:nvSpPr>
          <p:cNvPr id="3" name="Content Placeholder 2">
            <a:extLst>
              <a:ext uri="{FF2B5EF4-FFF2-40B4-BE49-F238E27FC236}">
                <a16:creationId xmlns:a16="http://schemas.microsoft.com/office/drawing/2014/main" id="{04EAE1A7-7417-49E9-A7D8-369616B9119A}"/>
              </a:ext>
            </a:extLst>
          </p:cNvPr>
          <p:cNvSpPr>
            <a:spLocks noGrp="1"/>
          </p:cNvSpPr>
          <p:nvPr>
            <p:ph idx="1"/>
          </p:nvPr>
        </p:nvSpPr>
        <p:spPr/>
        <p:txBody>
          <a:bodyPr>
            <a:normAutofit fontScale="77500" lnSpcReduction="20000"/>
          </a:bodyPr>
          <a:lstStyle/>
          <a:p>
            <a:pPr>
              <a:lnSpc>
                <a:spcPct val="170000"/>
              </a:lnSpc>
            </a:pPr>
            <a:r>
              <a:rPr lang="en-US" dirty="0">
                <a:effectLst/>
                <a:latin typeface="Times New Roman" panose="02020603050405020304" pitchFamily="18" charset="0"/>
                <a:ea typeface="Times New Roman" panose="02020603050405020304" pitchFamily="18" charset="0"/>
              </a:rPr>
              <a:t>Many of the king’s attendants heard the professor’s words as quackery. The rare and precious stone he had requested was the centerpiece of the setting on the king’s crown. These skeptics felt that the king’s crown should not be destroyed on the directives of a charlatan. Other officials contended that their king certainly wanted his court to attempt every possible cure, regardless of cost or plausibility. The professor did not wait for the two groups to resolve their fight. He seized the crown, tore out the jewel that was its heart, and crushed the stone into granules. After feeding the potion to the prince, the boy immediately opened his eyes, and recovered fully</a:t>
            </a:r>
          </a:p>
        </p:txBody>
      </p:sp>
    </p:spTree>
    <p:extLst>
      <p:ext uri="{BB962C8B-B14F-4D97-AF65-F5344CB8AC3E}">
        <p14:creationId xmlns:p14="http://schemas.microsoft.com/office/powerpoint/2010/main" val="2297499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51268-F470-4FE0-B3CC-74A9B3F67B92}"/>
              </a:ext>
            </a:extLst>
          </p:cNvPr>
          <p:cNvSpPr>
            <a:spLocks noGrp="1"/>
          </p:cNvSpPr>
          <p:nvPr>
            <p:ph type="title"/>
          </p:nvPr>
        </p:nvSpPr>
        <p:spPr/>
        <p:txBody>
          <a:bodyPr/>
          <a:lstStyle/>
          <a:p>
            <a:r>
              <a:rPr lang="en-US" dirty="0"/>
              <a:t>Rabbi Zev Reichman: Flames of Faith- Foreword</a:t>
            </a:r>
          </a:p>
        </p:txBody>
      </p:sp>
      <p:sp>
        <p:nvSpPr>
          <p:cNvPr id="3" name="Content Placeholder 2">
            <a:extLst>
              <a:ext uri="{FF2B5EF4-FFF2-40B4-BE49-F238E27FC236}">
                <a16:creationId xmlns:a16="http://schemas.microsoft.com/office/drawing/2014/main" id="{C459B601-A171-46CF-AB97-906B210D3451}"/>
              </a:ext>
            </a:extLst>
          </p:cNvPr>
          <p:cNvSpPr>
            <a:spLocks noGrp="1"/>
          </p:cNvSpPr>
          <p:nvPr>
            <p:ph idx="1"/>
          </p:nvPr>
        </p:nvSpPr>
        <p:spPr/>
        <p:txBody>
          <a:bodyPr/>
          <a:lstStyle/>
          <a:p>
            <a:pPr>
              <a:lnSpc>
                <a:spcPct val="150000"/>
              </a:lnSpc>
            </a:pPr>
            <a:r>
              <a:rPr lang="en-US" dirty="0">
                <a:effectLst/>
                <a:latin typeface="Times New Roman" panose="02020603050405020304" pitchFamily="18" charset="0"/>
                <a:ea typeface="Times New Roman" panose="02020603050405020304" pitchFamily="18" charset="0"/>
              </a:rPr>
              <a:t>The King in the parable is God, the Ultimate Sovereign. The Jewish nation is the crown prince, as we are called in the Torah, “children of God.” The Torah refers to our relationship with God in paternal terms (see Deut. 8:5). The wise professor who saved the prince was Rabbi Yisrael Baal Shem Tov known by the abbreviation “</a:t>
            </a:r>
            <a:r>
              <a:rPr lang="en-US" dirty="0" err="1">
                <a:effectLst/>
                <a:latin typeface="Times New Roman" panose="02020603050405020304" pitchFamily="18" charset="0"/>
                <a:ea typeface="Times New Roman" panose="02020603050405020304" pitchFamily="18" charset="0"/>
              </a:rPr>
              <a:t>Besht</a:t>
            </a:r>
            <a:r>
              <a:rPr lang="en-US" dirty="0">
                <a:effectLst/>
                <a:latin typeface="Times New Roman" panose="02020603050405020304" pitchFamily="18" charset="0"/>
                <a:ea typeface="Times New Roman" panose="02020603050405020304" pitchFamily="18" charset="0"/>
              </a:rPr>
              <a:t>,” who started a movement of ecstatic Jewish observance, </a:t>
            </a:r>
            <a:r>
              <a:rPr lang="en-US" dirty="0" err="1">
                <a:effectLst/>
                <a:latin typeface="Times New Roman" panose="02020603050405020304" pitchFamily="18" charset="0"/>
                <a:ea typeface="Times New Roman" panose="02020603050405020304" pitchFamily="18" charset="0"/>
              </a:rPr>
              <a:t>Chasidus</a:t>
            </a:r>
            <a:r>
              <a:rPr lang="en-US" dirty="0">
                <a:effectLst/>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403505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45B19E0-BBDF-4945-95E4-9A651ED23CD5}"/>
              </a:ext>
            </a:extLst>
          </p:cNvPr>
          <p:cNvSpPr>
            <a:spLocks noGrp="1"/>
          </p:cNvSpPr>
          <p:nvPr>
            <p:ph type="title"/>
          </p:nvPr>
        </p:nvSpPr>
        <p:spPr>
          <a:xfrm>
            <a:off x="958506" y="800392"/>
            <a:ext cx="10264697" cy="1212102"/>
          </a:xfrm>
        </p:spPr>
        <p:txBody>
          <a:bodyPr>
            <a:normAutofit/>
          </a:bodyPr>
          <a:lstStyle/>
          <a:p>
            <a:r>
              <a:rPr lang="en-US" sz="1900" dirty="0">
                <a:solidFill>
                  <a:srgbClr val="FFFFFF"/>
                </a:solidFill>
                <a:effectLst/>
                <a:latin typeface="Libre Franklin" pitchFamily="2" charset="0"/>
                <a:ea typeface="Calibri" panose="020F0502020204030204" pitchFamily="34" charset="0"/>
                <a:cs typeface="Arial" panose="020B0604020202020204" pitchFamily="34" charset="0"/>
              </a:rPr>
              <a:t>Raphael </a:t>
            </a:r>
            <a:r>
              <a:rPr lang="en-US" sz="1900" dirty="0" err="1">
                <a:solidFill>
                  <a:srgbClr val="FFFFFF"/>
                </a:solidFill>
                <a:effectLst/>
                <a:latin typeface="Libre Franklin" pitchFamily="2" charset="0"/>
                <a:ea typeface="Calibri" panose="020F0502020204030204" pitchFamily="34" charset="0"/>
                <a:cs typeface="Arial" panose="020B0604020202020204" pitchFamily="34" charset="0"/>
              </a:rPr>
              <a:t>Jospe</a:t>
            </a:r>
            <a:r>
              <a:rPr lang="en-US" sz="1900" dirty="0">
                <a:solidFill>
                  <a:srgbClr val="FFFFFF"/>
                </a:solidFill>
                <a:effectLst/>
                <a:latin typeface="Libre Franklin" pitchFamily="2" charset="0"/>
                <a:ea typeface="Calibri" panose="020F0502020204030204" pitchFamily="34" charset="0"/>
                <a:cs typeface="Arial" panose="020B0604020202020204" pitchFamily="34" charset="0"/>
              </a:rPr>
              <a:t>, ed., Great Schisms in Jewish History,(</a:t>
            </a:r>
            <a:r>
              <a:rPr lang="en-US" sz="1900" dirty="0" err="1">
                <a:solidFill>
                  <a:srgbClr val="FFFFFF"/>
                </a:solidFill>
                <a:effectLst/>
                <a:latin typeface="Libre Franklin" pitchFamily="2" charset="0"/>
                <a:ea typeface="Calibri" panose="020F0502020204030204" pitchFamily="34" charset="0"/>
                <a:cs typeface="Arial" panose="020B0604020202020204" pitchFamily="34" charset="0"/>
              </a:rPr>
              <a:t>Ktav</a:t>
            </a:r>
            <a:r>
              <a:rPr lang="en-US" sz="1900" dirty="0">
                <a:solidFill>
                  <a:srgbClr val="FFFFFF"/>
                </a:solidFill>
                <a:effectLst/>
                <a:latin typeface="Libre Franklin" pitchFamily="2" charset="0"/>
                <a:ea typeface="Calibri" panose="020F0502020204030204" pitchFamily="34" charset="0"/>
                <a:cs typeface="Arial" panose="020B0604020202020204" pitchFamily="34" charset="0"/>
              </a:rPr>
              <a:t> Publishing House, 1981), p. 129</a:t>
            </a:r>
            <a:br>
              <a:rPr lang="en-US" sz="1900" dirty="0">
                <a:solidFill>
                  <a:srgbClr val="FFFFFF"/>
                </a:solidFill>
                <a:effectLst/>
                <a:latin typeface="Libre Franklin" pitchFamily="2" charset="0"/>
                <a:ea typeface="Calibri" panose="020F0502020204030204" pitchFamily="34" charset="0"/>
                <a:cs typeface="Arial" panose="020B0604020202020204" pitchFamily="34" charset="0"/>
              </a:rPr>
            </a:br>
            <a:br>
              <a:rPr lang="en-US" sz="1900" dirty="0">
                <a:solidFill>
                  <a:srgbClr val="FFFFFF"/>
                </a:solidFill>
                <a:effectLst/>
                <a:latin typeface="Libre Franklin" pitchFamily="2" charset="0"/>
                <a:ea typeface="Calibri" panose="020F0502020204030204" pitchFamily="34" charset="0"/>
                <a:cs typeface="Arial" panose="020B0604020202020204" pitchFamily="34" charset="0"/>
              </a:rPr>
            </a:br>
            <a:r>
              <a:rPr lang="en-US" sz="1900" dirty="0" err="1">
                <a:solidFill>
                  <a:srgbClr val="FFFFFF"/>
                </a:solidFill>
                <a:effectLst/>
                <a:latin typeface="Libre Franklin" pitchFamily="2" charset="0"/>
                <a:ea typeface="Calibri" panose="020F0502020204030204" pitchFamily="34" charset="0"/>
                <a:cs typeface="Arial" panose="020B0604020202020204" pitchFamily="34" charset="0"/>
              </a:rPr>
              <a:t>Tzvi</a:t>
            </a:r>
            <a:r>
              <a:rPr lang="en-US" sz="1900" dirty="0">
                <a:solidFill>
                  <a:srgbClr val="FFFFFF"/>
                </a:solidFill>
                <a:effectLst/>
                <a:latin typeface="Libre Franklin" pitchFamily="2" charset="0"/>
                <a:ea typeface="Calibri" panose="020F0502020204030204" pitchFamily="34" charset="0"/>
                <a:cs typeface="Arial" panose="020B0604020202020204" pitchFamily="34" charset="0"/>
              </a:rPr>
              <a:t> Freeman, What is </a:t>
            </a:r>
            <a:r>
              <a:rPr lang="en-US" sz="1900" dirty="0" err="1">
                <a:solidFill>
                  <a:srgbClr val="FFFFFF"/>
                </a:solidFill>
                <a:effectLst/>
                <a:latin typeface="Libre Franklin" pitchFamily="2" charset="0"/>
                <a:ea typeface="Calibri" panose="020F0502020204030204" pitchFamily="34" charset="0"/>
                <a:cs typeface="Arial" panose="020B0604020202020204" pitchFamily="34" charset="0"/>
              </a:rPr>
              <a:t>Chassidus</a:t>
            </a:r>
            <a:r>
              <a:rPr lang="en-US" sz="1900" dirty="0">
                <a:solidFill>
                  <a:srgbClr val="FFFFFF"/>
                </a:solidFill>
                <a:effectLst/>
                <a:latin typeface="Libre Franklin" pitchFamily="2" charset="0"/>
                <a:ea typeface="Calibri" panose="020F0502020204030204" pitchFamily="34" charset="0"/>
                <a:cs typeface="Arial" panose="020B0604020202020204" pitchFamily="34" charset="0"/>
              </a:rPr>
              <a:t>? https://www.chabad.org/library/article_cdo/aid/1600969/jewish/Chassidut.htm</a:t>
            </a:r>
            <a:endParaRPr lang="en-US" sz="1900" dirty="0">
              <a:solidFill>
                <a:srgbClr val="FFFFFF"/>
              </a:solidFill>
            </a:endParaRPr>
          </a:p>
        </p:txBody>
      </p:sp>
      <p:sp>
        <p:nvSpPr>
          <p:cNvPr id="3" name="Content Placeholder 2">
            <a:extLst>
              <a:ext uri="{FF2B5EF4-FFF2-40B4-BE49-F238E27FC236}">
                <a16:creationId xmlns:a16="http://schemas.microsoft.com/office/drawing/2014/main" id="{498F4E9A-DED1-4C73-B7CD-5A29F46AE669}"/>
              </a:ext>
            </a:extLst>
          </p:cNvPr>
          <p:cNvSpPr>
            <a:spLocks noGrp="1"/>
          </p:cNvSpPr>
          <p:nvPr>
            <p:ph idx="1"/>
          </p:nvPr>
        </p:nvSpPr>
        <p:spPr>
          <a:xfrm>
            <a:off x="1367624" y="2490436"/>
            <a:ext cx="9708995" cy="3567173"/>
          </a:xfrm>
        </p:spPr>
        <p:txBody>
          <a:bodyPr anchor="ctr">
            <a:normAutofit fontScale="85000" lnSpcReduction="10000"/>
          </a:bodyPr>
          <a:lstStyle/>
          <a:p>
            <a:pPr algn="just">
              <a:lnSpc>
                <a:spcPct val="150000"/>
              </a:lnSpc>
            </a:pPr>
            <a:r>
              <a:rPr lang="en-US" sz="2400" dirty="0">
                <a:effectLst/>
                <a:latin typeface="Libre Franklin" pitchFamily="2" charset="0"/>
                <a:ea typeface="Calibri" panose="020F0502020204030204" pitchFamily="34" charset="0"/>
                <a:cs typeface="Arial" panose="020B0604020202020204" pitchFamily="34" charset="0"/>
              </a:rPr>
              <a:t>An apprentice blacksmith, after he had learned his trade from the master, made a list for himself of how he must go about his craft. How he should pump the bellows, secure the anvil, and wield the hammer. He omitted nothing. When he went to work at the king's palace, however, he discovered to his dismay that he could not perform his duties, and was dismissed. He had forgotten to note one thing-perhaps because it was so obvious-that first he must ignite a spark to kindle the fire. He had to return to the master, who reminded him of the first principle which he had forgotten</a:t>
            </a:r>
            <a:endParaRPr lang="en-US" sz="2400" dirty="0"/>
          </a:p>
        </p:txBody>
      </p:sp>
    </p:spTree>
    <p:extLst>
      <p:ext uri="{BB962C8B-B14F-4D97-AF65-F5344CB8AC3E}">
        <p14:creationId xmlns:p14="http://schemas.microsoft.com/office/powerpoint/2010/main" val="601327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02AAAF62-E8A6-49B3-B0F7-A1F216873F37}"/>
              </a:ext>
            </a:extLst>
          </p:cNvPr>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en-US" sz="5200" kern="1200" dirty="0" err="1">
                <a:solidFill>
                  <a:schemeClr val="tx2"/>
                </a:solidFill>
                <a:latin typeface="+mj-lt"/>
                <a:ea typeface="+mj-ea"/>
                <a:cs typeface="+mj-cs"/>
              </a:rPr>
              <a:t>לית</a:t>
            </a:r>
            <a:r>
              <a:rPr lang="en-US" sz="5200" kern="1200" dirty="0">
                <a:solidFill>
                  <a:schemeClr val="tx2"/>
                </a:solidFill>
                <a:latin typeface="+mj-lt"/>
                <a:ea typeface="+mj-ea"/>
                <a:cs typeface="+mj-cs"/>
              </a:rPr>
              <a:t> </a:t>
            </a:r>
            <a:r>
              <a:rPr lang="en-US" sz="5200" kern="1200" dirty="0" err="1">
                <a:solidFill>
                  <a:schemeClr val="tx2"/>
                </a:solidFill>
                <a:latin typeface="+mj-lt"/>
                <a:ea typeface="+mj-ea"/>
                <a:cs typeface="+mj-cs"/>
              </a:rPr>
              <a:t>אתר</a:t>
            </a:r>
            <a:r>
              <a:rPr lang="en-US" sz="5200" kern="1200" dirty="0">
                <a:solidFill>
                  <a:schemeClr val="tx2"/>
                </a:solidFill>
                <a:latin typeface="+mj-lt"/>
                <a:ea typeface="+mj-ea"/>
                <a:cs typeface="+mj-cs"/>
              </a:rPr>
              <a:t> </a:t>
            </a:r>
            <a:r>
              <a:rPr lang="en-US" sz="5200" kern="1200" dirty="0" err="1">
                <a:solidFill>
                  <a:schemeClr val="tx2"/>
                </a:solidFill>
                <a:latin typeface="+mj-lt"/>
                <a:ea typeface="+mj-ea"/>
                <a:cs typeface="+mj-cs"/>
              </a:rPr>
              <a:t>פנוי</a:t>
            </a:r>
            <a:r>
              <a:rPr lang="en-US" sz="5200" kern="1200" dirty="0">
                <a:solidFill>
                  <a:schemeClr val="tx2"/>
                </a:solidFill>
                <a:latin typeface="+mj-lt"/>
                <a:ea typeface="+mj-ea"/>
                <a:cs typeface="+mj-cs"/>
              </a:rPr>
              <a:t> </a:t>
            </a:r>
            <a:r>
              <a:rPr lang="en-US" sz="5200" kern="1200" dirty="0" err="1">
                <a:solidFill>
                  <a:schemeClr val="tx2"/>
                </a:solidFill>
                <a:latin typeface="+mj-lt"/>
                <a:ea typeface="+mj-ea"/>
                <a:cs typeface="+mj-cs"/>
              </a:rPr>
              <a:t>מיניה</a:t>
            </a:r>
            <a:r>
              <a:rPr lang="en-US" sz="5200" kern="1200" dirty="0">
                <a:solidFill>
                  <a:schemeClr val="tx2"/>
                </a:solidFill>
                <a:latin typeface="+mj-lt"/>
                <a:ea typeface="+mj-ea"/>
                <a:cs typeface="+mj-cs"/>
              </a:rPr>
              <a:t>- No place is Devoid of Him</a:t>
            </a:r>
          </a:p>
        </p:txBody>
      </p:sp>
      <p:sp>
        <p:nvSpPr>
          <p:cNvPr id="3" name="Content Placeholder 2">
            <a:extLst>
              <a:ext uri="{FF2B5EF4-FFF2-40B4-BE49-F238E27FC236}">
                <a16:creationId xmlns:a16="http://schemas.microsoft.com/office/drawing/2014/main" id="{C2BE32D9-81CC-4E41-8790-91ECD95D24DD}"/>
              </a:ext>
            </a:extLst>
          </p:cNvPr>
          <p:cNvSpPr>
            <a:spLocks noGrp="1"/>
          </p:cNvSpPr>
          <p:nvPr>
            <p:ph idx="1"/>
          </p:nvPr>
        </p:nvSpPr>
        <p:spPr>
          <a:xfrm>
            <a:off x="3215728" y="4165152"/>
            <a:ext cx="5836831" cy="1808928"/>
          </a:xfrm>
        </p:spPr>
        <p:txBody>
          <a:bodyPr vert="horz" lIns="91440" tIns="45720" rIns="91440" bIns="45720" rtlCol="0">
            <a:noAutofit/>
          </a:bodyPr>
          <a:lstStyle/>
          <a:p>
            <a:pPr marL="0" indent="0" algn="ctr">
              <a:buNone/>
            </a:pPr>
            <a:r>
              <a:rPr lang="en-US" sz="3600" kern="1200" dirty="0">
                <a:solidFill>
                  <a:schemeClr val="tx2"/>
                </a:solidFill>
                <a:latin typeface="+mn-lt"/>
                <a:ea typeface="+mn-ea"/>
                <a:cs typeface="+mn-cs"/>
              </a:rPr>
              <a:t>Any Person Can Connect Intimately With God At Any Point In Their Life</a:t>
            </a:r>
          </a:p>
        </p:txBody>
      </p:sp>
    </p:spTree>
    <p:extLst>
      <p:ext uri="{BB962C8B-B14F-4D97-AF65-F5344CB8AC3E}">
        <p14:creationId xmlns:p14="http://schemas.microsoft.com/office/powerpoint/2010/main" val="1706667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9A845-E469-4B3F-B353-6FD38A89FB64}"/>
              </a:ext>
            </a:extLst>
          </p:cNvPr>
          <p:cNvSpPr>
            <a:spLocks noGrp="1"/>
          </p:cNvSpPr>
          <p:nvPr>
            <p:ph type="title"/>
          </p:nvPr>
        </p:nvSpPr>
        <p:spPr/>
        <p:txBody>
          <a:bodyPr/>
          <a:lstStyle/>
          <a:p>
            <a:pPr algn="ctr"/>
            <a:r>
              <a:rPr lang="en-CA" dirty="0"/>
              <a:t>Any Person</a:t>
            </a:r>
            <a:endParaRPr lang="en-US" dirty="0"/>
          </a:p>
        </p:txBody>
      </p:sp>
      <p:sp>
        <p:nvSpPr>
          <p:cNvPr id="3" name="Content Placeholder 2">
            <a:extLst>
              <a:ext uri="{FF2B5EF4-FFF2-40B4-BE49-F238E27FC236}">
                <a16:creationId xmlns:a16="http://schemas.microsoft.com/office/drawing/2014/main" id="{A7283A60-E2B3-47E5-AD43-71135DFCE2FE}"/>
              </a:ext>
            </a:extLst>
          </p:cNvPr>
          <p:cNvSpPr>
            <a:spLocks noGrp="1"/>
          </p:cNvSpPr>
          <p:nvPr>
            <p:ph idx="1"/>
          </p:nvPr>
        </p:nvSpPr>
        <p:spPr/>
        <p:txBody>
          <a:bodyPr>
            <a:normAutofit/>
          </a:bodyPr>
          <a:lstStyle/>
          <a:p>
            <a:pPr algn="just"/>
            <a:r>
              <a:rPr lang="en-CA" dirty="0"/>
              <a:t>Rabbi Israel of </a:t>
            </a:r>
            <a:r>
              <a:rPr lang="en-CA" dirty="0" err="1"/>
              <a:t>Koshnitz</a:t>
            </a:r>
            <a:r>
              <a:rPr lang="en-CA" dirty="0"/>
              <a:t> on Avot 4:3</a:t>
            </a:r>
          </a:p>
          <a:p>
            <a:pPr marL="0" indent="0" algn="just" rtl="1">
              <a:buNone/>
            </a:pPr>
            <a:r>
              <a:rPr lang="he-IL" dirty="0">
                <a:effectLst/>
                <a:latin typeface="Calibri" panose="020F0502020204030204" pitchFamily="34" charset="0"/>
                <a:ea typeface="Calibri" panose="020F0502020204030204" pitchFamily="34" charset="0"/>
                <a:cs typeface="Arial" panose="020B0604020202020204" pitchFamily="34" charset="0"/>
              </a:rPr>
              <a:t>שאין לך אדם שאין לו שעה. ר"ל שאין לך אדם שאין לו לב לפנות להקב"ה. כמ"ש ואל קין ואל מנחתו לא שעה כי במעט רגע יכול לפנות עצמו אל הבורא ב"ה ולקבל עליו שלא לעשות עוד שום עבירה הוא תיכף צדיק גמור</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en-US" dirty="0">
                <a:latin typeface="Calibri" panose="020F0502020204030204" pitchFamily="34" charset="0"/>
                <a:cs typeface="Arial" panose="020B0604020202020204" pitchFamily="34" charset="0"/>
              </a:rPr>
              <a:t>You have no person who has no “turn”. This means to say there is no person who lacks the heart to turn toward Hashem, as it says “He did not turn to Kayin and his offering”. For in just a moment a can person can turn himself toward the </a:t>
            </a:r>
            <a:r>
              <a:rPr lang="en-US" dirty="0" err="1">
                <a:latin typeface="Calibri" panose="020F0502020204030204" pitchFamily="34" charset="0"/>
                <a:cs typeface="Arial" panose="020B0604020202020204" pitchFamily="34" charset="0"/>
              </a:rPr>
              <a:t>Creater</a:t>
            </a:r>
            <a:r>
              <a:rPr lang="en-US" dirty="0">
                <a:latin typeface="Calibri" panose="020F0502020204030204" pitchFamily="34" charset="0"/>
                <a:cs typeface="Arial" panose="020B0604020202020204" pitchFamily="34" charset="0"/>
              </a:rPr>
              <a:t> Blessed Be He and commit himself never to sin again and he will immediately become completely righteous</a:t>
            </a:r>
            <a:endParaRPr lang="en-CA" dirty="0"/>
          </a:p>
        </p:txBody>
      </p:sp>
    </p:spTree>
    <p:extLst>
      <p:ext uri="{BB962C8B-B14F-4D97-AF65-F5344CB8AC3E}">
        <p14:creationId xmlns:p14="http://schemas.microsoft.com/office/powerpoint/2010/main" val="3794561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1268</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Libre Franklin</vt:lpstr>
      <vt:lpstr>Narkisim</vt:lpstr>
      <vt:lpstr>Times New Roman</vt:lpstr>
      <vt:lpstr>Office Theme</vt:lpstr>
      <vt:lpstr>PowerPoint Presentation</vt:lpstr>
      <vt:lpstr>18th Century: A Turbulent Time In Jewish History</vt:lpstr>
      <vt:lpstr>Elie Wiesel: Four Chassidic Masters pg. 14</vt:lpstr>
      <vt:lpstr>Elie Wiesel: Four Chassidic Masters pg. 14</vt:lpstr>
      <vt:lpstr>Rabbi Zev Reichman: Flames of Faith- Foreword</vt:lpstr>
      <vt:lpstr>Rabbi Zev Reichman: Flames of Faith- Foreword</vt:lpstr>
      <vt:lpstr>Raphael Jospe, ed., Great Schisms in Jewish History,(Ktav Publishing House, 1981), p. 129  Tzvi Freeman, What is Chassidus? https://www.chabad.org/library/article_cdo/aid/1600969/jewish/Chassidut.htm</vt:lpstr>
      <vt:lpstr>לית אתר פנוי מיניה- No place is Devoid of Him</vt:lpstr>
      <vt:lpstr>Any Person</vt:lpstr>
      <vt:lpstr>At Any Time- Rabbi Levi Yitchak of Berditchev on Mishpatim</vt:lpstr>
      <vt:lpstr>  A Passionate Connection Doing Anything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Sammy Bergman</dc:creator>
  <cp:lastModifiedBy>Sammy Bergman</cp:lastModifiedBy>
  <cp:revision>1</cp:revision>
  <dcterms:created xsi:type="dcterms:W3CDTF">2022-05-09T20:16:03Z</dcterms:created>
  <dcterms:modified xsi:type="dcterms:W3CDTF">2022-05-09T22:31:43Z</dcterms:modified>
</cp:coreProperties>
</file>