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104D6-E82D-49DA-A345-0EF132A9384B}" v="62" dt="2022-06-22T23:43:14.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y Bergman" userId="aa2cb88fd5b117a1" providerId="LiveId" clId="{155104D6-E82D-49DA-A345-0EF132A9384B}"/>
    <pc:docChg chg="undo redo custSel modSld">
      <pc:chgData name="Sammy Bergman" userId="aa2cb88fd5b117a1" providerId="LiveId" clId="{155104D6-E82D-49DA-A345-0EF132A9384B}" dt="2022-06-22T23:43:14.001" v="55"/>
      <pc:docMkLst>
        <pc:docMk/>
      </pc:docMkLst>
      <pc:sldChg chg="modSp mod">
        <pc:chgData name="Sammy Bergman" userId="aa2cb88fd5b117a1" providerId="LiveId" clId="{155104D6-E82D-49DA-A345-0EF132A9384B}" dt="2022-06-22T23:43:14.001" v="55"/>
        <pc:sldMkLst>
          <pc:docMk/>
          <pc:sldMk cId="4247649956" sldId="257"/>
        </pc:sldMkLst>
        <pc:graphicFrameChg chg="mod">
          <ac:chgData name="Sammy Bergman" userId="aa2cb88fd5b117a1" providerId="LiveId" clId="{155104D6-E82D-49DA-A345-0EF132A9384B}" dt="2022-06-22T23:43:14.001" v="55"/>
          <ac:graphicFrameMkLst>
            <pc:docMk/>
            <pc:sldMk cId="4247649956" sldId="257"/>
            <ac:graphicFrameMk id="10" creationId="{A8986BD4-D8A5-3CB7-B810-C0FFEC6FE76A}"/>
          </ac:graphicFrameMkLst>
        </pc:graphicFrameChg>
      </pc:sldChg>
      <pc:sldChg chg="modSp mod">
        <pc:chgData name="Sammy Bergman" userId="aa2cb88fd5b117a1" providerId="LiveId" clId="{155104D6-E82D-49DA-A345-0EF132A9384B}" dt="2022-06-22T22:55:27.490" v="2" actId="207"/>
        <pc:sldMkLst>
          <pc:docMk/>
          <pc:sldMk cId="1110658179" sldId="263"/>
        </pc:sldMkLst>
        <pc:spChg chg="mod">
          <ac:chgData name="Sammy Bergman" userId="aa2cb88fd5b117a1" providerId="LiveId" clId="{155104D6-E82D-49DA-A345-0EF132A9384B}" dt="2022-06-22T22:55:27.490" v="2" actId="207"/>
          <ac:spMkLst>
            <pc:docMk/>
            <pc:sldMk cId="1110658179" sldId="263"/>
            <ac:spMk id="3" creationId="{6F7A5C91-6C5D-5AC9-07D7-A9F88AAF356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D680A-F32C-4345-A8B2-5D91663933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07F1A7C-C287-43FA-B2E3-415F8D9F26E3}">
      <dgm:prSet phldrT="[Text]" custT="1"/>
      <dgm:spPr/>
      <dgm:t>
        <a:bodyPr/>
        <a:lstStyle/>
        <a:p>
          <a:r>
            <a:rPr lang="en-US" sz="1800" dirty="0"/>
            <a:t>Rabbi Yisrael Baal Shem Tov</a:t>
          </a:r>
        </a:p>
      </dgm:t>
    </dgm:pt>
    <dgm:pt modelId="{CC98B641-4D1F-4C8A-A34C-EC22FC007B7F}" type="parTrans" cxnId="{65135A35-0640-4842-A0BA-4109C62C6950}">
      <dgm:prSet/>
      <dgm:spPr/>
      <dgm:t>
        <a:bodyPr/>
        <a:lstStyle/>
        <a:p>
          <a:endParaRPr lang="en-US"/>
        </a:p>
      </dgm:t>
    </dgm:pt>
    <dgm:pt modelId="{96E1BE6F-1620-4596-B656-355ADDCFA2E6}" type="sibTrans" cxnId="{65135A35-0640-4842-A0BA-4109C62C6950}">
      <dgm:prSet/>
      <dgm:spPr/>
      <dgm:t>
        <a:bodyPr/>
        <a:lstStyle/>
        <a:p>
          <a:endParaRPr lang="en-US"/>
        </a:p>
      </dgm:t>
    </dgm:pt>
    <dgm:pt modelId="{3D5C848E-0C6E-403E-A65F-067F4A479C73}" type="asst">
      <dgm:prSet phldrT="[Text]" custT="1"/>
      <dgm:spPr/>
      <dgm:t>
        <a:bodyPr/>
        <a:lstStyle/>
        <a:p>
          <a:r>
            <a:rPr lang="en-US" sz="1400" dirty="0"/>
            <a:t>Rabbi Yaakov Yosef of </a:t>
          </a:r>
          <a:r>
            <a:rPr lang="en-US" sz="1400" dirty="0" err="1"/>
            <a:t>Polonnoye</a:t>
          </a:r>
          <a:endParaRPr lang="en-US" sz="1400" dirty="0"/>
        </a:p>
        <a:p>
          <a:r>
            <a:rPr lang="en-US" sz="1400" dirty="0"/>
            <a:t>The Scribe</a:t>
          </a:r>
        </a:p>
      </dgm:t>
    </dgm:pt>
    <dgm:pt modelId="{134BE770-11F8-45CB-B681-F76CAEFF649C}" type="parTrans" cxnId="{1180C37E-4259-49AD-8938-AEF67F47B071}">
      <dgm:prSet/>
      <dgm:spPr/>
      <dgm:t>
        <a:bodyPr/>
        <a:lstStyle/>
        <a:p>
          <a:endParaRPr lang="en-US" sz="1800"/>
        </a:p>
      </dgm:t>
    </dgm:pt>
    <dgm:pt modelId="{30D534DC-2BBB-423B-A18B-292A19B5B584}" type="sibTrans" cxnId="{1180C37E-4259-49AD-8938-AEF67F47B071}">
      <dgm:prSet/>
      <dgm:spPr/>
      <dgm:t>
        <a:bodyPr/>
        <a:lstStyle/>
        <a:p>
          <a:endParaRPr lang="en-US"/>
        </a:p>
      </dgm:t>
    </dgm:pt>
    <dgm:pt modelId="{C1895125-8A1A-4528-8903-B5381C3396CB}" type="asst">
      <dgm:prSet phldrT="[Text]" custT="1"/>
      <dgm:spPr/>
      <dgm:t>
        <a:bodyPr/>
        <a:lstStyle/>
        <a:p>
          <a:r>
            <a:rPr lang="en-US" sz="1800" dirty="0"/>
            <a:t>Rabbi </a:t>
          </a:r>
          <a:r>
            <a:rPr lang="en-US" sz="1800" dirty="0" err="1"/>
            <a:t>Dov</a:t>
          </a:r>
          <a:r>
            <a:rPr lang="en-US" sz="1800" dirty="0"/>
            <a:t> Ber of </a:t>
          </a:r>
          <a:r>
            <a:rPr lang="en-US" sz="1800" dirty="0" err="1"/>
            <a:t>Mezeritch</a:t>
          </a:r>
          <a:endParaRPr lang="en-US" sz="1800" dirty="0"/>
        </a:p>
      </dgm:t>
    </dgm:pt>
    <dgm:pt modelId="{96C4C067-72E8-47A0-A6AE-91A69045DCCB}" type="parTrans" cxnId="{8F13F90B-F576-4E0C-B406-C5F7651CBC19}">
      <dgm:prSet/>
      <dgm:spPr/>
      <dgm:t>
        <a:bodyPr/>
        <a:lstStyle/>
        <a:p>
          <a:endParaRPr lang="en-US" sz="1800"/>
        </a:p>
      </dgm:t>
    </dgm:pt>
    <dgm:pt modelId="{F25A689B-D540-4EF2-AAF9-7EAB604236D9}" type="sibTrans" cxnId="{8F13F90B-F576-4E0C-B406-C5F7651CBC19}">
      <dgm:prSet/>
      <dgm:spPr/>
      <dgm:t>
        <a:bodyPr/>
        <a:lstStyle/>
        <a:p>
          <a:endParaRPr lang="en-US"/>
        </a:p>
      </dgm:t>
    </dgm:pt>
    <dgm:pt modelId="{F2BF6248-4DD5-4321-A05A-1F757D1BA0B4}" type="asst">
      <dgm:prSet phldrT="[Text]" custT="1"/>
      <dgm:spPr/>
      <dgm:t>
        <a:bodyPr/>
        <a:lstStyle/>
        <a:p>
          <a:r>
            <a:rPr lang="en-US" sz="1800" dirty="0"/>
            <a:t>Rabbi </a:t>
          </a:r>
          <a:r>
            <a:rPr lang="en-US" sz="1800" dirty="0" err="1"/>
            <a:t>Schneur</a:t>
          </a:r>
          <a:r>
            <a:rPr lang="en-US" sz="1800" dirty="0"/>
            <a:t> </a:t>
          </a:r>
          <a:r>
            <a:rPr lang="en-US" sz="1800" dirty="0" err="1"/>
            <a:t>Zalman</a:t>
          </a:r>
          <a:r>
            <a:rPr lang="en-US" sz="1800" dirty="0"/>
            <a:t> of </a:t>
          </a:r>
          <a:r>
            <a:rPr lang="en-US" sz="1800" dirty="0" err="1"/>
            <a:t>Lyady</a:t>
          </a:r>
          <a:endParaRPr lang="en-US" sz="1800" dirty="0"/>
        </a:p>
        <a:p>
          <a:r>
            <a:rPr lang="en-US" sz="1800" dirty="0"/>
            <a:t>(White Russia)</a:t>
          </a:r>
        </a:p>
      </dgm:t>
    </dgm:pt>
    <dgm:pt modelId="{A943A427-AA06-44B8-ADAA-8A7642497FA0}" type="parTrans" cxnId="{60499590-8F74-426C-96F9-7641BDCC08ED}">
      <dgm:prSet/>
      <dgm:spPr/>
      <dgm:t>
        <a:bodyPr/>
        <a:lstStyle/>
        <a:p>
          <a:endParaRPr lang="en-US" sz="1800"/>
        </a:p>
      </dgm:t>
    </dgm:pt>
    <dgm:pt modelId="{BBA96111-140B-4745-91F6-393EC00BDD72}" type="sibTrans" cxnId="{60499590-8F74-426C-96F9-7641BDCC08ED}">
      <dgm:prSet/>
      <dgm:spPr/>
      <dgm:t>
        <a:bodyPr/>
        <a:lstStyle/>
        <a:p>
          <a:endParaRPr lang="en-US"/>
        </a:p>
      </dgm:t>
    </dgm:pt>
    <dgm:pt modelId="{0EDC03F7-C89F-4A97-8563-CCDB863FEA5B}" type="asst">
      <dgm:prSet phldrT="[Text]" custT="1"/>
      <dgm:spPr/>
      <dgm:t>
        <a:bodyPr/>
        <a:lstStyle/>
        <a:p>
          <a:r>
            <a:rPr lang="en-US" sz="1800" dirty="0"/>
            <a:t>Rabbi </a:t>
          </a:r>
          <a:r>
            <a:rPr lang="en-US" sz="1800" dirty="0" err="1"/>
            <a:t>Aharon</a:t>
          </a:r>
          <a:r>
            <a:rPr lang="en-US" sz="1800" dirty="0"/>
            <a:t> of </a:t>
          </a:r>
          <a:r>
            <a:rPr lang="en-US" sz="1800" dirty="0" err="1"/>
            <a:t>Karlin</a:t>
          </a:r>
          <a:endParaRPr lang="en-US" sz="1800" dirty="0"/>
        </a:p>
        <a:p>
          <a:r>
            <a:rPr lang="en-US" sz="1800" dirty="0"/>
            <a:t>(Belarus)</a:t>
          </a:r>
        </a:p>
      </dgm:t>
    </dgm:pt>
    <dgm:pt modelId="{B60B903D-B1F5-444B-9D35-7EBBA755D7A8}" type="parTrans" cxnId="{24B4E001-C7CF-4A2E-817E-2FB2F8397ECD}">
      <dgm:prSet/>
      <dgm:spPr/>
      <dgm:t>
        <a:bodyPr/>
        <a:lstStyle/>
        <a:p>
          <a:endParaRPr lang="en-US" sz="1800"/>
        </a:p>
      </dgm:t>
    </dgm:pt>
    <dgm:pt modelId="{8D8A7BED-747F-4E50-8D21-391CF96086BE}" type="sibTrans" cxnId="{24B4E001-C7CF-4A2E-817E-2FB2F8397ECD}">
      <dgm:prSet/>
      <dgm:spPr/>
      <dgm:t>
        <a:bodyPr/>
        <a:lstStyle/>
        <a:p>
          <a:endParaRPr lang="en-US"/>
        </a:p>
      </dgm:t>
    </dgm:pt>
    <dgm:pt modelId="{CF488C21-3A67-40F0-88EA-D6F0CAF807B4}" type="asst">
      <dgm:prSet phldrT="[Text]" custT="1"/>
      <dgm:spPr/>
      <dgm:t>
        <a:bodyPr/>
        <a:lstStyle/>
        <a:p>
          <a:r>
            <a:rPr lang="en-US" sz="1800" dirty="0"/>
            <a:t>Rabbi Levi </a:t>
          </a:r>
          <a:r>
            <a:rPr lang="en-US" sz="1800" dirty="0" err="1"/>
            <a:t>Yitzchok</a:t>
          </a:r>
          <a:r>
            <a:rPr lang="en-US" sz="1800" dirty="0"/>
            <a:t> of </a:t>
          </a:r>
          <a:r>
            <a:rPr lang="en-US" sz="1800" dirty="0" err="1"/>
            <a:t>Berditchev</a:t>
          </a:r>
          <a:endParaRPr lang="en-US" sz="1800" dirty="0"/>
        </a:p>
        <a:p>
          <a:r>
            <a:rPr lang="en-US" sz="1800" dirty="0"/>
            <a:t>(Poland and North Ukraine)</a:t>
          </a:r>
        </a:p>
      </dgm:t>
    </dgm:pt>
    <dgm:pt modelId="{1FB24457-D488-4BBA-BB54-871450337139}" type="parTrans" cxnId="{31B41B39-1F6E-4F21-9996-85BCDF903EFA}">
      <dgm:prSet/>
      <dgm:spPr/>
      <dgm:t>
        <a:bodyPr/>
        <a:lstStyle/>
        <a:p>
          <a:endParaRPr lang="en-US" sz="1800"/>
        </a:p>
      </dgm:t>
    </dgm:pt>
    <dgm:pt modelId="{8E2C6E9A-BFEF-4D83-9E86-77D019E89181}" type="sibTrans" cxnId="{31B41B39-1F6E-4F21-9996-85BCDF903EFA}">
      <dgm:prSet/>
      <dgm:spPr/>
      <dgm:t>
        <a:bodyPr/>
        <a:lstStyle/>
        <a:p>
          <a:endParaRPr lang="en-US"/>
        </a:p>
      </dgm:t>
    </dgm:pt>
    <dgm:pt modelId="{7853C314-BD13-427C-9D9A-00106C87B962}" type="asst">
      <dgm:prSet phldrT="[Text]" custT="1"/>
      <dgm:spPr/>
      <dgm:t>
        <a:bodyPr/>
        <a:lstStyle/>
        <a:p>
          <a:r>
            <a:rPr lang="en-US" sz="1800" dirty="0"/>
            <a:t>Rabbi Elimelech of </a:t>
          </a:r>
          <a:r>
            <a:rPr lang="en-US" sz="1800" dirty="0" err="1"/>
            <a:t>Lizhensk</a:t>
          </a:r>
          <a:endParaRPr lang="en-US" sz="1800" dirty="0"/>
        </a:p>
        <a:p>
          <a:r>
            <a:rPr lang="en-US" sz="1800" dirty="0"/>
            <a:t>(Galicia)</a:t>
          </a:r>
        </a:p>
      </dgm:t>
    </dgm:pt>
    <dgm:pt modelId="{375FEF81-6A8A-47E9-9AB5-990B1383599C}" type="parTrans" cxnId="{28A0E691-50EF-4C9C-9627-923B4A17D4E8}">
      <dgm:prSet/>
      <dgm:spPr/>
      <dgm:t>
        <a:bodyPr/>
        <a:lstStyle/>
        <a:p>
          <a:endParaRPr lang="en-US" sz="1800"/>
        </a:p>
      </dgm:t>
    </dgm:pt>
    <dgm:pt modelId="{DCC1A3FD-29DB-4D97-B61B-273BCB1020D7}" type="sibTrans" cxnId="{28A0E691-50EF-4C9C-9627-923B4A17D4E8}">
      <dgm:prSet/>
      <dgm:spPr/>
      <dgm:t>
        <a:bodyPr/>
        <a:lstStyle/>
        <a:p>
          <a:endParaRPr lang="en-US"/>
        </a:p>
      </dgm:t>
    </dgm:pt>
    <dgm:pt modelId="{8950DD0A-1BB6-41DC-9E80-54DAFA32A907}" type="pres">
      <dgm:prSet presAssocID="{819D680A-F32C-4345-A8B2-5D91663933E9}" presName="hierChild1" presStyleCnt="0">
        <dgm:presLayoutVars>
          <dgm:orgChart val="1"/>
          <dgm:chPref val="1"/>
          <dgm:dir/>
          <dgm:animOne val="branch"/>
          <dgm:animLvl val="lvl"/>
          <dgm:resizeHandles/>
        </dgm:presLayoutVars>
      </dgm:prSet>
      <dgm:spPr/>
    </dgm:pt>
    <dgm:pt modelId="{7F026843-2921-4927-9E79-43A6E3878334}" type="pres">
      <dgm:prSet presAssocID="{907F1A7C-C287-43FA-B2E3-415F8D9F26E3}" presName="hierRoot1" presStyleCnt="0">
        <dgm:presLayoutVars>
          <dgm:hierBranch val="init"/>
        </dgm:presLayoutVars>
      </dgm:prSet>
      <dgm:spPr/>
    </dgm:pt>
    <dgm:pt modelId="{E1BDD846-C55F-4C32-8ABD-3CA9F5487EEF}" type="pres">
      <dgm:prSet presAssocID="{907F1A7C-C287-43FA-B2E3-415F8D9F26E3}" presName="rootComposite1" presStyleCnt="0"/>
      <dgm:spPr/>
    </dgm:pt>
    <dgm:pt modelId="{5BC86A6F-B784-4FD9-982D-4867C341362E}" type="pres">
      <dgm:prSet presAssocID="{907F1A7C-C287-43FA-B2E3-415F8D9F26E3}" presName="rootText1" presStyleLbl="node0" presStyleIdx="0" presStyleCnt="1" custScaleX="212393" custScaleY="176009" custLinFactX="31536" custLinFactNeighborX="100000" custLinFactNeighborY="-3455">
        <dgm:presLayoutVars>
          <dgm:chPref val="3"/>
        </dgm:presLayoutVars>
      </dgm:prSet>
      <dgm:spPr/>
    </dgm:pt>
    <dgm:pt modelId="{91E59039-738C-4F2B-8C30-1E7883D825F6}" type="pres">
      <dgm:prSet presAssocID="{907F1A7C-C287-43FA-B2E3-415F8D9F26E3}" presName="rootConnector1" presStyleLbl="node1" presStyleIdx="0" presStyleCnt="0"/>
      <dgm:spPr/>
    </dgm:pt>
    <dgm:pt modelId="{2461E203-9B82-4340-B827-0230A53C1D31}" type="pres">
      <dgm:prSet presAssocID="{907F1A7C-C287-43FA-B2E3-415F8D9F26E3}" presName="hierChild2" presStyleCnt="0"/>
      <dgm:spPr/>
    </dgm:pt>
    <dgm:pt modelId="{7BAEF107-D61C-4A60-AEDE-E554834D9AA4}" type="pres">
      <dgm:prSet presAssocID="{907F1A7C-C287-43FA-B2E3-415F8D9F26E3}" presName="hierChild3" presStyleCnt="0"/>
      <dgm:spPr/>
    </dgm:pt>
    <dgm:pt modelId="{66505700-5322-41F6-856F-34C88EB15F63}" type="pres">
      <dgm:prSet presAssocID="{134BE770-11F8-45CB-B681-F76CAEFF649C}" presName="Name111" presStyleLbl="parChTrans1D2" presStyleIdx="0" presStyleCnt="2"/>
      <dgm:spPr/>
    </dgm:pt>
    <dgm:pt modelId="{14F3E00F-83E4-446D-B3B6-F4C98EE44A94}" type="pres">
      <dgm:prSet presAssocID="{3D5C848E-0C6E-403E-A65F-067F4A479C73}" presName="hierRoot3" presStyleCnt="0">
        <dgm:presLayoutVars>
          <dgm:hierBranch val="init"/>
        </dgm:presLayoutVars>
      </dgm:prSet>
      <dgm:spPr/>
    </dgm:pt>
    <dgm:pt modelId="{06314498-865D-40CE-A5A3-52D2A5ED5EDE}" type="pres">
      <dgm:prSet presAssocID="{3D5C848E-0C6E-403E-A65F-067F4A479C73}" presName="rootComposite3" presStyleCnt="0"/>
      <dgm:spPr/>
    </dgm:pt>
    <dgm:pt modelId="{0F00AF0C-DDF0-4536-A0C2-593F0E0C9745}" type="pres">
      <dgm:prSet presAssocID="{3D5C848E-0C6E-403E-A65F-067F4A479C73}" presName="rootText3" presStyleLbl="asst1" presStyleIdx="0" presStyleCnt="6" custScaleX="226924" custScaleY="205962" custLinFactNeighborX="-61218" custLinFactNeighborY="-37584">
        <dgm:presLayoutVars>
          <dgm:chPref val="3"/>
        </dgm:presLayoutVars>
      </dgm:prSet>
      <dgm:spPr/>
    </dgm:pt>
    <dgm:pt modelId="{329FFAE6-BC99-4859-BCA3-DF5A45C17A6D}" type="pres">
      <dgm:prSet presAssocID="{3D5C848E-0C6E-403E-A65F-067F4A479C73}" presName="rootConnector3" presStyleLbl="asst1" presStyleIdx="0" presStyleCnt="6"/>
      <dgm:spPr/>
    </dgm:pt>
    <dgm:pt modelId="{AF95C299-A6F7-4012-BE2A-B713D459130E}" type="pres">
      <dgm:prSet presAssocID="{3D5C848E-0C6E-403E-A65F-067F4A479C73}" presName="hierChild6" presStyleCnt="0"/>
      <dgm:spPr/>
    </dgm:pt>
    <dgm:pt modelId="{241C34E9-B50B-4ABB-9E68-AEFA5152E643}" type="pres">
      <dgm:prSet presAssocID="{3D5C848E-0C6E-403E-A65F-067F4A479C73}" presName="hierChild7" presStyleCnt="0"/>
      <dgm:spPr/>
    </dgm:pt>
    <dgm:pt modelId="{3A618CB8-F879-4FF6-B4B2-56CCF4F9E721}" type="pres">
      <dgm:prSet presAssocID="{96C4C067-72E8-47A0-A6AE-91A69045DCCB}" presName="Name111" presStyleLbl="parChTrans1D2" presStyleIdx="1" presStyleCnt="2"/>
      <dgm:spPr/>
    </dgm:pt>
    <dgm:pt modelId="{532252E4-A7BB-4106-B840-D31B88AA08B3}" type="pres">
      <dgm:prSet presAssocID="{C1895125-8A1A-4528-8903-B5381C3396CB}" presName="hierRoot3" presStyleCnt="0">
        <dgm:presLayoutVars>
          <dgm:hierBranch val="init"/>
        </dgm:presLayoutVars>
      </dgm:prSet>
      <dgm:spPr/>
    </dgm:pt>
    <dgm:pt modelId="{B799B883-4092-434E-AC9F-119028F2B347}" type="pres">
      <dgm:prSet presAssocID="{C1895125-8A1A-4528-8903-B5381C3396CB}" presName="rootComposite3" presStyleCnt="0"/>
      <dgm:spPr/>
    </dgm:pt>
    <dgm:pt modelId="{3D926DFB-77DB-44B7-82E8-21A7B9F52C36}" type="pres">
      <dgm:prSet presAssocID="{C1895125-8A1A-4528-8903-B5381C3396CB}" presName="rootText3" presStyleLbl="asst1" presStyleIdx="1" presStyleCnt="6" custScaleX="245091" custScaleY="139041" custLinFactX="95087" custLinFactNeighborX="100000" custLinFactNeighborY="-93144">
        <dgm:presLayoutVars>
          <dgm:chPref val="3"/>
        </dgm:presLayoutVars>
      </dgm:prSet>
      <dgm:spPr/>
    </dgm:pt>
    <dgm:pt modelId="{9AC6546D-1021-4B7F-839A-8B261FE73C4A}" type="pres">
      <dgm:prSet presAssocID="{C1895125-8A1A-4528-8903-B5381C3396CB}" presName="rootConnector3" presStyleLbl="asst1" presStyleIdx="1" presStyleCnt="6"/>
      <dgm:spPr/>
    </dgm:pt>
    <dgm:pt modelId="{9801FE41-4066-473E-A626-369373D32ADB}" type="pres">
      <dgm:prSet presAssocID="{C1895125-8A1A-4528-8903-B5381C3396CB}" presName="hierChild6" presStyleCnt="0"/>
      <dgm:spPr/>
    </dgm:pt>
    <dgm:pt modelId="{5BAEB5D2-59E7-48B7-8CB6-D177B78E7AB5}" type="pres">
      <dgm:prSet presAssocID="{C1895125-8A1A-4528-8903-B5381C3396CB}" presName="hierChild7" presStyleCnt="0"/>
      <dgm:spPr/>
    </dgm:pt>
    <dgm:pt modelId="{7D7C6513-BB27-462C-9848-BADEE262579B}" type="pres">
      <dgm:prSet presAssocID="{B60B903D-B1F5-444B-9D35-7EBBA755D7A8}" presName="Name111" presStyleLbl="parChTrans1D3" presStyleIdx="0" presStyleCnt="4"/>
      <dgm:spPr/>
    </dgm:pt>
    <dgm:pt modelId="{F9439D92-BC77-4C12-B6CA-70F8B324D570}" type="pres">
      <dgm:prSet presAssocID="{0EDC03F7-C89F-4A97-8563-CCDB863FEA5B}" presName="hierRoot3" presStyleCnt="0">
        <dgm:presLayoutVars>
          <dgm:hierBranch val="init"/>
        </dgm:presLayoutVars>
      </dgm:prSet>
      <dgm:spPr/>
    </dgm:pt>
    <dgm:pt modelId="{D24B966C-9A16-4BAA-ADA3-6B6E1A7183CD}" type="pres">
      <dgm:prSet presAssocID="{0EDC03F7-C89F-4A97-8563-CCDB863FEA5B}" presName="rootComposite3" presStyleCnt="0"/>
      <dgm:spPr/>
    </dgm:pt>
    <dgm:pt modelId="{FC6A1D64-7E32-4466-8E46-8726F66F8919}" type="pres">
      <dgm:prSet presAssocID="{0EDC03F7-C89F-4A97-8563-CCDB863FEA5B}" presName="rootText3" presStyleLbl="asst1" presStyleIdx="2" presStyleCnt="6" custScaleX="147742" custScaleY="276969" custLinFactNeighborX="-32966" custLinFactNeighborY="-37179">
        <dgm:presLayoutVars>
          <dgm:chPref val="3"/>
        </dgm:presLayoutVars>
      </dgm:prSet>
      <dgm:spPr/>
    </dgm:pt>
    <dgm:pt modelId="{6C9DF985-1817-423C-AEA1-933B9E02D018}" type="pres">
      <dgm:prSet presAssocID="{0EDC03F7-C89F-4A97-8563-CCDB863FEA5B}" presName="rootConnector3" presStyleLbl="asst1" presStyleIdx="2" presStyleCnt="6"/>
      <dgm:spPr/>
    </dgm:pt>
    <dgm:pt modelId="{A7B72A04-F2CD-4A63-BEBB-8948BF13202C}" type="pres">
      <dgm:prSet presAssocID="{0EDC03F7-C89F-4A97-8563-CCDB863FEA5B}" presName="hierChild6" presStyleCnt="0"/>
      <dgm:spPr/>
    </dgm:pt>
    <dgm:pt modelId="{FEEF0A42-7BFA-460F-9DC0-D467EBA75312}" type="pres">
      <dgm:prSet presAssocID="{0EDC03F7-C89F-4A97-8563-CCDB863FEA5B}" presName="hierChild7" presStyleCnt="0"/>
      <dgm:spPr/>
    </dgm:pt>
    <dgm:pt modelId="{9D28662D-B0A5-4D2D-831E-C4FAAEACEE93}" type="pres">
      <dgm:prSet presAssocID="{1FB24457-D488-4BBA-BB54-871450337139}" presName="Name111" presStyleLbl="parChTrans1D3" presStyleIdx="1" presStyleCnt="4"/>
      <dgm:spPr/>
    </dgm:pt>
    <dgm:pt modelId="{3780CB83-4596-4279-A907-40FFDEC2BF5B}" type="pres">
      <dgm:prSet presAssocID="{CF488C21-3A67-40F0-88EA-D6F0CAF807B4}" presName="hierRoot3" presStyleCnt="0">
        <dgm:presLayoutVars>
          <dgm:hierBranch val="init"/>
        </dgm:presLayoutVars>
      </dgm:prSet>
      <dgm:spPr/>
    </dgm:pt>
    <dgm:pt modelId="{27C95444-E100-414F-B734-F3FD41446CD4}" type="pres">
      <dgm:prSet presAssocID="{CF488C21-3A67-40F0-88EA-D6F0CAF807B4}" presName="rootComposite3" presStyleCnt="0"/>
      <dgm:spPr/>
    </dgm:pt>
    <dgm:pt modelId="{D66D8894-A7A0-4BEF-A2DC-FF978D26B74E}" type="pres">
      <dgm:prSet presAssocID="{CF488C21-3A67-40F0-88EA-D6F0CAF807B4}" presName="rootText3" presStyleLbl="asst1" presStyleIdx="3" presStyleCnt="6" custScaleX="213504" custScaleY="315454" custLinFactX="100000" custLinFactNeighborX="162649" custLinFactNeighborY="-87793">
        <dgm:presLayoutVars>
          <dgm:chPref val="3"/>
        </dgm:presLayoutVars>
      </dgm:prSet>
      <dgm:spPr/>
    </dgm:pt>
    <dgm:pt modelId="{A4477164-8763-49F9-AD9C-7EA2DC5D0B2E}" type="pres">
      <dgm:prSet presAssocID="{CF488C21-3A67-40F0-88EA-D6F0CAF807B4}" presName="rootConnector3" presStyleLbl="asst1" presStyleIdx="3" presStyleCnt="6"/>
      <dgm:spPr/>
    </dgm:pt>
    <dgm:pt modelId="{995A8D06-1F26-4D5B-A5F4-A7A22F61E7AD}" type="pres">
      <dgm:prSet presAssocID="{CF488C21-3A67-40F0-88EA-D6F0CAF807B4}" presName="hierChild6" presStyleCnt="0"/>
      <dgm:spPr/>
    </dgm:pt>
    <dgm:pt modelId="{C52203E1-918D-4171-823E-2B1EABDAA29F}" type="pres">
      <dgm:prSet presAssocID="{CF488C21-3A67-40F0-88EA-D6F0CAF807B4}" presName="hierChild7" presStyleCnt="0"/>
      <dgm:spPr/>
    </dgm:pt>
    <dgm:pt modelId="{B71179FA-3EB8-4DF6-A3F6-C7A62D1FAC25}" type="pres">
      <dgm:prSet presAssocID="{375FEF81-6A8A-47E9-9AB5-990B1383599C}" presName="Name111" presStyleLbl="parChTrans1D3" presStyleIdx="2" presStyleCnt="4"/>
      <dgm:spPr/>
    </dgm:pt>
    <dgm:pt modelId="{C2290424-6134-4ADE-9435-20148F617AAA}" type="pres">
      <dgm:prSet presAssocID="{7853C314-BD13-427C-9D9A-00106C87B962}" presName="hierRoot3" presStyleCnt="0">
        <dgm:presLayoutVars>
          <dgm:hierBranch val="init"/>
        </dgm:presLayoutVars>
      </dgm:prSet>
      <dgm:spPr/>
    </dgm:pt>
    <dgm:pt modelId="{349DE5D8-B83E-4596-8272-2117D188CFC1}" type="pres">
      <dgm:prSet presAssocID="{7853C314-BD13-427C-9D9A-00106C87B962}" presName="rootComposite3" presStyleCnt="0"/>
      <dgm:spPr/>
    </dgm:pt>
    <dgm:pt modelId="{20F90365-047F-47AC-BDDB-809875713E2D}" type="pres">
      <dgm:prSet presAssocID="{7853C314-BD13-427C-9D9A-00106C87B962}" presName="rootText3" presStyleLbl="asst1" presStyleIdx="4" presStyleCnt="6" custScaleX="234370" custScaleY="219745" custLinFactNeighborX="-89599" custLinFactNeighborY="-20301">
        <dgm:presLayoutVars>
          <dgm:chPref val="3"/>
        </dgm:presLayoutVars>
      </dgm:prSet>
      <dgm:spPr/>
    </dgm:pt>
    <dgm:pt modelId="{216612FB-76A8-4BD7-BE3A-672FF1D25646}" type="pres">
      <dgm:prSet presAssocID="{7853C314-BD13-427C-9D9A-00106C87B962}" presName="rootConnector3" presStyleLbl="asst1" presStyleIdx="4" presStyleCnt="6"/>
      <dgm:spPr/>
    </dgm:pt>
    <dgm:pt modelId="{AB009E9E-1424-45A7-83A8-D76E09036F91}" type="pres">
      <dgm:prSet presAssocID="{7853C314-BD13-427C-9D9A-00106C87B962}" presName="hierChild6" presStyleCnt="0"/>
      <dgm:spPr/>
    </dgm:pt>
    <dgm:pt modelId="{E2CC05F3-3EAE-44FB-8DD3-EE97C1B91AD0}" type="pres">
      <dgm:prSet presAssocID="{7853C314-BD13-427C-9D9A-00106C87B962}" presName="hierChild7" presStyleCnt="0"/>
      <dgm:spPr/>
    </dgm:pt>
    <dgm:pt modelId="{40183466-D838-4DF2-903F-CAB7449A7750}" type="pres">
      <dgm:prSet presAssocID="{A943A427-AA06-44B8-ADAA-8A7642497FA0}" presName="Name111" presStyleLbl="parChTrans1D3" presStyleIdx="3" presStyleCnt="4"/>
      <dgm:spPr/>
    </dgm:pt>
    <dgm:pt modelId="{7F911094-99D3-4EB3-9D15-EAD18251CF2A}" type="pres">
      <dgm:prSet presAssocID="{F2BF6248-4DD5-4321-A05A-1F757D1BA0B4}" presName="hierRoot3" presStyleCnt="0">
        <dgm:presLayoutVars>
          <dgm:hierBranch val="init"/>
        </dgm:presLayoutVars>
      </dgm:prSet>
      <dgm:spPr/>
    </dgm:pt>
    <dgm:pt modelId="{3840EC86-07D1-4B5A-BDB3-17AD1AE52710}" type="pres">
      <dgm:prSet presAssocID="{F2BF6248-4DD5-4321-A05A-1F757D1BA0B4}" presName="rootComposite3" presStyleCnt="0"/>
      <dgm:spPr/>
    </dgm:pt>
    <dgm:pt modelId="{A0AB5023-B9E7-42BA-AF9E-FE1D7EE6068B}" type="pres">
      <dgm:prSet presAssocID="{F2BF6248-4DD5-4321-A05A-1F757D1BA0B4}" presName="rootText3" presStyleLbl="asst1" presStyleIdx="5" presStyleCnt="6" custScaleX="243423" custScaleY="224060" custLinFactX="100000" custLinFactNeighborX="160414" custLinFactNeighborY="-25354">
        <dgm:presLayoutVars>
          <dgm:chPref val="3"/>
        </dgm:presLayoutVars>
      </dgm:prSet>
      <dgm:spPr/>
    </dgm:pt>
    <dgm:pt modelId="{D212F6FC-7AA3-44F1-B34A-BA02EE18ED1B}" type="pres">
      <dgm:prSet presAssocID="{F2BF6248-4DD5-4321-A05A-1F757D1BA0B4}" presName="rootConnector3" presStyleLbl="asst1" presStyleIdx="5" presStyleCnt="6"/>
      <dgm:spPr/>
    </dgm:pt>
    <dgm:pt modelId="{73942EA6-B5A3-45C0-B6D0-14A563FC2FC5}" type="pres">
      <dgm:prSet presAssocID="{F2BF6248-4DD5-4321-A05A-1F757D1BA0B4}" presName="hierChild6" presStyleCnt="0"/>
      <dgm:spPr/>
    </dgm:pt>
    <dgm:pt modelId="{C03A6CC3-9A56-48DC-B0E5-B10AEF7CA987}" type="pres">
      <dgm:prSet presAssocID="{F2BF6248-4DD5-4321-A05A-1F757D1BA0B4}" presName="hierChild7" presStyleCnt="0"/>
      <dgm:spPr/>
    </dgm:pt>
  </dgm:ptLst>
  <dgm:cxnLst>
    <dgm:cxn modelId="{77CAAB01-AB04-446C-B543-75776FD31C1B}" type="presOf" srcId="{C1895125-8A1A-4528-8903-B5381C3396CB}" destId="{3D926DFB-77DB-44B7-82E8-21A7B9F52C36}" srcOrd="0" destOrd="0" presId="urn:microsoft.com/office/officeart/2005/8/layout/orgChart1"/>
    <dgm:cxn modelId="{24B4E001-C7CF-4A2E-817E-2FB2F8397ECD}" srcId="{C1895125-8A1A-4528-8903-B5381C3396CB}" destId="{0EDC03F7-C89F-4A97-8563-CCDB863FEA5B}" srcOrd="0" destOrd="0" parTransId="{B60B903D-B1F5-444B-9D35-7EBBA755D7A8}" sibTransId="{8D8A7BED-747F-4E50-8D21-391CF96086BE}"/>
    <dgm:cxn modelId="{526FC904-3F41-4233-AE1E-4D86E1E21AAD}" type="presOf" srcId="{907F1A7C-C287-43FA-B2E3-415F8D9F26E3}" destId="{5BC86A6F-B784-4FD9-982D-4867C341362E}" srcOrd="0" destOrd="0" presId="urn:microsoft.com/office/officeart/2005/8/layout/orgChart1"/>
    <dgm:cxn modelId="{8F13F90B-F576-4E0C-B406-C5F7651CBC19}" srcId="{907F1A7C-C287-43FA-B2E3-415F8D9F26E3}" destId="{C1895125-8A1A-4528-8903-B5381C3396CB}" srcOrd="1" destOrd="0" parTransId="{96C4C067-72E8-47A0-A6AE-91A69045DCCB}" sibTransId="{F25A689B-D540-4EF2-AAF9-7EAB604236D9}"/>
    <dgm:cxn modelId="{71C49B22-341F-4065-8436-D5940699D877}" type="presOf" srcId="{375FEF81-6A8A-47E9-9AB5-990B1383599C}" destId="{B71179FA-3EB8-4DF6-A3F6-C7A62D1FAC25}" srcOrd="0" destOrd="0" presId="urn:microsoft.com/office/officeart/2005/8/layout/orgChart1"/>
    <dgm:cxn modelId="{E22DE62A-133B-48E5-9A74-F0058F40003B}" type="presOf" srcId="{134BE770-11F8-45CB-B681-F76CAEFF649C}" destId="{66505700-5322-41F6-856F-34C88EB15F63}" srcOrd="0" destOrd="0" presId="urn:microsoft.com/office/officeart/2005/8/layout/orgChart1"/>
    <dgm:cxn modelId="{65135A35-0640-4842-A0BA-4109C62C6950}" srcId="{819D680A-F32C-4345-A8B2-5D91663933E9}" destId="{907F1A7C-C287-43FA-B2E3-415F8D9F26E3}" srcOrd="0" destOrd="0" parTransId="{CC98B641-4D1F-4C8A-A34C-EC22FC007B7F}" sibTransId="{96E1BE6F-1620-4596-B656-355ADDCFA2E6}"/>
    <dgm:cxn modelId="{31B41B39-1F6E-4F21-9996-85BCDF903EFA}" srcId="{C1895125-8A1A-4528-8903-B5381C3396CB}" destId="{CF488C21-3A67-40F0-88EA-D6F0CAF807B4}" srcOrd="1" destOrd="0" parTransId="{1FB24457-D488-4BBA-BB54-871450337139}" sibTransId="{8E2C6E9A-BFEF-4D83-9E86-77D019E89181}"/>
    <dgm:cxn modelId="{AA6B4939-27C2-4D95-8C72-99E16DDC1C91}" type="presOf" srcId="{0EDC03F7-C89F-4A97-8563-CCDB863FEA5B}" destId="{FC6A1D64-7E32-4466-8E46-8726F66F8919}" srcOrd="0" destOrd="0" presId="urn:microsoft.com/office/officeart/2005/8/layout/orgChart1"/>
    <dgm:cxn modelId="{7196404C-6441-4C80-B134-900243041693}" type="presOf" srcId="{819D680A-F32C-4345-A8B2-5D91663933E9}" destId="{8950DD0A-1BB6-41DC-9E80-54DAFA32A907}" srcOrd="0" destOrd="0" presId="urn:microsoft.com/office/officeart/2005/8/layout/orgChart1"/>
    <dgm:cxn modelId="{CCE1736E-3FF5-44CB-BF11-DF9EF82FC2B0}" type="presOf" srcId="{CF488C21-3A67-40F0-88EA-D6F0CAF807B4}" destId="{D66D8894-A7A0-4BEF-A2DC-FF978D26B74E}" srcOrd="0" destOrd="0" presId="urn:microsoft.com/office/officeart/2005/8/layout/orgChart1"/>
    <dgm:cxn modelId="{C0848257-D5AD-4197-956A-05F18728CBB3}" type="presOf" srcId="{1FB24457-D488-4BBA-BB54-871450337139}" destId="{9D28662D-B0A5-4D2D-831E-C4FAAEACEE93}" srcOrd="0" destOrd="0" presId="urn:microsoft.com/office/officeart/2005/8/layout/orgChart1"/>
    <dgm:cxn modelId="{6ED98F58-DAC1-4802-8799-1F4D656290A8}" type="presOf" srcId="{96C4C067-72E8-47A0-A6AE-91A69045DCCB}" destId="{3A618CB8-F879-4FF6-B4B2-56CCF4F9E721}" srcOrd="0" destOrd="0" presId="urn:microsoft.com/office/officeart/2005/8/layout/orgChart1"/>
    <dgm:cxn modelId="{347B107A-FB44-4AA2-BC19-9D7E28154FE1}" type="presOf" srcId="{CF488C21-3A67-40F0-88EA-D6F0CAF807B4}" destId="{A4477164-8763-49F9-AD9C-7EA2DC5D0B2E}" srcOrd="1" destOrd="0" presId="urn:microsoft.com/office/officeart/2005/8/layout/orgChart1"/>
    <dgm:cxn modelId="{1180C37E-4259-49AD-8938-AEF67F47B071}" srcId="{907F1A7C-C287-43FA-B2E3-415F8D9F26E3}" destId="{3D5C848E-0C6E-403E-A65F-067F4A479C73}" srcOrd="0" destOrd="0" parTransId="{134BE770-11F8-45CB-B681-F76CAEFF649C}" sibTransId="{30D534DC-2BBB-423B-A18B-292A19B5B584}"/>
    <dgm:cxn modelId="{B76EF881-68F6-4EAA-97AB-CAAB49F2B3D6}" type="presOf" srcId="{A943A427-AA06-44B8-ADAA-8A7642497FA0}" destId="{40183466-D838-4DF2-903F-CAB7449A7750}" srcOrd="0" destOrd="0" presId="urn:microsoft.com/office/officeart/2005/8/layout/orgChart1"/>
    <dgm:cxn modelId="{15FACE8D-DA73-457E-8889-9C4FCB49E56D}" type="presOf" srcId="{F2BF6248-4DD5-4321-A05A-1F757D1BA0B4}" destId="{A0AB5023-B9E7-42BA-AF9E-FE1D7EE6068B}" srcOrd="0" destOrd="0" presId="urn:microsoft.com/office/officeart/2005/8/layout/orgChart1"/>
    <dgm:cxn modelId="{60499590-8F74-426C-96F9-7641BDCC08ED}" srcId="{C1895125-8A1A-4528-8903-B5381C3396CB}" destId="{F2BF6248-4DD5-4321-A05A-1F757D1BA0B4}" srcOrd="3" destOrd="0" parTransId="{A943A427-AA06-44B8-ADAA-8A7642497FA0}" sibTransId="{BBA96111-140B-4745-91F6-393EC00BDD72}"/>
    <dgm:cxn modelId="{DA32C090-9186-4476-8A7A-3EDDF2018AFB}" type="presOf" srcId="{7853C314-BD13-427C-9D9A-00106C87B962}" destId="{216612FB-76A8-4BD7-BE3A-672FF1D25646}" srcOrd="1" destOrd="0" presId="urn:microsoft.com/office/officeart/2005/8/layout/orgChart1"/>
    <dgm:cxn modelId="{28A0E691-50EF-4C9C-9627-923B4A17D4E8}" srcId="{C1895125-8A1A-4528-8903-B5381C3396CB}" destId="{7853C314-BD13-427C-9D9A-00106C87B962}" srcOrd="2" destOrd="0" parTransId="{375FEF81-6A8A-47E9-9AB5-990B1383599C}" sibTransId="{DCC1A3FD-29DB-4D97-B61B-273BCB1020D7}"/>
    <dgm:cxn modelId="{E63A849C-26A0-42E1-841C-E2102DC2FABB}" type="presOf" srcId="{3D5C848E-0C6E-403E-A65F-067F4A479C73}" destId="{329FFAE6-BC99-4859-BCA3-DF5A45C17A6D}" srcOrd="1" destOrd="0" presId="urn:microsoft.com/office/officeart/2005/8/layout/orgChart1"/>
    <dgm:cxn modelId="{F2EE3EAC-D023-439C-82F8-7B26678F78AA}" type="presOf" srcId="{F2BF6248-4DD5-4321-A05A-1F757D1BA0B4}" destId="{D212F6FC-7AA3-44F1-B34A-BA02EE18ED1B}" srcOrd="1" destOrd="0" presId="urn:microsoft.com/office/officeart/2005/8/layout/orgChart1"/>
    <dgm:cxn modelId="{E19FA2BF-A20A-4B53-9687-30C2B3A0F429}" type="presOf" srcId="{0EDC03F7-C89F-4A97-8563-CCDB863FEA5B}" destId="{6C9DF985-1817-423C-AEA1-933B9E02D018}" srcOrd="1" destOrd="0" presId="urn:microsoft.com/office/officeart/2005/8/layout/orgChart1"/>
    <dgm:cxn modelId="{7C7088CA-A79B-4EC7-859E-0A3C4B98906B}" type="presOf" srcId="{B60B903D-B1F5-444B-9D35-7EBBA755D7A8}" destId="{7D7C6513-BB27-462C-9848-BADEE262579B}" srcOrd="0" destOrd="0" presId="urn:microsoft.com/office/officeart/2005/8/layout/orgChart1"/>
    <dgm:cxn modelId="{310D50D4-1FA6-4173-8B59-206479B295E0}" type="presOf" srcId="{3D5C848E-0C6E-403E-A65F-067F4A479C73}" destId="{0F00AF0C-DDF0-4536-A0C2-593F0E0C9745}" srcOrd="0" destOrd="0" presId="urn:microsoft.com/office/officeart/2005/8/layout/orgChart1"/>
    <dgm:cxn modelId="{D44898F6-B85F-4B72-BAC0-DDEE641B7373}" type="presOf" srcId="{C1895125-8A1A-4528-8903-B5381C3396CB}" destId="{9AC6546D-1021-4B7F-839A-8B261FE73C4A}" srcOrd="1" destOrd="0" presId="urn:microsoft.com/office/officeart/2005/8/layout/orgChart1"/>
    <dgm:cxn modelId="{3D315DF7-27CB-42FF-AD97-9B028A9C2D78}" type="presOf" srcId="{907F1A7C-C287-43FA-B2E3-415F8D9F26E3}" destId="{91E59039-738C-4F2B-8C30-1E7883D825F6}" srcOrd="1" destOrd="0" presId="urn:microsoft.com/office/officeart/2005/8/layout/orgChart1"/>
    <dgm:cxn modelId="{80D925FE-2A14-4A07-B361-FA4D5410A139}" type="presOf" srcId="{7853C314-BD13-427C-9D9A-00106C87B962}" destId="{20F90365-047F-47AC-BDDB-809875713E2D}" srcOrd="0" destOrd="0" presId="urn:microsoft.com/office/officeart/2005/8/layout/orgChart1"/>
    <dgm:cxn modelId="{D11C9F93-866B-4D74-9C31-09E4995771CF}" type="presParOf" srcId="{8950DD0A-1BB6-41DC-9E80-54DAFA32A907}" destId="{7F026843-2921-4927-9E79-43A6E3878334}" srcOrd="0" destOrd="0" presId="urn:microsoft.com/office/officeart/2005/8/layout/orgChart1"/>
    <dgm:cxn modelId="{9D1BB938-8D10-4346-997D-254D0B0ABD69}" type="presParOf" srcId="{7F026843-2921-4927-9E79-43A6E3878334}" destId="{E1BDD846-C55F-4C32-8ABD-3CA9F5487EEF}" srcOrd="0" destOrd="0" presId="urn:microsoft.com/office/officeart/2005/8/layout/orgChart1"/>
    <dgm:cxn modelId="{68985F3D-0E42-46C7-A265-20AB147C0AE6}" type="presParOf" srcId="{E1BDD846-C55F-4C32-8ABD-3CA9F5487EEF}" destId="{5BC86A6F-B784-4FD9-982D-4867C341362E}" srcOrd="0" destOrd="0" presId="urn:microsoft.com/office/officeart/2005/8/layout/orgChart1"/>
    <dgm:cxn modelId="{5458788A-6631-4550-944D-5ED1ADF70C2C}" type="presParOf" srcId="{E1BDD846-C55F-4C32-8ABD-3CA9F5487EEF}" destId="{91E59039-738C-4F2B-8C30-1E7883D825F6}" srcOrd="1" destOrd="0" presId="urn:microsoft.com/office/officeart/2005/8/layout/orgChart1"/>
    <dgm:cxn modelId="{30C9836F-1C82-454F-8E31-F24001EBC5BB}" type="presParOf" srcId="{7F026843-2921-4927-9E79-43A6E3878334}" destId="{2461E203-9B82-4340-B827-0230A53C1D31}" srcOrd="1" destOrd="0" presId="urn:microsoft.com/office/officeart/2005/8/layout/orgChart1"/>
    <dgm:cxn modelId="{FE78D4E1-D923-40FC-8C7E-E576BBA8DB20}" type="presParOf" srcId="{7F026843-2921-4927-9E79-43A6E3878334}" destId="{7BAEF107-D61C-4A60-AEDE-E554834D9AA4}" srcOrd="2" destOrd="0" presId="urn:microsoft.com/office/officeart/2005/8/layout/orgChart1"/>
    <dgm:cxn modelId="{147C265C-7210-4B03-A2F1-8EFC1A7FAD06}" type="presParOf" srcId="{7BAEF107-D61C-4A60-AEDE-E554834D9AA4}" destId="{66505700-5322-41F6-856F-34C88EB15F63}" srcOrd="0" destOrd="0" presId="urn:microsoft.com/office/officeart/2005/8/layout/orgChart1"/>
    <dgm:cxn modelId="{6D05942C-8A06-44E1-9B63-3DA14E419592}" type="presParOf" srcId="{7BAEF107-D61C-4A60-AEDE-E554834D9AA4}" destId="{14F3E00F-83E4-446D-B3B6-F4C98EE44A94}" srcOrd="1" destOrd="0" presId="urn:microsoft.com/office/officeart/2005/8/layout/orgChart1"/>
    <dgm:cxn modelId="{E60F8706-FBE2-449A-9DD1-4E581D719AE8}" type="presParOf" srcId="{14F3E00F-83E4-446D-B3B6-F4C98EE44A94}" destId="{06314498-865D-40CE-A5A3-52D2A5ED5EDE}" srcOrd="0" destOrd="0" presId="urn:microsoft.com/office/officeart/2005/8/layout/orgChart1"/>
    <dgm:cxn modelId="{6096AF5C-B6D5-4532-A826-662B6FAAA85D}" type="presParOf" srcId="{06314498-865D-40CE-A5A3-52D2A5ED5EDE}" destId="{0F00AF0C-DDF0-4536-A0C2-593F0E0C9745}" srcOrd="0" destOrd="0" presId="urn:microsoft.com/office/officeart/2005/8/layout/orgChart1"/>
    <dgm:cxn modelId="{DBEB1BF4-F9F7-4E73-94DA-AE73C37A2C51}" type="presParOf" srcId="{06314498-865D-40CE-A5A3-52D2A5ED5EDE}" destId="{329FFAE6-BC99-4859-BCA3-DF5A45C17A6D}" srcOrd="1" destOrd="0" presId="urn:microsoft.com/office/officeart/2005/8/layout/orgChart1"/>
    <dgm:cxn modelId="{27444E5F-DF8C-46E2-A1DC-F03214177AAD}" type="presParOf" srcId="{14F3E00F-83E4-446D-B3B6-F4C98EE44A94}" destId="{AF95C299-A6F7-4012-BE2A-B713D459130E}" srcOrd="1" destOrd="0" presId="urn:microsoft.com/office/officeart/2005/8/layout/orgChart1"/>
    <dgm:cxn modelId="{176005BB-EE49-48EF-8CDE-933ABA435D67}" type="presParOf" srcId="{14F3E00F-83E4-446D-B3B6-F4C98EE44A94}" destId="{241C34E9-B50B-4ABB-9E68-AEFA5152E643}" srcOrd="2" destOrd="0" presId="urn:microsoft.com/office/officeart/2005/8/layout/orgChart1"/>
    <dgm:cxn modelId="{D78CAFDF-D597-4AAF-9AA7-B9F61736573B}" type="presParOf" srcId="{7BAEF107-D61C-4A60-AEDE-E554834D9AA4}" destId="{3A618CB8-F879-4FF6-B4B2-56CCF4F9E721}" srcOrd="2" destOrd="0" presId="urn:microsoft.com/office/officeart/2005/8/layout/orgChart1"/>
    <dgm:cxn modelId="{48880683-4981-4D9E-93D3-D6E03A245B99}" type="presParOf" srcId="{7BAEF107-D61C-4A60-AEDE-E554834D9AA4}" destId="{532252E4-A7BB-4106-B840-D31B88AA08B3}" srcOrd="3" destOrd="0" presId="urn:microsoft.com/office/officeart/2005/8/layout/orgChart1"/>
    <dgm:cxn modelId="{4DC58E72-195F-46F6-BC7C-5BE519FBBC7D}" type="presParOf" srcId="{532252E4-A7BB-4106-B840-D31B88AA08B3}" destId="{B799B883-4092-434E-AC9F-119028F2B347}" srcOrd="0" destOrd="0" presId="urn:microsoft.com/office/officeart/2005/8/layout/orgChart1"/>
    <dgm:cxn modelId="{767F0536-E29D-4AAE-8213-FAB2E25624AA}" type="presParOf" srcId="{B799B883-4092-434E-AC9F-119028F2B347}" destId="{3D926DFB-77DB-44B7-82E8-21A7B9F52C36}" srcOrd="0" destOrd="0" presId="urn:microsoft.com/office/officeart/2005/8/layout/orgChart1"/>
    <dgm:cxn modelId="{48224B64-9375-4C9A-9824-8C3FBE703798}" type="presParOf" srcId="{B799B883-4092-434E-AC9F-119028F2B347}" destId="{9AC6546D-1021-4B7F-839A-8B261FE73C4A}" srcOrd="1" destOrd="0" presId="urn:microsoft.com/office/officeart/2005/8/layout/orgChart1"/>
    <dgm:cxn modelId="{BEC52623-983E-4423-91DA-B0B46BC3A355}" type="presParOf" srcId="{532252E4-A7BB-4106-B840-D31B88AA08B3}" destId="{9801FE41-4066-473E-A626-369373D32ADB}" srcOrd="1" destOrd="0" presId="urn:microsoft.com/office/officeart/2005/8/layout/orgChart1"/>
    <dgm:cxn modelId="{9DC2C79D-95A9-42FF-ADB0-6AE970D91696}" type="presParOf" srcId="{532252E4-A7BB-4106-B840-D31B88AA08B3}" destId="{5BAEB5D2-59E7-48B7-8CB6-D177B78E7AB5}" srcOrd="2" destOrd="0" presId="urn:microsoft.com/office/officeart/2005/8/layout/orgChart1"/>
    <dgm:cxn modelId="{017B9433-1BF8-4AA0-BA54-5E52A2764CDF}" type="presParOf" srcId="{5BAEB5D2-59E7-48B7-8CB6-D177B78E7AB5}" destId="{7D7C6513-BB27-462C-9848-BADEE262579B}" srcOrd="0" destOrd="0" presId="urn:microsoft.com/office/officeart/2005/8/layout/orgChart1"/>
    <dgm:cxn modelId="{66943AAF-23C2-4963-8353-9F281C300BC6}" type="presParOf" srcId="{5BAEB5D2-59E7-48B7-8CB6-D177B78E7AB5}" destId="{F9439D92-BC77-4C12-B6CA-70F8B324D570}" srcOrd="1" destOrd="0" presId="urn:microsoft.com/office/officeart/2005/8/layout/orgChart1"/>
    <dgm:cxn modelId="{6AD83566-CDBD-4CB6-AFD0-4B08682EA284}" type="presParOf" srcId="{F9439D92-BC77-4C12-B6CA-70F8B324D570}" destId="{D24B966C-9A16-4BAA-ADA3-6B6E1A7183CD}" srcOrd="0" destOrd="0" presId="urn:microsoft.com/office/officeart/2005/8/layout/orgChart1"/>
    <dgm:cxn modelId="{09319985-AC03-4CFA-92FF-247979868C61}" type="presParOf" srcId="{D24B966C-9A16-4BAA-ADA3-6B6E1A7183CD}" destId="{FC6A1D64-7E32-4466-8E46-8726F66F8919}" srcOrd="0" destOrd="0" presId="urn:microsoft.com/office/officeart/2005/8/layout/orgChart1"/>
    <dgm:cxn modelId="{1E371F9D-04EC-4C6E-9016-BB24CCEE9E3F}" type="presParOf" srcId="{D24B966C-9A16-4BAA-ADA3-6B6E1A7183CD}" destId="{6C9DF985-1817-423C-AEA1-933B9E02D018}" srcOrd="1" destOrd="0" presId="urn:microsoft.com/office/officeart/2005/8/layout/orgChart1"/>
    <dgm:cxn modelId="{4E8171DD-61C7-482F-9B8D-CBC2AE5FB31A}" type="presParOf" srcId="{F9439D92-BC77-4C12-B6CA-70F8B324D570}" destId="{A7B72A04-F2CD-4A63-BEBB-8948BF13202C}" srcOrd="1" destOrd="0" presId="urn:microsoft.com/office/officeart/2005/8/layout/orgChart1"/>
    <dgm:cxn modelId="{E3DDD0E4-2979-48C9-B961-BC3DCAD07899}" type="presParOf" srcId="{F9439D92-BC77-4C12-B6CA-70F8B324D570}" destId="{FEEF0A42-7BFA-460F-9DC0-D467EBA75312}" srcOrd="2" destOrd="0" presId="urn:microsoft.com/office/officeart/2005/8/layout/orgChart1"/>
    <dgm:cxn modelId="{78D3A24D-2A2F-43D9-8F8D-60EA5AE927D0}" type="presParOf" srcId="{5BAEB5D2-59E7-48B7-8CB6-D177B78E7AB5}" destId="{9D28662D-B0A5-4D2D-831E-C4FAAEACEE93}" srcOrd="2" destOrd="0" presId="urn:microsoft.com/office/officeart/2005/8/layout/orgChart1"/>
    <dgm:cxn modelId="{C0B52156-9A59-49C2-904E-EFAADC153030}" type="presParOf" srcId="{5BAEB5D2-59E7-48B7-8CB6-D177B78E7AB5}" destId="{3780CB83-4596-4279-A907-40FFDEC2BF5B}" srcOrd="3" destOrd="0" presId="urn:microsoft.com/office/officeart/2005/8/layout/orgChart1"/>
    <dgm:cxn modelId="{30743562-086A-48C5-87E2-26AEA2556BAB}" type="presParOf" srcId="{3780CB83-4596-4279-A907-40FFDEC2BF5B}" destId="{27C95444-E100-414F-B734-F3FD41446CD4}" srcOrd="0" destOrd="0" presId="urn:microsoft.com/office/officeart/2005/8/layout/orgChart1"/>
    <dgm:cxn modelId="{659ED739-145C-4E5E-BA56-AEC294D9B07C}" type="presParOf" srcId="{27C95444-E100-414F-B734-F3FD41446CD4}" destId="{D66D8894-A7A0-4BEF-A2DC-FF978D26B74E}" srcOrd="0" destOrd="0" presId="urn:microsoft.com/office/officeart/2005/8/layout/orgChart1"/>
    <dgm:cxn modelId="{6E0C834C-8860-4656-8771-CA8A7A2527CE}" type="presParOf" srcId="{27C95444-E100-414F-B734-F3FD41446CD4}" destId="{A4477164-8763-49F9-AD9C-7EA2DC5D0B2E}" srcOrd="1" destOrd="0" presId="urn:microsoft.com/office/officeart/2005/8/layout/orgChart1"/>
    <dgm:cxn modelId="{7BF43E92-754A-4C03-96C9-148652A7C9C9}" type="presParOf" srcId="{3780CB83-4596-4279-A907-40FFDEC2BF5B}" destId="{995A8D06-1F26-4D5B-A5F4-A7A22F61E7AD}" srcOrd="1" destOrd="0" presId="urn:microsoft.com/office/officeart/2005/8/layout/orgChart1"/>
    <dgm:cxn modelId="{A4133CF9-776A-4BE1-9AF1-B4519D2E6FE0}" type="presParOf" srcId="{3780CB83-4596-4279-A907-40FFDEC2BF5B}" destId="{C52203E1-918D-4171-823E-2B1EABDAA29F}" srcOrd="2" destOrd="0" presId="urn:microsoft.com/office/officeart/2005/8/layout/orgChart1"/>
    <dgm:cxn modelId="{07340E1C-415D-4207-95EC-A74FDEC3A250}" type="presParOf" srcId="{5BAEB5D2-59E7-48B7-8CB6-D177B78E7AB5}" destId="{B71179FA-3EB8-4DF6-A3F6-C7A62D1FAC25}" srcOrd="4" destOrd="0" presId="urn:microsoft.com/office/officeart/2005/8/layout/orgChart1"/>
    <dgm:cxn modelId="{70455363-3ECA-4EAD-BB36-5FE13F9961A8}" type="presParOf" srcId="{5BAEB5D2-59E7-48B7-8CB6-D177B78E7AB5}" destId="{C2290424-6134-4ADE-9435-20148F617AAA}" srcOrd="5" destOrd="0" presId="urn:microsoft.com/office/officeart/2005/8/layout/orgChart1"/>
    <dgm:cxn modelId="{B467FFF7-90B5-495A-BF89-5492B0DBDEB5}" type="presParOf" srcId="{C2290424-6134-4ADE-9435-20148F617AAA}" destId="{349DE5D8-B83E-4596-8272-2117D188CFC1}" srcOrd="0" destOrd="0" presId="urn:microsoft.com/office/officeart/2005/8/layout/orgChart1"/>
    <dgm:cxn modelId="{1F6ABCE2-BEA8-4507-99DC-221C0EF67096}" type="presParOf" srcId="{349DE5D8-B83E-4596-8272-2117D188CFC1}" destId="{20F90365-047F-47AC-BDDB-809875713E2D}" srcOrd="0" destOrd="0" presId="urn:microsoft.com/office/officeart/2005/8/layout/orgChart1"/>
    <dgm:cxn modelId="{9BEA26B1-3119-4043-AE2E-323CE7D7F9EC}" type="presParOf" srcId="{349DE5D8-B83E-4596-8272-2117D188CFC1}" destId="{216612FB-76A8-4BD7-BE3A-672FF1D25646}" srcOrd="1" destOrd="0" presId="urn:microsoft.com/office/officeart/2005/8/layout/orgChart1"/>
    <dgm:cxn modelId="{5C7C284A-6C4A-42FF-A221-C71414240118}" type="presParOf" srcId="{C2290424-6134-4ADE-9435-20148F617AAA}" destId="{AB009E9E-1424-45A7-83A8-D76E09036F91}" srcOrd="1" destOrd="0" presId="urn:microsoft.com/office/officeart/2005/8/layout/orgChart1"/>
    <dgm:cxn modelId="{AAB6B888-2B81-4DF4-864E-84420890A918}" type="presParOf" srcId="{C2290424-6134-4ADE-9435-20148F617AAA}" destId="{E2CC05F3-3EAE-44FB-8DD3-EE97C1B91AD0}" srcOrd="2" destOrd="0" presId="urn:microsoft.com/office/officeart/2005/8/layout/orgChart1"/>
    <dgm:cxn modelId="{E8BF19A4-1B01-4F7F-B3D5-7E49ABC62773}" type="presParOf" srcId="{5BAEB5D2-59E7-48B7-8CB6-D177B78E7AB5}" destId="{40183466-D838-4DF2-903F-CAB7449A7750}" srcOrd="6" destOrd="0" presId="urn:microsoft.com/office/officeart/2005/8/layout/orgChart1"/>
    <dgm:cxn modelId="{2A6E6DA6-2188-41CB-9347-BE1E33E660DE}" type="presParOf" srcId="{5BAEB5D2-59E7-48B7-8CB6-D177B78E7AB5}" destId="{7F911094-99D3-4EB3-9D15-EAD18251CF2A}" srcOrd="7" destOrd="0" presId="urn:microsoft.com/office/officeart/2005/8/layout/orgChart1"/>
    <dgm:cxn modelId="{71D84CBA-5642-449C-A516-E3F7CFB7B781}" type="presParOf" srcId="{7F911094-99D3-4EB3-9D15-EAD18251CF2A}" destId="{3840EC86-07D1-4B5A-BDB3-17AD1AE52710}" srcOrd="0" destOrd="0" presId="urn:microsoft.com/office/officeart/2005/8/layout/orgChart1"/>
    <dgm:cxn modelId="{AAFE9069-0FB0-4160-A010-DCD313E3800D}" type="presParOf" srcId="{3840EC86-07D1-4B5A-BDB3-17AD1AE52710}" destId="{A0AB5023-B9E7-42BA-AF9E-FE1D7EE6068B}" srcOrd="0" destOrd="0" presId="urn:microsoft.com/office/officeart/2005/8/layout/orgChart1"/>
    <dgm:cxn modelId="{AD7AE2FE-1028-4424-8D6B-E919E4BE391D}" type="presParOf" srcId="{3840EC86-07D1-4B5A-BDB3-17AD1AE52710}" destId="{D212F6FC-7AA3-44F1-B34A-BA02EE18ED1B}" srcOrd="1" destOrd="0" presId="urn:microsoft.com/office/officeart/2005/8/layout/orgChart1"/>
    <dgm:cxn modelId="{09AEAF99-B716-49BB-B26E-CB7ACEF55F15}" type="presParOf" srcId="{7F911094-99D3-4EB3-9D15-EAD18251CF2A}" destId="{73942EA6-B5A3-45C0-B6D0-14A563FC2FC5}" srcOrd="1" destOrd="0" presId="urn:microsoft.com/office/officeart/2005/8/layout/orgChart1"/>
    <dgm:cxn modelId="{4A8B6724-39B7-4D22-9A72-50D693C354EA}" type="presParOf" srcId="{7F911094-99D3-4EB3-9D15-EAD18251CF2A}" destId="{C03A6CC3-9A56-48DC-B0E5-B10AEF7CA98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83466-D838-4DF2-903F-CAB7449A7750}">
      <dsp:nvSpPr>
        <dsp:cNvPr id="0" name=""/>
        <dsp:cNvSpPr/>
      </dsp:nvSpPr>
      <dsp:spPr>
        <a:xfrm>
          <a:off x="7991101" y="1083360"/>
          <a:ext cx="622219" cy="2376696"/>
        </a:xfrm>
        <a:custGeom>
          <a:avLst/>
          <a:gdLst/>
          <a:ahLst/>
          <a:cxnLst/>
          <a:rect l="0" t="0" r="0" b="0"/>
          <a:pathLst>
            <a:path>
              <a:moveTo>
                <a:pt x="0" y="0"/>
              </a:moveTo>
              <a:lnTo>
                <a:pt x="0" y="2376696"/>
              </a:lnTo>
              <a:lnTo>
                <a:pt x="622219" y="237669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1179FA-3EB8-4DF6-A3F6-C7A62D1FAC25}">
      <dsp:nvSpPr>
        <dsp:cNvPr id="0" name=""/>
        <dsp:cNvSpPr/>
      </dsp:nvSpPr>
      <dsp:spPr>
        <a:xfrm>
          <a:off x="5568871" y="1083360"/>
          <a:ext cx="2422230" cy="2388576"/>
        </a:xfrm>
        <a:custGeom>
          <a:avLst/>
          <a:gdLst/>
          <a:ahLst/>
          <a:cxnLst/>
          <a:rect l="0" t="0" r="0" b="0"/>
          <a:pathLst>
            <a:path>
              <a:moveTo>
                <a:pt x="2422230" y="0"/>
              </a:moveTo>
              <a:lnTo>
                <a:pt x="2422230" y="2388576"/>
              </a:lnTo>
              <a:lnTo>
                <a:pt x="0" y="238857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28662D-B0A5-4D2D-831E-C4FAAEACEE93}">
      <dsp:nvSpPr>
        <dsp:cNvPr id="0" name=""/>
        <dsp:cNvSpPr/>
      </dsp:nvSpPr>
      <dsp:spPr>
        <a:xfrm>
          <a:off x="7991101" y="1083360"/>
          <a:ext cx="640559" cy="841412"/>
        </a:xfrm>
        <a:custGeom>
          <a:avLst/>
          <a:gdLst/>
          <a:ahLst/>
          <a:cxnLst/>
          <a:rect l="0" t="0" r="0" b="0"/>
          <a:pathLst>
            <a:path>
              <a:moveTo>
                <a:pt x="0" y="0"/>
              </a:moveTo>
              <a:lnTo>
                <a:pt x="0" y="841412"/>
              </a:lnTo>
              <a:lnTo>
                <a:pt x="640559" y="84141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7C6513-BB27-462C-9848-BADEE262579B}">
      <dsp:nvSpPr>
        <dsp:cNvPr id="0" name=""/>
        <dsp:cNvSpPr/>
      </dsp:nvSpPr>
      <dsp:spPr>
        <a:xfrm>
          <a:off x="5322738" y="1083360"/>
          <a:ext cx="2668363" cy="970126"/>
        </a:xfrm>
        <a:custGeom>
          <a:avLst/>
          <a:gdLst/>
          <a:ahLst/>
          <a:cxnLst/>
          <a:rect l="0" t="0" r="0" b="0"/>
          <a:pathLst>
            <a:path>
              <a:moveTo>
                <a:pt x="2668363" y="0"/>
              </a:moveTo>
              <a:lnTo>
                <a:pt x="2668363" y="970126"/>
              </a:lnTo>
              <a:lnTo>
                <a:pt x="0" y="97012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18CB8-F879-4FF6-B4B2-56CCF4F9E721}">
      <dsp:nvSpPr>
        <dsp:cNvPr id="0" name=""/>
        <dsp:cNvSpPr/>
      </dsp:nvSpPr>
      <dsp:spPr>
        <a:xfrm>
          <a:off x="5374106" y="676425"/>
          <a:ext cx="1611413" cy="91440"/>
        </a:xfrm>
        <a:custGeom>
          <a:avLst/>
          <a:gdLst/>
          <a:ahLst/>
          <a:cxnLst/>
          <a:rect l="0" t="0" r="0" b="0"/>
          <a:pathLst>
            <a:path>
              <a:moveTo>
                <a:pt x="0" y="45720"/>
              </a:moveTo>
              <a:lnTo>
                <a:pt x="0" y="121700"/>
              </a:lnTo>
              <a:lnTo>
                <a:pt x="1611413" y="1217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505700-5322-41F6-856F-34C88EB15F63}">
      <dsp:nvSpPr>
        <dsp:cNvPr id="0" name=""/>
        <dsp:cNvSpPr/>
      </dsp:nvSpPr>
      <dsp:spPr>
        <a:xfrm>
          <a:off x="3706249" y="722145"/>
          <a:ext cx="1667857" cy="441221"/>
        </a:xfrm>
        <a:custGeom>
          <a:avLst/>
          <a:gdLst/>
          <a:ahLst/>
          <a:cxnLst/>
          <a:rect l="0" t="0" r="0" b="0"/>
          <a:pathLst>
            <a:path>
              <a:moveTo>
                <a:pt x="1667857" y="0"/>
              </a:moveTo>
              <a:lnTo>
                <a:pt x="1667857" y="441221"/>
              </a:lnTo>
              <a:lnTo>
                <a:pt x="0" y="44122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86A6F-B784-4FD9-982D-4867C341362E}">
      <dsp:nvSpPr>
        <dsp:cNvPr id="0" name=""/>
        <dsp:cNvSpPr/>
      </dsp:nvSpPr>
      <dsp:spPr>
        <a:xfrm>
          <a:off x="4502681" y="0"/>
          <a:ext cx="1742849" cy="7221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Yisrael Baal Shem Tov</a:t>
          </a:r>
        </a:p>
      </dsp:txBody>
      <dsp:txXfrm>
        <a:off x="4502681" y="0"/>
        <a:ext cx="1742849" cy="722145"/>
      </dsp:txXfrm>
    </dsp:sp>
    <dsp:sp modelId="{0F00AF0C-DDF0-4536-A0C2-593F0E0C9745}">
      <dsp:nvSpPr>
        <dsp:cNvPr id="0" name=""/>
        <dsp:cNvSpPr/>
      </dsp:nvSpPr>
      <dsp:spPr>
        <a:xfrm>
          <a:off x="1844161" y="740847"/>
          <a:ext cx="1862088" cy="845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Rabbi Yaakov Yosef of </a:t>
          </a:r>
          <a:r>
            <a:rPr lang="en-US" sz="1400" kern="1200" dirty="0" err="1"/>
            <a:t>Polonnoye</a:t>
          </a:r>
          <a:endParaRPr lang="en-US" sz="1400" kern="1200" dirty="0"/>
        </a:p>
        <a:p>
          <a:pPr marL="0" lvl="0" indent="0" algn="ctr" defTabSz="622300">
            <a:lnSpc>
              <a:spcPct val="90000"/>
            </a:lnSpc>
            <a:spcBef>
              <a:spcPct val="0"/>
            </a:spcBef>
            <a:spcAft>
              <a:spcPct val="35000"/>
            </a:spcAft>
            <a:buNone/>
          </a:pPr>
          <a:r>
            <a:rPr lang="en-US" sz="1400" kern="1200" dirty="0"/>
            <a:t>The Scribe</a:t>
          </a:r>
        </a:p>
      </dsp:txBody>
      <dsp:txXfrm>
        <a:off x="1844161" y="740847"/>
        <a:ext cx="1862088" cy="845039"/>
      </dsp:txXfrm>
    </dsp:sp>
    <dsp:sp modelId="{3D926DFB-77DB-44B7-82E8-21A7B9F52C36}">
      <dsp:nvSpPr>
        <dsp:cNvPr id="0" name=""/>
        <dsp:cNvSpPr/>
      </dsp:nvSpPr>
      <dsp:spPr>
        <a:xfrm>
          <a:off x="6985520" y="512891"/>
          <a:ext cx="2011162" cy="5704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Dov</a:t>
          </a:r>
          <a:r>
            <a:rPr lang="en-US" sz="1800" kern="1200" dirty="0"/>
            <a:t> Ber of </a:t>
          </a:r>
          <a:r>
            <a:rPr lang="en-US" sz="1800" kern="1200" dirty="0" err="1"/>
            <a:t>Mezeritch</a:t>
          </a:r>
          <a:endParaRPr lang="en-US" sz="1800" kern="1200" dirty="0"/>
        </a:p>
      </dsp:txBody>
      <dsp:txXfrm>
        <a:off x="6985520" y="512891"/>
        <a:ext cx="2011162" cy="570469"/>
      </dsp:txXfrm>
    </dsp:sp>
    <dsp:sp modelId="{FC6A1D64-7E32-4466-8E46-8726F66F8919}">
      <dsp:nvSpPr>
        <dsp:cNvPr id="0" name=""/>
        <dsp:cNvSpPr/>
      </dsp:nvSpPr>
      <dsp:spPr>
        <a:xfrm>
          <a:off x="4110400" y="1485300"/>
          <a:ext cx="1212338" cy="11363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Aharon</a:t>
          </a:r>
          <a:r>
            <a:rPr lang="en-US" sz="1800" kern="1200" dirty="0"/>
            <a:t> of </a:t>
          </a:r>
          <a:r>
            <a:rPr lang="en-US" sz="1800" kern="1200" dirty="0" err="1"/>
            <a:t>Karlin</a:t>
          </a:r>
          <a:endParaRPr lang="en-US" sz="1800" kern="1200" dirty="0"/>
        </a:p>
        <a:p>
          <a:pPr marL="0" lvl="0" indent="0" algn="ctr" defTabSz="800100">
            <a:lnSpc>
              <a:spcPct val="90000"/>
            </a:lnSpc>
            <a:spcBef>
              <a:spcPct val="0"/>
            </a:spcBef>
            <a:spcAft>
              <a:spcPct val="35000"/>
            </a:spcAft>
            <a:buNone/>
          </a:pPr>
          <a:r>
            <a:rPr lang="en-US" sz="1800" kern="1200" dirty="0"/>
            <a:t>(Belarus)</a:t>
          </a:r>
        </a:p>
      </dsp:txBody>
      <dsp:txXfrm>
        <a:off x="4110400" y="1485300"/>
        <a:ext cx="1212338" cy="1136373"/>
      </dsp:txXfrm>
    </dsp:sp>
    <dsp:sp modelId="{D66D8894-A7A0-4BEF-A2DC-FF978D26B74E}">
      <dsp:nvSpPr>
        <dsp:cNvPr id="0" name=""/>
        <dsp:cNvSpPr/>
      </dsp:nvSpPr>
      <dsp:spPr>
        <a:xfrm>
          <a:off x="8631661" y="1277636"/>
          <a:ext cx="1751966" cy="12942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Levi </a:t>
          </a:r>
          <a:r>
            <a:rPr lang="en-US" sz="1800" kern="1200" dirty="0" err="1"/>
            <a:t>Yitzchok</a:t>
          </a:r>
          <a:r>
            <a:rPr lang="en-US" sz="1800" kern="1200" dirty="0"/>
            <a:t> of </a:t>
          </a:r>
          <a:r>
            <a:rPr lang="en-US" sz="1800" kern="1200" dirty="0" err="1"/>
            <a:t>Berditchev</a:t>
          </a:r>
          <a:endParaRPr lang="en-US" sz="1800" kern="1200" dirty="0"/>
        </a:p>
        <a:p>
          <a:pPr marL="0" lvl="0" indent="0" algn="ctr" defTabSz="800100">
            <a:lnSpc>
              <a:spcPct val="90000"/>
            </a:lnSpc>
            <a:spcBef>
              <a:spcPct val="0"/>
            </a:spcBef>
            <a:spcAft>
              <a:spcPct val="35000"/>
            </a:spcAft>
            <a:buNone/>
          </a:pPr>
          <a:r>
            <a:rPr lang="en-US" sz="1800" kern="1200" dirty="0"/>
            <a:t>(Poland and North Ukraine)</a:t>
          </a:r>
        </a:p>
      </dsp:txBody>
      <dsp:txXfrm>
        <a:off x="8631661" y="1277636"/>
        <a:ext cx="1751966" cy="1294272"/>
      </dsp:txXfrm>
    </dsp:sp>
    <dsp:sp modelId="{20F90365-047F-47AC-BDDB-809875713E2D}">
      <dsp:nvSpPr>
        <dsp:cNvPr id="0" name=""/>
        <dsp:cNvSpPr/>
      </dsp:nvSpPr>
      <dsp:spPr>
        <a:xfrm>
          <a:off x="3645682" y="3021143"/>
          <a:ext cx="1923188" cy="9015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Elimelech of </a:t>
          </a:r>
          <a:r>
            <a:rPr lang="en-US" sz="1800" kern="1200" dirty="0" err="1"/>
            <a:t>Lizhensk</a:t>
          </a:r>
          <a:endParaRPr lang="en-US" sz="1800" kern="1200" dirty="0"/>
        </a:p>
        <a:p>
          <a:pPr marL="0" lvl="0" indent="0" algn="ctr" defTabSz="800100">
            <a:lnSpc>
              <a:spcPct val="90000"/>
            </a:lnSpc>
            <a:spcBef>
              <a:spcPct val="0"/>
            </a:spcBef>
            <a:spcAft>
              <a:spcPct val="35000"/>
            </a:spcAft>
            <a:buNone/>
          </a:pPr>
          <a:r>
            <a:rPr lang="en-US" sz="1800" kern="1200" dirty="0"/>
            <a:t>(Galicia)</a:t>
          </a:r>
        </a:p>
      </dsp:txBody>
      <dsp:txXfrm>
        <a:off x="3645682" y="3021143"/>
        <a:ext cx="1923188" cy="901589"/>
      </dsp:txXfrm>
    </dsp:sp>
    <dsp:sp modelId="{A0AB5023-B9E7-42BA-AF9E-FE1D7EE6068B}">
      <dsp:nvSpPr>
        <dsp:cNvPr id="0" name=""/>
        <dsp:cNvSpPr/>
      </dsp:nvSpPr>
      <dsp:spPr>
        <a:xfrm>
          <a:off x="8613321" y="3000411"/>
          <a:ext cx="1997475" cy="9192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Schneur</a:t>
          </a:r>
          <a:r>
            <a:rPr lang="en-US" sz="1800" kern="1200" dirty="0"/>
            <a:t> </a:t>
          </a:r>
          <a:r>
            <a:rPr lang="en-US" sz="1800" kern="1200" dirty="0" err="1"/>
            <a:t>Zalman</a:t>
          </a:r>
          <a:r>
            <a:rPr lang="en-US" sz="1800" kern="1200" dirty="0"/>
            <a:t> of </a:t>
          </a:r>
          <a:r>
            <a:rPr lang="en-US" sz="1800" kern="1200" dirty="0" err="1"/>
            <a:t>Lyady</a:t>
          </a:r>
          <a:endParaRPr lang="en-US" sz="1800" kern="1200" dirty="0"/>
        </a:p>
        <a:p>
          <a:pPr marL="0" lvl="0" indent="0" algn="ctr" defTabSz="800100">
            <a:lnSpc>
              <a:spcPct val="90000"/>
            </a:lnSpc>
            <a:spcBef>
              <a:spcPct val="0"/>
            </a:spcBef>
            <a:spcAft>
              <a:spcPct val="35000"/>
            </a:spcAft>
            <a:buNone/>
          </a:pPr>
          <a:r>
            <a:rPr lang="en-US" sz="1800" kern="1200" dirty="0"/>
            <a:t>(White Russia)</a:t>
          </a:r>
        </a:p>
      </dsp:txBody>
      <dsp:txXfrm>
        <a:off x="8613321" y="3000411"/>
        <a:ext cx="1997475" cy="9192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075947F-85F2-4811-B68F-C3CF993F323C}" type="datetimeFigureOut">
              <a:rPr lang="en-US" smtClean="0"/>
              <a:t>6/22/2022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363777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4054255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3379463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AA5AB02-3EC4-45F7-A455-DDB920C38E79}"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77554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711566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075947F-85F2-4811-B68F-C3CF993F323C}"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1179551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075947F-85F2-4811-B68F-C3CF993F323C}"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258643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75947F-85F2-4811-B68F-C3CF993F323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15824327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075947F-85F2-4811-B68F-C3CF993F323C}" type="datetimeFigureOut">
              <a:rPr lang="en-US" smtClean="0"/>
              <a:t>6/22/2022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4139831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75947F-85F2-4811-B68F-C3CF993F323C}" type="datetimeFigureOut">
              <a:rPr lang="en-US" smtClean="0"/>
              <a:t>6/22/2022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308845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075947F-85F2-4811-B68F-C3CF993F323C}" type="datetimeFigureOut">
              <a:rPr lang="en-US" smtClean="0"/>
              <a:t>6/22/2022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3391427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3754404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75947F-85F2-4811-B68F-C3CF993F323C}" type="datetimeFigureOut">
              <a:rPr lang="en-US" smtClean="0"/>
              <a:t>6/22/2022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4057656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75947F-85F2-4811-B68F-C3CF993F323C}" type="datetimeFigureOut">
              <a:rPr lang="en-US" smtClean="0"/>
              <a:t>6/22/2022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2720452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5947F-85F2-4811-B68F-C3CF993F323C}" type="datetimeFigureOut">
              <a:rPr lang="en-US" smtClean="0"/>
              <a:t>6/22/2022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243844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167976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75947F-85F2-4811-B68F-C3CF993F323C}" type="datetimeFigureOut">
              <a:rPr lang="en-US" smtClean="0"/>
              <a:t>6/22/2022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5AB02-3EC4-45F7-A455-DDB920C38E79}" type="slidenum">
              <a:rPr lang="en-US" smtClean="0"/>
              <a:t>‹#›</a:t>
            </a:fld>
            <a:endParaRPr lang="en-US"/>
          </a:p>
        </p:txBody>
      </p:sp>
    </p:spTree>
    <p:extLst>
      <p:ext uri="{BB962C8B-B14F-4D97-AF65-F5344CB8AC3E}">
        <p14:creationId xmlns:p14="http://schemas.microsoft.com/office/powerpoint/2010/main" val="193696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075947F-85F2-4811-B68F-C3CF993F323C}" type="datetimeFigureOut">
              <a:rPr lang="en-US" smtClean="0"/>
              <a:t>6/22/2022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AA5AB02-3EC4-45F7-A455-DDB920C38E79}" type="slidenum">
              <a:rPr lang="en-US" smtClean="0"/>
              <a:t>‹#›</a:t>
            </a:fld>
            <a:endParaRPr lang="en-US"/>
          </a:p>
        </p:txBody>
      </p:sp>
    </p:spTree>
    <p:extLst>
      <p:ext uri="{BB962C8B-B14F-4D97-AF65-F5344CB8AC3E}">
        <p14:creationId xmlns:p14="http://schemas.microsoft.com/office/powerpoint/2010/main" val="17156040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Proverbs.20.27" TargetMode="External"/><Relationship Id="rId2" Type="http://schemas.openxmlformats.org/officeDocument/2006/relationships/hyperlink" Target="/Psalms.68.3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Numbers.8.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Numbers.8.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1A98B-B03D-AE36-8193-8AE7D67EC761}"/>
              </a:ext>
            </a:extLst>
          </p:cNvPr>
          <p:cNvSpPr>
            <a:spLocks noGrp="1"/>
          </p:cNvSpPr>
          <p:nvPr>
            <p:ph type="ctrTitle"/>
          </p:nvPr>
        </p:nvSpPr>
        <p:spPr/>
        <p:txBody>
          <a:bodyPr>
            <a:normAutofit fontScale="90000"/>
          </a:bodyPr>
          <a:lstStyle/>
          <a:p>
            <a:r>
              <a:rPr lang="en-US" dirty="0"/>
              <a:t>Rabbi Yaakov Yosef of </a:t>
            </a:r>
            <a:r>
              <a:rPr lang="en-US" dirty="0" err="1"/>
              <a:t>Polonnoye</a:t>
            </a:r>
            <a:r>
              <a:rPr lang="en-US" dirty="0"/>
              <a:t> and the Early Spread of </a:t>
            </a:r>
            <a:r>
              <a:rPr lang="en-US" dirty="0" err="1"/>
              <a:t>Chassidut</a:t>
            </a:r>
            <a:endParaRPr lang="en-US" dirty="0"/>
          </a:p>
        </p:txBody>
      </p:sp>
    </p:spTree>
    <p:extLst>
      <p:ext uri="{BB962C8B-B14F-4D97-AF65-F5344CB8AC3E}">
        <p14:creationId xmlns:p14="http://schemas.microsoft.com/office/powerpoint/2010/main" val="238317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EBD17-4738-20F0-F1C2-BE096DD988B2}"/>
              </a:ext>
            </a:extLst>
          </p:cNvPr>
          <p:cNvSpPr>
            <a:spLocks noGrp="1"/>
          </p:cNvSpPr>
          <p:nvPr>
            <p:ph type="title"/>
          </p:nvPr>
        </p:nvSpPr>
        <p:spPr/>
        <p:txBody>
          <a:bodyPr/>
          <a:lstStyle/>
          <a:p>
            <a:pPr algn="ctr"/>
            <a:r>
              <a:rPr lang="en-US" dirty="0"/>
              <a:t>Interconnectedness and the Power of the Tzaddik	</a:t>
            </a:r>
          </a:p>
        </p:txBody>
      </p:sp>
      <p:sp>
        <p:nvSpPr>
          <p:cNvPr id="3" name="Content Placeholder 2">
            <a:extLst>
              <a:ext uri="{FF2B5EF4-FFF2-40B4-BE49-F238E27FC236}">
                <a16:creationId xmlns:a16="http://schemas.microsoft.com/office/drawing/2014/main" id="{93249D61-85E6-B4EE-856C-1F11A7E61E0F}"/>
              </a:ext>
            </a:extLst>
          </p:cNvPr>
          <p:cNvSpPr>
            <a:spLocks noGrp="1"/>
          </p:cNvSpPr>
          <p:nvPr>
            <p:ph idx="1"/>
          </p:nvPr>
        </p:nvSpPr>
        <p:spPr/>
        <p:txBody>
          <a:bodyPr>
            <a:normAutofit fontScale="92500" lnSpcReduction="10000"/>
          </a:bodyPr>
          <a:lstStyle/>
          <a:p>
            <a:pPr marL="0" indent="0" algn="just" rtl="1">
              <a:lnSpc>
                <a:spcPct val="150000"/>
              </a:lnSpc>
              <a:buNone/>
            </a:pPr>
            <a:r>
              <a:rPr lang="he-IL" b="1" dirty="0"/>
              <a:t>ועוד</a:t>
            </a:r>
            <a:r>
              <a:rPr lang="he-IL" dirty="0"/>
              <a:t> פירוש ב', דרך כללות העולם. כי הצדיק וראש הדור נקרא פני המנורה, וכל בני דורו הם נרות המנורה, שכל א' כלול מרמ"ח איברים ונפש ורוח, הרי נ"ר. והראש הוא הנשמה של כללות דורו, המחייה אותן על ידי אחדותו, כמו שזכרתי מזה כמה פעמים.</a:t>
            </a:r>
            <a:endParaRPr lang="en-US" dirty="0"/>
          </a:p>
          <a:p>
            <a:pPr marL="0" indent="0" algn="just">
              <a:lnSpc>
                <a:spcPct val="150000"/>
              </a:lnSpc>
              <a:buNone/>
            </a:pPr>
            <a:r>
              <a:rPr lang="en-US" dirty="0"/>
              <a:t>And another explanation, in the way that encompasses the world. The </a:t>
            </a:r>
            <a:r>
              <a:rPr lang="en-US" dirty="0" err="1"/>
              <a:t>tzadik</a:t>
            </a:r>
            <a:r>
              <a:rPr lang="en-US" dirty="0"/>
              <a:t> and the leader of the generation is called "the face of the menorah", and the people of the generation are called "the lights of the menorah" because every one made of 248 members of the body, and the soul and spirit, behold, candle (</a:t>
            </a:r>
            <a:r>
              <a:rPr lang="en-US" dirty="0" err="1"/>
              <a:t>NeR</a:t>
            </a:r>
            <a:r>
              <a:rPr lang="en-US" dirty="0"/>
              <a:t>). And the leader is the essence of all that is encompassed by the generation, and enlivens them through his unity, as I merited a few times.</a:t>
            </a:r>
          </a:p>
        </p:txBody>
      </p:sp>
    </p:spTree>
    <p:extLst>
      <p:ext uri="{BB962C8B-B14F-4D97-AF65-F5344CB8AC3E}">
        <p14:creationId xmlns:p14="http://schemas.microsoft.com/office/powerpoint/2010/main" val="3535681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1022-8ADE-4CCA-5958-70A6822D19D6}"/>
              </a:ext>
            </a:extLst>
          </p:cNvPr>
          <p:cNvSpPr>
            <a:spLocks noGrp="1"/>
          </p:cNvSpPr>
          <p:nvPr>
            <p:ph type="title"/>
          </p:nvPr>
        </p:nvSpPr>
        <p:spPr/>
        <p:txBody>
          <a:bodyPr/>
          <a:lstStyle/>
          <a:p>
            <a:r>
              <a:rPr lang="en-US" dirty="0"/>
              <a:t>Interconnectedness and the Power of the Tzaddik	</a:t>
            </a:r>
          </a:p>
        </p:txBody>
      </p:sp>
      <p:sp>
        <p:nvSpPr>
          <p:cNvPr id="3" name="Content Placeholder 2">
            <a:extLst>
              <a:ext uri="{FF2B5EF4-FFF2-40B4-BE49-F238E27FC236}">
                <a16:creationId xmlns:a16="http://schemas.microsoft.com/office/drawing/2014/main" id="{C73674D9-B95D-1968-17E4-E9E48826E60E}"/>
              </a:ext>
            </a:extLst>
          </p:cNvPr>
          <p:cNvSpPr>
            <a:spLocks noGrp="1"/>
          </p:cNvSpPr>
          <p:nvPr>
            <p:ph idx="1"/>
          </p:nvPr>
        </p:nvSpPr>
        <p:spPr/>
        <p:txBody>
          <a:bodyPr>
            <a:normAutofit fontScale="92500" lnSpcReduction="10000"/>
          </a:bodyPr>
          <a:lstStyle/>
          <a:p>
            <a:pPr marL="0" indent="0" algn="just" rtl="1">
              <a:lnSpc>
                <a:spcPct val="150000"/>
              </a:lnSpc>
              <a:buNone/>
            </a:pPr>
            <a:r>
              <a:rPr lang="he-IL" b="1" dirty="0"/>
              <a:t>ועוד</a:t>
            </a:r>
            <a:r>
              <a:rPr lang="he-IL" dirty="0"/>
              <a:t> פירוש ג', דרך כללות העולמות למעלה ולמטה, כי על ידי כשרון מעשה התחתונים מוסיפין הארה בעולמות העליונים, בסוד תנו עוז לאלהי' (</a:t>
            </a:r>
            <a:r>
              <a:rPr lang="he-IL" dirty="0">
                <a:hlinkClick r:id="rId2"/>
              </a:rPr>
              <a:t>תהלים סח, לה</a:t>
            </a:r>
            <a:r>
              <a:rPr lang="he-IL" dirty="0"/>
              <a:t>), שהיא פני המנורה עליונה המקבל הארה מלמעלה, להשפיע אל האדם הנקרא נר כמ"ש נר ה' נשמת אדם (</a:t>
            </a:r>
            <a:r>
              <a:rPr lang="he-IL" dirty="0">
                <a:hlinkClick r:id="rId3"/>
              </a:rPr>
              <a:t>משלי כ, כז</a:t>
            </a:r>
            <a:r>
              <a:rPr lang="he-IL" dirty="0"/>
              <a:t>).</a:t>
            </a:r>
            <a:endParaRPr lang="en-US" dirty="0"/>
          </a:p>
          <a:p>
            <a:pPr marL="0" indent="0" algn="just">
              <a:lnSpc>
                <a:spcPct val="150000"/>
              </a:lnSpc>
              <a:buNone/>
            </a:pPr>
            <a:r>
              <a:rPr lang="en-US" dirty="0"/>
              <a:t>And the third explanation, is one that encompasses all of the worlds, above and below, that through the lower ones doing what is appropriate they add light to the worlds above, in the secret of "give strength to E-</a:t>
            </a:r>
            <a:r>
              <a:rPr lang="en-US" dirty="0" err="1"/>
              <a:t>lohim</a:t>
            </a:r>
            <a:r>
              <a:rPr lang="en-US" dirty="0"/>
              <a:t>" (</a:t>
            </a:r>
            <a:r>
              <a:rPr lang="en-US" dirty="0">
                <a:hlinkClick r:id="rId2"/>
              </a:rPr>
              <a:t>Psalms 68:35</a:t>
            </a:r>
            <a:r>
              <a:rPr lang="en-US" dirty="0"/>
              <a:t>), which is the face of the Upper Menorah that receives the light from above, and then makes that light flow to the person called candle (</a:t>
            </a:r>
            <a:r>
              <a:rPr lang="en-US" dirty="0" err="1"/>
              <a:t>NeR</a:t>
            </a:r>
            <a:r>
              <a:rPr lang="en-US" dirty="0"/>
              <a:t>, Nefesh Ruach) as it is written "the candle of Ad-</a:t>
            </a:r>
            <a:r>
              <a:rPr lang="en-US" dirty="0" err="1"/>
              <a:t>nai</a:t>
            </a:r>
            <a:r>
              <a:rPr lang="en-US" dirty="0"/>
              <a:t> is the soul of a person" (</a:t>
            </a:r>
            <a:r>
              <a:rPr lang="en-US" dirty="0">
                <a:hlinkClick r:id="rId3"/>
              </a:rPr>
              <a:t>Prov, 20:27</a:t>
            </a:r>
            <a:r>
              <a:rPr lang="en-US" dirty="0"/>
              <a:t>)</a:t>
            </a:r>
          </a:p>
        </p:txBody>
      </p:sp>
    </p:spTree>
    <p:extLst>
      <p:ext uri="{BB962C8B-B14F-4D97-AF65-F5344CB8AC3E}">
        <p14:creationId xmlns:p14="http://schemas.microsoft.com/office/powerpoint/2010/main" val="1432347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0985-94EA-1251-757A-88D91CFA529C}"/>
              </a:ext>
            </a:extLst>
          </p:cNvPr>
          <p:cNvSpPr>
            <a:spLocks noGrp="1"/>
          </p:cNvSpPr>
          <p:nvPr>
            <p:ph type="title"/>
          </p:nvPr>
        </p:nvSpPr>
        <p:spPr/>
        <p:txBody>
          <a:bodyPr/>
          <a:lstStyle/>
          <a:p>
            <a:pPr algn="ctr"/>
            <a:r>
              <a:rPr lang="en-US" dirty="0"/>
              <a:t>Disciples and Grand Disciples of the Baal Shem Tov</a:t>
            </a:r>
          </a:p>
        </p:txBody>
      </p:sp>
      <p:graphicFrame>
        <p:nvGraphicFramePr>
          <p:cNvPr id="10" name="Content Placeholder 9">
            <a:extLst>
              <a:ext uri="{FF2B5EF4-FFF2-40B4-BE49-F238E27FC236}">
                <a16:creationId xmlns:a16="http://schemas.microsoft.com/office/drawing/2014/main" id="{A8986BD4-D8A5-3CB7-B810-C0FFEC6FE76A}"/>
              </a:ext>
            </a:extLst>
          </p:cNvPr>
          <p:cNvGraphicFramePr>
            <a:graphicFrameLocks noGrp="1"/>
          </p:cNvGraphicFramePr>
          <p:nvPr>
            <p:ph idx="1"/>
            <p:extLst>
              <p:ext uri="{D42A27DB-BD31-4B8C-83A1-F6EECF244321}">
                <p14:modId xmlns:p14="http://schemas.microsoft.com/office/powerpoint/2010/main" val="2727115197"/>
              </p:ext>
            </p:extLst>
          </p:nvPr>
        </p:nvGraphicFramePr>
        <p:xfrm>
          <a:off x="411480" y="2069314"/>
          <a:ext cx="1082040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64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04A5-6CB0-8635-A713-0B7A8BB876E0}"/>
              </a:ext>
            </a:extLst>
          </p:cNvPr>
          <p:cNvSpPr>
            <a:spLocks noGrp="1"/>
          </p:cNvSpPr>
          <p:nvPr>
            <p:ph type="title"/>
          </p:nvPr>
        </p:nvSpPr>
        <p:spPr/>
        <p:txBody>
          <a:bodyPr>
            <a:normAutofit fontScale="90000"/>
          </a:bodyPr>
          <a:lstStyle/>
          <a:p>
            <a:pPr algn="ctr"/>
            <a:r>
              <a:rPr lang="en-US" dirty="0"/>
              <a:t>Rabbi Yaakov Yosef of </a:t>
            </a:r>
            <a:r>
              <a:rPr lang="en-US" dirty="0" err="1"/>
              <a:t>Polonnoye</a:t>
            </a:r>
            <a:br>
              <a:rPr lang="en-US" dirty="0"/>
            </a:br>
            <a:r>
              <a:rPr lang="en-US" dirty="0"/>
              <a:t>The Scribe</a:t>
            </a:r>
          </a:p>
        </p:txBody>
      </p:sp>
      <p:sp>
        <p:nvSpPr>
          <p:cNvPr id="3" name="Content Placeholder 2">
            <a:extLst>
              <a:ext uri="{FF2B5EF4-FFF2-40B4-BE49-F238E27FC236}">
                <a16:creationId xmlns:a16="http://schemas.microsoft.com/office/drawing/2014/main" id="{CCA893E5-BA11-C18D-0FB1-4062BE24BC87}"/>
              </a:ext>
            </a:extLst>
          </p:cNvPr>
          <p:cNvSpPr>
            <a:spLocks noGrp="1"/>
          </p:cNvSpPr>
          <p:nvPr>
            <p:ph idx="1"/>
          </p:nvPr>
        </p:nvSpPr>
        <p:spPr/>
        <p:txBody>
          <a:bodyPr>
            <a:normAutofit/>
          </a:bodyPr>
          <a:lstStyle/>
          <a:p>
            <a:r>
              <a:rPr lang="en-US" dirty="0"/>
              <a:t>Early in His Rabbinic Career, while a Rabbi in the Podolia region of Ukraine, He became an ascetic and was very withdrawn from his community.</a:t>
            </a:r>
          </a:p>
          <a:p>
            <a:r>
              <a:rPr lang="en-US" dirty="0"/>
              <a:t>In 1748, He was evicted from the community.</a:t>
            </a:r>
          </a:p>
          <a:p>
            <a:r>
              <a:rPr lang="en-US" dirty="0"/>
              <a:t>Around this time, he encountered the Baal Shem Tov, and he was drawn to his </a:t>
            </a:r>
            <a:r>
              <a:rPr lang="en-US" dirty="0" err="1"/>
              <a:t>Chassidus</a:t>
            </a:r>
            <a:r>
              <a:rPr lang="en-US" dirty="0"/>
              <a:t> which rejected asceticism and encouraged outreach.</a:t>
            </a:r>
          </a:p>
          <a:p>
            <a:r>
              <a:rPr lang="en-US" dirty="0"/>
              <a:t>He served as a Rabbi in the Chassidic communities of </a:t>
            </a:r>
            <a:r>
              <a:rPr lang="en-US" dirty="0" err="1"/>
              <a:t>Rashkov</a:t>
            </a:r>
            <a:r>
              <a:rPr lang="en-US" dirty="0"/>
              <a:t>, </a:t>
            </a:r>
            <a:r>
              <a:rPr lang="en-US" dirty="0" err="1"/>
              <a:t>Niemerow</a:t>
            </a:r>
            <a:r>
              <a:rPr lang="en-US" dirty="0"/>
              <a:t>, and </a:t>
            </a:r>
            <a:r>
              <a:rPr lang="en-US" dirty="0" err="1"/>
              <a:t>Polonnoye</a:t>
            </a:r>
            <a:r>
              <a:rPr lang="en-US" dirty="0"/>
              <a:t> until his death.</a:t>
            </a:r>
          </a:p>
          <a:p>
            <a:r>
              <a:rPr lang="en-US" dirty="0"/>
              <a:t>He is the primary recorder of the Baal Shem </a:t>
            </a:r>
            <a:r>
              <a:rPr lang="en-US" dirty="0" err="1"/>
              <a:t>Tov’s</a:t>
            </a:r>
            <a:r>
              <a:rPr lang="en-US" dirty="0"/>
              <a:t> teachings. </a:t>
            </a:r>
          </a:p>
          <a:p>
            <a:r>
              <a:rPr lang="en-US" dirty="0"/>
              <a:t>His work </a:t>
            </a:r>
            <a:r>
              <a:rPr lang="en-US" dirty="0" err="1"/>
              <a:t>Toldot</a:t>
            </a:r>
            <a:r>
              <a:rPr lang="en-US" dirty="0"/>
              <a:t> Yaakov Yosef on the weekly Torah Portion was the first Chassidic work ever published.</a:t>
            </a:r>
          </a:p>
          <a:p>
            <a:endParaRPr lang="en-US" dirty="0"/>
          </a:p>
        </p:txBody>
      </p:sp>
    </p:spTree>
    <p:extLst>
      <p:ext uri="{BB962C8B-B14F-4D97-AF65-F5344CB8AC3E}">
        <p14:creationId xmlns:p14="http://schemas.microsoft.com/office/powerpoint/2010/main" val="335340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581F3-040A-F243-0AD7-FFB39F79C597}"/>
              </a:ext>
            </a:extLst>
          </p:cNvPr>
          <p:cNvSpPr>
            <a:spLocks noGrp="1"/>
          </p:cNvSpPr>
          <p:nvPr>
            <p:ph type="title"/>
          </p:nvPr>
        </p:nvSpPr>
        <p:spPr/>
        <p:txBody>
          <a:bodyPr/>
          <a:lstStyle/>
          <a:p>
            <a:pPr algn="ctr"/>
            <a:r>
              <a:rPr lang="en-US" dirty="0"/>
              <a:t>Elevating the Sparks- Divinity in Everything</a:t>
            </a:r>
          </a:p>
        </p:txBody>
      </p:sp>
      <p:sp>
        <p:nvSpPr>
          <p:cNvPr id="3" name="Content Placeholder 2">
            <a:extLst>
              <a:ext uri="{FF2B5EF4-FFF2-40B4-BE49-F238E27FC236}">
                <a16:creationId xmlns:a16="http://schemas.microsoft.com/office/drawing/2014/main" id="{910BE48D-77EB-B10E-A71A-0D59F3B4EA60}"/>
              </a:ext>
            </a:extLst>
          </p:cNvPr>
          <p:cNvSpPr>
            <a:spLocks noGrp="1"/>
          </p:cNvSpPr>
          <p:nvPr>
            <p:ph idx="1"/>
          </p:nvPr>
        </p:nvSpPr>
        <p:spPr/>
        <p:txBody>
          <a:bodyPr>
            <a:noAutofit/>
          </a:bodyPr>
          <a:lstStyle/>
          <a:p>
            <a:pPr>
              <a:lnSpc>
                <a:spcPct val="150000"/>
              </a:lnSpc>
            </a:pPr>
            <a:r>
              <a:rPr lang="en-US" sz="1800" dirty="0" err="1">
                <a:latin typeface="Narkisim" panose="020E0502050101010101" pitchFamily="34" charset="-79"/>
                <a:cs typeface="Narkisim" panose="020E0502050101010101" pitchFamily="34" charset="-79"/>
              </a:rPr>
              <a:t>Toldot</a:t>
            </a:r>
            <a:r>
              <a:rPr lang="en-US" sz="1800" dirty="0">
                <a:latin typeface="Narkisim" panose="020E0502050101010101" pitchFamily="34" charset="-79"/>
                <a:cs typeface="Narkisim" panose="020E0502050101010101" pitchFamily="34" charset="-79"/>
              </a:rPr>
              <a:t> Yaakov Yosef on </a:t>
            </a:r>
            <a:r>
              <a:rPr lang="en-US" sz="1800" dirty="0" err="1">
                <a:latin typeface="Narkisim" panose="020E0502050101010101" pitchFamily="34" charset="-79"/>
                <a:cs typeface="Narkisim" panose="020E0502050101010101" pitchFamily="34" charset="-79"/>
              </a:rPr>
              <a:t>Naso</a:t>
            </a:r>
            <a:endParaRPr lang="en-US" sz="1800" dirty="0">
              <a:latin typeface="Narkisim" panose="020E0502050101010101" pitchFamily="34" charset="-79"/>
              <a:cs typeface="Narkisim" panose="020E0502050101010101" pitchFamily="34" charset="-79"/>
            </a:endParaRPr>
          </a:p>
          <a:p>
            <a:pPr marL="0" indent="0" algn="just" rtl="1">
              <a:lnSpc>
                <a:spcPct val="150000"/>
              </a:lnSpc>
              <a:buNone/>
            </a:pPr>
            <a:r>
              <a:rPr lang="he-IL" sz="2000" dirty="0">
                <a:effectLst/>
                <a:latin typeface="Narkisim" panose="020E0502050101010101" pitchFamily="34" charset="-79"/>
                <a:ea typeface="Calibri" panose="020F0502020204030204" pitchFamily="34" charset="0"/>
                <a:cs typeface="Narkisim" panose="020E0502050101010101" pitchFamily="34" charset="-79"/>
              </a:rPr>
              <a:t>מלא כל הארץ כבודו, ואין דבר גדול או קטן נפרד ממנו, כי הוא המצוי בכל המציאות כולן, ולכך יכול האדם השלם לייחד יחודים עליונים אפילו במעשיו הגשמיים, הן מאכלו ומשתה ומשגל ומשא ומתן ודבריו הגשמיים שבינו לבין חבירו</a:t>
            </a:r>
            <a:endParaRPr lang="en-US" sz="2000" dirty="0">
              <a:effectLst/>
              <a:latin typeface="Narkisim" panose="020E0502050101010101" pitchFamily="34" charset="-79"/>
              <a:ea typeface="Calibri" panose="020F0502020204030204" pitchFamily="34" charset="0"/>
              <a:cs typeface="Narkisim" panose="020E0502050101010101" pitchFamily="34" charset="-79"/>
            </a:endParaRPr>
          </a:p>
          <a:p>
            <a:pPr marL="0" indent="0" algn="just">
              <a:lnSpc>
                <a:spcPct val="150000"/>
              </a:lnSpc>
              <a:buNone/>
            </a:pPr>
            <a:r>
              <a:rPr lang="en-US" sz="2000" dirty="0">
                <a:latin typeface="Narkisim" panose="020E0502050101010101" pitchFamily="34" charset="-79"/>
                <a:cs typeface="Narkisim" panose="020E0502050101010101" pitchFamily="34" charset="-79"/>
              </a:rPr>
              <a:t>The whole earth is filled with His Glory. There is no small or big thing separate from Him. He is present in all things that exist. Therefore, a complete person can “unify elevated unification” even with his physical actions, whether through his eating, drinking, intercourse, business engagements, and physical matter between him and his fellow</a:t>
            </a:r>
          </a:p>
          <a:p>
            <a:pPr marL="0" indent="0" algn="r" rtl="1">
              <a:lnSpc>
                <a:spcPct val="150000"/>
              </a:lnSpc>
              <a:buNone/>
            </a:pPr>
            <a:endParaRPr lang="en-US" sz="18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2378833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E7D22-CB07-E760-F269-E4D373D4A7D8}"/>
              </a:ext>
            </a:extLst>
          </p:cNvPr>
          <p:cNvSpPr>
            <a:spLocks noGrp="1"/>
          </p:cNvSpPr>
          <p:nvPr>
            <p:ph type="title"/>
          </p:nvPr>
        </p:nvSpPr>
        <p:spPr/>
        <p:txBody>
          <a:bodyPr/>
          <a:lstStyle/>
          <a:p>
            <a:pPr algn="ctr"/>
            <a:r>
              <a:rPr lang="en-US" dirty="0"/>
              <a:t>Elevating the Sparks- Divinity in Everything</a:t>
            </a:r>
          </a:p>
        </p:txBody>
      </p:sp>
      <p:sp>
        <p:nvSpPr>
          <p:cNvPr id="3" name="Content Placeholder 2">
            <a:extLst>
              <a:ext uri="{FF2B5EF4-FFF2-40B4-BE49-F238E27FC236}">
                <a16:creationId xmlns:a16="http://schemas.microsoft.com/office/drawing/2014/main" id="{2D27040E-217B-01FA-9372-2256414EFF7C}"/>
              </a:ext>
            </a:extLst>
          </p:cNvPr>
          <p:cNvSpPr>
            <a:spLocks noGrp="1"/>
          </p:cNvSpPr>
          <p:nvPr>
            <p:ph idx="1"/>
          </p:nvPr>
        </p:nvSpPr>
        <p:spPr/>
        <p:txBody>
          <a:bodyPr>
            <a:normAutofit fontScale="62500" lnSpcReduction="20000"/>
          </a:bodyPr>
          <a:lstStyle/>
          <a:p>
            <a:pPr marL="0" indent="0" algn="just" rtl="1">
              <a:lnSpc>
                <a:spcPct val="150000"/>
              </a:lnSpc>
              <a:buNone/>
            </a:pPr>
            <a:r>
              <a:rPr lang="he-IL" sz="2800" dirty="0">
                <a:effectLst/>
                <a:latin typeface="Narkisim" panose="020E0502050101010101" pitchFamily="34" charset="-79"/>
                <a:ea typeface="Times New Roman" panose="02020603050405020304" pitchFamily="18" charset="0"/>
                <a:cs typeface="Narkisim" panose="020E0502050101010101" pitchFamily="34" charset="-79"/>
              </a:rPr>
              <a:t>וז"ש (משלי ג, ו) בכל דרכיך דעהו, כמו (עי' בראשית ד, א) וידע אדם את חוה, שהוא ייחוד וזווג. ואם בדברים הגשמיים כך, מכל שכן בעניני התפלה שהם דברים העומדים ברומו של עולם (ברכות ו:), שיש כמה וכמה מדריגות, ובכל א' וא' יכול אדם לייחד מדות העליונות, בסוד בזאת יבוא אהרן אל הקודש (ויקרא טז, ג), מן אותה מדריגה שהאדם הוא שם, יכלול עצמו עם כללות העולם שהם במדריגות האלו, שכולם הם איברי כנסת ישראל, ומשם יתפלל והי' אלקיו עמו ויעל (עזרא א, ג).</a:t>
            </a:r>
            <a:endParaRPr lang="en-US" sz="2800" dirty="0">
              <a:effectLst/>
              <a:latin typeface="Narkisim" panose="020E0502050101010101" pitchFamily="34" charset="-79"/>
              <a:ea typeface="Times New Roman" panose="02020603050405020304" pitchFamily="18" charset="0"/>
              <a:cs typeface="Narkisim" panose="020E0502050101010101" pitchFamily="34" charset="-79"/>
            </a:endParaRPr>
          </a:p>
          <a:p>
            <a:pPr marL="0" indent="0" algn="just">
              <a:lnSpc>
                <a:spcPct val="150000"/>
              </a:lnSpc>
              <a:buNone/>
            </a:pPr>
            <a:r>
              <a:rPr lang="en-US" sz="2800" dirty="0">
                <a:latin typeface="Narkisim" panose="020E0502050101010101" pitchFamily="34" charset="-79"/>
                <a:ea typeface="Times New Roman" panose="02020603050405020304" pitchFamily="18" charset="0"/>
                <a:cs typeface="Narkisim" panose="020E0502050101010101" pitchFamily="34" charset="-79"/>
              </a:rPr>
              <a:t>This is the meaning of (</a:t>
            </a:r>
            <a:r>
              <a:rPr lang="en-US" sz="2800" dirty="0" err="1">
                <a:latin typeface="Narkisim" panose="020E0502050101010101" pitchFamily="34" charset="-79"/>
                <a:ea typeface="Times New Roman" panose="02020603050405020304" pitchFamily="18" charset="0"/>
                <a:cs typeface="Narkisim" panose="020E0502050101010101" pitchFamily="34" charset="-79"/>
              </a:rPr>
              <a:t>Mishlei</a:t>
            </a:r>
            <a:r>
              <a:rPr lang="en-US" sz="2800" dirty="0">
                <a:latin typeface="Narkisim" panose="020E0502050101010101" pitchFamily="34" charset="-79"/>
                <a:ea typeface="Times New Roman" panose="02020603050405020304" pitchFamily="18" charset="0"/>
                <a:cs typeface="Narkisim" panose="020E0502050101010101" pitchFamily="34" charset="-79"/>
              </a:rPr>
              <a:t> 3:6) in all your ways know him, similar to (Genesis 4:1) And Adam had known Eve, meaning unification and bonding. If this is possible with physical things, certainly it is so with prayer which stands at the height of the world (</a:t>
            </a:r>
            <a:r>
              <a:rPr lang="en-US" sz="2800" dirty="0" err="1">
                <a:latin typeface="Narkisim" panose="020E0502050101010101" pitchFamily="34" charset="-79"/>
                <a:ea typeface="Times New Roman" panose="02020603050405020304" pitchFamily="18" charset="0"/>
                <a:cs typeface="Narkisim" panose="020E0502050101010101" pitchFamily="34" charset="-79"/>
              </a:rPr>
              <a:t>Berachot</a:t>
            </a:r>
            <a:r>
              <a:rPr lang="en-US" sz="2800" dirty="0">
                <a:latin typeface="Narkisim" panose="020E0502050101010101" pitchFamily="34" charset="-79"/>
                <a:ea typeface="Times New Roman" panose="02020603050405020304" pitchFamily="18" charset="0"/>
                <a:cs typeface="Narkisim" panose="020E0502050101010101" pitchFamily="34" charset="-79"/>
              </a:rPr>
              <a:t> 6b). There are many levels and at each one a person can unify the holy attributes, in conjunction with the secret meaning of “With this this </a:t>
            </a:r>
            <a:r>
              <a:rPr lang="en-US" sz="2800" dirty="0" err="1">
                <a:latin typeface="Narkisim" panose="020E0502050101010101" pitchFamily="34" charset="-79"/>
                <a:ea typeface="Times New Roman" panose="02020603050405020304" pitchFamily="18" charset="0"/>
                <a:cs typeface="Narkisim" panose="020E0502050101010101" pitchFamily="34" charset="-79"/>
              </a:rPr>
              <a:t>Aharon</a:t>
            </a:r>
            <a:r>
              <a:rPr lang="en-US" sz="2800" dirty="0">
                <a:latin typeface="Narkisim" panose="020E0502050101010101" pitchFamily="34" charset="-79"/>
                <a:ea typeface="Times New Roman" panose="02020603050405020304" pitchFamily="18" charset="0"/>
                <a:cs typeface="Narkisim" panose="020E0502050101010101" pitchFamily="34" charset="-79"/>
              </a:rPr>
              <a:t> shall enter the Holy”, from the level where a person is he can include himself with the rest of the world at their levels, for they are all the limbs of Knesset Yisrael. From there he should daven and (Ezra 1:3) “the Lord his God will be with Him and he will ascend.</a:t>
            </a:r>
            <a:endParaRPr lang="en-US" sz="2800" dirty="0">
              <a:effectLst/>
              <a:latin typeface="Narkisim" panose="020E0502050101010101" pitchFamily="34" charset="-79"/>
              <a:ea typeface="Times New Roman" panose="02020603050405020304" pitchFamily="18" charset="0"/>
              <a:cs typeface="Narkisim" panose="020E0502050101010101" pitchFamily="34" charset="-79"/>
            </a:endParaRPr>
          </a:p>
          <a:p>
            <a:endParaRPr lang="en-US" dirty="0"/>
          </a:p>
        </p:txBody>
      </p:sp>
    </p:spTree>
    <p:extLst>
      <p:ext uri="{BB962C8B-B14F-4D97-AF65-F5344CB8AC3E}">
        <p14:creationId xmlns:p14="http://schemas.microsoft.com/office/powerpoint/2010/main" val="423800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E4255-E668-7979-77F5-3C94AEA25388}"/>
              </a:ext>
            </a:extLst>
          </p:cNvPr>
          <p:cNvSpPr>
            <a:spLocks noGrp="1"/>
          </p:cNvSpPr>
          <p:nvPr>
            <p:ph type="title"/>
          </p:nvPr>
        </p:nvSpPr>
        <p:spPr/>
        <p:txBody>
          <a:bodyPr/>
          <a:lstStyle/>
          <a:p>
            <a:pPr algn="ctr"/>
            <a:r>
              <a:rPr lang="en-US" dirty="0"/>
              <a:t>Interconnectedness and the Power of the Tzaddik</a:t>
            </a:r>
          </a:p>
        </p:txBody>
      </p:sp>
      <p:sp>
        <p:nvSpPr>
          <p:cNvPr id="3" name="Content Placeholder 2">
            <a:extLst>
              <a:ext uri="{FF2B5EF4-FFF2-40B4-BE49-F238E27FC236}">
                <a16:creationId xmlns:a16="http://schemas.microsoft.com/office/drawing/2014/main" id="{2F639E64-A5E0-8E23-AF87-A9C3AFE85592}"/>
              </a:ext>
            </a:extLst>
          </p:cNvPr>
          <p:cNvSpPr>
            <a:spLocks noGrp="1"/>
          </p:cNvSpPr>
          <p:nvPr>
            <p:ph idx="1"/>
          </p:nvPr>
        </p:nvSpPr>
        <p:spPr/>
        <p:txBody>
          <a:bodyPr/>
          <a:lstStyle/>
          <a:p>
            <a:r>
              <a:rPr lang="en-US" dirty="0" err="1"/>
              <a:t>Bamidbar</a:t>
            </a:r>
            <a:r>
              <a:rPr lang="en-US" dirty="0"/>
              <a:t> Chapter 8</a:t>
            </a:r>
          </a:p>
          <a:p>
            <a:pPr marL="0" indent="0" algn="just" rtl="1">
              <a:buNone/>
            </a:pPr>
            <a:r>
              <a:rPr lang="he-IL" b="0" i="0" dirty="0">
                <a:effectLst/>
                <a:latin typeface="sbl_hebrew"/>
              </a:rPr>
              <a:t>דַּבֵּר֙ אֶל־אַֽהֲרֹ֔ן וְאָֽמַרְתָּ֖ אֵלָ֑יו בְּהַֽעֲלֹֽתְךָ֙ אֶת־הַנֵּרֹ֔ת אֶל־מוּל֙ פְּנֵ֣י הַמְּנוֹרָ֔ה יָאִ֖ירוּ שִׁבְעַ֥ת הַנֵּרֽוֹת:</a:t>
            </a:r>
            <a:endParaRPr lang="en-US" b="0" i="0" dirty="0">
              <a:effectLst/>
              <a:latin typeface="sbl_hebrew"/>
            </a:endParaRPr>
          </a:p>
          <a:p>
            <a:pPr marL="0" indent="0" algn="just">
              <a:buNone/>
            </a:pPr>
            <a:r>
              <a:rPr lang="en-US" b="0" i="0" dirty="0">
                <a:effectLst/>
                <a:latin typeface="Arial" panose="020B0604020202020204" pitchFamily="34" charset="0"/>
              </a:rPr>
              <a:t>Speak to Aaron and say to him: "When you light the lamps, the seven lamps shall cast their light toward the face of the menorah."</a:t>
            </a:r>
            <a:endParaRPr lang="en-US" dirty="0"/>
          </a:p>
        </p:txBody>
      </p:sp>
    </p:spTree>
    <p:extLst>
      <p:ext uri="{BB962C8B-B14F-4D97-AF65-F5344CB8AC3E}">
        <p14:creationId xmlns:p14="http://schemas.microsoft.com/office/powerpoint/2010/main" val="196986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8CD4-4582-B6BB-474E-5356BFF71D2F}"/>
              </a:ext>
            </a:extLst>
          </p:cNvPr>
          <p:cNvSpPr>
            <a:spLocks noGrp="1"/>
          </p:cNvSpPr>
          <p:nvPr>
            <p:ph type="title"/>
          </p:nvPr>
        </p:nvSpPr>
        <p:spPr/>
        <p:txBody>
          <a:bodyPr/>
          <a:lstStyle/>
          <a:p>
            <a:pPr algn="ctr"/>
            <a:r>
              <a:rPr lang="en-US" dirty="0"/>
              <a:t>Interconnectedness and the Power of the Tzaddik</a:t>
            </a:r>
          </a:p>
        </p:txBody>
      </p:sp>
      <p:sp>
        <p:nvSpPr>
          <p:cNvPr id="3" name="Content Placeholder 2">
            <a:extLst>
              <a:ext uri="{FF2B5EF4-FFF2-40B4-BE49-F238E27FC236}">
                <a16:creationId xmlns:a16="http://schemas.microsoft.com/office/drawing/2014/main" id="{4A5A8E4A-E40A-5D4B-6610-4004BB89DC1E}"/>
              </a:ext>
            </a:extLst>
          </p:cNvPr>
          <p:cNvSpPr>
            <a:spLocks noGrp="1"/>
          </p:cNvSpPr>
          <p:nvPr>
            <p:ph idx="1"/>
          </p:nvPr>
        </p:nvSpPr>
        <p:spPr>
          <a:xfrm>
            <a:off x="883920" y="1825625"/>
            <a:ext cx="10469880" cy="4351338"/>
          </a:xfrm>
        </p:spPr>
        <p:txBody>
          <a:bodyPr>
            <a:noAutofit/>
          </a:bodyPr>
          <a:lstStyle/>
          <a:p>
            <a:pPr algn="just">
              <a:lnSpc>
                <a:spcPct val="130000"/>
              </a:lnSpc>
            </a:pPr>
            <a:r>
              <a:rPr lang="en-US" sz="2000" b="1" dirty="0" err="1">
                <a:latin typeface="Narkisim" panose="020E0502050101010101" pitchFamily="34" charset="-79"/>
                <a:cs typeface="Narkisim" panose="020E0502050101010101" pitchFamily="34" charset="-79"/>
              </a:rPr>
              <a:t>Toldot</a:t>
            </a:r>
            <a:r>
              <a:rPr lang="en-US" sz="2000" b="1" dirty="0">
                <a:latin typeface="Narkisim" panose="020E0502050101010101" pitchFamily="34" charset="-79"/>
                <a:cs typeface="Narkisim" panose="020E0502050101010101" pitchFamily="34" charset="-79"/>
              </a:rPr>
              <a:t> Yaakov Yosef, </a:t>
            </a:r>
            <a:r>
              <a:rPr lang="en-US" sz="2000" b="1" dirty="0" err="1">
                <a:latin typeface="Narkisim" panose="020E0502050101010101" pitchFamily="34" charset="-79"/>
                <a:cs typeface="Narkisim" panose="020E0502050101010101" pitchFamily="34" charset="-79"/>
              </a:rPr>
              <a:t>Naso</a:t>
            </a:r>
            <a:endParaRPr lang="en-US" sz="2000" b="1" dirty="0">
              <a:latin typeface="Narkisim" panose="020E0502050101010101" pitchFamily="34" charset="-79"/>
              <a:cs typeface="Narkisim" panose="020E0502050101010101" pitchFamily="34" charset="-79"/>
            </a:endParaRPr>
          </a:p>
          <a:p>
            <a:pPr marL="0" indent="0" algn="just" rtl="1">
              <a:lnSpc>
                <a:spcPct val="130000"/>
              </a:lnSpc>
              <a:spcBef>
                <a:spcPts val="0"/>
              </a:spcBef>
              <a:buNone/>
            </a:pPr>
            <a:r>
              <a:rPr lang="he-IL" sz="2000" dirty="0">
                <a:effectLst/>
                <a:latin typeface="Narkisim" panose="020E0502050101010101" pitchFamily="34" charset="-79"/>
                <a:ea typeface="Times New Roman" panose="02020603050405020304" pitchFamily="18" charset="0"/>
                <a:cs typeface="Narkisim" panose="020E0502050101010101" pitchFamily="34" charset="-79"/>
              </a:rPr>
              <a:t>וז"ש בהעלות"ך את הנרות, כי על ידי עלותך בדביקות כאמור, אז אפשר להעלות הנרות שאר כללות איברי ישראל הנק' נרות כנ"ל ג"כ עמך, על ידי שנכללו בך מצד אחדות ישראל</a:t>
            </a:r>
            <a:r>
              <a:rPr lang="en-US" sz="2000" dirty="0">
                <a:effectLst/>
                <a:latin typeface="Narkisim" panose="020E0502050101010101" pitchFamily="34" charset="-79"/>
                <a:ea typeface="Times New Roman" panose="02020603050405020304" pitchFamily="18" charset="0"/>
                <a:cs typeface="Narkisim" panose="020E0502050101010101" pitchFamily="34" charset="-79"/>
              </a:rPr>
              <a:t>. </a:t>
            </a:r>
          </a:p>
          <a:p>
            <a:pPr marL="0" indent="0" algn="just">
              <a:lnSpc>
                <a:spcPct val="130000"/>
              </a:lnSpc>
              <a:buNone/>
            </a:pPr>
            <a:r>
              <a:rPr lang="en-US" sz="2000" dirty="0">
                <a:latin typeface="Narkisim" panose="020E0502050101010101" pitchFamily="34" charset="-79"/>
                <a:cs typeface="Narkisim" panose="020E0502050101010101" pitchFamily="34" charset="-79"/>
              </a:rPr>
              <a:t>This is the meaning of when you raise the candles, that through your elevation with appropriate connection, you can raise the candles of the rest of the limbs of Israel which are called candles, as we explained, along with you, through their being included through the unity of Israel</a:t>
            </a:r>
          </a:p>
          <a:p>
            <a:pPr marL="0" indent="0" algn="just">
              <a:lnSpc>
                <a:spcPct val="130000"/>
              </a:lnSpc>
              <a:buNone/>
            </a:pPr>
            <a:endParaRPr lang="en-US" sz="20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4073413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71A62-936B-93C5-B796-32614926223F}"/>
              </a:ext>
            </a:extLst>
          </p:cNvPr>
          <p:cNvSpPr>
            <a:spLocks noGrp="1"/>
          </p:cNvSpPr>
          <p:nvPr>
            <p:ph type="title"/>
          </p:nvPr>
        </p:nvSpPr>
        <p:spPr/>
        <p:txBody>
          <a:bodyPr/>
          <a:lstStyle/>
          <a:p>
            <a:pPr algn="ctr"/>
            <a:r>
              <a:rPr lang="en-US" dirty="0"/>
              <a:t>Interconnectedness and the Power of the Tzaddik</a:t>
            </a:r>
          </a:p>
        </p:txBody>
      </p:sp>
      <p:sp>
        <p:nvSpPr>
          <p:cNvPr id="3" name="Content Placeholder 2">
            <a:extLst>
              <a:ext uri="{FF2B5EF4-FFF2-40B4-BE49-F238E27FC236}">
                <a16:creationId xmlns:a16="http://schemas.microsoft.com/office/drawing/2014/main" id="{6F7A5C91-6C5D-5AC9-07D7-A9F88AAF356B}"/>
              </a:ext>
            </a:extLst>
          </p:cNvPr>
          <p:cNvSpPr>
            <a:spLocks noGrp="1"/>
          </p:cNvSpPr>
          <p:nvPr>
            <p:ph idx="1"/>
          </p:nvPr>
        </p:nvSpPr>
        <p:spPr/>
        <p:txBody>
          <a:bodyPr>
            <a:normAutofit/>
          </a:bodyPr>
          <a:lstStyle/>
          <a:p>
            <a:pPr marL="0" marR="0" lvl="0" indent="0" algn="just" defTabSz="914400" rtl="1" eaLnBrk="1" fontAlgn="auto" latinLnBrk="0" hangingPunct="1">
              <a:lnSpc>
                <a:spcPct val="130000"/>
              </a:lnSpc>
              <a:spcBef>
                <a:spcPts val="0"/>
              </a:spcBef>
              <a:spcAft>
                <a:spcPts val="0"/>
              </a:spcAft>
              <a:buClrTx/>
              <a:buSzTx/>
              <a:buFont typeface="Arial" panose="020B0604020202020204" pitchFamily="34" charset="0"/>
              <a:buNone/>
              <a:tabLst/>
              <a:defRPr/>
            </a:pPr>
            <a:r>
              <a:rPr kumimoji="0" lang="he-IL" sz="2000" b="1"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rPr>
              <a:t>ואמר,</a:t>
            </a:r>
            <a:r>
              <a:rPr kumimoji="0" lang="he-IL"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rPr>
              <a:t> אל מול פני המנורה יאירו שבעת הנרות, ר"ל שראש הדור המכוין להעלותן נקרא פני המנורה, כמו פני הדור. וכשאחד מסתכל בפנים מאירות אל חבירו, על ידי אחדותן והתכללותן זה עם זה, ראש הדור עם דורו עמו, ובני דורו עם ראש הדור, אז על ידי הדבקות זה עם זה עולין</a:t>
            </a:r>
            <a:endParaRPr kumimoji="0" lang="en-US"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endParaRPr>
          </a:p>
          <a:p>
            <a:pPr marL="0" marR="0" lvl="0" indent="0" algn="just" defTabSz="914400" rtl="0" eaLnBrk="1" fontAlgn="auto" latinLnBrk="0" hangingPunct="1">
              <a:lnSpc>
                <a:spcPct val="130000"/>
              </a:lnSpc>
              <a:spcBef>
                <a:spcPts val="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rPr>
              <a:t>And it said: "in front/on the face of the Menorah, the seven lights will illuminate" (</a:t>
            </a:r>
            <a:r>
              <a:rPr kumimoji="0" lang="en-US"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hlinkClick r:id="rId2">
                  <a:extLst>
                    <a:ext uri="{A12FA001-AC4F-418D-AE19-62706E023703}">
                      <ahyp:hlinkClr xmlns:ahyp="http://schemas.microsoft.com/office/drawing/2018/hyperlinkcolor" val="tx"/>
                    </a:ext>
                  </a:extLst>
                </a:hlinkClick>
              </a:rPr>
              <a:t>Numbers 8:2</a:t>
            </a:r>
            <a:r>
              <a:rPr kumimoji="0" lang="en-US"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rPr>
              <a:t>). Meaning - the </a:t>
            </a:r>
            <a:r>
              <a:rPr kumimoji="0" lang="en-US" sz="2000" b="0" i="0" u="none" strike="noStrike" kern="1200" cap="none" spc="0" normalizeH="0" baseline="0" noProof="0" dirty="0" err="1">
                <a:ln>
                  <a:noFill/>
                </a:ln>
                <a:effectLst/>
                <a:uLnTx/>
                <a:uFillTx/>
                <a:latin typeface="Narkisim" panose="020E0502050101010101" pitchFamily="34" charset="-79"/>
                <a:ea typeface="+mn-ea"/>
                <a:cs typeface="Narkisim" panose="020E0502050101010101" pitchFamily="34" charset="-79"/>
              </a:rPr>
              <a:t>the</a:t>
            </a:r>
            <a:r>
              <a:rPr kumimoji="0" lang="en-US" sz="2000" b="0" i="0" u="none" strike="noStrike" kern="1200" cap="none" spc="0" normalizeH="0" baseline="0" noProof="0" dirty="0">
                <a:ln>
                  <a:noFill/>
                </a:ln>
                <a:effectLst/>
                <a:uLnTx/>
                <a:uFillTx/>
                <a:latin typeface="Narkisim" panose="020E0502050101010101" pitchFamily="34" charset="-79"/>
                <a:ea typeface="+mn-ea"/>
                <a:cs typeface="Narkisim" panose="020E0502050101010101" pitchFamily="34" charset="-79"/>
              </a:rPr>
              <a:t> leader of the generation that intends to raise the people is called "the face of the Menorah", just as they are "the face of the generation." And when a person looks at the illuminated face of their friend, through their unity and their integration with one another, the leader of the generation with the generation of their people, and the people of the generation with the leader of the generation, then through the clinging of one to another they are raised</a:t>
            </a:r>
          </a:p>
          <a:p>
            <a:pPr marL="0" indent="0">
              <a:buNone/>
            </a:pPr>
            <a:endParaRPr lang="en-US" sz="2000" dirty="0"/>
          </a:p>
        </p:txBody>
      </p:sp>
    </p:spTree>
    <p:extLst>
      <p:ext uri="{BB962C8B-B14F-4D97-AF65-F5344CB8AC3E}">
        <p14:creationId xmlns:p14="http://schemas.microsoft.com/office/powerpoint/2010/main" val="111065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D4386-18E2-9E65-5285-3AD0E2A17554}"/>
              </a:ext>
            </a:extLst>
          </p:cNvPr>
          <p:cNvSpPr>
            <a:spLocks noGrp="1"/>
          </p:cNvSpPr>
          <p:nvPr>
            <p:ph type="title"/>
          </p:nvPr>
        </p:nvSpPr>
        <p:spPr/>
        <p:txBody>
          <a:bodyPr/>
          <a:lstStyle/>
          <a:p>
            <a:pPr algn="ctr"/>
            <a:r>
              <a:rPr lang="en-US" dirty="0"/>
              <a:t>Interconnectedness and the Power of the Tzaddik	</a:t>
            </a:r>
          </a:p>
        </p:txBody>
      </p:sp>
      <p:sp>
        <p:nvSpPr>
          <p:cNvPr id="3" name="Content Placeholder 2">
            <a:extLst>
              <a:ext uri="{FF2B5EF4-FFF2-40B4-BE49-F238E27FC236}">
                <a16:creationId xmlns:a16="http://schemas.microsoft.com/office/drawing/2014/main" id="{9BD9B22F-2BEE-070F-02B3-F2C63FE521EA}"/>
              </a:ext>
            </a:extLst>
          </p:cNvPr>
          <p:cNvSpPr>
            <a:spLocks noGrp="1"/>
          </p:cNvSpPr>
          <p:nvPr>
            <p:ph idx="1"/>
          </p:nvPr>
        </p:nvSpPr>
        <p:spPr/>
        <p:txBody>
          <a:bodyPr>
            <a:normAutofit fontScale="92500" lnSpcReduction="10000"/>
          </a:bodyPr>
          <a:lstStyle/>
          <a:p>
            <a:pPr marL="0" indent="0" algn="just" rtl="1">
              <a:lnSpc>
                <a:spcPct val="150000"/>
              </a:lnSpc>
              <a:buNone/>
            </a:pPr>
            <a:r>
              <a:rPr lang="he-IL" sz="2000" dirty="0">
                <a:latin typeface="Narkisim" panose="020E0502050101010101" pitchFamily="34" charset="-79"/>
                <a:cs typeface="Narkisim" panose="020E0502050101010101" pitchFamily="34" charset="-79"/>
              </a:rPr>
              <a:t>ויתפרש בג' פנים, וכולן כאחד נמשכין זה מזה. ור"ל כי יש לפרש אל מול פני המנורה אל פרטות האדם, כי משכן הנפש והרוח הוא בכבד ולב, ומשכן הנשמה הוא במוח. ובתיקון האדם מעשיו אז ממשיך הנשמה לשרות במוח, שישוב ויאיר אל ז' קני המנורה שבראש השייך לנשמה, ומשם יומשך הארה לנפש ורוח ברמ"ח איבריו. וכל זה דרך פרט.</a:t>
            </a:r>
          </a:p>
          <a:p>
            <a:pPr marL="0" indent="0" algn="just">
              <a:lnSpc>
                <a:spcPct val="150000"/>
              </a:lnSpc>
              <a:buNone/>
            </a:pPr>
            <a:r>
              <a:rPr lang="en-US" sz="2000" dirty="0">
                <a:latin typeface="Narkisim" panose="020E0502050101010101" pitchFamily="34" charset="-79"/>
                <a:cs typeface="Narkisim" panose="020E0502050101010101" pitchFamily="34" charset="-79"/>
              </a:rPr>
              <a:t>This can be explained in three ways, and they follow each other. Meaning, one needs to explain "in front/on the face of the Menorah" (</a:t>
            </a:r>
            <a:r>
              <a:rPr lang="en-US" sz="2000" dirty="0">
                <a:latin typeface="Narkisim" panose="020E0502050101010101" pitchFamily="34" charset="-79"/>
                <a:cs typeface="Narkisim" panose="020E0502050101010101" pitchFamily="34" charset="-79"/>
                <a:hlinkClick r:id="rId2"/>
              </a:rPr>
              <a:t>Numbers 8:2</a:t>
            </a:r>
            <a:r>
              <a:rPr lang="en-US" sz="2000" dirty="0">
                <a:latin typeface="Narkisim" panose="020E0502050101010101" pitchFamily="34" charset="-79"/>
                <a:cs typeface="Narkisim" panose="020E0502050101010101" pitchFamily="34" charset="-79"/>
              </a:rPr>
              <a:t>) regarding the parts of the human being: the tabernacle/dwelling of the soul and the spirit are the liver and the heart, and the tabernacle of the essence is the brain. And when a person fixes their actions, then the essence continues to reign in the brain, that returns and illuminates the seven shafts of the Menorah, that in the head the essence belongs, and from there it extends the light to the soul and the spirit in the 248 members. And all this is in the personal level.</a:t>
            </a:r>
          </a:p>
        </p:txBody>
      </p:sp>
    </p:spTree>
    <p:extLst>
      <p:ext uri="{BB962C8B-B14F-4D97-AF65-F5344CB8AC3E}">
        <p14:creationId xmlns:p14="http://schemas.microsoft.com/office/powerpoint/2010/main" val="272047080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129</TotalTime>
  <Words>1453</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Narkisim</vt:lpstr>
      <vt:lpstr>sbl_hebrew</vt:lpstr>
      <vt:lpstr>Vapor Trail</vt:lpstr>
      <vt:lpstr>Rabbi Yaakov Yosef of Polonnoye and the Early Spread of Chassidut</vt:lpstr>
      <vt:lpstr>Disciples and Grand Disciples of the Baal Shem Tov</vt:lpstr>
      <vt:lpstr>Rabbi Yaakov Yosef of Polonnoye The Scribe</vt:lpstr>
      <vt:lpstr>Elevating the Sparks- Divinity in Everything</vt:lpstr>
      <vt:lpstr>Elevating the Sparks- Divinity in Everything</vt:lpstr>
      <vt:lpstr>Interconnectedness and the Power of the Tzaddik</vt:lpstr>
      <vt:lpstr>Interconnectedness and the Power of the Tzaddik</vt:lpstr>
      <vt:lpstr>Interconnectedness and the Power of the Tzaddik</vt:lpstr>
      <vt:lpstr>Interconnectedness and the Power of the Tzaddik </vt:lpstr>
      <vt:lpstr>Interconnectedness and the Power of the Tzaddik </vt:lpstr>
      <vt:lpstr>Interconnectedness and the Power of the Tzaddik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Rabbi Yaakov Yosef of Polonnoye and the Early Spread of Chassidut</dc:title>
  <dc:creator>Sammy Bergman</dc:creator>
  <cp:lastModifiedBy>Sammy Bergman</cp:lastModifiedBy>
  <cp:revision>1</cp:revision>
  <dcterms:created xsi:type="dcterms:W3CDTF">2022-06-22T21:33:59Z</dcterms:created>
  <dcterms:modified xsi:type="dcterms:W3CDTF">2022-06-22T23:43:15Z</dcterms:modified>
</cp:coreProperties>
</file>