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9" r:id="rId3"/>
    <p:sldId id="257"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4660"/>
  </p:normalViewPr>
  <p:slideViewPr>
    <p:cSldViewPr snapToGrid="0">
      <p:cViewPr varScale="1">
        <p:scale>
          <a:sx n="63" d="100"/>
          <a:sy n="63" d="100"/>
        </p:scale>
        <p:origin x="9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9D680A-F32C-4345-A8B2-5D91663933E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07F1A7C-C287-43FA-B2E3-415F8D9F26E3}">
      <dgm:prSet phldrT="[Text]" custT="1"/>
      <dgm:spPr/>
      <dgm:t>
        <a:bodyPr/>
        <a:lstStyle/>
        <a:p>
          <a:r>
            <a:rPr lang="en-US" sz="1800" dirty="0"/>
            <a:t>Rabbi Yisrael Baal Shem Tov</a:t>
          </a:r>
        </a:p>
      </dgm:t>
    </dgm:pt>
    <dgm:pt modelId="{CC98B641-4D1F-4C8A-A34C-EC22FC007B7F}" type="parTrans" cxnId="{65135A35-0640-4842-A0BA-4109C62C6950}">
      <dgm:prSet/>
      <dgm:spPr/>
      <dgm:t>
        <a:bodyPr/>
        <a:lstStyle/>
        <a:p>
          <a:endParaRPr lang="en-US"/>
        </a:p>
      </dgm:t>
    </dgm:pt>
    <dgm:pt modelId="{96E1BE6F-1620-4596-B656-355ADDCFA2E6}" type="sibTrans" cxnId="{65135A35-0640-4842-A0BA-4109C62C6950}">
      <dgm:prSet/>
      <dgm:spPr/>
      <dgm:t>
        <a:bodyPr/>
        <a:lstStyle/>
        <a:p>
          <a:endParaRPr lang="en-US"/>
        </a:p>
      </dgm:t>
    </dgm:pt>
    <dgm:pt modelId="{3D5C848E-0C6E-403E-A65F-067F4A479C73}" type="asst">
      <dgm:prSet phldrT="[Text]" custT="1"/>
      <dgm:spPr/>
      <dgm:t>
        <a:bodyPr/>
        <a:lstStyle/>
        <a:p>
          <a:r>
            <a:rPr lang="en-US" sz="1400" dirty="0"/>
            <a:t>Rabbi Yaakov Yosef of </a:t>
          </a:r>
          <a:r>
            <a:rPr lang="en-US" sz="1400" dirty="0" err="1"/>
            <a:t>Polonnoye</a:t>
          </a:r>
          <a:endParaRPr lang="en-US" sz="1400" dirty="0"/>
        </a:p>
        <a:p>
          <a:r>
            <a:rPr lang="en-US" sz="1400" dirty="0"/>
            <a:t>The Scribe</a:t>
          </a:r>
        </a:p>
      </dgm:t>
    </dgm:pt>
    <dgm:pt modelId="{134BE770-11F8-45CB-B681-F76CAEFF649C}" type="parTrans" cxnId="{1180C37E-4259-49AD-8938-AEF67F47B071}">
      <dgm:prSet/>
      <dgm:spPr/>
      <dgm:t>
        <a:bodyPr/>
        <a:lstStyle/>
        <a:p>
          <a:endParaRPr lang="en-US" sz="1800"/>
        </a:p>
      </dgm:t>
    </dgm:pt>
    <dgm:pt modelId="{30D534DC-2BBB-423B-A18B-292A19B5B584}" type="sibTrans" cxnId="{1180C37E-4259-49AD-8938-AEF67F47B071}">
      <dgm:prSet/>
      <dgm:spPr/>
      <dgm:t>
        <a:bodyPr/>
        <a:lstStyle/>
        <a:p>
          <a:endParaRPr lang="en-US"/>
        </a:p>
      </dgm:t>
    </dgm:pt>
    <dgm:pt modelId="{C1895125-8A1A-4528-8903-B5381C3396CB}" type="asst">
      <dgm:prSet phldrT="[Text]" custT="1"/>
      <dgm:spPr/>
      <dgm:t>
        <a:bodyPr/>
        <a:lstStyle/>
        <a:p>
          <a:r>
            <a:rPr lang="en-US" sz="1800" dirty="0"/>
            <a:t>Rabbi </a:t>
          </a:r>
          <a:r>
            <a:rPr lang="en-US" sz="1800" dirty="0" err="1"/>
            <a:t>Dov</a:t>
          </a:r>
          <a:r>
            <a:rPr lang="en-US" sz="1800" dirty="0"/>
            <a:t> Ber of </a:t>
          </a:r>
          <a:r>
            <a:rPr lang="en-US" sz="1800" dirty="0" err="1"/>
            <a:t>Mezeritch</a:t>
          </a:r>
          <a:endParaRPr lang="en-US" sz="1800" dirty="0"/>
        </a:p>
      </dgm:t>
    </dgm:pt>
    <dgm:pt modelId="{96C4C067-72E8-47A0-A6AE-91A69045DCCB}" type="parTrans" cxnId="{8F13F90B-F576-4E0C-B406-C5F7651CBC19}">
      <dgm:prSet/>
      <dgm:spPr/>
      <dgm:t>
        <a:bodyPr/>
        <a:lstStyle/>
        <a:p>
          <a:endParaRPr lang="en-US" sz="1800"/>
        </a:p>
      </dgm:t>
    </dgm:pt>
    <dgm:pt modelId="{F25A689B-D540-4EF2-AAF9-7EAB604236D9}" type="sibTrans" cxnId="{8F13F90B-F576-4E0C-B406-C5F7651CBC19}">
      <dgm:prSet/>
      <dgm:spPr/>
      <dgm:t>
        <a:bodyPr/>
        <a:lstStyle/>
        <a:p>
          <a:endParaRPr lang="en-US"/>
        </a:p>
      </dgm:t>
    </dgm:pt>
    <dgm:pt modelId="{F2BF6248-4DD5-4321-A05A-1F757D1BA0B4}" type="asst">
      <dgm:prSet phldrT="[Text]" custT="1"/>
      <dgm:spPr/>
      <dgm:t>
        <a:bodyPr/>
        <a:lstStyle/>
        <a:p>
          <a:r>
            <a:rPr lang="en-US" sz="1800" dirty="0"/>
            <a:t>Rabbi </a:t>
          </a:r>
          <a:r>
            <a:rPr lang="en-US" sz="1800" dirty="0" err="1"/>
            <a:t>Schneur</a:t>
          </a:r>
          <a:r>
            <a:rPr lang="en-US" sz="1800" dirty="0"/>
            <a:t> </a:t>
          </a:r>
          <a:r>
            <a:rPr lang="en-US" sz="1800" dirty="0" err="1"/>
            <a:t>Zalman</a:t>
          </a:r>
          <a:r>
            <a:rPr lang="en-US" sz="1800" dirty="0"/>
            <a:t> of </a:t>
          </a:r>
          <a:r>
            <a:rPr lang="en-US" sz="1800" dirty="0" err="1"/>
            <a:t>Lyady</a:t>
          </a:r>
          <a:endParaRPr lang="en-US" sz="1800" dirty="0"/>
        </a:p>
        <a:p>
          <a:r>
            <a:rPr lang="en-US" sz="1800" dirty="0"/>
            <a:t>(White Russia)</a:t>
          </a:r>
        </a:p>
      </dgm:t>
    </dgm:pt>
    <dgm:pt modelId="{A943A427-AA06-44B8-ADAA-8A7642497FA0}" type="parTrans" cxnId="{60499590-8F74-426C-96F9-7641BDCC08ED}">
      <dgm:prSet/>
      <dgm:spPr/>
      <dgm:t>
        <a:bodyPr/>
        <a:lstStyle/>
        <a:p>
          <a:endParaRPr lang="en-US" sz="1800"/>
        </a:p>
      </dgm:t>
    </dgm:pt>
    <dgm:pt modelId="{BBA96111-140B-4745-91F6-393EC00BDD72}" type="sibTrans" cxnId="{60499590-8F74-426C-96F9-7641BDCC08ED}">
      <dgm:prSet/>
      <dgm:spPr/>
      <dgm:t>
        <a:bodyPr/>
        <a:lstStyle/>
        <a:p>
          <a:endParaRPr lang="en-US"/>
        </a:p>
      </dgm:t>
    </dgm:pt>
    <dgm:pt modelId="{0EDC03F7-C89F-4A97-8563-CCDB863FEA5B}" type="asst">
      <dgm:prSet phldrT="[Text]" custT="1"/>
      <dgm:spPr/>
      <dgm:t>
        <a:bodyPr/>
        <a:lstStyle/>
        <a:p>
          <a:r>
            <a:rPr lang="en-US" sz="1800" dirty="0"/>
            <a:t>Rabbi </a:t>
          </a:r>
          <a:r>
            <a:rPr lang="en-US" sz="1800" dirty="0" err="1"/>
            <a:t>Aharon</a:t>
          </a:r>
          <a:r>
            <a:rPr lang="en-US" sz="1800" dirty="0"/>
            <a:t> of </a:t>
          </a:r>
          <a:r>
            <a:rPr lang="en-US" sz="1800" dirty="0" err="1"/>
            <a:t>Karlin</a:t>
          </a:r>
          <a:endParaRPr lang="en-US" sz="1800" dirty="0"/>
        </a:p>
        <a:p>
          <a:r>
            <a:rPr lang="en-US" sz="1800" dirty="0"/>
            <a:t>(Belarus)</a:t>
          </a:r>
        </a:p>
      </dgm:t>
    </dgm:pt>
    <dgm:pt modelId="{B60B903D-B1F5-444B-9D35-7EBBA755D7A8}" type="parTrans" cxnId="{24B4E001-C7CF-4A2E-817E-2FB2F8397ECD}">
      <dgm:prSet/>
      <dgm:spPr/>
      <dgm:t>
        <a:bodyPr/>
        <a:lstStyle/>
        <a:p>
          <a:endParaRPr lang="en-US" sz="1800"/>
        </a:p>
      </dgm:t>
    </dgm:pt>
    <dgm:pt modelId="{8D8A7BED-747F-4E50-8D21-391CF96086BE}" type="sibTrans" cxnId="{24B4E001-C7CF-4A2E-817E-2FB2F8397ECD}">
      <dgm:prSet/>
      <dgm:spPr/>
      <dgm:t>
        <a:bodyPr/>
        <a:lstStyle/>
        <a:p>
          <a:endParaRPr lang="en-US"/>
        </a:p>
      </dgm:t>
    </dgm:pt>
    <dgm:pt modelId="{CF488C21-3A67-40F0-88EA-D6F0CAF807B4}" type="asst">
      <dgm:prSet phldrT="[Text]" custT="1"/>
      <dgm:spPr/>
      <dgm:t>
        <a:bodyPr/>
        <a:lstStyle/>
        <a:p>
          <a:r>
            <a:rPr lang="en-US" sz="1800" dirty="0"/>
            <a:t>Rabbi Levi </a:t>
          </a:r>
          <a:r>
            <a:rPr lang="en-US" sz="1800" dirty="0" err="1"/>
            <a:t>Yitzchok</a:t>
          </a:r>
          <a:r>
            <a:rPr lang="en-US" sz="1800" dirty="0"/>
            <a:t> of </a:t>
          </a:r>
          <a:r>
            <a:rPr lang="en-US" sz="1800" dirty="0" err="1"/>
            <a:t>Berditchev</a:t>
          </a:r>
          <a:endParaRPr lang="en-US" sz="1800" dirty="0"/>
        </a:p>
        <a:p>
          <a:r>
            <a:rPr lang="en-US" sz="1800" dirty="0"/>
            <a:t>(Poland and North Ukraine)</a:t>
          </a:r>
        </a:p>
      </dgm:t>
    </dgm:pt>
    <dgm:pt modelId="{1FB24457-D488-4BBA-BB54-871450337139}" type="parTrans" cxnId="{31B41B39-1F6E-4F21-9996-85BCDF903EFA}">
      <dgm:prSet/>
      <dgm:spPr/>
      <dgm:t>
        <a:bodyPr/>
        <a:lstStyle/>
        <a:p>
          <a:endParaRPr lang="en-US" sz="1800"/>
        </a:p>
      </dgm:t>
    </dgm:pt>
    <dgm:pt modelId="{8E2C6E9A-BFEF-4D83-9E86-77D019E89181}" type="sibTrans" cxnId="{31B41B39-1F6E-4F21-9996-85BCDF903EFA}">
      <dgm:prSet/>
      <dgm:spPr/>
      <dgm:t>
        <a:bodyPr/>
        <a:lstStyle/>
        <a:p>
          <a:endParaRPr lang="en-US"/>
        </a:p>
      </dgm:t>
    </dgm:pt>
    <dgm:pt modelId="{7853C314-BD13-427C-9D9A-00106C87B962}" type="asst">
      <dgm:prSet phldrT="[Text]" custT="1"/>
      <dgm:spPr/>
      <dgm:t>
        <a:bodyPr/>
        <a:lstStyle/>
        <a:p>
          <a:r>
            <a:rPr lang="en-US" sz="1800" dirty="0"/>
            <a:t>Rabbi Elimelech of </a:t>
          </a:r>
          <a:r>
            <a:rPr lang="en-US" sz="1800" dirty="0" err="1"/>
            <a:t>Lizhensk</a:t>
          </a:r>
          <a:endParaRPr lang="en-US" sz="1800" dirty="0"/>
        </a:p>
        <a:p>
          <a:r>
            <a:rPr lang="en-US" sz="1800" dirty="0"/>
            <a:t>(Galicia)</a:t>
          </a:r>
        </a:p>
      </dgm:t>
    </dgm:pt>
    <dgm:pt modelId="{375FEF81-6A8A-47E9-9AB5-990B1383599C}" type="parTrans" cxnId="{28A0E691-50EF-4C9C-9627-923B4A17D4E8}">
      <dgm:prSet/>
      <dgm:spPr/>
      <dgm:t>
        <a:bodyPr/>
        <a:lstStyle/>
        <a:p>
          <a:endParaRPr lang="en-US" sz="1800"/>
        </a:p>
      </dgm:t>
    </dgm:pt>
    <dgm:pt modelId="{DCC1A3FD-29DB-4D97-B61B-273BCB1020D7}" type="sibTrans" cxnId="{28A0E691-50EF-4C9C-9627-923B4A17D4E8}">
      <dgm:prSet/>
      <dgm:spPr/>
      <dgm:t>
        <a:bodyPr/>
        <a:lstStyle/>
        <a:p>
          <a:endParaRPr lang="en-US"/>
        </a:p>
      </dgm:t>
    </dgm:pt>
    <dgm:pt modelId="{8950DD0A-1BB6-41DC-9E80-54DAFA32A907}" type="pres">
      <dgm:prSet presAssocID="{819D680A-F32C-4345-A8B2-5D91663933E9}" presName="hierChild1" presStyleCnt="0">
        <dgm:presLayoutVars>
          <dgm:orgChart val="1"/>
          <dgm:chPref val="1"/>
          <dgm:dir/>
          <dgm:animOne val="branch"/>
          <dgm:animLvl val="lvl"/>
          <dgm:resizeHandles/>
        </dgm:presLayoutVars>
      </dgm:prSet>
      <dgm:spPr/>
    </dgm:pt>
    <dgm:pt modelId="{7F026843-2921-4927-9E79-43A6E3878334}" type="pres">
      <dgm:prSet presAssocID="{907F1A7C-C287-43FA-B2E3-415F8D9F26E3}" presName="hierRoot1" presStyleCnt="0">
        <dgm:presLayoutVars>
          <dgm:hierBranch val="init"/>
        </dgm:presLayoutVars>
      </dgm:prSet>
      <dgm:spPr/>
    </dgm:pt>
    <dgm:pt modelId="{E1BDD846-C55F-4C32-8ABD-3CA9F5487EEF}" type="pres">
      <dgm:prSet presAssocID="{907F1A7C-C287-43FA-B2E3-415F8D9F26E3}" presName="rootComposite1" presStyleCnt="0"/>
      <dgm:spPr/>
    </dgm:pt>
    <dgm:pt modelId="{5BC86A6F-B784-4FD9-982D-4867C341362E}" type="pres">
      <dgm:prSet presAssocID="{907F1A7C-C287-43FA-B2E3-415F8D9F26E3}" presName="rootText1" presStyleLbl="node0" presStyleIdx="0" presStyleCnt="1" custScaleX="212393" custScaleY="176009" custLinFactX="31536" custLinFactNeighborX="100000" custLinFactNeighborY="-3455">
        <dgm:presLayoutVars>
          <dgm:chPref val="3"/>
        </dgm:presLayoutVars>
      </dgm:prSet>
      <dgm:spPr/>
    </dgm:pt>
    <dgm:pt modelId="{91E59039-738C-4F2B-8C30-1E7883D825F6}" type="pres">
      <dgm:prSet presAssocID="{907F1A7C-C287-43FA-B2E3-415F8D9F26E3}" presName="rootConnector1" presStyleLbl="node1" presStyleIdx="0" presStyleCnt="0"/>
      <dgm:spPr/>
    </dgm:pt>
    <dgm:pt modelId="{2461E203-9B82-4340-B827-0230A53C1D31}" type="pres">
      <dgm:prSet presAssocID="{907F1A7C-C287-43FA-B2E3-415F8D9F26E3}" presName="hierChild2" presStyleCnt="0"/>
      <dgm:spPr/>
    </dgm:pt>
    <dgm:pt modelId="{7BAEF107-D61C-4A60-AEDE-E554834D9AA4}" type="pres">
      <dgm:prSet presAssocID="{907F1A7C-C287-43FA-B2E3-415F8D9F26E3}" presName="hierChild3" presStyleCnt="0"/>
      <dgm:spPr/>
    </dgm:pt>
    <dgm:pt modelId="{66505700-5322-41F6-856F-34C88EB15F63}" type="pres">
      <dgm:prSet presAssocID="{134BE770-11F8-45CB-B681-F76CAEFF649C}" presName="Name111" presStyleLbl="parChTrans1D2" presStyleIdx="0" presStyleCnt="2"/>
      <dgm:spPr/>
    </dgm:pt>
    <dgm:pt modelId="{14F3E00F-83E4-446D-B3B6-F4C98EE44A94}" type="pres">
      <dgm:prSet presAssocID="{3D5C848E-0C6E-403E-A65F-067F4A479C73}" presName="hierRoot3" presStyleCnt="0">
        <dgm:presLayoutVars>
          <dgm:hierBranch val="init"/>
        </dgm:presLayoutVars>
      </dgm:prSet>
      <dgm:spPr/>
    </dgm:pt>
    <dgm:pt modelId="{06314498-865D-40CE-A5A3-52D2A5ED5EDE}" type="pres">
      <dgm:prSet presAssocID="{3D5C848E-0C6E-403E-A65F-067F4A479C73}" presName="rootComposite3" presStyleCnt="0"/>
      <dgm:spPr/>
    </dgm:pt>
    <dgm:pt modelId="{0F00AF0C-DDF0-4536-A0C2-593F0E0C9745}" type="pres">
      <dgm:prSet presAssocID="{3D5C848E-0C6E-403E-A65F-067F4A479C73}" presName="rootText3" presStyleLbl="asst1" presStyleIdx="0" presStyleCnt="6" custScaleX="226924" custScaleY="205962" custLinFactNeighborX="-61218" custLinFactNeighborY="-37584">
        <dgm:presLayoutVars>
          <dgm:chPref val="3"/>
        </dgm:presLayoutVars>
      </dgm:prSet>
      <dgm:spPr/>
    </dgm:pt>
    <dgm:pt modelId="{329FFAE6-BC99-4859-BCA3-DF5A45C17A6D}" type="pres">
      <dgm:prSet presAssocID="{3D5C848E-0C6E-403E-A65F-067F4A479C73}" presName="rootConnector3" presStyleLbl="asst1" presStyleIdx="0" presStyleCnt="6"/>
      <dgm:spPr/>
    </dgm:pt>
    <dgm:pt modelId="{AF95C299-A6F7-4012-BE2A-B713D459130E}" type="pres">
      <dgm:prSet presAssocID="{3D5C848E-0C6E-403E-A65F-067F4A479C73}" presName="hierChild6" presStyleCnt="0"/>
      <dgm:spPr/>
    </dgm:pt>
    <dgm:pt modelId="{241C34E9-B50B-4ABB-9E68-AEFA5152E643}" type="pres">
      <dgm:prSet presAssocID="{3D5C848E-0C6E-403E-A65F-067F4A479C73}" presName="hierChild7" presStyleCnt="0"/>
      <dgm:spPr/>
    </dgm:pt>
    <dgm:pt modelId="{3A618CB8-F879-4FF6-B4B2-56CCF4F9E721}" type="pres">
      <dgm:prSet presAssocID="{96C4C067-72E8-47A0-A6AE-91A69045DCCB}" presName="Name111" presStyleLbl="parChTrans1D2" presStyleIdx="1" presStyleCnt="2"/>
      <dgm:spPr/>
    </dgm:pt>
    <dgm:pt modelId="{532252E4-A7BB-4106-B840-D31B88AA08B3}" type="pres">
      <dgm:prSet presAssocID="{C1895125-8A1A-4528-8903-B5381C3396CB}" presName="hierRoot3" presStyleCnt="0">
        <dgm:presLayoutVars>
          <dgm:hierBranch val="init"/>
        </dgm:presLayoutVars>
      </dgm:prSet>
      <dgm:spPr/>
    </dgm:pt>
    <dgm:pt modelId="{B799B883-4092-434E-AC9F-119028F2B347}" type="pres">
      <dgm:prSet presAssocID="{C1895125-8A1A-4528-8903-B5381C3396CB}" presName="rootComposite3" presStyleCnt="0"/>
      <dgm:spPr/>
    </dgm:pt>
    <dgm:pt modelId="{3D926DFB-77DB-44B7-82E8-21A7B9F52C36}" type="pres">
      <dgm:prSet presAssocID="{C1895125-8A1A-4528-8903-B5381C3396CB}" presName="rootText3" presStyleLbl="asst1" presStyleIdx="1" presStyleCnt="6" custScaleX="245091" custScaleY="139041" custLinFactX="95087" custLinFactNeighborX="100000" custLinFactNeighborY="-93144">
        <dgm:presLayoutVars>
          <dgm:chPref val="3"/>
        </dgm:presLayoutVars>
      </dgm:prSet>
      <dgm:spPr/>
    </dgm:pt>
    <dgm:pt modelId="{9AC6546D-1021-4B7F-839A-8B261FE73C4A}" type="pres">
      <dgm:prSet presAssocID="{C1895125-8A1A-4528-8903-B5381C3396CB}" presName="rootConnector3" presStyleLbl="asst1" presStyleIdx="1" presStyleCnt="6"/>
      <dgm:spPr/>
    </dgm:pt>
    <dgm:pt modelId="{9801FE41-4066-473E-A626-369373D32ADB}" type="pres">
      <dgm:prSet presAssocID="{C1895125-8A1A-4528-8903-B5381C3396CB}" presName="hierChild6" presStyleCnt="0"/>
      <dgm:spPr/>
    </dgm:pt>
    <dgm:pt modelId="{5BAEB5D2-59E7-48B7-8CB6-D177B78E7AB5}" type="pres">
      <dgm:prSet presAssocID="{C1895125-8A1A-4528-8903-B5381C3396CB}" presName="hierChild7" presStyleCnt="0"/>
      <dgm:spPr/>
    </dgm:pt>
    <dgm:pt modelId="{7D7C6513-BB27-462C-9848-BADEE262579B}" type="pres">
      <dgm:prSet presAssocID="{B60B903D-B1F5-444B-9D35-7EBBA755D7A8}" presName="Name111" presStyleLbl="parChTrans1D3" presStyleIdx="0" presStyleCnt="4"/>
      <dgm:spPr/>
    </dgm:pt>
    <dgm:pt modelId="{F9439D92-BC77-4C12-B6CA-70F8B324D570}" type="pres">
      <dgm:prSet presAssocID="{0EDC03F7-C89F-4A97-8563-CCDB863FEA5B}" presName="hierRoot3" presStyleCnt="0">
        <dgm:presLayoutVars>
          <dgm:hierBranch val="init"/>
        </dgm:presLayoutVars>
      </dgm:prSet>
      <dgm:spPr/>
    </dgm:pt>
    <dgm:pt modelId="{D24B966C-9A16-4BAA-ADA3-6B6E1A7183CD}" type="pres">
      <dgm:prSet presAssocID="{0EDC03F7-C89F-4A97-8563-CCDB863FEA5B}" presName="rootComposite3" presStyleCnt="0"/>
      <dgm:spPr/>
    </dgm:pt>
    <dgm:pt modelId="{FC6A1D64-7E32-4466-8E46-8726F66F8919}" type="pres">
      <dgm:prSet presAssocID="{0EDC03F7-C89F-4A97-8563-CCDB863FEA5B}" presName="rootText3" presStyleLbl="asst1" presStyleIdx="2" presStyleCnt="6" custScaleX="147742" custScaleY="276969" custLinFactNeighborX="-32966" custLinFactNeighborY="-37179">
        <dgm:presLayoutVars>
          <dgm:chPref val="3"/>
        </dgm:presLayoutVars>
      </dgm:prSet>
      <dgm:spPr/>
    </dgm:pt>
    <dgm:pt modelId="{6C9DF985-1817-423C-AEA1-933B9E02D018}" type="pres">
      <dgm:prSet presAssocID="{0EDC03F7-C89F-4A97-8563-CCDB863FEA5B}" presName="rootConnector3" presStyleLbl="asst1" presStyleIdx="2" presStyleCnt="6"/>
      <dgm:spPr/>
    </dgm:pt>
    <dgm:pt modelId="{A7B72A04-F2CD-4A63-BEBB-8948BF13202C}" type="pres">
      <dgm:prSet presAssocID="{0EDC03F7-C89F-4A97-8563-CCDB863FEA5B}" presName="hierChild6" presStyleCnt="0"/>
      <dgm:spPr/>
    </dgm:pt>
    <dgm:pt modelId="{FEEF0A42-7BFA-460F-9DC0-D467EBA75312}" type="pres">
      <dgm:prSet presAssocID="{0EDC03F7-C89F-4A97-8563-CCDB863FEA5B}" presName="hierChild7" presStyleCnt="0"/>
      <dgm:spPr/>
    </dgm:pt>
    <dgm:pt modelId="{9D28662D-B0A5-4D2D-831E-C4FAAEACEE93}" type="pres">
      <dgm:prSet presAssocID="{1FB24457-D488-4BBA-BB54-871450337139}" presName="Name111" presStyleLbl="parChTrans1D3" presStyleIdx="1" presStyleCnt="4"/>
      <dgm:spPr/>
    </dgm:pt>
    <dgm:pt modelId="{3780CB83-4596-4279-A907-40FFDEC2BF5B}" type="pres">
      <dgm:prSet presAssocID="{CF488C21-3A67-40F0-88EA-D6F0CAF807B4}" presName="hierRoot3" presStyleCnt="0">
        <dgm:presLayoutVars>
          <dgm:hierBranch val="init"/>
        </dgm:presLayoutVars>
      </dgm:prSet>
      <dgm:spPr/>
    </dgm:pt>
    <dgm:pt modelId="{27C95444-E100-414F-B734-F3FD41446CD4}" type="pres">
      <dgm:prSet presAssocID="{CF488C21-3A67-40F0-88EA-D6F0CAF807B4}" presName="rootComposite3" presStyleCnt="0"/>
      <dgm:spPr/>
    </dgm:pt>
    <dgm:pt modelId="{D66D8894-A7A0-4BEF-A2DC-FF978D26B74E}" type="pres">
      <dgm:prSet presAssocID="{CF488C21-3A67-40F0-88EA-D6F0CAF807B4}" presName="rootText3" presStyleLbl="asst1" presStyleIdx="3" presStyleCnt="6" custScaleX="213504" custScaleY="315454" custLinFactX="100000" custLinFactNeighborX="162649" custLinFactNeighborY="-87793">
        <dgm:presLayoutVars>
          <dgm:chPref val="3"/>
        </dgm:presLayoutVars>
      </dgm:prSet>
      <dgm:spPr/>
    </dgm:pt>
    <dgm:pt modelId="{A4477164-8763-49F9-AD9C-7EA2DC5D0B2E}" type="pres">
      <dgm:prSet presAssocID="{CF488C21-3A67-40F0-88EA-D6F0CAF807B4}" presName="rootConnector3" presStyleLbl="asst1" presStyleIdx="3" presStyleCnt="6"/>
      <dgm:spPr/>
    </dgm:pt>
    <dgm:pt modelId="{995A8D06-1F26-4D5B-A5F4-A7A22F61E7AD}" type="pres">
      <dgm:prSet presAssocID="{CF488C21-3A67-40F0-88EA-D6F0CAF807B4}" presName="hierChild6" presStyleCnt="0"/>
      <dgm:spPr/>
    </dgm:pt>
    <dgm:pt modelId="{C52203E1-918D-4171-823E-2B1EABDAA29F}" type="pres">
      <dgm:prSet presAssocID="{CF488C21-3A67-40F0-88EA-D6F0CAF807B4}" presName="hierChild7" presStyleCnt="0"/>
      <dgm:spPr/>
    </dgm:pt>
    <dgm:pt modelId="{B71179FA-3EB8-4DF6-A3F6-C7A62D1FAC25}" type="pres">
      <dgm:prSet presAssocID="{375FEF81-6A8A-47E9-9AB5-990B1383599C}" presName="Name111" presStyleLbl="parChTrans1D3" presStyleIdx="2" presStyleCnt="4"/>
      <dgm:spPr/>
    </dgm:pt>
    <dgm:pt modelId="{C2290424-6134-4ADE-9435-20148F617AAA}" type="pres">
      <dgm:prSet presAssocID="{7853C314-BD13-427C-9D9A-00106C87B962}" presName="hierRoot3" presStyleCnt="0">
        <dgm:presLayoutVars>
          <dgm:hierBranch val="init"/>
        </dgm:presLayoutVars>
      </dgm:prSet>
      <dgm:spPr/>
    </dgm:pt>
    <dgm:pt modelId="{349DE5D8-B83E-4596-8272-2117D188CFC1}" type="pres">
      <dgm:prSet presAssocID="{7853C314-BD13-427C-9D9A-00106C87B962}" presName="rootComposite3" presStyleCnt="0"/>
      <dgm:spPr/>
    </dgm:pt>
    <dgm:pt modelId="{20F90365-047F-47AC-BDDB-809875713E2D}" type="pres">
      <dgm:prSet presAssocID="{7853C314-BD13-427C-9D9A-00106C87B962}" presName="rootText3" presStyleLbl="asst1" presStyleIdx="4" presStyleCnt="6" custScaleX="234370" custScaleY="219745" custLinFactNeighborX="-89599" custLinFactNeighborY="-20301">
        <dgm:presLayoutVars>
          <dgm:chPref val="3"/>
        </dgm:presLayoutVars>
      </dgm:prSet>
      <dgm:spPr/>
    </dgm:pt>
    <dgm:pt modelId="{216612FB-76A8-4BD7-BE3A-672FF1D25646}" type="pres">
      <dgm:prSet presAssocID="{7853C314-BD13-427C-9D9A-00106C87B962}" presName="rootConnector3" presStyleLbl="asst1" presStyleIdx="4" presStyleCnt="6"/>
      <dgm:spPr/>
    </dgm:pt>
    <dgm:pt modelId="{AB009E9E-1424-45A7-83A8-D76E09036F91}" type="pres">
      <dgm:prSet presAssocID="{7853C314-BD13-427C-9D9A-00106C87B962}" presName="hierChild6" presStyleCnt="0"/>
      <dgm:spPr/>
    </dgm:pt>
    <dgm:pt modelId="{E2CC05F3-3EAE-44FB-8DD3-EE97C1B91AD0}" type="pres">
      <dgm:prSet presAssocID="{7853C314-BD13-427C-9D9A-00106C87B962}" presName="hierChild7" presStyleCnt="0"/>
      <dgm:spPr/>
    </dgm:pt>
    <dgm:pt modelId="{40183466-D838-4DF2-903F-CAB7449A7750}" type="pres">
      <dgm:prSet presAssocID="{A943A427-AA06-44B8-ADAA-8A7642497FA0}" presName="Name111" presStyleLbl="parChTrans1D3" presStyleIdx="3" presStyleCnt="4"/>
      <dgm:spPr/>
    </dgm:pt>
    <dgm:pt modelId="{7F911094-99D3-4EB3-9D15-EAD18251CF2A}" type="pres">
      <dgm:prSet presAssocID="{F2BF6248-4DD5-4321-A05A-1F757D1BA0B4}" presName="hierRoot3" presStyleCnt="0">
        <dgm:presLayoutVars>
          <dgm:hierBranch val="init"/>
        </dgm:presLayoutVars>
      </dgm:prSet>
      <dgm:spPr/>
    </dgm:pt>
    <dgm:pt modelId="{3840EC86-07D1-4B5A-BDB3-17AD1AE52710}" type="pres">
      <dgm:prSet presAssocID="{F2BF6248-4DD5-4321-A05A-1F757D1BA0B4}" presName="rootComposite3" presStyleCnt="0"/>
      <dgm:spPr/>
    </dgm:pt>
    <dgm:pt modelId="{A0AB5023-B9E7-42BA-AF9E-FE1D7EE6068B}" type="pres">
      <dgm:prSet presAssocID="{F2BF6248-4DD5-4321-A05A-1F757D1BA0B4}" presName="rootText3" presStyleLbl="asst1" presStyleIdx="5" presStyleCnt="6" custScaleX="243423" custScaleY="224060" custLinFactX="100000" custLinFactNeighborX="160414" custLinFactNeighborY="-25354">
        <dgm:presLayoutVars>
          <dgm:chPref val="3"/>
        </dgm:presLayoutVars>
      </dgm:prSet>
      <dgm:spPr/>
    </dgm:pt>
    <dgm:pt modelId="{D212F6FC-7AA3-44F1-B34A-BA02EE18ED1B}" type="pres">
      <dgm:prSet presAssocID="{F2BF6248-4DD5-4321-A05A-1F757D1BA0B4}" presName="rootConnector3" presStyleLbl="asst1" presStyleIdx="5" presStyleCnt="6"/>
      <dgm:spPr/>
    </dgm:pt>
    <dgm:pt modelId="{73942EA6-B5A3-45C0-B6D0-14A563FC2FC5}" type="pres">
      <dgm:prSet presAssocID="{F2BF6248-4DD5-4321-A05A-1F757D1BA0B4}" presName="hierChild6" presStyleCnt="0"/>
      <dgm:spPr/>
    </dgm:pt>
    <dgm:pt modelId="{C03A6CC3-9A56-48DC-B0E5-B10AEF7CA987}" type="pres">
      <dgm:prSet presAssocID="{F2BF6248-4DD5-4321-A05A-1F757D1BA0B4}" presName="hierChild7" presStyleCnt="0"/>
      <dgm:spPr/>
    </dgm:pt>
  </dgm:ptLst>
  <dgm:cxnLst>
    <dgm:cxn modelId="{77CAAB01-AB04-446C-B543-75776FD31C1B}" type="presOf" srcId="{C1895125-8A1A-4528-8903-B5381C3396CB}" destId="{3D926DFB-77DB-44B7-82E8-21A7B9F52C36}" srcOrd="0" destOrd="0" presId="urn:microsoft.com/office/officeart/2005/8/layout/orgChart1"/>
    <dgm:cxn modelId="{24B4E001-C7CF-4A2E-817E-2FB2F8397ECD}" srcId="{C1895125-8A1A-4528-8903-B5381C3396CB}" destId="{0EDC03F7-C89F-4A97-8563-CCDB863FEA5B}" srcOrd="0" destOrd="0" parTransId="{B60B903D-B1F5-444B-9D35-7EBBA755D7A8}" sibTransId="{8D8A7BED-747F-4E50-8D21-391CF96086BE}"/>
    <dgm:cxn modelId="{526FC904-3F41-4233-AE1E-4D86E1E21AAD}" type="presOf" srcId="{907F1A7C-C287-43FA-B2E3-415F8D9F26E3}" destId="{5BC86A6F-B784-4FD9-982D-4867C341362E}" srcOrd="0" destOrd="0" presId="urn:microsoft.com/office/officeart/2005/8/layout/orgChart1"/>
    <dgm:cxn modelId="{8F13F90B-F576-4E0C-B406-C5F7651CBC19}" srcId="{907F1A7C-C287-43FA-B2E3-415F8D9F26E3}" destId="{C1895125-8A1A-4528-8903-B5381C3396CB}" srcOrd="1" destOrd="0" parTransId="{96C4C067-72E8-47A0-A6AE-91A69045DCCB}" sibTransId="{F25A689B-D540-4EF2-AAF9-7EAB604236D9}"/>
    <dgm:cxn modelId="{71C49B22-341F-4065-8436-D5940699D877}" type="presOf" srcId="{375FEF81-6A8A-47E9-9AB5-990B1383599C}" destId="{B71179FA-3EB8-4DF6-A3F6-C7A62D1FAC25}" srcOrd="0" destOrd="0" presId="urn:microsoft.com/office/officeart/2005/8/layout/orgChart1"/>
    <dgm:cxn modelId="{E22DE62A-133B-48E5-9A74-F0058F40003B}" type="presOf" srcId="{134BE770-11F8-45CB-B681-F76CAEFF649C}" destId="{66505700-5322-41F6-856F-34C88EB15F63}" srcOrd="0" destOrd="0" presId="urn:microsoft.com/office/officeart/2005/8/layout/orgChart1"/>
    <dgm:cxn modelId="{65135A35-0640-4842-A0BA-4109C62C6950}" srcId="{819D680A-F32C-4345-A8B2-5D91663933E9}" destId="{907F1A7C-C287-43FA-B2E3-415F8D9F26E3}" srcOrd="0" destOrd="0" parTransId="{CC98B641-4D1F-4C8A-A34C-EC22FC007B7F}" sibTransId="{96E1BE6F-1620-4596-B656-355ADDCFA2E6}"/>
    <dgm:cxn modelId="{31B41B39-1F6E-4F21-9996-85BCDF903EFA}" srcId="{C1895125-8A1A-4528-8903-B5381C3396CB}" destId="{CF488C21-3A67-40F0-88EA-D6F0CAF807B4}" srcOrd="1" destOrd="0" parTransId="{1FB24457-D488-4BBA-BB54-871450337139}" sibTransId="{8E2C6E9A-BFEF-4D83-9E86-77D019E89181}"/>
    <dgm:cxn modelId="{AA6B4939-27C2-4D95-8C72-99E16DDC1C91}" type="presOf" srcId="{0EDC03F7-C89F-4A97-8563-CCDB863FEA5B}" destId="{FC6A1D64-7E32-4466-8E46-8726F66F8919}" srcOrd="0" destOrd="0" presId="urn:microsoft.com/office/officeart/2005/8/layout/orgChart1"/>
    <dgm:cxn modelId="{7196404C-6441-4C80-B134-900243041693}" type="presOf" srcId="{819D680A-F32C-4345-A8B2-5D91663933E9}" destId="{8950DD0A-1BB6-41DC-9E80-54DAFA32A907}" srcOrd="0" destOrd="0" presId="urn:microsoft.com/office/officeart/2005/8/layout/orgChart1"/>
    <dgm:cxn modelId="{CCE1736E-3FF5-44CB-BF11-DF9EF82FC2B0}" type="presOf" srcId="{CF488C21-3A67-40F0-88EA-D6F0CAF807B4}" destId="{D66D8894-A7A0-4BEF-A2DC-FF978D26B74E}" srcOrd="0" destOrd="0" presId="urn:microsoft.com/office/officeart/2005/8/layout/orgChart1"/>
    <dgm:cxn modelId="{C0848257-D5AD-4197-956A-05F18728CBB3}" type="presOf" srcId="{1FB24457-D488-4BBA-BB54-871450337139}" destId="{9D28662D-B0A5-4D2D-831E-C4FAAEACEE93}" srcOrd="0" destOrd="0" presId="urn:microsoft.com/office/officeart/2005/8/layout/orgChart1"/>
    <dgm:cxn modelId="{6ED98F58-DAC1-4802-8799-1F4D656290A8}" type="presOf" srcId="{96C4C067-72E8-47A0-A6AE-91A69045DCCB}" destId="{3A618CB8-F879-4FF6-B4B2-56CCF4F9E721}" srcOrd="0" destOrd="0" presId="urn:microsoft.com/office/officeart/2005/8/layout/orgChart1"/>
    <dgm:cxn modelId="{347B107A-FB44-4AA2-BC19-9D7E28154FE1}" type="presOf" srcId="{CF488C21-3A67-40F0-88EA-D6F0CAF807B4}" destId="{A4477164-8763-49F9-AD9C-7EA2DC5D0B2E}" srcOrd="1" destOrd="0" presId="urn:microsoft.com/office/officeart/2005/8/layout/orgChart1"/>
    <dgm:cxn modelId="{1180C37E-4259-49AD-8938-AEF67F47B071}" srcId="{907F1A7C-C287-43FA-B2E3-415F8D9F26E3}" destId="{3D5C848E-0C6E-403E-A65F-067F4A479C73}" srcOrd="0" destOrd="0" parTransId="{134BE770-11F8-45CB-B681-F76CAEFF649C}" sibTransId="{30D534DC-2BBB-423B-A18B-292A19B5B584}"/>
    <dgm:cxn modelId="{B76EF881-68F6-4EAA-97AB-CAAB49F2B3D6}" type="presOf" srcId="{A943A427-AA06-44B8-ADAA-8A7642497FA0}" destId="{40183466-D838-4DF2-903F-CAB7449A7750}" srcOrd="0" destOrd="0" presId="urn:microsoft.com/office/officeart/2005/8/layout/orgChart1"/>
    <dgm:cxn modelId="{15FACE8D-DA73-457E-8889-9C4FCB49E56D}" type="presOf" srcId="{F2BF6248-4DD5-4321-A05A-1F757D1BA0B4}" destId="{A0AB5023-B9E7-42BA-AF9E-FE1D7EE6068B}" srcOrd="0" destOrd="0" presId="urn:microsoft.com/office/officeart/2005/8/layout/orgChart1"/>
    <dgm:cxn modelId="{60499590-8F74-426C-96F9-7641BDCC08ED}" srcId="{C1895125-8A1A-4528-8903-B5381C3396CB}" destId="{F2BF6248-4DD5-4321-A05A-1F757D1BA0B4}" srcOrd="3" destOrd="0" parTransId="{A943A427-AA06-44B8-ADAA-8A7642497FA0}" sibTransId="{BBA96111-140B-4745-91F6-393EC00BDD72}"/>
    <dgm:cxn modelId="{DA32C090-9186-4476-8A7A-3EDDF2018AFB}" type="presOf" srcId="{7853C314-BD13-427C-9D9A-00106C87B962}" destId="{216612FB-76A8-4BD7-BE3A-672FF1D25646}" srcOrd="1" destOrd="0" presId="urn:microsoft.com/office/officeart/2005/8/layout/orgChart1"/>
    <dgm:cxn modelId="{28A0E691-50EF-4C9C-9627-923B4A17D4E8}" srcId="{C1895125-8A1A-4528-8903-B5381C3396CB}" destId="{7853C314-BD13-427C-9D9A-00106C87B962}" srcOrd="2" destOrd="0" parTransId="{375FEF81-6A8A-47E9-9AB5-990B1383599C}" sibTransId="{DCC1A3FD-29DB-4D97-B61B-273BCB1020D7}"/>
    <dgm:cxn modelId="{E63A849C-26A0-42E1-841C-E2102DC2FABB}" type="presOf" srcId="{3D5C848E-0C6E-403E-A65F-067F4A479C73}" destId="{329FFAE6-BC99-4859-BCA3-DF5A45C17A6D}" srcOrd="1" destOrd="0" presId="urn:microsoft.com/office/officeart/2005/8/layout/orgChart1"/>
    <dgm:cxn modelId="{F2EE3EAC-D023-439C-82F8-7B26678F78AA}" type="presOf" srcId="{F2BF6248-4DD5-4321-A05A-1F757D1BA0B4}" destId="{D212F6FC-7AA3-44F1-B34A-BA02EE18ED1B}" srcOrd="1" destOrd="0" presId="urn:microsoft.com/office/officeart/2005/8/layout/orgChart1"/>
    <dgm:cxn modelId="{E19FA2BF-A20A-4B53-9687-30C2B3A0F429}" type="presOf" srcId="{0EDC03F7-C89F-4A97-8563-CCDB863FEA5B}" destId="{6C9DF985-1817-423C-AEA1-933B9E02D018}" srcOrd="1" destOrd="0" presId="urn:microsoft.com/office/officeart/2005/8/layout/orgChart1"/>
    <dgm:cxn modelId="{7C7088CA-A79B-4EC7-859E-0A3C4B98906B}" type="presOf" srcId="{B60B903D-B1F5-444B-9D35-7EBBA755D7A8}" destId="{7D7C6513-BB27-462C-9848-BADEE262579B}" srcOrd="0" destOrd="0" presId="urn:microsoft.com/office/officeart/2005/8/layout/orgChart1"/>
    <dgm:cxn modelId="{310D50D4-1FA6-4173-8B59-206479B295E0}" type="presOf" srcId="{3D5C848E-0C6E-403E-A65F-067F4A479C73}" destId="{0F00AF0C-DDF0-4536-A0C2-593F0E0C9745}" srcOrd="0" destOrd="0" presId="urn:microsoft.com/office/officeart/2005/8/layout/orgChart1"/>
    <dgm:cxn modelId="{D44898F6-B85F-4B72-BAC0-DDEE641B7373}" type="presOf" srcId="{C1895125-8A1A-4528-8903-B5381C3396CB}" destId="{9AC6546D-1021-4B7F-839A-8B261FE73C4A}" srcOrd="1" destOrd="0" presId="urn:microsoft.com/office/officeart/2005/8/layout/orgChart1"/>
    <dgm:cxn modelId="{3D315DF7-27CB-42FF-AD97-9B028A9C2D78}" type="presOf" srcId="{907F1A7C-C287-43FA-B2E3-415F8D9F26E3}" destId="{91E59039-738C-4F2B-8C30-1E7883D825F6}" srcOrd="1" destOrd="0" presId="urn:microsoft.com/office/officeart/2005/8/layout/orgChart1"/>
    <dgm:cxn modelId="{80D925FE-2A14-4A07-B361-FA4D5410A139}" type="presOf" srcId="{7853C314-BD13-427C-9D9A-00106C87B962}" destId="{20F90365-047F-47AC-BDDB-809875713E2D}" srcOrd="0" destOrd="0" presId="urn:microsoft.com/office/officeart/2005/8/layout/orgChart1"/>
    <dgm:cxn modelId="{D11C9F93-866B-4D74-9C31-09E4995771CF}" type="presParOf" srcId="{8950DD0A-1BB6-41DC-9E80-54DAFA32A907}" destId="{7F026843-2921-4927-9E79-43A6E3878334}" srcOrd="0" destOrd="0" presId="urn:microsoft.com/office/officeart/2005/8/layout/orgChart1"/>
    <dgm:cxn modelId="{9D1BB938-8D10-4346-997D-254D0B0ABD69}" type="presParOf" srcId="{7F026843-2921-4927-9E79-43A6E3878334}" destId="{E1BDD846-C55F-4C32-8ABD-3CA9F5487EEF}" srcOrd="0" destOrd="0" presId="urn:microsoft.com/office/officeart/2005/8/layout/orgChart1"/>
    <dgm:cxn modelId="{68985F3D-0E42-46C7-A265-20AB147C0AE6}" type="presParOf" srcId="{E1BDD846-C55F-4C32-8ABD-3CA9F5487EEF}" destId="{5BC86A6F-B784-4FD9-982D-4867C341362E}" srcOrd="0" destOrd="0" presId="urn:microsoft.com/office/officeart/2005/8/layout/orgChart1"/>
    <dgm:cxn modelId="{5458788A-6631-4550-944D-5ED1ADF70C2C}" type="presParOf" srcId="{E1BDD846-C55F-4C32-8ABD-3CA9F5487EEF}" destId="{91E59039-738C-4F2B-8C30-1E7883D825F6}" srcOrd="1" destOrd="0" presId="urn:microsoft.com/office/officeart/2005/8/layout/orgChart1"/>
    <dgm:cxn modelId="{30C9836F-1C82-454F-8E31-F24001EBC5BB}" type="presParOf" srcId="{7F026843-2921-4927-9E79-43A6E3878334}" destId="{2461E203-9B82-4340-B827-0230A53C1D31}" srcOrd="1" destOrd="0" presId="urn:microsoft.com/office/officeart/2005/8/layout/orgChart1"/>
    <dgm:cxn modelId="{FE78D4E1-D923-40FC-8C7E-E576BBA8DB20}" type="presParOf" srcId="{7F026843-2921-4927-9E79-43A6E3878334}" destId="{7BAEF107-D61C-4A60-AEDE-E554834D9AA4}" srcOrd="2" destOrd="0" presId="urn:microsoft.com/office/officeart/2005/8/layout/orgChart1"/>
    <dgm:cxn modelId="{147C265C-7210-4B03-A2F1-8EFC1A7FAD06}" type="presParOf" srcId="{7BAEF107-D61C-4A60-AEDE-E554834D9AA4}" destId="{66505700-5322-41F6-856F-34C88EB15F63}" srcOrd="0" destOrd="0" presId="urn:microsoft.com/office/officeart/2005/8/layout/orgChart1"/>
    <dgm:cxn modelId="{6D05942C-8A06-44E1-9B63-3DA14E419592}" type="presParOf" srcId="{7BAEF107-D61C-4A60-AEDE-E554834D9AA4}" destId="{14F3E00F-83E4-446D-B3B6-F4C98EE44A94}" srcOrd="1" destOrd="0" presId="urn:microsoft.com/office/officeart/2005/8/layout/orgChart1"/>
    <dgm:cxn modelId="{E60F8706-FBE2-449A-9DD1-4E581D719AE8}" type="presParOf" srcId="{14F3E00F-83E4-446D-B3B6-F4C98EE44A94}" destId="{06314498-865D-40CE-A5A3-52D2A5ED5EDE}" srcOrd="0" destOrd="0" presId="urn:microsoft.com/office/officeart/2005/8/layout/orgChart1"/>
    <dgm:cxn modelId="{6096AF5C-B6D5-4532-A826-662B6FAAA85D}" type="presParOf" srcId="{06314498-865D-40CE-A5A3-52D2A5ED5EDE}" destId="{0F00AF0C-DDF0-4536-A0C2-593F0E0C9745}" srcOrd="0" destOrd="0" presId="urn:microsoft.com/office/officeart/2005/8/layout/orgChart1"/>
    <dgm:cxn modelId="{DBEB1BF4-F9F7-4E73-94DA-AE73C37A2C51}" type="presParOf" srcId="{06314498-865D-40CE-A5A3-52D2A5ED5EDE}" destId="{329FFAE6-BC99-4859-BCA3-DF5A45C17A6D}" srcOrd="1" destOrd="0" presId="urn:microsoft.com/office/officeart/2005/8/layout/orgChart1"/>
    <dgm:cxn modelId="{27444E5F-DF8C-46E2-A1DC-F03214177AAD}" type="presParOf" srcId="{14F3E00F-83E4-446D-B3B6-F4C98EE44A94}" destId="{AF95C299-A6F7-4012-BE2A-B713D459130E}" srcOrd="1" destOrd="0" presId="urn:microsoft.com/office/officeart/2005/8/layout/orgChart1"/>
    <dgm:cxn modelId="{176005BB-EE49-48EF-8CDE-933ABA435D67}" type="presParOf" srcId="{14F3E00F-83E4-446D-B3B6-F4C98EE44A94}" destId="{241C34E9-B50B-4ABB-9E68-AEFA5152E643}" srcOrd="2" destOrd="0" presId="urn:microsoft.com/office/officeart/2005/8/layout/orgChart1"/>
    <dgm:cxn modelId="{D78CAFDF-D597-4AAF-9AA7-B9F61736573B}" type="presParOf" srcId="{7BAEF107-D61C-4A60-AEDE-E554834D9AA4}" destId="{3A618CB8-F879-4FF6-B4B2-56CCF4F9E721}" srcOrd="2" destOrd="0" presId="urn:microsoft.com/office/officeart/2005/8/layout/orgChart1"/>
    <dgm:cxn modelId="{48880683-4981-4D9E-93D3-D6E03A245B99}" type="presParOf" srcId="{7BAEF107-D61C-4A60-AEDE-E554834D9AA4}" destId="{532252E4-A7BB-4106-B840-D31B88AA08B3}" srcOrd="3" destOrd="0" presId="urn:microsoft.com/office/officeart/2005/8/layout/orgChart1"/>
    <dgm:cxn modelId="{4DC58E72-195F-46F6-BC7C-5BE519FBBC7D}" type="presParOf" srcId="{532252E4-A7BB-4106-B840-D31B88AA08B3}" destId="{B799B883-4092-434E-AC9F-119028F2B347}" srcOrd="0" destOrd="0" presId="urn:microsoft.com/office/officeart/2005/8/layout/orgChart1"/>
    <dgm:cxn modelId="{767F0536-E29D-4AAE-8213-FAB2E25624AA}" type="presParOf" srcId="{B799B883-4092-434E-AC9F-119028F2B347}" destId="{3D926DFB-77DB-44B7-82E8-21A7B9F52C36}" srcOrd="0" destOrd="0" presId="urn:microsoft.com/office/officeart/2005/8/layout/orgChart1"/>
    <dgm:cxn modelId="{48224B64-9375-4C9A-9824-8C3FBE703798}" type="presParOf" srcId="{B799B883-4092-434E-AC9F-119028F2B347}" destId="{9AC6546D-1021-4B7F-839A-8B261FE73C4A}" srcOrd="1" destOrd="0" presId="urn:microsoft.com/office/officeart/2005/8/layout/orgChart1"/>
    <dgm:cxn modelId="{BEC52623-983E-4423-91DA-B0B46BC3A355}" type="presParOf" srcId="{532252E4-A7BB-4106-B840-D31B88AA08B3}" destId="{9801FE41-4066-473E-A626-369373D32ADB}" srcOrd="1" destOrd="0" presId="urn:microsoft.com/office/officeart/2005/8/layout/orgChart1"/>
    <dgm:cxn modelId="{9DC2C79D-95A9-42FF-ADB0-6AE970D91696}" type="presParOf" srcId="{532252E4-A7BB-4106-B840-D31B88AA08B3}" destId="{5BAEB5D2-59E7-48B7-8CB6-D177B78E7AB5}" srcOrd="2" destOrd="0" presId="urn:microsoft.com/office/officeart/2005/8/layout/orgChart1"/>
    <dgm:cxn modelId="{017B9433-1BF8-4AA0-BA54-5E52A2764CDF}" type="presParOf" srcId="{5BAEB5D2-59E7-48B7-8CB6-D177B78E7AB5}" destId="{7D7C6513-BB27-462C-9848-BADEE262579B}" srcOrd="0" destOrd="0" presId="urn:microsoft.com/office/officeart/2005/8/layout/orgChart1"/>
    <dgm:cxn modelId="{66943AAF-23C2-4963-8353-9F281C300BC6}" type="presParOf" srcId="{5BAEB5D2-59E7-48B7-8CB6-D177B78E7AB5}" destId="{F9439D92-BC77-4C12-B6CA-70F8B324D570}" srcOrd="1" destOrd="0" presId="urn:microsoft.com/office/officeart/2005/8/layout/orgChart1"/>
    <dgm:cxn modelId="{6AD83566-CDBD-4CB6-AFD0-4B08682EA284}" type="presParOf" srcId="{F9439D92-BC77-4C12-B6CA-70F8B324D570}" destId="{D24B966C-9A16-4BAA-ADA3-6B6E1A7183CD}" srcOrd="0" destOrd="0" presId="urn:microsoft.com/office/officeart/2005/8/layout/orgChart1"/>
    <dgm:cxn modelId="{09319985-AC03-4CFA-92FF-247979868C61}" type="presParOf" srcId="{D24B966C-9A16-4BAA-ADA3-6B6E1A7183CD}" destId="{FC6A1D64-7E32-4466-8E46-8726F66F8919}" srcOrd="0" destOrd="0" presId="urn:microsoft.com/office/officeart/2005/8/layout/orgChart1"/>
    <dgm:cxn modelId="{1E371F9D-04EC-4C6E-9016-BB24CCEE9E3F}" type="presParOf" srcId="{D24B966C-9A16-4BAA-ADA3-6B6E1A7183CD}" destId="{6C9DF985-1817-423C-AEA1-933B9E02D018}" srcOrd="1" destOrd="0" presId="urn:microsoft.com/office/officeart/2005/8/layout/orgChart1"/>
    <dgm:cxn modelId="{4E8171DD-61C7-482F-9B8D-CBC2AE5FB31A}" type="presParOf" srcId="{F9439D92-BC77-4C12-B6CA-70F8B324D570}" destId="{A7B72A04-F2CD-4A63-BEBB-8948BF13202C}" srcOrd="1" destOrd="0" presId="urn:microsoft.com/office/officeart/2005/8/layout/orgChart1"/>
    <dgm:cxn modelId="{E3DDD0E4-2979-48C9-B961-BC3DCAD07899}" type="presParOf" srcId="{F9439D92-BC77-4C12-B6CA-70F8B324D570}" destId="{FEEF0A42-7BFA-460F-9DC0-D467EBA75312}" srcOrd="2" destOrd="0" presId="urn:microsoft.com/office/officeart/2005/8/layout/orgChart1"/>
    <dgm:cxn modelId="{78D3A24D-2A2F-43D9-8F8D-60EA5AE927D0}" type="presParOf" srcId="{5BAEB5D2-59E7-48B7-8CB6-D177B78E7AB5}" destId="{9D28662D-B0A5-4D2D-831E-C4FAAEACEE93}" srcOrd="2" destOrd="0" presId="urn:microsoft.com/office/officeart/2005/8/layout/orgChart1"/>
    <dgm:cxn modelId="{C0B52156-9A59-49C2-904E-EFAADC153030}" type="presParOf" srcId="{5BAEB5D2-59E7-48B7-8CB6-D177B78E7AB5}" destId="{3780CB83-4596-4279-A907-40FFDEC2BF5B}" srcOrd="3" destOrd="0" presId="urn:microsoft.com/office/officeart/2005/8/layout/orgChart1"/>
    <dgm:cxn modelId="{30743562-086A-48C5-87E2-26AEA2556BAB}" type="presParOf" srcId="{3780CB83-4596-4279-A907-40FFDEC2BF5B}" destId="{27C95444-E100-414F-B734-F3FD41446CD4}" srcOrd="0" destOrd="0" presId="urn:microsoft.com/office/officeart/2005/8/layout/orgChart1"/>
    <dgm:cxn modelId="{659ED739-145C-4E5E-BA56-AEC294D9B07C}" type="presParOf" srcId="{27C95444-E100-414F-B734-F3FD41446CD4}" destId="{D66D8894-A7A0-4BEF-A2DC-FF978D26B74E}" srcOrd="0" destOrd="0" presId="urn:microsoft.com/office/officeart/2005/8/layout/orgChart1"/>
    <dgm:cxn modelId="{6E0C834C-8860-4656-8771-CA8A7A2527CE}" type="presParOf" srcId="{27C95444-E100-414F-B734-F3FD41446CD4}" destId="{A4477164-8763-49F9-AD9C-7EA2DC5D0B2E}" srcOrd="1" destOrd="0" presId="urn:microsoft.com/office/officeart/2005/8/layout/orgChart1"/>
    <dgm:cxn modelId="{7BF43E92-754A-4C03-96C9-148652A7C9C9}" type="presParOf" srcId="{3780CB83-4596-4279-A907-40FFDEC2BF5B}" destId="{995A8D06-1F26-4D5B-A5F4-A7A22F61E7AD}" srcOrd="1" destOrd="0" presId="urn:microsoft.com/office/officeart/2005/8/layout/orgChart1"/>
    <dgm:cxn modelId="{A4133CF9-776A-4BE1-9AF1-B4519D2E6FE0}" type="presParOf" srcId="{3780CB83-4596-4279-A907-40FFDEC2BF5B}" destId="{C52203E1-918D-4171-823E-2B1EABDAA29F}" srcOrd="2" destOrd="0" presId="urn:microsoft.com/office/officeart/2005/8/layout/orgChart1"/>
    <dgm:cxn modelId="{07340E1C-415D-4207-95EC-A74FDEC3A250}" type="presParOf" srcId="{5BAEB5D2-59E7-48B7-8CB6-D177B78E7AB5}" destId="{B71179FA-3EB8-4DF6-A3F6-C7A62D1FAC25}" srcOrd="4" destOrd="0" presId="urn:microsoft.com/office/officeart/2005/8/layout/orgChart1"/>
    <dgm:cxn modelId="{70455363-3ECA-4EAD-BB36-5FE13F9961A8}" type="presParOf" srcId="{5BAEB5D2-59E7-48B7-8CB6-D177B78E7AB5}" destId="{C2290424-6134-4ADE-9435-20148F617AAA}" srcOrd="5" destOrd="0" presId="urn:microsoft.com/office/officeart/2005/8/layout/orgChart1"/>
    <dgm:cxn modelId="{B467FFF7-90B5-495A-BF89-5492B0DBDEB5}" type="presParOf" srcId="{C2290424-6134-4ADE-9435-20148F617AAA}" destId="{349DE5D8-B83E-4596-8272-2117D188CFC1}" srcOrd="0" destOrd="0" presId="urn:microsoft.com/office/officeart/2005/8/layout/orgChart1"/>
    <dgm:cxn modelId="{1F6ABCE2-BEA8-4507-99DC-221C0EF67096}" type="presParOf" srcId="{349DE5D8-B83E-4596-8272-2117D188CFC1}" destId="{20F90365-047F-47AC-BDDB-809875713E2D}" srcOrd="0" destOrd="0" presId="urn:microsoft.com/office/officeart/2005/8/layout/orgChart1"/>
    <dgm:cxn modelId="{9BEA26B1-3119-4043-AE2E-323CE7D7F9EC}" type="presParOf" srcId="{349DE5D8-B83E-4596-8272-2117D188CFC1}" destId="{216612FB-76A8-4BD7-BE3A-672FF1D25646}" srcOrd="1" destOrd="0" presId="urn:microsoft.com/office/officeart/2005/8/layout/orgChart1"/>
    <dgm:cxn modelId="{5C7C284A-6C4A-42FF-A221-C71414240118}" type="presParOf" srcId="{C2290424-6134-4ADE-9435-20148F617AAA}" destId="{AB009E9E-1424-45A7-83A8-D76E09036F91}" srcOrd="1" destOrd="0" presId="urn:microsoft.com/office/officeart/2005/8/layout/orgChart1"/>
    <dgm:cxn modelId="{AAB6B888-2B81-4DF4-864E-84420890A918}" type="presParOf" srcId="{C2290424-6134-4ADE-9435-20148F617AAA}" destId="{E2CC05F3-3EAE-44FB-8DD3-EE97C1B91AD0}" srcOrd="2" destOrd="0" presId="urn:microsoft.com/office/officeart/2005/8/layout/orgChart1"/>
    <dgm:cxn modelId="{E8BF19A4-1B01-4F7F-B3D5-7E49ABC62773}" type="presParOf" srcId="{5BAEB5D2-59E7-48B7-8CB6-D177B78E7AB5}" destId="{40183466-D838-4DF2-903F-CAB7449A7750}" srcOrd="6" destOrd="0" presId="urn:microsoft.com/office/officeart/2005/8/layout/orgChart1"/>
    <dgm:cxn modelId="{2A6E6DA6-2188-41CB-9347-BE1E33E660DE}" type="presParOf" srcId="{5BAEB5D2-59E7-48B7-8CB6-D177B78E7AB5}" destId="{7F911094-99D3-4EB3-9D15-EAD18251CF2A}" srcOrd="7" destOrd="0" presId="urn:microsoft.com/office/officeart/2005/8/layout/orgChart1"/>
    <dgm:cxn modelId="{71D84CBA-5642-449C-A516-E3F7CFB7B781}" type="presParOf" srcId="{7F911094-99D3-4EB3-9D15-EAD18251CF2A}" destId="{3840EC86-07D1-4B5A-BDB3-17AD1AE52710}" srcOrd="0" destOrd="0" presId="urn:microsoft.com/office/officeart/2005/8/layout/orgChart1"/>
    <dgm:cxn modelId="{AAFE9069-0FB0-4160-A010-DCD313E3800D}" type="presParOf" srcId="{3840EC86-07D1-4B5A-BDB3-17AD1AE52710}" destId="{A0AB5023-B9E7-42BA-AF9E-FE1D7EE6068B}" srcOrd="0" destOrd="0" presId="urn:microsoft.com/office/officeart/2005/8/layout/orgChart1"/>
    <dgm:cxn modelId="{AD7AE2FE-1028-4424-8D6B-E919E4BE391D}" type="presParOf" srcId="{3840EC86-07D1-4B5A-BDB3-17AD1AE52710}" destId="{D212F6FC-7AA3-44F1-B34A-BA02EE18ED1B}" srcOrd="1" destOrd="0" presId="urn:microsoft.com/office/officeart/2005/8/layout/orgChart1"/>
    <dgm:cxn modelId="{09AEAF99-B716-49BB-B26E-CB7ACEF55F15}" type="presParOf" srcId="{7F911094-99D3-4EB3-9D15-EAD18251CF2A}" destId="{73942EA6-B5A3-45C0-B6D0-14A563FC2FC5}" srcOrd="1" destOrd="0" presId="urn:microsoft.com/office/officeart/2005/8/layout/orgChart1"/>
    <dgm:cxn modelId="{4A8B6724-39B7-4D22-9A72-50D693C354EA}" type="presParOf" srcId="{7F911094-99D3-4EB3-9D15-EAD18251CF2A}" destId="{C03A6CC3-9A56-48DC-B0E5-B10AEF7CA98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183466-D838-4DF2-903F-CAB7449A7750}">
      <dsp:nvSpPr>
        <dsp:cNvPr id="0" name=""/>
        <dsp:cNvSpPr/>
      </dsp:nvSpPr>
      <dsp:spPr>
        <a:xfrm>
          <a:off x="7991101" y="1083360"/>
          <a:ext cx="622219" cy="2376696"/>
        </a:xfrm>
        <a:custGeom>
          <a:avLst/>
          <a:gdLst/>
          <a:ahLst/>
          <a:cxnLst/>
          <a:rect l="0" t="0" r="0" b="0"/>
          <a:pathLst>
            <a:path>
              <a:moveTo>
                <a:pt x="0" y="0"/>
              </a:moveTo>
              <a:lnTo>
                <a:pt x="0" y="2376696"/>
              </a:lnTo>
              <a:lnTo>
                <a:pt x="622219" y="2376696"/>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1179FA-3EB8-4DF6-A3F6-C7A62D1FAC25}">
      <dsp:nvSpPr>
        <dsp:cNvPr id="0" name=""/>
        <dsp:cNvSpPr/>
      </dsp:nvSpPr>
      <dsp:spPr>
        <a:xfrm>
          <a:off x="5568871" y="1083360"/>
          <a:ext cx="2422230" cy="2388576"/>
        </a:xfrm>
        <a:custGeom>
          <a:avLst/>
          <a:gdLst/>
          <a:ahLst/>
          <a:cxnLst/>
          <a:rect l="0" t="0" r="0" b="0"/>
          <a:pathLst>
            <a:path>
              <a:moveTo>
                <a:pt x="2422230" y="0"/>
              </a:moveTo>
              <a:lnTo>
                <a:pt x="2422230" y="2388576"/>
              </a:lnTo>
              <a:lnTo>
                <a:pt x="0" y="2388576"/>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28662D-B0A5-4D2D-831E-C4FAAEACEE93}">
      <dsp:nvSpPr>
        <dsp:cNvPr id="0" name=""/>
        <dsp:cNvSpPr/>
      </dsp:nvSpPr>
      <dsp:spPr>
        <a:xfrm>
          <a:off x="7991101" y="1083360"/>
          <a:ext cx="640559" cy="841412"/>
        </a:xfrm>
        <a:custGeom>
          <a:avLst/>
          <a:gdLst/>
          <a:ahLst/>
          <a:cxnLst/>
          <a:rect l="0" t="0" r="0" b="0"/>
          <a:pathLst>
            <a:path>
              <a:moveTo>
                <a:pt x="0" y="0"/>
              </a:moveTo>
              <a:lnTo>
                <a:pt x="0" y="841412"/>
              </a:lnTo>
              <a:lnTo>
                <a:pt x="640559" y="841412"/>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7C6513-BB27-462C-9848-BADEE262579B}">
      <dsp:nvSpPr>
        <dsp:cNvPr id="0" name=""/>
        <dsp:cNvSpPr/>
      </dsp:nvSpPr>
      <dsp:spPr>
        <a:xfrm>
          <a:off x="5322738" y="1083360"/>
          <a:ext cx="2668363" cy="970126"/>
        </a:xfrm>
        <a:custGeom>
          <a:avLst/>
          <a:gdLst/>
          <a:ahLst/>
          <a:cxnLst/>
          <a:rect l="0" t="0" r="0" b="0"/>
          <a:pathLst>
            <a:path>
              <a:moveTo>
                <a:pt x="2668363" y="0"/>
              </a:moveTo>
              <a:lnTo>
                <a:pt x="2668363" y="970126"/>
              </a:lnTo>
              <a:lnTo>
                <a:pt x="0" y="970126"/>
              </a:lnTo>
            </a:path>
          </a:pathLst>
        </a:custGeom>
        <a:noFill/>
        <a:ln w="127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618CB8-F879-4FF6-B4B2-56CCF4F9E721}">
      <dsp:nvSpPr>
        <dsp:cNvPr id="0" name=""/>
        <dsp:cNvSpPr/>
      </dsp:nvSpPr>
      <dsp:spPr>
        <a:xfrm>
          <a:off x="5374106" y="676425"/>
          <a:ext cx="1611413" cy="91440"/>
        </a:xfrm>
        <a:custGeom>
          <a:avLst/>
          <a:gdLst/>
          <a:ahLst/>
          <a:cxnLst/>
          <a:rect l="0" t="0" r="0" b="0"/>
          <a:pathLst>
            <a:path>
              <a:moveTo>
                <a:pt x="0" y="45720"/>
              </a:moveTo>
              <a:lnTo>
                <a:pt x="0" y="121700"/>
              </a:lnTo>
              <a:lnTo>
                <a:pt x="1611413" y="121700"/>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505700-5322-41F6-856F-34C88EB15F63}">
      <dsp:nvSpPr>
        <dsp:cNvPr id="0" name=""/>
        <dsp:cNvSpPr/>
      </dsp:nvSpPr>
      <dsp:spPr>
        <a:xfrm>
          <a:off x="3706249" y="722145"/>
          <a:ext cx="1667857" cy="441221"/>
        </a:xfrm>
        <a:custGeom>
          <a:avLst/>
          <a:gdLst/>
          <a:ahLst/>
          <a:cxnLst/>
          <a:rect l="0" t="0" r="0" b="0"/>
          <a:pathLst>
            <a:path>
              <a:moveTo>
                <a:pt x="1667857" y="0"/>
              </a:moveTo>
              <a:lnTo>
                <a:pt x="1667857" y="441221"/>
              </a:lnTo>
              <a:lnTo>
                <a:pt x="0" y="441221"/>
              </a:lnTo>
            </a:path>
          </a:pathLst>
        </a:custGeom>
        <a:noFill/>
        <a:ln w="127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C86A6F-B784-4FD9-982D-4867C341362E}">
      <dsp:nvSpPr>
        <dsp:cNvPr id="0" name=""/>
        <dsp:cNvSpPr/>
      </dsp:nvSpPr>
      <dsp:spPr>
        <a:xfrm>
          <a:off x="4502681" y="0"/>
          <a:ext cx="1742849" cy="72214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Rabbi Yisrael Baal Shem Tov</a:t>
          </a:r>
        </a:p>
      </dsp:txBody>
      <dsp:txXfrm>
        <a:off x="4502681" y="0"/>
        <a:ext cx="1742849" cy="722145"/>
      </dsp:txXfrm>
    </dsp:sp>
    <dsp:sp modelId="{0F00AF0C-DDF0-4536-A0C2-593F0E0C9745}">
      <dsp:nvSpPr>
        <dsp:cNvPr id="0" name=""/>
        <dsp:cNvSpPr/>
      </dsp:nvSpPr>
      <dsp:spPr>
        <a:xfrm>
          <a:off x="1844161" y="740847"/>
          <a:ext cx="1862088" cy="8450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Rabbi Yaakov Yosef of </a:t>
          </a:r>
          <a:r>
            <a:rPr lang="en-US" sz="1400" kern="1200" dirty="0" err="1"/>
            <a:t>Polonnoye</a:t>
          </a:r>
          <a:endParaRPr lang="en-US" sz="1400" kern="1200" dirty="0"/>
        </a:p>
        <a:p>
          <a:pPr marL="0" lvl="0" indent="0" algn="ctr" defTabSz="622300">
            <a:lnSpc>
              <a:spcPct val="90000"/>
            </a:lnSpc>
            <a:spcBef>
              <a:spcPct val="0"/>
            </a:spcBef>
            <a:spcAft>
              <a:spcPct val="35000"/>
            </a:spcAft>
            <a:buNone/>
          </a:pPr>
          <a:r>
            <a:rPr lang="en-US" sz="1400" kern="1200" dirty="0"/>
            <a:t>The Scribe</a:t>
          </a:r>
        </a:p>
      </dsp:txBody>
      <dsp:txXfrm>
        <a:off x="1844161" y="740847"/>
        <a:ext cx="1862088" cy="845039"/>
      </dsp:txXfrm>
    </dsp:sp>
    <dsp:sp modelId="{3D926DFB-77DB-44B7-82E8-21A7B9F52C36}">
      <dsp:nvSpPr>
        <dsp:cNvPr id="0" name=""/>
        <dsp:cNvSpPr/>
      </dsp:nvSpPr>
      <dsp:spPr>
        <a:xfrm>
          <a:off x="6985520" y="512891"/>
          <a:ext cx="2011162" cy="57046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Rabbi </a:t>
          </a:r>
          <a:r>
            <a:rPr lang="en-US" sz="1800" kern="1200" dirty="0" err="1"/>
            <a:t>Dov</a:t>
          </a:r>
          <a:r>
            <a:rPr lang="en-US" sz="1800" kern="1200" dirty="0"/>
            <a:t> Ber of </a:t>
          </a:r>
          <a:r>
            <a:rPr lang="en-US" sz="1800" kern="1200" dirty="0" err="1"/>
            <a:t>Mezeritch</a:t>
          </a:r>
          <a:endParaRPr lang="en-US" sz="1800" kern="1200" dirty="0"/>
        </a:p>
      </dsp:txBody>
      <dsp:txXfrm>
        <a:off x="6985520" y="512891"/>
        <a:ext cx="2011162" cy="570469"/>
      </dsp:txXfrm>
    </dsp:sp>
    <dsp:sp modelId="{FC6A1D64-7E32-4466-8E46-8726F66F8919}">
      <dsp:nvSpPr>
        <dsp:cNvPr id="0" name=""/>
        <dsp:cNvSpPr/>
      </dsp:nvSpPr>
      <dsp:spPr>
        <a:xfrm>
          <a:off x="4110400" y="1485300"/>
          <a:ext cx="1212338" cy="113637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Rabbi </a:t>
          </a:r>
          <a:r>
            <a:rPr lang="en-US" sz="1800" kern="1200" dirty="0" err="1"/>
            <a:t>Aharon</a:t>
          </a:r>
          <a:r>
            <a:rPr lang="en-US" sz="1800" kern="1200" dirty="0"/>
            <a:t> of </a:t>
          </a:r>
          <a:r>
            <a:rPr lang="en-US" sz="1800" kern="1200" dirty="0" err="1"/>
            <a:t>Karlin</a:t>
          </a:r>
          <a:endParaRPr lang="en-US" sz="1800" kern="1200" dirty="0"/>
        </a:p>
        <a:p>
          <a:pPr marL="0" lvl="0" indent="0" algn="ctr" defTabSz="800100">
            <a:lnSpc>
              <a:spcPct val="90000"/>
            </a:lnSpc>
            <a:spcBef>
              <a:spcPct val="0"/>
            </a:spcBef>
            <a:spcAft>
              <a:spcPct val="35000"/>
            </a:spcAft>
            <a:buNone/>
          </a:pPr>
          <a:r>
            <a:rPr lang="en-US" sz="1800" kern="1200" dirty="0"/>
            <a:t>(Belarus)</a:t>
          </a:r>
        </a:p>
      </dsp:txBody>
      <dsp:txXfrm>
        <a:off x="4110400" y="1485300"/>
        <a:ext cx="1212338" cy="1136373"/>
      </dsp:txXfrm>
    </dsp:sp>
    <dsp:sp modelId="{D66D8894-A7A0-4BEF-A2DC-FF978D26B74E}">
      <dsp:nvSpPr>
        <dsp:cNvPr id="0" name=""/>
        <dsp:cNvSpPr/>
      </dsp:nvSpPr>
      <dsp:spPr>
        <a:xfrm>
          <a:off x="8631661" y="1277636"/>
          <a:ext cx="1751966" cy="129427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Rabbi Levi </a:t>
          </a:r>
          <a:r>
            <a:rPr lang="en-US" sz="1800" kern="1200" dirty="0" err="1"/>
            <a:t>Yitzchok</a:t>
          </a:r>
          <a:r>
            <a:rPr lang="en-US" sz="1800" kern="1200" dirty="0"/>
            <a:t> of </a:t>
          </a:r>
          <a:r>
            <a:rPr lang="en-US" sz="1800" kern="1200" dirty="0" err="1"/>
            <a:t>Berditchev</a:t>
          </a:r>
          <a:endParaRPr lang="en-US" sz="1800" kern="1200" dirty="0"/>
        </a:p>
        <a:p>
          <a:pPr marL="0" lvl="0" indent="0" algn="ctr" defTabSz="800100">
            <a:lnSpc>
              <a:spcPct val="90000"/>
            </a:lnSpc>
            <a:spcBef>
              <a:spcPct val="0"/>
            </a:spcBef>
            <a:spcAft>
              <a:spcPct val="35000"/>
            </a:spcAft>
            <a:buNone/>
          </a:pPr>
          <a:r>
            <a:rPr lang="en-US" sz="1800" kern="1200" dirty="0"/>
            <a:t>(Poland and North Ukraine)</a:t>
          </a:r>
        </a:p>
      </dsp:txBody>
      <dsp:txXfrm>
        <a:off x="8631661" y="1277636"/>
        <a:ext cx="1751966" cy="1294272"/>
      </dsp:txXfrm>
    </dsp:sp>
    <dsp:sp modelId="{20F90365-047F-47AC-BDDB-809875713E2D}">
      <dsp:nvSpPr>
        <dsp:cNvPr id="0" name=""/>
        <dsp:cNvSpPr/>
      </dsp:nvSpPr>
      <dsp:spPr>
        <a:xfrm>
          <a:off x="3645682" y="3021143"/>
          <a:ext cx="1923188" cy="90158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Rabbi Elimelech of </a:t>
          </a:r>
          <a:r>
            <a:rPr lang="en-US" sz="1800" kern="1200" dirty="0" err="1"/>
            <a:t>Lizhensk</a:t>
          </a:r>
          <a:endParaRPr lang="en-US" sz="1800" kern="1200" dirty="0"/>
        </a:p>
        <a:p>
          <a:pPr marL="0" lvl="0" indent="0" algn="ctr" defTabSz="800100">
            <a:lnSpc>
              <a:spcPct val="90000"/>
            </a:lnSpc>
            <a:spcBef>
              <a:spcPct val="0"/>
            </a:spcBef>
            <a:spcAft>
              <a:spcPct val="35000"/>
            </a:spcAft>
            <a:buNone/>
          </a:pPr>
          <a:r>
            <a:rPr lang="en-US" sz="1800" kern="1200" dirty="0"/>
            <a:t>(Galicia)</a:t>
          </a:r>
        </a:p>
      </dsp:txBody>
      <dsp:txXfrm>
        <a:off x="3645682" y="3021143"/>
        <a:ext cx="1923188" cy="901589"/>
      </dsp:txXfrm>
    </dsp:sp>
    <dsp:sp modelId="{A0AB5023-B9E7-42BA-AF9E-FE1D7EE6068B}">
      <dsp:nvSpPr>
        <dsp:cNvPr id="0" name=""/>
        <dsp:cNvSpPr/>
      </dsp:nvSpPr>
      <dsp:spPr>
        <a:xfrm>
          <a:off x="8613321" y="3000411"/>
          <a:ext cx="1997475" cy="91929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Rabbi </a:t>
          </a:r>
          <a:r>
            <a:rPr lang="en-US" sz="1800" kern="1200" dirty="0" err="1"/>
            <a:t>Schneur</a:t>
          </a:r>
          <a:r>
            <a:rPr lang="en-US" sz="1800" kern="1200" dirty="0"/>
            <a:t> </a:t>
          </a:r>
          <a:r>
            <a:rPr lang="en-US" sz="1800" kern="1200" dirty="0" err="1"/>
            <a:t>Zalman</a:t>
          </a:r>
          <a:r>
            <a:rPr lang="en-US" sz="1800" kern="1200" dirty="0"/>
            <a:t> of </a:t>
          </a:r>
          <a:r>
            <a:rPr lang="en-US" sz="1800" kern="1200" dirty="0" err="1"/>
            <a:t>Lyady</a:t>
          </a:r>
          <a:endParaRPr lang="en-US" sz="1800" kern="1200" dirty="0"/>
        </a:p>
        <a:p>
          <a:pPr marL="0" lvl="0" indent="0" algn="ctr" defTabSz="800100">
            <a:lnSpc>
              <a:spcPct val="90000"/>
            </a:lnSpc>
            <a:spcBef>
              <a:spcPct val="0"/>
            </a:spcBef>
            <a:spcAft>
              <a:spcPct val="35000"/>
            </a:spcAft>
            <a:buNone/>
          </a:pPr>
          <a:r>
            <a:rPr lang="en-US" sz="1800" kern="1200" dirty="0"/>
            <a:t>(White Russia)</a:t>
          </a:r>
        </a:p>
      </dsp:txBody>
      <dsp:txXfrm>
        <a:off x="8613321" y="3000411"/>
        <a:ext cx="1997475" cy="91929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5AD83811-6250-4FA9-9736-51E9CB38A76D}" type="datetimeFigureOut">
              <a:rPr lang="en-US" smtClean="0"/>
              <a:t>6/27/2022</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857259D6-CE31-4ED7-8BE4-225B96CCE4E8}" type="slidenum">
              <a:rPr lang="en-US" smtClean="0"/>
              <a:t>‹#›</a:t>
            </a:fld>
            <a:endParaRPr lang="en-US"/>
          </a:p>
        </p:txBody>
      </p:sp>
    </p:spTree>
    <p:extLst>
      <p:ext uri="{BB962C8B-B14F-4D97-AF65-F5344CB8AC3E}">
        <p14:creationId xmlns:p14="http://schemas.microsoft.com/office/powerpoint/2010/main" val="4031215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D83811-6250-4FA9-9736-51E9CB38A76D}"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259D6-CE31-4ED7-8BE4-225B96CCE4E8}" type="slidenum">
              <a:rPr lang="en-US" smtClean="0"/>
              <a:t>‹#›</a:t>
            </a:fld>
            <a:endParaRPr lang="en-US"/>
          </a:p>
        </p:txBody>
      </p:sp>
    </p:spTree>
    <p:extLst>
      <p:ext uri="{BB962C8B-B14F-4D97-AF65-F5344CB8AC3E}">
        <p14:creationId xmlns:p14="http://schemas.microsoft.com/office/powerpoint/2010/main" val="19879360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5AD83811-6250-4FA9-9736-51E9CB38A76D}" type="datetimeFigureOut">
              <a:rPr lang="en-US" smtClean="0"/>
              <a:t>6/27/2022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857259D6-CE31-4ED7-8BE4-225B96CCE4E8}" type="slidenum">
              <a:rPr lang="en-US" smtClean="0"/>
              <a:t>‹#›</a:t>
            </a:fld>
            <a:endParaRPr lang="en-US"/>
          </a:p>
        </p:txBody>
      </p:sp>
    </p:spTree>
    <p:extLst>
      <p:ext uri="{BB962C8B-B14F-4D97-AF65-F5344CB8AC3E}">
        <p14:creationId xmlns:p14="http://schemas.microsoft.com/office/powerpoint/2010/main" val="14802565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5AD83811-6250-4FA9-9736-51E9CB38A76D}" type="datetimeFigureOut">
              <a:rPr lang="en-US" smtClean="0"/>
              <a:t>6/27/2022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857259D6-CE31-4ED7-8BE4-225B96CCE4E8}"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09345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5AD83811-6250-4FA9-9736-51E9CB38A76D}" type="datetimeFigureOut">
              <a:rPr lang="en-US" smtClean="0"/>
              <a:t>6/27/2022</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857259D6-CE31-4ED7-8BE4-225B96CCE4E8}" type="slidenum">
              <a:rPr lang="en-US" smtClean="0"/>
              <a:t>‹#›</a:t>
            </a:fld>
            <a:endParaRPr lang="en-US"/>
          </a:p>
        </p:txBody>
      </p:sp>
    </p:spTree>
    <p:extLst>
      <p:ext uri="{BB962C8B-B14F-4D97-AF65-F5344CB8AC3E}">
        <p14:creationId xmlns:p14="http://schemas.microsoft.com/office/powerpoint/2010/main" val="2645519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AD83811-6250-4FA9-9736-51E9CB38A76D}" type="datetimeFigureOut">
              <a:rPr lang="en-US" smtClean="0"/>
              <a:t>6/27/2022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7259D6-CE31-4ED7-8BE4-225B96CCE4E8}" type="slidenum">
              <a:rPr lang="en-US" smtClean="0"/>
              <a:t>‹#›</a:t>
            </a:fld>
            <a:endParaRPr lang="en-US"/>
          </a:p>
        </p:txBody>
      </p:sp>
    </p:spTree>
    <p:extLst>
      <p:ext uri="{BB962C8B-B14F-4D97-AF65-F5344CB8AC3E}">
        <p14:creationId xmlns:p14="http://schemas.microsoft.com/office/powerpoint/2010/main" val="1061789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AD83811-6250-4FA9-9736-51E9CB38A76D}" type="datetimeFigureOut">
              <a:rPr lang="en-US" smtClean="0"/>
              <a:t>6/27/2022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7259D6-CE31-4ED7-8BE4-225B96CCE4E8}" type="slidenum">
              <a:rPr lang="en-US" smtClean="0"/>
              <a:t>‹#›</a:t>
            </a:fld>
            <a:endParaRPr lang="en-US"/>
          </a:p>
        </p:txBody>
      </p:sp>
    </p:spTree>
    <p:extLst>
      <p:ext uri="{BB962C8B-B14F-4D97-AF65-F5344CB8AC3E}">
        <p14:creationId xmlns:p14="http://schemas.microsoft.com/office/powerpoint/2010/main" val="14943209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D83811-6250-4FA9-9736-51E9CB38A76D}"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259D6-CE31-4ED7-8BE4-225B96CCE4E8}" type="slidenum">
              <a:rPr lang="en-US" smtClean="0"/>
              <a:t>‹#›</a:t>
            </a:fld>
            <a:endParaRPr lang="en-US"/>
          </a:p>
        </p:txBody>
      </p:sp>
    </p:spTree>
    <p:extLst>
      <p:ext uri="{BB962C8B-B14F-4D97-AF65-F5344CB8AC3E}">
        <p14:creationId xmlns:p14="http://schemas.microsoft.com/office/powerpoint/2010/main" val="2551202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5AD83811-6250-4FA9-9736-51E9CB38A76D}" type="datetimeFigureOut">
              <a:rPr lang="en-US" smtClean="0"/>
              <a:t>6/27/2022</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857259D6-CE31-4ED7-8BE4-225B96CCE4E8}" type="slidenum">
              <a:rPr lang="en-US" smtClean="0"/>
              <a:t>‹#›</a:t>
            </a:fld>
            <a:endParaRPr lang="en-US"/>
          </a:p>
        </p:txBody>
      </p:sp>
    </p:spTree>
    <p:extLst>
      <p:ext uri="{BB962C8B-B14F-4D97-AF65-F5344CB8AC3E}">
        <p14:creationId xmlns:p14="http://schemas.microsoft.com/office/powerpoint/2010/main" val="2326246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AD83811-6250-4FA9-9736-51E9CB38A76D}" type="datetimeFigureOut">
              <a:rPr lang="en-US" smtClean="0"/>
              <a:t>6/27/2022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259D6-CE31-4ED7-8BE4-225B96CCE4E8}" type="slidenum">
              <a:rPr lang="en-US" smtClean="0"/>
              <a:t>‹#›</a:t>
            </a:fld>
            <a:endParaRPr lang="en-US"/>
          </a:p>
        </p:txBody>
      </p:sp>
    </p:spTree>
    <p:extLst>
      <p:ext uri="{BB962C8B-B14F-4D97-AF65-F5344CB8AC3E}">
        <p14:creationId xmlns:p14="http://schemas.microsoft.com/office/powerpoint/2010/main" val="756891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5AD83811-6250-4FA9-9736-51E9CB38A76D}" type="datetimeFigureOut">
              <a:rPr lang="en-US" smtClean="0"/>
              <a:t>6/27/2022</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857259D6-CE31-4ED7-8BE4-225B96CCE4E8}" type="slidenum">
              <a:rPr lang="en-US" smtClean="0"/>
              <a:t>‹#›</a:t>
            </a:fld>
            <a:endParaRPr lang="en-US"/>
          </a:p>
        </p:txBody>
      </p:sp>
    </p:spTree>
    <p:extLst>
      <p:ext uri="{BB962C8B-B14F-4D97-AF65-F5344CB8AC3E}">
        <p14:creationId xmlns:p14="http://schemas.microsoft.com/office/powerpoint/2010/main" val="1860102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D83811-6250-4FA9-9736-51E9CB38A76D}"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259D6-CE31-4ED7-8BE4-225B96CCE4E8}" type="slidenum">
              <a:rPr lang="en-US" smtClean="0"/>
              <a:t>‹#›</a:t>
            </a:fld>
            <a:endParaRPr lang="en-US"/>
          </a:p>
        </p:txBody>
      </p:sp>
    </p:spTree>
    <p:extLst>
      <p:ext uri="{BB962C8B-B14F-4D97-AF65-F5344CB8AC3E}">
        <p14:creationId xmlns:p14="http://schemas.microsoft.com/office/powerpoint/2010/main" val="152253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AD83811-6250-4FA9-9736-51E9CB38A76D}" type="datetimeFigureOut">
              <a:rPr lang="en-US" smtClean="0"/>
              <a:t>6/27/2022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259D6-CE31-4ED7-8BE4-225B96CCE4E8}" type="slidenum">
              <a:rPr lang="en-US" smtClean="0"/>
              <a:t>‹#›</a:t>
            </a:fld>
            <a:endParaRPr lang="en-US"/>
          </a:p>
        </p:txBody>
      </p:sp>
    </p:spTree>
    <p:extLst>
      <p:ext uri="{BB962C8B-B14F-4D97-AF65-F5344CB8AC3E}">
        <p14:creationId xmlns:p14="http://schemas.microsoft.com/office/powerpoint/2010/main" val="2619166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D83811-6250-4FA9-9736-51E9CB38A76D}" type="datetimeFigureOut">
              <a:rPr lang="en-US" smtClean="0"/>
              <a:t>6/27/2022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7259D6-CE31-4ED7-8BE4-225B96CCE4E8}" type="slidenum">
              <a:rPr lang="en-US" smtClean="0"/>
              <a:t>‹#›</a:t>
            </a:fld>
            <a:endParaRPr lang="en-US"/>
          </a:p>
        </p:txBody>
      </p:sp>
    </p:spTree>
    <p:extLst>
      <p:ext uri="{BB962C8B-B14F-4D97-AF65-F5344CB8AC3E}">
        <p14:creationId xmlns:p14="http://schemas.microsoft.com/office/powerpoint/2010/main" val="1772037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83811-6250-4FA9-9736-51E9CB38A76D}" type="datetimeFigureOut">
              <a:rPr lang="en-US" smtClean="0"/>
              <a:t>6/27/2022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7259D6-CE31-4ED7-8BE4-225B96CCE4E8}" type="slidenum">
              <a:rPr lang="en-US" smtClean="0"/>
              <a:t>‹#›</a:t>
            </a:fld>
            <a:endParaRPr lang="en-US"/>
          </a:p>
        </p:txBody>
      </p:sp>
    </p:spTree>
    <p:extLst>
      <p:ext uri="{BB962C8B-B14F-4D97-AF65-F5344CB8AC3E}">
        <p14:creationId xmlns:p14="http://schemas.microsoft.com/office/powerpoint/2010/main" val="3364455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D83811-6250-4FA9-9736-51E9CB38A76D}"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259D6-CE31-4ED7-8BE4-225B96CCE4E8}" type="slidenum">
              <a:rPr lang="en-US" smtClean="0"/>
              <a:t>‹#›</a:t>
            </a:fld>
            <a:endParaRPr lang="en-US"/>
          </a:p>
        </p:txBody>
      </p:sp>
    </p:spTree>
    <p:extLst>
      <p:ext uri="{BB962C8B-B14F-4D97-AF65-F5344CB8AC3E}">
        <p14:creationId xmlns:p14="http://schemas.microsoft.com/office/powerpoint/2010/main" val="1094428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AD83811-6250-4FA9-9736-51E9CB38A76D}" type="datetimeFigureOut">
              <a:rPr lang="en-US" smtClean="0"/>
              <a:t>6/27/2022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259D6-CE31-4ED7-8BE4-225B96CCE4E8}" type="slidenum">
              <a:rPr lang="en-US" smtClean="0"/>
              <a:t>‹#›</a:t>
            </a:fld>
            <a:endParaRPr lang="en-US"/>
          </a:p>
        </p:txBody>
      </p:sp>
    </p:spTree>
    <p:extLst>
      <p:ext uri="{BB962C8B-B14F-4D97-AF65-F5344CB8AC3E}">
        <p14:creationId xmlns:p14="http://schemas.microsoft.com/office/powerpoint/2010/main" val="4205133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AD83811-6250-4FA9-9736-51E9CB38A76D}" type="datetimeFigureOut">
              <a:rPr lang="en-US" smtClean="0"/>
              <a:t>6/27/2022</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57259D6-CE31-4ED7-8BE4-225B96CCE4E8}" type="slidenum">
              <a:rPr lang="en-US" smtClean="0"/>
              <a:t>‹#›</a:t>
            </a:fld>
            <a:endParaRPr lang="en-US"/>
          </a:p>
        </p:txBody>
      </p:sp>
    </p:spTree>
    <p:extLst>
      <p:ext uri="{BB962C8B-B14F-4D97-AF65-F5344CB8AC3E}">
        <p14:creationId xmlns:p14="http://schemas.microsoft.com/office/powerpoint/2010/main" val="106203542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EB39B-B782-2197-6EE7-E24CB9B7F59E}"/>
              </a:ext>
            </a:extLst>
          </p:cNvPr>
          <p:cNvSpPr>
            <a:spLocks noGrp="1"/>
          </p:cNvSpPr>
          <p:nvPr>
            <p:ph type="ctrTitle"/>
          </p:nvPr>
        </p:nvSpPr>
        <p:spPr/>
        <p:txBody>
          <a:bodyPr/>
          <a:lstStyle/>
          <a:p>
            <a:r>
              <a:rPr lang="en-US" dirty="0" err="1"/>
              <a:t>Dov</a:t>
            </a:r>
            <a:r>
              <a:rPr lang="en-US" dirty="0"/>
              <a:t> Baer of </a:t>
            </a:r>
            <a:r>
              <a:rPr lang="en-US" dirty="0" err="1"/>
              <a:t>Mezeritch</a:t>
            </a:r>
            <a:endParaRPr lang="en-US" dirty="0"/>
          </a:p>
        </p:txBody>
      </p:sp>
      <p:sp>
        <p:nvSpPr>
          <p:cNvPr id="3" name="Subtitle 2">
            <a:extLst>
              <a:ext uri="{FF2B5EF4-FFF2-40B4-BE49-F238E27FC236}">
                <a16:creationId xmlns:a16="http://schemas.microsoft.com/office/drawing/2014/main" id="{CA238EAA-4835-E0EA-8EE4-615DBEA4AE3A}"/>
              </a:ext>
            </a:extLst>
          </p:cNvPr>
          <p:cNvSpPr>
            <a:spLocks noGrp="1"/>
          </p:cNvSpPr>
          <p:nvPr>
            <p:ph type="subTitle" idx="1"/>
          </p:nvPr>
        </p:nvSpPr>
        <p:spPr/>
        <p:txBody>
          <a:bodyPr/>
          <a:lstStyle/>
          <a:p>
            <a:pPr algn="ctr"/>
            <a:r>
              <a:rPr lang="en-US" dirty="0"/>
              <a:t>Herald of the Chassidic Movement</a:t>
            </a:r>
          </a:p>
        </p:txBody>
      </p:sp>
    </p:spTree>
    <p:extLst>
      <p:ext uri="{BB962C8B-B14F-4D97-AF65-F5344CB8AC3E}">
        <p14:creationId xmlns:p14="http://schemas.microsoft.com/office/powerpoint/2010/main" val="4029290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56BE0-9AF9-BA6A-3BA7-4AFD0CE4FAC8}"/>
              </a:ext>
            </a:extLst>
          </p:cNvPr>
          <p:cNvSpPr>
            <a:spLocks noGrp="1"/>
          </p:cNvSpPr>
          <p:nvPr>
            <p:ph type="title"/>
          </p:nvPr>
        </p:nvSpPr>
        <p:spPr/>
        <p:txBody>
          <a:bodyPr/>
          <a:lstStyle/>
          <a:p>
            <a:pPr algn="ctr"/>
            <a:r>
              <a:rPr lang="en-US" dirty="0"/>
              <a:t>Happiness (Or torah </a:t>
            </a:r>
            <a:r>
              <a:rPr lang="en-US" dirty="0" err="1"/>
              <a:t>Vaerah</a:t>
            </a:r>
            <a:r>
              <a:rPr lang="en-US" dirty="0"/>
              <a:t>)</a:t>
            </a:r>
          </a:p>
        </p:txBody>
      </p:sp>
      <p:sp>
        <p:nvSpPr>
          <p:cNvPr id="3" name="Content Placeholder 2">
            <a:extLst>
              <a:ext uri="{FF2B5EF4-FFF2-40B4-BE49-F238E27FC236}">
                <a16:creationId xmlns:a16="http://schemas.microsoft.com/office/drawing/2014/main" id="{B7D356E7-4EF6-0A27-DFDE-02F4BBB00D90}"/>
              </a:ext>
            </a:extLst>
          </p:cNvPr>
          <p:cNvSpPr>
            <a:spLocks noGrp="1"/>
          </p:cNvSpPr>
          <p:nvPr>
            <p:ph idx="1"/>
          </p:nvPr>
        </p:nvSpPr>
        <p:spPr/>
        <p:txBody>
          <a:bodyPr/>
          <a:lstStyle/>
          <a:p>
            <a:pPr algn="just">
              <a:lnSpc>
                <a:spcPct val="150000"/>
              </a:lnSpc>
            </a:pPr>
            <a:r>
              <a:rPr lang="en-US" dirty="0"/>
              <a:t>The most important element of observance is the enjoyment one has while doing it. We actually see that enjoyment is the main that joins two things. For example, a man and a women are primarily brought together because of their mutual enjoyment. Therefore, when a person observes a commandment, whether in thought, speech, or deed, the most important element is his delight which connects. It is with that one binds all the worlds to God.</a:t>
            </a:r>
          </a:p>
        </p:txBody>
      </p:sp>
    </p:spTree>
    <p:extLst>
      <p:ext uri="{BB962C8B-B14F-4D97-AF65-F5344CB8AC3E}">
        <p14:creationId xmlns:p14="http://schemas.microsoft.com/office/powerpoint/2010/main" val="1091358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E0985-94EA-1251-757A-88D91CFA529C}"/>
              </a:ext>
            </a:extLst>
          </p:cNvPr>
          <p:cNvSpPr>
            <a:spLocks noGrp="1"/>
          </p:cNvSpPr>
          <p:nvPr>
            <p:ph type="title"/>
          </p:nvPr>
        </p:nvSpPr>
        <p:spPr/>
        <p:txBody>
          <a:bodyPr/>
          <a:lstStyle/>
          <a:p>
            <a:pPr algn="ctr"/>
            <a:r>
              <a:rPr lang="en-US" dirty="0"/>
              <a:t>Disciples and Grand Disciples of the Baal Shem Tov</a:t>
            </a:r>
          </a:p>
        </p:txBody>
      </p:sp>
      <p:graphicFrame>
        <p:nvGraphicFramePr>
          <p:cNvPr id="10" name="Content Placeholder 9">
            <a:extLst>
              <a:ext uri="{FF2B5EF4-FFF2-40B4-BE49-F238E27FC236}">
                <a16:creationId xmlns:a16="http://schemas.microsoft.com/office/drawing/2014/main" id="{A8986BD4-D8A5-3CB7-B810-C0FFEC6FE76A}"/>
              </a:ext>
            </a:extLst>
          </p:cNvPr>
          <p:cNvGraphicFramePr>
            <a:graphicFrameLocks noGrp="1"/>
          </p:cNvGraphicFramePr>
          <p:nvPr>
            <p:ph idx="1"/>
          </p:nvPr>
        </p:nvGraphicFramePr>
        <p:xfrm>
          <a:off x="411480" y="2069314"/>
          <a:ext cx="10820400" cy="4024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47649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D90DA-9498-DD24-CC3F-421A54AF63A8}"/>
              </a:ext>
            </a:extLst>
          </p:cNvPr>
          <p:cNvSpPr>
            <a:spLocks noGrp="1"/>
          </p:cNvSpPr>
          <p:nvPr>
            <p:ph type="title"/>
          </p:nvPr>
        </p:nvSpPr>
        <p:spPr/>
        <p:txBody>
          <a:bodyPr/>
          <a:lstStyle/>
          <a:p>
            <a:pPr algn="ctr"/>
            <a:r>
              <a:rPr lang="en-US" dirty="0"/>
              <a:t>Early Life</a:t>
            </a:r>
          </a:p>
        </p:txBody>
      </p:sp>
      <p:sp>
        <p:nvSpPr>
          <p:cNvPr id="3" name="Content Placeholder 2">
            <a:extLst>
              <a:ext uri="{FF2B5EF4-FFF2-40B4-BE49-F238E27FC236}">
                <a16:creationId xmlns:a16="http://schemas.microsoft.com/office/drawing/2014/main" id="{09F6449D-A31E-5CB5-23E2-B795B3F0D573}"/>
              </a:ext>
            </a:extLst>
          </p:cNvPr>
          <p:cNvSpPr>
            <a:spLocks noGrp="1"/>
          </p:cNvSpPr>
          <p:nvPr>
            <p:ph idx="1"/>
          </p:nvPr>
        </p:nvSpPr>
        <p:spPr/>
        <p:txBody>
          <a:bodyPr>
            <a:normAutofit fontScale="92500" lnSpcReduction="10000"/>
          </a:bodyPr>
          <a:lstStyle/>
          <a:p>
            <a:pPr>
              <a:lnSpc>
                <a:spcPct val="170000"/>
              </a:lnSpc>
            </a:pPr>
            <a:r>
              <a:rPr lang="en-US" dirty="0"/>
              <a:t>Born </a:t>
            </a:r>
            <a:r>
              <a:rPr lang="en-US" dirty="0" err="1"/>
              <a:t>Lukatch</a:t>
            </a:r>
            <a:r>
              <a:rPr lang="en-US" dirty="0"/>
              <a:t>, (</a:t>
            </a:r>
            <a:r>
              <a:rPr lang="en-US" dirty="0" err="1"/>
              <a:t>Volhynia</a:t>
            </a:r>
            <a:r>
              <a:rPr lang="en-US" dirty="0"/>
              <a:t> – Western </a:t>
            </a:r>
            <a:r>
              <a:rPr lang="en-US" dirty="0" err="1"/>
              <a:t>UkrainE</a:t>
            </a:r>
            <a:r>
              <a:rPr lang="en-US" dirty="0"/>
              <a:t>)</a:t>
            </a:r>
          </a:p>
          <a:p>
            <a:pPr>
              <a:lnSpc>
                <a:spcPct val="170000"/>
              </a:lnSpc>
            </a:pPr>
            <a:r>
              <a:rPr lang="en-US" dirty="0"/>
              <a:t>Descendant of A Prominent Rabbinic Family…</a:t>
            </a:r>
          </a:p>
          <a:p>
            <a:pPr>
              <a:lnSpc>
                <a:spcPct val="170000"/>
              </a:lnSpc>
            </a:pPr>
            <a:r>
              <a:rPr lang="en-US" dirty="0"/>
              <a:t>Story of a Burnt Down House</a:t>
            </a:r>
          </a:p>
          <a:p>
            <a:pPr>
              <a:lnSpc>
                <a:spcPct val="170000"/>
              </a:lnSpc>
            </a:pPr>
            <a:r>
              <a:rPr lang="en-US" dirty="0"/>
              <a:t>Talmudic Prodigy, student of Rabbi Yehoshua Falk (</a:t>
            </a:r>
            <a:r>
              <a:rPr lang="en-US" dirty="0" err="1"/>
              <a:t>Pnei</a:t>
            </a:r>
            <a:r>
              <a:rPr lang="en-US" dirty="0"/>
              <a:t> Yehoshua), one of the leading Talmudists of his day.</a:t>
            </a:r>
          </a:p>
          <a:p>
            <a:pPr>
              <a:lnSpc>
                <a:spcPct val="170000"/>
              </a:lnSpc>
            </a:pPr>
            <a:r>
              <a:rPr lang="en-US" dirty="0"/>
              <a:t>Maggid- </a:t>
            </a:r>
            <a:r>
              <a:rPr lang="en-US" dirty="0" err="1"/>
              <a:t>Dov</a:t>
            </a:r>
            <a:r>
              <a:rPr lang="en-US" dirty="0"/>
              <a:t> Ber served as a Maggid, a professional preacher, in many communities, </a:t>
            </a:r>
            <a:r>
              <a:rPr lang="en-US" dirty="0" err="1"/>
              <a:t>Turzin</a:t>
            </a:r>
            <a:r>
              <a:rPr lang="en-US" dirty="0"/>
              <a:t>, </a:t>
            </a:r>
            <a:r>
              <a:rPr lang="en-US" dirty="0" err="1"/>
              <a:t>Dubno</a:t>
            </a:r>
            <a:r>
              <a:rPr lang="en-US" dirty="0"/>
              <a:t>, </a:t>
            </a:r>
            <a:r>
              <a:rPr lang="en-US" dirty="0" err="1"/>
              <a:t>Koretz</a:t>
            </a:r>
            <a:r>
              <a:rPr lang="en-US" dirty="0"/>
              <a:t>, and </a:t>
            </a:r>
            <a:r>
              <a:rPr lang="en-US" dirty="0" err="1"/>
              <a:t>Rovna</a:t>
            </a:r>
            <a:endParaRPr lang="en-US" dirty="0"/>
          </a:p>
        </p:txBody>
      </p:sp>
    </p:spTree>
    <p:extLst>
      <p:ext uri="{BB962C8B-B14F-4D97-AF65-F5344CB8AC3E}">
        <p14:creationId xmlns:p14="http://schemas.microsoft.com/office/powerpoint/2010/main" val="997141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07854-2240-1C58-5F80-BD512D5E78C3}"/>
              </a:ext>
            </a:extLst>
          </p:cNvPr>
          <p:cNvSpPr>
            <a:spLocks noGrp="1"/>
          </p:cNvSpPr>
          <p:nvPr>
            <p:ph type="title"/>
          </p:nvPr>
        </p:nvSpPr>
        <p:spPr/>
        <p:txBody>
          <a:bodyPr/>
          <a:lstStyle/>
          <a:p>
            <a:pPr algn="ctr"/>
            <a:r>
              <a:rPr lang="en-US" dirty="0"/>
              <a:t>The Court of the Maggid</a:t>
            </a:r>
          </a:p>
        </p:txBody>
      </p:sp>
      <p:sp>
        <p:nvSpPr>
          <p:cNvPr id="3" name="Content Placeholder 2">
            <a:extLst>
              <a:ext uri="{FF2B5EF4-FFF2-40B4-BE49-F238E27FC236}">
                <a16:creationId xmlns:a16="http://schemas.microsoft.com/office/drawing/2014/main" id="{3CAEC6CF-E77D-F9D6-A4D6-FE7434D1B9C8}"/>
              </a:ext>
            </a:extLst>
          </p:cNvPr>
          <p:cNvSpPr>
            <a:spLocks noGrp="1"/>
          </p:cNvSpPr>
          <p:nvPr>
            <p:ph idx="1"/>
          </p:nvPr>
        </p:nvSpPr>
        <p:spPr/>
        <p:txBody>
          <a:bodyPr>
            <a:normAutofit fontScale="77500" lnSpcReduction="20000"/>
          </a:bodyPr>
          <a:lstStyle/>
          <a:p>
            <a:pPr marL="0" indent="0" algn="just">
              <a:lnSpc>
                <a:spcPct val="150000"/>
              </a:lnSpc>
              <a:buNone/>
            </a:pPr>
            <a:r>
              <a:rPr lang="en-US" b="1" dirty="0"/>
              <a:t>Solomon </a:t>
            </a:r>
            <a:r>
              <a:rPr lang="en-US" b="1" dirty="0" err="1"/>
              <a:t>Maimon</a:t>
            </a:r>
            <a:r>
              <a:rPr lang="en-US" b="1" dirty="0"/>
              <a:t>  (1753-1800)- Autobiography </a:t>
            </a:r>
          </a:p>
          <a:p>
            <a:pPr algn="just">
              <a:lnSpc>
                <a:spcPct val="150000"/>
              </a:lnSpc>
            </a:pPr>
            <a:r>
              <a:rPr lang="en-US" dirty="0"/>
              <a:t>"On Shabbos I came to a magnificent feast. In the tzaddik's house was a group of distinguished people from various regions. Later, the Tzaddik himself appeared in all his glory. A distinguished-looking man, he aroused awesome respect in the hearts of all who beheld him. He was dressed in white satin, with white shoes; even his snuffbox was white. After he greeted his guests, we sat at the table. Throughout the meal, a holy silence pervaded. Afterwards, the Tzaddik began to sing an uplifting melody. He placed his hand on his brow in contemplation. Then he identified each guest by name and hometown. We were amazed. The Tzaddik asked each one of us to say a verse from the Bible. He proceeded to expound, skillfully combining the various verses. Even more astounding, in the part of the discourse related to our respective verses, we each discovered specific allusions to our private life and thoughts. This amazed our hearts very much."</a:t>
            </a:r>
          </a:p>
          <a:p>
            <a:endParaRPr lang="en-US" dirty="0"/>
          </a:p>
        </p:txBody>
      </p:sp>
    </p:spTree>
    <p:extLst>
      <p:ext uri="{BB962C8B-B14F-4D97-AF65-F5344CB8AC3E}">
        <p14:creationId xmlns:p14="http://schemas.microsoft.com/office/powerpoint/2010/main" val="481207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D2B34-3F5D-9499-D4B9-FF7937668553}"/>
              </a:ext>
            </a:extLst>
          </p:cNvPr>
          <p:cNvSpPr>
            <a:spLocks noGrp="1"/>
          </p:cNvSpPr>
          <p:nvPr>
            <p:ph type="title"/>
          </p:nvPr>
        </p:nvSpPr>
        <p:spPr/>
        <p:txBody>
          <a:bodyPr/>
          <a:lstStyle/>
          <a:p>
            <a:pPr algn="ctr"/>
            <a:r>
              <a:rPr lang="en-US" dirty="0"/>
              <a:t>Meeting the Baal Shem Tov</a:t>
            </a:r>
          </a:p>
        </p:txBody>
      </p:sp>
      <p:sp>
        <p:nvSpPr>
          <p:cNvPr id="3" name="Content Placeholder 2">
            <a:extLst>
              <a:ext uri="{FF2B5EF4-FFF2-40B4-BE49-F238E27FC236}">
                <a16:creationId xmlns:a16="http://schemas.microsoft.com/office/drawing/2014/main" id="{C0C221FF-3211-4EA9-1327-668894ABE328}"/>
              </a:ext>
            </a:extLst>
          </p:cNvPr>
          <p:cNvSpPr>
            <a:spLocks noGrp="1"/>
          </p:cNvSpPr>
          <p:nvPr>
            <p:ph idx="1"/>
          </p:nvPr>
        </p:nvSpPr>
        <p:spPr/>
        <p:txBody>
          <a:bodyPr>
            <a:normAutofit fontScale="70000" lnSpcReduction="20000"/>
          </a:bodyPr>
          <a:lstStyle/>
          <a:p>
            <a:r>
              <a:rPr lang="en-US" dirty="0"/>
              <a:t>1753- Meets with the Baal Shem Tov upon advice from Rabbi Yehoshua Falk to seek healing for his ailments…</a:t>
            </a:r>
          </a:p>
          <a:p>
            <a:pPr algn="just">
              <a:lnSpc>
                <a:spcPct val="160000"/>
              </a:lnSpc>
            </a:pPr>
            <a:r>
              <a:rPr lang="en-US" dirty="0"/>
              <a:t>(The Baal Shem Tov then asked the Maggid to interpret a passage in Etz Chaim, the basic work of the Lurianic Kabbalah. Rabbi </a:t>
            </a:r>
            <a:r>
              <a:rPr lang="en-US" dirty="0" err="1"/>
              <a:t>Dovber</a:t>
            </a:r>
            <a:r>
              <a:rPr lang="en-US" dirty="0"/>
              <a:t> carefully examined the passage and offered his interpretation. The Baal Shem Tov rejected his words. Rabbi </a:t>
            </a:r>
            <a:r>
              <a:rPr lang="en-US" dirty="0" err="1"/>
              <a:t>Dovber</a:t>
            </a:r>
            <a:r>
              <a:rPr lang="en-US" dirty="0"/>
              <a:t> deliberated again and reiterated his previous statement, adding: “The meaning of this passage is as I stated. Should you have a different interpretation, tell me and we will see who is right.”</a:t>
            </a:r>
          </a:p>
          <a:p>
            <a:pPr algn="just">
              <a:lnSpc>
                <a:spcPct val="160000"/>
              </a:lnSpc>
            </a:pPr>
            <a:r>
              <a:rPr lang="en-US" dirty="0"/>
              <a:t>At this stage the Baal Shem Tov read the passage to him. As the Baal Shem Tov read and spoke, it seemed to the Maggid as though the whole house had become full of light and that a Divine fire surrounded them. It appeared to the Maggid as though he actually saw the angels whose names were mentioned in the discourse. Afterwards, the Baal Shem Tov said: “Your interpretation was correct, but there is no soul in your learning.”</a:t>
            </a:r>
          </a:p>
        </p:txBody>
      </p:sp>
    </p:spTree>
    <p:extLst>
      <p:ext uri="{BB962C8B-B14F-4D97-AF65-F5344CB8AC3E}">
        <p14:creationId xmlns:p14="http://schemas.microsoft.com/office/powerpoint/2010/main" val="3811733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EAF76-91FE-3874-D6DE-2FB5A46D6492}"/>
              </a:ext>
            </a:extLst>
          </p:cNvPr>
          <p:cNvSpPr>
            <a:spLocks noGrp="1"/>
          </p:cNvSpPr>
          <p:nvPr>
            <p:ph type="title"/>
          </p:nvPr>
        </p:nvSpPr>
        <p:spPr/>
        <p:txBody>
          <a:bodyPr/>
          <a:lstStyle/>
          <a:p>
            <a:pPr algn="ctr"/>
            <a:r>
              <a:rPr lang="en-US" dirty="0"/>
              <a:t>Baal Shem </a:t>
            </a:r>
            <a:r>
              <a:rPr lang="en-US" dirty="0" err="1"/>
              <a:t>Tov’s</a:t>
            </a:r>
            <a:r>
              <a:rPr lang="en-US" dirty="0"/>
              <a:t> Successor</a:t>
            </a:r>
          </a:p>
        </p:txBody>
      </p:sp>
      <p:sp>
        <p:nvSpPr>
          <p:cNvPr id="3" name="Content Placeholder 2">
            <a:extLst>
              <a:ext uri="{FF2B5EF4-FFF2-40B4-BE49-F238E27FC236}">
                <a16:creationId xmlns:a16="http://schemas.microsoft.com/office/drawing/2014/main" id="{41E5306C-FB4F-D6EA-EFE6-0E762559C185}"/>
              </a:ext>
            </a:extLst>
          </p:cNvPr>
          <p:cNvSpPr>
            <a:spLocks noGrp="1"/>
          </p:cNvSpPr>
          <p:nvPr>
            <p:ph idx="1"/>
          </p:nvPr>
        </p:nvSpPr>
        <p:spPr/>
        <p:txBody>
          <a:bodyPr>
            <a:normAutofit fontScale="92500" lnSpcReduction="20000"/>
          </a:bodyPr>
          <a:lstStyle/>
          <a:p>
            <a:pPr>
              <a:lnSpc>
                <a:spcPct val="150000"/>
              </a:lnSpc>
            </a:pPr>
            <a:r>
              <a:rPr lang="en-US" dirty="0"/>
              <a:t>Before the Baal Shem Tov Died: “There is a Bear in the Forest”</a:t>
            </a:r>
          </a:p>
          <a:p>
            <a:pPr>
              <a:lnSpc>
                <a:spcPct val="150000"/>
              </a:lnSpc>
            </a:pPr>
            <a:r>
              <a:rPr lang="en-US" dirty="0"/>
              <a:t>Rabbi Yaakov Yosef of </a:t>
            </a:r>
            <a:r>
              <a:rPr lang="en-US" dirty="0" err="1"/>
              <a:t>Polonoyye</a:t>
            </a:r>
            <a:r>
              <a:rPr lang="en-US" dirty="0"/>
              <a:t>- “When the Baal Shem Tov died, the Divine Presence packed her bags and moved from </a:t>
            </a:r>
            <a:r>
              <a:rPr lang="en-US" dirty="0" err="1"/>
              <a:t>Medzyboz</a:t>
            </a:r>
            <a:r>
              <a:rPr lang="en-US" dirty="0"/>
              <a:t> to </a:t>
            </a:r>
            <a:r>
              <a:rPr lang="en-US" dirty="0" err="1"/>
              <a:t>Mezrich</a:t>
            </a:r>
            <a:r>
              <a:rPr lang="en-US" dirty="0"/>
              <a:t>”.</a:t>
            </a:r>
          </a:p>
          <a:p>
            <a:pPr>
              <a:lnSpc>
                <a:spcPct val="150000"/>
              </a:lnSpc>
            </a:pPr>
            <a:r>
              <a:rPr lang="en-US" dirty="0"/>
              <a:t>Many of His Disciples became Chassidic Masters in their own right and spread the movement throughout Poland, Russia, Lithuania and the rest of Eastern Europe</a:t>
            </a:r>
          </a:p>
          <a:p>
            <a:pPr>
              <a:lnSpc>
                <a:spcPct val="150000"/>
              </a:lnSpc>
            </a:pPr>
            <a:r>
              <a:rPr lang="en-US" dirty="0"/>
              <a:t> His disciples included R. Elimelech of </a:t>
            </a:r>
            <a:r>
              <a:rPr lang="en-US" dirty="0" err="1"/>
              <a:t>Lizensk</a:t>
            </a:r>
            <a:r>
              <a:rPr lang="en-US" dirty="0"/>
              <a:t> and his brother, R. </a:t>
            </a:r>
            <a:r>
              <a:rPr lang="en-US" dirty="0" err="1"/>
              <a:t>Zusia</a:t>
            </a:r>
            <a:r>
              <a:rPr lang="en-US" dirty="0"/>
              <a:t> of </a:t>
            </a:r>
            <a:r>
              <a:rPr lang="en-US" dirty="0" err="1"/>
              <a:t>Onipol</a:t>
            </a:r>
            <a:r>
              <a:rPr lang="en-US" dirty="0"/>
              <a:t>; R. Menachem Mendel of Vitebsk; R. Levi Yitzchak of </a:t>
            </a:r>
            <a:r>
              <a:rPr lang="en-US" dirty="0" err="1"/>
              <a:t>Berditchev</a:t>
            </a:r>
            <a:r>
              <a:rPr lang="en-US" dirty="0"/>
              <a:t>; R. </a:t>
            </a:r>
            <a:r>
              <a:rPr lang="en-US" dirty="0" err="1"/>
              <a:t>Aharon</a:t>
            </a:r>
            <a:r>
              <a:rPr lang="en-US" dirty="0"/>
              <a:t> of </a:t>
            </a:r>
            <a:r>
              <a:rPr lang="en-US" dirty="0" err="1"/>
              <a:t>Karlin</a:t>
            </a:r>
            <a:r>
              <a:rPr lang="en-US" dirty="0"/>
              <a:t>; R. </a:t>
            </a:r>
            <a:r>
              <a:rPr lang="en-US" dirty="0" err="1"/>
              <a:t>Shneur</a:t>
            </a:r>
            <a:r>
              <a:rPr lang="en-US" dirty="0"/>
              <a:t> </a:t>
            </a:r>
            <a:r>
              <a:rPr lang="en-US" dirty="0" err="1"/>
              <a:t>Zalman</a:t>
            </a:r>
            <a:r>
              <a:rPr lang="en-US" dirty="0"/>
              <a:t> of </a:t>
            </a:r>
            <a:r>
              <a:rPr lang="en-US" dirty="0" err="1"/>
              <a:t>Liadi</a:t>
            </a:r>
            <a:r>
              <a:rPr lang="en-US" dirty="0"/>
              <a:t>; R. Shmuel </a:t>
            </a:r>
            <a:r>
              <a:rPr lang="en-US" dirty="0" err="1"/>
              <a:t>Shmelke</a:t>
            </a:r>
            <a:r>
              <a:rPr lang="en-US" dirty="0"/>
              <a:t> of </a:t>
            </a:r>
            <a:r>
              <a:rPr lang="en-US" dirty="0" err="1"/>
              <a:t>Nikolsburg</a:t>
            </a:r>
            <a:r>
              <a:rPr lang="en-US" dirty="0"/>
              <a:t> and his brother, R. </a:t>
            </a:r>
            <a:r>
              <a:rPr lang="en-US" dirty="0" err="1"/>
              <a:t>Pinchas</a:t>
            </a:r>
            <a:r>
              <a:rPr lang="en-US" dirty="0"/>
              <a:t> Horowitz of Frankfurt</a:t>
            </a:r>
          </a:p>
        </p:txBody>
      </p:sp>
    </p:spTree>
    <p:extLst>
      <p:ext uri="{BB962C8B-B14F-4D97-AF65-F5344CB8AC3E}">
        <p14:creationId xmlns:p14="http://schemas.microsoft.com/office/powerpoint/2010/main" val="194645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0BD5C-BAF0-D4BA-A8B2-C87D4ADBD961}"/>
              </a:ext>
            </a:extLst>
          </p:cNvPr>
          <p:cNvSpPr>
            <a:spLocks noGrp="1"/>
          </p:cNvSpPr>
          <p:nvPr>
            <p:ph type="title"/>
          </p:nvPr>
        </p:nvSpPr>
        <p:spPr/>
        <p:txBody>
          <a:bodyPr/>
          <a:lstStyle/>
          <a:p>
            <a:pPr algn="ctr"/>
            <a:r>
              <a:rPr lang="en-US" dirty="0"/>
              <a:t>Confidence and Humility</a:t>
            </a:r>
          </a:p>
        </p:txBody>
      </p:sp>
      <p:sp>
        <p:nvSpPr>
          <p:cNvPr id="3" name="Content Placeholder 2">
            <a:extLst>
              <a:ext uri="{FF2B5EF4-FFF2-40B4-BE49-F238E27FC236}">
                <a16:creationId xmlns:a16="http://schemas.microsoft.com/office/drawing/2014/main" id="{3ABD2075-6F96-3996-607F-0B7174E57A0F}"/>
              </a:ext>
            </a:extLst>
          </p:cNvPr>
          <p:cNvSpPr>
            <a:spLocks noGrp="1"/>
          </p:cNvSpPr>
          <p:nvPr>
            <p:ph idx="1"/>
          </p:nvPr>
        </p:nvSpPr>
        <p:spPr/>
        <p:txBody>
          <a:bodyPr>
            <a:normAutofit fontScale="92500" lnSpcReduction="20000"/>
          </a:bodyPr>
          <a:lstStyle/>
          <a:p>
            <a:pPr algn="just" rtl="1">
              <a:lnSpc>
                <a:spcPct val="150000"/>
              </a:lnSpc>
            </a:pPr>
            <a:r>
              <a:rPr lang="he-IL" dirty="0"/>
              <a:t>וצריך לכל אדם להיות לו אמונה גדולה בזה שמזה שהוא עושה למטה מתעורר תענוג גדול לעילא ולא יאמר איך אפשר שאני עושה תענוג כביכול לעילא רק בכל עשיות המצות יחשוב שיהיה תענוג גדול לעילא שיביא כל הדברים לעולם התענוג דשם לא היה השבירה ע"ד החכמה תחי' בעלי' ומחיה</a:t>
            </a:r>
          </a:p>
          <a:p>
            <a:pPr marL="0" indent="0">
              <a:lnSpc>
                <a:spcPct val="150000"/>
              </a:lnSpc>
              <a:buNone/>
            </a:pPr>
            <a:r>
              <a:rPr lang="en-US" dirty="0"/>
              <a:t>Every person should have absolute faith that whenever he observes a commandment, studies Torah, or prays, this results in great delight on high. He should not say to himself, “How can I possibly cause delight on </a:t>
            </a:r>
            <a:r>
              <a:rPr lang="en-US" dirty="0" err="1"/>
              <a:t>hight</a:t>
            </a:r>
            <a:r>
              <a:rPr lang="en-US" dirty="0"/>
              <a:t>”?</a:t>
            </a:r>
          </a:p>
          <a:p>
            <a:pPr marL="0" indent="0">
              <a:lnSpc>
                <a:spcPct val="150000"/>
              </a:lnSpc>
              <a:buNone/>
            </a:pPr>
            <a:r>
              <a:rPr lang="en-US" dirty="0"/>
              <a:t>Rather with every mitzvah one should think of the great delight it causes on high so that be brings it to the world of delight where the breaking of vessels did not take place...</a:t>
            </a:r>
          </a:p>
        </p:txBody>
      </p:sp>
    </p:spTree>
    <p:extLst>
      <p:ext uri="{BB962C8B-B14F-4D97-AF65-F5344CB8AC3E}">
        <p14:creationId xmlns:p14="http://schemas.microsoft.com/office/powerpoint/2010/main" val="3659068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19CCC-5CD4-DEC3-8869-3FF47679DF24}"/>
              </a:ext>
            </a:extLst>
          </p:cNvPr>
          <p:cNvSpPr>
            <a:spLocks noGrp="1"/>
          </p:cNvSpPr>
          <p:nvPr>
            <p:ph type="title"/>
          </p:nvPr>
        </p:nvSpPr>
        <p:spPr/>
        <p:txBody>
          <a:bodyPr/>
          <a:lstStyle/>
          <a:p>
            <a:pPr algn="ctr"/>
            <a:r>
              <a:rPr lang="en-US" dirty="0"/>
              <a:t>Confidence and Humility</a:t>
            </a:r>
          </a:p>
        </p:txBody>
      </p:sp>
      <p:sp>
        <p:nvSpPr>
          <p:cNvPr id="3" name="Content Placeholder 2">
            <a:extLst>
              <a:ext uri="{FF2B5EF4-FFF2-40B4-BE49-F238E27FC236}">
                <a16:creationId xmlns:a16="http://schemas.microsoft.com/office/drawing/2014/main" id="{AD456E8B-2D54-8B28-EE20-2064C7698C4A}"/>
              </a:ext>
            </a:extLst>
          </p:cNvPr>
          <p:cNvSpPr>
            <a:spLocks noGrp="1"/>
          </p:cNvSpPr>
          <p:nvPr>
            <p:ph idx="1"/>
          </p:nvPr>
        </p:nvSpPr>
        <p:spPr/>
        <p:txBody>
          <a:bodyPr>
            <a:normAutofit fontScale="92500" lnSpcReduction="20000"/>
          </a:bodyPr>
          <a:lstStyle/>
          <a:p>
            <a:pPr marL="0" indent="0" algn="just" rtl="1">
              <a:lnSpc>
                <a:spcPct val="150000"/>
              </a:lnSpc>
              <a:buNone/>
            </a:pPr>
            <a:r>
              <a:rPr lang="he-IL" dirty="0"/>
              <a:t>אך פן יאמר בלבו שהוא צדיק גדול ויביא לידי גדלות ע"ז א' רבבה ותבואי כו' שדים נכונה ואעפ"כ את ערום ועריה כי מי נתן לך את הכח הזה הלא אני הוא וכלל גדול הוא שצריך מלמטה התלהבות גדולה מהתענוג שלו כדי שיביא לעולם התענוג:</a:t>
            </a:r>
            <a:endParaRPr lang="en-US" dirty="0"/>
          </a:p>
          <a:p>
            <a:pPr algn="just">
              <a:lnSpc>
                <a:spcPct val="150000"/>
              </a:lnSpc>
            </a:pPr>
            <a:r>
              <a:rPr lang="en-US" dirty="0"/>
              <a:t>However, lest a person think he has become a great tzaddik and come to haughtiness, it is written: “I have made you numerous as the grasses of the field, you have increased and grown, you have become beautiful but you were naked and bare” (Ezekiel 32:39), For who gives you this strength? It is I!</a:t>
            </a:r>
          </a:p>
          <a:p>
            <a:pPr algn="just">
              <a:lnSpc>
                <a:spcPct val="150000"/>
              </a:lnSpc>
            </a:pPr>
            <a:r>
              <a:rPr lang="en-US" dirty="0"/>
              <a:t>The main rule is that you must arouse yourself to enthusiasm here on earth and make this your delight in doing the Creator’s will. Then you can enter the world of Delight.</a:t>
            </a:r>
          </a:p>
        </p:txBody>
      </p:sp>
    </p:spTree>
    <p:extLst>
      <p:ext uri="{BB962C8B-B14F-4D97-AF65-F5344CB8AC3E}">
        <p14:creationId xmlns:p14="http://schemas.microsoft.com/office/powerpoint/2010/main" val="304460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8339F-943B-4870-6399-59F6E92FFECA}"/>
              </a:ext>
            </a:extLst>
          </p:cNvPr>
          <p:cNvSpPr>
            <a:spLocks noGrp="1"/>
          </p:cNvSpPr>
          <p:nvPr>
            <p:ph type="title"/>
          </p:nvPr>
        </p:nvSpPr>
        <p:spPr/>
        <p:txBody>
          <a:bodyPr/>
          <a:lstStyle/>
          <a:p>
            <a:pPr algn="ctr"/>
            <a:r>
              <a:rPr lang="en-US" dirty="0"/>
              <a:t>Faith- Maggid </a:t>
            </a:r>
            <a:r>
              <a:rPr lang="en-US" dirty="0" err="1"/>
              <a:t>Divarav</a:t>
            </a:r>
            <a:r>
              <a:rPr lang="en-US" dirty="0"/>
              <a:t> </a:t>
            </a:r>
            <a:r>
              <a:rPr lang="en-US" dirty="0" err="1"/>
              <a:t>L’Yaakov</a:t>
            </a:r>
            <a:r>
              <a:rPr lang="en-US" dirty="0"/>
              <a:t> 199</a:t>
            </a:r>
          </a:p>
        </p:txBody>
      </p:sp>
      <p:sp>
        <p:nvSpPr>
          <p:cNvPr id="3" name="Content Placeholder 2">
            <a:extLst>
              <a:ext uri="{FF2B5EF4-FFF2-40B4-BE49-F238E27FC236}">
                <a16:creationId xmlns:a16="http://schemas.microsoft.com/office/drawing/2014/main" id="{3441198D-5C0B-340B-E053-7F0CCA1D90B5}"/>
              </a:ext>
            </a:extLst>
          </p:cNvPr>
          <p:cNvSpPr>
            <a:spLocks noGrp="1"/>
          </p:cNvSpPr>
          <p:nvPr>
            <p:ph idx="1"/>
          </p:nvPr>
        </p:nvSpPr>
        <p:spPr/>
        <p:txBody>
          <a:bodyPr>
            <a:normAutofit fontScale="77500" lnSpcReduction="20000"/>
          </a:bodyPr>
          <a:lstStyle/>
          <a:p>
            <a:pPr marL="0" indent="0" algn="ctr">
              <a:lnSpc>
                <a:spcPct val="150000"/>
              </a:lnSpc>
              <a:buNone/>
            </a:pPr>
            <a:r>
              <a:rPr lang="en-US" dirty="0"/>
              <a:t>Our God and the God of Our Forefathers</a:t>
            </a:r>
          </a:p>
          <a:p>
            <a:pPr marL="0" indent="0">
              <a:lnSpc>
                <a:spcPct val="150000"/>
              </a:lnSpc>
              <a:buNone/>
            </a:pPr>
            <a:r>
              <a:rPr lang="en-US" dirty="0"/>
              <a:t>The first one has the advantage that he cannot be swayed. Even if people present him with many logical arguments that contradict his faith, heaven forbid. He has a strong tradition of faith from his fathers, and also never had a interest in philosophy.</a:t>
            </a:r>
          </a:p>
          <a:p>
            <a:pPr marL="0" indent="0">
              <a:lnSpc>
                <a:spcPct val="150000"/>
              </a:lnSpc>
              <a:buNone/>
            </a:pPr>
            <a:r>
              <a:rPr lang="en-US" dirty="0"/>
              <a:t>But at the same time he also has a disadvantage. His faith is only a matter of habit and not backed by reason or intellect….</a:t>
            </a:r>
          </a:p>
          <a:p>
            <a:pPr marL="0" indent="0">
              <a:lnSpc>
                <a:spcPct val="150000"/>
              </a:lnSpc>
              <a:buNone/>
            </a:pPr>
            <a:r>
              <a:rPr lang="en-US" dirty="0"/>
              <a:t>When a person has both these attributes, there is none above him. He strongly relies upon his tradition from his fathers, but at the same time, also arrives at faith through his own speculation. This is the best and most perfect kind of faith. For this reason we say: “Our God and the God of our Forefathers”.</a:t>
            </a:r>
          </a:p>
        </p:txBody>
      </p:sp>
    </p:spTree>
    <p:extLst>
      <p:ext uri="{BB962C8B-B14F-4D97-AF65-F5344CB8AC3E}">
        <p14:creationId xmlns:p14="http://schemas.microsoft.com/office/powerpoint/2010/main" val="264188141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68</TotalTime>
  <Words>1196</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Vapor Trail</vt:lpstr>
      <vt:lpstr>Dov Baer of Mezeritch</vt:lpstr>
      <vt:lpstr>Disciples and Grand Disciples of the Baal Shem Tov</vt:lpstr>
      <vt:lpstr>Early Life</vt:lpstr>
      <vt:lpstr>The Court of the Maggid</vt:lpstr>
      <vt:lpstr>Meeting the Baal Shem Tov</vt:lpstr>
      <vt:lpstr>Baal Shem Tov’s Successor</vt:lpstr>
      <vt:lpstr>Confidence and Humility</vt:lpstr>
      <vt:lpstr>Confidence and Humility</vt:lpstr>
      <vt:lpstr>Faith- Maggid Divarav L’Yaakov 199</vt:lpstr>
      <vt:lpstr>Happiness (Or torah Vaerah)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Dov Baer of Mezeritch</dc:title>
  <dc:creator>Sammy Bergman</dc:creator>
  <cp:lastModifiedBy>Sammy Bergman</cp:lastModifiedBy>
  <cp:revision>1</cp:revision>
  <dcterms:created xsi:type="dcterms:W3CDTF">2022-06-27T22:34:35Z</dcterms:created>
  <dcterms:modified xsi:type="dcterms:W3CDTF">2022-06-27T23:43:26Z</dcterms:modified>
</cp:coreProperties>
</file>