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7" r:id="rId4"/>
    <p:sldId id="259" r:id="rId5"/>
    <p:sldId id="260" r:id="rId6"/>
    <p:sldId id="261" r:id="rId7"/>
    <p:sldId id="262" r:id="rId8"/>
    <p:sldId id="263" r:id="rId9"/>
    <p:sldId id="267" r:id="rId10"/>
    <p:sldId id="268" r:id="rId11"/>
    <p:sldId id="269" r:id="rId12"/>
    <p:sldId id="264" r:id="rId13"/>
    <p:sldId id="265" r:id="rId14"/>
    <p:sldId id="266" r:id="rId15"/>
    <p:sldId id="270" r:id="rId16"/>
    <p:sldId id="296" r:id="rId17"/>
    <p:sldId id="271" r:id="rId18"/>
    <p:sldId id="272" r:id="rId19"/>
    <p:sldId id="295" r:id="rId20"/>
    <p:sldId id="273" r:id="rId21"/>
    <p:sldId id="274" r:id="rId22"/>
    <p:sldId id="275" r:id="rId23"/>
    <p:sldId id="276" r:id="rId24"/>
    <p:sldId id="277" r:id="rId25"/>
    <p:sldId id="287" r:id="rId26"/>
    <p:sldId id="278" r:id="rId27"/>
    <p:sldId id="279" r:id="rId28"/>
    <p:sldId id="280" r:id="rId29"/>
    <p:sldId id="288" r:id="rId30"/>
    <p:sldId id="281" r:id="rId31"/>
    <p:sldId id="282" r:id="rId32"/>
    <p:sldId id="283" r:id="rId33"/>
    <p:sldId id="284" r:id="rId34"/>
    <p:sldId id="285" r:id="rId35"/>
    <p:sldId id="286" r:id="rId36"/>
    <p:sldId id="292" r:id="rId37"/>
    <p:sldId id="291" r:id="rId38"/>
    <p:sldId id="289" r:id="rId39"/>
    <p:sldId id="290" r:id="rId40"/>
    <p:sldId id="293" r:id="rId41"/>
    <p:sldId id="294"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74B3EF-B3A8-41E5-BFFD-82C236F4FE5A}" v="8" dt="2020-11-16T22:54:21.6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087" autoAdjust="0"/>
    <p:restoredTop sz="94660"/>
  </p:normalViewPr>
  <p:slideViewPr>
    <p:cSldViewPr snapToGrid="0">
      <p:cViewPr varScale="1">
        <p:scale>
          <a:sx n="60" d="100"/>
          <a:sy n="60" d="100"/>
        </p:scale>
        <p:origin x="4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my Bergman" userId="aa2cb88fd5b117a1" providerId="LiveId" clId="{9874B3EF-B3A8-41E5-BFFD-82C236F4FE5A}"/>
    <pc:docChg chg="undo redo custSel mod addSld delSld modSld sldOrd">
      <pc:chgData name="Sammy Bergman" userId="aa2cb88fd5b117a1" providerId="LiveId" clId="{9874B3EF-B3A8-41E5-BFFD-82C236F4FE5A}" dt="2020-11-16T22:55:31.487" v="14300" actId="20577"/>
      <pc:docMkLst>
        <pc:docMk/>
      </pc:docMkLst>
      <pc:sldChg chg="addSp modSp mod setBg setClrOvrMap">
        <pc:chgData name="Sammy Bergman" userId="aa2cb88fd5b117a1" providerId="LiveId" clId="{9874B3EF-B3A8-41E5-BFFD-82C236F4FE5A}" dt="2020-11-16T22:54:40.011" v="14287" actId="26606"/>
        <pc:sldMkLst>
          <pc:docMk/>
          <pc:sldMk cId="849322517" sldId="256"/>
        </pc:sldMkLst>
        <pc:spChg chg="mod">
          <ac:chgData name="Sammy Bergman" userId="aa2cb88fd5b117a1" providerId="LiveId" clId="{9874B3EF-B3A8-41E5-BFFD-82C236F4FE5A}" dt="2020-11-16T22:54:40.011" v="14287" actId="26606"/>
          <ac:spMkLst>
            <pc:docMk/>
            <pc:sldMk cId="849322517" sldId="256"/>
            <ac:spMk id="2" creationId="{CBB73BD6-842E-4DB5-A745-73CDD4CEB8E9}"/>
          </ac:spMkLst>
        </pc:spChg>
        <pc:spChg chg="mod">
          <ac:chgData name="Sammy Bergman" userId="aa2cb88fd5b117a1" providerId="LiveId" clId="{9874B3EF-B3A8-41E5-BFFD-82C236F4FE5A}" dt="2020-11-16T22:54:40.011" v="14287" actId="26606"/>
          <ac:spMkLst>
            <pc:docMk/>
            <pc:sldMk cId="849322517" sldId="256"/>
            <ac:spMk id="3" creationId="{DCE39FA3-F671-4CE9-8A3E-33D0D259B132}"/>
          </ac:spMkLst>
        </pc:spChg>
        <pc:spChg chg="add">
          <ac:chgData name="Sammy Bergman" userId="aa2cb88fd5b117a1" providerId="LiveId" clId="{9874B3EF-B3A8-41E5-BFFD-82C236F4FE5A}" dt="2020-11-16T22:54:40.011" v="14287" actId="26606"/>
          <ac:spMkLst>
            <pc:docMk/>
            <pc:sldMk cId="849322517" sldId="256"/>
            <ac:spMk id="8" creationId="{1C69834E-5EEE-4D61-833E-04928896454C}"/>
          </ac:spMkLst>
        </pc:spChg>
        <pc:spChg chg="add">
          <ac:chgData name="Sammy Bergman" userId="aa2cb88fd5b117a1" providerId="LiveId" clId="{9874B3EF-B3A8-41E5-BFFD-82C236F4FE5A}" dt="2020-11-16T22:54:40.011" v="14287" actId="26606"/>
          <ac:spMkLst>
            <pc:docMk/>
            <pc:sldMk cId="849322517" sldId="256"/>
            <ac:spMk id="10" creationId="{58E5D9BA-46E7-4BFA-9C74-75495BF6F54D}"/>
          </ac:spMkLst>
        </pc:spChg>
        <pc:spChg chg="add">
          <ac:chgData name="Sammy Bergman" userId="aa2cb88fd5b117a1" providerId="LiveId" clId="{9874B3EF-B3A8-41E5-BFFD-82C236F4FE5A}" dt="2020-11-16T22:54:40.011" v="14287" actId="26606"/>
          <ac:spMkLst>
            <pc:docMk/>
            <pc:sldMk cId="849322517" sldId="256"/>
            <ac:spMk id="12" creationId="{5B033D76-5800-44B6-AFE9-EE2106935115}"/>
          </ac:spMkLst>
        </pc:spChg>
        <pc:spChg chg="add">
          <ac:chgData name="Sammy Bergman" userId="aa2cb88fd5b117a1" providerId="LiveId" clId="{9874B3EF-B3A8-41E5-BFFD-82C236F4FE5A}" dt="2020-11-16T22:54:40.011" v="14287" actId="26606"/>
          <ac:spMkLst>
            <pc:docMk/>
            <pc:sldMk cId="849322517" sldId="256"/>
            <ac:spMk id="14" creationId="{522D6F85-FFBA-4F81-AEE5-AAA17CB7AA98}"/>
          </ac:spMkLst>
        </pc:spChg>
        <pc:spChg chg="add">
          <ac:chgData name="Sammy Bergman" userId="aa2cb88fd5b117a1" providerId="LiveId" clId="{9874B3EF-B3A8-41E5-BFFD-82C236F4FE5A}" dt="2020-11-16T22:54:40.011" v="14287" actId="26606"/>
          <ac:spMkLst>
            <pc:docMk/>
            <pc:sldMk cId="849322517" sldId="256"/>
            <ac:spMk id="16" creationId="{13B31514-E6DF-4357-9EEA-EFB7983080DA}"/>
          </ac:spMkLst>
        </pc:spChg>
        <pc:picChg chg="add">
          <ac:chgData name="Sammy Bergman" userId="aa2cb88fd5b117a1" providerId="LiveId" clId="{9874B3EF-B3A8-41E5-BFFD-82C236F4FE5A}" dt="2020-11-16T22:54:40.011" v="14287" actId="26606"/>
          <ac:picMkLst>
            <pc:docMk/>
            <pc:sldMk cId="849322517" sldId="256"/>
            <ac:picMk id="18" creationId="{4C401D57-600A-4C91-AC9A-14CA1ED6F7D8}"/>
          </ac:picMkLst>
        </pc:picChg>
        <pc:cxnChg chg="add">
          <ac:chgData name="Sammy Bergman" userId="aa2cb88fd5b117a1" providerId="LiveId" clId="{9874B3EF-B3A8-41E5-BFFD-82C236F4FE5A}" dt="2020-11-16T22:54:40.011" v="14287" actId="26606"/>
          <ac:cxnSpMkLst>
            <pc:docMk/>
            <pc:sldMk cId="849322517" sldId="256"/>
            <ac:cxnSpMk id="20" creationId="{412BDC66-00FA-4A3F-9BC7-BE05FF7705F8}"/>
          </ac:cxnSpMkLst>
        </pc:cxnChg>
      </pc:sldChg>
      <pc:sldChg chg="addSp modSp mod setBg">
        <pc:chgData name="Sammy Bergman" userId="aa2cb88fd5b117a1" providerId="LiveId" clId="{9874B3EF-B3A8-41E5-BFFD-82C236F4FE5A}" dt="2020-11-16T22:54:48.862" v="14288" actId="26606"/>
        <pc:sldMkLst>
          <pc:docMk/>
          <pc:sldMk cId="567396830" sldId="258"/>
        </pc:sldMkLst>
        <pc:spChg chg="mod">
          <ac:chgData name="Sammy Bergman" userId="aa2cb88fd5b117a1" providerId="LiveId" clId="{9874B3EF-B3A8-41E5-BFFD-82C236F4FE5A}" dt="2020-11-16T22:54:48.862" v="14288" actId="26606"/>
          <ac:spMkLst>
            <pc:docMk/>
            <pc:sldMk cId="567396830" sldId="258"/>
            <ac:spMk id="2" creationId="{F010BFDB-E34F-47FB-9002-24D2BBA41ECB}"/>
          </ac:spMkLst>
        </pc:spChg>
        <pc:spChg chg="mod">
          <ac:chgData name="Sammy Bergman" userId="aa2cb88fd5b117a1" providerId="LiveId" clId="{9874B3EF-B3A8-41E5-BFFD-82C236F4FE5A}" dt="2020-11-16T22:54:48.862" v="14288" actId="26606"/>
          <ac:spMkLst>
            <pc:docMk/>
            <pc:sldMk cId="567396830" sldId="258"/>
            <ac:spMk id="4" creationId="{8FFF85DE-8510-4C27-A8F9-1E7737C9E541}"/>
          </ac:spMkLst>
        </pc:spChg>
        <pc:spChg chg="add">
          <ac:chgData name="Sammy Bergman" userId="aa2cb88fd5b117a1" providerId="LiveId" clId="{9874B3EF-B3A8-41E5-BFFD-82C236F4FE5A}" dt="2020-11-16T22:54:48.862" v="14288" actId="26606"/>
          <ac:spMkLst>
            <pc:docMk/>
            <pc:sldMk cId="567396830" sldId="258"/>
            <ac:spMk id="71" creationId="{5BB14454-D00C-4958-BB39-F5F9F3ACD499}"/>
          </ac:spMkLst>
        </pc:spChg>
        <pc:spChg chg="add">
          <ac:chgData name="Sammy Bergman" userId="aa2cb88fd5b117a1" providerId="LiveId" clId="{9874B3EF-B3A8-41E5-BFFD-82C236F4FE5A}" dt="2020-11-16T22:54:48.862" v="14288" actId="26606"/>
          <ac:spMkLst>
            <pc:docMk/>
            <pc:sldMk cId="567396830" sldId="258"/>
            <ac:spMk id="75" creationId="{A1084370-0E70-4003-9787-3490FCC20E13}"/>
          </ac:spMkLst>
        </pc:spChg>
        <pc:grpChg chg="add">
          <ac:chgData name="Sammy Bergman" userId="aa2cb88fd5b117a1" providerId="LiveId" clId="{9874B3EF-B3A8-41E5-BFFD-82C236F4FE5A}" dt="2020-11-16T22:54:48.862" v="14288" actId="26606"/>
          <ac:grpSpMkLst>
            <pc:docMk/>
            <pc:sldMk cId="567396830" sldId="258"/>
            <ac:grpSpMk id="77" creationId="{2B7C66D2-22E8-4E8F-829B-050BFA7C86C5}"/>
          </ac:grpSpMkLst>
        </pc:grpChg>
        <pc:picChg chg="add">
          <ac:chgData name="Sammy Bergman" userId="aa2cb88fd5b117a1" providerId="LiveId" clId="{9874B3EF-B3A8-41E5-BFFD-82C236F4FE5A}" dt="2020-11-16T22:54:48.862" v="14288" actId="26606"/>
          <ac:picMkLst>
            <pc:docMk/>
            <pc:sldMk cId="567396830" sldId="258"/>
            <ac:picMk id="81" creationId="{3635D2BC-4EDA-4A3E-83BF-035608099BD5}"/>
          </ac:picMkLst>
        </pc:picChg>
        <pc:picChg chg="mod">
          <ac:chgData name="Sammy Bergman" userId="aa2cb88fd5b117a1" providerId="LiveId" clId="{9874B3EF-B3A8-41E5-BFFD-82C236F4FE5A}" dt="2020-11-16T22:54:48.862" v="14288" actId="26606"/>
          <ac:picMkLst>
            <pc:docMk/>
            <pc:sldMk cId="567396830" sldId="258"/>
            <ac:picMk id="1026" creationId="{87FDD0D2-7CCD-4077-8206-208A8541EBF2}"/>
          </ac:picMkLst>
        </pc:picChg>
        <pc:cxnChg chg="add">
          <ac:chgData name="Sammy Bergman" userId="aa2cb88fd5b117a1" providerId="LiveId" clId="{9874B3EF-B3A8-41E5-BFFD-82C236F4FE5A}" dt="2020-11-16T22:54:48.862" v="14288" actId="26606"/>
          <ac:cxnSpMkLst>
            <pc:docMk/>
            <pc:sldMk cId="567396830" sldId="258"/>
            <ac:cxnSpMk id="73" creationId="{28A657A7-C4E5-425B-98FA-BB817FF7BFB0}"/>
          </ac:cxnSpMkLst>
        </pc:cxnChg>
        <pc:cxnChg chg="add">
          <ac:chgData name="Sammy Bergman" userId="aa2cb88fd5b117a1" providerId="LiveId" clId="{9874B3EF-B3A8-41E5-BFFD-82C236F4FE5A}" dt="2020-11-16T22:54:48.862" v="14288" actId="26606"/>
          <ac:cxnSpMkLst>
            <pc:docMk/>
            <pc:sldMk cId="567396830" sldId="258"/>
            <ac:cxnSpMk id="83" creationId="{A3C86EB9-7FA9-42F7-B348-A7FD17436A94}"/>
          </ac:cxnSpMkLst>
        </pc:cxnChg>
      </pc:sldChg>
      <pc:sldChg chg="modSp mod">
        <pc:chgData name="Sammy Bergman" userId="aa2cb88fd5b117a1" providerId="LiveId" clId="{9874B3EF-B3A8-41E5-BFFD-82C236F4FE5A}" dt="2020-11-16T22:55:31.487" v="14300" actId="20577"/>
        <pc:sldMkLst>
          <pc:docMk/>
          <pc:sldMk cId="1446291461" sldId="259"/>
        </pc:sldMkLst>
        <pc:spChg chg="mod">
          <ac:chgData name="Sammy Bergman" userId="aa2cb88fd5b117a1" providerId="LiveId" clId="{9874B3EF-B3A8-41E5-BFFD-82C236F4FE5A}" dt="2020-11-16T22:55:20.970" v="14297" actId="255"/>
          <ac:spMkLst>
            <pc:docMk/>
            <pc:sldMk cId="1446291461" sldId="259"/>
            <ac:spMk id="2" creationId="{C5CE39FF-FA7D-4313-8036-09AF08AE12F0}"/>
          </ac:spMkLst>
        </pc:spChg>
        <pc:spChg chg="mod">
          <ac:chgData name="Sammy Bergman" userId="aa2cb88fd5b117a1" providerId="LiveId" clId="{9874B3EF-B3A8-41E5-BFFD-82C236F4FE5A}" dt="2020-11-16T22:55:31.487" v="14300" actId="20577"/>
          <ac:spMkLst>
            <pc:docMk/>
            <pc:sldMk cId="1446291461" sldId="259"/>
            <ac:spMk id="3" creationId="{DD4E0C64-9B0F-48F0-AD46-2EC1E39746CF}"/>
          </ac:spMkLst>
        </pc:spChg>
      </pc:sldChg>
      <pc:sldChg chg="modSp mod">
        <pc:chgData name="Sammy Bergman" userId="aa2cb88fd5b117a1" providerId="LiveId" clId="{9874B3EF-B3A8-41E5-BFFD-82C236F4FE5A}" dt="2020-11-16T16:11:00.879" v="1865" actId="113"/>
        <pc:sldMkLst>
          <pc:docMk/>
          <pc:sldMk cId="1846414103" sldId="264"/>
        </pc:sldMkLst>
        <pc:spChg chg="mod">
          <ac:chgData name="Sammy Bergman" userId="aa2cb88fd5b117a1" providerId="LiveId" clId="{9874B3EF-B3A8-41E5-BFFD-82C236F4FE5A}" dt="2020-11-16T16:04:31.918" v="1659" actId="20577"/>
          <ac:spMkLst>
            <pc:docMk/>
            <pc:sldMk cId="1846414103" sldId="264"/>
            <ac:spMk id="2" creationId="{85D61CE3-13FE-4BE1-AA54-91CFF54132C6}"/>
          </ac:spMkLst>
        </pc:spChg>
        <pc:spChg chg="mod">
          <ac:chgData name="Sammy Bergman" userId="aa2cb88fd5b117a1" providerId="LiveId" clId="{9874B3EF-B3A8-41E5-BFFD-82C236F4FE5A}" dt="2020-11-16T16:11:00.879" v="1865" actId="113"/>
          <ac:spMkLst>
            <pc:docMk/>
            <pc:sldMk cId="1846414103" sldId="264"/>
            <ac:spMk id="3" creationId="{C8849F7F-0D05-4687-B66A-1EC50D2FBC6A}"/>
          </ac:spMkLst>
        </pc:spChg>
      </pc:sldChg>
      <pc:sldChg chg="modSp mod">
        <pc:chgData name="Sammy Bergman" userId="aa2cb88fd5b117a1" providerId="LiveId" clId="{9874B3EF-B3A8-41E5-BFFD-82C236F4FE5A}" dt="2020-11-16T16:15:37.935" v="1988" actId="20577"/>
        <pc:sldMkLst>
          <pc:docMk/>
          <pc:sldMk cId="2103584939" sldId="265"/>
        </pc:sldMkLst>
        <pc:spChg chg="mod">
          <ac:chgData name="Sammy Bergman" userId="aa2cb88fd5b117a1" providerId="LiveId" clId="{9874B3EF-B3A8-41E5-BFFD-82C236F4FE5A}" dt="2020-11-16T16:15:37.935" v="1988" actId="20577"/>
          <ac:spMkLst>
            <pc:docMk/>
            <pc:sldMk cId="2103584939" sldId="265"/>
            <ac:spMk id="3" creationId="{82431210-28B0-41B5-B499-B6941F31E406}"/>
          </ac:spMkLst>
        </pc:spChg>
      </pc:sldChg>
      <pc:sldChg chg="modSp new mod">
        <pc:chgData name="Sammy Bergman" userId="aa2cb88fd5b117a1" providerId="LiveId" clId="{9874B3EF-B3A8-41E5-BFFD-82C236F4FE5A}" dt="2020-11-16T16:23:28.227" v="2780" actId="20577"/>
        <pc:sldMkLst>
          <pc:docMk/>
          <pc:sldMk cId="624518908" sldId="266"/>
        </pc:sldMkLst>
        <pc:spChg chg="mod">
          <ac:chgData name="Sammy Bergman" userId="aa2cb88fd5b117a1" providerId="LiveId" clId="{9874B3EF-B3A8-41E5-BFFD-82C236F4FE5A}" dt="2020-11-16T16:23:28.227" v="2780" actId="20577"/>
          <ac:spMkLst>
            <pc:docMk/>
            <pc:sldMk cId="624518908" sldId="266"/>
            <ac:spMk id="2" creationId="{95C77180-E460-4DFB-9B64-0457960F92F0}"/>
          </ac:spMkLst>
        </pc:spChg>
        <pc:spChg chg="mod">
          <ac:chgData name="Sammy Bergman" userId="aa2cb88fd5b117a1" providerId="LiveId" clId="{9874B3EF-B3A8-41E5-BFFD-82C236F4FE5A}" dt="2020-11-16T16:22:58.106" v="2745" actId="20577"/>
          <ac:spMkLst>
            <pc:docMk/>
            <pc:sldMk cId="624518908" sldId="266"/>
            <ac:spMk id="3" creationId="{E292DD0C-F500-4130-ADC9-BDAD8769251C}"/>
          </ac:spMkLst>
        </pc:spChg>
      </pc:sldChg>
      <pc:sldChg chg="modSp new mod">
        <pc:chgData name="Sammy Bergman" userId="aa2cb88fd5b117a1" providerId="LiveId" clId="{9874B3EF-B3A8-41E5-BFFD-82C236F4FE5A}" dt="2020-11-16T14:44:44.782" v="793" actId="20577"/>
        <pc:sldMkLst>
          <pc:docMk/>
          <pc:sldMk cId="1691833961" sldId="267"/>
        </pc:sldMkLst>
        <pc:spChg chg="mod">
          <ac:chgData name="Sammy Bergman" userId="aa2cb88fd5b117a1" providerId="LiveId" clId="{9874B3EF-B3A8-41E5-BFFD-82C236F4FE5A}" dt="2020-11-16T14:36:41.201" v="59"/>
          <ac:spMkLst>
            <pc:docMk/>
            <pc:sldMk cId="1691833961" sldId="267"/>
            <ac:spMk id="2" creationId="{5C67DC61-D977-463C-80B9-0ABB36EF1794}"/>
          </ac:spMkLst>
        </pc:spChg>
        <pc:spChg chg="mod">
          <ac:chgData name="Sammy Bergman" userId="aa2cb88fd5b117a1" providerId="LiveId" clId="{9874B3EF-B3A8-41E5-BFFD-82C236F4FE5A}" dt="2020-11-16T14:44:44.782" v="793" actId="20577"/>
          <ac:spMkLst>
            <pc:docMk/>
            <pc:sldMk cId="1691833961" sldId="267"/>
            <ac:spMk id="3" creationId="{3CF73628-FB66-44B6-91A8-116D70CA932D}"/>
          </ac:spMkLst>
        </pc:spChg>
      </pc:sldChg>
      <pc:sldChg chg="modSp new mod">
        <pc:chgData name="Sammy Bergman" userId="aa2cb88fd5b117a1" providerId="LiveId" clId="{9874B3EF-B3A8-41E5-BFFD-82C236F4FE5A}" dt="2020-11-16T14:48:46.515" v="1071" actId="20577"/>
        <pc:sldMkLst>
          <pc:docMk/>
          <pc:sldMk cId="181051075" sldId="268"/>
        </pc:sldMkLst>
        <pc:spChg chg="mod">
          <ac:chgData name="Sammy Bergman" userId="aa2cb88fd5b117a1" providerId="LiveId" clId="{9874B3EF-B3A8-41E5-BFFD-82C236F4FE5A}" dt="2020-11-16T14:45:00.762" v="795"/>
          <ac:spMkLst>
            <pc:docMk/>
            <pc:sldMk cId="181051075" sldId="268"/>
            <ac:spMk id="2" creationId="{3B7B57B4-A55E-4824-B451-118763BCE667}"/>
          </ac:spMkLst>
        </pc:spChg>
        <pc:spChg chg="mod">
          <ac:chgData name="Sammy Bergman" userId="aa2cb88fd5b117a1" providerId="LiveId" clId="{9874B3EF-B3A8-41E5-BFFD-82C236F4FE5A}" dt="2020-11-16T14:48:46.515" v="1071" actId="20577"/>
          <ac:spMkLst>
            <pc:docMk/>
            <pc:sldMk cId="181051075" sldId="268"/>
            <ac:spMk id="3" creationId="{62882B7F-C99A-49BB-BA86-F63B501BED5F}"/>
          </ac:spMkLst>
        </pc:spChg>
      </pc:sldChg>
      <pc:sldChg chg="modSp new del mod">
        <pc:chgData name="Sammy Bergman" userId="aa2cb88fd5b117a1" providerId="LiveId" clId="{9874B3EF-B3A8-41E5-BFFD-82C236F4FE5A}" dt="2020-11-16T14:44:19.416" v="785" actId="680"/>
        <pc:sldMkLst>
          <pc:docMk/>
          <pc:sldMk cId="1045839516" sldId="268"/>
        </pc:sldMkLst>
        <pc:spChg chg="mod">
          <ac:chgData name="Sammy Bergman" userId="aa2cb88fd5b117a1" providerId="LiveId" clId="{9874B3EF-B3A8-41E5-BFFD-82C236F4FE5A}" dt="2020-11-16T14:44:18.534" v="784"/>
          <ac:spMkLst>
            <pc:docMk/>
            <pc:sldMk cId="1045839516" sldId="268"/>
            <ac:spMk id="2" creationId="{2F582462-7C54-4ED3-8523-48D686148076}"/>
          </ac:spMkLst>
        </pc:spChg>
        <pc:spChg chg="mod">
          <ac:chgData name="Sammy Bergman" userId="aa2cb88fd5b117a1" providerId="LiveId" clId="{9874B3EF-B3A8-41E5-BFFD-82C236F4FE5A}" dt="2020-11-16T14:44:00.917" v="783"/>
          <ac:spMkLst>
            <pc:docMk/>
            <pc:sldMk cId="1045839516" sldId="268"/>
            <ac:spMk id="3" creationId="{FC2E8833-A7CA-41F8-8E0A-C4A898B36B43}"/>
          </ac:spMkLst>
        </pc:spChg>
      </pc:sldChg>
      <pc:sldChg chg="modSp new mod">
        <pc:chgData name="Sammy Bergman" userId="aa2cb88fd5b117a1" providerId="LiveId" clId="{9874B3EF-B3A8-41E5-BFFD-82C236F4FE5A}" dt="2020-11-16T16:04:18.806" v="1638" actId="255"/>
        <pc:sldMkLst>
          <pc:docMk/>
          <pc:sldMk cId="2690525443" sldId="269"/>
        </pc:sldMkLst>
        <pc:spChg chg="mod">
          <ac:chgData name="Sammy Bergman" userId="aa2cb88fd5b117a1" providerId="LiveId" clId="{9874B3EF-B3A8-41E5-BFFD-82C236F4FE5A}" dt="2020-11-16T14:49:12.941" v="1073"/>
          <ac:spMkLst>
            <pc:docMk/>
            <pc:sldMk cId="2690525443" sldId="269"/>
            <ac:spMk id="2" creationId="{3FC7378D-44C1-4230-9213-5033B5C4191E}"/>
          </ac:spMkLst>
        </pc:spChg>
        <pc:spChg chg="mod">
          <ac:chgData name="Sammy Bergman" userId="aa2cb88fd5b117a1" providerId="LiveId" clId="{9874B3EF-B3A8-41E5-BFFD-82C236F4FE5A}" dt="2020-11-16T16:04:18.806" v="1638" actId="255"/>
          <ac:spMkLst>
            <pc:docMk/>
            <pc:sldMk cId="2690525443" sldId="269"/>
            <ac:spMk id="3" creationId="{D1D4D997-AE21-49D3-86D2-BD1A7D01976E}"/>
          </ac:spMkLst>
        </pc:spChg>
      </pc:sldChg>
      <pc:sldChg chg="modSp new mod">
        <pc:chgData name="Sammy Bergman" userId="aa2cb88fd5b117a1" providerId="LiveId" clId="{9874B3EF-B3A8-41E5-BFFD-82C236F4FE5A}" dt="2020-11-16T16:30:50.474" v="3741" actId="20577"/>
        <pc:sldMkLst>
          <pc:docMk/>
          <pc:sldMk cId="2448203513" sldId="270"/>
        </pc:sldMkLst>
        <pc:spChg chg="mod">
          <ac:chgData name="Sammy Bergman" userId="aa2cb88fd5b117a1" providerId="LiveId" clId="{9874B3EF-B3A8-41E5-BFFD-82C236F4FE5A}" dt="2020-11-16T16:23:34.876" v="2782"/>
          <ac:spMkLst>
            <pc:docMk/>
            <pc:sldMk cId="2448203513" sldId="270"/>
            <ac:spMk id="2" creationId="{6E6A92A4-011A-4CD9-AD09-7ED7B4074F84}"/>
          </ac:spMkLst>
        </pc:spChg>
        <pc:spChg chg="mod">
          <ac:chgData name="Sammy Bergman" userId="aa2cb88fd5b117a1" providerId="LiveId" clId="{9874B3EF-B3A8-41E5-BFFD-82C236F4FE5A}" dt="2020-11-16T16:30:50.474" v="3741" actId="20577"/>
          <ac:spMkLst>
            <pc:docMk/>
            <pc:sldMk cId="2448203513" sldId="270"/>
            <ac:spMk id="3" creationId="{5B02C7EC-F96D-498B-A59D-6CAC448F5FC5}"/>
          </ac:spMkLst>
        </pc:spChg>
      </pc:sldChg>
      <pc:sldChg chg="addSp modSp new mod">
        <pc:chgData name="Sammy Bergman" userId="aa2cb88fd5b117a1" providerId="LiveId" clId="{9874B3EF-B3A8-41E5-BFFD-82C236F4FE5A}" dt="2020-11-16T16:45:19.161" v="4758" actId="14100"/>
        <pc:sldMkLst>
          <pc:docMk/>
          <pc:sldMk cId="795365789" sldId="271"/>
        </pc:sldMkLst>
        <pc:spChg chg="mod">
          <ac:chgData name="Sammy Bergman" userId="aa2cb88fd5b117a1" providerId="LiveId" clId="{9874B3EF-B3A8-41E5-BFFD-82C236F4FE5A}" dt="2020-11-16T16:33:15.922" v="3790" actId="20577"/>
          <ac:spMkLst>
            <pc:docMk/>
            <pc:sldMk cId="795365789" sldId="271"/>
            <ac:spMk id="2" creationId="{415A93F0-A574-458B-90B7-0E08740546D3}"/>
          </ac:spMkLst>
        </pc:spChg>
        <pc:spChg chg="mod">
          <ac:chgData name="Sammy Bergman" userId="aa2cb88fd5b117a1" providerId="LiveId" clId="{9874B3EF-B3A8-41E5-BFFD-82C236F4FE5A}" dt="2020-11-16T16:37:08.957" v="3958" actId="1076"/>
          <ac:spMkLst>
            <pc:docMk/>
            <pc:sldMk cId="795365789" sldId="271"/>
            <ac:spMk id="3" creationId="{3835E2F6-47CD-4F82-8E54-AE2B7EA16DB8}"/>
          </ac:spMkLst>
        </pc:spChg>
        <pc:graphicFrameChg chg="add mod modGraphic">
          <ac:chgData name="Sammy Bergman" userId="aa2cb88fd5b117a1" providerId="LiveId" clId="{9874B3EF-B3A8-41E5-BFFD-82C236F4FE5A}" dt="2020-11-16T16:45:19.161" v="4758" actId="14100"/>
          <ac:graphicFrameMkLst>
            <pc:docMk/>
            <pc:sldMk cId="795365789" sldId="271"/>
            <ac:graphicFrameMk id="4" creationId="{79D9DE28-CCC8-4166-96C6-15D42EC780DF}"/>
          </ac:graphicFrameMkLst>
        </pc:graphicFrameChg>
      </pc:sldChg>
      <pc:sldChg chg="addSp modSp new mod">
        <pc:chgData name="Sammy Bergman" userId="aa2cb88fd5b117a1" providerId="LiveId" clId="{9874B3EF-B3A8-41E5-BFFD-82C236F4FE5A}" dt="2020-11-16T16:52:34.904" v="5441" actId="313"/>
        <pc:sldMkLst>
          <pc:docMk/>
          <pc:sldMk cId="2010601156" sldId="272"/>
        </pc:sldMkLst>
        <pc:spChg chg="mod">
          <ac:chgData name="Sammy Bergman" userId="aa2cb88fd5b117a1" providerId="LiveId" clId="{9874B3EF-B3A8-41E5-BFFD-82C236F4FE5A}" dt="2020-11-16T16:35:48.152" v="3942"/>
          <ac:spMkLst>
            <pc:docMk/>
            <pc:sldMk cId="2010601156" sldId="272"/>
            <ac:spMk id="2" creationId="{E6C15AA7-ECB3-4067-B49F-538B38E3CF29}"/>
          </ac:spMkLst>
        </pc:spChg>
        <pc:spChg chg="mod">
          <ac:chgData name="Sammy Bergman" userId="aa2cb88fd5b117a1" providerId="LiveId" clId="{9874B3EF-B3A8-41E5-BFFD-82C236F4FE5A}" dt="2020-11-16T16:46:13.335" v="4768" actId="21"/>
          <ac:spMkLst>
            <pc:docMk/>
            <pc:sldMk cId="2010601156" sldId="272"/>
            <ac:spMk id="3" creationId="{2E2395B8-A57A-46D4-838E-39D5FD1CA5C4}"/>
          </ac:spMkLst>
        </pc:spChg>
        <pc:graphicFrameChg chg="add mod modGraphic">
          <ac:chgData name="Sammy Bergman" userId="aa2cb88fd5b117a1" providerId="LiveId" clId="{9874B3EF-B3A8-41E5-BFFD-82C236F4FE5A}" dt="2020-11-16T16:52:34.904" v="5441" actId="313"/>
          <ac:graphicFrameMkLst>
            <pc:docMk/>
            <pc:sldMk cId="2010601156" sldId="272"/>
            <ac:graphicFrameMk id="4" creationId="{EE5EEF0E-86A8-44FF-99D8-4DFCBFACAAC6}"/>
          </ac:graphicFrameMkLst>
        </pc:graphicFrameChg>
      </pc:sldChg>
      <pc:sldChg chg="modSp new mod">
        <pc:chgData name="Sammy Bergman" userId="aa2cb88fd5b117a1" providerId="LiveId" clId="{9874B3EF-B3A8-41E5-BFFD-82C236F4FE5A}" dt="2020-11-16T18:30:43.665" v="5983" actId="255"/>
        <pc:sldMkLst>
          <pc:docMk/>
          <pc:sldMk cId="1549343756" sldId="273"/>
        </pc:sldMkLst>
        <pc:spChg chg="mod">
          <ac:chgData name="Sammy Bergman" userId="aa2cb88fd5b117a1" providerId="LiveId" clId="{9874B3EF-B3A8-41E5-BFFD-82C236F4FE5A}" dt="2020-11-16T16:54:54.775" v="5495" actId="20577"/>
          <ac:spMkLst>
            <pc:docMk/>
            <pc:sldMk cId="1549343756" sldId="273"/>
            <ac:spMk id="2" creationId="{346CAECB-8EE0-4779-A68D-BA8EECE2C144}"/>
          </ac:spMkLst>
        </pc:spChg>
        <pc:spChg chg="mod">
          <ac:chgData name="Sammy Bergman" userId="aa2cb88fd5b117a1" providerId="LiveId" clId="{9874B3EF-B3A8-41E5-BFFD-82C236F4FE5A}" dt="2020-11-16T18:30:43.665" v="5983" actId="255"/>
          <ac:spMkLst>
            <pc:docMk/>
            <pc:sldMk cId="1549343756" sldId="273"/>
            <ac:spMk id="3" creationId="{16B62BC6-ADD0-43E7-9AFA-384E678E579F}"/>
          </ac:spMkLst>
        </pc:spChg>
      </pc:sldChg>
      <pc:sldChg chg="modSp new mod">
        <pc:chgData name="Sammy Bergman" userId="aa2cb88fd5b117a1" providerId="LiveId" clId="{9874B3EF-B3A8-41E5-BFFD-82C236F4FE5A}" dt="2020-11-16T18:35:30.204" v="6415" actId="20577"/>
        <pc:sldMkLst>
          <pc:docMk/>
          <pc:sldMk cId="4056071212" sldId="274"/>
        </pc:sldMkLst>
        <pc:spChg chg="mod">
          <ac:chgData name="Sammy Bergman" userId="aa2cb88fd5b117a1" providerId="LiveId" clId="{9874B3EF-B3A8-41E5-BFFD-82C236F4FE5A}" dt="2020-11-16T18:31:30.818" v="5985"/>
          <ac:spMkLst>
            <pc:docMk/>
            <pc:sldMk cId="4056071212" sldId="274"/>
            <ac:spMk id="2" creationId="{76EB63A2-D9D2-4147-BB22-973D03F4A0FC}"/>
          </ac:spMkLst>
        </pc:spChg>
        <pc:spChg chg="mod">
          <ac:chgData name="Sammy Bergman" userId="aa2cb88fd5b117a1" providerId="LiveId" clId="{9874B3EF-B3A8-41E5-BFFD-82C236F4FE5A}" dt="2020-11-16T18:35:30.204" v="6415" actId="20577"/>
          <ac:spMkLst>
            <pc:docMk/>
            <pc:sldMk cId="4056071212" sldId="274"/>
            <ac:spMk id="3" creationId="{E25CF66B-275D-4551-A7EB-3DABD414DE93}"/>
          </ac:spMkLst>
        </pc:spChg>
      </pc:sldChg>
      <pc:sldChg chg="modSp new mod">
        <pc:chgData name="Sammy Bergman" userId="aa2cb88fd5b117a1" providerId="LiveId" clId="{9874B3EF-B3A8-41E5-BFFD-82C236F4FE5A}" dt="2020-11-16T18:41:48.661" v="7128" actId="20577"/>
        <pc:sldMkLst>
          <pc:docMk/>
          <pc:sldMk cId="2505310888" sldId="275"/>
        </pc:sldMkLst>
        <pc:spChg chg="mod">
          <ac:chgData name="Sammy Bergman" userId="aa2cb88fd5b117a1" providerId="LiveId" clId="{9874B3EF-B3A8-41E5-BFFD-82C236F4FE5A}" dt="2020-11-16T18:36:26.857" v="6454" actId="20577"/>
          <ac:spMkLst>
            <pc:docMk/>
            <pc:sldMk cId="2505310888" sldId="275"/>
            <ac:spMk id="2" creationId="{6BD32E81-9CD6-4DFF-81E8-0BE92D4E8ED4}"/>
          </ac:spMkLst>
        </pc:spChg>
        <pc:spChg chg="mod">
          <ac:chgData name="Sammy Bergman" userId="aa2cb88fd5b117a1" providerId="LiveId" clId="{9874B3EF-B3A8-41E5-BFFD-82C236F4FE5A}" dt="2020-11-16T18:41:48.661" v="7128" actId="20577"/>
          <ac:spMkLst>
            <pc:docMk/>
            <pc:sldMk cId="2505310888" sldId="275"/>
            <ac:spMk id="3" creationId="{DAE645EB-BC67-4006-9933-3CD2989F6DEF}"/>
          </ac:spMkLst>
        </pc:spChg>
      </pc:sldChg>
      <pc:sldChg chg="modSp new mod">
        <pc:chgData name="Sammy Bergman" userId="aa2cb88fd5b117a1" providerId="LiveId" clId="{9874B3EF-B3A8-41E5-BFFD-82C236F4FE5A}" dt="2020-11-16T18:53:44.165" v="7949" actId="20577"/>
        <pc:sldMkLst>
          <pc:docMk/>
          <pc:sldMk cId="1760725599" sldId="276"/>
        </pc:sldMkLst>
        <pc:spChg chg="mod">
          <ac:chgData name="Sammy Bergman" userId="aa2cb88fd5b117a1" providerId="LiveId" clId="{9874B3EF-B3A8-41E5-BFFD-82C236F4FE5A}" dt="2020-11-16T18:47:40.591" v="7268" actId="20577"/>
          <ac:spMkLst>
            <pc:docMk/>
            <pc:sldMk cId="1760725599" sldId="276"/>
            <ac:spMk id="2" creationId="{9587C653-8066-4F27-BFD1-E40DEA3764B9}"/>
          </ac:spMkLst>
        </pc:spChg>
        <pc:spChg chg="mod">
          <ac:chgData name="Sammy Bergman" userId="aa2cb88fd5b117a1" providerId="LiveId" clId="{9874B3EF-B3A8-41E5-BFFD-82C236F4FE5A}" dt="2020-11-16T18:53:44.165" v="7949" actId="20577"/>
          <ac:spMkLst>
            <pc:docMk/>
            <pc:sldMk cId="1760725599" sldId="276"/>
            <ac:spMk id="3" creationId="{067A0961-0F2F-4EF2-B2D5-E2BE8563A8AC}"/>
          </ac:spMkLst>
        </pc:spChg>
      </pc:sldChg>
      <pc:sldChg chg="modSp new mod">
        <pc:chgData name="Sammy Bergman" userId="aa2cb88fd5b117a1" providerId="LiveId" clId="{9874B3EF-B3A8-41E5-BFFD-82C236F4FE5A}" dt="2020-11-16T18:58:14.219" v="8841" actId="20577"/>
        <pc:sldMkLst>
          <pc:docMk/>
          <pc:sldMk cId="2144254097" sldId="277"/>
        </pc:sldMkLst>
        <pc:spChg chg="mod">
          <ac:chgData name="Sammy Bergman" userId="aa2cb88fd5b117a1" providerId="LiveId" clId="{9874B3EF-B3A8-41E5-BFFD-82C236F4FE5A}" dt="2020-11-16T18:54:05.089" v="7992" actId="20577"/>
          <ac:spMkLst>
            <pc:docMk/>
            <pc:sldMk cId="2144254097" sldId="277"/>
            <ac:spMk id="2" creationId="{59D94C04-2241-4DBA-BD33-94B0C29E2ACA}"/>
          </ac:spMkLst>
        </pc:spChg>
        <pc:spChg chg="mod">
          <ac:chgData name="Sammy Bergman" userId="aa2cb88fd5b117a1" providerId="LiveId" clId="{9874B3EF-B3A8-41E5-BFFD-82C236F4FE5A}" dt="2020-11-16T18:58:14.219" v="8841" actId="20577"/>
          <ac:spMkLst>
            <pc:docMk/>
            <pc:sldMk cId="2144254097" sldId="277"/>
            <ac:spMk id="3" creationId="{B4D97C29-68E0-4C0D-B859-E8024B756E5D}"/>
          </ac:spMkLst>
        </pc:spChg>
      </pc:sldChg>
      <pc:sldChg chg="modSp new mod">
        <pc:chgData name="Sammy Bergman" userId="aa2cb88fd5b117a1" providerId="LiveId" clId="{9874B3EF-B3A8-41E5-BFFD-82C236F4FE5A}" dt="2020-11-16T21:18:41.565" v="12036" actId="255"/>
        <pc:sldMkLst>
          <pc:docMk/>
          <pc:sldMk cId="3086040990" sldId="278"/>
        </pc:sldMkLst>
        <pc:spChg chg="mod">
          <ac:chgData name="Sammy Bergman" userId="aa2cb88fd5b117a1" providerId="LiveId" clId="{9874B3EF-B3A8-41E5-BFFD-82C236F4FE5A}" dt="2020-11-16T19:01:01.791" v="8940" actId="21"/>
          <ac:spMkLst>
            <pc:docMk/>
            <pc:sldMk cId="3086040990" sldId="278"/>
            <ac:spMk id="2" creationId="{36A30F15-4049-4165-8F80-BEE2906DE5BF}"/>
          </ac:spMkLst>
        </pc:spChg>
        <pc:spChg chg="mod">
          <ac:chgData name="Sammy Bergman" userId="aa2cb88fd5b117a1" providerId="LiveId" clId="{9874B3EF-B3A8-41E5-BFFD-82C236F4FE5A}" dt="2020-11-16T21:18:41.565" v="12036" actId="255"/>
          <ac:spMkLst>
            <pc:docMk/>
            <pc:sldMk cId="3086040990" sldId="278"/>
            <ac:spMk id="3" creationId="{8E898E97-CE80-4433-8B03-20127438F7E8}"/>
          </ac:spMkLst>
        </pc:spChg>
      </pc:sldChg>
      <pc:sldChg chg="modSp new mod">
        <pc:chgData name="Sammy Bergman" userId="aa2cb88fd5b117a1" providerId="LiveId" clId="{9874B3EF-B3A8-41E5-BFFD-82C236F4FE5A}" dt="2020-11-16T19:11:50.093" v="10131" actId="123"/>
        <pc:sldMkLst>
          <pc:docMk/>
          <pc:sldMk cId="400499788" sldId="279"/>
        </pc:sldMkLst>
        <pc:spChg chg="mod">
          <ac:chgData name="Sammy Bergman" userId="aa2cb88fd5b117a1" providerId="LiveId" clId="{9874B3EF-B3A8-41E5-BFFD-82C236F4FE5A}" dt="2020-11-16T19:11:12.090" v="10130" actId="313"/>
          <ac:spMkLst>
            <pc:docMk/>
            <pc:sldMk cId="400499788" sldId="279"/>
            <ac:spMk id="2" creationId="{D2E626B8-6F0A-4A38-B620-EBD6CF6E543C}"/>
          </ac:spMkLst>
        </pc:spChg>
        <pc:spChg chg="mod">
          <ac:chgData name="Sammy Bergman" userId="aa2cb88fd5b117a1" providerId="LiveId" clId="{9874B3EF-B3A8-41E5-BFFD-82C236F4FE5A}" dt="2020-11-16T19:11:50.093" v="10131" actId="123"/>
          <ac:spMkLst>
            <pc:docMk/>
            <pc:sldMk cId="400499788" sldId="279"/>
            <ac:spMk id="3" creationId="{097DFB4A-C0B5-4708-8204-07275114F7F8}"/>
          </ac:spMkLst>
        </pc:spChg>
      </pc:sldChg>
      <pc:sldChg chg="modSp new mod">
        <pc:chgData name="Sammy Bergman" userId="aa2cb88fd5b117a1" providerId="LiveId" clId="{9874B3EF-B3A8-41E5-BFFD-82C236F4FE5A}" dt="2020-11-16T19:22:55.186" v="10192" actId="20577"/>
        <pc:sldMkLst>
          <pc:docMk/>
          <pc:sldMk cId="1684953650" sldId="280"/>
        </pc:sldMkLst>
        <pc:spChg chg="mod">
          <ac:chgData name="Sammy Bergman" userId="aa2cb88fd5b117a1" providerId="LiveId" clId="{9874B3EF-B3A8-41E5-BFFD-82C236F4FE5A}" dt="2020-11-16T19:22:55.186" v="10192" actId="20577"/>
          <ac:spMkLst>
            <pc:docMk/>
            <pc:sldMk cId="1684953650" sldId="280"/>
            <ac:spMk id="2" creationId="{05C25D35-D81E-430D-9479-CBC02353D96C}"/>
          </ac:spMkLst>
        </pc:spChg>
        <pc:spChg chg="mod">
          <ac:chgData name="Sammy Bergman" userId="aa2cb88fd5b117a1" providerId="LiveId" clId="{9874B3EF-B3A8-41E5-BFFD-82C236F4FE5A}" dt="2020-11-16T19:21:27.160" v="10141" actId="27636"/>
          <ac:spMkLst>
            <pc:docMk/>
            <pc:sldMk cId="1684953650" sldId="280"/>
            <ac:spMk id="3" creationId="{882F733D-21A4-4CCE-A509-92C853A065E4}"/>
          </ac:spMkLst>
        </pc:spChg>
      </pc:sldChg>
      <pc:sldChg chg="modSp new mod">
        <pc:chgData name="Sammy Bergman" userId="aa2cb88fd5b117a1" providerId="LiveId" clId="{9874B3EF-B3A8-41E5-BFFD-82C236F4FE5A}" dt="2020-11-16T19:27:22.507" v="10258" actId="27636"/>
        <pc:sldMkLst>
          <pc:docMk/>
          <pc:sldMk cId="2712047651" sldId="281"/>
        </pc:sldMkLst>
        <pc:spChg chg="mod">
          <ac:chgData name="Sammy Bergman" userId="aa2cb88fd5b117a1" providerId="LiveId" clId="{9874B3EF-B3A8-41E5-BFFD-82C236F4FE5A}" dt="2020-11-16T19:27:01.826" v="10252" actId="20577"/>
          <ac:spMkLst>
            <pc:docMk/>
            <pc:sldMk cId="2712047651" sldId="281"/>
            <ac:spMk id="2" creationId="{177BF74A-A7D3-419D-AE32-8F04BB883C63}"/>
          </ac:spMkLst>
        </pc:spChg>
        <pc:spChg chg="mod">
          <ac:chgData name="Sammy Bergman" userId="aa2cb88fd5b117a1" providerId="LiveId" clId="{9874B3EF-B3A8-41E5-BFFD-82C236F4FE5A}" dt="2020-11-16T19:27:22.507" v="10258" actId="27636"/>
          <ac:spMkLst>
            <pc:docMk/>
            <pc:sldMk cId="2712047651" sldId="281"/>
            <ac:spMk id="3" creationId="{C30749FC-D717-4B24-8325-C49B6994DD22}"/>
          </ac:spMkLst>
        </pc:spChg>
      </pc:sldChg>
      <pc:sldChg chg="modSp new mod">
        <pc:chgData name="Sammy Bergman" userId="aa2cb88fd5b117a1" providerId="LiveId" clId="{9874B3EF-B3A8-41E5-BFFD-82C236F4FE5A}" dt="2020-11-16T20:31:39.950" v="11176" actId="20577"/>
        <pc:sldMkLst>
          <pc:docMk/>
          <pc:sldMk cId="2621648379" sldId="282"/>
        </pc:sldMkLst>
        <pc:spChg chg="mod">
          <ac:chgData name="Sammy Bergman" userId="aa2cb88fd5b117a1" providerId="LiveId" clId="{9874B3EF-B3A8-41E5-BFFD-82C236F4FE5A}" dt="2020-11-16T20:15:06.936" v="10305" actId="20577"/>
          <ac:spMkLst>
            <pc:docMk/>
            <pc:sldMk cId="2621648379" sldId="282"/>
            <ac:spMk id="2" creationId="{FB41660D-7DFF-4D2A-8DF7-698DBBAC3F05}"/>
          </ac:spMkLst>
        </pc:spChg>
        <pc:spChg chg="mod">
          <ac:chgData name="Sammy Bergman" userId="aa2cb88fd5b117a1" providerId="LiveId" clId="{9874B3EF-B3A8-41E5-BFFD-82C236F4FE5A}" dt="2020-11-16T20:31:39.950" v="11176" actId="20577"/>
          <ac:spMkLst>
            <pc:docMk/>
            <pc:sldMk cId="2621648379" sldId="282"/>
            <ac:spMk id="3" creationId="{4C5F13CB-9190-4AA4-83CB-D70513AA1B9E}"/>
          </ac:spMkLst>
        </pc:spChg>
      </pc:sldChg>
      <pc:sldChg chg="modSp new mod">
        <pc:chgData name="Sammy Bergman" userId="aa2cb88fd5b117a1" providerId="LiveId" clId="{9874B3EF-B3A8-41E5-BFFD-82C236F4FE5A}" dt="2020-11-16T20:38:14.390" v="11220" actId="27636"/>
        <pc:sldMkLst>
          <pc:docMk/>
          <pc:sldMk cId="4258035421" sldId="283"/>
        </pc:sldMkLst>
        <pc:spChg chg="mod">
          <ac:chgData name="Sammy Bergman" userId="aa2cb88fd5b117a1" providerId="LiveId" clId="{9874B3EF-B3A8-41E5-BFFD-82C236F4FE5A}" dt="2020-11-16T20:37:33.388" v="11214" actId="20577"/>
          <ac:spMkLst>
            <pc:docMk/>
            <pc:sldMk cId="4258035421" sldId="283"/>
            <ac:spMk id="2" creationId="{B6AF8286-1874-4E73-87BE-3E6A7D57DA4D}"/>
          </ac:spMkLst>
        </pc:spChg>
        <pc:spChg chg="mod">
          <ac:chgData name="Sammy Bergman" userId="aa2cb88fd5b117a1" providerId="LiveId" clId="{9874B3EF-B3A8-41E5-BFFD-82C236F4FE5A}" dt="2020-11-16T20:38:14.390" v="11220" actId="27636"/>
          <ac:spMkLst>
            <pc:docMk/>
            <pc:sldMk cId="4258035421" sldId="283"/>
            <ac:spMk id="3" creationId="{3BEF8250-091A-4E74-8B15-7100EB67D497}"/>
          </ac:spMkLst>
        </pc:spChg>
      </pc:sldChg>
      <pc:sldChg chg="modSp new mod">
        <pc:chgData name="Sammy Bergman" userId="aa2cb88fd5b117a1" providerId="LiveId" clId="{9874B3EF-B3A8-41E5-BFFD-82C236F4FE5A}" dt="2020-11-16T20:40:52.717" v="11235" actId="27636"/>
        <pc:sldMkLst>
          <pc:docMk/>
          <pc:sldMk cId="120450412" sldId="284"/>
        </pc:sldMkLst>
        <pc:spChg chg="mod">
          <ac:chgData name="Sammy Bergman" userId="aa2cb88fd5b117a1" providerId="LiveId" clId="{9874B3EF-B3A8-41E5-BFFD-82C236F4FE5A}" dt="2020-11-16T20:38:41.712" v="11225" actId="255"/>
          <ac:spMkLst>
            <pc:docMk/>
            <pc:sldMk cId="120450412" sldId="284"/>
            <ac:spMk id="2" creationId="{709FA68F-4F91-4C5E-A641-603E70870288}"/>
          </ac:spMkLst>
        </pc:spChg>
        <pc:spChg chg="mod">
          <ac:chgData name="Sammy Bergman" userId="aa2cb88fd5b117a1" providerId="LiveId" clId="{9874B3EF-B3A8-41E5-BFFD-82C236F4FE5A}" dt="2020-11-16T20:40:52.717" v="11235" actId="27636"/>
          <ac:spMkLst>
            <pc:docMk/>
            <pc:sldMk cId="120450412" sldId="284"/>
            <ac:spMk id="3" creationId="{DAF35834-DC5E-4A1E-8950-E76DFBCF1184}"/>
          </ac:spMkLst>
        </pc:spChg>
      </pc:sldChg>
      <pc:sldChg chg="modSp new mod">
        <pc:chgData name="Sammy Bergman" userId="aa2cb88fd5b117a1" providerId="LiveId" clId="{9874B3EF-B3A8-41E5-BFFD-82C236F4FE5A}" dt="2020-11-16T22:38:32.939" v="13502" actId="2711"/>
        <pc:sldMkLst>
          <pc:docMk/>
          <pc:sldMk cId="22237995" sldId="285"/>
        </pc:sldMkLst>
        <pc:spChg chg="mod">
          <ac:chgData name="Sammy Bergman" userId="aa2cb88fd5b117a1" providerId="LiveId" clId="{9874B3EF-B3A8-41E5-BFFD-82C236F4FE5A}" dt="2020-11-16T20:41:24.271" v="11267" actId="20577"/>
          <ac:spMkLst>
            <pc:docMk/>
            <pc:sldMk cId="22237995" sldId="285"/>
            <ac:spMk id="2" creationId="{3F21779A-B8C0-4025-A8F1-1A0A09C53427}"/>
          </ac:spMkLst>
        </pc:spChg>
        <pc:spChg chg="mod">
          <ac:chgData name="Sammy Bergman" userId="aa2cb88fd5b117a1" providerId="LiveId" clId="{9874B3EF-B3A8-41E5-BFFD-82C236F4FE5A}" dt="2020-11-16T22:38:32.939" v="13502" actId="2711"/>
          <ac:spMkLst>
            <pc:docMk/>
            <pc:sldMk cId="22237995" sldId="285"/>
            <ac:spMk id="3" creationId="{EDEF8B21-EC58-4098-96E2-CF2D77168833}"/>
          </ac:spMkLst>
        </pc:spChg>
      </pc:sldChg>
      <pc:sldChg chg="modSp new mod">
        <pc:chgData name="Sammy Bergman" userId="aa2cb88fd5b117a1" providerId="LiveId" clId="{9874B3EF-B3A8-41E5-BFFD-82C236F4FE5A}" dt="2020-11-16T20:58:54.553" v="12034" actId="20577"/>
        <pc:sldMkLst>
          <pc:docMk/>
          <pc:sldMk cId="2909858169" sldId="286"/>
        </pc:sldMkLst>
        <pc:spChg chg="mod">
          <ac:chgData name="Sammy Bergman" userId="aa2cb88fd5b117a1" providerId="LiveId" clId="{9874B3EF-B3A8-41E5-BFFD-82C236F4FE5A}" dt="2020-11-16T20:55:09.989" v="11518" actId="20577"/>
          <ac:spMkLst>
            <pc:docMk/>
            <pc:sldMk cId="2909858169" sldId="286"/>
            <ac:spMk id="2" creationId="{75D451EE-9FDD-43D4-9695-D5165F7660FC}"/>
          </ac:spMkLst>
        </pc:spChg>
        <pc:spChg chg="mod">
          <ac:chgData name="Sammy Bergman" userId="aa2cb88fd5b117a1" providerId="LiveId" clId="{9874B3EF-B3A8-41E5-BFFD-82C236F4FE5A}" dt="2020-11-16T20:58:54.553" v="12034" actId="20577"/>
          <ac:spMkLst>
            <pc:docMk/>
            <pc:sldMk cId="2909858169" sldId="286"/>
            <ac:spMk id="3" creationId="{ADE26C1E-C2D2-4C41-8B28-65945F4994EF}"/>
          </ac:spMkLst>
        </pc:spChg>
      </pc:sldChg>
      <pc:sldChg chg="addSp delSp modSp new mod setBg">
        <pc:chgData name="Sammy Bergman" userId="aa2cb88fd5b117a1" providerId="LiveId" clId="{9874B3EF-B3A8-41E5-BFFD-82C236F4FE5A}" dt="2020-11-16T22:54:24.294" v="14286" actId="26606"/>
        <pc:sldMkLst>
          <pc:docMk/>
          <pc:sldMk cId="349347911" sldId="287"/>
        </pc:sldMkLst>
        <pc:spChg chg="mod">
          <ac:chgData name="Sammy Bergman" userId="aa2cb88fd5b117a1" providerId="LiveId" clId="{9874B3EF-B3A8-41E5-BFFD-82C236F4FE5A}" dt="2020-11-16T22:54:24.294" v="14286" actId="26606"/>
          <ac:spMkLst>
            <pc:docMk/>
            <pc:sldMk cId="349347911" sldId="287"/>
            <ac:spMk id="2" creationId="{94DF73E0-3641-42D8-8CA6-883216A75E8F}"/>
          </ac:spMkLst>
        </pc:spChg>
        <pc:spChg chg="del">
          <ac:chgData name="Sammy Bergman" userId="aa2cb88fd5b117a1" providerId="LiveId" clId="{9874B3EF-B3A8-41E5-BFFD-82C236F4FE5A}" dt="2020-11-16T22:54:21.637" v="14285"/>
          <ac:spMkLst>
            <pc:docMk/>
            <pc:sldMk cId="349347911" sldId="287"/>
            <ac:spMk id="3" creationId="{709AC811-9E44-4B91-A8D3-674B896340B0}"/>
          </ac:spMkLst>
        </pc:spChg>
        <pc:spChg chg="add">
          <ac:chgData name="Sammy Bergman" userId="aa2cb88fd5b117a1" providerId="LiveId" clId="{9874B3EF-B3A8-41E5-BFFD-82C236F4FE5A}" dt="2020-11-16T22:54:24.294" v="14286" actId="26606"/>
          <ac:spMkLst>
            <pc:docMk/>
            <pc:sldMk cId="349347911" sldId="287"/>
            <ac:spMk id="71" creationId="{1CE580D1-F917-4567-AFB4-99AA9B52ADF0}"/>
          </ac:spMkLst>
        </pc:spChg>
        <pc:spChg chg="add">
          <ac:chgData name="Sammy Bergman" userId="aa2cb88fd5b117a1" providerId="LiveId" clId="{9874B3EF-B3A8-41E5-BFFD-82C236F4FE5A}" dt="2020-11-16T22:54:24.294" v="14286" actId="26606"/>
          <ac:spMkLst>
            <pc:docMk/>
            <pc:sldMk cId="349347911" sldId="287"/>
            <ac:spMk id="79" creationId="{8175EAF0-48CE-49F4-B56C-B82955AA63FF}"/>
          </ac:spMkLst>
        </pc:spChg>
        <pc:spChg chg="add">
          <ac:chgData name="Sammy Bergman" userId="aa2cb88fd5b117a1" providerId="LiveId" clId="{9874B3EF-B3A8-41E5-BFFD-82C236F4FE5A}" dt="2020-11-16T22:54:24.294" v="14286" actId="26606"/>
          <ac:spMkLst>
            <pc:docMk/>
            <pc:sldMk cId="349347911" sldId="287"/>
            <ac:spMk id="81" creationId="{F4C9E375-D6B0-462B-82F1-D3EC62906765}"/>
          </ac:spMkLst>
        </pc:spChg>
        <pc:grpChg chg="add">
          <ac:chgData name="Sammy Bergman" userId="aa2cb88fd5b117a1" providerId="LiveId" clId="{9874B3EF-B3A8-41E5-BFFD-82C236F4FE5A}" dt="2020-11-16T22:54:24.294" v="14286" actId="26606"/>
          <ac:grpSpMkLst>
            <pc:docMk/>
            <pc:sldMk cId="349347911" sldId="287"/>
            <ac:grpSpMk id="83" creationId="{E2603107-74B9-41ED-A864-525D7D7047AD}"/>
          </ac:grpSpMkLst>
        </pc:grpChg>
        <pc:picChg chg="add">
          <ac:chgData name="Sammy Bergman" userId="aa2cb88fd5b117a1" providerId="LiveId" clId="{9874B3EF-B3A8-41E5-BFFD-82C236F4FE5A}" dt="2020-11-16T22:54:24.294" v="14286" actId="26606"/>
          <ac:picMkLst>
            <pc:docMk/>
            <pc:sldMk cId="349347911" sldId="287"/>
            <ac:picMk id="73" creationId="{1F5620B8-A2D8-4568-B566-F0453A0D9167}"/>
          </ac:picMkLst>
        </pc:picChg>
        <pc:picChg chg="add">
          <ac:chgData name="Sammy Bergman" userId="aa2cb88fd5b117a1" providerId="LiveId" clId="{9874B3EF-B3A8-41E5-BFFD-82C236F4FE5A}" dt="2020-11-16T22:54:24.294" v="14286" actId="26606"/>
          <ac:picMkLst>
            <pc:docMk/>
            <pc:sldMk cId="349347911" sldId="287"/>
            <ac:picMk id="89" creationId="{0972F198-BBC2-4369-B014-8A6CC8F44973}"/>
          </ac:picMkLst>
        </pc:picChg>
        <pc:picChg chg="add mod">
          <ac:chgData name="Sammy Bergman" userId="aa2cb88fd5b117a1" providerId="LiveId" clId="{9874B3EF-B3A8-41E5-BFFD-82C236F4FE5A}" dt="2020-11-16T22:54:24.294" v="14286" actId="26606"/>
          <ac:picMkLst>
            <pc:docMk/>
            <pc:sldMk cId="349347911" sldId="287"/>
            <ac:picMk id="3074" creationId="{669514FE-DCC5-4208-BFA6-12F579FD4045}"/>
          </ac:picMkLst>
        </pc:picChg>
        <pc:cxnChg chg="add">
          <ac:chgData name="Sammy Bergman" userId="aa2cb88fd5b117a1" providerId="LiveId" clId="{9874B3EF-B3A8-41E5-BFFD-82C236F4FE5A}" dt="2020-11-16T22:54:24.294" v="14286" actId="26606"/>
          <ac:cxnSpMkLst>
            <pc:docMk/>
            <pc:sldMk cId="349347911" sldId="287"/>
            <ac:cxnSpMk id="75" creationId="{1C7D2BA4-4B7A-4596-8BCC-5CF715423894}"/>
          </ac:cxnSpMkLst>
        </pc:cxnChg>
        <pc:cxnChg chg="add">
          <ac:chgData name="Sammy Bergman" userId="aa2cb88fd5b117a1" providerId="LiveId" clId="{9874B3EF-B3A8-41E5-BFFD-82C236F4FE5A}" dt="2020-11-16T22:54:24.294" v="14286" actId="26606"/>
          <ac:cxnSpMkLst>
            <pc:docMk/>
            <pc:sldMk cId="349347911" sldId="287"/>
            <ac:cxnSpMk id="77" creationId="{4977F1E1-2B6F-4BB6-899F-67D8764D83C5}"/>
          </ac:cxnSpMkLst>
        </pc:cxnChg>
        <pc:cxnChg chg="add">
          <ac:chgData name="Sammy Bergman" userId="aa2cb88fd5b117a1" providerId="LiveId" clId="{9874B3EF-B3A8-41E5-BFFD-82C236F4FE5A}" dt="2020-11-16T22:54:24.294" v="14286" actId="26606"/>
          <ac:cxnSpMkLst>
            <pc:docMk/>
            <pc:sldMk cId="349347911" sldId="287"/>
            <ac:cxnSpMk id="87" creationId="{2B788CC7-8F6B-4224-89AE-39A6B06A873C}"/>
          </ac:cxnSpMkLst>
        </pc:cxnChg>
        <pc:cxnChg chg="add">
          <ac:chgData name="Sammy Bergman" userId="aa2cb88fd5b117a1" providerId="LiveId" clId="{9874B3EF-B3A8-41E5-BFFD-82C236F4FE5A}" dt="2020-11-16T22:54:24.294" v="14286" actId="26606"/>
          <ac:cxnSpMkLst>
            <pc:docMk/>
            <pc:sldMk cId="349347911" sldId="287"/>
            <ac:cxnSpMk id="91" creationId="{72B3B27E-140E-4C73-B427-1D8D6D6D7B26}"/>
          </ac:cxnSpMkLst>
        </pc:cxnChg>
      </pc:sldChg>
      <pc:sldChg chg="modSp new del mod">
        <pc:chgData name="Sammy Bergman" userId="aa2cb88fd5b117a1" providerId="LiveId" clId="{9874B3EF-B3A8-41E5-BFFD-82C236F4FE5A}" dt="2020-11-16T21:22:50.678" v="12175" actId="2696"/>
        <pc:sldMkLst>
          <pc:docMk/>
          <pc:sldMk cId="1574583015" sldId="287"/>
        </pc:sldMkLst>
        <pc:spChg chg="mod">
          <ac:chgData name="Sammy Bergman" userId="aa2cb88fd5b117a1" providerId="LiveId" clId="{9874B3EF-B3A8-41E5-BFFD-82C236F4FE5A}" dt="2020-11-16T21:19:33.719" v="12147" actId="20577"/>
          <ac:spMkLst>
            <pc:docMk/>
            <pc:sldMk cId="1574583015" sldId="287"/>
            <ac:spMk id="2" creationId="{33F082D5-1BCA-43A8-BD25-0EED06509EBD}"/>
          </ac:spMkLst>
        </pc:spChg>
        <pc:spChg chg="mod">
          <ac:chgData name="Sammy Bergman" userId="aa2cb88fd5b117a1" providerId="LiveId" clId="{9874B3EF-B3A8-41E5-BFFD-82C236F4FE5A}" dt="2020-11-16T21:22:33.560" v="12174" actId="20577"/>
          <ac:spMkLst>
            <pc:docMk/>
            <pc:sldMk cId="1574583015" sldId="287"/>
            <ac:spMk id="3" creationId="{6E20D6DA-6BA0-4D4B-ACEF-3292C8B49555}"/>
          </ac:spMkLst>
        </pc:spChg>
      </pc:sldChg>
      <pc:sldChg chg="modSp new mod">
        <pc:chgData name="Sammy Bergman" userId="aa2cb88fd5b117a1" providerId="LiveId" clId="{9874B3EF-B3A8-41E5-BFFD-82C236F4FE5A}" dt="2020-11-16T21:47:26.169" v="12602" actId="255"/>
        <pc:sldMkLst>
          <pc:docMk/>
          <pc:sldMk cId="250811525" sldId="288"/>
        </pc:sldMkLst>
        <pc:spChg chg="mod">
          <ac:chgData name="Sammy Bergman" userId="aa2cb88fd5b117a1" providerId="LiveId" clId="{9874B3EF-B3A8-41E5-BFFD-82C236F4FE5A}" dt="2020-11-16T21:45:18.434" v="12242" actId="20577"/>
          <ac:spMkLst>
            <pc:docMk/>
            <pc:sldMk cId="250811525" sldId="288"/>
            <ac:spMk id="2" creationId="{1C808F4F-19D6-430C-8A13-B3D0471759F5}"/>
          </ac:spMkLst>
        </pc:spChg>
        <pc:spChg chg="mod">
          <ac:chgData name="Sammy Bergman" userId="aa2cb88fd5b117a1" providerId="LiveId" clId="{9874B3EF-B3A8-41E5-BFFD-82C236F4FE5A}" dt="2020-11-16T21:47:26.169" v="12602" actId="255"/>
          <ac:spMkLst>
            <pc:docMk/>
            <pc:sldMk cId="250811525" sldId="288"/>
            <ac:spMk id="3" creationId="{A5825BEF-3294-4F33-A66F-AB72B1A9879A}"/>
          </ac:spMkLst>
        </pc:spChg>
      </pc:sldChg>
      <pc:sldChg chg="modSp new mod">
        <pc:chgData name="Sammy Bergman" userId="aa2cb88fd5b117a1" providerId="LiveId" clId="{9874B3EF-B3A8-41E5-BFFD-82C236F4FE5A}" dt="2020-11-16T21:48:53.777" v="12639" actId="27636"/>
        <pc:sldMkLst>
          <pc:docMk/>
          <pc:sldMk cId="2614929574" sldId="289"/>
        </pc:sldMkLst>
        <pc:spChg chg="mod">
          <ac:chgData name="Sammy Bergman" userId="aa2cb88fd5b117a1" providerId="LiveId" clId="{9874B3EF-B3A8-41E5-BFFD-82C236F4FE5A}" dt="2020-11-16T21:48:34.056" v="12635" actId="255"/>
          <ac:spMkLst>
            <pc:docMk/>
            <pc:sldMk cId="2614929574" sldId="289"/>
            <ac:spMk id="2" creationId="{A4A13A63-20CB-4A28-ABAF-F23606874831}"/>
          </ac:spMkLst>
        </pc:spChg>
        <pc:spChg chg="mod">
          <ac:chgData name="Sammy Bergman" userId="aa2cb88fd5b117a1" providerId="LiveId" clId="{9874B3EF-B3A8-41E5-BFFD-82C236F4FE5A}" dt="2020-11-16T21:48:53.777" v="12639" actId="27636"/>
          <ac:spMkLst>
            <pc:docMk/>
            <pc:sldMk cId="2614929574" sldId="289"/>
            <ac:spMk id="3" creationId="{FCA6885E-9B1D-4DF9-828E-CA5A18A87C38}"/>
          </ac:spMkLst>
        </pc:spChg>
      </pc:sldChg>
      <pc:sldChg chg="modSp new mod">
        <pc:chgData name="Sammy Bergman" userId="aa2cb88fd5b117a1" providerId="LiveId" clId="{9874B3EF-B3A8-41E5-BFFD-82C236F4FE5A}" dt="2020-11-16T22:46:16.807" v="13690" actId="20577"/>
        <pc:sldMkLst>
          <pc:docMk/>
          <pc:sldMk cId="114081785" sldId="290"/>
        </pc:sldMkLst>
        <pc:spChg chg="mod">
          <ac:chgData name="Sammy Bergman" userId="aa2cb88fd5b117a1" providerId="LiveId" clId="{9874B3EF-B3A8-41E5-BFFD-82C236F4FE5A}" dt="2020-11-16T22:44:53.180" v="13605" actId="20577"/>
          <ac:spMkLst>
            <pc:docMk/>
            <pc:sldMk cId="114081785" sldId="290"/>
            <ac:spMk id="2" creationId="{ABE33225-E8B0-472C-A659-1DABF39A3ADF}"/>
          </ac:spMkLst>
        </pc:spChg>
        <pc:spChg chg="mod">
          <ac:chgData name="Sammy Bergman" userId="aa2cb88fd5b117a1" providerId="LiveId" clId="{9874B3EF-B3A8-41E5-BFFD-82C236F4FE5A}" dt="2020-11-16T22:46:16.807" v="13690" actId="20577"/>
          <ac:spMkLst>
            <pc:docMk/>
            <pc:sldMk cId="114081785" sldId="290"/>
            <ac:spMk id="3" creationId="{8861F6EE-47B1-4BEC-9654-A16EE1979CAE}"/>
          </ac:spMkLst>
        </pc:spChg>
      </pc:sldChg>
      <pc:sldChg chg="modSp new mod">
        <pc:chgData name="Sammy Bergman" userId="aa2cb88fd5b117a1" providerId="LiveId" clId="{9874B3EF-B3A8-41E5-BFFD-82C236F4FE5A}" dt="2020-11-16T22:29:49.482" v="13495" actId="27636"/>
        <pc:sldMkLst>
          <pc:docMk/>
          <pc:sldMk cId="899877197" sldId="291"/>
        </pc:sldMkLst>
        <pc:spChg chg="mod">
          <ac:chgData name="Sammy Bergman" userId="aa2cb88fd5b117a1" providerId="LiveId" clId="{9874B3EF-B3A8-41E5-BFFD-82C236F4FE5A}" dt="2020-11-16T22:21:38.521" v="12672" actId="20577"/>
          <ac:spMkLst>
            <pc:docMk/>
            <pc:sldMk cId="899877197" sldId="291"/>
            <ac:spMk id="2" creationId="{C852857D-E43A-486C-AA65-99C8C85F7FF4}"/>
          </ac:spMkLst>
        </pc:spChg>
        <pc:spChg chg="mod">
          <ac:chgData name="Sammy Bergman" userId="aa2cb88fd5b117a1" providerId="LiveId" clId="{9874B3EF-B3A8-41E5-BFFD-82C236F4FE5A}" dt="2020-11-16T22:29:49.482" v="13495" actId="27636"/>
          <ac:spMkLst>
            <pc:docMk/>
            <pc:sldMk cId="899877197" sldId="291"/>
            <ac:spMk id="3" creationId="{C0C2B5D1-1F02-40EA-9A57-9AE892AC2217}"/>
          </ac:spMkLst>
        </pc:spChg>
      </pc:sldChg>
      <pc:sldChg chg="new del">
        <pc:chgData name="Sammy Bergman" userId="aa2cb88fd5b117a1" providerId="LiveId" clId="{9874B3EF-B3A8-41E5-BFFD-82C236F4FE5A}" dt="2020-11-16T22:37:55.809" v="13497" actId="47"/>
        <pc:sldMkLst>
          <pc:docMk/>
          <pc:sldMk cId="113557616" sldId="292"/>
        </pc:sldMkLst>
      </pc:sldChg>
      <pc:sldChg chg="modSp new mod">
        <pc:chgData name="Sammy Bergman" userId="aa2cb88fd5b117a1" providerId="LiveId" clId="{9874B3EF-B3A8-41E5-BFFD-82C236F4FE5A}" dt="2020-11-16T22:39:59.120" v="13532" actId="255"/>
        <pc:sldMkLst>
          <pc:docMk/>
          <pc:sldMk cId="3516792019" sldId="292"/>
        </pc:sldMkLst>
        <pc:spChg chg="mod">
          <ac:chgData name="Sammy Bergman" userId="aa2cb88fd5b117a1" providerId="LiveId" clId="{9874B3EF-B3A8-41E5-BFFD-82C236F4FE5A}" dt="2020-11-16T22:38:51.234" v="13520" actId="20577"/>
          <ac:spMkLst>
            <pc:docMk/>
            <pc:sldMk cId="3516792019" sldId="292"/>
            <ac:spMk id="2" creationId="{40D9518A-2411-40F9-AE20-1871DCD8C7DB}"/>
          </ac:spMkLst>
        </pc:spChg>
        <pc:spChg chg="mod">
          <ac:chgData name="Sammy Bergman" userId="aa2cb88fd5b117a1" providerId="LiveId" clId="{9874B3EF-B3A8-41E5-BFFD-82C236F4FE5A}" dt="2020-11-16T22:39:59.120" v="13532" actId="255"/>
          <ac:spMkLst>
            <pc:docMk/>
            <pc:sldMk cId="3516792019" sldId="292"/>
            <ac:spMk id="3" creationId="{EBFCFD0D-BFF9-4022-9C20-C1AE9CDDAAA1}"/>
          </ac:spMkLst>
        </pc:spChg>
      </pc:sldChg>
      <pc:sldChg chg="modSp new mod">
        <pc:chgData name="Sammy Bergman" userId="aa2cb88fd5b117a1" providerId="LiveId" clId="{9874B3EF-B3A8-41E5-BFFD-82C236F4FE5A}" dt="2020-11-16T22:48:11.244" v="13712" actId="207"/>
        <pc:sldMkLst>
          <pc:docMk/>
          <pc:sldMk cId="645903083" sldId="293"/>
        </pc:sldMkLst>
        <pc:spChg chg="mod">
          <ac:chgData name="Sammy Bergman" userId="aa2cb88fd5b117a1" providerId="LiveId" clId="{9874B3EF-B3A8-41E5-BFFD-82C236F4FE5A}" dt="2020-11-16T22:46:56.454" v="13692"/>
          <ac:spMkLst>
            <pc:docMk/>
            <pc:sldMk cId="645903083" sldId="293"/>
            <ac:spMk id="2" creationId="{7E583D7B-D183-4605-8AD7-71DA42A3E824}"/>
          </ac:spMkLst>
        </pc:spChg>
        <pc:spChg chg="mod">
          <ac:chgData name="Sammy Bergman" userId="aa2cb88fd5b117a1" providerId="LiveId" clId="{9874B3EF-B3A8-41E5-BFFD-82C236F4FE5A}" dt="2020-11-16T22:48:11.244" v="13712" actId="207"/>
          <ac:spMkLst>
            <pc:docMk/>
            <pc:sldMk cId="645903083" sldId="293"/>
            <ac:spMk id="3" creationId="{0DBE9705-4E2D-4FD5-A985-51227AF0B493}"/>
          </ac:spMkLst>
        </pc:spChg>
      </pc:sldChg>
      <pc:sldChg chg="modSp new mod">
        <pc:chgData name="Sammy Bergman" userId="aa2cb88fd5b117a1" providerId="LiveId" clId="{9874B3EF-B3A8-41E5-BFFD-82C236F4FE5A}" dt="2020-11-16T22:50:54.581" v="14165" actId="255"/>
        <pc:sldMkLst>
          <pc:docMk/>
          <pc:sldMk cId="1640553476" sldId="294"/>
        </pc:sldMkLst>
        <pc:spChg chg="mod">
          <ac:chgData name="Sammy Bergman" userId="aa2cb88fd5b117a1" providerId="LiveId" clId="{9874B3EF-B3A8-41E5-BFFD-82C236F4FE5A}" dt="2020-11-16T22:48:31.577" v="13735" actId="20577"/>
          <ac:spMkLst>
            <pc:docMk/>
            <pc:sldMk cId="1640553476" sldId="294"/>
            <ac:spMk id="2" creationId="{AABED492-6153-4E78-8689-534D96214E72}"/>
          </ac:spMkLst>
        </pc:spChg>
        <pc:spChg chg="mod">
          <ac:chgData name="Sammy Bergman" userId="aa2cb88fd5b117a1" providerId="LiveId" clId="{9874B3EF-B3A8-41E5-BFFD-82C236F4FE5A}" dt="2020-11-16T22:50:54.581" v="14165" actId="255"/>
          <ac:spMkLst>
            <pc:docMk/>
            <pc:sldMk cId="1640553476" sldId="294"/>
            <ac:spMk id="3" creationId="{3884C717-56F6-4A0A-AE6F-56FC40208A3F}"/>
          </ac:spMkLst>
        </pc:spChg>
      </pc:sldChg>
      <pc:sldChg chg="addSp delSp modSp new mod ord setBg">
        <pc:chgData name="Sammy Bergman" userId="aa2cb88fd5b117a1" providerId="LiveId" clId="{9874B3EF-B3A8-41E5-BFFD-82C236F4FE5A}" dt="2020-11-16T22:52:42.616" v="14267"/>
        <pc:sldMkLst>
          <pc:docMk/>
          <pc:sldMk cId="3661584528" sldId="295"/>
        </pc:sldMkLst>
        <pc:spChg chg="mod">
          <ac:chgData name="Sammy Bergman" userId="aa2cb88fd5b117a1" providerId="LiveId" clId="{9874B3EF-B3A8-41E5-BFFD-82C236F4FE5A}" dt="2020-11-16T22:52:08.726" v="14263" actId="26606"/>
          <ac:spMkLst>
            <pc:docMk/>
            <pc:sldMk cId="3661584528" sldId="295"/>
            <ac:spMk id="2" creationId="{557CEFD9-07FB-42DA-B61B-0B62FBB478F5}"/>
          </ac:spMkLst>
        </pc:spChg>
        <pc:spChg chg="del">
          <ac:chgData name="Sammy Bergman" userId="aa2cb88fd5b117a1" providerId="LiveId" clId="{9874B3EF-B3A8-41E5-BFFD-82C236F4FE5A}" dt="2020-11-16T22:51:38.103" v="14167"/>
          <ac:spMkLst>
            <pc:docMk/>
            <pc:sldMk cId="3661584528" sldId="295"/>
            <ac:spMk id="3" creationId="{F49B2EE0-A285-442A-8373-147491A2FFB1}"/>
          </ac:spMkLst>
        </pc:spChg>
        <pc:spChg chg="add del">
          <ac:chgData name="Sammy Bergman" userId="aa2cb88fd5b117a1" providerId="LiveId" clId="{9874B3EF-B3A8-41E5-BFFD-82C236F4FE5A}" dt="2020-11-16T22:52:08.726" v="14263" actId="26606"/>
          <ac:spMkLst>
            <pc:docMk/>
            <pc:sldMk cId="3661584528" sldId="295"/>
            <ac:spMk id="71" creationId="{1CE580D1-F917-4567-AFB4-99AA9B52ADF0}"/>
          </ac:spMkLst>
        </pc:spChg>
        <pc:spChg chg="add del">
          <ac:chgData name="Sammy Bergman" userId="aa2cb88fd5b117a1" providerId="LiveId" clId="{9874B3EF-B3A8-41E5-BFFD-82C236F4FE5A}" dt="2020-11-16T22:52:08.726" v="14263" actId="26606"/>
          <ac:spMkLst>
            <pc:docMk/>
            <pc:sldMk cId="3661584528" sldId="295"/>
            <ac:spMk id="79" creationId="{B0013D77-6314-4D7E-B3AE-F64340434DD7}"/>
          </ac:spMkLst>
        </pc:spChg>
        <pc:spChg chg="add del">
          <ac:chgData name="Sammy Bergman" userId="aa2cb88fd5b117a1" providerId="LiveId" clId="{9874B3EF-B3A8-41E5-BFFD-82C236F4FE5A}" dt="2020-11-16T22:52:08.726" v="14263" actId="26606"/>
          <ac:spMkLst>
            <pc:docMk/>
            <pc:sldMk cId="3661584528" sldId="295"/>
            <ac:spMk id="81" creationId="{4F504834-5C3B-4268-AA97-192F1C8B30C5}"/>
          </ac:spMkLst>
        </pc:spChg>
        <pc:spChg chg="add">
          <ac:chgData name="Sammy Bergman" userId="aa2cb88fd5b117a1" providerId="LiveId" clId="{9874B3EF-B3A8-41E5-BFFD-82C236F4FE5A}" dt="2020-11-16T22:52:08.726" v="14263" actId="26606"/>
          <ac:spMkLst>
            <pc:docMk/>
            <pc:sldMk cId="3661584528" sldId="295"/>
            <ac:spMk id="135" creationId="{0CABCAE3-64FC-4149-819F-2C1812824154}"/>
          </ac:spMkLst>
        </pc:spChg>
        <pc:spChg chg="add">
          <ac:chgData name="Sammy Bergman" userId="aa2cb88fd5b117a1" providerId="LiveId" clId="{9874B3EF-B3A8-41E5-BFFD-82C236F4FE5A}" dt="2020-11-16T22:52:08.726" v="14263" actId="26606"/>
          <ac:spMkLst>
            <pc:docMk/>
            <pc:sldMk cId="3661584528" sldId="295"/>
            <ac:spMk id="143" creationId="{FB376A39-154E-4672-B6EA-EA77F28CF1E3}"/>
          </ac:spMkLst>
        </pc:spChg>
        <pc:spChg chg="add">
          <ac:chgData name="Sammy Bergman" userId="aa2cb88fd5b117a1" providerId="LiveId" clId="{9874B3EF-B3A8-41E5-BFFD-82C236F4FE5A}" dt="2020-11-16T22:52:08.726" v="14263" actId="26606"/>
          <ac:spMkLst>
            <pc:docMk/>
            <pc:sldMk cId="3661584528" sldId="295"/>
            <ac:spMk id="145" creationId="{67F330F7-B3EC-45B3-A3B9-8B43F6EE2C89}"/>
          </ac:spMkLst>
        </pc:spChg>
        <pc:spChg chg="add">
          <ac:chgData name="Sammy Bergman" userId="aa2cb88fd5b117a1" providerId="LiveId" clId="{9874B3EF-B3A8-41E5-BFFD-82C236F4FE5A}" dt="2020-11-16T22:52:08.726" v="14263" actId="26606"/>
          <ac:spMkLst>
            <pc:docMk/>
            <pc:sldMk cId="3661584528" sldId="295"/>
            <ac:spMk id="151" creationId="{B16E59B7-2693-428B-87AD-D8A76E7252DB}"/>
          </ac:spMkLst>
        </pc:spChg>
        <pc:grpChg chg="add del">
          <ac:chgData name="Sammy Bergman" userId="aa2cb88fd5b117a1" providerId="LiveId" clId="{9874B3EF-B3A8-41E5-BFFD-82C236F4FE5A}" dt="2020-11-16T22:52:08.726" v="14263" actId="26606"/>
          <ac:grpSpMkLst>
            <pc:docMk/>
            <pc:sldMk cId="3661584528" sldId="295"/>
            <ac:grpSpMk id="85" creationId="{14769521-3FF2-4900-8E88-FE324129CBCF}"/>
          </ac:grpSpMkLst>
        </pc:grpChg>
        <pc:grpChg chg="add">
          <ac:chgData name="Sammy Bergman" userId="aa2cb88fd5b117a1" providerId="LiveId" clId="{9874B3EF-B3A8-41E5-BFFD-82C236F4FE5A}" dt="2020-11-16T22:52:08.726" v="14263" actId="26606"/>
          <ac:grpSpMkLst>
            <pc:docMk/>
            <pc:sldMk cId="3661584528" sldId="295"/>
            <ac:grpSpMk id="147" creationId="{1B59C93E-408B-4A18-8823-245025D18216}"/>
          </ac:grpSpMkLst>
        </pc:grpChg>
        <pc:picChg chg="add del">
          <ac:chgData name="Sammy Bergman" userId="aa2cb88fd5b117a1" providerId="LiveId" clId="{9874B3EF-B3A8-41E5-BFFD-82C236F4FE5A}" dt="2020-11-16T22:52:08.726" v="14263" actId="26606"/>
          <ac:picMkLst>
            <pc:docMk/>
            <pc:sldMk cId="3661584528" sldId="295"/>
            <ac:picMk id="73" creationId="{1F5620B8-A2D8-4568-B566-F0453A0D9167}"/>
          </ac:picMkLst>
        </pc:picChg>
        <pc:picChg chg="add del">
          <ac:chgData name="Sammy Bergman" userId="aa2cb88fd5b117a1" providerId="LiveId" clId="{9874B3EF-B3A8-41E5-BFFD-82C236F4FE5A}" dt="2020-11-16T22:52:08.726" v="14263" actId="26606"/>
          <ac:picMkLst>
            <pc:docMk/>
            <pc:sldMk cId="3661584528" sldId="295"/>
            <ac:picMk id="89" creationId="{734D3980-B8F4-49E4-BADC-88E2D3517DEA}"/>
          </ac:picMkLst>
        </pc:picChg>
        <pc:picChg chg="add">
          <ac:chgData name="Sammy Bergman" userId="aa2cb88fd5b117a1" providerId="LiveId" clId="{9874B3EF-B3A8-41E5-BFFD-82C236F4FE5A}" dt="2020-11-16T22:52:08.726" v="14263" actId="26606"/>
          <ac:picMkLst>
            <pc:docMk/>
            <pc:sldMk cId="3661584528" sldId="295"/>
            <ac:picMk id="137" creationId="{012FDCFE-9AD2-4D8A-8CBF-B3AA37EBF6DD}"/>
          </ac:picMkLst>
        </pc:picChg>
        <pc:picChg chg="add">
          <ac:chgData name="Sammy Bergman" userId="aa2cb88fd5b117a1" providerId="LiveId" clId="{9874B3EF-B3A8-41E5-BFFD-82C236F4FE5A}" dt="2020-11-16T22:52:08.726" v="14263" actId="26606"/>
          <ac:picMkLst>
            <pc:docMk/>
            <pc:sldMk cId="3661584528" sldId="295"/>
            <ac:picMk id="155" creationId="{8E11A2E1-5E39-4080-93B8-4811FE13D403}"/>
          </ac:picMkLst>
        </pc:picChg>
        <pc:picChg chg="add mod">
          <ac:chgData name="Sammy Bergman" userId="aa2cb88fd5b117a1" providerId="LiveId" clId="{9874B3EF-B3A8-41E5-BFFD-82C236F4FE5A}" dt="2020-11-16T22:52:08.726" v="14263" actId="26606"/>
          <ac:picMkLst>
            <pc:docMk/>
            <pc:sldMk cId="3661584528" sldId="295"/>
            <ac:picMk id="1026" creationId="{537FB048-9E32-445E-9C22-9DD339F6D550}"/>
          </ac:picMkLst>
        </pc:picChg>
        <pc:cxnChg chg="add del">
          <ac:chgData name="Sammy Bergman" userId="aa2cb88fd5b117a1" providerId="LiveId" clId="{9874B3EF-B3A8-41E5-BFFD-82C236F4FE5A}" dt="2020-11-16T22:52:08.726" v="14263" actId="26606"/>
          <ac:cxnSpMkLst>
            <pc:docMk/>
            <pc:sldMk cId="3661584528" sldId="295"/>
            <ac:cxnSpMk id="75" creationId="{1C7D2BA4-4B7A-4596-8BCC-5CF715423894}"/>
          </ac:cxnSpMkLst>
        </pc:cxnChg>
        <pc:cxnChg chg="add del">
          <ac:chgData name="Sammy Bergman" userId="aa2cb88fd5b117a1" providerId="LiveId" clId="{9874B3EF-B3A8-41E5-BFFD-82C236F4FE5A}" dt="2020-11-16T22:52:08.726" v="14263" actId="26606"/>
          <ac:cxnSpMkLst>
            <pc:docMk/>
            <pc:sldMk cId="3661584528" sldId="295"/>
            <ac:cxnSpMk id="77" creationId="{4977F1E1-2B6F-4BB6-899F-67D8764D83C5}"/>
          </ac:cxnSpMkLst>
        </pc:cxnChg>
        <pc:cxnChg chg="add del">
          <ac:chgData name="Sammy Bergman" userId="aa2cb88fd5b117a1" providerId="LiveId" clId="{9874B3EF-B3A8-41E5-BFFD-82C236F4FE5A}" dt="2020-11-16T22:52:08.726" v="14263" actId="26606"/>
          <ac:cxnSpMkLst>
            <pc:docMk/>
            <pc:sldMk cId="3661584528" sldId="295"/>
            <ac:cxnSpMk id="83" creationId="{08499C1D-827E-4262-9D7E-C9C5D41F74D3}"/>
          </ac:cxnSpMkLst>
        </pc:cxnChg>
        <pc:cxnChg chg="add del">
          <ac:chgData name="Sammy Bergman" userId="aa2cb88fd5b117a1" providerId="LiveId" clId="{9874B3EF-B3A8-41E5-BFFD-82C236F4FE5A}" dt="2020-11-16T22:52:08.726" v="14263" actId="26606"/>
          <ac:cxnSpMkLst>
            <pc:docMk/>
            <pc:sldMk cId="3661584528" sldId="295"/>
            <ac:cxnSpMk id="91" creationId="{90E57DF2-FA2B-4494-B47E-8180C63267B4}"/>
          </ac:cxnSpMkLst>
        </pc:cxnChg>
        <pc:cxnChg chg="add">
          <ac:chgData name="Sammy Bergman" userId="aa2cb88fd5b117a1" providerId="LiveId" clId="{9874B3EF-B3A8-41E5-BFFD-82C236F4FE5A}" dt="2020-11-16T22:52:08.726" v="14263" actId="26606"/>
          <ac:cxnSpMkLst>
            <pc:docMk/>
            <pc:sldMk cId="3661584528" sldId="295"/>
            <ac:cxnSpMk id="139" creationId="{FBD463FC-4CA8-4FF4-85A3-AF9F4B98D210}"/>
          </ac:cxnSpMkLst>
        </pc:cxnChg>
        <pc:cxnChg chg="add">
          <ac:chgData name="Sammy Bergman" userId="aa2cb88fd5b117a1" providerId="LiveId" clId="{9874B3EF-B3A8-41E5-BFFD-82C236F4FE5A}" dt="2020-11-16T22:52:08.726" v="14263" actId="26606"/>
          <ac:cxnSpMkLst>
            <pc:docMk/>
            <pc:sldMk cId="3661584528" sldId="295"/>
            <ac:cxnSpMk id="141" creationId="{BECF35C3-8B44-4F4B-BD25-4C01823DB22A}"/>
          </ac:cxnSpMkLst>
        </pc:cxnChg>
        <pc:cxnChg chg="add">
          <ac:chgData name="Sammy Bergman" userId="aa2cb88fd5b117a1" providerId="LiveId" clId="{9874B3EF-B3A8-41E5-BFFD-82C236F4FE5A}" dt="2020-11-16T22:52:08.726" v="14263" actId="26606"/>
          <ac:cxnSpMkLst>
            <pc:docMk/>
            <pc:sldMk cId="3661584528" sldId="295"/>
            <ac:cxnSpMk id="153" creationId="{D89CA9A2-D0CB-48A6-B2ED-03C3EB3AD68E}"/>
          </ac:cxnSpMkLst>
        </pc:cxnChg>
        <pc:cxnChg chg="add">
          <ac:chgData name="Sammy Bergman" userId="aa2cb88fd5b117a1" providerId="LiveId" clId="{9874B3EF-B3A8-41E5-BFFD-82C236F4FE5A}" dt="2020-11-16T22:52:08.726" v="14263" actId="26606"/>
          <ac:cxnSpMkLst>
            <pc:docMk/>
            <pc:sldMk cId="3661584528" sldId="295"/>
            <ac:cxnSpMk id="157" creationId="{5A8467B7-9FAF-47EC-A36A-76A9020A51F0}"/>
          </ac:cxnSpMkLst>
        </pc:cxnChg>
      </pc:sldChg>
      <pc:sldChg chg="addSp delSp modSp new mod setBg">
        <pc:chgData name="Sammy Bergman" userId="aa2cb88fd5b117a1" providerId="LiveId" clId="{9874B3EF-B3A8-41E5-BFFD-82C236F4FE5A}" dt="2020-11-16T22:53:31.517" v="14271" actId="26606"/>
        <pc:sldMkLst>
          <pc:docMk/>
          <pc:sldMk cId="1687950831" sldId="296"/>
        </pc:sldMkLst>
        <pc:spChg chg="mod">
          <ac:chgData name="Sammy Bergman" userId="aa2cb88fd5b117a1" providerId="LiveId" clId="{9874B3EF-B3A8-41E5-BFFD-82C236F4FE5A}" dt="2020-11-16T22:53:31.517" v="14271" actId="26606"/>
          <ac:spMkLst>
            <pc:docMk/>
            <pc:sldMk cId="1687950831" sldId="296"/>
            <ac:spMk id="2" creationId="{D73D1E32-D706-4CBF-BD86-CEAE8257D4DA}"/>
          </ac:spMkLst>
        </pc:spChg>
        <pc:spChg chg="del">
          <ac:chgData name="Sammy Bergman" userId="aa2cb88fd5b117a1" providerId="LiveId" clId="{9874B3EF-B3A8-41E5-BFFD-82C236F4FE5A}" dt="2020-11-16T22:53:31.517" v="14271" actId="26606"/>
          <ac:spMkLst>
            <pc:docMk/>
            <pc:sldMk cId="1687950831" sldId="296"/>
            <ac:spMk id="3" creationId="{16339ECB-BFD2-4344-BBDD-AD238ED7B3E7}"/>
          </ac:spMkLst>
        </pc:spChg>
        <pc:spChg chg="add">
          <ac:chgData name="Sammy Bergman" userId="aa2cb88fd5b117a1" providerId="LiveId" clId="{9874B3EF-B3A8-41E5-BFFD-82C236F4FE5A}" dt="2020-11-16T22:53:31.517" v="14271" actId="26606"/>
          <ac:spMkLst>
            <pc:docMk/>
            <pc:sldMk cId="1687950831" sldId="296"/>
            <ac:spMk id="71" creationId="{1CE580D1-F917-4567-AFB4-99AA9B52ADF0}"/>
          </ac:spMkLst>
        </pc:spChg>
        <pc:spChg chg="add">
          <ac:chgData name="Sammy Bergman" userId="aa2cb88fd5b117a1" providerId="LiveId" clId="{9874B3EF-B3A8-41E5-BFFD-82C236F4FE5A}" dt="2020-11-16T22:53:31.517" v="14271" actId="26606"/>
          <ac:spMkLst>
            <pc:docMk/>
            <pc:sldMk cId="1687950831" sldId="296"/>
            <ac:spMk id="79" creationId="{8175EAF0-48CE-49F4-B56C-B82955AA63FF}"/>
          </ac:spMkLst>
        </pc:spChg>
        <pc:spChg chg="add">
          <ac:chgData name="Sammy Bergman" userId="aa2cb88fd5b117a1" providerId="LiveId" clId="{9874B3EF-B3A8-41E5-BFFD-82C236F4FE5A}" dt="2020-11-16T22:53:31.517" v="14271" actId="26606"/>
          <ac:spMkLst>
            <pc:docMk/>
            <pc:sldMk cId="1687950831" sldId="296"/>
            <ac:spMk id="81" creationId="{F4C9E375-D6B0-462B-82F1-D3EC62906765}"/>
          </ac:spMkLst>
        </pc:spChg>
        <pc:grpChg chg="add">
          <ac:chgData name="Sammy Bergman" userId="aa2cb88fd5b117a1" providerId="LiveId" clId="{9874B3EF-B3A8-41E5-BFFD-82C236F4FE5A}" dt="2020-11-16T22:53:31.517" v="14271" actId="26606"/>
          <ac:grpSpMkLst>
            <pc:docMk/>
            <pc:sldMk cId="1687950831" sldId="296"/>
            <ac:grpSpMk id="83" creationId="{E2603107-74B9-41ED-A864-525D7D7047AD}"/>
          </ac:grpSpMkLst>
        </pc:grpChg>
        <pc:picChg chg="add">
          <ac:chgData name="Sammy Bergman" userId="aa2cb88fd5b117a1" providerId="LiveId" clId="{9874B3EF-B3A8-41E5-BFFD-82C236F4FE5A}" dt="2020-11-16T22:53:31.517" v="14271" actId="26606"/>
          <ac:picMkLst>
            <pc:docMk/>
            <pc:sldMk cId="1687950831" sldId="296"/>
            <ac:picMk id="73" creationId="{1F5620B8-A2D8-4568-B566-F0453A0D9167}"/>
          </ac:picMkLst>
        </pc:picChg>
        <pc:picChg chg="add">
          <ac:chgData name="Sammy Bergman" userId="aa2cb88fd5b117a1" providerId="LiveId" clId="{9874B3EF-B3A8-41E5-BFFD-82C236F4FE5A}" dt="2020-11-16T22:53:31.517" v="14271" actId="26606"/>
          <ac:picMkLst>
            <pc:docMk/>
            <pc:sldMk cId="1687950831" sldId="296"/>
            <ac:picMk id="89" creationId="{0972F198-BBC2-4369-B014-8A6CC8F44973}"/>
          </ac:picMkLst>
        </pc:picChg>
        <pc:picChg chg="add mod">
          <ac:chgData name="Sammy Bergman" userId="aa2cb88fd5b117a1" providerId="LiveId" clId="{9874B3EF-B3A8-41E5-BFFD-82C236F4FE5A}" dt="2020-11-16T22:53:31.517" v="14271" actId="26606"/>
          <ac:picMkLst>
            <pc:docMk/>
            <pc:sldMk cId="1687950831" sldId="296"/>
            <ac:picMk id="2050" creationId="{07412956-4C73-44DC-9951-C818EB69996B}"/>
          </ac:picMkLst>
        </pc:picChg>
        <pc:cxnChg chg="add">
          <ac:chgData name="Sammy Bergman" userId="aa2cb88fd5b117a1" providerId="LiveId" clId="{9874B3EF-B3A8-41E5-BFFD-82C236F4FE5A}" dt="2020-11-16T22:53:31.517" v="14271" actId="26606"/>
          <ac:cxnSpMkLst>
            <pc:docMk/>
            <pc:sldMk cId="1687950831" sldId="296"/>
            <ac:cxnSpMk id="75" creationId="{1C7D2BA4-4B7A-4596-8BCC-5CF715423894}"/>
          </ac:cxnSpMkLst>
        </pc:cxnChg>
        <pc:cxnChg chg="add">
          <ac:chgData name="Sammy Bergman" userId="aa2cb88fd5b117a1" providerId="LiveId" clId="{9874B3EF-B3A8-41E5-BFFD-82C236F4FE5A}" dt="2020-11-16T22:53:31.517" v="14271" actId="26606"/>
          <ac:cxnSpMkLst>
            <pc:docMk/>
            <pc:sldMk cId="1687950831" sldId="296"/>
            <ac:cxnSpMk id="77" creationId="{4977F1E1-2B6F-4BB6-899F-67D8764D83C5}"/>
          </ac:cxnSpMkLst>
        </pc:cxnChg>
        <pc:cxnChg chg="add">
          <ac:chgData name="Sammy Bergman" userId="aa2cb88fd5b117a1" providerId="LiveId" clId="{9874B3EF-B3A8-41E5-BFFD-82C236F4FE5A}" dt="2020-11-16T22:53:31.517" v="14271" actId="26606"/>
          <ac:cxnSpMkLst>
            <pc:docMk/>
            <pc:sldMk cId="1687950831" sldId="296"/>
            <ac:cxnSpMk id="87" creationId="{2B788CC7-8F6B-4224-89AE-39A6B06A873C}"/>
          </ac:cxnSpMkLst>
        </pc:cxnChg>
        <pc:cxnChg chg="add">
          <ac:chgData name="Sammy Bergman" userId="aa2cb88fd5b117a1" providerId="LiveId" clId="{9874B3EF-B3A8-41E5-BFFD-82C236F4FE5A}" dt="2020-11-16T22:53:31.517" v="14271" actId="26606"/>
          <ac:cxnSpMkLst>
            <pc:docMk/>
            <pc:sldMk cId="1687950831" sldId="296"/>
            <ac:cxnSpMk id="91" creationId="{72B3B27E-140E-4C73-B427-1D8D6D6D7B26}"/>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254C31-0F98-4EBD-806E-538FF1E9B835}" type="datetimeFigureOut">
              <a:rPr lang="en-US" smtClean="0"/>
              <a:t>11/16/2020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42FA0DAD-BCC8-40CE-92F7-46258D850871}"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7271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254C31-0F98-4EBD-806E-538FF1E9B835}"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A0DAD-BCC8-40CE-92F7-46258D850871}"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7953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254C31-0F98-4EBD-806E-538FF1E9B835}"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A0DAD-BCC8-40CE-92F7-46258D850871}"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59429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254C31-0F98-4EBD-806E-538FF1E9B835}"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A0DAD-BCC8-40CE-92F7-46258D850871}"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8481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254C31-0F98-4EBD-806E-538FF1E9B835}"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A0DAD-BCC8-40CE-92F7-46258D850871}"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25746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254C31-0F98-4EBD-806E-538FF1E9B835}"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FA0DAD-BCC8-40CE-92F7-46258D850871}"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0176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254C31-0F98-4EBD-806E-538FF1E9B835}" type="datetimeFigureOut">
              <a:rPr lang="en-US" smtClean="0"/>
              <a:t>11/16/2020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FA0DAD-BCC8-40CE-92F7-46258D850871}"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3205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254C31-0F98-4EBD-806E-538FF1E9B835}" type="datetimeFigureOut">
              <a:rPr lang="en-US" smtClean="0"/>
              <a:t>11/16/2020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FA0DAD-BCC8-40CE-92F7-46258D850871}"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8384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54C31-0F98-4EBD-806E-538FF1E9B835}" type="datetimeFigureOut">
              <a:rPr lang="en-US" smtClean="0"/>
              <a:t>11/16/2020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FA0DAD-BCC8-40CE-92F7-46258D850871}" type="slidenum">
              <a:rPr lang="en-US" smtClean="0"/>
              <a:t>‹#›</a:t>
            </a:fld>
            <a:endParaRPr lang="en-US"/>
          </a:p>
        </p:txBody>
      </p:sp>
    </p:spTree>
    <p:extLst>
      <p:ext uri="{BB962C8B-B14F-4D97-AF65-F5344CB8AC3E}">
        <p14:creationId xmlns:p14="http://schemas.microsoft.com/office/powerpoint/2010/main" val="647034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254C31-0F98-4EBD-806E-538FF1E9B835}"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FA0DAD-BCC8-40CE-92F7-46258D850871}"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49231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8254C31-0F98-4EBD-806E-538FF1E9B835}" type="datetimeFigureOut">
              <a:rPr lang="en-US" smtClean="0"/>
              <a:t>11/16/2020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42FA0DAD-BCC8-40CE-92F7-46258D850871}"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6134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8254C31-0F98-4EBD-806E-538FF1E9B835}" type="datetimeFigureOut">
              <a:rPr lang="en-US" smtClean="0"/>
              <a:t>11/16/2020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2FA0DAD-BCC8-40CE-92F7-46258D850871}"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578292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he.wikisource.org/wiki/%D7%A7%D7%98%D7%92%D7%95%D7%A8%D7%99%D7%94:%D7%99%D7%94%D7%95%D7%A9%D7%A2_%D7%96_%D7%99%D7%9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osea.5.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Daniel.11.1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Zephaniah.3.9"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B73BD6-842E-4DB5-A745-73CDD4CEB8E9}"/>
              </a:ext>
            </a:extLst>
          </p:cNvPr>
          <p:cNvSpPr>
            <a:spLocks noGrp="1"/>
          </p:cNvSpPr>
          <p:nvPr>
            <p:ph type="ctrTitle"/>
          </p:nvPr>
        </p:nvSpPr>
        <p:spPr>
          <a:xfrm>
            <a:off x="1557071" y="1584552"/>
            <a:ext cx="9099255" cy="2537251"/>
          </a:xfrm>
        </p:spPr>
        <p:txBody>
          <a:bodyPr anchor="ctr">
            <a:normAutofit/>
          </a:bodyPr>
          <a:lstStyle/>
          <a:p>
            <a:pPr algn="ctr"/>
            <a:r>
              <a:rPr lang="en-CA" sz="5000">
                <a:solidFill>
                  <a:srgbClr val="454545"/>
                </a:solidFill>
              </a:rPr>
              <a:t>From Brother Daniel to Evangelical Zionists: Jews and Christians Today</a:t>
            </a:r>
            <a:endParaRPr lang="en-US" sz="5000">
              <a:solidFill>
                <a:srgbClr val="454545"/>
              </a:solidFill>
            </a:endParaRPr>
          </a:p>
        </p:txBody>
      </p:sp>
      <p:sp>
        <p:nvSpPr>
          <p:cNvPr id="3" name="Subtitle 2">
            <a:extLst>
              <a:ext uri="{FF2B5EF4-FFF2-40B4-BE49-F238E27FC236}">
                <a16:creationId xmlns:a16="http://schemas.microsoft.com/office/drawing/2014/main" id="{DCE39FA3-F671-4CE9-8A3E-33D0D259B132}"/>
              </a:ext>
            </a:extLst>
          </p:cNvPr>
          <p:cNvSpPr>
            <a:spLocks noGrp="1"/>
          </p:cNvSpPr>
          <p:nvPr>
            <p:ph type="subTitle" idx="1"/>
          </p:nvPr>
        </p:nvSpPr>
        <p:spPr>
          <a:xfrm>
            <a:off x="1535372" y="4133234"/>
            <a:ext cx="9120954" cy="744373"/>
          </a:xfrm>
        </p:spPr>
        <p:txBody>
          <a:bodyPr>
            <a:normAutofit/>
          </a:bodyPr>
          <a:lstStyle/>
          <a:p>
            <a:pPr algn="ctr">
              <a:lnSpc>
                <a:spcPct val="110000"/>
              </a:lnSpc>
            </a:pPr>
            <a:r>
              <a:rPr lang="en-CA" sz="1100">
                <a:solidFill>
                  <a:schemeClr val="accent1"/>
                </a:solidFill>
              </a:rPr>
              <a:t>Dedicated by Esther and Craig Guttmann in memory of Shimon Berglass z”l</a:t>
            </a:r>
            <a:r>
              <a:rPr lang="en-US" sz="1100">
                <a:solidFill>
                  <a:schemeClr val="accent1"/>
                </a:solidFill>
              </a:rPr>
              <a:t>,</a:t>
            </a:r>
            <a:r>
              <a:rPr lang="he-IL" sz="1100">
                <a:solidFill>
                  <a:schemeClr val="accent1"/>
                </a:solidFill>
              </a:rPr>
              <a:t> שמעון אריה בן חיים ברגלעס ז"ל</a:t>
            </a:r>
            <a:endParaRPr lang="en-CA" sz="1100">
              <a:solidFill>
                <a:schemeClr val="accent1"/>
              </a:solidFill>
            </a:endParaRPr>
          </a:p>
          <a:p>
            <a:pPr algn="ctr">
              <a:lnSpc>
                <a:spcPct val="110000"/>
              </a:lnSpc>
            </a:pPr>
            <a:r>
              <a:rPr lang="en-CA" sz="1100">
                <a:solidFill>
                  <a:schemeClr val="accent1"/>
                </a:solidFill>
              </a:rPr>
              <a:t>Dedicated by Alan and Resa Litwack, </a:t>
            </a:r>
            <a:r>
              <a:rPr lang="en-US" sz="1100">
                <a:solidFill>
                  <a:schemeClr val="accent1"/>
                </a:solidFill>
              </a:rPr>
              <a:t>in memory of Moe and Rose Litwack z”l, </a:t>
            </a:r>
            <a:r>
              <a:rPr lang="he-IL" sz="1100">
                <a:solidFill>
                  <a:schemeClr val="accent1"/>
                </a:solidFill>
              </a:rPr>
              <a:t>משה בן אליקים רחל בת מאיר הלוי ז"ל</a:t>
            </a:r>
            <a:endParaRPr lang="en-US" sz="1100">
              <a:solidFill>
                <a:schemeClr val="accent1"/>
              </a:solidFill>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932251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B57B4-A55E-4824-B451-118763BCE667}"/>
              </a:ext>
            </a:extLst>
          </p:cNvPr>
          <p:cNvSpPr>
            <a:spLocks noGrp="1"/>
          </p:cNvSpPr>
          <p:nvPr>
            <p:ph type="title"/>
          </p:nvPr>
        </p:nvSpPr>
        <p:spPr/>
        <p:txBody>
          <a:bodyPr/>
          <a:lstStyle/>
          <a:p>
            <a:r>
              <a:rPr lang="en-CA" dirty="0"/>
              <a:t>Once a Jew Always a Jew? A Halachic Perspective</a:t>
            </a:r>
            <a:endParaRPr lang="en-US" dirty="0"/>
          </a:p>
        </p:txBody>
      </p:sp>
      <p:sp>
        <p:nvSpPr>
          <p:cNvPr id="3" name="Content Placeholder 2">
            <a:extLst>
              <a:ext uri="{FF2B5EF4-FFF2-40B4-BE49-F238E27FC236}">
                <a16:creationId xmlns:a16="http://schemas.microsoft.com/office/drawing/2014/main" id="{62882B7F-C99A-49BB-BA86-F63B501BED5F}"/>
              </a:ext>
            </a:extLst>
          </p:cNvPr>
          <p:cNvSpPr>
            <a:spLocks noGrp="1"/>
          </p:cNvSpPr>
          <p:nvPr>
            <p:ph idx="1"/>
          </p:nvPr>
        </p:nvSpPr>
        <p:spPr>
          <a:xfrm>
            <a:off x="1451579" y="2015732"/>
            <a:ext cx="9603275" cy="3898051"/>
          </a:xfrm>
        </p:spPr>
        <p:txBody>
          <a:bodyPr/>
          <a:lstStyle/>
          <a:p>
            <a:pPr marL="0" indent="0">
              <a:buNone/>
            </a:pPr>
            <a:r>
              <a:rPr lang="en-CA" dirty="0"/>
              <a:t>In his article on the topic (Leaves of Faith, Chapter 3- “Brother Daniel and the Jewish Fraternity”) , Rabbi </a:t>
            </a:r>
            <a:r>
              <a:rPr lang="en-CA" dirty="0" err="1"/>
              <a:t>Aharon</a:t>
            </a:r>
            <a:r>
              <a:rPr lang="en-CA" dirty="0"/>
              <a:t> Lichtenstein listed:</a:t>
            </a:r>
          </a:p>
          <a:p>
            <a:pPr marL="0" indent="0">
              <a:buNone/>
            </a:pPr>
            <a:r>
              <a:rPr lang="en-CA" b="1" dirty="0"/>
              <a:t>Types of  “apostates”:</a:t>
            </a:r>
          </a:p>
          <a:p>
            <a:pPr marL="457200" indent="-457200">
              <a:buFont typeface="+mj-lt"/>
              <a:buAutoNum type="arabicPeriod"/>
            </a:pPr>
            <a:r>
              <a:rPr lang="he-IL" b="1" dirty="0"/>
              <a:t>משומד אוכל נבילות לתיאבון</a:t>
            </a:r>
            <a:r>
              <a:rPr lang="en-CA" b="1" dirty="0"/>
              <a:t>- </a:t>
            </a:r>
            <a:r>
              <a:rPr lang="en-CA" dirty="0"/>
              <a:t>An apostate who sins wilfully to satisfy an urge.</a:t>
            </a:r>
          </a:p>
          <a:p>
            <a:pPr marL="457200" indent="-457200">
              <a:buFont typeface="+mj-lt"/>
              <a:buAutoNum type="arabicPeriod"/>
            </a:pPr>
            <a:r>
              <a:rPr lang="he-IL" b="1" dirty="0"/>
              <a:t>משומד להכעיס</a:t>
            </a:r>
            <a:r>
              <a:rPr lang="en-CA" b="1" dirty="0"/>
              <a:t>- </a:t>
            </a:r>
            <a:r>
              <a:rPr lang="en-CA" dirty="0"/>
              <a:t>An apostate who sins out of rebellious spite</a:t>
            </a:r>
          </a:p>
          <a:p>
            <a:pPr marL="457200" indent="-457200">
              <a:buFont typeface="+mj-lt"/>
              <a:buAutoNum type="arabicPeriod"/>
            </a:pPr>
            <a:r>
              <a:rPr lang="he-IL" b="1" dirty="0"/>
              <a:t>משומד לחלל שבת בפרהסיא</a:t>
            </a:r>
            <a:r>
              <a:rPr lang="en-CA" b="1" dirty="0"/>
              <a:t>- </a:t>
            </a:r>
            <a:r>
              <a:rPr lang="en-CA" dirty="0"/>
              <a:t>An apostate who desecrates Shabbat publicly.</a:t>
            </a:r>
          </a:p>
          <a:p>
            <a:pPr marL="457200" indent="-457200">
              <a:buFont typeface="+mj-lt"/>
              <a:buAutoNum type="arabicPeriod"/>
            </a:pPr>
            <a:r>
              <a:rPr lang="he-IL" b="1" dirty="0"/>
              <a:t>משומד לעבודה זרה</a:t>
            </a:r>
            <a:r>
              <a:rPr lang="en-CA" b="1" dirty="0"/>
              <a:t>- </a:t>
            </a:r>
            <a:r>
              <a:rPr lang="en-CA" dirty="0"/>
              <a:t>A </a:t>
            </a:r>
            <a:r>
              <a:rPr lang="en-CA" dirty="0" err="1"/>
              <a:t>polyetheistic</a:t>
            </a:r>
            <a:r>
              <a:rPr lang="en-CA" dirty="0"/>
              <a:t> believer and worshipper.</a:t>
            </a:r>
          </a:p>
          <a:p>
            <a:pPr marL="457200" indent="-457200">
              <a:buFont typeface="+mj-lt"/>
              <a:buAutoNum type="arabicPeriod"/>
            </a:pPr>
            <a:r>
              <a:rPr lang="he-IL" b="1" dirty="0"/>
              <a:t>משומד לכל התורה כולה</a:t>
            </a:r>
            <a:r>
              <a:rPr lang="en-CA" b="1" dirty="0"/>
              <a:t>- </a:t>
            </a:r>
            <a:r>
              <a:rPr lang="en-CA" dirty="0"/>
              <a:t>One who abandons Judaism entirely</a:t>
            </a:r>
            <a:endParaRPr lang="en-CA" b="1" dirty="0"/>
          </a:p>
          <a:p>
            <a:pPr marL="457200" indent="-457200">
              <a:buFont typeface="+mj-lt"/>
              <a:buAutoNum type="arabicPeriod"/>
            </a:pPr>
            <a:endParaRPr lang="en-US" b="1" dirty="0"/>
          </a:p>
          <a:p>
            <a:endParaRPr lang="en-US" dirty="0"/>
          </a:p>
        </p:txBody>
      </p:sp>
    </p:spTree>
    <p:extLst>
      <p:ext uri="{BB962C8B-B14F-4D97-AF65-F5344CB8AC3E}">
        <p14:creationId xmlns:p14="http://schemas.microsoft.com/office/powerpoint/2010/main" val="181051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7378D-44C1-4230-9213-5033B5C4191E}"/>
              </a:ext>
            </a:extLst>
          </p:cNvPr>
          <p:cNvSpPr>
            <a:spLocks noGrp="1"/>
          </p:cNvSpPr>
          <p:nvPr>
            <p:ph type="title"/>
          </p:nvPr>
        </p:nvSpPr>
        <p:spPr/>
        <p:txBody>
          <a:bodyPr/>
          <a:lstStyle/>
          <a:p>
            <a:r>
              <a:rPr lang="en-CA" dirty="0"/>
              <a:t>Once a Jew Always a Jew? A Halachic Perspective</a:t>
            </a:r>
            <a:endParaRPr lang="en-US" dirty="0"/>
          </a:p>
        </p:txBody>
      </p:sp>
      <p:sp>
        <p:nvSpPr>
          <p:cNvPr id="3" name="Content Placeholder 2">
            <a:extLst>
              <a:ext uri="{FF2B5EF4-FFF2-40B4-BE49-F238E27FC236}">
                <a16:creationId xmlns:a16="http://schemas.microsoft.com/office/drawing/2014/main" id="{D1D4D997-AE21-49D3-86D2-BD1A7D01976E}"/>
              </a:ext>
            </a:extLst>
          </p:cNvPr>
          <p:cNvSpPr>
            <a:spLocks noGrp="1"/>
          </p:cNvSpPr>
          <p:nvPr>
            <p:ph idx="1"/>
          </p:nvPr>
        </p:nvSpPr>
        <p:spPr/>
        <p:txBody>
          <a:bodyPr/>
          <a:lstStyle/>
          <a:p>
            <a:r>
              <a:rPr lang="en-US" dirty="0"/>
              <a:t>Areas of Halacha contingent Upon “Jewishness”</a:t>
            </a:r>
          </a:p>
          <a:p>
            <a:pPr lvl="1"/>
            <a:r>
              <a:rPr lang="en-US" sz="2400" dirty="0"/>
              <a:t>Reliance for Mitzvah Performance- Can we eat from their </a:t>
            </a:r>
            <a:r>
              <a:rPr lang="en-US" sz="2400" dirty="0" err="1"/>
              <a:t>Shechitah</a:t>
            </a:r>
            <a:r>
              <a:rPr lang="en-US" sz="2400" dirty="0"/>
              <a:t>, or use a </a:t>
            </a:r>
            <a:r>
              <a:rPr lang="en-US" sz="2400" dirty="0" err="1"/>
              <a:t>Sefer</a:t>
            </a:r>
            <a:r>
              <a:rPr lang="en-US" sz="2400" dirty="0"/>
              <a:t> Torah they write?</a:t>
            </a:r>
          </a:p>
          <a:p>
            <a:pPr lvl="1"/>
            <a:r>
              <a:rPr lang="en-US" sz="2400" dirty="0"/>
              <a:t>Interpersonal Obligations Related to “Brotherhood”- Charging Interest, Returning a Lost Object etc. </a:t>
            </a:r>
          </a:p>
          <a:p>
            <a:pPr lvl="1"/>
            <a:r>
              <a:rPr lang="en-US" sz="2400" dirty="0"/>
              <a:t>Questions of Intrinsic Personal Status- </a:t>
            </a:r>
            <a:r>
              <a:rPr lang="en-US" sz="2400" dirty="0" err="1"/>
              <a:t>Marragie</a:t>
            </a:r>
            <a:r>
              <a:rPr lang="en-US" sz="2400" dirty="0"/>
              <a:t>, “</a:t>
            </a:r>
            <a:r>
              <a:rPr lang="en-US" sz="2400" dirty="0" err="1"/>
              <a:t>Yibum</a:t>
            </a:r>
            <a:r>
              <a:rPr lang="en-US" sz="2400" dirty="0"/>
              <a:t>” etc.</a:t>
            </a:r>
          </a:p>
          <a:p>
            <a:pPr lvl="1"/>
            <a:endParaRPr lang="en-US" dirty="0"/>
          </a:p>
        </p:txBody>
      </p:sp>
    </p:spTree>
    <p:extLst>
      <p:ext uri="{BB962C8B-B14F-4D97-AF65-F5344CB8AC3E}">
        <p14:creationId xmlns:p14="http://schemas.microsoft.com/office/powerpoint/2010/main" val="2690525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61CE3-13FE-4BE1-AA54-91CFF54132C6}"/>
              </a:ext>
            </a:extLst>
          </p:cNvPr>
          <p:cNvSpPr>
            <a:spLocks noGrp="1"/>
          </p:cNvSpPr>
          <p:nvPr>
            <p:ph type="title"/>
          </p:nvPr>
        </p:nvSpPr>
        <p:spPr/>
        <p:txBody>
          <a:bodyPr>
            <a:normAutofit/>
          </a:bodyPr>
          <a:lstStyle/>
          <a:p>
            <a:r>
              <a:rPr lang="en-CA" dirty="0"/>
              <a:t>Once a Jew Always a Jew? A Halachic Perspective-</a:t>
            </a:r>
            <a:endParaRPr lang="en-US" dirty="0"/>
          </a:p>
        </p:txBody>
      </p:sp>
      <p:sp>
        <p:nvSpPr>
          <p:cNvPr id="3" name="Content Placeholder 2">
            <a:extLst>
              <a:ext uri="{FF2B5EF4-FFF2-40B4-BE49-F238E27FC236}">
                <a16:creationId xmlns:a16="http://schemas.microsoft.com/office/drawing/2014/main" id="{C8849F7F-0D05-4687-B66A-1EC50D2FBC6A}"/>
              </a:ext>
            </a:extLst>
          </p:cNvPr>
          <p:cNvSpPr>
            <a:spLocks noGrp="1"/>
          </p:cNvSpPr>
          <p:nvPr>
            <p:ph idx="1"/>
          </p:nvPr>
        </p:nvSpPr>
        <p:spPr>
          <a:xfrm>
            <a:off x="318052" y="2015731"/>
            <a:ext cx="11370365" cy="3709207"/>
          </a:xfrm>
        </p:spPr>
        <p:txBody>
          <a:bodyPr>
            <a:normAutofit fontScale="92500" lnSpcReduction="10000"/>
          </a:bodyPr>
          <a:lstStyle/>
          <a:p>
            <a:pPr marL="0" indent="0">
              <a:lnSpc>
                <a:spcPct val="100000"/>
              </a:lnSpc>
              <a:buNone/>
            </a:pPr>
            <a:r>
              <a:rPr lang="en-CA" sz="1800" dirty="0"/>
              <a:t>Talmud, </a:t>
            </a:r>
            <a:r>
              <a:rPr lang="en-CA" sz="1800" dirty="0" err="1"/>
              <a:t>Yibamot</a:t>
            </a:r>
            <a:r>
              <a:rPr lang="en-CA" sz="1800" dirty="0"/>
              <a:t> 47a (William Davidson Edition)</a:t>
            </a:r>
          </a:p>
          <a:p>
            <a:pPr marL="0" indent="0" algn="r" rtl="1">
              <a:spcBef>
                <a:spcPts val="0"/>
              </a:spcBef>
              <a:buNone/>
            </a:pPr>
            <a:r>
              <a:rPr lang="he-IL" sz="1800" dirty="0">
                <a:effectLst/>
                <a:latin typeface="Times New Roman" panose="02020603050405020304" pitchFamily="18" charset="0"/>
                <a:ea typeface="Times New Roman" panose="02020603050405020304" pitchFamily="18" charset="0"/>
                <a:cs typeface="+mj-cs"/>
              </a:rPr>
              <a:t>טבל ועלה הרי הוא כישראל לכל דבריו: למאי הלכתא דאי הדר ביה ומקדש בת ישראל ישראל מומר קרינא ביה וקידושיו קידושין</a:t>
            </a:r>
            <a:r>
              <a:rPr lang="en-US" sz="1800" dirty="0">
                <a:effectLst/>
                <a:latin typeface="Times New Roman" panose="02020603050405020304" pitchFamily="18" charset="0"/>
                <a:ea typeface="Times New Roman" panose="02020603050405020304" pitchFamily="18" charset="0"/>
                <a:cs typeface="+mj-cs"/>
              </a:rPr>
              <a:t>:</a:t>
            </a:r>
          </a:p>
          <a:p>
            <a:pPr marL="0" indent="0" algn="just">
              <a:spcBef>
                <a:spcPts val="0"/>
              </a:spcBef>
              <a:buNone/>
            </a:pPr>
            <a:r>
              <a:rPr lang="en-US" sz="1800" dirty="0">
                <a:effectLst/>
                <a:latin typeface="Times New Roman" panose="02020603050405020304" pitchFamily="18" charset="0"/>
                <a:ea typeface="Times New Roman" panose="02020603050405020304" pitchFamily="18" charset="0"/>
              </a:rPr>
              <a:t>Once he has immersed and emerged he is a Jew in every sense. The </a:t>
            </a:r>
            <a:r>
              <a:rPr lang="en-US" sz="1800" dirty="0" err="1">
                <a:effectLst/>
                <a:latin typeface="Times New Roman" panose="02020603050405020304" pitchFamily="18" charset="0"/>
                <a:ea typeface="Times New Roman" panose="02020603050405020304" pitchFamily="18" charset="0"/>
              </a:rPr>
              <a:t>Gemara</a:t>
            </a:r>
            <a:r>
              <a:rPr lang="en-US" sz="1800" dirty="0">
                <a:effectLst/>
                <a:latin typeface="Times New Roman" panose="02020603050405020304" pitchFamily="18" charset="0"/>
                <a:ea typeface="Times New Roman" panose="02020603050405020304" pitchFamily="18" charset="0"/>
              </a:rPr>
              <a:t> asks: With regard to what </a:t>
            </a:r>
            <a:r>
              <a:rPr lang="en-US" sz="1800" i="1" dirty="0">
                <a:effectLst/>
                <a:latin typeface="Times New Roman" panose="02020603050405020304" pitchFamily="18" charset="0"/>
                <a:ea typeface="Times New Roman" panose="02020603050405020304" pitchFamily="18" charset="0"/>
              </a:rPr>
              <a:t>halakha</a:t>
            </a:r>
            <a:r>
              <a:rPr lang="en-US" sz="1800" dirty="0">
                <a:effectLst/>
                <a:latin typeface="Times New Roman" panose="02020603050405020304" pitchFamily="18" charset="0"/>
                <a:ea typeface="Times New Roman" panose="02020603050405020304" pitchFamily="18" charset="0"/>
              </a:rPr>
              <a:t> is this said? </a:t>
            </a:r>
            <a:r>
              <a:rPr lang="en-US" sz="1800" b="1" dirty="0">
                <a:effectLst/>
                <a:latin typeface="Times New Roman" panose="02020603050405020304" pitchFamily="18" charset="0"/>
                <a:ea typeface="Times New Roman" panose="02020603050405020304" pitchFamily="18" charset="0"/>
              </a:rPr>
              <a:t>It is that if he reverts back to behaving as a gentile, he nevertheless remains Jewish, and so if he betroths a Jewish woman, although he is considered to be an apostate Jew, his betrothal is a valid betrothal.</a:t>
            </a:r>
            <a:endParaRPr lang="he-IL" sz="1800" b="1" dirty="0">
              <a:effectLst/>
              <a:latin typeface="Times New Roman" panose="02020603050405020304" pitchFamily="18" charset="0"/>
              <a:ea typeface="Times New Roman" panose="02020603050405020304" pitchFamily="18" charset="0"/>
            </a:endParaRPr>
          </a:p>
          <a:p>
            <a:pPr marL="0" indent="0" algn="just">
              <a:spcBef>
                <a:spcPts val="0"/>
              </a:spcBef>
              <a:buNone/>
            </a:pPr>
            <a:endParaRPr lang="en-CA" sz="1800" b="1" dirty="0">
              <a:effectLst/>
              <a:latin typeface="Times New Roman" panose="02020603050405020304" pitchFamily="18" charset="0"/>
              <a:ea typeface="Times New Roman" panose="02020603050405020304" pitchFamily="18" charset="0"/>
            </a:endParaRPr>
          </a:p>
          <a:p>
            <a:pPr marL="0" indent="0" algn="just">
              <a:spcBef>
                <a:spcPts val="0"/>
              </a:spcBef>
              <a:buNone/>
            </a:pPr>
            <a:r>
              <a:rPr lang="en-US" sz="1800" b="1" dirty="0" err="1">
                <a:effectLst/>
                <a:latin typeface="Times New Roman" panose="02020603050405020304" pitchFamily="18" charset="0"/>
                <a:ea typeface="Times New Roman" panose="02020603050405020304" pitchFamily="18" charset="0"/>
              </a:rPr>
              <a:t>Tamud</a:t>
            </a:r>
            <a:r>
              <a:rPr lang="en-US" sz="1800" b="1" dirty="0">
                <a:effectLst/>
                <a:latin typeface="Times New Roman" panose="02020603050405020304" pitchFamily="18" charset="0"/>
                <a:ea typeface="Times New Roman" panose="02020603050405020304" pitchFamily="18" charset="0"/>
              </a:rPr>
              <a:t>, Sanhedrin 44a</a:t>
            </a:r>
          </a:p>
          <a:p>
            <a:pPr marL="0" indent="0" algn="just" rtl="1">
              <a:spcBef>
                <a:spcPts val="0"/>
              </a:spcBef>
              <a:buNone/>
            </a:pPr>
            <a:r>
              <a:rPr lang="he-IL" sz="1800" b="0" i="0" dirty="0">
                <a:solidFill>
                  <a:srgbClr val="202122"/>
                </a:solidFill>
                <a:effectLst/>
                <a:latin typeface="Narkisim" panose="020E0502050101010101" pitchFamily="34" charset="-79"/>
                <a:cs typeface="Narkisim" panose="020E0502050101010101" pitchFamily="34" charset="-79"/>
              </a:rPr>
              <a:t>חטא ישראל (</a:t>
            </a:r>
            <a:r>
              <a:rPr lang="he-IL" sz="1800" b="0" i="0" u="none" strike="noStrike" dirty="0">
                <a:solidFill>
                  <a:srgbClr val="0B0080"/>
                </a:solidFill>
                <a:effectLst/>
                <a:latin typeface="Narkisim" panose="020E0502050101010101" pitchFamily="34" charset="-79"/>
                <a:cs typeface="Narkisim" panose="020E0502050101010101" pitchFamily="34" charset="-79"/>
                <a:hlinkClick r:id="rId2" tooltip="קטגוריה:יהושע ז יא"/>
              </a:rPr>
              <a:t>יהושע ז, יא</a:t>
            </a:r>
            <a:r>
              <a:rPr lang="he-IL" sz="1800" b="0" i="0" dirty="0">
                <a:solidFill>
                  <a:srgbClr val="202122"/>
                </a:solidFill>
                <a:effectLst/>
                <a:latin typeface="Narkisim" panose="020E0502050101010101" pitchFamily="34" charset="-79"/>
                <a:cs typeface="Narkisim" panose="020E0502050101010101" pitchFamily="34" charset="-79"/>
              </a:rPr>
              <a:t>) אמר רבי אבא בר זבדא אע"פ שחטא ישראל הוא </a:t>
            </a:r>
            <a:endParaRPr lang="en-CA" sz="1800" b="0" i="0" dirty="0">
              <a:solidFill>
                <a:srgbClr val="202122"/>
              </a:solidFill>
              <a:effectLst/>
              <a:latin typeface="Narkisim" panose="020E0502050101010101" pitchFamily="34" charset="-79"/>
              <a:cs typeface="Narkisim" panose="020E0502050101010101" pitchFamily="34" charset="-79"/>
            </a:endParaRPr>
          </a:p>
          <a:p>
            <a:pPr marL="0" indent="0" algn="just">
              <a:spcBef>
                <a:spcPts val="0"/>
              </a:spcBef>
              <a:buNone/>
            </a:pPr>
            <a:r>
              <a:rPr lang="en-US" sz="1800" dirty="0">
                <a:latin typeface="Times New Roman" panose="02020603050405020304" pitchFamily="18" charset="0"/>
                <a:ea typeface="Times New Roman" panose="02020603050405020304" pitchFamily="18" charset="0"/>
              </a:rPr>
              <a:t>“Israel has sinned” (Joshua 7:11), Rabbi Abba son of </a:t>
            </a:r>
            <a:r>
              <a:rPr lang="en-US" sz="1800" dirty="0" err="1">
                <a:latin typeface="Times New Roman" panose="02020603050405020304" pitchFamily="18" charset="0"/>
                <a:ea typeface="Times New Roman" panose="02020603050405020304" pitchFamily="18" charset="0"/>
              </a:rPr>
              <a:t>Zavda</a:t>
            </a:r>
            <a:r>
              <a:rPr lang="en-US" sz="1800" dirty="0">
                <a:latin typeface="Times New Roman" panose="02020603050405020304" pitchFamily="18" charset="0"/>
                <a:ea typeface="Times New Roman" panose="02020603050405020304" pitchFamily="18" charset="0"/>
              </a:rPr>
              <a:t> said: “Even though (a Jew) has sinned they are still [considered] a Jew</a:t>
            </a:r>
            <a:endParaRPr lang="en-US" sz="1800" dirty="0">
              <a:effectLst/>
              <a:latin typeface="Times New Roman" panose="02020603050405020304" pitchFamily="18" charset="0"/>
              <a:ea typeface="Times New Roman" panose="02020603050405020304" pitchFamily="18" charset="0"/>
            </a:endParaRPr>
          </a:p>
          <a:p>
            <a:pPr marL="0" indent="0" algn="just">
              <a:spcBef>
                <a:spcPts val="0"/>
              </a:spcBef>
              <a:buNone/>
            </a:pPr>
            <a:endParaRPr lang="en-US" sz="1800" b="1" dirty="0">
              <a:latin typeface="Times New Roman" panose="02020603050405020304" pitchFamily="18" charset="0"/>
              <a:ea typeface="Times New Roman" panose="02020603050405020304" pitchFamily="18" charset="0"/>
            </a:endParaRPr>
          </a:p>
          <a:p>
            <a:pPr algn="just">
              <a:spcBef>
                <a:spcPts val="0"/>
              </a:spcBef>
            </a:pPr>
            <a:r>
              <a:rPr lang="en-US" sz="1800" b="1" dirty="0">
                <a:effectLst/>
                <a:latin typeface="Times New Roman" panose="02020603050405020304" pitchFamily="18" charset="0"/>
                <a:ea typeface="Times New Roman" panose="02020603050405020304" pitchFamily="18" charset="0"/>
              </a:rPr>
              <a:t>Conclusion- </a:t>
            </a:r>
            <a:r>
              <a:rPr lang="en-US" sz="1800" dirty="0">
                <a:effectLst/>
                <a:latin typeface="Times New Roman" panose="02020603050405020304" pitchFamily="18" charset="0"/>
                <a:ea typeface="Times New Roman" panose="02020603050405020304" pitchFamily="18" charset="0"/>
              </a:rPr>
              <a:t>Once A Jew, always a Jew</a:t>
            </a:r>
            <a:endParaRPr lang="en-US" sz="1800" b="1" dirty="0">
              <a:effectLst/>
              <a:latin typeface="Times New Roman" panose="02020603050405020304" pitchFamily="18" charset="0"/>
              <a:ea typeface="Times New Roman" panose="02020603050405020304" pitchFamily="18" charset="0"/>
            </a:endParaRPr>
          </a:p>
          <a:p>
            <a:pPr marL="0" indent="0" algn="l">
              <a:spcBef>
                <a:spcPts val="0"/>
              </a:spcBef>
              <a:buNone/>
            </a:pPr>
            <a:endParaRPr lang="en-US" dirty="0"/>
          </a:p>
        </p:txBody>
      </p:sp>
    </p:spTree>
    <p:extLst>
      <p:ext uri="{BB962C8B-B14F-4D97-AF65-F5344CB8AC3E}">
        <p14:creationId xmlns:p14="http://schemas.microsoft.com/office/powerpoint/2010/main" val="1846414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F397-43BE-4249-9144-F20F354F92A3}"/>
              </a:ext>
            </a:extLst>
          </p:cNvPr>
          <p:cNvSpPr>
            <a:spLocks noGrp="1"/>
          </p:cNvSpPr>
          <p:nvPr>
            <p:ph type="title"/>
          </p:nvPr>
        </p:nvSpPr>
        <p:spPr/>
        <p:txBody>
          <a:bodyPr/>
          <a:lstStyle/>
          <a:p>
            <a:r>
              <a:rPr lang="en-CA" dirty="0"/>
              <a:t>Once a Jew Always a Jew? A Halachic Perspective</a:t>
            </a:r>
            <a:endParaRPr lang="en-US" dirty="0"/>
          </a:p>
        </p:txBody>
      </p:sp>
      <p:sp>
        <p:nvSpPr>
          <p:cNvPr id="3" name="Content Placeholder 2">
            <a:extLst>
              <a:ext uri="{FF2B5EF4-FFF2-40B4-BE49-F238E27FC236}">
                <a16:creationId xmlns:a16="http://schemas.microsoft.com/office/drawing/2014/main" id="{82431210-28B0-41B5-B499-B6941F31E406}"/>
              </a:ext>
            </a:extLst>
          </p:cNvPr>
          <p:cNvSpPr>
            <a:spLocks noGrp="1"/>
          </p:cNvSpPr>
          <p:nvPr>
            <p:ph idx="1"/>
          </p:nvPr>
        </p:nvSpPr>
        <p:spPr>
          <a:xfrm>
            <a:off x="1" y="2015732"/>
            <a:ext cx="12192000" cy="4127893"/>
          </a:xfrm>
        </p:spPr>
        <p:txBody>
          <a:bodyPr>
            <a:noAutofit/>
          </a:bodyPr>
          <a:lstStyle/>
          <a:p>
            <a:pPr marL="0" indent="0" algn="just">
              <a:buNone/>
            </a:pPr>
            <a:r>
              <a:rPr lang="en-CA" sz="1700" dirty="0">
                <a:effectLst/>
                <a:latin typeface="Arial" panose="020B0604020202020204" pitchFamily="34" charset="0"/>
                <a:ea typeface="Calibri" panose="020F0502020204030204" pitchFamily="34" charset="0"/>
                <a:cs typeface="+mj-cs"/>
              </a:rPr>
              <a:t>Talmud, </a:t>
            </a:r>
            <a:r>
              <a:rPr lang="en-CA" sz="1700" dirty="0" err="1">
                <a:effectLst/>
                <a:latin typeface="Arial" panose="020B0604020202020204" pitchFamily="34" charset="0"/>
                <a:ea typeface="Calibri" panose="020F0502020204030204" pitchFamily="34" charset="0"/>
                <a:cs typeface="+mj-cs"/>
              </a:rPr>
              <a:t>Yibamot</a:t>
            </a:r>
            <a:r>
              <a:rPr lang="en-CA" sz="1700" dirty="0">
                <a:effectLst/>
                <a:latin typeface="Arial" panose="020B0604020202020204" pitchFamily="34" charset="0"/>
                <a:ea typeface="Calibri" panose="020F0502020204030204" pitchFamily="34" charset="0"/>
                <a:cs typeface="+mj-cs"/>
              </a:rPr>
              <a:t> 17a (William Davidson Edition)</a:t>
            </a:r>
          </a:p>
          <a:p>
            <a:pPr marL="0" indent="0" algn="just" rtl="1">
              <a:spcBef>
                <a:spcPts val="0"/>
              </a:spcBef>
              <a:buNone/>
            </a:pPr>
            <a:r>
              <a:rPr lang="he-IL" sz="1700" dirty="0">
                <a:effectLst/>
                <a:latin typeface="Arial" panose="020B0604020202020204" pitchFamily="34" charset="0"/>
                <a:ea typeface="Calibri" panose="020F0502020204030204" pitchFamily="34" charset="0"/>
                <a:cs typeface="+mj-cs"/>
              </a:rPr>
              <a:t>אמר רב יהודה א"ר אסי: עובד כוכבים שקידש בזמן הזה - חוששין לקדושין, שמא מעשרת השבטים הוא. </a:t>
            </a:r>
            <a:endParaRPr lang="en-CA" sz="1700" dirty="0">
              <a:latin typeface="Arial" panose="020B0604020202020204" pitchFamily="34" charset="0"/>
              <a:ea typeface="Calibri" panose="020F0502020204030204" pitchFamily="34" charset="0"/>
              <a:cs typeface="+mj-cs"/>
            </a:endParaRPr>
          </a:p>
          <a:p>
            <a:pPr marL="0" indent="0" algn="just">
              <a:spcBef>
                <a:spcPts val="0"/>
              </a:spcBef>
              <a:buNone/>
            </a:pPr>
            <a:r>
              <a:rPr lang="en-US" sz="1700" dirty="0" err="1">
                <a:cs typeface="+mj-cs"/>
              </a:rPr>
              <a:t>Rav</a:t>
            </a:r>
            <a:r>
              <a:rPr lang="en-US" sz="1700" dirty="0">
                <a:cs typeface="+mj-cs"/>
              </a:rPr>
              <a:t> Yehuda said that </a:t>
            </a:r>
            <a:r>
              <a:rPr lang="en-US" sz="1700" dirty="0" err="1">
                <a:cs typeface="+mj-cs"/>
              </a:rPr>
              <a:t>Rav</a:t>
            </a:r>
            <a:r>
              <a:rPr lang="en-US" sz="1700" dirty="0">
                <a:cs typeface="+mj-cs"/>
              </a:rPr>
              <a:t> </a:t>
            </a:r>
            <a:r>
              <a:rPr lang="en-US" sz="1700" dirty="0" err="1">
                <a:cs typeface="+mj-cs"/>
              </a:rPr>
              <a:t>Asi</a:t>
            </a:r>
            <a:r>
              <a:rPr lang="en-US" sz="1700" dirty="0">
                <a:cs typeface="+mj-cs"/>
              </a:rPr>
              <a:t> said: With regard to a gentile who betrothed a Jewish woman nowadays, we are concerned that the betrothal might be valid, despite the fact that a betrothal of a gentile is meaningless, lest he be from the ten tribes of Israel who intermingled with the gentiles. </a:t>
            </a:r>
          </a:p>
          <a:p>
            <a:pPr marL="0" indent="0" algn="just" rtl="1">
              <a:buNone/>
            </a:pPr>
            <a:r>
              <a:rPr lang="he-IL" sz="1700" dirty="0">
                <a:cs typeface="+mj-cs"/>
              </a:rPr>
              <a:t>איכא דאמרי כי אמריתה קמיה דשמואל א"ל לא זזו משם עד שעשאום עובדי כוכבים גמורים שנאמר (</a:t>
            </a:r>
            <a:r>
              <a:rPr lang="he-IL" sz="1700" dirty="0">
                <a:cs typeface="+mj-cs"/>
                <a:hlinkClick r:id="rId2"/>
              </a:rPr>
              <a:t>הושע ה, ז</a:t>
            </a:r>
            <a:r>
              <a:rPr lang="he-IL" sz="1700" dirty="0">
                <a:cs typeface="+mj-cs"/>
              </a:rPr>
              <a:t>) בה' בגדו כי בנים זרים ילדו</a:t>
            </a:r>
            <a:endParaRPr lang="en-US" sz="1700" dirty="0">
              <a:cs typeface="+mj-cs"/>
            </a:endParaRPr>
          </a:p>
          <a:p>
            <a:pPr marL="0" indent="0" algn="just">
              <a:spcBef>
                <a:spcPts val="0"/>
              </a:spcBef>
              <a:buNone/>
            </a:pPr>
            <a:r>
              <a:rPr lang="en-US" sz="1700" dirty="0">
                <a:cs typeface="+mj-cs"/>
              </a:rPr>
              <a:t>There are those who say that </a:t>
            </a:r>
            <a:r>
              <a:rPr lang="en-US" sz="1700" dirty="0" err="1">
                <a:cs typeface="+mj-cs"/>
              </a:rPr>
              <a:t>Rav</a:t>
            </a:r>
            <a:r>
              <a:rPr lang="en-US" sz="1700" dirty="0">
                <a:cs typeface="+mj-cs"/>
              </a:rPr>
              <a:t> Yehuda actually related the following: When I said this </a:t>
            </a:r>
            <a:r>
              <a:rPr lang="en-US" sz="1700" i="1" dirty="0">
                <a:cs typeface="+mj-cs"/>
              </a:rPr>
              <a:t>halakha</a:t>
            </a:r>
            <a:r>
              <a:rPr lang="en-US" sz="1700" dirty="0">
                <a:cs typeface="+mj-cs"/>
              </a:rPr>
              <a:t> before Shmuel, he said to me: They did not move from there, the place where they deliberated on this matter, until they rendered all of them, including those who intermingled with the ten tribes in different locations, full-fledged gentiles. Consequently, there is no concern that their betrothals might be of any effect, as it is stated: “They have dealt treacherously against the Lord, for they have begotten strange children” (</a:t>
            </a:r>
            <a:r>
              <a:rPr lang="en-US" sz="1700" dirty="0">
                <a:cs typeface="+mj-cs"/>
                <a:hlinkClick r:id="rId2"/>
              </a:rPr>
              <a:t>Hosea 5:7</a:t>
            </a:r>
            <a:r>
              <a:rPr lang="en-US" sz="1700" dirty="0">
                <a:cs typeface="+mj-cs"/>
              </a:rPr>
              <a:t>).</a:t>
            </a:r>
          </a:p>
          <a:p>
            <a:pPr algn="just">
              <a:spcBef>
                <a:spcPts val="0"/>
              </a:spcBef>
            </a:pPr>
            <a:endParaRPr lang="en-US" sz="1800" b="1" dirty="0">
              <a:cs typeface="+mj-cs"/>
            </a:endParaRPr>
          </a:p>
          <a:p>
            <a:pPr algn="just">
              <a:spcBef>
                <a:spcPts val="0"/>
              </a:spcBef>
            </a:pPr>
            <a:r>
              <a:rPr lang="en-US" sz="1800" b="1" dirty="0">
                <a:cs typeface="+mj-cs"/>
              </a:rPr>
              <a:t>This Source indicates that one can lose their Jewishness!</a:t>
            </a:r>
          </a:p>
        </p:txBody>
      </p:sp>
    </p:spTree>
    <p:extLst>
      <p:ext uri="{BB962C8B-B14F-4D97-AF65-F5344CB8AC3E}">
        <p14:creationId xmlns:p14="http://schemas.microsoft.com/office/powerpoint/2010/main" val="2103584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77180-E460-4DFB-9B64-0457960F92F0}"/>
              </a:ext>
            </a:extLst>
          </p:cNvPr>
          <p:cNvSpPr>
            <a:spLocks noGrp="1"/>
          </p:cNvSpPr>
          <p:nvPr>
            <p:ph type="title"/>
          </p:nvPr>
        </p:nvSpPr>
        <p:spPr/>
        <p:txBody>
          <a:bodyPr/>
          <a:lstStyle/>
          <a:p>
            <a:r>
              <a:rPr lang="en-CA" dirty="0"/>
              <a:t>Who Is a Jew in Halacha?- Solving The Contradiction</a:t>
            </a:r>
            <a:endParaRPr lang="en-US" dirty="0"/>
          </a:p>
        </p:txBody>
      </p:sp>
      <p:sp>
        <p:nvSpPr>
          <p:cNvPr id="3" name="Content Placeholder 2">
            <a:extLst>
              <a:ext uri="{FF2B5EF4-FFF2-40B4-BE49-F238E27FC236}">
                <a16:creationId xmlns:a16="http://schemas.microsoft.com/office/drawing/2014/main" id="{E292DD0C-F500-4130-ADC9-BDAD8769251C}"/>
              </a:ext>
            </a:extLst>
          </p:cNvPr>
          <p:cNvSpPr>
            <a:spLocks noGrp="1"/>
          </p:cNvSpPr>
          <p:nvPr>
            <p:ph idx="1"/>
          </p:nvPr>
        </p:nvSpPr>
        <p:spPr/>
        <p:txBody>
          <a:bodyPr>
            <a:normAutofit fontScale="92500" lnSpcReduction="10000"/>
          </a:bodyPr>
          <a:lstStyle/>
          <a:p>
            <a:r>
              <a:rPr lang="en-CA" dirty="0"/>
              <a:t>There seems to be a contradiction between these two sources. Does halacha recognize the marriage of an apostate to another Jew or not?</a:t>
            </a:r>
            <a:endParaRPr lang="he-IL" dirty="0"/>
          </a:p>
          <a:p>
            <a:r>
              <a:rPr lang="en-CA" dirty="0"/>
              <a:t>Approach 1-&gt; The 10 lost tribes were an exception but fundamentally: “Once a Jew always a Jew”.</a:t>
            </a:r>
          </a:p>
          <a:p>
            <a:pPr lvl="1">
              <a:spcBef>
                <a:spcPts val="0"/>
              </a:spcBef>
            </a:pPr>
            <a:r>
              <a:rPr lang="en-CA" dirty="0"/>
              <a:t>Rabbi Menachem ben Meir (14</a:t>
            </a:r>
            <a:r>
              <a:rPr lang="en-CA" baseline="30000" dirty="0"/>
              <a:t>th</a:t>
            </a:r>
            <a:r>
              <a:rPr lang="en-CA" dirty="0"/>
              <a:t> century Provence) - They had a tradition that all descendants of the 10 lost tribes had ultimately intermarried and assimilated.</a:t>
            </a:r>
          </a:p>
          <a:p>
            <a:pPr lvl="1">
              <a:spcBef>
                <a:spcPts val="0"/>
              </a:spcBef>
            </a:pPr>
            <a:endParaRPr lang="en-CA" dirty="0"/>
          </a:p>
          <a:p>
            <a:pPr marL="0" lvl="1" indent="0" algn="just" rtl="1">
              <a:spcBef>
                <a:spcPts val="0"/>
              </a:spcBef>
              <a:buNone/>
            </a:pPr>
            <a:r>
              <a:rPr lang="he-IL" sz="1800" dirty="0">
                <a:effectLst/>
                <a:latin typeface="Calibri" panose="020F0502020204030204" pitchFamily="34" charset="0"/>
                <a:ea typeface="Calibri" panose="020F0502020204030204" pitchFamily="34" charset="0"/>
                <a:cs typeface="Arial" panose="020B0604020202020204" pitchFamily="34" charset="0"/>
              </a:rPr>
              <a:t>והא דאמר שמואל לא זזו משם עד שעשאום גוים גמורים לאו למימרא דישראל שנעשה גוי גמור ועובד עבודה זרה שאין חוששין לקדושיו אלא אותן בלבד הוא שעשאום כגוים גמורים מתחלתן והפקיעו קדושיהן</a:t>
            </a:r>
            <a:endParaRPr lang="en-CA" dirty="0"/>
          </a:p>
          <a:p>
            <a:pPr lvl="1"/>
            <a:r>
              <a:rPr lang="en-CA" dirty="0"/>
              <a:t>Rabbi </a:t>
            </a:r>
            <a:r>
              <a:rPr lang="en-CA" dirty="0" err="1"/>
              <a:t>Shlomo</a:t>
            </a:r>
            <a:r>
              <a:rPr lang="en-CA" dirty="0"/>
              <a:t> ibn </a:t>
            </a:r>
            <a:r>
              <a:rPr lang="en-CA" dirty="0" err="1"/>
              <a:t>Aderet</a:t>
            </a:r>
            <a:r>
              <a:rPr lang="en-CA" dirty="0"/>
              <a:t> (13</a:t>
            </a:r>
            <a:r>
              <a:rPr lang="en-CA" baseline="30000" dirty="0"/>
              <a:t>th</a:t>
            </a:r>
            <a:r>
              <a:rPr lang="en-CA" dirty="0"/>
              <a:t> century </a:t>
            </a:r>
            <a:r>
              <a:rPr lang="en-CA" dirty="0" err="1"/>
              <a:t>spain</a:t>
            </a:r>
            <a:r>
              <a:rPr lang="en-CA" dirty="0"/>
              <a:t>)- The Rabbis “revoked” their marriages. </a:t>
            </a:r>
            <a:endParaRPr lang="en-US" dirty="0"/>
          </a:p>
        </p:txBody>
      </p:sp>
    </p:spTree>
    <p:extLst>
      <p:ext uri="{BB962C8B-B14F-4D97-AF65-F5344CB8AC3E}">
        <p14:creationId xmlns:p14="http://schemas.microsoft.com/office/powerpoint/2010/main" val="624518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A92A4-011A-4CD9-AD09-7ED7B4074F84}"/>
              </a:ext>
            </a:extLst>
          </p:cNvPr>
          <p:cNvSpPr>
            <a:spLocks noGrp="1"/>
          </p:cNvSpPr>
          <p:nvPr>
            <p:ph type="title"/>
          </p:nvPr>
        </p:nvSpPr>
        <p:spPr/>
        <p:txBody>
          <a:bodyPr/>
          <a:lstStyle/>
          <a:p>
            <a:r>
              <a:rPr lang="en-CA" dirty="0"/>
              <a:t>Who Is a Jew in Halacha?- Solving The Contradiction</a:t>
            </a:r>
            <a:endParaRPr lang="en-US" dirty="0"/>
          </a:p>
        </p:txBody>
      </p:sp>
      <p:sp>
        <p:nvSpPr>
          <p:cNvPr id="3" name="Content Placeholder 2">
            <a:extLst>
              <a:ext uri="{FF2B5EF4-FFF2-40B4-BE49-F238E27FC236}">
                <a16:creationId xmlns:a16="http://schemas.microsoft.com/office/drawing/2014/main" id="{5B02C7EC-F96D-498B-A59D-6CAC448F5FC5}"/>
              </a:ext>
            </a:extLst>
          </p:cNvPr>
          <p:cNvSpPr>
            <a:spLocks noGrp="1"/>
          </p:cNvSpPr>
          <p:nvPr>
            <p:ph idx="1"/>
          </p:nvPr>
        </p:nvSpPr>
        <p:spPr/>
        <p:txBody>
          <a:bodyPr>
            <a:normAutofit fontScale="92500"/>
          </a:bodyPr>
          <a:lstStyle/>
          <a:p>
            <a:r>
              <a:rPr lang="en-CA" dirty="0"/>
              <a:t>Approach 2- However there are rabbinic sources which indicate more generally that when totally distanced from the Jewish People, one can fundamentally lose their Jewishness:</a:t>
            </a:r>
          </a:p>
          <a:p>
            <a:r>
              <a:rPr lang="en-CA" dirty="0" err="1"/>
              <a:t>Meiri</a:t>
            </a:r>
            <a:r>
              <a:rPr lang="en-CA" dirty="0"/>
              <a:t> on </a:t>
            </a:r>
            <a:r>
              <a:rPr lang="en-CA" dirty="0" err="1"/>
              <a:t>Yibamot</a:t>
            </a:r>
            <a:r>
              <a:rPr lang="en-CA" dirty="0"/>
              <a:t> 22a: “</a:t>
            </a:r>
            <a:r>
              <a:rPr lang="en-CA" dirty="0" err="1"/>
              <a:t>Chalitzah</a:t>
            </a:r>
            <a:r>
              <a:rPr lang="en-CA" dirty="0"/>
              <a:t>” for an Apostate</a:t>
            </a:r>
          </a:p>
          <a:p>
            <a:pPr marL="0" indent="0" algn="r" rtl="1">
              <a:buNone/>
            </a:pPr>
            <a:r>
              <a:rPr lang="he-IL" sz="1800" dirty="0">
                <a:effectLst/>
                <a:latin typeface="Calibri" panose="020F0502020204030204" pitchFamily="34" charset="0"/>
                <a:ea typeface="Calibri" panose="020F0502020204030204" pitchFamily="34" charset="0"/>
                <a:cs typeface="Arial" panose="020B0604020202020204" pitchFamily="34" charset="0"/>
              </a:rPr>
              <a:t>וקצת גאונים חדשו בה דברים לומר שאם בשעה שכנסה בעל היה אחיו משומד אינה צריכה חליצה ממנו וכן אם היה הבעל משומד וישבה תחתיו ומת בשמדותו בלא בנים אינה זקוקה ליבום ולא לחליצה שאין זה אחיו </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marL="0" indent="0" algn="l">
              <a:buNone/>
            </a:pPr>
            <a:r>
              <a:rPr lang="en-CA" sz="1800" dirty="0">
                <a:latin typeface="Calibri" panose="020F0502020204030204" pitchFamily="34" charset="0"/>
                <a:cs typeface="Arial" panose="020B0604020202020204" pitchFamily="34" charset="0"/>
              </a:rPr>
              <a:t>Some Geonim have suggested a novel idea that if when the husband married her, his brother was an apostate she doesn’t require “</a:t>
            </a:r>
            <a:r>
              <a:rPr lang="en-CA" sz="1800" dirty="0" err="1">
                <a:latin typeface="Calibri" panose="020F0502020204030204" pitchFamily="34" charset="0"/>
                <a:cs typeface="Arial" panose="020B0604020202020204" pitchFamily="34" charset="0"/>
              </a:rPr>
              <a:t>chalitzah</a:t>
            </a:r>
            <a:r>
              <a:rPr lang="en-CA" sz="1800" dirty="0">
                <a:latin typeface="Calibri" panose="020F0502020204030204" pitchFamily="34" charset="0"/>
                <a:cs typeface="Arial" panose="020B0604020202020204" pitchFamily="34" charset="0"/>
              </a:rPr>
              <a:t>” (shoe removal) from him. Similarly, if the husband was an apostate and she remained with him, and he died in his apostasy without children she doesn’t require “</a:t>
            </a:r>
            <a:r>
              <a:rPr lang="en-CA" sz="1800" dirty="0" err="1">
                <a:latin typeface="Calibri" panose="020F0502020204030204" pitchFamily="34" charset="0"/>
                <a:cs typeface="Arial" panose="020B0604020202020204" pitchFamily="34" charset="0"/>
              </a:rPr>
              <a:t>Yibum</a:t>
            </a:r>
            <a:r>
              <a:rPr lang="en-CA" sz="1800" dirty="0">
                <a:latin typeface="Calibri" panose="020F0502020204030204" pitchFamily="34" charset="0"/>
                <a:cs typeface="Arial" panose="020B0604020202020204" pitchFamily="34" charset="0"/>
              </a:rPr>
              <a:t>” (levirate marriage“) for this isn’t “his brother”.</a:t>
            </a:r>
            <a:endParaRPr lang="en-US" dirty="0"/>
          </a:p>
        </p:txBody>
      </p:sp>
    </p:spTree>
    <p:extLst>
      <p:ext uri="{BB962C8B-B14F-4D97-AF65-F5344CB8AC3E}">
        <p14:creationId xmlns:p14="http://schemas.microsoft.com/office/powerpoint/2010/main" val="2448203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3" name="Picture 72">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75" name="Straight Connector 74">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977F1E1-2B6F-4BB6-899F-67D8764D83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79" name="Rectangle 78">
            <a:extLst>
              <a:ext uri="{FF2B5EF4-FFF2-40B4-BE49-F238E27FC236}">
                <a16:creationId xmlns:a16="http://schemas.microsoft.com/office/drawing/2014/main" id="{8175EAF0-48CE-49F4-B56C-B82955AA6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F4C9E375-D6B0-462B-82F1-D3EC629067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D73D1E32-D706-4CBF-BD86-CEAE8257D4DA}"/>
              </a:ext>
            </a:extLst>
          </p:cNvPr>
          <p:cNvSpPr>
            <a:spLocks noGrp="1"/>
          </p:cNvSpPr>
          <p:nvPr>
            <p:ph type="title"/>
          </p:nvPr>
        </p:nvSpPr>
        <p:spPr>
          <a:xfrm>
            <a:off x="5193458" y="964769"/>
            <a:ext cx="5525305" cy="2376915"/>
          </a:xfrm>
        </p:spPr>
        <p:txBody>
          <a:bodyPr vert="horz" lIns="91440" tIns="45720" rIns="91440" bIns="0" rtlCol="0" anchor="b">
            <a:normAutofit/>
          </a:bodyPr>
          <a:lstStyle/>
          <a:p>
            <a:r>
              <a:rPr lang="en-US" sz="5400" dirty="0"/>
              <a:t>The “</a:t>
            </a:r>
            <a:r>
              <a:rPr lang="en-US" sz="5400" dirty="0" err="1"/>
              <a:t>ChiDush</a:t>
            </a:r>
            <a:r>
              <a:rPr lang="en-US" sz="5400" dirty="0"/>
              <a:t>” of Rabbi Chaim </a:t>
            </a:r>
            <a:r>
              <a:rPr lang="en-US" sz="5400" dirty="0" err="1"/>
              <a:t>Soleveichik</a:t>
            </a:r>
            <a:endParaRPr lang="en-US" sz="5400" dirty="0"/>
          </a:p>
        </p:txBody>
      </p:sp>
      <p:grpSp>
        <p:nvGrpSpPr>
          <p:cNvPr id="83" name="Group 82">
            <a:extLst>
              <a:ext uri="{FF2B5EF4-FFF2-40B4-BE49-F238E27FC236}">
                <a16:creationId xmlns:a16="http://schemas.microsoft.com/office/drawing/2014/main" id="{E2603107-74B9-41ED-A864-525D7D7047A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7463259" y="583365"/>
            <a:chExt cx="4074533" cy="5181928"/>
          </a:xfrm>
        </p:grpSpPr>
        <p:sp>
          <p:nvSpPr>
            <p:cNvPr id="84" name="Rectangle 83">
              <a:extLst>
                <a:ext uri="{FF2B5EF4-FFF2-40B4-BE49-F238E27FC236}">
                  <a16:creationId xmlns:a16="http://schemas.microsoft.com/office/drawing/2014/main" id="{A7FC16FA-1473-4C96-AAE0-5C8A06EE0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1AE58F83-0189-4676-8369-F2DB506FFB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2050" name="Picture 2" descr="Chaim Soloveitchik - Wikipedia">
            <a:extLst>
              <a:ext uri="{FF2B5EF4-FFF2-40B4-BE49-F238E27FC236}">
                <a16:creationId xmlns:a16="http://schemas.microsoft.com/office/drawing/2014/main" id="{07412956-4C73-44DC-9951-C818EB69996B}"/>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r="-1" b="968"/>
          <a:stretch/>
        </p:blipFill>
        <p:spPr bwMode="auto">
          <a:xfrm>
            <a:off x="1271223" y="1116345"/>
            <a:ext cx="2799103" cy="3866172"/>
          </a:xfrm>
          <a:prstGeom prst="rect">
            <a:avLst/>
          </a:prstGeom>
          <a:noFill/>
          <a:extLst>
            <a:ext uri="{909E8E84-426E-40DD-AFC4-6F175D3DCCD1}">
              <a14:hiddenFill xmlns:a14="http://schemas.microsoft.com/office/drawing/2010/main">
                <a:solidFill>
                  <a:srgbClr val="FFFFFF"/>
                </a:solidFill>
              </a14:hiddenFill>
            </a:ext>
          </a:extLst>
        </p:spPr>
      </p:pic>
      <p:cxnSp>
        <p:nvCxnSpPr>
          <p:cNvPr id="87" name="Straight Connector 86">
            <a:extLst>
              <a:ext uri="{FF2B5EF4-FFF2-40B4-BE49-F238E27FC236}">
                <a16:creationId xmlns:a16="http://schemas.microsoft.com/office/drawing/2014/main" id="{2B788CC7-8F6B-4224-89AE-39A6B06A873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3459" y="3526496"/>
            <a:ext cx="553611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89" name="Picture 88">
            <a:extLst>
              <a:ext uri="{FF2B5EF4-FFF2-40B4-BE49-F238E27FC236}">
                <a16:creationId xmlns:a16="http://schemas.microsoft.com/office/drawing/2014/main" id="{0972F198-BBC2-4369-B014-8A6CC8F449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91" name="Straight Connector 90">
            <a:extLst>
              <a:ext uri="{FF2B5EF4-FFF2-40B4-BE49-F238E27FC236}">
                <a16:creationId xmlns:a16="http://schemas.microsoft.com/office/drawing/2014/main" id="{72B3B27E-140E-4C73-B427-1D8D6D6D7B2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7950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A93F0-A574-458B-90B7-0E08740546D3}"/>
              </a:ext>
            </a:extLst>
          </p:cNvPr>
          <p:cNvSpPr>
            <a:spLocks noGrp="1"/>
          </p:cNvSpPr>
          <p:nvPr>
            <p:ph type="title"/>
          </p:nvPr>
        </p:nvSpPr>
        <p:spPr/>
        <p:txBody>
          <a:bodyPr/>
          <a:lstStyle/>
          <a:p>
            <a:r>
              <a:rPr lang="en-CA" dirty="0"/>
              <a:t>The “</a:t>
            </a:r>
            <a:r>
              <a:rPr lang="en-CA" dirty="0" err="1"/>
              <a:t>ChiDush</a:t>
            </a:r>
            <a:r>
              <a:rPr lang="en-CA" dirty="0"/>
              <a:t>” of Rabbi Chaim </a:t>
            </a:r>
            <a:r>
              <a:rPr lang="en-CA" dirty="0" err="1"/>
              <a:t>Soleveichik</a:t>
            </a:r>
            <a:endParaRPr lang="en-US" dirty="0"/>
          </a:p>
        </p:txBody>
      </p:sp>
      <p:sp>
        <p:nvSpPr>
          <p:cNvPr id="3" name="Content Placeholder 2">
            <a:extLst>
              <a:ext uri="{FF2B5EF4-FFF2-40B4-BE49-F238E27FC236}">
                <a16:creationId xmlns:a16="http://schemas.microsoft.com/office/drawing/2014/main" id="{3835E2F6-47CD-4F82-8E54-AE2B7EA16DB8}"/>
              </a:ext>
            </a:extLst>
          </p:cNvPr>
          <p:cNvSpPr>
            <a:spLocks noGrp="1"/>
          </p:cNvSpPr>
          <p:nvPr>
            <p:ph idx="1"/>
          </p:nvPr>
        </p:nvSpPr>
        <p:spPr>
          <a:xfrm>
            <a:off x="1432167" y="1853754"/>
            <a:ext cx="9603275" cy="3450613"/>
          </a:xfrm>
        </p:spPr>
        <p:txBody>
          <a:bodyPr>
            <a:normAutofit/>
          </a:bodyPr>
          <a:lstStyle/>
          <a:p>
            <a:pPr marL="0" indent="0">
              <a:buNone/>
            </a:pPr>
            <a:r>
              <a:rPr lang="en-CA" u="sng" dirty="0"/>
              <a:t>Rabbi Joseph B. </a:t>
            </a:r>
            <a:r>
              <a:rPr lang="en-CA" u="sng" dirty="0" err="1"/>
              <a:t>Soleviechik</a:t>
            </a:r>
            <a:r>
              <a:rPr lang="en-CA" u="sng" dirty="0"/>
              <a:t> (20</a:t>
            </a:r>
            <a:r>
              <a:rPr lang="en-CA" u="sng" baseline="30000" dirty="0"/>
              <a:t>th</a:t>
            </a:r>
            <a:r>
              <a:rPr lang="en-CA" u="sng" dirty="0"/>
              <a:t> century America), </a:t>
            </a:r>
            <a:r>
              <a:rPr lang="en-CA" u="sng" dirty="0" err="1"/>
              <a:t>Reshimot</a:t>
            </a:r>
            <a:r>
              <a:rPr lang="en-CA" u="sng" dirty="0"/>
              <a:t> Shiurim on </a:t>
            </a:r>
            <a:r>
              <a:rPr lang="en-CA" u="sng" dirty="0" err="1"/>
              <a:t>Yibamot</a:t>
            </a:r>
            <a:r>
              <a:rPr lang="en-CA" u="sng" dirty="0"/>
              <a:t> 17a</a:t>
            </a:r>
          </a:p>
        </p:txBody>
      </p:sp>
      <p:graphicFrame>
        <p:nvGraphicFramePr>
          <p:cNvPr id="4" name="Table 4">
            <a:extLst>
              <a:ext uri="{FF2B5EF4-FFF2-40B4-BE49-F238E27FC236}">
                <a16:creationId xmlns:a16="http://schemas.microsoft.com/office/drawing/2014/main" id="{79D9DE28-CCC8-4166-96C6-15D42EC780DF}"/>
              </a:ext>
            </a:extLst>
          </p:cNvPr>
          <p:cNvGraphicFramePr>
            <a:graphicFrameLocks noGrp="1"/>
          </p:cNvGraphicFramePr>
          <p:nvPr>
            <p:extLst>
              <p:ext uri="{D42A27DB-BD31-4B8C-83A1-F6EECF244321}">
                <p14:modId xmlns:p14="http://schemas.microsoft.com/office/powerpoint/2010/main" val="3737776157"/>
              </p:ext>
            </p:extLst>
          </p:nvPr>
        </p:nvGraphicFramePr>
        <p:xfrm>
          <a:off x="636104" y="2395881"/>
          <a:ext cx="10942983" cy="3931920"/>
        </p:xfrm>
        <a:graphic>
          <a:graphicData uri="http://schemas.openxmlformats.org/drawingml/2006/table">
            <a:tbl>
              <a:tblPr firstRow="1" bandRow="1">
                <a:tableStyleId>{5C22544A-7EE6-4342-B048-85BDC9FD1C3A}</a:tableStyleId>
              </a:tblPr>
              <a:tblGrid>
                <a:gridCol w="5888829">
                  <a:extLst>
                    <a:ext uri="{9D8B030D-6E8A-4147-A177-3AD203B41FA5}">
                      <a16:colId xmlns:a16="http://schemas.microsoft.com/office/drawing/2014/main" val="1237195313"/>
                    </a:ext>
                  </a:extLst>
                </a:gridCol>
                <a:gridCol w="5054154">
                  <a:extLst>
                    <a:ext uri="{9D8B030D-6E8A-4147-A177-3AD203B41FA5}">
                      <a16:colId xmlns:a16="http://schemas.microsoft.com/office/drawing/2014/main" val="1501954935"/>
                    </a:ext>
                  </a:extLst>
                </a:gridCol>
              </a:tblGrid>
              <a:tr h="3657600">
                <a:tc>
                  <a:txBody>
                    <a:bodyPr/>
                    <a:lstStyle/>
                    <a:p>
                      <a:r>
                        <a:rPr lang="en-CA" dirty="0"/>
                        <a:t>Our Master, the Geon R’ Chaim suggested that the Rambam held the Sages made the 10 tribes into full-fledged gentiles and uprooted from them all legal effects of Jewish </a:t>
                      </a:r>
                      <a:r>
                        <a:rPr lang="en-CA" dirty="0" err="1"/>
                        <a:t>sancity</a:t>
                      </a:r>
                      <a:endParaRPr lang="en-CA" dirty="0"/>
                    </a:p>
                    <a:p>
                      <a:endParaRPr lang="en-CA" dirty="0"/>
                    </a:p>
                    <a:p>
                      <a:pPr algn="just"/>
                      <a:r>
                        <a:rPr lang="en-CA" dirty="0"/>
                        <a:t>R’ Chaim added that the Rambam implies that the fundamental concept is that if there is a group of Jews who are apostates for the whole of Torah, and the title of “Jew” has sunk from them, and even the gentiles around them don’t consider them Jews but gentiles, then the Sages have biblical power to remove the legal effects of their Jewish sanctity from them and to make them gentiles for all laws, even for leniency</a:t>
                      </a:r>
                      <a:endParaRPr lang="en-US" dirty="0"/>
                    </a:p>
                  </a:txBody>
                  <a:tcPr>
                    <a:solidFill>
                      <a:srgbClr val="0070C0"/>
                    </a:solid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en-CA" sz="1800" dirty="0">
                          <a:effectLst/>
                          <a:latin typeface="Calibri" panose="020F0502020204030204" pitchFamily="34" charset="0"/>
                          <a:ea typeface="Calibri" panose="020F0502020204030204" pitchFamily="34" charset="0"/>
                          <a:cs typeface="+mn-cs"/>
                        </a:rPr>
                        <a:t>“</a:t>
                      </a:r>
                      <a:r>
                        <a:rPr lang="he-IL" sz="1800" dirty="0">
                          <a:effectLst/>
                          <a:latin typeface="Calibri" panose="020F0502020204030204" pitchFamily="34" charset="0"/>
                          <a:ea typeface="Calibri" panose="020F0502020204030204" pitchFamily="34" charset="0"/>
                          <a:cs typeface="+mn-cs"/>
                        </a:rPr>
                        <a:t>ואמר מרן הגר"ח ז"</a:t>
                      </a:r>
                      <a:r>
                        <a:rPr lang="he-IL" sz="1800" dirty="0">
                          <a:latin typeface="Calibri" panose="020F0502020204030204" pitchFamily="34" charset="0"/>
                          <a:ea typeface="Calibri" panose="020F0502020204030204" pitchFamily="34" charset="0"/>
                          <a:cs typeface="+mn-cs"/>
                        </a:rPr>
                        <a:t>ל…</a:t>
                      </a:r>
                      <a:r>
                        <a:rPr lang="he-IL" sz="1800" dirty="0">
                          <a:effectLst/>
                          <a:latin typeface="Calibri" panose="020F0502020204030204" pitchFamily="34" charset="0"/>
                          <a:ea typeface="Calibri" panose="020F0502020204030204" pitchFamily="34" charset="0"/>
                          <a:cs typeface="+mn-cs"/>
                        </a:rPr>
                        <a:t> דהרמב"ם סובר שהחכמים עשו את עשרת השבטים לעכו"ם ממש והפקיעו מהם כל חלות קדושת ישראל מדאורייתא...</a:t>
                      </a:r>
                      <a:endParaRPr lang="en-CA" sz="1800" dirty="0">
                        <a:effectLst/>
                        <a:latin typeface="Calibri" panose="020F0502020204030204" pitchFamily="34" charset="0"/>
                        <a:ea typeface="Calibri" panose="020F0502020204030204" pitchFamily="34" charset="0"/>
                        <a:cs typeface="+mn-cs"/>
                      </a:endParaRPr>
                    </a:p>
                    <a:p>
                      <a:pPr marL="0" marR="0" lvl="0" indent="0" algn="just" defTabSz="914400" rtl="1" eaLnBrk="1" fontAlgn="auto" latinLnBrk="0" hangingPunct="1">
                        <a:lnSpc>
                          <a:spcPct val="100000"/>
                        </a:lnSpc>
                        <a:spcBef>
                          <a:spcPts val="0"/>
                        </a:spcBef>
                        <a:spcAft>
                          <a:spcPts val="0"/>
                        </a:spcAft>
                        <a:buClrTx/>
                        <a:buSzTx/>
                        <a:buFontTx/>
                        <a:buNone/>
                        <a:tabLst/>
                        <a:defRPr/>
                      </a:pPr>
                      <a:endParaRPr lang="en-CA" sz="1800" dirty="0">
                        <a:effectLst/>
                        <a:latin typeface="Calibri" panose="020F0502020204030204" pitchFamily="34" charset="0"/>
                        <a:ea typeface="Calibri" panose="020F0502020204030204" pitchFamily="34" charset="0"/>
                        <a:cs typeface="+mn-cs"/>
                      </a:endParaRPr>
                    </a:p>
                    <a:p>
                      <a:pPr marL="0" marR="0" lvl="0" indent="0" algn="just" defTabSz="914400" rtl="1" eaLnBrk="1" fontAlgn="auto" latinLnBrk="0" hangingPunct="1">
                        <a:lnSpc>
                          <a:spcPct val="100000"/>
                        </a:lnSpc>
                        <a:spcBef>
                          <a:spcPts val="0"/>
                        </a:spcBef>
                        <a:spcAft>
                          <a:spcPts val="0"/>
                        </a:spcAft>
                        <a:buClrTx/>
                        <a:buSzTx/>
                        <a:buFontTx/>
                        <a:buNone/>
                        <a:tabLst/>
                        <a:defRPr/>
                      </a:pPr>
                      <a:endParaRPr lang="en-CA" sz="1800" dirty="0">
                        <a:effectLst/>
                        <a:latin typeface="Calibri" panose="020F0502020204030204" pitchFamily="34" charset="0"/>
                        <a:ea typeface="Calibri" panose="020F0502020204030204" pitchFamily="34" charset="0"/>
                        <a:cs typeface="+mn-cs"/>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he-IL" sz="1800" dirty="0">
                          <a:effectLst/>
                          <a:latin typeface="Calibri" panose="020F0502020204030204" pitchFamily="34" charset="0"/>
                          <a:ea typeface="Calibri" panose="020F0502020204030204" pitchFamily="34" charset="0"/>
                          <a:cs typeface="+mn-cs"/>
                        </a:rPr>
                        <a:t>והוסיף הגר"ח זצ"ל שמשמע לפי הרמב"ם שיסוד הדין הוא שאם יש קבוצת יהודים שהם מומרים לכל התורה כולה ושנשתקעו מהם כל שם יהודי, ואף הגויים שמסביבם אינם מחשיבים אותם ליהודים אלא לעכו"ם, אזי יש לחכמים כח התורה להפקיע כל חלות קדושת ישראל מהם ולעשותם כעכו"ם לכל דיניהם ואפילו לקולא.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he-IL" sz="1800" dirty="0">
                          <a:effectLst/>
                          <a:latin typeface="Calibri" panose="020F0502020204030204" pitchFamily="34" charset="0"/>
                          <a:ea typeface="Calibri" panose="020F0502020204030204" pitchFamily="34" charset="0"/>
                          <a:cs typeface="+mn-cs"/>
                        </a:rPr>
                        <a:t> </a:t>
                      </a:r>
                    </a:p>
                    <a:p>
                      <a:pPr algn="r" rtl="1"/>
                      <a:endParaRPr lang="en-US" dirty="0"/>
                    </a:p>
                  </a:txBody>
                  <a:tcPr>
                    <a:solidFill>
                      <a:srgbClr val="0070C0"/>
                    </a:solidFill>
                  </a:tcPr>
                </a:tc>
                <a:extLst>
                  <a:ext uri="{0D108BD9-81ED-4DB2-BD59-A6C34878D82A}">
                    <a16:rowId xmlns:a16="http://schemas.microsoft.com/office/drawing/2014/main" val="2864909611"/>
                  </a:ext>
                </a:extLst>
              </a:tr>
            </a:tbl>
          </a:graphicData>
        </a:graphic>
      </p:graphicFrame>
    </p:spTree>
    <p:extLst>
      <p:ext uri="{BB962C8B-B14F-4D97-AF65-F5344CB8AC3E}">
        <p14:creationId xmlns:p14="http://schemas.microsoft.com/office/powerpoint/2010/main" val="795365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15AA7-ECB3-4067-B49F-538B38E3CF29}"/>
              </a:ext>
            </a:extLst>
          </p:cNvPr>
          <p:cNvSpPr>
            <a:spLocks noGrp="1"/>
          </p:cNvSpPr>
          <p:nvPr>
            <p:ph type="title"/>
          </p:nvPr>
        </p:nvSpPr>
        <p:spPr/>
        <p:txBody>
          <a:bodyPr/>
          <a:lstStyle/>
          <a:p>
            <a:r>
              <a:rPr lang="en-CA" dirty="0"/>
              <a:t>The “</a:t>
            </a:r>
            <a:r>
              <a:rPr lang="en-CA" dirty="0" err="1"/>
              <a:t>ChiDush</a:t>
            </a:r>
            <a:r>
              <a:rPr lang="en-CA" dirty="0"/>
              <a:t>” of Rabbi Chaim </a:t>
            </a:r>
            <a:r>
              <a:rPr lang="en-CA" dirty="0" err="1"/>
              <a:t>Soleveichik</a:t>
            </a:r>
            <a:endParaRPr lang="en-US" dirty="0"/>
          </a:p>
        </p:txBody>
      </p:sp>
      <p:sp>
        <p:nvSpPr>
          <p:cNvPr id="3" name="Content Placeholder 2">
            <a:extLst>
              <a:ext uri="{FF2B5EF4-FFF2-40B4-BE49-F238E27FC236}">
                <a16:creationId xmlns:a16="http://schemas.microsoft.com/office/drawing/2014/main" id="{2E2395B8-A57A-46D4-838E-39D5FD1CA5C4}"/>
              </a:ext>
            </a:extLst>
          </p:cNvPr>
          <p:cNvSpPr>
            <a:spLocks noGrp="1"/>
          </p:cNvSpPr>
          <p:nvPr>
            <p:ph idx="1"/>
          </p:nvPr>
        </p:nvSpPr>
        <p:spPr/>
        <p:txBody>
          <a:bodyPr/>
          <a:lstStyle/>
          <a:p>
            <a:pPr algn="r" rtl="1"/>
            <a:endParaRPr lang="en-US" dirty="0"/>
          </a:p>
        </p:txBody>
      </p:sp>
      <p:graphicFrame>
        <p:nvGraphicFramePr>
          <p:cNvPr id="4" name="Table 4">
            <a:extLst>
              <a:ext uri="{FF2B5EF4-FFF2-40B4-BE49-F238E27FC236}">
                <a16:creationId xmlns:a16="http://schemas.microsoft.com/office/drawing/2014/main" id="{EE5EEF0E-86A8-44FF-99D8-4DFCBFACAAC6}"/>
              </a:ext>
            </a:extLst>
          </p:cNvPr>
          <p:cNvGraphicFramePr>
            <a:graphicFrameLocks noGrp="1"/>
          </p:cNvGraphicFramePr>
          <p:nvPr>
            <p:extLst>
              <p:ext uri="{D42A27DB-BD31-4B8C-83A1-F6EECF244321}">
                <p14:modId xmlns:p14="http://schemas.microsoft.com/office/powerpoint/2010/main" val="1167252395"/>
              </p:ext>
            </p:extLst>
          </p:nvPr>
        </p:nvGraphicFramePr>
        <p:xfrm>
          <a:off x="152400" y="2015732"/>
          <a:ext cx="12039600" cy="4090924"/>
        </p:xfrm>
        <a:graphic>
          <a:graphicData uri="http://schemas.openxmlformats.org/drawingml/2006/table">
            <a:tbl>
              <a:tblPr firstRow="1" bandRow="1">
                <a:tableStyleId>{5C22544A-7EE6-4342-B048-85BDC9FD1C3A}</a:tableStyleId>
              </a:tblPr>
              <a:tblGrid>
                <a:gridCol w="6954982">
                  <a:extLst>
                    <a:ext uri="{9D8B030D-6E8A-4147-A177-3AD203B41FA5}">
                      <a16:colId xmlns:a16="http://schemas.microsoft.com/office/drawing/2014/main" val="1700048390"/>
                    </a:ext>
                  </a:extLst>
                </a:gridCol>
                <a:gridCol w="5084618">
                  <a:extLst>
                    <a:ext uri="{9D8B030D-6E8A-4147-A177-3AD203B41FA5}">
                      <a16:colId xmlns:a16="http://schemas.microsoft.com/office/drawing/2014/main" val="598535059"/>
                    </a:ext>
                  </a:extLst>
                </a:gridCol>
              </a:tblGrid>
              <a:tr h="370840">
                <a:tc>
                  <a:txBody>
                    <a:bodyPr/>
                    <a:lstStyle/>
                    <a:p>
                      <a:pPr algn="just"/>
                      <a:r>
                        <a:rPr lang="en-CA" dirty="0"/>
                        <a:t>R’ Chaim added that it’s logical that the court doesn’t need to sit to uproot the Jewish sanctity from these groups. Rather they are simply clarifying the matter. For their Jewish sanctity is uprooted naturally.</a:t>
                      </a:r>
                    </a:p>
                    <a:p>
                      <a:pPr algn="just"/>
                      <a:endParaRPr lang="en-CA" dirty="0"/>
                    </a:p>
                    <a:p>
                      <a:pPr algn="just"/>
                      <a:r>
                        <a:rPr lang="en-CA" dirty="0"/>
                        <a:t>Therefore, R’ Chaim suggested regarding the status today of </a:t>
                      </a:r>
                      <a:r>
                        <a:rPr lang="en-US" dirty="0"/>
                        <a:t>the descendants of the Jews who remained in Spain after the inquisition known as the "</a:t>
                      </a:r>
                      <a:r>
                        <a:rPr lang="en-US" dirty="0" err="1"/>
                        <a:t>Moranos</a:t>
                      </a:r>
                      <a:r>
                        <a:rPr lang="en-US" dirty="0"/>
                        <a:t>", from whom for generations the title of “Jews” has been lost, and they today identify themselves as Gentiles from the Spanish people, as do the gentiles around them, since they have assimilated so heavily, their Jewish sanctity has naturally been uprooted and they are gentiles by law for all rules, whether for leniency, stringency, biblical, or </a:t>
                      </a:r>
                      <a:r>
                        <a:rPr lang="en-US" dirty="0" err="1"/>
                        <a:t>rabbinice</a:t>
                      </a:r>
                      <a:r>
                        <a:rPr lang="en-US" dirty="0"/>
                        <a:t>. It is an incredible innovation!</a:t>
                      </a:r>
                    </a:p>
                  </a:txBody>
                  <a:tcPr>
                    <a:solidFill>
                      <a:srgbClr val="0070C0"/>
                    </a:solidFill>
                  </a:tcPr>
                </a:tc>
                <a:tc>
                  <a:txBody>
                    <a:bodyPr/>
                    <a:lstStyle/>
                    <a:p>
                      <a:pPr marL="0" marR="0" indent="0" algn="just" rtl="1">
                        <a:lnSpc>
                          <a:spcPct val="107000"/>
                        </a:lnSpc>
                        <a:spcBef>
                          <a:spcPts val="0"/>
                        </a:spcBef>
                        <a:spcAft>
                          <a:spcPts val="800"/>
                        </a:spcAft>
                        <a:buNone/>
                      </a:pPr>
                      <a:r>
                        <a:rPr lang="he-IL" sz="1800" dirty="0">
                          <a:effectLst/>
                          <a:latin typeface="Calibri" panose="020F0502020204030204" pitchFamily="34" charset="0"/>
                          <a:ea typeface="Calibri" panose="020F0502020204030204" pitchFamily="34" charset="0"/>
                          <a:cs typeface="+mn-cs"/>
                        </a:rPr>
                        <a:t>והוסיף מרן הגר"ח זצ"ל דמסתבר דלא צריכים ישיבת ב"ד מיוחדת להפקיע קדושת ישראל מהקבוצות האלה אלא בירור ב"ד בעלמא, כי קדושת ישראל שלהם פקעה ממילא. </a:t>
                      </a:r>
                    </a:p>
                    <a:p>
                      <a:pPr marL="0" marR="0" indent="0" algn="just" rtl="1">
                        <a:lnSpc>
                          <a:spcPct val="107000"/>
                        </a:lnSpc>
                        <a:spcBef>
                          <a:spcPts val="0"/>
                        </a:spcBef>
                        <a:spcAft>
                          <a:spcPts val="800"/>
                        </a:spcAft>
                        <a:buNone/>
                      </a:pPr>
                      <a:r>
                        <a:rPr lang="he-IL" sz="1800" dirty="0">
                          <a:effectLst/>
                          <a:latin typeface="Calibri" panose="020F0502020204030204" pitchFamily="34" charset="0"/>
                          <a:ea typeface="Calibri" panose="020F0502020204030204" pitchFamily="34" charset="0"/>
                          <a:cs typeface="+mn-cs"/>
                        </a:rPr>
                        <a:t>ולכן אמר הגר"ח זצ"ל דה"ה היום בנוגע לצאצאי היהודים שנשארו בספרד אחרי הגירוש המכונים בשם ה"מאראנוס", שבמשך הדורות נאבד מהם השם של יהודים, והם מחשיבים את עצמם ומזדהים היום כגוים מהעם הספרדי, וכן אומרים עליהם הנכרים שמסביבם, ומאחר שנטמעו במידה רבה כ"כ, קדושת ישראל שלהם פקעה ממילא וע"פ דין הרי הם נכרים גמורים לכל דיניהם - בין לחומרא ובין לקולא, והוא חידוש נורא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a:txBody>
                  <a:tcPr>
                    <a:solidFill>
                      <a:srgbClr val="0070C0"/>
                    </a:solidFill>
                  </a:tcPr>
                </a:tc>
                <a:extLst>
                  <a:ext uri="{0D108BD9-81ED-4DB2-BD59-A6C34878D82A}">
                    <a16:rowId xmlns:a16="http://schemas.microsoft.com/office/drawing/2014/main" val="4094899097"/>
                  </a:ext>
                </a:extLst>
              </a:tr>
            </a:tbl>
          </a:graphicData>
        </a:graphic>
      </p:graphicFrame>
    </p:spTree>
    <p:extLst>
      <p:ext uri="{BB962C8B-B14F-4D97-AF65-F5344CB8AC3E}">
        <p14:creationId xmlns:p14="http://schemas.microsoft.com/office/powerpoint/2010/main" val="2010601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37" name="Picture 136">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9" name="Straight Connector 138">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43" name="Rectangle 142">
            <a:extLst>
              <a:ext uri="{FF2B5EF4-FFF2-40B4-BE49-F238E27FC236}">
                <a16:creationId xmlns:a16="http://schemas.microsoft.com/office/drawing/2014/main" id="{FB376A39-154E-4672-B6EA-EA77F28CF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67F330F7-B3EC-45B3-A3B9-8B43F6EE2C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557CEFD9-07FB-42DA-B61B-0B62FBB478F5}"/>
              </a:ext>
            </a:extLst>
          </p:cNvPr>
          <p:cNvSpPr>
            <a:spLocks noGrp="1"/>
          </p:cNvSpPr>
          <p:nvPr>
            <p:ph type="title"/>
          </p:nvPr>
        </p:nvSpPr>
        <p:spPr>
          <a:xfrm>
            <a:off x="5193458" y="964769"/>
            <a:ext cx="5525305" cy="2376915"/>
          </a:xfrm>
        </p:spPr>
        <p:txBody>
          <a:bodyPr vert="horz" lIns="91440" tIns="45720" rIns="91440" bIns="0" rtlCol="0" anchor="b">
            <a:normAutofit/>
          </a:bodyPr>
          <a:lstStyle/>
          <a:p>
            <a:r>
              <a:rPr lang="en-US" sz="3400"/>
              <a:t>Rabbi Aharon Lichtenstein:</a:t>
            </a:r>
            <a:br>
              <a:rPr lang="en-US" sz="3400"/>
            </a:br>
            <a:r>
              <a:rPr lang="en-US" sz="3400"/>
              <a:t>Brother Daniel and the Jewish Fraternity </a:t>
            </a:r>
          </a:p>
        </p:txBody>
      </p:sp>
      <p:grpSp>
        <p:nvGrpSpPr>
          <p:cNvPr id="147" name="Group 146">
            <a:extLst>
              <a:ext uri="{FF2B5EF4-FFF2-40B4-BE49-F238E27FC236}">
                <a16:creationId xmlns:a16="http://schemas.microsoft.com/office/drawing/2014/main" id="{1B59C93E-408B-4A18-8823-245025D182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632239" y="482171"/>
            <a:chExt cx="4074533" cy="5149101"/>
          </a:xfrm>
        </p:grpSpPr>
        <p:sp>
          <p:nvSpPr>
            <p:cNvPr id="148" name="Rectangle 147">
              <a:extLst>
                <a:ext uri="{FF2B5EF4-FFF2-40B4-BE49-F238E27FC236}">
                  <a16:creationId xmlns:a16="http://schemas.microsoft.com/office/drawing/2014/main" id="{BD194DF9-E912-48FF-90D3-E9D8E64545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239"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Rectangle 148">
              <a:extLst>
                <a:ext uri="{FF2B5EF4-FFF2-40B4-BE49-F238E27FC236}">
                  <a16:creationId xmlns:a16="http://schemas.microsoft.com/office/drawing/2014/main" id="{299F5B9F-C71E-4714-9F21-74DCC4D343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298"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51" name="Rectangle 150">
            <a:extLst>
              <a:ext uri="{FF2B5EF4-FFF2-40B4-BE49-F238E27FC236}">
                <a16:creationId xmlns:a16="http://schemas.microsoft.com/office/drawing/2014/main" id="{B16E59B7-2693-428B-87AD-D8A76E7252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8720" y="977099"/>
            <a:ext cx="3116213" cy="4136205"/>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haron Lichtenstein - Wikipedia">
            <a:extLst>
              <a:ext uri="{FF2B5EF4-FFF2-40B4-BE49-F238E27FC236}">
                <a16:creationId xmlns:a16="http://schemas.microsoft.com/office/drawing/2014/main" id="{537FB048-9E32-445E-9C22-9DD339F6D550}"/>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r="2" b="8088"/>
          <a:stretch/>
        </p:blipFill>
        <p:spPr bwMode="auto">
          <a:xfrm>
            <a:off x="1271223" y="1116345"/>
            <a:ext cx="2799102" cy="3866172"/>
          </a:xfrm>
          <a:prstGeom prst="rect">
            <a:avLst/>
          </a:prstGeom>
          <a:noFill/>
          <a:extLst>
            <a:ext uri="{909E8E84-426E-40DD-AFC4-6F175D3DCCD1}">
              <a14:hiddenFill xmlns:a14="http://schemas.microsoft.com/office/drawing/2010/main">
                <a:solidFill>
                  <a:srgbClr val="FFFFFF"/>
                </a:solidFill>
              </a14:hiddenFill>
            </a:ext>
          </a:extLst>
        </p:spPr>
      </p:pic>
      <p:cxnSp>
        <p:nvCxnSpPr>
          <p:cNvPr id="153" name="Straight Connector 152">
            <a:extLst>
              <a:ext uri="{FF2B5EF4-FFF2-40B4-BE49-F238E27FC236}">
                <a16:creationId xmlns:a16="http://schemas.microsoft.com/office/drawing/2014/main" id="{D89CA9A2-D0CB-48A6-B2ED-03C3EB3AD6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3459" y="3526496"/>
            <a:ext cx="553611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55" name="Picture 154">
            <a:extLst>
              <a:ext uri="{FF2B5EF4-FFF2-40B4-BE49-F238E27FC236}">
                <a16:creationId xmlns:a16="http://schemas.microsoft.com/office/drawing/2014/main" id="{8E11A2E1-5E39-4080-93B8-4811FE13D40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57" name="Straight Connector 156">
            <a:extLst>
              <a:ext uri="{FF2B5EF4-FFF2-40B4-BE49-F238E27FC236}">
                <a16:creationId xmlns:a16="http://schemas.microsoft.com/office/drawing/2014/main" id="{5A8467B7-9FAF-47EC-A36A-76A9020A51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1584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5BB14454-D00C-4958-BB39-F5F9F3ACD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a:extLst>
              <a:ext uri="{FF2B5EF4-FFF2-40B4-BE49-F238E27FC236}">
                <a16:creationId xmlns:a16="http://schemas.microsoft.com/office/drawing/2014/main" id="{28A657A7-C4E5-425B-98FA-BB817FF7BF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8029" y="1847088"/>
            <a:ext cx="3520368"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F010BFDB-E34F-47FB-9002-24D2BBA41ECB}"/>
              </a:ext>
            </a:extLst>
          </p:cNvPr>
          <p:cNvSpPr>
            <a:spLocks noGrp="1"/>
          </p:cNvSpPr>
          <p:nvPr>
            <p:ph type="title"/>
          </p:nvPr>
        </p:nvSpPr>
        <p:spPr>
          <a:xfrm>
            <a:off x="7218030" y="804520"/>
            <a:ext cx="3520367" cy="1049235"/>
          </a:xfrm>
        </p:spPr>
        <p:txBody>
          <a:bodyPr vert="horz" lIns="91440" tIns="45720" rIns="91440" bIns="45720" rtlCol="0" anchor="t">
            <a:normAutofit/>
          </a:bodyPr>
          <a:lstStyle/>
          <a:p>
            <a:r>
              <a:rPr lang="en-US"/>
              <a:t>The Case of Brother Daniel</a:t>
            </a:r>
          </a:p>
        </p:txBody>
      </p:sp>
      <p:sp>
        <p:nvSpPr>
          <p:cNvPr id="75" name="Rectangle 74">
            <a:extLst>
              <a:ext uri="{FF2B5EF4-FFF2-40B4-BE49-F238E27FC236}">
                <a16:creationId xmlns:a16="http://schemas.microsoft.com/office/drawing/2014/main" id="{A1084370-0E70-4003-9787-3490FCC20E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77" name="Group 76">
            <a:extLst>
              <a:ext uri="{FF2B5EF4-FFF2-40B4-BE49-F238E27FC236}">
                <a16:creationId xmlns:a16="http://schemas.microsoft.com/office/drawing/2014/main" id="{2B7C66D2-22E8-4E8F-829B-050BFA7C86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7" y="482171"/>
            <a:ext cx="6104331" cy="5149101"/>
            <a:chOff x="7463259" y="583365"/>
            <a:chExt cx="6104330" cy="5181928"/>
          </a:xfrm>
        </p:grpSpPr>
        <p:sp>
          <p:nvSpPr>
            <p:cNvPr id="78" name="Rectangle 77">
              <a:extLst>
                <a:ext uri="{FF2B5EF4-FFF2-40B4-BE49-F238E27FC236}">
                  <a16:creationId xmlns:a16="http://schemas.microsoft.com/office/drawing/2014/main" id="{F0B78D6F-1F61-4DBB-8F5A-934BB850DD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610433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23EA261D-1F8C-4BE5-8586-3C1CC5CE80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5471354"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026" name="Picture 2">
            <a:extLst>
              <a:ext uri="{FF2B5EF4-FFF2-40B4-BE49-F238E27FC236}">
                <a16:creationId xmlns:a16="http://schemas.microsoft.com/office/drawing/2014/main" id="{87FDD0D2-7CCD-4077-8206-208A8541EBF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0764" b="-1"/>
          <a:stretch/>
        </p:blipFill>
        <p:spPr bwMode="auto">
          <a:xfrm>
            <a:off x="1271223" y="1116345"/>
            <a:ext cx="4825148" cy="386617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FFF85DE-8510-4C27-A8F9-1E7737C9E541}"/>
              </a:ext>
            </a:extLst>
          </p:cNvPr>
          <p:cNvSpPr txBox="1"/>
          <p:nvPr/>
        </p:nvSpPr>
        <p:spPr>
          <a:xfrm>
            <a:off x="7218029" y="2015732"/>
            <a:ext cx="3520368" cy="3450613"/>
          </a:xfrm>
          <a:prstGeom prst="rect">
            <a:avLst/>
          </a:prstGeom>
        </p:spPr>
        <p:txBody>
          <a:bodyPr vert="horz" lIns="91440" tIns="45720" rIns="91440" bIns="45720" rtlCol="0" anchor="t">
            <a:normAutofit/>
          </a:bodyPr>
          <a:lstStyle/>
          <a:p>
            <a:pPr indent="-228600" defTabSz="914400">
              <a:lnSpc>
                <a:spcPct val="120000"/>
              </a:lnSpc>
              <a:spcAft>
                <a:spcPts val="600"/>
              </a:spcAft>
              <a:buClr>
                <a:schemeClr val="accent1"/>
              </a:buClr>
              <a:buSzPct val="100000"/>
              <a:buFont typeface="Arial" panose="020B0604020202020204" pitchFamily="34" charset="0"/>
              <a:buChar char="•"/>
            </a:pPr>
            <a:r>
              <a:rPr lang="en-US" dirty="0"/>
              <a:t>Image from </a:t>
            </a:r>
            <a:r>
              <a:rPr lang="en-US"/>
              <a:t>wikmedia</a:t>
            </a:r>
          </a:p>
        </p:txBody>
      </p:sp>
      <p:pic>
        <p:nvPicPr>
          <p:cNvPr id="81" name="Picture 80">
            <a:extLst>
              <a:ext uri="{FF2B5EF4-FFF2-40B4-BE49-F238E27FC236}">
                <a16:creationId xmlns:a16="http://schemas.microsoft.com/office/drawing/2014/main" id="{3635D2BC-4EDA-4A3E-83BF-035608099BD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83" name="Straight Connector 82">
            <a:extLst>
              <a:ext uri="{FF2B5EF4-FFF2-40B4-BE49-F238E27FC236}">
                <a16:creationId xmlns:a16="http://schemas.microsoft.com/office/drawing/2014/main" id="{A3C86EB9-7FA9-42F7-B348-A7FD17436A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396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CAECB-8EE0-4779-A68D-BA8EECE2C144}"/>
              </a:ext>
            </a:extLst>
          </p:cNvPr>
          <p:cNvSpPr>
            <a:spLocks noGrp="1"/>
          </p:cNvSpPr>
          <p:nvPr>
            <p:ph type="title"/>
          </p:nvPr>
        </p:nvSpPr>
        <p:spPr/>
        <p:txBody>
          <a:bodyPr/>
          <a:lstStyle/>
          <a:p>
            <a:r>
              <a:rPr lang="en-CA" dirty="0"/>
              <a:t>Rabbi </a:t>
            </a:r>
            <a:r>
              <a:rPr lang="en-CA" dirty="0" err="1"/>
              <a:t>Aharon</a:t>
            </a:r>
            <a:r>
              <a:rPr lang="en-CA" dirty="0"/>
              <a:t> Lichtenstein: Explaining R’ Chaim</a:t>
            </a:r>
            <a:endParaRPr lang="en-US" dirty="0"/>
          </a:p>
        </p:txBody>
      </p:sp>
      <p:sp>
        <p:nvSpPr>
          <p:cNvPr id="3" name="Content Placeholder 2">
            <a:extLst>
              <a:ext uri="{FF2B5EF4-FFF2-40B4-BE49-F238E27FC236}">
                <a16:creationId xmlns:a16="http://schemas.microsoft.com/office/drawing/2014/main" id="{16B62BC6-ADD0-43E7-9AFA-384E678E579F}"/>
              </a:ext>
            </a:extLst>
          </p:cNvPr>
          <p:cNvSpPr>
            <a:spLocks noGrp="1"/>
          </p:cNvSpPr>
          <p:nvPr>
            <p:ph idx="1"/>
          </p:nvPr>
        </p:nvSpPr>
        <p:spPr/>
        <p:txBody>
          <a:bodyPr/>
          <a:lstStyle/>
          <a:p>
            <a:pPr marL="0" indent="0">
              <a:buNone/>
            </a:pPr>
            <a:r>
              <a:rPr lang="en-CA" sz="2400" dirty="0">
                <a:latin typeface="Times New Roman" panose="02020603050405020304" pitchFamily="18" charset="0"/>
                <a:ea typeface="Tahoma" panose="020B0604030504040204" pitchFamily="34" charset="0"/>
                <a:cs typeface="Times New Roman" panose="02020603050405020304" pitchFamily="18" charset="0"/>
              </a:rPr>
              <a:t>2 Types of Apostates </a:t>
            </a:r>
          </a:p>
          <a:p>
            <a:pPr lvl="1"/>
            <a:r>
              <a:rPr lang="en-CA" sz="2400" dirty="0">
                <a:latin typeface="Times New Roman" panose="02020603050405020304" pitchFamily="18" charset="0"/>
                <a:ea typeface="Tahoma" panose="020B0604030504040204" pitchFamily="34" charset="0"/>
                <a:cs typeface="Times New Roman" panose="02020603050405020304" pitchFamily="18" charset="0"/>
              </a:rPr>
              <a:t>1) An apostasy of Action- A sinner</a:t>
            </a:r>
          </a:p>
          <a:p>
            <a:pPr lvl="1"/>
            <a:r>
              <a:rPr lang="en-CA" sz="2400" dirty="0">
                <a:latin typeface="Times New Roman" panose="02020603050405020304" pitchFamily="18" charset="0"/>
                <a:ea typeface="Tahoma" panose="020B0604030504040204" pitchFamily="34" charset="0"/>
                <a:cs typeface="Times New Roman" panose="02020603050405020304" pitchFamily="18" charset="0"/>
              </a:rPr>
              <a:t>2) An Apostasy of Person- Someone who no longer identifies as Jewish</a:t>
            </a:r>
          </a:p>
          <a:p>
            <a:pPr marL="457200" lvl="1" indent="0">
              <a:buNone/>
            </a:pPr>
            <a:r>
              <a:rPr lang="en-CA" sz="2400" dirty="0">
                <a:latin typeface="Times New Roman" panose="02020603050405020304" pitchFamily="18" charset="0"/>
                <a:ea typeface="Tahoma" panose="020B0604030504040204" pitchFamily="34" charset="0"/>
                <a:cs typeface="Times New Roman" panose="02020603050405020304" pitchFamily="18" charset="0"/>
              </a:rPr>
              <a:t>“Such persons are not simply disqualified because of some apostate act. Nor are they merely treated as if they were foreign. They are people who have “betrayed G-d” for “they have begotten foreign children”.</a:t>
            </a:r>
          </a:p>
          <a:p>
            <a:pPr lvl="1"/>
            <a:endParaRPr lang="en-CA" sz="3000" dirty="0"/>
          </a:p>
          <a:p>
            <a:pPr marL="0" indent="0">
              <a:buNone/>
            </a:pPr>
            <a:endParaRPr lang="en-US" dirty="0"/>
          </a:p>
        </p:txBody>
      </p:sp>
    </p:spTree>
    <p:extLst>
      <p:ext uri="{BB962C8B-B14F-4D97-AF65-F5344CB8AC3E}">
        <p14:creationId xmlns:p14="http://schemas.microsoft.com/office/powerpoint/2010/main" val="1549343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B63A2-D9D2-4147-BB22-973D03F4A0FC}"/>
              </a:ext>
            </a:extLst>
          </p:cNvPr>
          <p:cNvSpPr>
            <a:spLocks noGrp="1"/>
          </p:cNvSpPr>
          <p:nvPr>
            <p:ph type="title"/>
          </p:nvPr>
        </p:nvSpPr>
        <p:spPr/>
        <p:txBody>
          <a:bodyPr/>
          <a:lstStyle/>
          <a:p>
            <a:r>
              <a:rPr lang="en-CA" dirty="0"/>
              <a:t>Rabbi </a:t>
            </a:r>
            <a:r>
              <a:rPr lang="en-CA" dirty="0" err="1"/>
              <a:t>Aharon</a:t>
            </a:r>
            <a:r>
              <a:rPr lang="en-CA" dirty="0"/>
              <a:t> Lichtenstein: Explaining R’ Chaim</a:t>
            </a:r>
            <a:endParaRPr lang="en-US" dirty="0"/>
          </a:p>
        </p:txBody>
      </p:sp>
      <p:sp>
        <p:nvSpPr>
          <p:cNvPr id="3" name="Content Placeholder 2">
            <a:extLst>
              <a:ext uri="{FF2B5EF4-FFF2-40B4-BE49-F238E27FC236}">
                <a16:creationId xmlns:a16="http://schemas.microsoft.com/office/drawing/2014/main" id="{E25CF66B-275D-4551-A7EB-3DABD414DE93}"/>
              </a:ext>
            </a:extLst>
          </p:cNvPr>
          <p:cNvSpPr>
            <a:spLocks noGrp="1"/>
          </p:cNvSpPr>
          <p:nvPr>
            <p:ph idx="1"/>
          </p:nvPr>
        </p:nvSpPr>
        <p:spPr/>
        <p:txBody>
          <a:bodyPr>
            <a:noAutofit/>
          </a:bodyPr>
          <a:lstStyle/>
          <a:p>
            <a:r>
              <a:rPr lang="en-US" sz="2600" dirty="0">
                <a:latin typeface="Times New Roman" panose="02020603050405020304" pitchFamily="18" charset="0"/>
                <a:cs typeface="Times New Roman" panose="02020603050405020304" pitchFamily="18" charset="0"/>
              </a:rPr>
              <a:t>Qualifier: Nevertheless, </a:t>
            </a:r>
            <a:r>
              <a:rPr lang="en-US" sz="2600" dirty="0" err="1">
                <a:latin typeface="Times New Roman" panose="02020603050405020304" pitchFamily="18" charset="0"/>
                <a:cs typeface="Times New Roman" panose="02020603050405020304" pitchFamily="18" charset="0"/>
              </a:rPr>
              <a:t>Rav</a:t>
            </a:r>
            <a:r>
              <a:rPr lang="en-US" sz="2600" dirty="0">
                <a:latin typeface="Times New Roman" panose="02020603050405020304" pitchFamily="18" charset="0"/>
                <a:cs typeface="Times New Roman" panose="02020603050405020304" pitchFamily="18" charset="0"/>
              </a:rPr>
              <a:t> Lichtenstein argued that even a full-fledged apostate retains the epithet of “Jew”. In certain respect, he is a “Jew without Jewishness”.</a:t>
            </a:r>
          </a:p>
          <a:p>
            <a:pPr lvl="1"/>
            <a:r>
              <a:rPr lang="en-US" sz="2600" dirty="0">
                <a:latin typeface="Times New Roman" panose="02020603050405020304" pitchFamily="18" charset="0"/>
                <a:cs typeface="Times New Roman" panose="02020603050405020304" pitchFamily="18" charset="0"/>
              </a:rPr>
              <a:t>Apostates also have the theoretical obligation to observe the mitzvot</a:t>
            </a:r>
          </a:p>
          <a:p>
            <a:pPr lvl="1"/>
            <a:r>
              <a:rPr lang="en-US" sz="2600" dirty="0">
                <a:latin typeface="Times New Roman" panose="02020603050405020304" pitchFamily="18" charset="0"/>
                <a:cs typeface="Times New Roman" panose="02020603050405020304" pitchFamily="18" charset="0"/>
              </a:rPr>
              <a:t>If they decide to return, they </a:t>
            </a:r>
            <a:r>
              <a:rPr lang="en-US" sz="2600" b="1" dirty="0">
                <a:latin typeface="Times New Roman" panose="02020603050405020304" pitchFamily="18" charset="0"/>
                <a:cs typeface="Times New Roman" panose="02020603050405020304" pitchFamily="18" charset="0"/>
              </a:rPr>
              <a:t>may </a:t>
            </a:r>
            <a:r>
              <a:rPr lang="en-US" sz="2600" dirty="0">
                <a:latin typeface="Times New Roman" panose="02020603050405020304" pitchFamily="18" charset="0"/>
                <a:cs typeface="Times New Roman" panose="02020603050405020304" pitchFamily="18" charset="0"/>
              </a:rPr>
              <a:t>not  need to go through a conversion</a:t>
            </a:r>
          </a:p>
        </p:txBody>
      </p:sp>
    </p:spTree>
    <p:extLst>
      <p:ext uri="{BB962C8B-B14F-4D97-AF65-F5344CB8AC3E}">
        <p14:creationId xmlns:p14="http://schemas.microsoft.com/office/powerpoint/2010/main" val="4056071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32E81-9CD6-4DFF-81E8-0BE92D4E8ED4}"/>
              </a:ext>
            </a:extLst>
          </p:cNvPr>
          <p:cNvSpPr>
            <a:spLocks noGrp="1"/>
          </p:cNvSpPr>
          <p:nvPr>
            <p:ph type="title"/>
          </p:nvPr>
        </p:nvSpPr>
        <p:spPr/>
        <p:txBody>
          <a:bodyPr/>
          <a:lstStyle/>
          <a:p>
            <a:r>
              <a:rPr lang="en-US" dirty="0"/>
              <a:t>Christianity- A Break From Judaism</a:t>
            </a:r>
          </a:p>
        </p:txBody>
      </p:sp>
      <p:sp>
        <p:nvSpPr>
          <p:cNvPr id="3" name="Content Placeholder 2">
            <a:extLst>
              <a:ext uri="{FF2B5EF4-FFF2-40B4-BE49-F238E27FC236}">
                <a16:creationId xmlns:a16="http://schemas.microsoft.com/office/drawing/2014/main" id="{DAE645EB-BC67-4006-9933-3CD2989F6DEF}"/>
              </a:ext>
            </a:extLst>
          </p:cNvPr>
          <p:cNvSpPr>
            <a:spLocks noGrp="1"/>
          </p:cNvSpPr>
          <p:nvPr>
            <p:ph idx="1"/>
          </p:nvPr>
        </p:nvSpPr>
        <p:spPr/>
        <p:txBody>
          <a:bodyPr/>
          <a:lstStyle/>
          <a:p>
            <a:r>
              <a:rPr lang="en-US" dirty="0"/>
              <a:t>Rabbi Lichtenstein argues that in a sense, Brother Daniel was a more extreme apostate than the “pagan” idolater of old.</a:t>
            </a:r>
          </a:p>
          <a:p>
            <a:r>
              <a:rPr lang="en-US" dirty="0"/>
              <a:t>The paganistic cults of the Middle-East weren’t considered to be mutually exclusive.</a:t>
            </a:r>
          </a:p>
          <a:p>
            <a:r>
              <a:rPr lang="en-US" dirty="0"/>
              <a:t>Christianity however is seen as a break from Judaism. </a:t>
            </a:r>
          </a:p>
          <a:p>
            <a:r>
              <a:rPr lang="en-US" dirty="0"/>
              <a:t>Furthermore, not all apostates are the same. There is a difference between as a person who identifies as a “Christian” to get into university and a person is ordained as a monk.</a:t>
            </a:r>
          </a:p>
        </p:txBody>
      </p:sp>
    </p:spTree>
    <p:extLst>
      <p:ext uri="{BB962C8B-B14F-4D97-AF65-F5344CB8AC3E}">
        <p14:creationId xmlns:p14="http://schemas.microsoft.com/office/powerpoint/2010/main" val="2505310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7C653-8066-4F27-BFD1-E40DEA3764B9}"/>
              </a:ext>
            </a:extLst>
          </p:cNvPr>
          <p:cNvSpPr>
            <a:spLocks noGrp="1"/>
          </p:cNvSpPr>
          <p:nvPr>
            <p:ph type="title"/>
          </p:nvPr>
        </p:nvSpPr>
        <p:spPr/>
        <p:txBody>
          <a:bodyPr/>
          <a:lstStyle/>
          <a:p>
            <a:r>
              <a:rPr lang="en-US" dirty="0"/>
              <a:t>Is there a Duality between Jewish Nationhood and the Jewish Religion?</a:t>
            </a:r>
          </a:p>
        </p:txBody>
      </p:sp>
      <p:sp>
        <p:nvSpPr>
          <p:cNvPr id="3" name="Content Placeholder 2">
            <a:extLst>
              <a:ext uri="{FF2B5EF4-FFF2-40B4-BE49-F238E27FC236}">
                <a16:creationId xmlns:a16="http://schemas.microsoft.com/office/drawing/2014/main" id="{067A0961-0F2F-4EF2-B2D5-E2BE8563A8AC}"/>
              </a:ext>
            </a:extLst>
          </p:cNvPr>
          <p:cNvSpPr>
            <a:spLocks noGrp="1"/>
          </p:cNvSpPr>
          <p:nvPr>
            <p:ph idx="1"/>
          </p:nvPr>
        </p:nvSpPr>
        <p:spPr/>
        <p:txBody>
          <a:bodyPr/>
          <a:lstStyle/>
          <a:p>
            <a:r>
              <a:rPr lang="en-US" dirty="0"/>
              <a:t>Rabbi Lichtenstein argues that a complete apostate can’t truly call themselves a member of the Jewish nation.</a:t>
            </a:r>
          </a:p>
          <a:p>
            <a:r>
              <a:rPr lang="en-US" dirty="0"/>
              <a:t>Being Jewish means identifying with the spiritual Jewish cause, and the historical Jewish destiny.</a:t>
            </a:r>
          </a:p>
          <a:p>
            <a:r>
              <a:rPr lang="en-US" dirty="0"/>
              <a:t>Therefore, we ask the convert, if he knows that the Jewish people, are persecuted, oppressed, despised, harassed,  and overcome by afflictions </a:t>
            </a:r>
            <a:r>
              <a:rPr lang="en-CA" dirty="0"/>
              <a:t>(Talmud, </a:t>
            </a:r>
            <a:r>
              <a:rPr lang="en-CA" dirty="0" err="1"/>
              <a:t>Yibamot</a:t>
            </a:r>
            <a:r>
              <a:rPr lang="en-CA" dirty="0"/>
              <a:t> 47a). A convert must identify with the Jewish Destiny. </a:t>
            </a:r>
            <a:endParaRPr lang="en-US" dirty="0"/>
          </a:p>
        </p:txBody>
      </p:sp>
    </p:spTree>
    <p:extLst>
      <p:ext uri="{BB962C8B-B14F-4D97-AF65-F5344CB8AC3E}">
        <p14:creationId xmlns:p14="http://schemas.microsoft.com/office/powerpoint/2010/main" val="17607255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94C04-2241-4DBA-BD33-94B0C29E2ACA}"/>
              </a:ext>
            </a:extLst>
          </p:cNvPr>
          <p:cNvSpPr>
            <a:spLocks noGrp="1"/>
          </p:cNvSpPr>
          <p:nvPr>
            <p:ph type="title"/>
          </p:nvPr>
        </p:nvSpPr>
        <p:spPr/>
        <p:txBody>
          <a:bodyPr/>
          <a:lstStyle/>
          <a:p>
            <a:r>
              <a:rPr lang="en-CA" dirty="0"/>
              <a:t>Jewish Identity Requires Boundaries</a:t>
            </a:r>
            <a:endParaRPr lang="en-US" dirty="0"/>
          </a:p>
        </p:txBody>
      </p:sp>
      <p:sp>
        <p:nvSpPr>
          <p:cNvPr id="3" name="Content Placeholder 2">
            <a:extLst>
              <a:ext uri="{FF2B5EF4-FFF2-40B4-BE49-F238E27FC236}">
                <a16:creationId xmlns:a16="http://schemas.microsoft.com/office/drawing/2014/main" id="{B4D97C29-68E0-4C0D-B859-E8024B756E5D}"/>
              </a:ext>
            </a:extLst>
          </p:cNvPr>
          <p:cNvSpPr>
            <a:spLocks noGrp="1"/>
          </p:cNvSpPr>
          <p:nvPr>
            <p:ph idx="1"/>
          </p:nvPr>
        </p:nvSpPr>
        <p:spPr/>
        <p:txBody>
          <a:bodyPr/>
          <a:lstStyle/>
          <a:p>
            <a:r>
              <a:rPr lang="en-CA" dirty="0"/>
              <a:t>The underlying theory behind the exclusion of “Brother Daniel”, is that the faith community of Judaism has boundaries. When a person leaves those boundaries, they can no longer be considered part of the community.</a:t>
            </a:r>
          </a:p>
          <a:p>
            <a:r>
              <a:rPr lang="en-CA" dirty="0"/>
              <a:t>The obvious conclusion is that we as Jews shouldn’t see ourselves as members of the same “faith community” as Christians. </a:t>
            </a:r>
          </a:p>
          <a:p>
            <a:r>
              <a:rPr lang="en-CA" dirty="0"/>
              <a:t>The question arises: how should we look at friendly Christian neighbours who “share” biblical values, and a contribute to the state of Israel and other Jewish causes. </a:t>
            </a:r>
          </a:p>
          <a:p>
            <a:r>
              <a:rPr lang="en-CA" dirty="0"/>
              <a:t>Can we unite on a religious level?</a:t>
            </a:r>
          </a:p>
          <a:p>
            <a:endParaRPr lang="en-US" dirty="0"/>
          </a:p>
        </p:txBody>
      </p:sp>
    </p:spTree>
    <p:extLst>
      <p:ext uri="{BB962C8B-B14F-4D97-AF65-F5344CB8AC3E}">
        <p14:creationId xmlns:p14="http://schemas.microsoft.com/office/powerpoint/2010/main" val="2144254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3" name="Picture 72">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75" name="Straight Connector 74">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977F1E1-2B6F-4BB6-899F-67D8764D83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79" name="Rectangle 78">
            <a:extLst>
              <a:ext uri="{FF2B5EF4-FFF2-40B4-BE49-F238E27FC236}">
                <a16:creationId xmlns:a16="http://schemas.microsoft.com/office/drawing/2014/main" id="{8175EAF0-48CE-49F4-B56C-B82955AA6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F4C9E375-D6B0-462B-82F1-D3EC629067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94DF73E0-3641-42D8-8CA6-883216A75E8F}"/>
              </a:ext>
            </a:extLst>
          </p:cNvPr>
          <p:cNvSpPr>
            <a:spLocks noGrp="1"/>
          </p:cNvSpPr>
          <p:nvPr>
            <p:ph type="title"/>
          </p:nvPr>
        </p:nvSpPr>
        <p:spPr>
          <a:xfrm>
            <a:off x="5193458" y="964769"/>
            <a:ext cx="5525305" cy="2376915"/>
          </a:xfrm>
        </p:spPr>
        <p:txBody>
          <a:bodyPr vert="horz" lIns="91440" tIns="45720" rIns="91440" bIns="0" rtlCol="0" anchor="b">
            <a:normAutofit/>
          </a:bodyPr>
          <a:lstStyle/>
          <a:p>
            <a:r>
              <a:rPr lang="en-US" sz="4600" dirty="0"/>
              <a:t>Confrontation</a:t>
            </a:r>
          </a:p>
        </p:txBody>
      </p:sp>
      <p:grpSp>
        <p:nvGrpSpPr>
          <p:cNvPr id="83" name="Group 82">
            <a:extLst>
              <a:ext uri="{FF2B5EF4-FFF2-40B4-BE49-F238E27FC236}">
                <a16:creationId xmlns:a16="http://schemas.microsoft.com/office/drawing/2014/main" id="{E2603107-74B9-41ED-A864-525D7D7047A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7463259" y="583365"/>
            <a:chExt cx="4074533" cy="5181928"/>
          </a:xfrm>
        </p:grpSpPr>
        <p:sp>
          <p:nvSpPr>
            <p:cNvPr id="84" name="Rectangle 83">
              <a:extLst>
                <a:ext uri="{FF2B5EF4-FFF2-40B4-BE49-F238E27FC236}">
                  <a16:creationId xmlns:a16="http://schemas.microsoft.com/office/drawing/2014/main" id="{A7FC16FA-1473-4C96-AAE0-5C8A06EE0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1AE58F83-0189-4676-8369-F2DB506FFB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3074" name="Picture 2" descr="Joseph B. Soloveitchik - Wikipedia">
            <a:extLst>
              <a:ext uri="{FF2B5EF4-FFF2-40B4-BE49-F238E27FC236}">
                <a16:creationId xmlns:a16="http://schemas.microsoft.com/office/drawing/2014/main" id="{669514FE-DCC5-4208-BFA6-12F579FD4045}"/>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8916" r="-1" b="-1"/>
          <a:stretch/>
        </p:blipFill>
        <p:spPr bwMode="auto">
          <a:xfrm>
            <a:off x="1271223" y="1116345"/>
            <a:ext cx="2799103" cy="3866172"/>
          </a:xfrm>
          <a:prstGeom prst="rect">
            <a:avLst/>
          </a:prstGeom>
          <a:noFill/>
          <a:extLst>
            <a:ext uri="{909E8E84-426E-40DD-AFC4-6F175D3DCCD1}">
              <a14:hiddenFill xmlns:a14="http://schemas.microsoft.com/office/drawing/2010/main">
                <a:solidFill>
                  <a:srgbClr val="FFFFFF"/>
                </a:solidFill>
              </a14:hiddenFill>
            </a:ext>
          </a:extLst>
        </p:spPr>
      </p:pic>
      <p:cxnSp>
        <p:nvCxnSpPr>
          <p:cNvPr id="87" name="Straight Connector 86">
            <a:extLst>
              <a:ext uri="{FF2B5EF4-FFF2-40B4-BE49-F238E27FC236}">
                <a16:creationId xmlns:a16="http://schemas.microsoft.com/office/drawing/2014/main" id="{2B788CC7-8F6B-4224-89AE-39A6B06A873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3459" y="3526496"/>
            <a:ext cx="553611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89" name="Picture 88">
            <a:extLst>
              <a:ext uri="{FF2B5EF4-FFF2-40B4-BE49-F238E27FC236}">
                <a16:creationId xmlns:a16="http://schemas.microsoft.com/office/drawing/2014/main" id="{0972F198-BBC2-4369-B014-8A6CC8F449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91" name="Straight Connector 90">
            <a:extLst>
              <a:ext uri="{FF2B5EF4-FFF2-40B4-BE49-F238E27FC236}">
                <a16:creationId xmlns:a16="http://schemas.microsoft.com/office/drawing/2014/main" id="{72B3B27E-140E-4C73-B427-1D8D6D6D7B2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347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30F15-4049-4165-8F80-BEE2906DE5BF}"/>
              </a:ext>
            </a:extLst>
          </p:cNvPr>
          <p:cNvSpPr>
            <a:spLocks noGrp="1"/>
          </p:cNvSpPr>
          <p:nvPr>
            <p:ph type="title"/>
          </p:nvPr>
        </p:nvSpPr>
        <p:spPr/>
        <p:txBody>
          <a:bodyPr/>
          <a:lstStyle/>
          <a:p>
            <a:r>
              <a:rPr lang="en-CA" dirty="0"/>
              <a:t>Confrontation</a:t>
            </a:r>
            <a:endParaRPr lang="en-US" dirty="0"/>
          </a:p>
        </p:txBody>
      </p:sp>
      <p:sp>
        <p:nvSpPr>
          <p:cNvPr id="3" name="Content Placeholder 2">
            <a:extLst>
              <a:ext uri="{FF2B5EF4-FFF2-40B4-BE49-F238E27FC236}">
                <a16:creationId xmlns:a16="http://schemas.microsoft.com/office/drawing/2014/main" id="{8E898E97-CE80-4433-8B03-20127438F7E8}"/>
              </a:ext>
            </a:extLst>
          </p:cNvPr>
          <p:cNvSpPr>
            <a:spLocks noGrp="1"/>
          </p:cNvSpPr>
          <p:nvPr>
            <p:ph idx="1"/>
          </p:nvPr>
        </p:nvSpPr>
        <p:spPr/>
        <p:txBody>
          <a:bodyPr>
            <a:normAutofit/>
          </a:bodyPr>
          <a:lstStyle/>
          <a:p>
            <a:r>
              <a:rPr lang="en-CA" sz="2800" dirty="0"/>
              <a:t>In 1964, at the Midwestern Conference of the Rabbinical Council of America, Rabbi Joseph B. </a:t>
            </a:r>
            <a:r>
              <a:rPr lang="en-CA" sz="2800" dirty="0" err="1"/>
              <a:t>Soleveichik</a:t>
            </a:r>
            <a:r>
              <a:rPr lang="en-CA" sz="2800" dirty="0"/>
              <a:t> wrote a landmark paper on the topic of Jewish-Christian Dialogue</a:t>
            </a:r>
          </a:p>
          <a:p>
            <a:r>
              <a:rPr lang="en-CA" sz="2800" dirty="0"/>
              <a:t>Rabbi </a:t>
            </a:r>
            <a:r>
              <a:rPr lang="en-CA" sz="2800" dirty="0" err="1"/>
              <a:t>Soloveichik</a:t>
            </a:r>
            <a:r>
              <a:rPr lang="en-CA" sz="2800" dirty="0"/>
              <a:t> begins by defining three spheres of human identity. </a:t>
            </a:r>
            <a:endParaRPr lang="en-US" sz="2800" dirty="0"/>
          </a:p>
        </p:txBody>
      </p:sp>
    </p:spTree>
    <p:extLst>
      <p:ext uri="{BB962C8B-B14F-4D97-AF65-F5344CB8AC3E}">
        <p14:creationId xmlns:p14="http://schemas.microsoft.com/office/powerpoint/2010/main" val="3086040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26B8-6F0A-4A38-B620-EBD6CF6E543C}"/>
              </a:ext>
            </a:extLst>
          </p:cNvPr>
          <p:cNvSpPr>
            <a:spLocks noGrp="1"/>
          </p:cNvSpPr>
          <p:nvPr>
            <p:ph type="title"/>
          </p:nvPr>
        </p:nvSpPr>
        <p:spPr/>
        <p:txBody>
          <a:bodyPr/>
          <a:lstStyle/>
          <a:p>
            <a:r>
              <a:rPr lang="en-CA" dirty="0"/>
              <a:t>Confrontation- Three Perspectives on “Otherness”</a:t>
            </a:r>
            <a:endParaRPr lang="en-US" dirty="0"/>
          </a:p>
        </p:txBody>
      </p:sp>
      <p:sp>
        <p:nvSpPr>
          <p:cNvPr id="3" name="Content Placeholder 2">
            <a:extLst>
              <a:ext uri="{FF2B5EF4-FFF2-40B4-BE49-F238E27FC236}">
                <a16:creationId xmlns:a16="http://schemas.microsoft.com/office/drawing/2014/main" id="{097DFB4A-C0B5-4708-8204-07275114F7F8}"/>
              </a:ext>
            </a:extLst>
          </p:cNvPr>
          <p:cNvSpPr>
            <a:spLocks noGrp="1"/>
          </p:cNvSpPr>
          <p:nvPr>
            <p:ph idx="1"/>
          </p:nvPr>
        </p:nvSpPr>
        <p:spPr/>
        <p:txBody>
          <a:bodyPr>
            <a:normAutofit fontScale="92500"/>
          </a:bodyPr>
          <a:lstStyle/>
          <a:p>
            <a:pPr marL="457200" indent="-457200" algn="just">
              <a:buFont typeface="+mj-lt"/>
              <a:buAutoNum type="arabicPeriod"/>
            </a:pPr>
            <a:r>
              <a:rPr lang="en-US" dirty="0">
                <a:latin typeface="Times New Roman" panose="02020603050405020304" pitchFamily="18" charset="0"/>
                <a:cs typeface="Times New Roman" panose="02020603050405020304" pitchFamily="18" charset="0"/>
              </a:rPr>
              <a:t>Simple Natural Being- typified by man in Genesis 2:5-7- “</a:t>
            </a:r>
            <a:r>
              <a:rPr lang="en-US" b="0" i="0" dirty="0">
                <a:solidFill>
                  <a:srgbClr val="000000"/>
                </a:solidFill>
                <a:effectLst/>
                <a:latin typeface="Times New Roman" panose="02020603050405020304" pitchFamily="18" charset="0"/>
                <a:cs typeface="Times New Roman" panose="02020603050405020304" pitchFamily="18" charset="0"/>
              </a:rPr>
              <a:t>Man who was created out of the dust of the ground, enveloped in a mist rising from the jungle, determined by biological immediacy and mechanical necessity, knows of no responsibility, no opposition, no fear, and no dichotomy, and hence he is free from carrying the load of humanity”.</a:t>
            </a:r>
            <a:endParaRPr lang="en-CA"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dirty="0"/>
              <a:t>Man as Subject sees the World as an object- We realize the we are different and see the world as an outsider. At this point (Genesis 2:15), we are given divine mandates to work and keep the land.</a:t>
            </a:r>
          </a:p>
          <a:p>
            <a:pPr marL="457200" indent="-457200" algn="just">
              <a:buFont typeface="+mj-lt"/>
              <a:buAutoNum type="arabicPeriod"/>
            </a:pPr>
            <a:r>
              <a:rPr lang="en-US" dirty="0"/>
              <a:t>Man gazes at another Human- the interaction of Subject to Subject- Adam unites with Even (Genesis 2:18-22)</a:t>
            </a:r>
          </a:p>
        </p:txBody>
      </p:sp>
    </p:spTree>
    <p:extLst>
      <p:ext uri="{BB962C8B-B14F-4D97-AF65-F5344CB8AC3E}">
        <p14:creationId xmlns:p14="http://schemas.microsoft.com/office/powerpoint/2010/main" val="4004997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25D35-D81E-430D-9479-CBC02353D96C}"/>
              </a:ext>
            </a:extLst>
          </p:cNvPr>
          <p:cNvSpPr>
            <a:spLocks noGrp="1"/>
          </p:cNvSpPr>
          <p:nvPr>
            <p:ph type="title"/>
          </p:nvPr>
        </p:nvSpPr>
        <p:spPr/>
        <p:txBody>
          <a:bodyPr/>
          <a:lstStyle/>
          <a:p>
            <a:pPr algn="ctr"/>
            <a:r>
              <a:rPr lang="en-US" sz="1800" b="1" dirty="0">
                <a:solidFill>
                  <a:srgbClr val="000000"/>
                </a:solidFill>
                <a:effectLst/>
                <a:latin typeface="Verdana" panose="020B0604030504040204" pitchFamily="34" charset="0"/>
                <a:ea typeface="Times New Roman" panose="02020603050405020304" pitchFamily="18" charset="0"/>
              </a:rPr>
              <a:t>Confrontation</a:t>
            </a:r>
            <a:br>
              <a:rPr lang="en-US" sz="1800" b="1" dirty="0">
                <a:solidFill>
                  <a:srgbClr val="000000"/>
                </a:solidFill>
                <a:effectLst/>
                <a:latin typeface="Verdana" panose="020B0604030504040204" pitchFamily="34" charset="0"/>
                <a:ea typeface="Times New Roman" panose="02020603050405020304" pitchFamily="18" charset="0"/>
              </a:rPr>
            </a:br>
            <a:r>
              <a:rPr lang="en-US" sz="1800" dirty="0">
                <a:solidFill>
                  <a:srgbClr val="000000"/>
                </a:solidFill>
                <a:effectLst/>
                <a:latin typeface="Verdana" panose="020B0604030504040204" pitchFamily="34" charset="0"/>
                <a:ea typeface="Times New Roman" panose="02020603050405020304" pitchFamily="18" charset="0"/>
              </a:rPr>
              <a:t>from </a:t>
            </a:r>
            <a:r>
              <a:rPr lang="en-US" sz="1800" u="sng" dirty="0">
                <a:solidFill>
                  <a:srgbClr val="000000"/>
                </a:solidFill>
                <a:effectLst/>
                <a:latin typeface="Verdana" panose="020B0604030504040204" pitchFamily="34" charset="0"/>
                <a:ea typeface="Times New Roman" panose="02020603050405020304" pitchFamily="18" charset="0"/>
              </a:rPr>
              <a:t>Tradition: A Journal of Orthodox Thought</a:t>
            </a:r>
            <a:r>
              <a:rPr lang="en-US" sz="1800" dirty="0">
                <a:solidFill>
                  <a:srgbClr val="000000"/>
                </a:solidFill>
                <a:effectLst/>
                <a:latin typeface="Verdana" panose="020B0604030504040204" pitchFamily="34" charset="0"/>
                <a:ea typeface="Times New Roman" panose="02020603050405020304" pitchFamily="18" charset="0"/>
              </a:rPr>
              <a:t>, 1964 volume 6, #2</a:t>
            </a:r>
            <a:br>
              <a:rPr lang="en-US" sz="1800" dirty="0">
                <a:effectLst/>
                <a:latin typeface="Times New Roman" panose="02020603050405020304" pitchFamily="18" charset="0"/>
                <a:ea typeface="Times New Roman" panose="02020603050405020304" pitchFamily="18" charset="0"/>
              </a:rPr>
            </a:br>
            <a:r>
              <a:rPr lang="en-US" sz="1800" b="1" dirty="0">
                <a:latin typeface="Times New Roman" panose="02020603050405020304" pitchFamily="18" charset="0"/>
                <a:ea typeface="Times New Roman" panose="02020603050405020304" pitchFamily="18" charset="0"/>
              </a:rPr>
              <a:t>rabbi Joseph B. </a:t>
            </a:r>
            <a:r>
              <a:rPr lang="en-US" sz="1800" b="1" dirty="0" err="1">
                <a:latin typeface="Times New Roman" panose="02020603050405020304" pitchFamily="18" charset="0"/>
                <a:ea typeface="Times New Roman" panose="02020603050405020304" pitchFamily="18" charset="0"/>
              </a:rPr>
              <a:t>Soloveichik</a:t>
            </a:r>
            <a:endParaRPr lang="en-US" dirty="0"/>
          </a:p>
        </p:txBody>
      </p:sp>
      <p:sp>
        <p:nvSpPr>
          <p:cNvPr id="3" name="Content Placeholder 2">
            <a:extLst>
              <a:ext uri="{FF2B5EF4-FFF2-40B4-BE49-F238E27FC236}">
                <a16:creationId xmlns:a16="http://schemas.microsoft.com/office/drawing/2014/main" id="{882F733D-21A4-4CCE-A509-92C853A065E4}"/>
              </a:ext>
            </a:extLst>
          </p:cNvPr>
          <p:cNvSpPr>
            <a:spLocks noGrp="1"/>
          </p:cNvSpPr>
          <p:nvPr>
            <p:ph idx="1"/>
          </p:nvPr>
        </p:nvSpPr>
        <p:spPr/>
        <p:txBody>
          <a:bodyPr>
            <a:normAutofit fontScale="92500"/>
          </a:bodyPr>
          <a:lstStyle/>
          <a:p>
            <a:pPr marL="0" indent="0" algn="just">
              <a:buNone/>
            </a:pPr>
            <a:r>
              <a:rPr lang="en-US" b="0" i="0" dirty="0">
                <a:solidFill>
                  <a:srgbClr val="000000"/>
                </a:solidFill>
                <a:effectLst/>
                <a:latin typeface="Times New Roman" panose="02020603050405020304" pitchFamily="18" charset="0"/>
                <a:cs typeface="Times New Roman" panose="02020603050405020304" pitchFamily="18" charset="0"/>
              </a:rPr>
              <a:t>We Jews have been burdened with a twofold task: we have to cope with the problem of a double confrontation. We think of ourselves as human beings, sharing the destiny of Adam in his general encounter with nature, and as members of a covenantal community which has preserved its identity under most unfavorable conditions, confronted by another faith community. </a:t>
            </a:r>
          </a:p>
          <a:p>
            <a:pPr marL="0" indent="0" algn="just">
              <a:buNone/>
            </a:pPr>
            <a:r>
              <a:rPr lang="en-US" b="0" i="0" dirty="0">
                <a:solidFill>
                  <a:srgbClr val="000000"/>
                </a:solidFill>
                <a:effectLst/>
                <a:latin typeface="Times New Roman" panose="02020603050405020304" pitchFamily="18" charset="0"/>
                <a:cs typeface="Times New Roman" panose="02020603050405020304" pitchFamily="18" charset="0"/>
              </a:rPr>
              <a:t>We believe we are the bearers of a double charismatic load, that of the dignity of man, and that of the sanctity of the covenantal community. In this difficult role, we are summoned by God, who revealed himself at both the level of universal creation and that of the private covenant, to undertake a double mission - the universal human and the exclusive covenantal confrontation.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49536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08F4F-19D6-430C-8A13-B3D0471759F5}"/>
              </a:ext>
            </a:extLst>
          </p:cNvPr>
          <p:cNvSpPr>
            <a:spLocks noGrp="1"/>
          </p:cNvSpPr>
          <p:nvPr>
            <p:ph type="title"/>
          </p:nvPr>
        </p:nvSpPr>
        <p:spPr/>
        <p:txBody>
          <a:bodyPr/>
          <a:lstStyle/>
          <a:p>
            <a:r>
              <a:rPr lang="en-CA" dirty="0"/>
              <a:t>Three Important Disparities</a:t>
            </a:r>
            <a:endParaRPr lang="en-US" dirty="0"/>
          </a:p>
        </p:txBody>
      </p:sp>
      <p:sp>
        <p:nvSpPr>
          <p:cNvPr id="3" name="Content Placeholder 2">
            <a:extLst>
              <a:ext uri="{FF2B5EF4-FFF2-40B4-BE49-F238E27FC236}">
                <a16:creationId xmlns:a16="http://schemas.microsoft.com/office/drawing/2014/main" id="{A5825BEF-3294-4F33-A66F-AB72B1A9879A}"/>
              </a:ext>
            </a:extLst>
          </p:cNvPr>
          <p:cNvSpPr>
            <a:spLocks noGrp="1"/>
          </p:cNvSpPr>
          <p:nvPr>
            <p:ph idx="1"/>
          </p:nvPr>
        </p:nvSpPr>
        <p:spPr/>
        <p:txBody>
          <a:bodyPr/>
          <a:lstStyle/>
          <a:p>
            <a:pPr marL="457200" indent="-457200">
              <a:buFont typeface="+mj-lt"/>
              <a:buAutoNum type="arabicPeriod"/>
            </a:pPr>
            <a:r>
              <a:rPr lang="en-CA" sz="2600" dirty="0">
                <a:latin typeface="Times New Roman" panose="02020603050405020304" pitchFamily="18" charset="0"/>
                <a:cs typeface="Times New Roman" panose="02020603050405020304" pitchFamily="18" charset="0"/>
              </a:rPr>
              <a:t>Divine Imperatives- We don’t have the same mitzvot. </a:t>
            </a:r>
          </a:p>
          <a:p>
            <a:pPr marL="914400" lvl="1" indent="-457200">
              <a:buFont typeface="+mj-lt"/>
              <a:buAutoNum type="arabicPeriod"/>
            </a:pPr>
            <a:r>
              <a:rPr lang="en-CA" sz="2600" dirty="0">
                <a:latin typeface="Times New Roman" panose="02020603050405020304" pitchFamily="18" charset="0"/>
                <a:cs typeface="Times New Roman" panose="02020603050405020304" pitchFamily="18" charset="0"/>
              </a:rPr>
              <a:t>Even the mitzvot we (share) aren’t the same</a:t>
            </a:r>
          </a:p>
          <a:p>
            <a:pPr marL="457200" indent="-457200">
              <a:buFont typeface="+mj-lt"/>
              <a:buAutoNum type="arabicPeriod"/>
            </a:pPr>
            <a:r>
              <a:rPr lang="en-CA" sz="2600" dirty="0">
                <a:latin typeface="Times New Roman" panose="02020603050405020304" pitchFamily="18" charset="0"/>
                <a:cs typeface="Times New Roman" panose="02020603050405020304" pitchFamily="18" charset="0"/>
              </a:rPr>
              <a:t>Dogma- We don’t have the same conception of Monotheism and we are both convinced that ours is true.</a:t>
            </a:r>
          </a:p>
          <a:p>
            <a:pPr marL="457200" indent="-457200">
              <a:buFont typeface="+mj-lt"/>
              <a:buAutoNum type="arabicPeriod"/>
            </a:pPr>
            <a:r>
              <a:rPr lang="en-CA" sz="2600" dirty="0">
                <a:latin typeface="Times New Roman" panose="02020603050405020304" pitchFamily="18" charset="0"/>
                <a:cs typeface="Times New Roman" panose="02020603050405020304" pitchFamily="18" charset="0"/>
              </a:rPr>
              <a:t>Eschatology- We both believe that at the end of time all people will see truth of our religions</a:t>
            </a:r>
          </a:p>
          <a:p>
            <a:pPr marL="457200" indent="-457200">
              <a:buFont typeface="+mj-lt"/>
              <a:buAutoNum type="arabicPeriod"/>
            </a:pPr>
            <a:endParaRPr lang="en-CA" dirty="0"/>
          </a:p>
          <a:p>
            <a:pPr marL="457200" indent="-457200">
              <a:buFont typeface="+mj-lt"/>
              <a:buAutoNum type="arabicPeriod"/>
            </a:pPr>
            <a:endParaRPr lang="en-CA" dirty="0"/>
          </a:p>
          <a:p>
            <a:pPr marL="457200" indent="-457200">
              <a:buFont typeface="+mj-lt"/>
              <a:buAutoNum type="arabicPeriod"/>
            </a:pPr>
            <a:endParaRPr lang="en-US" dirty="0"/>
          </a:p>
        </p:txBody>
      </p:sp>
    </p:spTree>
    <p:extLst>
      <p:ext uri="{BB962C8B-B14F-4D97-AF65-F5344CB8AC3E}">
        <p14:creationId xmlns:p14="http://schemas.microsoft.com/office/powerpoint/2010/main" val="250811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35583-C6E4-4FBA-8429-7AE56D17D5E5}"/>
              </a:ext>
            </a:extLst>
          </p:cNvPr>
          <p:cNvSpPr>
            <a:spLocks noGrp="1"/>
          </p:cNvSpPr>
          <p:nvPr>
            <p:ph type="title"/>
          </p:nvPr>
        </p:nvSpPr>
        <p:spPr>
          <a:xfrm>
            <a:off x="838200" y="123825"/>
            <a:ext cx="10515600" cy="1566863"/>
          </a:xfrm>
        </p:spPr>
        <p:txBody>
          <a:bodyPr>
            <a:normAutofit fontScale="90000"/>
          </a:bodyPr>
          <a:lstStyle/>
          <a:p>
            <a:pPr algn="l"/>
            <a:br>
              <a:rPr lang="en-CA" dirty="0"/>
            </a:br>
            <a:br>
              <a:rPr lang="en-CA" dirty="0"/>
            </a:br>
            <a:r>
              <a:rPr lang="en-CA" dirty="0"/>
              <a:t>Who was Brother Daniel?</a:t>
            </a:r>
            <a:br>
              <a:rPr lang="en-CA" dirty="0"/>
            </a:br>
            <a:br>
              <a:rPr lang="en-US" sz="1600" b="0" i="0" dirty="0">
                <a:solidFill>
                  <a:srgbClr val="F1F1F1"/>
                </a:solidFill>
                <a:effectLst/>
                <a:latin typeface="Roboto"/>
              </a:rPr>
            </a:br>
            <a:br>
              <a:rPr lang="en-US" dirty="0"/>
            </a:br>
            <a:endParaRPr lang="en-US" dirty="0"/>
          </a:p>
        </p:txBody>
      </p:sp>
      <p:sp>
        <p:nvSpPr>
          <p:cNvPr id="3" name="Content Placeholder 2">
            <a:extLst>
              <a:ext uri="{FF2B5EF4-FFF2-40B4-BE49-F238E27FC236}">
                <a16:creationId xmlns:a16="http://schemas.microsoft.com/office/drawing/2014/main" id="{9653B4C7-D37D-40F5-A5E0-6593E45DF1A0}"/>
              </a:ext>
            </a:extLst>
          </p:cNvPr>
          <p:cNvSpPr>
            <a:spLocks noGrp="1"/>
          </p:cNvSpPr>
          <p:nvPr>
            <p:ph idx="1"/>
          </p:nvPr>
        </p:nvSpPr>
        <p:spPr/>
        <p:txBody>
          <a:bodyPr>
            <a:normAutofit fontScale="85000" lnSpcReduction="20000"/>
          </a:bodyPr>
          <a:lstStyle/>
          <a:p>
            <a:r>
              <a:rPr lang="en-US" sz="2200" dirty="0">
                <a:latin typeface="Times New Roman" panose="02020603050405020304" pitchFamily="18" charset="0"/>
                <a:ea typeface="Tahoma" panose="020B0604030504040204" pitchFamily="34" charset="0"/>
                <a:cs typeface="Times New Roman" panose="02020603050405020304" pitchFamily="18" charset="0"/>
              </a:rPr>
              <a:t>Originally known as Oswald </a:t>
            </a:r>
            <a:r>
              <a:rPr lang="en-US" sz="2200" dirty="0" err="1">
                <a:latin typeface="Times New Roman" panose="02020603050405020304" pitchFamily="18" charset="0"/>
                <a:ea typeface="Tahoma" panose="020B0604030504040204" pitchFamily="34" charset="0"/>
                <a:cs typeface="Times New Roman" panose="02020603050405020304" pitchFamily="18" charset="0"/>
              </a:rPr>
              <a:t>Rufeisen</a:t>
            </a:r>
            <a:r>
              <a:rPr lang="en-US" sz="2200" dirty="0">
                <a:latin typeface="Times New Roman" panose="02020603050405020304" pitchFamily="18" charset="0"/>
                <a:ea typeface="Tahoma" panose="020B0604030504040204" pitchFamily="34" charset="0"/>
                <a:cs typeface="Times New Roman" panose="02020603050405020304" pitchFamily="18" charset="0"/>
              </a:rPr>
              <a:t>, he was born Jewish in </a:t>
            </a:r>
            <a:r>
              <a:rPr lang="en-US" sz="2200" dirty="0" err="1">
                <a:latin typeface="Times New Roman" panose="02020603050405020304" pitchFamily="18" charset="0"/>
                <a:ea typeface="Tahoma" panose="020B0604030504040204" pitchFamily="34" charset="0"/>
                <a:cs typeface="Times New Roman" panose="02020603050405020304" pitchFamily="18" charset="0"/>
              </a:rPr>
              <a:t>Zadziele</a:t>
            </a:r>
            <a:r>
              <a:rPr lang="en-US" sz="2200" dirty="0">
                <a:latin typeface="Times New Roman" panose="02020603050405020304" pitchFamily="18" charset="0"/>
                <a:ea typeface="Tahoma" panose="020B0604030504040204" pitchFamily="34" charset="0"/>
                <a:cs typeface="Times New Roman" panose="02020603050405020304" pitchFamily="18" charset="0"/>
              </a:rPr>
              <a:t>, a village in the south of what is now Poland in 1922</a:t>
            </a:r>
          </a:p>
          <a:p>
            <a:r>
              <a:rPr lang="en-US" sz="2200" dirty="0">
                <a:latin typeface="Times New Roman" panose="02020603050405020304" pitchFamily="18" charset="0"/>
                <a:ea typeface="Tahoma" panose="020B0604030504040204" pitchFamily="34" charset="0"/>
                <a:cs typeface="Times New Roman" panose="02020603050405020304" pitchFamily="18" charset="0"/>
              </a:rPr>
              <a:t>Because his had fought for the Germans in World War I, and the high status that the German language carried in Poland at the, German was </a:t>
            </a:r>
            <a:r>
              <a:rPr lang="en-US" sz="2200" dirty="0" err="1">
                <a:latin typeface="Times New Roman" panose="02020603050405020304" pitchFamily="18" charset="0"/>
                <a:ea typeface="Tahoma" panose="020B0604030504040204" pitchFamily="34" charset="0"/>
                <a:cs typeface="Times New Roman" panose="02020603050405020304" pitchFamily="18" charset="0"/>
              </a:rPr>
              <a:t>Rufeisen's</a:t>
            </a:r>
            <a:r>
              <a:rPr lang="en-US" sz="2200" dirty="0">
                <a:latin typeface="Times New Roman" panose="02020603050405020304" pitchFamily="18" charset="0"/>
                <a:ea typeface="Tahoma" panose="020B0604030504040204" pitchFamily="34" charset="0"/>
                <a:cs typeface="Times New Roman" panose="02020603050405020304" pitchFamily="18" charset="0"/>
              </a:rPr>
              <a:t> primary language at home. Unusually for Jews of limited means, </a:t>
            </a:r>
            <a:r>
              <a:rPr lang="en-US" sz="2200" dirty="0" err="1">
                <a:latin typeface="Times New Roman" panose="02020603050405020304" pitchFamily="18" charset="0"/>
                <a:ea typeface="Tahoma" panose="020B0604030504040204" pitchFamily="34" charset="0"/>
                <a:cs typeface="Times New Roman" panose="02020603050405020304" pitchFamily="18" charset="0"/>
              </a:rPr>
              <a:t>Rufeisen</a:t>
            </a:r>
            <a:r>
              <a:rPr lang="en-US" sz="2200" dirty="0">
                <a:latin typeface="Times New Roman" panose="02020603050405020304" pitchFamily="18" charset="0"/>
                <a:ea typeface="Tahoma" panose="020B0604030504040204" pitchFamily="34" charset="0"/>
                <a:cs typeface="Times New Roman" panose="02020603050405020304" pitchFamily="18" charset="0"/>
              </a:rPr>
              <a:t> finished school in 1939 and was awarded his </a:t>
            </a:r>
            <a:r>
              <a:rPr lang="en-US" sz="2200" dirty="0" err="1">
                <a:latin typeface="Times New Roman" panose="02020603050405020304" pitchFamily="18" charset="0"/>
                <a:ea typeface="Tahoma" panose="020B0604030504040204" pitchFamily="34" charset="0"/>
                <a:cs typeface="Times New Roman" panose="02020603050405020304" pitchFamily="18" charset="0"/>
              </a:rPr>
              <a:t>matura</a:t>
            </a:r>
            <a:r>
              <a:rPr lang="en-US" sz="2200" dirty="0">
                <a:latin typeface="Times New Roman" panose="02020603050405020304" pitchFamily="18" charset="0"/>
                <a:ea typeface="Tahoma" panose="020B0604030504040204" pitchFamily="34" charset="0"/>
                <a:cs typeface="Times New Roman" panose="02020603050405020304" pitchFamily="18" charset="0"/>
              </a:rPr>
              <a:t>.' His education and his fluency in German would both prove invaluable</a:t>
            </a:r>
          </a:p>
          <a:p>
            <a:endParaRPr lang="en-US" dirty="0">
              <a:latin typeface="Times New Roman" panose="02020603050405020304" pitchFamily="18" charset="0"/>
              <a:ea typeface="Tahoma" panose="020B0604030504040204" pitchFamily="34" charset="0"/>
              <a:cs typeface="Times New Roman" panose="02020603050405020304" pitchFamily="18" charset="0"/>
            </a:endParaRPr>
          </a:p>
          <a:p>
            <a:r>
              <a:rPr lang="en-US" sz="2000" dirty="0">
                <a:latin typeface="Times New Roman" panose="02020603050405020304" pitchFamily="18" charset="0"/>
                <a:ea typeface="Tahoma" panose="020B0604030504040204" pitchFamily="34" charset="0"/>
                <a:cs typeface="Times New Roman" panose="02020603050405020304" pitchFamily="18" charset="0"/>
              </a:rPr>
              <a:t>Aaron R. Petty, The Concept of "Religion" in the Supreme Court of Israel, 26 Yale J.L. &amp; Human. (2014). Available at: https://digitalcommons.law.yale.edu/yjlh/vol26/iss2/2 </a:t>
            </a:r>
            <a:r>
              <a:rPr lang="en-US" sz="2000" b="0" i="0" dirty="0">
                <a:effectLst/>
                <a:latin typeface="Times New Roman" panose="02020603050405020304" pitchFamily="18" charset="0"/>
                <a:ea typeface="Tahoma" panose="020B0604030504040204" pitchFamily="34" charset="0"/>
                <a:cs typeface="Times New Roman" panose="02020603050405020304" pitchFamily="18" charset="0"/>
              </a:rPr>
              <a:t>The Concept of "Religion" in the Supreme Court of Israel</a:t>
            </a:r>
            <a:endParaRPr lang="en-US" sz="2000" dirty="0">
              <a:latin typeface="Times New Roman" panose="02020603050405020304" pitchFamily="18" charset="0"/>
              <a:ea typeface="Tahoma" panose="020B0604030504040204" pitchFamily="34" charset="0"/>
              <a:cs typeface="Times New Roman" panose="02020603050405020304" pitchFamily="18" charset="0"/>
            </a:endParaRPr>
          </a:p>
          <a:p>
            <a:endParaRPr lang="en-US"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689850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F74A-A7D3-419D-AE32-8F04BB883C63}"/>
              </a:ext>
            </a:extLst>
          </p:cNvPr>
          <p:cNvSpPr>
            <a:spLocks noGrp="1"/>
          </p:cNvSpPr>
          <p:nvPr>
            <p:ph type="title"/>
          </p:nvPr>
        </p:nvSpPr>
        <p:spPr/>
        <p:txBody>
          <a:bodyPr/>
          <a:lstStyle/>
          <a:p>
            <a:pPr algn="ctr"/>
            <a:r>
              <a:rPr lang="en-US" dirty="0"/>
              <a:t>Rabbi </a:t>
            </a:r>
            <a:r>
              <a:rPr lang="en-US" dirty="0" err="1"/>
              <a:t>SoleveiTchik</a:t>
            </a:r>
            <a:r>
              <a:rPr lang="en-US" dirty="0"/>
              <a:t> on Judeo-Christian tradition </a:t>
            </a:r>
          </a:p>
        </p:txBody>
      </p:sp>
      <p:sp>
        <p:nvSpPr>
          <p:cNvPr id="3" name="Content Placeholder 2">
            <a:extLst>
              <a:ext uri="{FF2B5EF4-FFF2-40B4-BE49-F238E27FC236}">
                <a16:creationId xmlns:a16="http://schemas.microsoft.com/office/drawing/2014/main" id="{C30749FC-D717-4B24-8325-C49B6994DD22}"/>
              </a:ext>
            </a:extLst>
          </p:cNvPr>
          <p:cNvSpPr>
            <a:spLocks noGrp="1"/>
          </p:cNvSpPr>
          <p:nvPr>
            <p:ph idx="1"/>
          </p:nvPr>
        </p:nvSpPr>
        <p:spPr/>
        <p:txBody>
          <a:bodyPr>
            <a:normAutofit fontScale="85000" lnSpcReduction="20000"/>
          </a:bodyPr>
          <a:lstStyle/>
          <a:p>
            <a:r>
              <a:rPr lang="en-US" b="0" i="0" dirty="0">
                <a:solidFill>
                  <a:srgbClr val="000000"/>
                </a:solidFill>
                <a:effectLst/>
                <a:latin typeface="Times New Roman" panose="02020603050405020304" pitchFamily="18" charset="0"/>
                <a:cs typeface="Times New Roman" panose="02020603050405020304" pitchFamily="18" charset="0"/>
              </a:rPr>
              <a:t>Viewing the relationship between Judaism and Christianity under this aspect, it is quite legitimate to speak of a cultural Judeo-Christian tradition for two reasons: First, Judaism as a culture has influenced, indeed, molded the </a:t>
            </a:r>
            <a:r>
              <a:rPr lang="en-US" b="0" i="0" dirty="0" err="1">
                <a:solidFill>
                  <a:srgbClr val="000000"/>
                </a:solidFill>
                <a:effectLst/>
                <a:latin typeface="Times New Roman" panose="02020603050405020304" pitchFamily="18" charset="0"/>
                <a:cs typeface="Times New Roman" panose="02020603050405020304" pitchFamily="18" charset="0"/>
              </a:rPr>
              <a:t>ethico</a:t>
            </a:r>
            <a:r>
              <a:rPr lang="en-US" b="0" i="0" dirty="0">
                <a:solidFill>
                  <a:srgbClr val="000000"/>
                </a:solidFill>
                <a:effectLst/>
                <a:latin typeface="Times New Roman" panose="02020603050405020304" pitchFamily="18" charset="0"/>
                <a:cs typeface="Times New Roman" panose="02020603050405020304" pitchFamily="18" charset="0"/>
              </a:rPr>
              <a:t>-philosophical Christian world-formula. The basic categories and premises of the latter were evolved in the cultural Judaic orbit. Second, our Western civilization has absorbed both Judaic and Christian elements. As a matter of fact, our Western heritage was shaped by a combination of three factors, the classical, Judaic, and Christian, and we could readily speak of a Judeo-Hellenistic-Christian tradition within the framework of our Western civilization. </a:t>
            </a:r>
          </a:p>
          <a:p>
            <a:r>
              <a:rPr lang="en-US" b="0" i="0" dirty="0">
                <a:solidFill>
                  <a:srgbClr val="000000"/>
                </a:solidFill>
                <a:effectLst/>
                <a:latin typeface="Times New Roman" panose="02020603050405020304" pitchFamily="18" charset="0"/>
                <a:cs typeface="Times New Roman" panose="02020603050405020304" pitchFamily="18" charset="0"/>
              </a:rPr>
              <a:t>However when we shift the focus from the dimension of culture to that of faith - where total unconditional commitment and involvement are necessary - the whole idea of a tradition of faiths and the continuum of revealed doctrines which are by their very nature incommensurate and related to different frames of reference is utterly absurd, unless one is ready to acquiesce in the Christian theological claim that Christianity has superseded Judaism.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2047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1660D-7DFF-4D2A-8DF7-698DBBAC3F05}"/>
              </a:ext>
            </a:extLst>
          </p:cNvPr>
          <p:cNvSpPr>
            <a:spLocks noGrp="1"/>
          </p:cNvSpPr>
          <p:nvPr>
            <p:ph type="title"/>
          </p:nvPr>
        </p:nvSpPr>
        <p:spPr/>
        <p:txBody>
          <a:bodyPr/>
          <a:lstStyle/>
          <a:p>
            <a:r>
              <a:rPr lang="en-US" dirty="0"/>
              <a:t>Four Preconditions for Interfaith Dialogue</a:t>
            </a:r>
          </a:p>
        </p:txBody>
      </p:sp>
      <p:sp>
        <p:nvSpPr>
          <p:cNvPr id="3" name="Content Placeholder 2">
            <a:extLst>
              <a:ext uri="{FF2B5EF4-FFF2-40B4-BE49-F238E27FC236}">
                <a16:creationId xmlns:a16="http://schemas.microsoft.com/office/drawing/2014/main" id="{4C5F13CB-9190-4AA4-83CB-D70513AA1B9E}"/>
              </a:ext>
            </a:extLst>
          </p:cNvPr>
          <p:cNvSpPr>
            <a:spLocks noGrp="1"/>
          </p:cNvSpPr>
          <p:nvPr>
            <p:ph idx="1"/>
          </p:nvPr>
        </p:nvSpPr>
        <p:spPr/>
        <p:txBody>
          <a:bodyPr/>
          <a:lstStyle/>
          <a:p>
            <a:pPr marL="457200" indent="-457200">
              <a:buFont typeface="+mj-lt"/>
              <a:buAutoNum type="arabicPeriod"/>
            </a:pPr>
            <a:r>
              <a:rPr lang="en-US" dirty="0"/>
              <a:t>Neither community, the few (</a:t>
            </a:r>
            <a:r>
              <a:rPr lang="en-US" dirty="0" err="1"/>
              <a:t>i.e</a:t>
            </a:r>
            <a:r>
              <a:rPr lang="en-US" dirty="0"/>
              <a:t> the Jewish Community) nor the many (</a:t>
            </a:r>
            <a:r>
              <a:rPr lang="en-US" dirty="0" err="1"/>
              <a:t>i.e</a:t>
            </a:r>
            <a:r>
              <a:rPr lang="en-US" dirty="0"/>
              <a:t> the Christian Community) can pressure the other community to deny its validity.</a:t>
            </a:r>
          </a:p>
          <a:p>
            <a:pPr marL="457200" indent="-457200">
              <a:buFont typeface="+mj-lt"/>
              <a:buAutoNum type="arabicPeriod"/>
            </a:pPr>
            <a:r>
              <a:rPr lang="en-US" dirty="0"/>
              <a:t>Faith is singular, and personal. We shouldn’t make the mistake of viewing the other, or letting them view us as objects rather than subjects. Therefore, debate shouldn’t revolve around matters of faith.</a:t>
            </a:r>
          </a:p>
          <a:p>
            <a:pPr marL="457200" indent="-457200">
              <a:buFont typeface="+mj-lt"/>
              <a:buAutoNum type="arabicPeriod"/>
            </a:pPr>
            <a:r>
              <a:rPr lang="en-US" dirty="0"/>
              <a:t>Third,  “we members of the few” should refrain from asking the many to emend their texts (</a:t>
            </a:r>
            <a:r>
              <a:rPr lang="en-US" dirty="0" err="1"/>
              <a:t>i:e</a:t>
            </a:r>
            <a:r>
              <a:rPr lang="en-US" dirty="0"/>
              <a:t> abandon replacement theology etc.)</a:t>
            </a:r>
          </a:p>
          <a:p>
            <a:pPr marL="457200" indent="-457200">
              <a:buFont typeface="+mj-lt"/>
              <a:buAutoNum type="arabicPeriod"/>
            </a:pPr>
            <a:r>
              <a:rPr lang="en-US" dirty="0"/>
              <a:t>Fourth, “we members of the few” shouldn’t intimate a willingness to “trade favors”.</a:t>
            </a:r>
          </a:p>
        </p:txBody>
      </p:sp>
    </p:spTree>
    <p:extLst>
      <p:ext uri="{BB962C8B-B14F-4D97-AF65-F5344CB8AC3E}">
        <p14:creationId xmlns:p14="http://schemas.microsoft.com/office/powerpoint/2010/main" val="26216483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F8286-1874-4E73-87BE-3E6A7D57DA4D}"/>
              </a:ext>
            </a:extLst>
          </p:cNvPr>
          <p:cNvSpPr>
            <a:spLocks noGrp="1"/>
          </p:cNvSpPr>
          <p:nvPr>
            <p:ph type="title"/>
          </p:nvPr>
        </p:nvSpPr>
        <p:spPr>
          <a:xfrm>
            <a:off x="1451579" y="804519"/>
            <a:ext cx="9603275" cy="1049235"/>
          </a:xfrm>
        </p:spPr>
        <p:txBody>
          <a:bodyPr>
            <a:noAutofit/>
          </a:bodyPr>
          <a:lstStyle/>
          <a:p>
            <a:pPr algn="ctr"/>
            <a:r>
              <a:rPr lang="en-US" sz="2500" b="1" i="0" dirty="0">
                <a:solidFill>
                  <a:srgbClr val="000000"/>
                </a:solidFill>
                <a:effectLst/>
                <a:latin typeface="Verdana" panose="020B0604030504040204" pitchFamily="34" charset="0"/>
              </a:rPr>
              <a:t>STATEMENT ADOPTED BY THE RABBINICAL COUNCIL OF AMERICA AT THE MID-WINTER CONFERENCE, FEBRUARY 3-5, 1964</a:t>
            </a:r>
            <a:endParaRPr lang="en-US" sz="2500" dirty="0"/>
          </a:p>
        </p:txBody>
      </p:sp>
      <p:sp>
        <p:nvSpPr>
          <p:cNvPr id="3" name="Content Placeholder 2">
            <a:extLst>
              <a:ext uri="{FF2B5EF4-FFF2-40B4-BE49-F238E27FC236}">
                <a16:creationId xmlns:a16="http://schemas.microsoft.com/office/drawing/2014/main" id="{3BEF8250-091A-4E74-8B15-7100EB67D497}"/>
              </a:ext>
            </a:extLst>
          </p:cNvPr>
          <p:cNvSpPr>
            <a:spLocks noGrp="1"/>
          </p:cNvSpPr>
          <p:nvPr>
            <p:ph idx="1"/>
          </p:nvPr>
        </p:nvSpPr>
        <p:spPr>
          <a:xfrm>
            <a:off x="1451579" y="2143760"/>
            <a:ext cx="9603275" cy="3322585"/>
          </a:xfrm>
        </p:spPr>
        <p:txBody>
          <a:bodyPr>
            <a:normAutofit fontScale="77500" lnSpcReduction="20000"/>
          </a:bodyPr>
          <a:lstStyle/>
          <a:p>
            <a:pPr algn="l"/>
            <a:r>
              <a:rPr lang="en-US" b="0" i="0" dirty="0">
                <a:solidFill>
                  <a:srgbClr val="000000"/>
                </a:solidFill>
                <a:effectLst/>
                <a:latin typeface="Verdana, Arial, Helvetica, sans-serif"/>
              </a:rPr>
              <a:t>We are pleased to note that in recent years there has evolved in our country as well as throughout the world a desire to seek better understanding and a mutual respect among the world's major faiths. The current threat of secularism and materialism and the modern atheistic negation of religion and religious values makes even more imperative a harmonious relationship among the faiths. </a:t>
            </a:r>
            <a:r>
              <a:rPr lang="en-US" b="1" i="0" dirty="0">
                <a:solidFill>
                  <a:srgbClr val="000000"/>
                </a:solidFill>
                <a:effectLst/>
                <a:latin typeface="Verdana, Arial, Helvetica, sans-serif"/>
              </a:rPr>
              <a:t>This relationship, however, can only be of value if it will not be in conflict with the uniqueness of each religious community, since each religious community is an individual entity which cannot be merged or equated with a community which is committed to a different faith</a:t>
            </a:r>
            <a:r>
              <a:rPr lang="en-US" b="0" i="0" dirty="0">
                <a:solidFill>
                  <a:srgbClr val="000000"/>
                </a:solidFill>
                <a:effectLst/>
                <a:latin typeface="Verdana, Arial, Helvetica, sans-serif"/>
              </a:rPr>
              <a:t>. Each religious community is endowed with intrinsic dignity and metaphysical worth. Its historical experience, its present dynamics, its hopes and aspirations for the future can only be interpreted in terms of full spiritual independence of and freedom from any relatedness to another faith community. </a:t>
            </a:r>
            <a:endParaRPr lang="en-US" dirty="0"/>
          </a:p>
        </p:txBody>
      </p:sp>
    </p:spTree>
    <p:extLst>
      <p:ext uri="{BB962C8B-B14F-4D97-AF65-F5344CB8AC3E}">
        <p14:creationId xmlns:p14="http://schemas.microsoft.com/office/powerpoint/2010/main" val="42580354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FA68F-4F91-4C5E-A641-603E70870288}"/>
              </a:ext>
            </a:extLst>
          </p:cNvPr>
          <p:cNvSpPr>
            <a:spLocks noGrp="1"/>
          </p:cNvSpPr>
          <p:nvPr>
            <p:ph type="title"/>
          </p:nvPr>
        </p:nvSpPr>
        <p:spPr/>
        <p:txBody>
          <a:bodyPr>
            <a:noAutofit/>
          </a:bodyPr>
          <a:lstStyle/>
          <a:p>
            <a:pPr algn="ctr"/>
            <a:r>
              <a:rPr lang="en-US" sz="2400" b="1" i="0" dirty="0">
                <a:solidFill>
                  <a:srgbClr val="000000"/>
                </a:solidFill>
                <a:effectLst/>
                <a:latin typeface="Verdana" panose="020B0604030504040204" pitchFamily="34" charset="0"/>
              </a:rPr>
              <a:t>STATEMENT ADOPTED BY THE RABBINICAL COUNCIL OF AMERICA AT THE MID-WINTER CONFERENCE, FEBRUARY 3-5, 1964</a:t>
            </a:r>
            <a:endParaRPr lang="en-US" sz="2400" dirty="0"/>
          </a:p>
        </p:txBody>
      </p:sp>
      <p:sp>
        <p:nvSpPr>
          <p:cNvPr id="3" name="Content Placeholder 2">
            <a:extLst>
              <a:ext uri="{FF2B5EF4-FFF2-40B4-BE49-F238E27FC236}">
                <a16:creationId xmlns:a16="http://schemas.microsoft.com/office/drawing/2014/main" id="{DAF35834-DC5E-4A1E-8950-E76DFBCF1184}"/>
              </a:ext>
            </a:extLst>
          </p:cNvPr>
          <p:cNvSpPr>
            <a:spLocks noGrp="1"/>
          </p:cNvSpPr>
          <p:nvPr>
            <p:ph idx="1"/>
          </p:nvPr>
        </p:nvSpPr>
        <p:spPr>
          <a:xfrm>
            <a:off x="0" y="2015732"/>
            <a:ext cx="12191999" cy="4037749"/>
          </a:xfrm>
        </p:spPr>
        <p:txBody>
          <a:bodyPr>
            <a:normAutofit fontScale="92500" lnSpcReduction="20000"/>
          </a:bodyPr>
          <a:lstStyle/>
          <a:p>
            <a:pPr algn="just"/>
            <a:r>
              <a:rPr lang="en-US" b="0" i="0" dirty="0">
                <a:solidFill>
                  <a:srgbClr val="000000"/>
                </a:solidFill>
                <a:effectLst/>
                <a:latin typeface="Verdana, Arial, Helvetica, sans-serif"/>
              </a:rPr>
              <a:t>Any suggestion that the historical and meta-historical worth of a faith community be viewed against the backdrop of another faith, and the mere hint that a revision of basic historic attitudes is anticipated, are incongruous with the fundamentals of religious liberty and freedom of conscience and can only breed discord and suspicion. Such an approach is unacceptable to any self-respecting faith community that is proud of its past, vibrant and active in the present and determined to live on in the future and to continue serving God in its own individual way. Only full appreciation on the part of all of the singular role, inherent worth and basic prerogatives of each religious community will help promote the spirit of cooperation among faiths.</a:t>
            </a:r>
            <a:endParaRPr lang="en-US" b="0" i="0" dirty="0">
              <a:solidFill>
                <a:srgbClr val="000000"/>
              </a:solidFill>
              <a:effectLst/>
              <a:latin typeface="Times New Roman" panose="02020603050405020304" pitchFamily="18" charset="0"/>
            </a:endParaRPr>
          </a:p>
          <a:p>
            <a:pPr algn="just"/>
            <a:r>
              <a:rPr lang="en-US" b="0" i="0" dirty="0">
                <a:solidFill>
                  <a:srgbClr val="000000"/>
                </a:solidFill>
                <a:effectLst/>
                <a:latin typeface="Verdana, Arial, Helvetica, sans-serif"/>
              </a:rPr>
              <a:t>It is the prayerful hope of the Rabbinical Council of America that all inter-religious discussion and activity will be confined to these dimensions and will be guided by the prophet, Micah (4:5) "Let all the people walk, each one in the name of his god, and we shall walk in the name of our Lord, our God, forever and ever."</a:t>
            </a:r>
            <a:endParaRPr lang="en-US" b="0" i="0" dirty="0">
              <a:solidFill>
                <a:srgbClr val="000000"/>
              </a:solidFill>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1204504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1779A-B8C0-4025-A8F1-1A0A09C53427}"/>
              </a:ext>
            </a:extLst>
          </p:cNvPr>
          <p:cNvSpPr>
            <a:spLocks noGrp="1"/>
          </p:cNvSpPr>
          <p:nvPr>
            <p:ph type="title"/>
          </p:nvPr>
        </p:nvSpPr>
        <p:spPr/>
        <p:txBody>
          <a:bodyPr/>
          <a:lstStyle/>
          <a:p>
            <a:r>
              <a:rPr lang="en-US" dirty="0"/>
              <a:t>Recent </a:t>
            </a:r>
            <a:r>
              <a:rPr lang="en-US" dirty="0" err="1"/>
              <a:t>DevElopMents</a:t>
            </a:r>
            <a:endParaRPr lang="en-US" dirty="0"/>
          </a:p>
        </p:txBody>
      </p:sp>
      <p:sp>
        <p:nvSpPr>
          <p:cNvPr id="3" name="Content Placeholder 2">
            <a:extLst>
              <a:ext uri="{FF2B5EF4-FFF2-40B4-BE49-F238E27FC236}">
                <a16:creationId xmlns:a16="http://schemas.microsoft.com/office/drawing/2014/main" id="{EDEF8B21-EC58-4098-96E2-CF2D77168833}"/>
              </a:ext>
            </a:extLst>
          </p:cNvPr>
          <p:cNvSpPr>
            <a:spLocks noGrp="1"/>
          </p:cNvSpPr>
          <p:nvPr>
            <p:ph idx="1"/>
          </p:nvPr>
        </p:nvSpPr>
        <p:spPr>
          <a:xfrm>
            <a:off x="96982" y="2015732"/>
            <a:ext cx="12095017" cy="3450613"/>
          </a:xfrm>
        </p:spPr>
        <p:txBody>
          <a:bodyPr>
            <a:noAutofit/>
          </a:bodyPr>
          <a:lstStyle/>
          <a:p>
            <a:r>
              <a:rPr lang="en-US" dirty="0">
                <a:latin typeface="Times New Roman" panose="02020603050405020304" pitchFamily="18" charset="0"/>
                <a:cs typeface="Times New Roman" panose="02020603050405020304" pitchFamily="18" charset="0"/>
              </a:rPr>
              <a:t>Nostra Aetate- </a:t>
            </a:r>
          </a:p>
          <a:p>
            <a:pPr marL="457200" indent="-457200">
              <a:buAutoNum type="arabicParenR"/>
            </a:pPr>
            <a:r>
              <a:rPr lang="en-US" dirty="0">
                <a:latin typeface="Times New Roman" panose="02020603050405020304" pitchFamily="18" charset="0"/>
                <a:cs typeface="Times New Roman" panose="02020603050405020304" pitchFamily="18" charset="0"/>
              </a:rPr>
              <a:t>The church no longer blames all Jews for the crucifixion</a:t>
            </a:r>
          </a:p>
          <a:p>
            <a:pPr marL="457200" indent="-457200">
              <a:buAutoNum type="arabicParenR"/>
            </a:pPr>
            <a:r>
              <a:rPr lang="en-US" dirty="0">
                <a:latin typeface="Times New Roman" panose="02020603050405020304" pitchFamily="18" charset="0"/>
                <a:cs typeface="Times New Roman" panose="02020603050405020304" pitchFamily="18" charset="0"/>
              </a:rPr>
              <a:t>Anti-Semitism can’t be tolerated</a:t>
            </a:r>
          </a:p>
          <a:p>
            <a:pPr marL="0" indent="0" algn="just">
              <a:buNone/>
            </a:pPr>
            <a:r>
              <a:rPr lang="en-US" dirty="0">
                <a:latin typeface="Times New Roman" panose="02020603050405020304" pitchFamily="18" charset="0"/>
                <a:cs typeface="Times New Roman" panose="02020603050405020304" pitchFamily="18" charset="0"/>
              </a:rPr>
              <a:t>“</a:t>
            </a:r>
            <a:r>
              <a:rPr lang="en-US" b="0" i="0" dirty="0">
                <a:solidFill>
                  <a:srgbClr val="202122"/>
                </a:solidFill>
                <a:effectLst/>
                <a:latin typeface="Times New Roman" panose="02020603050405020304" pitchFamily="18" charset="0"/>
                <a:cs typeface="Times New Roman" panose="02020603050405020304" pitchFamily="18" charset="0"/>
              </a:rPr>
              <a:t>Since the spiritual patrimony common to Christians and Jews is of such magnitude, this Sacred Synod wants to foster and recommend that mutual knowledge and respect that are, above all, the fruit of biblical and theological studies as well as of fraternal dialogues. Moreover, this Synod, in her rejection of injustices of whatever kind and wherever inflicted upon people, and recalling our common patrimony, deplores and condemns hatred and persecutions of Jews, whether they arose in former or in our own days.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379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51EE-9FDD-43D4-9695-D5165F7660FC}"/>
              </a:ext>
            </a:extLst>
          </p:cNvPr>
          <p:cNvSpPr>
            <a:spLocks noGrp="1"/>
          </p:cNvSpPr>
          <p:nvPr>
            <p:ph type="title"/>
          </p:nvPr>
        </p:nvSpPr>
        <p:spPr/>
        <p:txBody>
          <a:bodyPr/>
          <a:lstStyle/>
          <a:p>
            <a:pPr algn="ctr"/>
            <a:r>
              <a:rPr lang="en-US" dirty="0"/>
              <a:t>Criticisms of Rabbi </a:t>
            </a:r>
            <a:r>
              <a:rPr lang="en-US" dirty="0" err="1"/>
              <a:t>Solevitchik’s</a:t>
            </a:r>
            <a:r>
              <a:rPr lang="en-US" dirty="0"/>
              <a:t> Approach Today</a:t>
            </a:r>
          </a:p>
        </p:txBody>
      </p:sp>
      <p:sp>
        <p:nvSpPr>
          <p:cNvPr id="3" name="Content Placeholder 2">
            <a:extLst>
              <a:ext uri="{FF2B5EF4-FFF2-40B4-BE49-F238E27FC236}">
                <a16:creationId xmlns:a16="http://schemas.microsoft.com/office/drawing/2014/main" id="{ADE26C1E-C2D2-4C41-8B28-65945F4994EF}"/>
              </a:ext>
            </a:extLst>
          </p:cNvPr>
          <p:cNvSpPr>
            <a:spLocks noGrp="1"/>
          </p:cNvSpPr>
          <p:nvPr>
            <p:ph idx="1"/>
          </p:nvPr>
        </p:nvSpPr>
        <p:spPr>
          <a:xfrm>
            <a:off x="1451579" y="2015732"/>
            <a:ext cx="9603275" cy="3733904"/>
          </a:xfrm>
        </p:spPr>
        <p:txBody>
          <a:bodyPr>
            <a:normAutofit lnSpcReduction="10000"/>
          </a:bodyPr>
          <a:lstStyle/>
          <a:p>
            <a:pPr marL="457200" indent="-457200">
              <a:buFont typeface="+mj-lt"/>
              <a:buAutoNum type="arabicPeriod"/>
            </a:pPr>
            <a:r>
              <a:rPr lang="en-US" sz="2600" dirty="0"/>
              <a:t>Historical Development- The Church is no longer trying to missionize Jews.  The primary concern was disputation not dialogue</a:t>
            </a:r>
          </a:p>
          <a:p>
            <a:pPr marL="457200" indent="-457200">
              <a:buFont typeface="+mj-lt"/>
              <a:buAutoNum type="arabicPeriod"/>
            </a:pPr>
            <a:r>
              <a:rPr lang="en-US" sz="2600" dirty="0"/>
              <a:t>Commonality- We do share biblical values with Christians.</a:t>
            </a:r>
          </a:p>
          <a:p>
            <a:pPr marL="457200" indent="-457200">
              <a:buFont typeface="+mj-lt"/>
              <a:buAutoNum type="arabicPeriod"/>
            </a:pPr>
            <a:r>
              <a:rPr lang="en-US" sz="2600" dirty="0"/>
              <a:t>Universalism- We have a responsibility to unite to Call out in the Name of G-d</a:t>
            </a:r>
          </a:p>
          <a:p>
            <a:pPr marL="457200" indent="-457200">
              <a:buFont typeface="+mj-lt"/>
              <a:buAutoNum type="arabicPeriod"/>
            </a:pPr>
            <a:r>
              <a:rPr lang="en-US" sz="2600" dirty="0"/>
              <a:t>Promoting Theism</a:t>
            </a:r>
          </a:p>
          <a:p>
            <a:pPr marL="0" indent="0">
              <a:buNone/>
            </a:pPr>
            <a:endParaRPr lang="en-US" sz="2600" dirty="0"/>
          </a:p>
        </p:txBody>
      </p:sp>
    </p:spTree>
    <p:extLst>
      <p:ext uri="{BB962C8B-B14F-4D97-AF65-F5344CB8AC3E}">
        <p14:creationId xmlns:p14="http://schemas.microsoft.com/office/powerpoint/2010/main" val="29098581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9518A-2411-40F9-AE20-1871DCD8C7DB}"/>
              </a:ext>
            </a:extLst>
          </p:cNvPr>
          <p:cNvSpPr>
            <a:spLocks noGrp="1"/>
          </p:cNvSpPr>
          <p:nvPr>
            <p:ph type="title"/>
          </p:nvPr>
        </p:nvSpPr>
        <p:spPr/>
        <p:txBody>
          <a:bodyPr/>
          <a:lstStyle/>
          <a:p>
            <a:r>
              <a:rPr lang="en-CA" dirty="0"/>
              <a:t>Rabbi David Rosen</a:t>
            </a:r>
            <a:endParaRPr lang="en-US" dirty="0"/>
          </a:p>
        </p:txBody>
      </p:sp>
      <p:sp>
        <p:nvSpPr>
          <p:cNvPr id="3" name="Content Placeholder 2">
            <a:extLst>
              <a:ext uri="{FF2B5EF4-FFF2-40B4-BE49-F238E27FC236}">
                <a16:creationId xmlns:a16="http://schemas.microsoft.com/office/drawing/2014/main" id="{EBFCFD0D-BFF9-4022-9C20-C1AE9CDDAAA1}"/>
              </a:ext>
            </a:extLst>
          </p:cNvPr>
          <p:cNvSpPr>
            <a:spLocks noGrp="1"/>
          </p:cNvSpPr>
          <p:nvPr>
            <p:ph idx="1"/>
          </p:nvPr>
        </p:nvSpPr>
        <p:spPr/>
        <p:txBody>
          <a:bodyPr>
            <a:normAutofit fontScale="92500" lnSpcReduction="20000"/>
          </a:bodyPr>
          <a:lstStyle/>
          <a:p>
            <a:pPr marL="0" indent="0" algn="ctr">
              <a:buNone/>
            </a:pPr>
            <a:r>
              <a:rPr lang="en-US" sz="2200" b="1" i="0" dirty="0">
                <a:solidFill>
                  <a:srgbClr val="000000"/>
                </a:solidFill>
                <a:effectLst/>
                <a:latin typeface="Times New Roman" panose="02020603050405020304" pitchFamily="18" charset="0"/>
              </a:rPr>
              <a:t>Orthodox Judaism and Jewish-Christian Dialogue</a:t>
            </a:r>
            <a:endParaRPr lang="en-US" sz="2200" b="0" i="0" dirty="0">
              <a:solidFill>
                <a:srgbClr val="000000"/>
              </a:solidFill>
              <a:effectLst/>
              <a:latin typeface="Times New Roman" panose="02020603050405020304" pitchFamily="18" charset="0"/>
            </a:endParaRPr>
          </a:p>
          <a:p>
            <a:pPr algn="just"/>
            <a:r>
              <a:rPr lang="en-US" sz="2900" b="0" i="0" dirty="0">
                <a:solidFill>
                  <a:srgbClr val="000000"/>
                </a:solidFill>
                <a:effectLst/>
                <a:latin typeface="Times New Roman" panose="02020603050405020304" pitchFamily="18" charset="0"/>
              </a:rPr>
              <a:t>If Christianity is acknowledged to espouse beliefs and values that the Jewish people believe to be amongst those fundamental teachings that it brought to the world and for which it was elected; and as Judaism aspires for their recognition and fulfillment in the whole world; then their desecration, especially by those claiming to represent these beliefs and values among the Gentiles, must be our Jewish concern. </a:t>
            </a:r>
            <a:endParaRPr lang="en-US" sz="2900" dirty="0"/>
          </a:p>
        </p:txBody>
      </p:sp>
    </p:spTree>
    <p:extLst>
      <p:ext uri="{BB962C8B-B14F-4D97-AF65-F5344CB8AC3E}">
        <p14:creationId xmlns:p14="http://schemas.microsoft.com/office/powerpoint/2010/main" val="35167920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2857D-E43A-486C-AA65-99C8C85F7FF4}"/>
              </a:ext>
            </a:extLst>
          </p:cNvPr>
          <p:cNvSpPr>
            <a:spLocks noGrp="1"/>
          </p:cNvSpPr>
          <p:nvPr>
            <p:ph type="title"/>
          </p:nvPr>
        </p:nvSpPr>
        <p:spPr/>
        <p:txBody>
          <a:bodyPr/>
          <a:lstStyle/>
          <a:p>
            <a:r>
              <a:rPr lang="en-US" dirty="0"/>
              <a:t>Two Modern Schools Of Thought</a:t>
            </a:r>
          </a:p>
        </p:txBody>
      </p:sp>
      <p:sp>
        <p:nvSpPr>
          <p:cNvPr id="3" name="Content Placeholder 2">
            <a:extLst>
              <a:ext uri="{FF2B5EF4-FFF2-40B4-BE49-F238E27FC236}">
                <a16:creationId xmlns:a16="http://schemas.microsoft.com/office/drawing/2014/main" id="{C0C2B5D1-1F02-40EA-9A57-9AE892AC2217}"/>
              </a:ext>
            </a:extLst>
          </p:cNvPr>
          <p:cNvSpPr>
            <a:spLocks noGrp="1"/>
          </p:cNvSpPr>
          <p:nvPr>
            <p:ph idx="1"/>
          </p:nvPr>
        </p:nvSpPr>
        <p:spPr/>
        <p:txBody>
          <a:bodyPr>
            <a:normAutofit lnSpcReduction="10000"/>
          </a:bodyPr>
          <a:lstStyle/>
          <a:p>
            <a:pPr marL="457200" indent="-457200">
              <a:buFont typeface="+mj-lt"/>
              <a:buAutoNum type="arabicPeriod"/>
            </a:pPr>
            <a:r>
              <a:rPr lang="en-US" sz="2600" dirty="0">
                <a:latin typeface="Times New Roman" panose="02020603050405020304" pitchFamily="18" charset="0"/>
                <a:cs typeface="Times New Roman" panose="02020603050405020304" pitchFamily="18" charset="0"/>
              </a:rPr>
              <a:t>Segregationists- Jews and Christians should respect the differences between our faith communities and work together on cultural issues</a:t>
            </a:r>
          </a:p>
          <a:p>
            <a:pPr marL="914400" lvl="1" indent="-457200">
              <a:buFont typeface="+mj-lt"/>
              <a:buAutoNum type="arabicPeriod"/>
            </a:pPr>
            <a:r>
              <a:rPr lang="en-US" sz="2600" dirty="0">
                <a:latin typeface="Times New Roman" panose="02020603050405020304" pitchFamily="18" charset="0"/>
                <a:cs typeface="Times New Roman" panose="02020603050405020304" pitchFamily="18" charset="0"/>
              </a:rPr>
              <a:t>Rabbi Dr. David Berger, Rabbi Meir </a:t>
            </a:r>
            <a:r>
              <a:rPr lang="en-US" sz="2600" dirty="0" err="1">
                <a:latin typeface="Times New Roman" panose="02020603050405020304" pitchFamily="18" charset="0"/>
                <a:cs typeface="Times New Roman" panose="02020603050405020304" pitchFamily="18" charset="0"/>
              </a:rPr>
              <a:t>Soloveichik</a:t>
            </a:r>
            <a:endParaRPr lang="en-US" sz="26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600" dirty="0">
                <a:latin typeface="Times New Roman" panose="02020603050405020304" pitchFamily="18" charset="0"/>
                <a:cs typeface="Times New Roman" panose="02020603050405020304" pitchFamily="18" charset="0"/>
              </a:rPr>
              <a:t>Assimilationists- Although Judaism and Christianity certainly differ, we can value the religious contributions of each and have a healthy dialogue</a:t>
            </a:r>
          </a:p>
          <a:p>
            <a:pPr marL="914400" lvl="1" indent="-457200">
              <a:buFont typeface="+mj-lt"/>
              <a:buAutoNum type="arabicPeriod"/>
            </a:pPr>
            <a:r>
              <a:rPr lang="en-US" sz="2600" dirty="0">
                <a:latin typeface="Times New Roman" panose="02020603050405020304" pitchFamily="18" charset="0"/>
                <a:cs typeface="Times New Roman" panose="02020603050405020304" pitchFamily="18" charset="0"/>
              </a:rPr>
              <a:t>Rabbi Eugene Korn, Rabbi David Rosen, Dr. David Novak</a:t>
            </a:r>
          </a:p>
          <a:p>
            <a:pPr marL="457200" indent="-457200">
              <a:buFont typeface="+mj-lt"/>
              <a:buAutoNum type="arabicPeriod"/>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98771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13A63-20CB-4A28-ABAF-F23606874831}"/>
              </a:ext>
            </a:extLst>
          </p:cNvPr>
          <p:cNvSpPr>
            <a:spLocks noGrp="1"/>
          </p:cNvSpPr>
          <p:nvPr>
            <p:ph type="title"/>
          </p:nvPr>
        </p:nvSpPr>
        <p:spPr/>
        <p:txBody>
          <a:bodyPr>
            <a:noAutofit/>
          </a:bodyPr>
          <a:lstStyle/>
          <a:p>
            <a:r>
              <a:rPr lang="en-US" sz="2400" b="1" dirty="0">
                <a:effectLst/>
                <a:latin typeface="Times New Roman" panose="02020603050405020304" pitchFamily="18" charset="0"/>
                <a:ea typeface="Calibri" panose="020F0502020204030204" pitchFamily="34" charset="0"/>
                <a:cs typeface="Arial" panose="020B0604020202020204" pitchFamily="34" charset="0"/>
              </a:rPr>
              <a:t>Rabbi Nachum Rabinovitch, “Accepting Donations from the International Fellowship of Christians and Jews</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FCA6885E-9B1D-4DF9-828E-CA5A18A87C38}"/>
              </a:ext>
            </a:extLst>
          </p:cNvPr>
          <p:cNvSpPr>
            <a:spLocks noGrp="1"/>
          </p:cNvSpPr>
          <p:nvPr>
            <p:ph idx="1"/>
          </p:nvPr>
        </p:nvSpPr>
        <p:spPr/>
        <p:txBody>
          <a:bodyPr>
            <a:normAutofit fontScale="92500" lnSpcReduction="20000"/>
          </a:bodyPr>
          <a:lstStyle/>
          <a:p>
            <a:pPr marL="0" marR="0" algn="just" rtl="1">
              <a:lnSpc>
                <a:spcPct val="107000"/>
              </a:lnSpc>
              <a:spcBef>
                <a:spcPts val="0"/>
              </a:spcBef>
              <a:spcAft>
                <a:spcPts val="0"/>
              </a:spcAft>
            </a:pPr>
            <a:r>
              <a:rPr lang="he-IL" sz="2600" dirty="0">
                <a:effectLst/>
                <a:latin typeface="Calibri" panose="020F0502020204030204" pitchFamily="34" charset="0"/>
                <a:ea typeface="Calibri" panose="020F0502020204030204" pitchFamily="34" charset="0"/>
                <a:cs typeface="Times New Roman" panose="02020603050405020304" pitchFamily="18" charset="0"/>
              </a:rPr>
              <a:t>דורנו נתברך בברכה מיוחדת שהרבה דורות ציפו לה, לראות במימוש הבטחת ה' בשיבת ישראל לארצו</a:t>
            </a:r>
            <a:r>
              <a:rPr lang="en-US" sz="2600" dirty="0">
                <a:effectLst/>
                <a:latin typeface="Times New Roman" panose="02020603050405020304" pitchFamily="18" charset="0"/>
                <a:ea typeface="Calibri" panose="020F0502020204030204" pitchFamily="34" charset="0"/>
                <a:cs typeface="Arial" panose="020B0604020202020204" pitchFamily="34" charset="0"/>
              </a:rPr>
              <a:t>. </a:t>
            </a:r>
            <a:r>
              <a:rPr lang="he-IL" sz="2600" dirty="0">
                <a:effectLst/>
                <a:latin typeface="Calibri" panose="020F0502020204030204" pitchFamily="34" charset="0"/>
                <a:ea typeface="Calibri" panose="020F0502020204030204" pitchFamily="34" charset="0"/>
                <a:cs typeface="Times New Roman" panose="02020603050405020304" pitchFamily="18" charset="0"/>
              </a:rPr>
              <a:t>הזדמנות זו מטילה עלינו את האתגר לקיום המטרה ההיסטורית של עם ישראל "ואתם תהיו לי ממלכת כהנים וגוי קדוש". בכל תקופה ותקופה נדרשת התבוננות באופן שבו יש ליישם את היעוד ההיסטורי הזה</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2600" dirty="0">
                <a:effectLst/>
                <a:latin typeface="Times New Roman" panose="02020603050405020304" pitchFamily="18" charset="0"/>
                <a:ea typeface="Calibri" panose="020F0502020204030204" pitchFamily="34" charset="0"/>
                <a:cs typeface="Arial" panose="020B0604020202020204" pitchFamily="34" charset="0"/>
              </a:rPr>
              <a:t>Our generation has been blessed with a unique blessing many generations have yearned for: to see the actualization of the G-d’s promise of Israel’s return to its land. This opportunity gives us the responsibility to meet the challenge of fulfilling the historical destiny of the nation of Israel: “and you shall be for me a kingdom of priests and a holy nation”.  In every era, new thinking is required to determine how to actualize this historical destiny. </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6149295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33225-E8B0-472C-A659-1DABF39A3ADF}"/>
              </a:ext>
            </a:extLst>
          </p:cNvPr>
          <p:cNvSpPr>
            <a:spLocks noGrp="1"/>
          </p:cNvSpPr>
          <p:nvPr>
            <p:ph type="title"/>
          </p:nvPr>
        </p:nvSpPr>
        <p:spPr/>
        <p:txBody>
          <a:bodyPr/>
          <a:lstStyle/>
          <a:p>
            <a:r>
              <a:rPr lang="en-US" dirty="0"/>
              <a:t>T</a:t>
            </a:r>
            <a:r>
              <a:rPr lang="en-CA" dirty="0"/>
              <a:t>he Words of the Rambam</a:t>
            </a:r>
            <a:br>
              <a:rPr lang="en-CA" dirty="0"/>
            </a:br>
            <a:endParaRPr lang="en-US" dirty="0"/>
          </a:p>
        </p:txBody>
      </p:sp>
      <p:sp>
        <p:nvSpPr>
          <p:cNvPr id="3" name="Content Placeholder 2">
            <a:extLst>
              <a:ext uri="{FF2B5EF4-FFF2-40B4-BE49-F238E27FC236}">
                <a16:creationId xmlns:a16="http://schemas.microsoft.com/office/drawing/2014/main" id="{8861F6EE-47B1-4BEC-9654-A16EE1979CAE}"/>
              </a:ext>
            </a:extLst>
          </p:cNvPr>
          <p:cNvSpPr>
            <a:spLocks noGrp="1"/>
          </p:cNvSpPr>
          <p:nvPr>
            <p:ph idx="1"/>
          </p:nvPr>
        </p:nvSpPr>
        <p:spPr>
          <a:xfrm>
            <a:off x="0" y="2015732"/>
            <a:ext cx="12192000" cy="4037749"/>
          </a:xfrm>
        </p:spPr>
        <p:txBody>
          <a:bodyPr>
            <a:normAutofit fontScale="92500"/>
          </a:bodyPr>
          <a:lstStyle/>
          <a:p>
            <a:pPr marL="0" indent="0" algn="just">
              <a:buNone/>
            </a:pPr>
            <a:r>
              <a:rPr lang="en-CA" b="1" dirty="0"/>
              <a:t>Rambam, Laws of Kings 11:6 (Reuven </a:t>
            </a:r>
            <a:r>
              <a:rPr lang="en-CA" b="1" dirty="0" err="1"/>
              <a:t>Brauner</a:t>
            </a:r>
            <a:r>
              <a:rPr lang="en-CA" b="1" dirty="0"/>
              <a:t>)</a:t>
            </a:r>
          </a:p>
          <a:p>
            <a:pPr marL="0" indent="0" algn="just" rtl="1">
              <a:buNone/>
            </a:pPr>
            <a:r>
              <a:rPr lang="he-IL" dirty="0"/>
              <a:t>אַף יֵשׁוּעַ הַנּוֹצְרִי שֶׁדִּימָה שֶׁיִּהְיֶה מָשִׁיחַ, וְנֶהֱרָג בְּבֵית דִּין, כְּבָר נִתְנַבֵּא בּוֹ דָּנִיֵּאל, שֶׁנֶּאֱמַר "וּבְנֵי פָּרִיצֵי עַמְּךָ יִנַּשְּׂאוּ לְהַעֲמִיד חָזוֹן וְנִכְשָׁלוּ" (</a:t>
            </a:r>
            <a:r>
              <a:rPr lang="he-IL" dirty="0">
                <a:hlinkClick r:id="rId2"/>
              </a:rPr>
              <a:t>דניאל יא, יד</a:t>
            </a:r>
            <a:r>
              <a:rPr lang="he-IL" dirty="0"/>
              <a:t>). וְכִי יֵשׁ מִכְשׁוֹל גָּדוֹל מִזֶּה, שֶׁכָּל הַנְּבִיאִים דִּבְּרוּ שֶׁהַמָּשִׁיחַ גּוֹאֵל יִשְׂרָאֵל וּמוֹשִׁיעָם, וּמְקַבֵּץ נִדְחֵיהֶם וּמְחַזֵּק מִצְוָתָן, וְזֶה גָּרַם לְאַבֵּד יִשְׂרָאֵל בַּחֶרֶב, וּלְפַזֵּר שְׁאֵרִיתָם וּלְהַשְׁפִּילָם, וּלְהַחֲלִיף הַתּוֹרָה, וּלְהַטְעוֹת רוֹב הָעוֹלָם לַעֲבֹד אֱלוֹהַּ מִבַּלְעֲדֵי ה'. </a:t>
            </a:r>
          </a:p>
          <a:p>
            <a:pPr marL="0" indent="0" algn="just">
              <a:buNone/>
            </a:pPr>
            <a:r>
              <a:rPr lang="en-US" dirty="0"/>
              <a:t>Even Jesus the Nazarene who imagined he would be the Messiah and was killed by the Court</a:t>
            </a:r>
            <a:r>
              <a:rPr lang="en-US" i="1" dirty="0"/>
              <a:t>.</a:t>
            </a:r>
            <a:r>
              <a:rPr lang="en-US" dirty="0"/>
              <a:t> was prophesized about by Daniel as it says, “</a:t>
            </a:r>
            <a:r>
              <a:rPr lang="en-US" i="1" dirty="0"/>
              <a:t>and also the children of the violent among your people will lift themselves up to establish the vision, but they shall stumble</a:t>
            </a:r>
            <a:r>
              <a:rPr lang="en-US" dirty="0"/>
              <a:t>” (</a:t>
            </a:r>
            <a:r>
              <a:rPr lang="en-US" dirty="0">
                <a:hlinkClick r:id="rId2"/>
              </a:rPr>
              <a:t>Daniel 11:14</a:t>
            </a:r>
            <a:r>
              <a:rPr lang="en-US" dirty="0"/>
              <a:t>). Was there ever a greater impediment than this one? All the Prophets spoke of the Messiah, Redeemer of Israel and Savior and Gatherer of the Exiles and Strengthener of the Commandments. But this one caused the ruin of Israel by the sword and the dispersal of its remnant and its humiliation and reversed the Torah, and caused most of the world to err and worship a god other than </a:t>
            </a:r>
            <a:r>
              <a:rPr lang="en-US" dirty="0" err="1"/>
              <a:t>HaShem</a:t>
            </a:r>
            <a:r>
              <a:rPr lang="en-US" dirty="0"/>
              <a:t> (G-d).</a:t>
            </a:r>
          </a:p>
          <a:p>
            <a:pPr algn="r" rtl="1"/>
            <a:endParaRPr lang="en-US" dirty="0"/>
          </a:p>
        </p:txBody>
      </p:sp>
    </p:spTree>
    <p:extLst>
      <p:ext uri="{BB962C8B-B14F-4D97-AF65-F5344CB8AC3E}">
        <p14:creationId xmlns:p14="http://schemas.microsoft.com/office/powerpoint/2010/main" val="114081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39FF-FA7D-4313-8036-09AF08AE12F0}"/>
              </a:ext>
            </a:extLst>
          </p:cNvPr>
          <p:cNvSpPr>
            <a:spLocks noGrp="1"/>
          </p:cNvSpPr>
          <p:nvPr>
            <p:ph type="title"/>
          </p:nvPr>
        </p:nvSpPr>
        <p:spPr/>
        <p:txBody>
          <a:bodyPr>
            <a:noAutofit/>
          </a:bodyPr>
          <a:lstStyle/>
          <a:p>
            <a:br>
              <a:rPr lang="en-CA" sz="2000" dirty="0"/>
            </a:br>
            <a:br>
              <a:rPr lang="en-CA" sz="2000" dirty="0"/>
            </a:br>
            <a:r>
              <a:rPr lang="en-CA" sz="2000" dirty="0"/>
              <a:t>Who was Brother Daniel?</a:t>
            </a:r>
            <a:br>
              <a:rPr lang="en-CA" sz="2000" dirty="0"/>
            </a:br>
            <a:br>
              <a:rPr lang="en-US" sz="2000" b="0" i="0" dirty="0">
                <a:solidFill>
                  <a:srgbClr val="F1F1F1"/>
                </a:solidFill>
                <a:effectLst/>
                <a:latin typeface="Roboto"/>
              </a:rPr>
            </a:br>
            <a:br>
              <a:rPr lang="en-US" sz="2000" dirty="0"/>
            </a:br>
            <a:endParaRPr lang="en-US" sz="2000" dirty="0"/>
          </a:p>
        </p:txBody>
      </p:sp>
      <p:sp>
        <p:nvSpPr>
          <p:cNvPr id="3" name="Content Placeholder 2">
            <a:extLst>
              <a:ext uri="{FF2B5EF4-FFF2-40B4-BE49-F238E27FC236}">
                <a16:creationId xmlns:a16="http://schemas.microsoft.com/office/drawing/2014/main" id="{DD4E0C64-9B0F-48F0-AD46-2EC1E39746CF}"/>
              </a:ext>
            </a:extLst>
          </p:cNvPr>
          <p:cNvSpPr>
            <a:spLocks noGrp="1"/>
          </p:cNvSpPr>
          <p:nvPr>
            <p:ph idx="1"/>
          </p:nvPr>
        </p:nvSpPr>
        <p:spPr/>
        <p:txBody>
          <a:bodyPr/>
          <a:lstStyle/>
          <a:p>
            <a:r>
              <a:rPr lang="en-CA" dirty="0"/>
              <a:t>When the Germans invaded Poland , </a:t>
            </a:r>
            <a:r>
              <a:rPr lang="en-CA" dirty="0" err="1"/>
              <a:t>Rufeisen</a:t>
            </a:r>
            <a:r>
              <a:rPr lang="en-CA" dirty="0"/>
              <a:t> fled with his brother.</a:t>
            </a:r>
          </a:p>
          <a:p>
            <a:r>
              <a:rPr lang="en-CA" dirty="0"/>
              <a:t>He first fled to </a:t>
            </a:r>
            <a:r>
              <a:rPr lang="en-CA" dirty="0" err="1"/>
              <a:t>Lviv</a:t>
            </a:r>
            <a:r>
              <a:rPr lang="en-CA" dirty="0"/>
              <a:t>, Ukraine and then to Vilna.</a:t>
            </a:r>
          </a:p>
          <a:p>
            <a:r>
              <a:rPr lang="en-CA" dirty="0"/>
              <a:t>After Vilna, was taken by the Germans, </a:t>
            </a:r>
            <a:r>
              <a:rPr lang="en-CA" dirty="0" err="1"/>
              <a:t>Rufeisen</a:t>
            </a:r>
            <a:r>
              <a:rPr lang="en-CA" dirty="0"/>
              <a:t> was detained. However, because he know the shoemaking trade he was hired by the Nazis work with the leather they had confiscated.</a:t>
            </a:r>
          </a:p>
          <a:p>
            <a:r>
              <a:rPr lang="en-CA" dirty="0"/>
              <a:t>After the leather ran out, he fled to the farm of a man whom he met in the street and then Belarus to the man’s brother. In Belarus, disguised as a gentile, he used his knowledge of German to work as a translator for the police</a:t>
            </a:r>
            <a:endParaRPr lang="en-US" dirty="0"/>
          </a:p>
        </p:txBody>
      </p:sp>
    </p:spTree>
    <p:extLst>
      <p:ext uri="{BB962C8B-B14F-4D97-AF65-F5344CB8AC3E}">
        <p14:creationId xmlns:p14="http://schemas.microsoft.com/office/powerpoint/2010/main" val="14462914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83D7B-D183-4605-8AD7-71DA42A3E824}"/>
              </a:ext>
            </a:extLst>
          </p:cNvPr>
          <p:cNvSpPr>
            <a:spLocks noGrp="1"/>
          </p:cNvSpPr>
          <p:nvPr>
            <p:ph type="title"/>
          </p:nvPr>
        </p:nvSpPr>
        <p:spPr/>
        <p:txBody>
          <a:bodyPr/>
          <a:lstStyle/>
          <a:p>
            <a:r>
              <a:rPr lang="en-US" dirty="0"/>
              <a:t>T</a:t>
            </a:r>
            <a:r>
              <a:rPr lang="en-CA" dirty="0"/>
              <a:t>he Words of the Rambam</a:t>
            </a:r>
            <a:br>
              <a:rPr lang="en-CA" dirty="0"/>
            </a:br>
            <a:endParaRPr lang="en-US" dirty="0"/>
          </a:p>
        </p:txBody>
      </p:sp>
      <p:sp>
        <p:nvSpPr>
          <p:cNvPr id="3" name="Content Placeholder 2">
            <a:extLst>
              <a:ext uri="{FF2B5EF4-FFF2-40B4-BE49-F238E27FC236}">
                <a16:creationId xmlns:a16="http://schemas.microsoft.com/office/drawing/2014/main" id="{0DBE9705-4E2D-4FD5-A985-51227AF0B493}"/>
              </a:ext>
            </a:extLst>
          </p:cNvPr>
          <p:cNvSpPr>
            <a:spLocks noGrp="1"/>
          </p:cNvSpPr>
          <p:nvPr>
            <p:ph idx="1"/>
          </p:nvPr>
        </p:nvSpPr>
        <p:spPr>
          <a:xfrm>
            <a:off x="320041" y="2015732"/>
            <a:ext cx="11643360" cy="3866908"/>
          </a:xfrm>
        </p:spPr>
        <p:txBody>
          <a:bodyPr>
            <a:normAutofit/>
          </a:bodyPr>
          <a:lstStyle/>
          <a:p>
            <a:pPr marL="0" indent="0" algn="just" rtl="1">
              <a:buNone/>
            </a:pPr>
            <a:r>
              <a:rPr lang="he-IL" dirty="0"/>
              <a:t>אֲבָל מַחְשְׁבוֹת בּוֹרֵא עוֹלָם אֵין כּוֹחַ בָּאָדָם לְהַשִּׂיגָם, כִּי לֹא דְּרָכֵינוּ דְּרָכָיו וְלֹא מַחְשְׁבוֹתֵינוּ מַחְשְׁבוֹתָיו. וְכָל הַדְּבָרִים הָאֵלּוּ שֶׁל יֵשׁוּעַ הַנּוֹצְרִי, וְשֶׁל זֶה הַיִּשְׁמְעֵאלִי שֶׁעָמַד אַחֲרָיו, אֵינָן אֶלָּא לְיַשֵּׁר דֶּרֶךְ לַמֶּלֶךְ הַמָּשִׁיחַ, וּלְתַקֵּן אֶת הָעוֹלָם כֻּלּוּ לַעֲבֹד אֶת ה' בְּיַחַד: שֶׁנֶּאֱמַר "כִּי אָז אֶהְפֹּךְ אֶל עַמִּים שָׂפָה בְרוּרָה לִקְרֹא כֻּלָּם בְּשֵׁם ה' וּלְעוֹבְדוֹ שְׁכֶם אֶחָד" (ראה </a:t>
            </a:r>
            <a:r>
              <a:rPr lang="he-IL" dirty="0">
                <a:hlinkClick r:id="rId2">
                  <a:extLst>
                    <a:ext uri="{A12FA001-AC4F-418D-AE19-62706E023703}">
                      <ahyp:hlinkClr xmlns:ahyp="http://schemas.microsoft.com/office/drawing/2018/hyperlinkcolor" val="tx"/>
                    </a:ext>
                  </a:extLst>
                </a:hlinkClick>
              </a:rPr>
              <a:t>צפניה ג, ט</a:t>
            </a:r>
            <a:r>
              <a:rPr lang="he-IL" dirty="0"/>
              <a:t>). </a:t>
            </a:r>
          </a:p>
          <a:p>
            <a:pPr marL="0" indent="0" algn="just">
              <a:buNone/>
            </a:pPr>
            <a:r>
              <a:rPr lang="en-US" dirty="0"/>
              <a:t>Nonetheless, the Thoughts of the Creator of the World are beyond any man’s understanding. For our ways are not His Ways, and our thoughts are not His Thoughts. And all the doings of Jesus the Nazarene and that of that Ishmaelite</a:t>
            </a:r>
            <a:r>
              <a:rPr lang="en-US" i="1" dirty="0"/>
              <a:t>.</a:t>
            </a:r>
            <a:r>
              <a:rPr lang="en-US" dirty="0"/>
              <a:t> who came after him are nothing but to pave the way for the King Messiah and prepare the entire world to worship G-d together, as it says, “</a:t>
            </a:r>
            <a:r>
              <a:rPr lang="en-US" i="1" dirty="0"/>
              <a:t>For </a:t>
            </a:r>
            <a:r>
              <a:rPr lang="en-US" i="1" dirty="0" err="1"/>
              <a:t>thenWhen</a:t>
            </a:r>
            <a:r>
              <a:rPr lang="en-US" i="1" dirty="0"/>
              <a:t> they will realize that their Messiahs were false will they abandon them and turn to G-d’s true Messiah. I will turn to the peoples a pure language, that they may all call upon the Name of the Lord, to serve Him with one consent</a:t>
            </a:r>
            <a:r>
              <a:rPr lang="en-US" dirty="0"/>
              <a:t>” (</a:t>
            </a:r>
            <a:r>
              <a:rPr lang="en-US" dirty="0" err="1">
                <a:solidFill>
                  <a:srgbClr val="FA2B5C"/>
                </a:solidFill>
                <a:hlinkClick r:id="rId2">
                  <a:extLst>
                    <a:ext uri="{A12FA001-AC4F-418D-AE19-62706E023703}">
                      <ahyp:hlinkClr xmlns:ahyp="http://schemas.microsoft.com/office/drawing/2018/hyperlinkcolor" val="tx"/>
                    </a:ext>
                  </a:extLst>
                </a:hlinkClick>
              </a:rPr>
              <a:t>Zephania</a:t>
            </a:r>
            <a:r>
              <a:rPr lang="en-US" dirty="0">
                <a:hlinkClick r:id="rId2">
                  <a:extLst>
                    <a:ext uri="{A12FA001-AC4F-418D-AE19-62706E023703}">
                      <ahyp:hlinkClr xmlns:ahyp="http://schemas.microsoft.com/office/drawing/2018/hyperlinkcolor" val="tx"/>
                    </a:ext>
                  </a:extLst>
                </a:hlinkClick>
              </a:rPr>
              <a:t> 3:9</a:t>
            </a:r>
            <a:r>
              <a:rPr lang="en-US" dirty="0"/>
              <a:t>).</a:t>
            </a:r>
          </a:p>
          <a:p>
            <a:endParaRPr lang="en-US" dirty="0"/>
          </a:p>
        </p:txBody>
      </p:sp>
    </p:spTree>
    <p:extLst>
      <p:ext uri="{BB962C8B-B14F-4D97-AF65-F5344CB8AC3E}">
        <p14:creationId xmlns:p14="http://schemas.microsoft.com/office/powerpoint/2010/main" val="6459030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ED492-6153-4E78-8689-534D96214E72}"/>
              </a:ext>
            </a:extLst>
          </p:cNvPr>
          <p:cNvSpPr>
            <a:spLocks noGrp="1"/>
          </p:cNvSpPr>
          <p:nvPr>
            <p:ph type="title"/>
          </p:nvPr>
        </p:nvSpPr>
        <p:spPr/>
        <p:txBody>
          <a:bodyPr/>
          <a:lstStyle/>
          <a:p>
            <a:r>
              <a:rPr lang="en-CA" dirty="0"/>
              <a:t>Review Questions	</a:t>
            </a:r>
            <a:endParaRPr lang="en-US" dirty="0"/>
          </a:p>
        </p:txBody>
      </p:sp>
      <p:sp>
        <p:nvSpPr>
          <p:cNvPr id="3" name="Content Placeholder 2">
            <a:extLst>
              <a:ext uri="{FF2B5EF4-FFF2-40B4-BE49-F238E27FC236}">
                <a16:creationId xmlns:a16="http://schemas.microsoft.com/office/drawing/2014/main" id="{3884C717-56F6-4A0A-AE6F-56FC40208A3F}"/>
              </a:ext>
            </a:extLst>
          </p:cNvPr>
          <p:cNvSpPr>
            <a:spLocks noGrp="1"/>
          </p:cNvSpPr>
          <p:nvPr>
            <p:ph idx="1"/>
          </p:nvPr>
        </p:nvSpPr>
        <p:spPr/>
        <p:txBody>
          <a:bodyPr>
            <a:noAutofit/>
          </a:bodyPr>
          <a:lstStyle/>
          <a:p>
            <a:r>
              <a:rPr lang="en-CA" sz="2300" dirty="0">
                <a:latin typeface="Times New Roman" panose="02020603050405020304" pitchFamily="18" charset="0"/>
                <a:cs typeface="Times New Roman" panose="02020603050405020304" pitchFamily="18" charset="0"/>
              </a:rPr>
              <a:t>Q1- Can A Jew Lose Their Jewishness&gt;</a:t>
            </a:r>
          </a:p>
          <a:p>
            <a:r>
              <a:rPr lang="en-CA" sz="2300" dirty="0">
                <a:latin typeface="Times New Roman" panose="02020603050405020304" pitchFamily="18" charset="0"/>
                <a:cs typeface="Times New Roman" panose="02020603050405020304" pitchFamily="18" charset="0"/>
              </a:rPr>
              <a:t>Q2- Can one be a member of both the Jewish Nation and the Christian Nation?</a:t>
            </a:r>
          </a:p>
          <a:p>
            <a:r>
              <a:rPr lang="en-CA" sz="2300" dirty="0">
                <a:latin typeface="Times New Roman" panose="02020603050405020304" pitchFamily="18" charset="0"/>
                <a:cs typeface="Times New Roman" panose="02020603050405020304" pitchFamily="18" charset="0"/>
              </a:rPr>
              <a:t>Q3- Should we see ourselves as part of a greater “Judeo Christian” community?</a:t>
            </a:r>
          </a:p>
          <a:p>
            <a:r>
              <a:rPr lang="en-CA" sz="2300" dirty="0">
                <a:latin typeface="Times New Roman" panose="02020603050405020304" pitchFamily="18" charset="0"/>
                <a:cs typeface="Times New Roman" panose="02020603050405020304" pitchFamily="18" charset="0"/>
              </a:rPr>
              <a:t>Q4- Under what circumstances is inter-faith dialogue appropriate?</a:t>
            </a:r>
          </a:p>
          <a:p>
            <a:r>
              <a:rPr lang="en-CA" sz="2300" dirty="0">
                <a:latin typeface="Times New Roman" panose="02020603050405020304" pitchFamily="18" charset="0"/>
                <a:cs typeface="Times New Roman" panose="02020603050405020304" pitchFamily="18" charset="0"/>
              </a:rPr>
              <a:t>Q5- How should we approach today’s paleo-</a:t>
            </a:r>
            <a:r>
              <a:rPr lang="en-CA" sz="2300" dirty="0" err="1">
                <a:latin typeface="Times New Roman" panose="02020603050405020304" pitchFamily="18" charset="0"/>
                <a:cs typeface="Times New Roman" panose="02020603050405020304" pitchFamily="18" charset="0"/>
              </a:rPr>
              <a:t>semetic</a:t>
            </a:r>
            <a:r>
              <a:rPr lang="en-CA" sz="2300" dirty="0">
                <a:latin typeface="Times New Roman" panose="02020603050405020304" pitchFamily="18" charset="0"/>
                <a:cs typeface="Times New Roman" panose="02020603050405020304" pitchFamily="18" charset="0"/>
              </a:rPr>
              <a:t>, Zionist Christian?</a:t>
            </a:r>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0553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D7E33-544F-48C7-84E5-49A47B133A2E}"/>
              </a:ext>
            </a:extLst>
          </p:cNvPr>
          <p:cNvSpPr>
            <a:spLocks noGrp="1"/>
          </p:cNvSpPr>
          <p:nvPr>
            <p:ph type="title"/>
          </p:nvPr>
        </p:nvSpPr>
        <p:spPr/>
        <p:txBody>
          <a:bodyPr>
            <a:normAutofit fontScale="90000"/>
          </a:bodyPr>
          <a:lstStyle/>
          <a:p>
            <a:br>
              <a:rPr lang="en-CA" dirty="0"/>
            </a:br>
            <a:br>
              <a:rPr lang="en-CA" dirty="0"/>
            </a:br>
            <a:r>
              <a:rPr lang="en-CA" dirty="0"/>
              <a:t>Who was Brother Daniel?</a:t>
            </a:r>
            <a:br>
              <a:rPr lang="en-CA" dirty="0"/>
            </a:br>
            <a:br>
              <a:rPr lang="en-US" sz="1600" b="0" i="0" dirty="0">
                <a:solidFill>
                  <a:srgbClr val="F1F1F1"/>
                </a:solidFill>
                <a:effectLst/>
                <a:latin typeface="Roboto"/>
              </a:rPr>
            </a:br>
            <a:br>
              <a:rPr lang="en-US" dirty="0"/>
            </a:br>
            <a:endParaRPr lang="en-US" dirty="0"/>
          </a:p>
        </p:txBody>
      </p:sp>
      <p:sp>
        <p:nvSpPr>
          <p:cNvPr id="3" name="Content Placeholder 2">
            <a:extLst>
              <a:ext uri="{FF2B5EF4-FFF2-40B4-BE49-F238E27FC236}">
                <a16:creationId xmlns:a16="http://schemas.microsoft.com/office/drawing/2014/main" id="{D0F6D9CA-9DBD-4752-BE33-A0858B778992}"/>
              </a:ext>
            </a:extLst>
          </p:cNvPr>
          <p:cNvSpPr>
            <a:spLocks noGrp="1"/>
          </p:cNvSpPr>
          <p:nvPr>
            <p:ph idx="1"/>
          </p:nvPr>
        </p:nvSpPr>
        <p:spPr/>
        <p:txBody>
          <a:bodyPr/>
          <a:lstStyle/>
          <a:p>
            <a:r>
              <a:rPr lang="en-CA" dirty="0"/>
              <a:t>Oswald, had special access to classified information which he would leak to Jews he met in the area.</a:t>
            </a:r>
          </a:p>
          <a:p>
            <a:r>
              <a:rPr lang="en-CA" dirty="0"/>
              <a:t> When he learned that the Mir ghetto would be liquidated, he sent the police to chase “partisans” who didn’t exist to buy his friends time to escape. He also provided them with weaponry. </a:t>
            </a:r>
          </a:p>
          <a:p>
            <a:r>
              <a:rPr lang="en-CA" dirty="0" err="1"/>
              <a:t>Rufeisen</a:t>
            </a:r>
            <a:r>
              <a:rPr lang="en-CA" dirty="0"/>
              <a:t> was found out, admitted he was a Jew and fled.</a:t>
            </a:r>
          </a:p>
          <a:p>
            <a:endParaRPr lang="en-US" dirty="0"/>
          </a:p>
        </p:txBody>
      </p:sp>
    </p:spTree>
    <p:extLst>
      <p:ext uri="{BB962C8B-B14F-4D97-AF65-F5344CB8AC3E}">
        <p14:creationId xmlns:p14="http://schemas.microsoft.com/office/powerpoint/2010/main" val="231507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59D3C-2D9F-4450-8F62-1EC40B3639F6}"/>
              </a:ext>
            </a:extLst>
          </p:cNvPr>
          <p:cNvSpPr>
            <a:spLocks noGrp="1"/>
          </p:cNvSpPr>
          <p:nvPr>
            <p:ph type="title"/>
          </p:nvPr>
        </p:nvSpPr>
        <p:spPr/>
        <p:txBody>
          <a:bodyPr/>
          <a:lstStyle/>
          <a:p>
            <a:r>
              <a:rPr lang="en-CA" dirty="0"/>
              <a:t>Brother Daniel: The Conversion</a:t>
            </a:r>
            <a:br>
              <a:rPr lang="en-CA" dirty="0"/>
            </a:br>
            <a:r>
              <a:rPr lang="en-CA" dirty="0"/>
              <a:t>	</a:t>
            </a:r>
            <a:endParaRPr lang="en-US" dirty="0"/>
          </a:p>
        </p:txBody>
      </p:sp>
      <p:sp>
        <p:nvSpPr>
          <p:cNvPr id="3" name="Content Placeholder 2">
            <a:extLst>
              <a:ext uri="{FF2B5EF4-FFF2-40B4-BE49-F238E27FC236}">
                <a16:creationId xmlns:a16="http://schemas.microsoft.com/office/drawing/2014/main" id="{23FC171F-A281-417A-83E3-AED4592151C0}"/>
              </a:ext>
            </a:extLst>
          </p:cNvPr>
          <p:cNvSpPr>
            <a:spLocks noGrp="1"/>
          </p:cNvSpPr>
          <p:nvPr>
            <p:ph idx="1"/>
          </p:nvPr>
        </p:nvSpPr>
        <p:spPr/>
        <p:txBody>
          <a:bodyPr>
            <a:normAutofit fontScale="85000" lnSpcReduction="10000"/>
          </a:bodyPr>
          <a:lstStyle/>
          <a:p>
            <a:r>
              <a:rPr lang="en-US" dirty="0" err="1"/>
              <a:t>Rufeisien</a:t>
            </a:r>
            <a:r>
              <a:rPr lang="en-US" dirty="0"/>
              <a:t> found shelter in a convent, where he read the New Testament and various Carmelite publications. </a:t>
            </a:r>
          </a:p>
          <a:p>
            <a:r>
              <a:rPr lang="en-US" dirty="0"/>
              <a:t>Less than three weeks later, </a:t>
            </a:r>
            <a:r>
              <a:rPr lang="en-US" dirty="0" err="1"/>
              <a:t>Rufeisen</a:t>
            </a:r>
            <a:r>
              <a:rPr lang="en-US" dirty="0"/>
              <a:t> asked the mother superior to baptize him. </a:t>
            </a:r>
          </a:p>
          <a:p>
            <a:r>
              <a:rPr lang="en-US" dirty="0"/>
              <a:t>He felt that it was not a rejection of his Jewish heritage; he wanted a stronger connection to the New Testament, which he read as a Jewish document. In particular, the account of the death and resurrection of Jesus helped him to cope with the horrors of the Holocaust.</a:t>
            </a:r>
          </a:p>
          <a:p>
            <a:r>
              <a:rPr lang="en-US" dirty="0"/>
              <a:t>When he felt he was endangering the nuns, he fled from the convent and joined a group of partisans.</a:t>
            </a:r>
          </a:p>
          <a:p>
            <a:r>
              <a:rPr lang="en-US" dirty="0"/>
              <a:t>They suspected him of being a German and would have killed him but one of the Jews he saved from the Mir ghetto recognized him.</a:t>
            </a:r>
          </a:p>
        </p:txBody>
      </p:sp>
    </p:spTree>
    <p:extLst>
      <p:ext uri="{BB962C8B-B14F-4D97-AF65-F5344CB8AC3E}">
        <p14:creationId xmlns:p14="http://schemas.microsoft.com/office/powerpoint/2010/main" val="4229561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18241-39E7-4BB3-949D-A6431AF0C06E}"/>
              </a:ext>
            </a:extLst>
          </p:cNvPr>
          <p:cNvSpPr>
            <a:spLocks noGrp="1"/>
          </p:cNvSpPr>
          <p:nvPr>
            <p:ph type="title"/>
          </p:nvPr>
        </p:nvSpPr>
        <p:spPr/>
        <p:txBody>
          <a:bodyPr/>
          <a:lstStyle/>
          <a:p>
            <a:r>
              <a:rPr lang="en-CA" dirty="0"/>
              <a:t>Brother Daniel: The Law of Return	</a:t>
            </a:r>
            <a:endParaRPr lang="en-US" dirty="0"/>
          </a:p>
        </p:txBody>
      </p:sp>
      <p:sp>
        <p:nvSpPr>
          <p:cNvPr id="3" name="Content Placeholder 2">
            <a:extLst>
              <a:ext uri="{FF2B5EF4-FFF2-40B4-BE49-F238E27FC236}">
                <a16:creationId xmlns:a16="http://schemas.microsoft.com/office/drawing/2014/main" id="{0FC39848-9EAC-4DB5-B233-655F8A144296}"/>
              </a:ext>
            </a:extLst>
          </p:cNvPr>
          <p:cNvSpPr>
            <a:spLocks noGrp="1"/>
          </p:cNvSpPr>
          <p:nvPr>
            <p:ph idx="1"/>
          </p:nvPr>
        </p:nvSpPr>
        <p:spPr/>
        <p:txBody>
          <a:bodyPr/>
          <a:lstStyle/>
          <a:p>
            <a:r>
              <a:rPr lang="en-CA" dirty="0"/>
              <a:t>After the war, </a:t>
            </a:r>
            <a:r>
              <a:rPr lang="en-CA" dirty="0" err="1"/>
              <a:t>Rufeisen</a:t>
            </a:r>
            <a:r>
              <a:rPr lang="en-CA" dirty="0"/>
              <a:t> joined a Carmelite Monastery in </a:t>
            </a:r>
            <a:r>
              <a:rPr lang="en-CA" dirty="0" err="1"/>
              <a:t>Czerna</a:t>
            </a:r>
            <a:r>
              <a:rPr lang="en-CA" dirty="0"/>
              <a:t>. He knew they had a division in Israel and wanted to make Aliyah. </a:t>
            </a:r>
          </a:p>
          <a:p>
            <a:r>
              <a:rPr lang="en-CA" dirty="0"/>
              <a:t>He took as final vows as a monk in 1949 and then become Brother Daniel.</a:t>
            </a:r>
          </a:p>
          <a:p>
            <a:r>
              <a:rPr lang="en-CA" dirty="0"/>
              <a:t>When he was given permission to relocate to Israel, he was told because of his conversion he could not emigrate as a Jew and instead received a one year visa.</a:t>
            </a:r>
          </a:p>
          <a:p>
            <a:r>
              <a:rPr lang="en-CA" dirty="0" err="1"/>
              <a:t>Rufeisen</a:t>
            </a:r>
            <a:r>
              <a:rPr lang="en-CA" dirty="0"/>
              <a:t> ultimately sued the Minister of the Interior, claiming the he was born a Jew, and therefore still a Jew. </a:t>
            </a:r>
          </a:p>
          <a:p>
            <a:endParaRPr lang="en-CA" dirty="0"/>
          </a:p>
        </p:txBody>
      </p:sp>
    </p:spTree>
    <p:extLst>
      <p:ext uri="{BB962C8B-B14F-4D97-AF65-F5344CB8AC3E}">
        <p14:creationId xmlns:p14="http://schemas.microsoft.com/office/powerpoint/2010/main" val="2218147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0E409-D652-46BB-B912-ADD4660E4464}"/>
              </a:ext>
            </a:extLst>
          </p:cNvPr>
          <p:cNvSpPr>
            <a:spLocks noGrp="1"/>
          </p:cNvSpPr>
          <p:nvPr>
            <p:ph type="title"/>
          </p:nvPr>
        </p:nvSpPr>
        <p:spPr/>
        <p:txBody>
          <a:bodyPr/>
          <a:lstStyle/>
          <a:p>
            <a:r>
              <a:rPr lang="en-CA" dirty="0"/>
              <a:t>Brother Daniel: The Supreme Court</a:t>
            </a:r>
            <a:endParaRPr lang="en-US" dirty="0"/>
          </a:p>
        </p:txBody>
      </p:sp>
      <p:sp>
        <p:nvSpPr>
          <p:cNvPr id="3" name="Content Placeholder 2">
            <a:extLst>
              <a:ext uri="{FF2B5EF4-FFF2-40B4-BE49-F238E27FC236}">
                <a16:creationId xmlns:a16="http://schemas.microsoft.com/office/drawing/2014/main" id="{64EC93EB-7379-4393-9424-DF6B2E43A303}"/>
              </a:ext>
            </a:extLst>
          </p:cNvPr>
          <p:cNvSpPr>
            <a:spLocks noGrp="1"/>
          </p:cNvSpPr>
          <p:nvPr>
            <p:ph idx="1"/>
          </p:nvPr>
        </p:nvSpPr>
        <p:spPr/>
        <p:txBody>
          <a:bodyPr>
            <a:normAutofit fontScale="92500" lnSpcReduction="20000"/>
          </a:bodyPr>
          <a:lstStyle/>
          <a:p>
            <a:r>
              <a:rPr lang="en-US" dirty="0"/>
              <a:t>"Appearing before the Supreme Court in brown habit and sandals," </a:t>
            </a:r>
            <a:r>
              <a:rPr lang="en-US" dirty="0" err="1"/>
              <a:t>Rufeisen</a:t>
            </a:r>
            <a:r>
              <a:rPr lang="en-US" dirty="0"/>
              <a:t> spoke of "the sufferings and ordeals he endured as a Jew and the pride he felt in being Jewish and in the State of Israel.</a:t>
            </a:r>
          </a:p>
          <a:p>
            <a:r>
              <a:rPr lang="en-US" dirty="0"/>
              <a:t>However, the court came to a unanimous decision that Brother Daniel should not be granted citizenship under the law of Return.</a:t>
            </a:r>
          </a:p>
          <a:p>
            <a:r>
              <a:rPr lang="en-US" dirty="0" err="1"/>
              <a:t>Rufeisen</a:t>
            </a:r>
            <a:r>
              <a:rPr lang="en-US" dirty="0"/>
              <a:t> appealed the decision in 1962 and was rejected again.</a:t>
            </a:r>
          </a:p>
          <a:p>
            <a:endParaRPr lang="en-US" dirty="0"/>
          </a:p>
          <a:p>
            <a:r>
              <a:rPr lang="en-US" dirty="0" err="1"/>
              <a:t>Rufeisen</a:t>
            </a:r>
            <a:r>
              <a:rPr lang="en-US" dirty="0"/>
              <a:t> lived the rest of his life in the Carmelite monastery and ultimately became a naturalized citizen. </a:t>
            </a:r>
          </a:p>
          <a:p>
            <a:endParaRPr lang="en-US" dirty="0"/>
          </a:p>
          <a:p>
            <a:endParaRPr lang="en-US" dirty="0"/>
          </a:p>
          <a:p>
            <a:endParaRPr lang="en-US" dirty="0"/>
          </a:p>
        </p:txBody>
      </p:sp>
    </p:spTree>
    <p:extLst>
      <p:ext uri="{BB962C8B-B14F-4D97-AF65-F5344CB8AC3E}">
        <p14:creationId xmlns:p14="http://schemas.microsoft.com/office/powerpoint/2010/main" val="3074694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7DC61-D977-463C-80B9-0ABB36EF1794}"/>
              </a:ext>
            </a:extLst>
          </p:cNvPr>
          <p:cNvSpPr>
            <a:spLocks noGrp="1"/>
          </p:cNvSpPr>
          <p:nvPr>
            <p:ph type="title"/>
          </p:nvPr>
        </p:nvSpPr>
        <p:spPr/>
        <p:txBody>
          <a:bodyPr/>
          <a:lstStyle/>
          <a:p>
            <a:r>
              <a:rPr lang="en-CA" dirty="0"/>
              <a:t>Once a Jew Always a Jew? A Halachic Perspective</a:t>
            </a:r>
            <a:endParaRPr lang="en-US" dirty="0"/>
          </a:p>
        </p:txBody>
      </p:sp>
      <p:sp>
        <p:nvSpPr>
          <p:cNvPr id="3" name="Content Placeholder 2">
            <a:extLst>
              <a:ext uri="{FF2B5EF4-FFF2-40B4-BE49-F238E27FC236}">
                <a16:creationId xmlns:a16="http://schemas.microsoft.com/office/drawing/2014/main" id="{3CF73628-FB66-44B6-91A8-116D70CA932D}"/>
              </a:ext>
            </a:extLst>
          </p:cNvPr>
          <p:cNvSpPr>
            <a:spLocks noGrp="1"/>
          </p:cNvSpPr>
          <p:nvPr>
            <p:ph idx="1"/>
          </p:nvPr>
        </p:nvSpPr>
        <p:spPr/>
        <p:txBody>
          <a:bodyPr>
            <a:normAutofit/>
          </a:bodyPr>
          <a:lstStyle/>
          <a:p>
            <a:pPr marL="0" indent="0">
              <a:buNone/>
            </a:pPr>
            <a:r>
              <a:rPr lang="en-CA" sz="2800" dirty="0"/>
              <a:t>Is an apostate still a Jew? </a:t>
            </a:r>
          </a:p>
          <a:p>
            <a:pPr marL="0" indent="0">
              <a:buNone/>
            </a:pPr>
            <a:r>
              <a:rPr lang="en-CA" sz="2800" dirty="0"/>
              <a:t>The answer is complicated: There various types of apostates and various halachic questions which are contingent upon Jewish Status. </a:t>
            </a:r>
            <a:endParaRPr lang="en-US" sz="2800" b="1" dirty="0"/>
          </a:p>
        </p:txBody>
      </p:sp>
    </p:spTree>
    <p:extLst>
      <p:ext uri="{BB962C8B-B14F-4D97-AF65-F5344CB8AC3E}">
        <p14:creationId xmlns:p14="http://schemas.microsoft.com/office/powerpoint/2010/main" val="169183396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0</TotalTime>
  <Words>4636</Words>
  <Application>Microsoft Office PowerPoint</Application>
  <PresentationFormat>Widescreen</PresentationFormat>
  <Paragraphs>188</Paragraphs>
  <Slides>41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Arial</vt:lpstr>
      <vt:lpstr>Calibri</vt:lpstr>
      <vt:lpstr>Gill Sans MT</vt:lpstr>
      <vt:lpstr>Narkisim</vt:lpstr>
      <vt:lpstr>Roboto</vt:lpstr>
      <vt:lpstr>Times New Roman</vt:lpstr>
      <vt:lpstr>Verdana</vt:lpstr>
      <vt:lpstr>Verdana, Arial, Helvetica, sans-serif</vt:lpstr>
      <vt:lpstr>Gallery</vt:lpstr>
      <vt:lpstr>From Brother Daniel to Evangelical Zionists: Jews and Christians Today</vt:lpstr>
      <vt:lpstr>The Case of Brother Daniel</vt:lpstr>
      <vt:lpstr>  Who was Brother Daniel?   </vt:lpstr>
      <vt:lpstr>  Who was Brother Daniel?   </vt:lpstr>
      <vt:lpstr>  Who was Brother Daniel?   </vt:lpstr>
      <vt:lpstr>Brother Daniel: The Conversion  </vt:lpstr>
      <vt:lpstr>Brother Daniel: The Law of Return </vt:lpstr>
      <vt:lpstr>Brother Daniel: The Supreme Court</vt:lpstr>
      <vt:lpstr>Once a Jew Always a Jew? A Halachic Perspective</vt:lpstr>
      <vt:lpstr>Once a Jew Always a Jew? A Halachic Perspective</vt:lpstr>
      <vt:lpstr>Once a Jew Always a Jew? A Halachic Perspective</vt:lpstr>
      <vt:lpstr>Once a Jew Always a Jew? A Halachic Perspective-</vt:lpstr>
      <vt:lpstr>Once a Jew Always a Jew? A Halachic Perspective</vt:lpstr>
      <vt:lpstr>Who Is a Jew in Halacha?- Solving The Contradiction</vt:lpstr>
      <vt:lpstr>Who Is a Jew in Halacha?- Solving The Contradiction</vt:lpstr>
      <vt:lpstr>The “ChiDush” of Rabbi Chaim Soleveichik</vt:lpstr>
      <vt:lpstr>The “ChiDush” of Rabbi Chaim Soleveichik</vt:lpstr>
      <vt:lpstr>The “ChiDush” of Rabbi Chaim Soleveichik</vt:lpstr>
      <vt:lpstr>Rabbi Aharon Lichtenstein: Brother Daniel and the Jewish Fraternity </vt:lpstr>
      <vt:lpstr>Rabbi Aharon Lichtenstein: Explaining R’ Chaim</vt:lpstr>
      <vt:lpstr>Rabbi Aharon Lichtenstein: Explaining R’ Chaim</vt:lpstr>
      <vt:lpstr>Christianity- A Break From Judaism</vt:lpstr>
      <vt:lpstr>Is there a Duality between Jewish Nationhood and the Jewish Religion?</vt:lpstr>
      <vt:lpstr>Jewish Identity Requires Boundaries</vt:lpstr>
      <vt:lpstr>Confrontation</vt:lpstr>
      <vt:lpstr>Confrontation</vt:lpstr>
      <vt:lpstr>Confrontation- Three Perspectives on “Otherness”</vt:lpstr>
      <vt:lpstr>Confrontation from Tradition: A Journal of Orthodox Thought, 1964 volume 6, #2 rabbi Joseph B. Soloveichik</vt:lpstr>
      <vt:lpstr>Three Important Disparities</vt:lpstr>
      <vt:lpstr>Rabbi SoleveiTchik on Judeo-Christian tradition </vt:lpstr>
      <vt:lpstr>Four Preconditions for Interfaith Dialogue</vt:lpstr>
      <vt:lpstr>STATEMENT ADOPTED BY THE RABBINICAL COUNCIL OF AMERICA AT THE MID-WINTER CONFERENCE, FEBRUARY 3-5, 1964</vt:lpstr>
      <vt:lpstr>STATEMENT ADOPTED BY THE RABBINICAL COUNCIL OF AMERICA AT THE MID-WINTER CONFERENCE, FEBRUARY 3-5, 1964</vt:lpstr>
      <vt:lpstr>Recent DevElopMents</vt:lpstr>
      <vt:lpstr>Criticisms of Rabbi Solevitchik’s Approach Today</vt:lpstr>
      <vt:lpstr>Rabbi David Rosen</vt:lpstr>
      <vt:lpstr>Two Modern Schools Of Thought</vt:lpstr>
      <vt:lpstr>Rabbi Nachum Rabinovitch, “Accepting Donations from the International Fellowship of Christians and Jews </vt:lpstr>
      <vt:lpstr>The Words of the Rambam </vt:lpstr>
      <vt:lpstr>The Words of the Rambam </vt:lpstr>
      <vt:lpstr>Review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Brother Daniel to Evangelical Zionists: Jews and Christians Today</dc:title>
  <dc:creator>Sammy Bergman</dc:creator>
  <cp:lastModifiedBy>Sammy Bergman</cp:lastModifiedBy>
  <cp:revision>1</cp:revision>
  <dcterms:created xsi:type="dcterms:W3CDTF">2020-11-16T22:54:48Z</dcterms:created>
  <dcterms:modified xsi:type="dcterms:W3CDTF">2020-11-16T22:55:44Z</dcterms:modified>
</cp:coreProperties>
</file>