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5" r:id="rId11"/>
    <p:sldId id="266" r:id="rId12"/>
    <p:sldId id="264" r:id="rId13"/>
    <p:sldId id="272" r:id="rId14"/>
    <p:sldId id="273" r:id="rId15"/>
    <p:sldId id="274" r:id="rId16"/>
    <p:sldId id="268" r:id="rId17"/>
    <p:sldId id="271" r:id="rId18"/>
    <p:sldId id="275" r:id="rId19"/>
    <p:sldId id="278" r:id="rId20"/>
    <p:sldId id="279" r:id="rId21"/>
    <p:sldId id="280" r:id="rId22"/>
    <p:sldId id="276" r:id="rId23"/>
    <p:sldId id="277" r:id="rId24"/>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467799-2E18-42FB-9AE2-94A5747A955F}" v="4" dt="2021-10-24T16:59:18.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66"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85467799-2E18-42FB-9AE2-94A5747A955F}"/>
    <pc:docChg chg="undo custSel addSld modSld sldOrd">
      <pc:chgData name="Avigdor Rosensweig" userId="2c23bf757acee734" providerId="LiveId" clId="{85467799-2E18-42FB-9AE2-94A5747A955F}" dt="2021-10-24T18:00:53.528" v="27"/>
      <pc:docMkLst>
        <pc:docMk/>
      </pc:docMkLst>
      <pc:sldChg chg="modSp ord">
        <pc:chgData name="Avigdor Rosensweig" userId="2c23bf757acee734" providerId="LiveId" clId="{85467799-2E18-42FB-9AE2-94A5747A955F}" dt="2021-10-24T18:00:53.528" v="27"/>
        <pc:sldMkLst>
          <pc:docMk/>
          <pc:sldMk cId="2623907810" sldId="275"/>
        </pc:sldMkLst>
        <pc:graphicFrameChg chg="mod">
          <ac:chgData name="Avigdor Rosensweig" userId="2c23bf757acee734" providerId="LiveId" clId="{85467799-2E18-42FB-9AE2-94A5747A955F}" dt="2021-10-24T16:58:44.410" v="0" actId="20577"/>
          <ac:graphicFrameMkLst>
            <pc:docMk/>
            <pc:sldMk cId="2623907810" sldId="275"/>
            <ac:graphicFrameMk id="4" creationId="{9463F69F-A286-44C3-ABD3-D15A9A24E77B}"/>
          </ac:graphicFrameMkLst>
        </pc:graphicFrameChg>
      </pc:sldChg>
      <pc:sldChg chg="modSp">
        <pc:chgData name="Avigdor Rosensweig" userId="2c23bf757acee734" providerId="LiveId" clId="{85467799-2E18-42FB-9AE2-94A5747A955F}" dt="2021-10-24T16:59:18.504" v="3" actId="20577"/>
        <pc:sldMkLst>
          <pc:docMk/>
          <pc:sldMk cId="2243081403" sldId="277"/>
        </pc:sldMkLst>
        <pc:graphicFrameChg chg="mod">
          <ac:chgData name="Avigdor Rosensweig" userId="2c23bf757acee734" providerId="LiveId" clId="{85467799-2E18-42FB-9AE2-94A5747A955F}" dt="2021-10-24T16:59:18.504" v="3" actId="20577"/>
          <ac:graphicFrameMkLst>
            <pc:docMk/>
            <pc:sldMk cId="2243081403" sldId="277"/>
            <ac:graphicFrameMk id="4" creationId="{CFA4F7AC-DC9A-415B-8D63-BD9D977E6FB8}"/>
          </ac:graphicFrameMkLst>
        </pc:graphicFrameChg>
      </pc:sldChg>
      <pc:sldChg chg="modSp new mod">
        <pc:chgData name="Avigdor Rosensweig" userId="2c23bf757acee734" providerId="LiveId" clId="{85467799-2E18-42FB-9AE2-94A5747A955F}" dt="2021-10-24T18:00:16.406" v="11" actId="27636"/>
        <pc:sldMkLst>
          <pc:docMk/>
          <pc:sldMk cId="3244085325" sldId="278"/>
        </pc:sldMkLst>
        <pc:spChg chg="mod">
          <ac:chgData name="Avigdor Rosensweig" userId="2c23bf757acee734" providerId="LiveId" clId="{85467799-2E18-42FB-9AE2-94A5747A955F}" dt="2021-10-24T18:00:16.406" v="11" actId="27636"/>
          <ac:spMkLst>
            <pc:docMk/>
            <pc:sldMk cId="3244085325" sldId="278"/>
            <ac:spMk id="3" creationId="{A2E83E30-6E99-4AB8-8B18-5DFB0FAE009F}"/>
          </ac:spMkLst>
        </pc:spChg>
      </pc:sldChg>
      <pc:sldChg chg="modSp new mod">
        <pc:chgData name="Avigdor Rosensweig" userId="2c23bf757acee734" providerId="LiveId" clId="{85467799-2E18-42FB-9AE2-94A5747A955F}" dt="2021-10-24T18:00:29.342" v="16" actId="20577"/>
        <pc:sldMkLst>
          <pc:docMk/>
          <pc:sldMk cId="1172906059" sldId="279"/>
        </pc:sldMkLst>
        <pc:spChg chg="mod">
          <ac:chgData name="Avigdor Rosensweig" userId="2c23bf757acee734" providerId="LiveId" clId="{85467799-2E18-42FB-9AE2-94A5747A955F}" dt="2021-10-24T18:00:29.342" v="16" actId="20577"/>
          <ac:spMkLst>
            <pc:docMk/>
            <pc:sldMk cId="1172906059" sldId="279"/>
            <ac:spMk id="3" creationId="{741D37FF-E333-4A6E-A467-8DA809EBA13A}"/>
          </ac:spMkLst>
        </pc:spChg>
      </pc:sldChg>
      <pc:sldChg chg="modSp new mod">
        <pc:chgData name="Avigdor Rosensweig" userId="2c23bf757acee734" providerId="LiveId" clId="{85467799-2E18-42FB-9AE2-94A5747A955F}" dt="2021-10-24T18:00:42.866" v="25" actId="27636"/>
        <pc:sldMkLst>
          <pc:docMk/>
          <pc:sldMk cId="3880707378" sldId="280"/>
        </pc:sldMkLst>
        <pc:spChg chg="mod">
          <ac:chgData name="Avigdor Rosensweig" userId="2c23bf757acee734" providerId="LiveId" clId="{85467799-2E18-42FB-9AE2-94A5747A955F}" dt="2021-10-24T18:00:42.866" v="25" actId="27636"/>
          <ac:spMkLst>
            <pc:docMk/>
            <pc:sldMk cId="3880707378" sldId="280"/>
            <ac:spMk id="3" creationId="{C1442276-515D-44EC-8420-0E536BB6FBB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EC8B0F-6F65-43BF-92E7-A1D58D2A2E1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CDEC7DCD-8D5E-4513-99FB-FE5FFA8A6030}">
      <dgm:prSet phldrT="[Text]"/>
      <dgm:spPr/>
      <dgm:t>
        <a:bodyPr/>
        <a:lstStyle/>
        <a:p>
          <a:pPr rtl="1"/>
          <a:r>
            <a:rPr lang="he-IL" dirty="0"/>
            <a:t>מצוות אכילת פירות שביעית</a:t>
          </a:r>
        </a:p>
      </dgm:t>
    </dgm:pt>
    <dgm:pt modelId="{118D7F3E-797F-4FF2-A12E-1C3A6EA4427A}" type="parTrans" cxnId="{FAFA39F9-EE5B-4075-B07C-EAD28222C4C2}">
      <dgm:prSet/>
      <dgm:spPr/>
      <dgm:t>
        <a:bodyPr/>
        <a:lstStyle/>
        <a:p>
          <a:pPr rtl="1"/>
          <a:endParaRPr lang="he-IL"/>
        </a:p>
      </dgm:t>
    </dgm:pt>
    <dgm:pt modelId="{510D2908-6C36-4BE4-8A21-9B62B3599844}" type="sibTrans" cxnId="{FAFA39F9-EE5B-4075-B07C-EAD28222C4C2}">
      <dgm:prSet/>
      <dgm:spPr/>
      <dgm:t>
        <a:bodyPr/>
        <a:lstStyle/>
        <a:p>
          <a:pPr rtl="1"/>
          <a:endParaRPr lang="he-IL"/>
        </a:p>
      </dgm:t>
    </dgm:pt>
    <dgm:pt modelId="{0B86D490-AC5A-4C3C-8A21-FE03ACB98723}">
      <dgm:prSet phldrT="[Text]"/>
      <dgm:spPr/>
      <dgm:t>
        <a:bodyPr/>
        <a:lstStyle/>
        <a:p>
          <a:pPr rtl="1"/>
          <a:r>
            <a:rPr lang="he-IL" dirty="0"/>
            <a:t>מצווה קיומית</a:t>
          </a:r>
        </a:p>
      </dgm:t>
    </dgm:pt>
    <dgm:pt modelId="{38733533-B3E5-4937-9B17-8BB01F174189}" type="parTrans" cxnId="{2747060F-322D-404C-85FA-8A93154012D1}">
      <dgm:prSet/>
      <dgm:spPr/>
      <dgm:t>
        <a:bodyPr/>
        <a:lstStyle/>
        <a:p>
          <a:pPr rtl="1"/>
          <a:endParaRPr lang="he-IL"/>
        </a:p>
      </dgm:t>
    </dgm:pt>
    <dgm:pt modelId="{5662BFB4-2036-41DE-B9D4-3CF8BD145DC0}" type="sibTrans" cxnId="{2747060F-322D-404C-85FA-8A93154012D1}">
      <dgm:prSet/>
      <dgm:spPr/>
      <dgm:t>
        <a:bodyPr/>
        <a:lstStyle/>
        <a:p>
          <a:pPr rtl="1"/>
          <a:endParaRPr lang="he-IL"/>
        </a:p>
      </dgm:t>
    </dgm:pt>
    <dgm:pt modelId="{53DCB32E-A476-4879-8A7F-E52460B8B4F8}">
      <dgm:prSet phldrT="[Text]"/>
      <dgm:spPr/>
      <dgm:t>
        <a:bodyPr/>
        <a:lstStyle/>
        <a:p>
          <a:pPr rtl="1"/>
          <a:r>
            <a:rPr lang="he-IL" dirty="0"/>
            <a:t>מצוות אכילה</a:t>
          </a:r>
        </a:p>
      </dgm:t>
    </dgm:pt>
    <dgm:pt modelId="{6698A5EA-2AEE-479C-A926-87C5371145F2}" type="parTrans" cxnId="{88CCE00A-2D94-4B25-8DE4-36670E3A33D4}">
      <dgm:prSet/>
      <dgm:spPr/>
      <dgm:t>
        <a:bodyPr/>
        <a:lstStyle/>
        <a:p>
          <a:pPr rtl="1"/>
          <a:endParaRPr lang="he-IL"/>
        </a:p>
      </dgm:t>
    </dgm:pt>
    <dgm:pt modelId="{CE8CB49F-3E7E-444F-9F8F-62BE913A0DBC}" type="sibTrans" cxnId="{88CCE00A-2D94-4B25-8DE4-36670E3A33D4}">
      <dgm:prSet/>
      <dgm:spPr/>
      <dgm:t>
        <a:bodyPr/>
        <a:lstStyle/>
        <a:p>
          <a:pPr rtl="1"/>
          <a:endParaRPr lang="he-IL"/>
        </a:p>
      </dgm:t>
    </dgm:pt>
    <dgm:pt modelId="{A3CEAA7C-F034-4BA7-B70A-FA4102CE63A0}">
      <dgm:prSet phldrT="[Text]"/>
      <dgm:spPr/>
      <dgm:t>
        <a:bodyPr/>
        <a:lstStyle/>
        <a:p>
          <a:pPr rtl="1"/>
          <a:r>
            <a:rPr lang="he-IL" dirty="0"/>
            <a:t>אין מצווה כלל</a:t>
          </a:r>
        </a:p>
      </dgm:t>
    </dgm:pt>
    <dgm:pt modelId="{FADD9C12-C400-474C-9319-4AED94A16E7F}" type="parTrans" cxnId="{06352186-325A-48FC-BEA8-6FDE18F76BCB}">
      <dgm:prSet/>
      <dgm:spPr/>
      <dgm:t>
        <a:bodyPr/>
        <a:lstStyle/>
        <a:p>
          <a:pPr rtl="1"/>
          <a:endParaRPr lang="he-IL"/>
        </a:p>
      </dgm:t>
    </dgm:pt>
    <dgm:pt modelId="{321900B2-28E3-464F-A2AF-91A4DBA64AD3}" type="sibTrans" cxnId="{06352186-325A-48FC-BEA8-6FDE18F76BCB}">
      <dgm:prSet/>
      <dgm:spPr/>
      <dgm:t>
        <a:bodyPr/>
        <a:lstStyle/>
        <a:p>
          <a:pPr rtl="1"/>
          <a:endParaRPr lang="he-IL"/>
        </a:p>
      </dgm:t>
    </dgm:pt>
    <dgm:pt modelId="{B157DE60-CC7F-4529-B3DA-B1FAE7FE7441}">
      <dgm:prSet phldrT="[Text]"/>
      <dgm:spPr/>
      <dgm:t>
        <a:bodyPr/>
        <a:lstStyle/>
        <a:p>
          <a:pPr rtl="1"/>
          <a:r>
            <a:rPr lang="he-IL" dirty="0"/>
            <a:t>יש איסור עשה להפסיד הפירות</a:t>
          </a:r>
        </a:p>
      </dgm:t>
    </dgm:pt>
    <dgm:pt modelId="{4E4E8992-F78E-44CD-866E-D8AFF9B1A519}" type="parTrans" cxnId="{E289EACE-F092-4975-97B8-1B1535A535F9}">
      <dgm:prSet/>
      <dgm:spPr/>
      <dgm:t>
        <a:bodyPr/>
        <a:lstStyle/>
        <a:p>
          <a:pPr rtl="1"/>
          <a:endParaRPr lang="he-IL"/>
        </a:p>
      </dgm:t>
    </dgm:pt>
    <dgm:pt modelId="{5ADE2009-2F5B-4EA1-B424-C4BA598A4A7D}" type="sibTrans" cxnId="{E289EACE-F092-4975-97B8-1B1535A535F9}">
      <dgm:prSet/>
      <dgm:spPr/>
      <dgm:t>
        <a:bodyPr/>
        <a:lstStyle/>
        <a:p>
          <a:pPr rtl="1"/>
          <a:endParaRPr lang="he-IL"/>
        </a:p>
      </dgm:t>
    </dgm:pt>
    <dgm:pt modelId="{67FFBFAF-3D65-4BB8-9FE2-64D3F1ADF38F}">
      <dgm:prSet phldrT="[Text]"/>
      <dgm:spPr/>
      <dgm:t>
        <a:bodyPr/>
        <a:lstStyle/>
        <a:p>
          <a:pPr rtl="1"/>
          <a:r>
            <a:rPr lang="he-IL" dirty="0" err="1"/>
            <a:t>חזון</a:t>
          </a:r>
          <a:r>
            <a:rPr lang="he-IL" dirty="0"/>
            <a:t> איש, רמב"ם לפי מגילת אסתר</a:t>
          </a:r>
        </a:p>
      </dgm:t>
    </dgm:pt>
    <dgm:pt modelId="{DB2DF520-8F16-4736-B108-0EEBADDE0275}" type="parTrans" cxnId="{70966508-7F2D-479A-896B-97792807C532}">
      <dgm:prSet/>
      <dgm:spPr/>
      <dgm:t>
        <a:bodyPr/>
        <a:lstStyle/>
        <a:p>
          <a:pPr rtl="1"/>
          <a:endParaRPr lang="he-IL"/>
        </a:p>
      </dgm:t>
    </dgm:pt>
    <dgm:pt modelId="{687C2023-C1E6-40F8-8428-CFDB7AFFCD3D}" type="sibTrans" cxnId="{70966508-7F2D-479A-896B-97792807C532}">
      <dgm:prSet/>
      <dgm:spPr/>
      <dgm:t>
        <a:bodyPr/>
        <a:lstStyle/>
        <a:p>
          <a:pPr rtl="1"/>
          <a:endParaRPr lang="he-IL"/>
        </a:p>
      </dgm:t>
    </dgm:pt>
    <dgm:pt modelId="{0850530C-F86B-41F6-A658-9ED8F1E70345}">
      <dgm:prSet phldrT="[Text]"/>
      <dgm:spPr/>
      <dgm:t>
        <a:bodyPr/>
        <a:lstStyle/>
        <a:p>
          <a:pPr rtl="1"/>
          <a:r>
            <a:rPr lang="he-IL" dirty="0"/>
            <a:t>תורת הארץ</a:t>
          </a:r>
        </a:p>
      </dgm:t>
    </dgm:pt>
    <dgm:pt modelId="{8972AB0D-28BF-4D5B-A885-B2076272D7F9}" type="parTrans" cxnId="{2289C793-BF62-4022-A689-25BF37BAE9E4}">
      <dgm:prSet/>
      <dgm:spPr/>
      <dgm:t>
        <a:bodyPr/>
        <a:lstStyle/>
        <a:p>
          <a:pPr rtl="1"/>
          <a:endParaRPr lang="he-IL"/>
        </a:p>
      </dgm:t>
    </dgm:pt>
    <dgm:pt modelId="{6C6632AF-71D5-4D9D-B870-F66880715623}" type="sibTrans" cxnId="{2289C793-BF62-4022-A689-25BF37BAE9E4}">
      <dgm:prSet/>
      <dgm:spPr/>
      <dgm:t>
        <a:bodyPr/>
        <a:lstStyle/>
        <a:p>
          <a:pPr rtl="1"/>
          <a:endParaRPr lang="he-IL"/>
        </a:p>
      </dgm:t>
    </dgm:pt>
    <dgm:pt modelId="{6A0D6319-116A-4081-ADF5-C997C012699E}">
      <dgm:prSet phldrT="[Text]"/>
      <dgm:spPr/>
      <dgm:t>
        <a:bodyPr/>
        <a:lstStyle/>
        <a:p>
          <a:pPr rtl="1"/>
          <a:r>
            <a:rPr lang="he-IL" dirty="0"/>
            <a:t>אין מצווה לאכול, אבל מי שאוכל מקיים מצווה</a:t>
          </a:r>
        </a:p>
      </dgm:t>
    </dgm:pt>
    <dgm:pt modelId="{798063C2-4CAB-4F0F-8B7D-8EA4B2410F7C}" type="parTrans" cxnId="{EA6AFBB3-FE1C-42CF-B6B5-790D384A436B}">
      <dgm:prSet/>
      <dgm:spPr/>
      <dgm:t>
        <a:bodyPr/>
        <a:lstStyle/>
        <a:p>
          <a:pPr rtl="1"/>
          <a:endParaRPr lang="he-IL"/>
        </a:p>
      </dgm:t>
    </dgm:pt>
    <dgm:pt modelId="{AABF06AC-A3FD-4505-ACBE-5538E1D58B43}" type="sibTrans" cxnId="{EA6AFBB3-FE1C-42CF-B6B5-790D384A436B}">
      <dgm:prSet/>
      <dgm:spPr/>
      <dgm:t>
        <a:bodyPr/>
        <a:lstStyle/>
        <a:p>
          <a:pPr rtl="1"/>
          <a:endParaRPr lang="he-IL"/>
        </a:p>
      </dgm:t>
    </dgm:pt>
    <dgm:pt modelId="{C82C4F7A-9275-4BC4-8A82-A0FA660BFBE0}">
      <dgm:prSet phldrT="[Text]"/>
      <dgm:spPr/>
      <dgm:t>
        <a:bodyPr/>
        <a:lstStyle/>
        <a:p>
          <a:pPr rtl="1"/>
          <a:r>
            <a:rPr lang="he-IL" dirty="0"/>
            <a:t>יש מצווה לאכול פירות שביעית. </a:t>
          </a:r>
        </a:p>
      </dgm:t>
    </dgm:pt>
    <dgm:pt modelId="{9714AF88-D27A-4268-BCA8-CB3D9FAD99E0}" type="parTrans" cxnId="{0BD05BD6-C554-4987-9C64-D3A497EDFF8B}">
      <dgm:prSet/>
      <dgm:spPr/>
      <dgm:t>
        <a:bodyPr/>
        <a:lstStyle/>
        <a:p>
          <a:pPr rtl="1"/>
          <a:endParaRPr lang="he-IL"/>
        </a:p>
      </dgm:t>
    </dgm:pt>
    <dgm:pt modelId="{3CF1BDF1-BBFF-4B8D-9576-ACAC9920F174}" type="sibTrans" cxnId="{0BD05BD6-C554-4987-9C64-D3A497EDFF8B}">
      <dgm:prSet/>
      <dgm:spPr/>
      <dgm:t>
        <a:bodyPr/>
        <a:lstStyle/>
        <a:p>
          <a:pPr rtl="1"/>
          <a:endParaRPr lang="he-IL"/>
        </a:p>
      </dgm:t>
    </dgm:pt>
    <dgm:pt modelId="{0577A951-D08F-4431-BC52-C5EB2CBBD080}">
      <dgm:prSet phldrT="[Text]"/>
      <dgm:spPr/>
      <dgm:t>
        <a:bodyPr/>
        <a:lstStyle/>
        <a:p>
          <a:pPr rtl="1"/>
          <a:r>
            <a:rPr lang="he-IL" dirty="0"/>
            <a:t>מגילת אסתר ורב קוק ברמב"ן</a:t>
          </a:r>
        </a:p>
      </dgm:t>
    </dgm:pt>
    <dgm:pt modelId="{4E02BA52-E705-47D7-9A1F-08E69B26E827}" type="parTrans" cxnId="{B405F8E0-A124-4259-88E9-90DF396CDEA5}">
      <dgm:prSet/>
      <dgm:spPr/>
      <dgm:t>
        <a:bodyPr/>
        <a:lstStyle/>
        <a:p>
          <a:pPr rtl="1"/>
          <a:endParaRPr lang="he-IL"/>
        </a:p>
      </dgm:t>
    </dgm:pt>
    <dgm:pt modelId="{363F806C-5CE3-46B7-942A-9BBFA6B3CDEC}" type="sibTrans" cxnId="{B405F8E0-A124-4259-88E9-90DF396CDEA5}">
      <dgm:prSet/>
      <dgm:spPr/>
      <dgm:t>
        <a:bodyPr/>
        <a:lstStyle/>
        <a:p>
          <a:pPr rtl="1"/>
          <a:endParaRPr lang="he-IL"/>
        </a:p>
      </dgm:t>
    </dgm:pt>
    <dgm:pt modelId="{5A2E6ACB-9643-422C-A27F-BA899F0FD6FE}" type="pres">
      <dgm:prSet presAssocID="{20EC8B0F-6F65-43BF-92E7-A1D58D2A2E16}" presName="hierChild1" presStyleCnt="0">
        <dgm:presLayoutVars>
          <dgm:chPref val="1"/>
          <dgm:dir/>
          <dgm:animOne val="branch"/>
          <dgm:animLvl val="lvl"/>
          <dgm:resizeHandles/>
        </dgm:presLayoutVars>
      </dgm:prSet>
      <dgm:spPr/>
    </dgm:pt>
    <dgm:pt modelId="{75C35615-8F31-48DB-9B4B-C24C540BCC69}" type="pres">
      <dgm:prSet presAssocID="{CDEC7DCD-8D5E-4513-99FB-FE5FFA8A6030}" presName="hierRoot1" presStyleCnt="0"/>
      <dgm:spPr/>
    </dgm:pt>
    <dgm:pt modelId="{945C76E0-C61A-46F8-8CEE-E839A9CAC97D}" type="pres">
      <dgm:prSet presAssocID="{CDEC7DCD-8D5E-4513-99FB-FE5FFA8A6030}" presName="composite" presStyleCnt="0"/>
      <dgm:spPr/>
    </dgm:pt>
    <dgm:pt modelId="{8A2BCE06-6F8F-48B2-8AB8-076652789F68}" type="pres">
      <dgm:prSet presAssocID="{CDEC7DCD-8D5E-4513-99FB-FE5FFA8A6030}" presName="background" presStyleLbl="node0" presStyleIdx="0" presStyleCnt="1"/>
      <dgm:spPr/>
    </dgm:pt>
    <dgm:pt modelId="{2C6045F0-C518-47C3-80AE-9708211C72F3}" type="pres">
      <dgm:prSet presAssocID="{CDEC7DCD-8D5E-4513-99FB-FE5FFA8A6030}" presName="text" presStyleLbl="fgAcc0" presStyleIdx="0" presStyleCnt="1">
        <dgm:presLayoutVars>
          <dgm:chPref val="3"/>
        </dgm:presLayoutVars>
      </dgm:prSet>
      <dgm:spPr/>
    </dgm:pt>
    <dgm:pt modelId="{9AF2E0F8-2858-4416-AFA9-B82C9C149A44}" type="pres">
      <dgm:prSet presAssocID="{CDEC7DCD-8D5E-4513-99FB-FE5FFA8A6030}" presName="hierChild2" presStyleCnt="0"/>
      <dgm:spPr/>
    </dgm:pt>
    <dgm:pt modelId="{D4A6C877-0129-4AEA-A99D-E27A7C4E343C}" type="pres">
      <dgm:prSet presAssocID="{FADD9C12-C400-474C-9319-4AED94A16E7F}" presName="Name10" presStyleLbl="parChTrans1D2" presStyleIdx="0" presStyleCnt="3"/>
      <dgm:spPr/>
    </dgm:pt>
    <dgm:pt modelId="{CDE79198-27FA-4685-AFCD-6A0B8D9F49C4}" type="pres">
      <dgm:prSet presAssocID="{A3CEAA7C-F034-4BA7-B70A-FA4102CE63A0}" presName="hierRoot2" presStyleCnt="0"/>
      <dgm:spPr/>
    </dgm:pt>
    <dgm:pt modelId="{40790603-DD65-4F63-9C63-3F8D1EC23C49}" type="pres">
      <dgm:prSet presAssocID="{A3CEAA7C-F034-4BA7-B70A-FA4102CE63A0}" presName="composite2" presStyleCnt="0"/>
      <dgm:spPr/>
    </dgm:pt>
    <dgm:pt modelId="{875D101E-9C0D-4072-9FBF-3CE18FFB90B5}" type="pres">
      <dgm:prSet presAssocID="{A3CEAA7C-F034-4BA7-B70A-FA4102CE63A0}" presName="background2" presStyleLbl="node2" presStyleIdx="0" presStyleCnt="3"/>
      <dgm:spPr/>
    </dgm:pt>
    <dgm:pt modelId="{93452A0A-41F7-4044-A69A-AA4653EADFF8}" type="pres">
      <dgm:prSet presAssocID="{A3CEAA7C-F034-4BA7-B70A-FA4102CE63A0}" presName="text2" presStyleLbl="fgAcc2" presStyleIdx="0" presStyleCnt="3">
        <dgm:presLayoutVars>
          <dgm:chPref val="3"/>
        </dgm:presLayoutVars>
      </dgm:prSet>
      <dgm:spPr/>
    </dgm:pt>
    <dgm:pt modelId="{1F4D29D4-8D01-4E4B-901A-85875E9C242E}" type="pres">
      <dgm:prSet presAssocID="{A3CEAA7C-F034-4BA7-B70A-FA4102CE63A0}" presName="hierChild3" presStyleCnt="0"/>
      <dgm:spPr/>
    </dgm:pt>
    <dgm:pt modelId="{3137AB1E-546C-471E-802E-897CA7607840}" type="pres">
      <dgm:prSet presAssocID="{4E4E8992-F78E-44CD-866E-D8AFF9B1A519}" presName="Name17" presStyleLbl="parChTrans1D3" presStyleIdx="0" presStyleCnt="3"/>
      <dgm:spPr/>
    </dgm:pt>
    <dgm:pt modelId="{08D3E097-E111-40F8-855D-934B0452CA28}" type="pres">
      <dgm:prSet presAssocID="{B157DE60-CC7F-4529-B3DA-B1FAE7FE7441}" presName="hierRoot3" presStyleCnt="0"/>
      <dgm:spPr/>
    </dgm:pt>
    <dgm:pt modelId="{D075CB0B-85A7-47FB-A37B-87EC06EB2C4E}" type="pres">
      <dgm:prSet presAssocID="{B157DE60-CC7F-4529-B3DA-B1FAE7FE7441}" presName="composite3" presStyleCnt="0"/>
      <dgm:spPr/>
    </dgm:pt>
    <dgm:pt modelId="{C0282EFD-910D-46FA-943C-DC8774B52B89}" type="pres">
      <dgm:prSet presAssocID="{B157DE60-CC7F-4529-B3DA-B1FAE7FE7441}" presName="background3" presStyleLbl="node3" presStyleIdx="0" presStyleCnt="3"/>
      <dgm:spPr/>
    </dgm:pt>
    <dgm:pt modelId="{AA71B559-1335-45CD-8180-EAB182D2E1D6}" type="pres">
      <dgm:prSet presAssocID="{B157DE60-CC7F-4529-B3DA-B1FAE7FE7441}" presName="text3" presStyleLbl="fgAcc3" presStyleIdx="0" presStyleCnt="3">
        <dgm:presLayoutVars>
          <dgm:chPref val="3"/>
        </dgm:presLayoutVars>
      </dgm:prSet>
      <dgm:spPr/>
    </dgm:pt>
    <dgm:pt modelId="{2BDB9D77-546E-4343-975E-8C2A3ECC6791}" type="pres">
      <dgm:prSet presAssocID="{B157DE60-CC7F-4529-B3DA-B1FAE7FE7441}" presName="hierChild4" presStyleCnt="0"/>
      <dgm:spPr/>
    </dgm:pt>
    <dgm:pt modelId="{6C4C9A08-33D2-4C35-9161-008CAF721525}" type="pres">
      <dgm:prSet presAssocID="{DB2DF520-8F16-4736-B108-0EEBADDE0275}" presName="Name23" presStyleLbl="parChTrans1D4" presStyleIdx="0" presStyleCnt="3"/>
      <dgm:spPr/>
    </dgm:pt>
    <dgm:pt modelId="{5375F640-F023-4D21-8549-B914E20BEC80}" type="pres">
      <dgm:prSet presAssocID="{67FFBFAF-3D65-4BB8-9FE2-64D3F1ADF38F}" presName="hierRoot4" presStyleCnt="0"/>
      <dgm:spPr/>
    </dgm:pt>
    <dgm:pt modelId="{03B66667-FE59-49CB-8C0C-975FB30BB9E2}" type="pres">
      <dgm:prSet presAssocID="{67FFBFAF-3D65-4BB8-9FE2-64D3F1ADF38F}" presName="composite4" presStyleCnt="0"/>
      <dgm:spPr/>
    </dgm:pt>
    <dgm:pt modelId="{4C24DBD2-341D-4F7A-B379-A39962A249A5}" type="pres">
      <dgm:prSet presAssocID="{67FFBFAF-3D65-4BB8-9FE2-64D3F1ADF38F}" presName="background4" presStyleLbl="node4" presStyleIdx="0" presStyleCnt="3"/>
      <dgm:spPr/>
    </dgm:pt>
    <dgm:pt modelId="{54259800-D9BF-4AB5-81F8-57BC6CEE6F66}" type="pres">
      <dgm:prSet presAssocID="{67FFBFAF-3D65-4BB8-9FE2-64D3F1ADF38F}" presName="text4" presStyleLbl="fgAcc4" presStyleIdx="0" presStyleCnt="3">
        <dgm:presLayoutVars>
          <dgm:chPref val="3"/>
        </dgm:presLayoutVars>
      </dgm:prSet>
      <dgm:spPr/>
    </dgm:pt>
    <dgm:pt modelId="{40DCF357-575A-4A98-B9F1-D485C9E2AB29}" type="pres">
      <dgm:prSet presAssocID="{67FFBFAF-3D65-4BB8-9FE2-64D3F1ADF38F}" presName="hierChild5" presStyleCnt="0"/>
      <dgm:spPr/>
    </dgm:pt>
    <dgm:pt modelId="{20421CE6-82A4-40D2-9B5C-90871E92A424}" type="pres">
      <dgm:prSet presAssocID="{38733533-B3E5-4937-9B17-8BB01F174189}" presName="Name10" presStyleLbl="parChTrans1D2" presStyleIdx="1" presStyleCnt="3"/>
      <dgm:spPr/>
    </dgm:pt>
    <dgm:pt modelId="{E2E1CCEB-BA5B-420E-A953-2CD867410ABF}" type="pres">
      <dgm:prSet presAssocID="{0B86D490-AC5A-4C3C-8A21-FE03ACB98723}" presName="hierRoot2" presStyleCnt="0"/>
      <dgm:spPr/>
    </dgm:pt>
    <dgm:pt modelId="{0EB25C17-54B2-441D-BD06-52C49AFEBA92}" type="pres">
      <dgm:prSet presAssocID="{0B86D490-AC5A-4C3C-8A21-FE03ACB98723}" presName="composite2" presStyleCnt="0"/>
      <dgm:spPr/>
    </dgm:pt>
    <dgm:pt modelId="{06B75F63-EB08-4333-8253-E1FF1BDEEBE4}" type="pres">
      <dgm:prSet presAssocID="{0B86D490-AC5A-4C3C-8A21-FE03ACB98723}" presName="background2" presStyleLbl="node2" presStyleIdx="1" presStyleCnt="3"/>
      <dgm:spPr/>
    </dgm:pt>
    <dgm:pt modelId="{9A73D141-E0FF-4EEB-B18A-248AD918306B}" type="pres">
      <dgm:prSet presAssocID="{0B86D490-AC5A-4C3C-8A21-FE03ACB98723}" presName="text2" presStyleLbl="fgAcc2" presStyleIdx="1" presStyleCnt="3">
        <dgm:presLayoutVars>
          <dgm:chPref val="3"/>
        </dgm:presLayoutVars>
      </dgm:prSet>
      <dgm:spPr/>
    </dgm:pt>
    <dgm:pt modelId="{0525D39A-1A1C-44F7-94C5-38EBBE6E0270}" type="pres">
      <dgm:prSet presAssocID="{0B86D490-AC5A-4C3C-8A21-FE03ACB98723}" presName="hierChild3" presStyleCnt="0"/>
      <dgm:spPr/>
    </dgm:pt>
    <dgm:pt modelId="{A1D216D9-8FF7-465A-A351-EC7EFB611751}" type="pres">
      <dgm:prSet presAssocID="{798063C2-4CAB-4F0F-8B7D-8EA4B2410F7C}" presName="Name17" presStyleLbl="parChTrans1D3" presStyleIdx="1" presStyleCnt="3"/>
      <dgm:spPr/>
    </dgm:pt>
    <dgm:pt modelId="{583D512C-048F-41E1-B889-7B2F4563D6CD}" type="pres">
      <dgm:prSet presAssocID="{6A0D6319-116A-4081-ADF5-C997C012699E}" presName="hierRoot3" presStyleCnt="0"/>
      <dgm:spPr/>
    </dgm:pt>
    <dgm:pt modelId="{9D138E4C-8F36-4325-AD43-A5E077A307B5}" type="pres">
      <dgm:prSet presAssocID="{6A0D6319-116A-4081-ADF5-C997C012699E}" presName="composite3" presStyleCnt="0"/>
      <dgm:spPr/>
    </dgm:pt>
    <dgm:pt modelId="{A8EB5148-D36D-42A1-8F8A-5AC6688265B1}" type="pres">
      <dgm:prSet presAssocID="{6A0D6319-116A-4081-ADF5-C997C012699E}" presName="background3" presStyleLbl="node3" presStyleIdx="1" presStyleCnt="3"/>
      <dgm:spPr/>
    </dgm:pt>
    <dgm:pt modelId="{CF1C78E6-475C-4131-8953-3087B70FF563}" type="pres">
      <dgm:prSet presAssocID="{6A0D6319-116A-4081-ADF5-C997C012699E}" presName="text3" presStyleLbl="fgAcc3" presStyleIdx="1" presStyleCnt="3">
        <dgm:presLayoutVars>
          <dgm:chPref val="3"/>
        </dgm:presLayoutVars>
      </dgm:prSet>
      <dgm:spPr/>
    </dgm:pt>
    <dgm:pt modelId="{A667484B-4226-4120-8E5C-2F16043732C3}" type="pres">
      <dgm:prSet presAssocID="{6A0D6319-116A-4081-ADF5-C997C012699E}" presName="hierChild4" presStyleCnt="0"/>
      <dgm:spPr/>
    </dgm:pt>
    <dgm:pt modelId="{CD6CEF42-373A-407D-8D35-6A69F96AA38C}" type="pres">
      <dgm:prSet presAssocID="{8972AB0D-28BF-4D5B-A885-B2076272D7F9}" presName="Name23" presStyleLbl="parChTrans1D4" presStyleIdx="1" presStyleCnt="3"/>
      <dgm:spPr/>
    </dgm:pt>
    <dgm:pt modelId="{A738D3F8-F603-49B7-8EF9-998AE98F6F41}" type="pres">
      <dgm:prSet presAssocID="{0850530C-F86B-41F6-A658-9ED8F1E70345}" presName="hierRoot4" presStyleCnt="0"/>
      <dgm:spPr/>
    </dgm:pt>
    <dgm:pt modelId="{C744165C-0BFA-4C66-9A12-EFD3F7995560}" type="pres">
      <dgm:prSet presAssocID="{0850530C-F86B-41F6-A658-9ED8F1E70345}" presName="composite4" presStyleCnt="0"/>
      <dgm:spPr/>
    </dgm:pt>
    <dgm:pt modelId="{B6B18893-DE40-4EFE-BF4E-BDD726DD16DF}" type="pres">
      <dgm:prSet presAssocID="{0850530C-F86B-41F6-A658-9ED8F1E70345}" presName="background4" presStyleLbl="node4" presStyleIdx="1" presStyleCnt="3"/>
      <dgm:spPr/>
    </dgm:pt>
    <dgm:pt modelId="{E945C172-C582-4C58-A119-7C6C53489FF3}" type="pres">
      <dgm:prSet presAssocID="{0850530C-F86B-41F6-A658-9ED8F1E70345}" presName="text4" presStyleLbl="fgAcc4" presStyleIdx="1" presStyleCnt="3">
        <dgm:presLayoutVars>
          <dgm:chPref val="3"/>
        </dgm:presLayoutVars>
      </dgm:prSet>
      <dgm:spPr/>
    </dgm:pt>
    <dgm:pt modelId="{F8FC0C7A-B8BD-4DE8-826F-3D3A12BF1856}" type="pres">
      <dgm:prSet presAssocID="{0850530C-F86B-41F6-A658-9ED8F1E70345}" presName="hierChild5" presStyleCnt="0"/>
      <dgm:spPr/>
    </dgm:pt>
    <dgm:pt modelId="{9658BC5E-A1C3-438C-A156-8E4F30E5DE9D}" type="pres">
      <dgm:prSet presAssocID="{6698A5EA-2AEE-479C-A926-87C5371145F2}" presName="Name10" presStyleLbl="parChTrans1D2" presStyleIdx="2" presStyleCnt="3"/>
      <dgm:spPr/>
    </dgm:pt>
    <dgm:pt modelId="{9CC22372-F893-42A0-9510-8883EA22EECF}" type="pres">
      <dgm:prSet presAssocID="{53DCB32E-A476-4879-8A7F-E52460B8B4F8}" presName="hierRoot2" presStyleCnt="0"/>
      <dgm:spPr/>
    </dgm:pt>
    <dgm:pt modelId="{4109F0C1-F58A-4222-82A1-B3BB77E1A05F}" type="pres">
      <dgm:prSet presAssocID="{53DCB32E-A476-4879-8A7F-E52460B8B4F8}" presName="composite2" presStyleCnt="0"/>
      <dgm:spPr/>
    </dgm:pt>
    <dgm:pt modelId="{28877866-3537-41EB-9A5C-B497B05284F2}" type="pres">
      <dgm:prSet presAssocID="{53DCB32E-A476-4879-8A7F-E52460B8B4F8}" presName="background2" presStyleLbl="node2" presStyleIdx="2" presStyleCnt="3"/>
      <dgm:spPr/>
    </dgm:pt>
    <dgm:pt modelId="{5FAE98C6-D541-4D35-BB00-A1AD925D3D4C}" type="pres">
      <dgm:prSet presAssocID="{53DCB32E-A476-4879-8A7F-E52460B8B4F8}" presName="text2" presStyleLbl="fgAcc2" presStyleIdx="2" presStyleCnt="3">
        <dgm:presLayoutVars>
          <dgm:chPref val="3"/>
        </dgm:presLayoutVars>
      </dgm:prSet>
      <dgm:spPr/>
    </dgm:pt>
    <dgm:pt modelId="{74AD6264-112E-4AD8-A9B3-96300383E63B}" type="pres">
      <dgm:prSet presAssocID="{53DCB32E-A476-4879-8A7F-E52460B8B4F8}" presName="hierChild3" presStyleCnt="0"/>
      <dgm:spPr/>
    </dgm:pt>
    <dgm:pt modelId="{C7899564-8D18-4F2A-B327-AA0DB9907351}" type="pres">
      <dgm:prSet presAssocID="{9714AF88-D27A-4268-BCA8-CB3D9FAD99E0}" presName="Name17" presStyleLbl="parChTrans1D3" presStyleIdx="2" presStyleCnt="3"/>
      <dgm:spPr/>
    </dgm:pt>
    <dgm:pt modelId="{49EB3A66-E652-440B-B9FD-6C84E3A479A6}" type="pres">
      <dgm:prSet presAssocID="{C82C4F7A-9275-4BC4-8A82-A0FA660BFBE0}" presName="hierRoot3" presStyleCnt="0"/>
      <dgm:spPr/>
    </dgm:pt>
    <dgm:pt modelId="{EF99AF05-47DF-4C98-9F60-F014A8F693C6}" type="pres">
      <dgm:prSet presAssocID="{C82C4F7A-9275-4BC4-8A82-A0FA660BFBE0}" presName="composite3" presStyleCnt="0"/>
      <dgm:spPr/>
    </dgm:pt>
    <dgm:pt modelId="{F438C528-BAA2-4330-91EB-592B2B0FFB60}" type="pres">
      <dgm:prSet presAssocID="{C82C4F7A-9275-4BC4-8A82-A0FA660BFBE0}" presName="background3" presStyleLbl="node3" presStyleIdx="2" presStyleCnt="3"/>
      <dgm:spPr/>
    </dgm:pt>
    <dgm:pt modelId="{51EAE0D4-C79B-4211-AE74-3FA5E39EAEC0}" type="pres">
      <dgm:prSet presAssocID="{C82C4F7A-9275-4BC4-8A82-A0FA660BFBE0}" presName="text3" presStyleLbl="fgAcc3" presStyleIdx="2" presStyleCnt="3">
        <dgm:presLayoutVars>
          <dgm:chPref val="3"/>
        </dgm:presLayoutVars>
      </dgm:prSet>
      <dgm:spPr/>
    </dgm:pt>
    <dgm:pt modelId="{10E3EB72-6E2B-4F6B-8650-D940E689A3D1}" type="pres">
      <dgm:prSet presAssocID="{C82C4F7A-9275-4BC4-8A82-A0FA660BFBE0}" presName="hierChild4" presStyleCnt="0"/>
      <dgm:spPr/>
    </dgm:pt>
    <dgm:pt modelId="{CD3E7CDE-0BBE-448B-987A-7F9809500326}" type="pres">
      <dgm:prSet presAssocID="{4E02BA52-E705-47D7-9A1F-08E69B26E827}" presName="Name23" presStyleLbl="parChTrans1D4" presStyleIdx="2" presStyleCnt="3"/>
      <dgm:spPr/>
    </dgm:pt>
    <dgm:pt modelId="{2A3C8353-7490-477A-AAC1-EC2255CE2CD3}" type="pres">
      <dgm:prSet presAssocID="{0577A951-D08F-4431-BC52-C5EB2CBBD080}" presName="hierRoot4" presStyleCnt="0"/>
      <dgm:spPr/>
    </dgm:pt>
    <dgm:pt modelId="{A078035D-2B7D-409E-9030-D60940FCD97C}" type="pres">
      <dgm:prSet presAssocID="{0577A951-D08F-4431-BC52-C5EB2CBBD080}" presName="composite4" presStyleCnt="0"/>
      <dgm:spPr/>
    </dgm:pt>
    <dgm:pt modelId="{35AB645E-A572-409E-BBDF-D88480ED3D10}" type="pres">
      <dgm:prSet presAssocID="{0577A951-D08F-4431-BC52-C5EB2CBBD080}" presName="background4" presStyleLbl="node4" presStyleIdx="2" presStyleCnt="3"/>
      <dgm:spPr/>
    </dgm:pt>
    <dgm:pt modelId="{D9C19C66-8865-4213-A1E4-0FFA3B362D51}" type="pres">
      <dgm:prSet presAssocID="{0577A951-D08F-4431-BC52-C5EB2CBBD080}" presName="text4" presStyleLbl="fgAcc4" presStyleIdx="2" presStyleCnt="3">
        <dgm:presLayoutVars>
          <dgm:chPref val="3"/>
        </dgm:presLayoutVars>
      </dgm:prSet>
      <dgm:spPr/>
    </dgm:pt>
    <dgm:pt modelId="{3572317C-A3A3-43C8-A883-F807558B248C}" type="pres">
      <dgm:prSet presAssocID="{0577A951-D08F-4431-BC52-C5EB2CBBD080}" presName="hierChild5" presStyleCnt="0"/>
      <dgm:spPr/>
    </dgm:pt>
  </dgm:ptLst>
  <dgm:cxnLst>
    <dgm:cxn modelId="{70966508-7F2D-479A-896B-97792807C532}" srcId="{B157DE60-CC7F-4529-B3DA-B1FAE7FE7441}" destId="{67FFBFAF-3D65-4BB8-9FE2-64D3F1ADF38F}" srcOrd="0" destOrd="0" parTransId="{DB2DF520-8F16-4736-B108-0EEBADDE0275}" sibTransId="{687C2023-C1E6-40F8-8428-CFDB7AFFCD3D}"/>
    <dgm:cxn modelId="{88CCE00A-2D94-4B25-8DE4-36670E3A33D4}" srcId="{CDEC7DCD-8D5E-4513-99FB-FE5FFA8A6030}" destId="{53DCB32E-A476-4879-8A7F-E52460B8B4F8}" srcOrd="2" destOrd="0" parTransId="{6698A5EA-2AEE-479C-A926-87C5371145F2}" sibTransId="{CE8CB49F-3E7E-444F-9F8F-62BE913A0DBC}"/>
    <dgm:cxn modelId="{2747060F-322D-404C-85FA-8A93154012D1}" srcId="{CDEC7DCD-8D5E-4513-99FB-FE5FFA8A6030}" destId="{0B86D490-AC5A-4C3C-8A21-FE03ACB98723}" srcOrd="1" destOrd="0" parTransId="{38733533-B3E5-4937-9B17-8BB01F174189}" sibTransId="{5662BFB4-2036-41DE-B9D4-3CF8BD145DC0}"/>
    <dgm:cxn modelId="{4521671D-6B7B-4F5F-ACA8-19DD4D3DD172}" type="presOf" srcId="{4E4E8992-F78E-44CD-866E-D8AFF9B1A519}" destId="{3137AB1E-546C-471E-802E-897CA7607840}" srcOrd="0" destOrd="0" presId="urn:microsoft.com/office/officeart/2005/8/layout/hierarchy1"/>
    <dgm:cxn modelId="{B26DCF2E-0075-46D1-925D-F53820E4F5E9}" type="presOf" srcId="{20EC8B0F-6F65-43BF-92E7-A1D58D2A2E16}" destId="{5A2E6ACB-9643-422C-A27F-BA899F0FD6FE}" srcOrd="0" destOrd="0" presId="urn:microsoft.com/office/officeart/2005/8/layout/hierarchy1"/>
    <dgm:cxn modelId="{3E9EBC32-716A-498E-9C30-DF4BEFC84B85}" type="presOf" srcId="{0577A951-D08F-4431-BC52-C5EB2CBBD080}" destId="{D9C19C66-8865-4213-A1E4-0FFA3B362D51}" srcOrd="0" destOrd="0" presId="urn:microsoft.com/office/officeart/2005/8/layout/hierarchy1"/>
    <dgm:cxn modelId="{4D76803B-B479-4091-9A7C-8841F0643613}" type="presOf" srcId="{A3CEAA7C-F034-4BA7-B70A-FA4102CE63A0}" destId="{93452A0A-41F7-4044-A69A-AA4653EADFF8}" srcOrd="0" destOrd="0" presId="urn:microsoft.com/office/officeart/2005/8/layout/hierarchy1"/>
    <dgm:cxn modelId="{F2E9224B-6DF3-4DDC-AE2F-73FB4D9C2621}" type="presOf" srcId="{B157DE60-CC7F-4529-B3DA-B1FAE7FE7441}" destId="{AA71B559-1335-45CD-8180-EAB182D2E1D6}" srcOrd="0" destOrd="0" presId="urn:microsoft.com/office/officeart/2005/8/layout/hierarchy1"/>
    <dgm:cxn modelId="{A6E9666B-0FEE-4F04-86C4-D689D57A63D7}" type="presOf" srcId="{6A0D6319-116A-4081-ADF5-C997C012699E}" destId="{CF1C78E6-475C-4131-8953-3087B70FF563}" srcOrd="0" destOrd="0" presId="urn:microsoft.com/office/officeart/2005/8/layout/hierarchy1"/>
    <dgm:cxn modelId="{166C8673-4B99-4D26-ACB7-9095E085356B}" type="presOf" srcId="{9714AF88-D27A-4268-BCA8-CB3D9FAD99E0}" destId="{C7899564-8D18-4F2A-B327-AA0DB9907351}" srcOrd="0" destOrd="0" presId="urn:microsoft.com/office/officeart/2005/8/layout/hierarchy1"/>
    <dgm:cxn modelId="{20515254-9BF1-45C2-855F-D45D478BF658}" type="presOf" srcId="{DB2DF520-8F16-4736-B108-0EEBADDE0275}" destId="{6C4C9A08-33D2-4C35-9161-008CAF721525}" srcOrd="0" destOrd="0" presId="urn:microsoft.com/office/officeart/2005/8/layout/hierarchy1"/>
    <dgm:cxn modelId="{06352186-325A-48FC-BEA8-6FDE18F76BCB}" srcId="{CDEC7DCD-8D5E-4513-99FB-FE5FFA8A6030}" destId="{A3CEAA7C-F034-4BA7-B70A-FA4102CE63A0}" srcOrd="0" destOrd="0" parTransId="{FADD9C12-C400-474C-9319-4AED94A16E7F}" sibTransId="{321900B2-28E3-464F-A2AF-91A4DBA64AD3}"/>
    <dgm:cxn modelId="{34A5D88A-24E3-4C3D-AB0C-23D3E9C58FAE}" type="presOf" srcId="{6698A5EA-2AEE-479C-A926-87C5371145F2}" destId="{9658BC5E-A1C3-438C-A156-8E4F30E5DE9D}" srcOrd="0" destOrd="0" presId="urn:microsoft.com/office/officeart/2005/8/layout/hierarchy1"/>
    <dgm:cxn modelId="{2289C793-BF62-4022-A689-25BF37BAE9E4}" srcId="{6A0D6319-116A-4081-ADF5-C997C012699E}" destId="{0850530C-F86B-41F6-A658-9ED8F1E70345}" srcOrd="0" destOrd="0" parTransId="{8972AB0D-28BF-4D5B-A885-B2076272D7F9}" sibTransId="{6C6632AF-71D5-4D9D-B870-F66880715623}"/>
    <dgm:cxn modelId="{F83ADD93-FF7F-4B88-9A21-9A7F25C0DDA6}" type="presOf" srcId="{53DCB32E-A476-4879-8A7F-E52460B8B4F8}" destId="{5FAE98C6-D541-4D35-BB00-A1AD925D3D4C}" srcOrd="0" destOrd="0" presId="urn:microsoft.com/office/officeart/2005/8/layout/hierarchy1"/>
    <dgm:cxn modelId="{A78900AE-A016-4330-B8DF-D1D6513479CF}" type="presOf" srcId="{0850530C-F86B-41F6-A658-9ED8F1E70345}" destId="{E945C172-C582-4C58-A119-7C6C53489FF3}" srcOrd="0" destOrd="0" presId="urn:microsoft.com/office/officeart/2005/8/layout/hierarchy1"/>
    <dgm:cxn modelId="{EA6AFBB3-FE1C-42CF-B6B5-790D384A436B}" srcId="{0B86D490-AC5A-4C3C-8A21-FE03ACB98723}" destId="{6A0D6319-116A-4081-ADF5-C997C012699E}" srcOrd="0" destOrd="0" parTransId="{798063C2-4CAB-4F0F-8B7D-8EA4B2410F7C}" sibTransId="{AABF06AC-A3FD-4505-ACBE-5538E1D58B43}"/>
    <dgm:cxn modelId="{2345DFB5-E581-4A12-B491-7B8916161B97}" type="presOf" srcId="{798063C2-4CAB-4F0F-8B7D-8EA4B2410F7C}" destId="{A1D216D9-8FF7-465A-A351-EC7EFB611751}" srcOrd="0" destOrd="0" presId="urn:microsoft.com/office/officeart/2005/8/layout/hierarchy1"/>
    <dgm:cxn modelId="{67B9D2BE-3954-4532-AB0A-FFA458538500}" type="presOf" srcId="{FADD9C12-C400-474C-9319-4AED94A16E7F}" destId="{D4A6C877-0129-4AEA-A99D-E27A7C4E343C}" srcOrd="0" destOrd="0" presId="urn:microsoft.com/office/officeart/2005/8/layout/hierarchy1"/>
    <dgm:cxn modelId="{8197CAC7-FC2C-4B8B-9BE4-EE44D03C1B18}" type="presOf" srcId="{8972AB0D-28BF-4D5B-A885-B2076272D7F9}" destId="{CD6CEF42-373A-407D-8D35-6A69F96AA38C}" srcOrd="0" destOrd="0" presId="urn:microsoft.com/office/officeart/2005/8/layout/hierarchy1"/>
    <dgm:cxn modelId="{9F48F1C9-FB31-4177-8870-EE4871F180C3}" type="presOf" srcId="{38733533-B3E5-4937-9B17-8BB01F174189}" destId="{20421CE6-82A4-40D2-9B5C-90871E92A424}" srcOrd="0" destOrd="0" presId="urn:microsoft.com/office/officeart/2005/8/layout/hierarchy1"/>
    <dgm:cxn modelId="{E289EACE-F092-4975-97B8-1B1535A535F9}" srcId="{A3CEAA7C-F034-4BA7-B70A-FA4102CE63A0}" destId="{B157DE60-CC7F-4529-B3DA-B1FAE7FE7441}" srcOrd="0" destOrd="0" parTransId="{4E4E8992-F78E-44CD-866E-D8AFF9B1A519}" sibTransId="{5ADE2009-2F5B-4EA1-B424-C4BA598A4A7D}"/>
    <dgm:cxn modelId="{0BD05BD6-C554-4987-9C64-D3A497EDFF8B}" srcId="{53DCB32E-A476-4879-8A7F-E52460B8B4F8}" destId="{C82C4F7A-9275-4BC4-8A82-A0FA660BFBE0}" srcOrd="0" destOrd="0" parTransId="{9714AF88-D27A-4268-BCA8-CB3D9FAD99E0}" sibTransId="{3CF1BDF1-BBFF-4B8D-9576-ACAC9920F174}"/>
    <dgm:cxn modelId="{8A5E4EDC-0BC0-4020-B996-088CEAEBC6DC}" type="presOf" srcId="{CDEC7DCD-8D5E-4513-99FB-FE5FFA8A6030}" destId="{2C6045F0-C518-47C3-80AE-9708211C72F3}" srcOrd="0" destOrd="0" presId="urn:microsoft.com/office/officeart/2005/8/layout/hierarchy1"/>
    <dgm:cxn modelId="{D37743DE-ED39-4FE4-AF9B-24B0419E1EAB}" type="presOf" srcId="{0B86D490-AC5A-4C3C-8A21-FE03ACB98723}" destId="{9A73D141-E0FF-4EEB-B18A-248AD918306B}" srcOrd="0" destOrd="0" presId="urn:microsoft.com/office/officeart/2005/8/layout/hierarchy1"/>
    <dgm:cxn modelId="{B405F8E0-A124-4259-88E9-90DF396CDEA5}" srcId="{C82C4F7A-9275-4BC4-8A82-A0FA660BFBE0}" destId="{0577A951-D08F-4431-BC52-C5EB2CBBD080}" srcOrd="0" destOrd="0" parTransId="{4E02BA52-E705-47D7-9A1F-08E69B26E827}" sibTransId="{363F806C-5CE3-46B7-942A-9BBFA6B3CDEC}"/>
    <dgm:cxn modelId="{235F92E1-6A40-4842-AE13-8C502F76C9C0}" type="presOf" srcId="{4E02BA52-E705-47D7-9A1F-08E69B26E827}" destId="{CD3E7CDE-0BBE-448B-987A-7F9809500326}" srcOrd="0" destOrd="0" presId="urn:microsoft.com/office/officeart/2005/8/layout/hierarchy1"/>
    <dgm:cxn modelId="{67D258EE-ED73-45BA-A378-1FAFF6C986D9}" type="presOf" srcId="{67FFBFAF-3D65-4BB8-9FE2-64D3F1ADF38F}" destId="{54259800-D9BF-4AB5-81F8-57BC6CEE6F66}" srcOrd="0" destOrd="0" presId="urn:microsoft.com/office/officeart/2005/8/layout/hierarchy1"/>
    <dgm:cxn modelId="{FAFA39F9-EE5B-4075-B07C-EAD28222C4C2}" srcId="{20EC8B0F-6F65-43BF-92E7-A1D58D2A2E16}" destId="{CDEC7DCD-8D5E-4513-99FB-FE5FFA8A6030}" srcOrd="0" destOrd="0" parTransId="{118D7F3E-797F-4FF2-A12E-1C3A6EA4427A}" sibTransId="{510D2908-6C36-4BE4-8A21-9B62B3599844}"/>
    <dgm:cxn modelId="{314872FF-08A6-4D1B-BE2A-A4346E59F763}" type="presOf" srcId="{C82C4F7A-9275-4BC4-8A82-A0FA660BFBE0}" destId="{51EAE0D4-C79B-4211-AE74-3FA5E39EAEC0}" srcOrd="0" destOrd="0" presId="urn:microsoft.com/office/officeart/2005/8/layout/hierarchy1"/>
    <dgm:cxn modelId="{31255EDD-F1CF-486E-B304-17A78940090B}" type="presParOf" srcId="{5A2E6ACB-9643-422C-A27F-BA899F0FD6FE}" destId="{75C35615-8F31-48DB-9B4B-C24C540BCC69}" srcOrd="0" destOrd="0" presId="urn:microsoft.com/office/officeart/2005/8/layout/hierarchy1"/>
    <dgm:cxn modelId="{E679917F-E1D7-4046-B075-E5A72504AB7D}" type="presParOf" srcId="{75C35615-8F31-48DB-9B4B-C24C540BCC69}" destId="{945C76E0-C61A-46F8-8CEE-E839A9CAC97D}" srcOrd="0" destOrd="0" presId="urn:microsoft.com/office/officeart/2005/8/layout/hierarchy1"/>
    <dgm:cxn modelId="{29829D5E-A101-4C7E-9634-D0FBC69A04A4}" type="presParOf" srcId="{945C76E0-C61A-46F8-8CEE-E839A9CAC97D}" destId="{8A2BCE06-6F8F-48B2-8AB8-076652789F68}" srcOrd="0" destOrd="0" presId="urn:microsoft.com/office/officeart/2005/8/layout/hierarchy1"/>
    <dgm:cxn modelId="{8D39CB68-2D2C-49F0-A4A3-46EB3A374AB5}" type="presParOf" srcId="{945C76E0-C61A-46F8-8CEE-E839A9CAC97D}" destId="{2C6045F0-C518-47C3-80AE-9708211C72F3}" srcOrd="1" destOrd="0" presId="urn:microsoft.com/office/officeart/2005/8/layout/hierarchy1"/>
    <dgm:cxn modelId="{AAA744FB-F116-4EF5-8CC7-EEF798D1E7C2}" type="presParOf" srcId="{75C35615-8F31-48DB-9B4B-C24C540BCC69}" destId="{9AF2E0F8-2858-4416-AFA9-B82C9C149A44}" srcOrd="1" destOrd="0" presId="urn:microsoft.com/office/officeart/2005/8/layout/hierarchy1"/>
    <dgm:cxn modelId="{127DD33D-B01E-4C00-AD7C-B1A96B747A42}" type="presParOf" srcId="{9AF2E0F8-2858-4416-AFA9-B82C9C149A44}" destId="{D4A6C877-0129-4AEA-A99D-E27A7C4E343C}" srcOrd="0" destOrd="0" presId="urn:microsoft.com/office/officeart/2005/8/layout/hierarchy1"/>
    <dgm:cxn modelId="{0EEC4226-8780-46B1-A1B7-6D74F87660B1}" type="presParOf" srcId="{9AF2E0F8-2858-4416-AFA9-B82C9C149A44}" destId="{CDE79198-27FA-4685-AFCD-6A0B8D9F49C4}" srcOrd="1" destOrd="0" presId="urn:microsoft.com/office/officeart/2005/8/layout/hierarchy1"/>
    <dgm:cxn modelId="{65B82742-87E6-43D4-A033-A930DFF22F8D}" type="presParOf" srcId="{CDE79198-27FA-4685-AFCD-6A0B8D9F49C4}" destId="{40790603-DD65-4F63-9C63-3F8D1EC23C49}" srcOrd="0" destOrd="0" presId="urn:microsoft.com/office/officeart/2005/8/layout/hierarchy1"/>
    <dgm:cxn modelId="{181E962B-C816-468D-95C7-68BB2AA498A3}" type="presParOf" srcId="{40790603-DD65-4F63-9C63-3F8D1EC23C49}" destId="{875D101E-9C0D-4072-9FBF-3CE18FFB90B5}" srcOrd="0" destOrd="0" presId="urn:microsoft.com/office/officeart/2005/8/layout/hierarchy1"/>
    <dgm:cxn modelId="{94399329-9047-4D8B-87EB-472CFE08491A}" type="presParOf" srcId="{40790603-DD65-4F63-9C63-3F8D1EC23C49}" destId="{93452A0A-41F7-4044-A69A-AA4653EADFF8}" srcOrd="1" destOrd="0" presId="urn:microsoft.com/office/officeart/2005/8/layout/hierarchy1"/>
    <dgm:cxn modelId="{77076583-CCCF-4CD9-8278-F311EF888FF3}" type="presParOf" srcId="{CDE79198-27FA-4685-AFCD-6A0B8D9F49C4}" destId="{1F4D29D4-8D01-4E4B-901A-85875E9C242E}" srcOrd="1" destOrd="0" presId="urn:microsoft.com/office/officeart/2005/8/layout/hierarchy1"/>
    <dgm:cxn modelId="{BD603ABF-359F-42A4-BDD6-A4336FF0A60F}" type="presParOf" srcId="{1F4D29D4-8D01-4E4B-901A-85875E9C242E}" destId="{3137AB1E-546C-471E-802E-897CA7607840}" srcOrd="0" destOrd="0" presId="urn:microsoft.com/office/officeart/2005/8/layout/hierarchy1"/>
    <dgm:cxn modelId="{9A4B3260-9EF4-46D0-A54B-08B7BA186B47}" type="presParOf" srcId="{1F4D29D4-8D01-4E4B-901A-85875E9C242E}" destId="{08D3E097-E111-40F8-855D-934B0452CA28}" srcOrd="1" destOrd="0" presId="urn:microsoft.com/office/officeart/2005/8/layout/hierarchy1"/>
    <dgm:cxn modelId="{A2F3A021-2A44-407E-98D3-4998DE060872}" type="presParOf" srcId="{08D3E097-E111-40F8-855D-934B0452CA28}" destId="{D075CB0B-85A7-47FB-A37B-87EC06EB2C4E}" srcOrd="0" destOrd="0" presId="urn:microsoft.com/office/officeart/2005/8/layout/hierarchy1"/>
    <dgm:cxn modelId="{0496CFBE-11CB-46B4-BB50-8C3A7AD75A45}" type="presParOf" srcId="{D075CB0B-85A7-47FB-A37B-87EC06EB2C4E}" destId="{C0282EFD-910D-46FA-943C-DC8774B52B89}" srcOrd="0" destOrd="0" presId="urn:microsoft.com/office/officeart/2005/8/layout/hierarchy1"/>
    <dgm:cxn modelId="{BD5690A6-4104-4952-AE79-15EE3C45BBCA}" type="presParOf" srcId="{D075CB0B-85A7-47FB-A37B-87EC06EB2C4E}" destId="{AA71B559-1335-45CD-8180-EAB182D2E1D6}" srcOrd="1" destOrd="0" presId="urn:microsoft.com/office/officeart/2005/8/layout/hierarchy1"/>
    <dgm:cxn modelId="{D455B836-E1C2-4E61-8D1E-DD0F25072812}" type="presParOf" srcId="{08D3E097-E111-40F8-855D-934B0452CA28}" destId="{2BDB9D77-546E-4343-975E-8C2A3ECC6791}" srcOrd="1" destOrd="0" presId="urn:microsoft.com/office/officeart/2005/8/layout/hierarchy1"/>
    <dgm:cxn modelId="{91076898-AA1E-4764-B5D5-9CA8AEE1A39E}" type="presParOf" srcId="{2BDB9D77-546E-4343-975E-8C2A3ECC6791}" destId="{6C4C9A08-33D2-4C35-9161-008CAF721525}" srcOrd="0" destOrd="0" presId="urn:microsoft.com/office/officeart/2005/8/layout/hierarchy1"/>
    <dgm:cxn modelId="{A03C3B5D-6604-4A0A-951F-C733D997AB75}" type="presParOf" srcId="{2BDB9D77-546E-4343-975E-8C2A3ECC6791}" destId="{5375F640-F023-4D21-8549-B914E20BEC80}" srcOrd="1" destOrd="0" presId="urn:microsoft.com/office/officeart/2005/8/layout/hierarchy1"/>
    <dgm:cxn modelId="{3D19F63F-1557-4CF6-8EC1-D2550B735415}" type="presParOf" srcId="{5375F640-F023-4D21-8549-B914E20BEC80}" destId="{03B66667-FE59-49CB-8C0C-975FB30BB9E2}" srcOrd="0" destOrd="0" presId="urn:microsoft.com/office/officeart/2005/8/layout/hierarchy1"/>
    <dgm:cxn modelId="{8E6EC98D-0ED8-4FCC-8FAB-7EB9067EC64F}" type="presParOf" srcId="{03B66667-FE59-49CB-8C0C-975FB30BB9E2}" destId="{4C24DBD2-341D-4F7A-B379-A39962A249A5}" srcOrd="0" destOrd="0" presId="urn:microsoft.com/office/officeart/2005/8/layout/hierarchy1"/>
    <dgm:cxn modelId="{BFF4B83D-D64B-4B7A-A811-34FEF6B2CDAB}" type="presParOf" srcId="{03B66667-FE59-49CB-8C0C-975FB30BB9E2}" destId="{54259800-D9BF-4AB5-81F8-57BC6CEE6F66}" srcOrd="1" destOrd="0" presId="urn:microsoft.com/office/officeart/2005/8/layout/hierarchy1"/>
    <dgm:cxn modelId="{AB6C06F9-492A-42F1-8314-6EA5FCAD26DF}" type="presParOf" srcId="{5375F640-F023-4D21-8549-B914E20BEC80}" destId="{40DCF357-575A-4A98-B9F1-D485C9E2AB29}" srcOrd="1" destOrd="0" presId="urn:microsoft.com/office/officeart/2005/8/layout/hierarchy1"/>
    <dgm:cxn modelId="{9C6324B2-9601-45AB-B1A0-A499E6BCA814}" type="presParOf" srcId="{9AF2E0F8-2858-4416-AFA9-B82C9C149A44}" destId="{20421CE6-82A4-40D2-9B5C-90871E92A424}" srcOrd="2" destOrd="0" presId="urn:microsoft.com/office/officeart/2005/8/layout/hierarchy1"/>
    <dgm:cxn modelId="{10C8CB9B-83FE-490A-8040-DA7AF0C7C173}" type="presParOf" srcId="{9AF2E0F8-2858-4416-AFA9-B82C9C149A44}" destId="{E2E1CCEB-BA5B-420E-A953-2CD867410ABF}" srcOrd="3" destOrd="0" presId="urn:microsoft.com/office/officeart/2005/8/layout/hierarchy1"/>
    <dgm:cxn modelId="{6A67F751-0A2F-4383-B6A2-33C1466DC617}" type="presParOf" srcId="{E2E1CCEB-BA5B-420E-A953-2CD867410ABF}" destId="{0EB25C17-54B2-441D-BD06-52C49AFEBA92}" srcOrd="0" destOrd="0" presId="urn:microsoft.com/office/officeart/2005/8/layout/hierarchy1"/>
    <dgm:cxn modelId="{FF8F2E28-C762-4FCD-A14F-A91C0C5F9CBD}" type="presParOf" srcId="{0EB25C17-54B2-441D-BD06-52C49AFEBA92}" destId="{06B75F63-EB08-4333-8253-E1FF1BDEEBE4}" srcOrd="0" destOrd="0" presId="urn:microsoft.com/office/officeart/2005/8/layout/hierarchy1"/>
    <dgm:cxn modelId="{BD90014F-58D4-4693-9D9E-77915DAFBF6A}" type="presParOf" srcId="{0EB25C17-54B2-441D-BD06-52C49AFEBA92}" destId="{9A73D141-E0FF-4EEB-B18A-248AD918306B}" srcOrd="1" destOrd="0" presId="urn:microsoft.com/office/officeart/2005/8/layout/hierarchy1"/>
    <dgm:cxn modelId="{A237778A-FA25-4F9C-BDE2-B1C34BEBD7A7}" type="presParOf" srcId="{E2E1CCEB-BA5B-420E-A953-2CD867410ABF}" destId="{0525D39A-1A1C-44F7-94C5-38EBBE6E0270}" srcOrd="1" destOrd="0" presId="urn:microsoft.com/office/officeart/2005/8/layout/hierarchy1"/>
    <dgm:cxn modelId="{951E7BE8-11BC-43BC-A07D-8A6EC5BE8DE8}" type="presParOf" srcId="{0525D39A-1A1C-44F7-94C5-38EBBE6E0270}" destId="{A1D216D9-8FF7-465A-A351-EC7EFB611751}" srcOrd="0" destOrd="0" presId="urn:microsoft.com/office/officeart/2005/8/layout/hierarchy1"/>
    <dgm:cxn modelId="{0691D6CB-89FD-4FB0-9F12-B611954B1E2A}" type="presParOf" srcId="{0525D39A-1A1C-44F7-94C5-38EBBE6E0270}" destId="{583D512C-048F-41E1-B889-7B2F4563D6CD}" srcOrd="1" destOrd="0" presId="urn:microsoft.com/office/officeart/2005/8/layout/hierarchy1"/>
    <dgm:cxn modelId="{CCEC966F-1CB7-45A6-B88D-8B3D665B40E4}" type="presParOf" srcId="{583D512C-048F-41E1-B889-7B2F4563D6CD}" destId="{9D138E4C-8F36-4325-AD43-A5E077A307B5}" srcOrd="0" destOrd="0" presId="urn:microsoft.com/office/officeart/2005/8/layout/hierarchy1"/>
    <dgm:cxn modelId="{E8959BF2-2EED-4849-A85C-B089192B4289}" type="presParOf" srcId="{9D138E4C-8F36-4325-AD43-A5E077A307B5}" destId="{A8EB5148-D36D-42A1-8F8A-5AC6688265B1}" srcOrd="0" destOrd="0" presId="urn:microsoft.com/office/officeart/2005/8/layout/hierarchy1"/>
    <dgm:cxn modelId="{112D7C15-EB39-4905-81E0-DA32EC255765}" type="presParOf" srcId="{9D138E4C-8F36-4325-AD43-A5E077A307B5}" destId="{CF1C78E6-475C-4131-8953-3087B70FF563}" srcOrd="1" destOrd="0" presId="urn:microsoft.com/office/officeart/2005/8/layout/hierarchy1"/>
    <dgm:cxn modelId="{8A89AB8E-7083-49FA-8DBE-FFDE49B28962}" type="presParOf" srcId="{583D512C-048F-41E1-B889-7B2F4563D6CD}" destId="{A667484B-4226-4120-8E5C-2F16043732C3}" srcOrd="1" destOrd="0" presId="urn:microsoft.com/office/officeart/2005/8/layout/hierarchy1"/>
    <dgm:cxn modelId="{E8FD28EB-6A02-49EB-A944-6F4710AC3C91}" type="presParOf" srcId="{A667484B-4226-4120-8E5C-2F16043732C3}" destId="{CD6CEF42-373A-407D-8D35-6A69F96AA38C}" srcOrd="0" destOrd="0" presId="urn:microsoft.com/office/officeart/2005/8/layout/hierarchy1"/>
    <dgm:cxn modelId="{78B53B05-D7B7-4954-8F7A-777F6AB0C0A1}" type="presParOf" srcId="{A667484B-4226-4120-8E5C-2F16043732C3}" destId="{A738D3F8-F603-49B7-8EF9-998AE98F6F41}" srcOrd="1" destOrd="0" presId="urn:microsoft.com/office/officeart/2005/8/layout/hierarchy1"/>
    <dgm:cxn modelId="{85136D52-F966-44A7-A139-23754FBDD1E5}" type="presParOf" srcId="{A738D3F8-F603-49B7-8EF9-998AE98F6F41}" destId="{C744165C-0BFA-4C66-9A12-EFD3F7995560}" srcOrd="0" destOrd="0" presId="urn:microsoft.com/office/officeart/2005/8/layout/hierarchy1"/>
    <dgm:cxn modelId="{C700C553-84FA-4190-A19B-CA0EF61691F8}" type="presParOf" srcId="{C744165C-0BFA-4C66-9A12-EFD3F7995560}" destId="{B6B18893-DE40-4EFE-BF4E-BDD726DD16DF}" srcOrd="0" destOrd="0" presId="urn:microsoft.com/office/officeart/2005/8/layout/hierarchy1"/>
    <dgm:cxn modelId="{356F5B2A-67A1-48CA-90E3-5F8BB7B35954}" type="presParOf" srcId="{C744165C-0BFA-4C66-9A12-EFD3F7995560}" destId="{E945C172-C582-4C58-A119-7C6C53489FF3}" srcOrd="1" destOrd="0" presId="urn:microsoft.com/office/officeart/2005/8/layout/hierarchy1"/>
    <dgm:cxn modelId="{6CB2AFCE-E28B-4168-8759-C9C4BAE6A706}" type="presParOf" srcId="{A738D3F8-F603-49B7-8EF9-998AE98F6F41}" destId="{F8FC0C7A-B8BD-4DE8-826F-3D3A12BF1856}" srcOrd="1" destOrd="0" presId="urn:microsoft.com/office/officeart/2005/8/layout/hierarchy1"/>
    <dgm:cxn modelId="{A462062C-21B2-4BE9-AD84-8017F1F60149}" type="presParOf" srcId="{9AF2E0F8-2858-4416-AFA9-B82C9C149A44}" destId="{9658BC5E-A1C3-438C-A156-8E4F30E5DE9D}" srcOrd="4" destOrd="0" presId="urn:microsoft.com/office/officeart/2005/8/layout/hierarchy1"/>
    <dgm:cxn modelId="{6AAA795D-5C5B-4DBC-AEED-B3E9EBC9ACB2}" type="presParOf" srcId="{9AF2E0F8-2858-4416-AFA9-B82C9C149A44}" destId="{9CC22372-F893-42A0-9510-8883EA22EECF}" srcOrd="5" destOrd="0" presId="urn:microsoft.com/office/officeart/2005/8/layout/hierarchy1"/>
    <dgm:cxn modelId="{D20F7899-6D8E-42AD-A0B7-164B1ADF53E4}" type="presParOf" srcId="{9CC22372-F893-42A0-9510-8883EA22EECF}" destId="{4109F0C1-F58A-4222-82A1-B3BB77E1A05F}" srcOrd="0" destOrd="0" presId="urn:microsoft.com/office/officeart/2005/8/layout/hierarchy1"/>
    <dgm:cxn modelId="{1EA2101A-8160-47D9-AE04-96F6BC99DF40}" type="presParOf" srcId="{4109F0C1-F58A-4222-82A1-B3BB77E1A05F}" destId="{28877866-3537-41EB-9A5C-B497B05284F2}" srcOrd="0" destOrd="0" presId="urn:microsoft.com/office/officeart/2005/8/layout/hierarchy1"/>
    <dgm:cxn modelId="{07C94E3C-3F67-4C99-BC41-1C0D31A84A55}" type="presParOf" srcId="{4109F0C1-F58A-4222-82A1-B3BB77E1A05F}" destId="{5FAE98C6-D541-4D35-BB00-A1AD925D3D4C}" srcOrd="1" destOrd="0" presId="urn:microsoft.com/office/officeart/2005/8/layout/hierarchy1"/>
    <dgm:cxn modelId="{98B540A8-22A8-4922-A9F6-D11769289E05}" type="presParOf" srcId="{9CC22372-F893-42A0-9510-8883EA22EECF}" destId="{74AD6264-112E-4AD8-A9B3-96300383E63B}" srcOrd="1" destOrd="0" presId="urn:microsoft.com/office/officeart/2005/8/layout/hierarchy1"/>
    <dgm:cxn modelId="{D028C442-8E07-4B25-9528-154B59D15233}" type="presParOf" srcId="{74AD6264-112E-4AD8-A9B3-96300383E63B}" destId="{C7899564-8D18-4F2A-B327-AA0DB9907351}" srcOrd="0" destOrd="0" presId="urn:microsoft.com/office/officeart/2005/8/layout/hierarchy1"/>
    <dgm:cxn modelId="{81EFBBEF-3500-4824-889B-2380B561B420}" type="presParOf" srcId="{74AD6264-112E-4AD8-A9B3-96300383E63B}" destId="{49EB3A66-E652-440B-B9FD-6C84E3A479A6}" srcOrd="1" destOrd="0" presId="urn:microsoft.com/office/officeart/2005/8/layout/hierarchy1"/>
    <dgm:cxn modelId="{E1166BA5-B992-44DA-B4A5-1020A4B488F0}" type="presParOf" srcId="{49EB3A66-E652-440B-B9FD-6C84E3A479A6}" destId="{EF99AF05-47DF-4C98-9F60-F014A8F693C6}" srcOrd="0" destOrd="0" presId="urn:microsoft.com/office/officeart/2005/8/layout/hierarchy1"/>
    <dgm:cxn modelId="{6B9D2395-A83F-462D-A0A8-B4ECF1C44BF7}" type="presParOf" srcId="{EF99AF05-47DF-4C98-9F60-F014A8F693C6}" destId="{F438C528-BAA2-4330-91EB-592B2B0FFB60}" srcOrd="0" destOrd="0" presId="urn:microsoft.com/office/officeart/2005/8/layout/hierarchy1"/>
    <dgm:cxn modelId="{518B58B3-B3E2-4C54-A065-31D6B17A33B7}" type="presParOf" srcId="{EF99AF05-47DF-4C98-9F60-F014A8F693C6}" destId="{51EAE0D4-C79B-4211-AE74-3FA5E39EAEC0}" srcOrd="1" destOrd="0" presId="urn:microsoft.com/office/officeart/2005/8/layout/hierarchy1"/>
    <dgm:cxn modelId="{F541FB31-256D-4AE6-81AD-E959B6311C2F}" type="presParOf" srcId="{49EB3A66-E652-440B-B9FD-6C84E3A479A6}" destId="{10E3EB72-6E2B-4F6B-8650-D940E689A3D1}" srcOrd="1" destOrd="0" presId="urn:microsoft.com/office/officeart/2005/8/layout/hierarchy1"/>
    <dgm:cxn modelId="{85B8D9FF-A608-477D-A85B-0AE02E9E9EC2}" type="presParOf" srcId="{10E3EB72-6E2B-4F6B-8650-D940E689A3D1}" destId="{CD3E7CDE-0BBE-448B-987A-7F9809500326}" srcOrd="0" destOrd="0" presId="urn:microsoft.com/office/officeart/2005/8/layout/hierarchy1"/>
    <dgm:cxn modelId="{3A514208-E285-4585-BC91-0C746E463392}" type="presParOf" srcId="{10E3EB72-6E2B-4F6B-8650-D940E689A3D1}" destId="{2A3C8353-7490-477A-AAC1-EC2255CE2CD3}" srcOrd="1" destOrd="0" presId="urn:microsoft.com/office/officeart/2005/8/layout/hierarchy1"/>
    <dgm:cxn modelId="{77D42043-AC77-49C4-9BB7-8EA64B680FD8}" type="presParOf" srcId="{2A3C8353-7490-477A-AAC1-EC2255CE2CD3}" destId="{A078035D-2B7D-409E-9030-D60940FCD97C}" srcOrd="0" destOrd="0" presId="urn:microsoft.com/office/officeart/2005/8/layout/hierarchy1"/>
    <dgm:cxn modelId="{300B577F-8746-499F-8045-27FC48EA981D}" type="presParOf" srcId="{A078035D-2B7D-409E-9030-D60940FCD97C}" destId="{35AB645E-A572-409E-BBDF-D88480ED3D10}" srcOrd="0" destOrd="0" presId="urn:microsoft.com/office/officeart/2005/8/layout/hierarchy1"/>
    <dgm:cxn modelId="{CBCD754E-F045-4AFC-B626-23CC2604DED5}" type="presParOf" srcId="{A078035D-2B7D-409E-9030-D60940FCD97C}" destId="{D9C19C66-8865-4213-A1E4-0FFA3B362D51}" srcOrd="1" destOrd="0" presId="urn:microsoft.com/office/officeart/2005/8/layout/hierarchy1"/>
    <dgm:cxn modelId="{16B17BD3-D770-40D4-B2C6-5FA2411430D9}" type="presParOf" srcId="{2A3C8353-7490-477A-AAC1-EC2255CE2CD3}" destId="{3572317C-A3A3-43C8-A883-F807558B248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EC8B0F-6F65-43BF-92E7-A1D58D2A2E1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CDEC7DCD-8D5E-4513-99FB-FE5FFA8A6030}">
      <dgm:prSet phldrT="[Text]"/>
      <dgm:spPr/>
      <dgm:t>
        <a:bodyPr/>
        <a:lstStyle/>
        <a:p>
          <a:pPr rtl="1"/>
          <a:r>
            <a:rPr lang="he-IL" dirty="0"/>
            <a:t>מצוות אכילת פירות שביעית</a:t>
          </a:r>
        </a:p>
      </dgm:t>
    </dgm:pt>
    <dgm:pt modelId="{118D7F3E-797F-4FF2-A12E-1C3A6EA4427A}" type="parTrans" cxnId="{FAFA39F9-EE5B-4075-B07C-EAD28222C4C2}">
      <dgm:prSet/>
      <dgm:spPr/>
      <dgm:t>
        <a:bodyPr/>
        <a:lstStyle/>
        <a:p>
          <a:pPr rtl="1"/>
          <a:endParaRPr lang="he-IL"/>
        </a:p>
      </dgm:t>
    </dgm:pt>
    <dgm:pt modelId="{510D2908-6C36-4BE4-8A21-9B62B3599844}" type="sibTrans" cxnId="{FAFA39F9-EE5B-4075-B07C-EAD28222C4C2}">
      <dgm:prSet/>
      <dgm:spPr/>
      <dgm:t>
        <a:bodyPr/>
        <a:lstStyle/>
        <a:p>
          <a:pPr rtl="1"/>
          <a:endParaRPr lang="he-IL"/>
        </a:p>
      </dgm:t>
    </dgm:pt>
    <dgm:pt modelId="{0B86D490-AC5A-4C3C-8A21-FE03ACB98723}">
      <dgm:prSet phldrT="[Text]"/>
      <dgm:spPr/>
      <dgm:t>
        <a:bodyPr/>
        <a:lstStyle/>
        <a:p>
          <a:pPr rtl="1"/>
          <a:r>
            <a:rPr lang="he-IL" dirty="0"/>
            <a:t>מצווה קיומית</a:t>
          </a:r>
        </a:p>
      </dgm:t>
    </dgm:pt>
    <dgm:pt modelId="{38733533-B3E5-4937-9B17-8BB01F174189}" type="parTrans" cxnId="{2747060F-322D-404C-85FA-8A93154012D1}">
      <dgm:prSet/>
      <dgm:spPr/>
      <dgm:t>
        <a:bodyPr/>
        <a:lstStyle/>
        <a:p>
          <a:pPr rtl="1"/>
          <a:endParaRPr lang="he-IL"/>
        </a:p>
      </dgm:t>
    </dgm:pt>
    <dgm:pt modelId="{5662BFB4-2036-41DE-B9D4-3CF8BD145DC0}" type="sibTrans" cxnId="{2747060F-322D-404C-85FA-8A93154012D1}">
      <dgm:prSet/>
      <dgm:spPr/>
      <dgm:t>
        <a:bodyPr/>
        <a:lstStyle/>
        <a:p>
          <a:pPr rtl="1"/>
          <a:endParaRPr lang="he-IL"/>
        </a:p>
      </dgm:t>
    </dgm:pt>
    <dgm:pt modelId="{53DCB32E-A476-4879-8A7F-E52460B8B4F8}">
      <dgm:prSet phldrT="[Text]"/>
      <dgm:spPr/>
      <dgm:t>
        <a:bodyPr/>
        <a:lstStyle/>
        <a:p>
          <a:pPr rtl="1"/>
          <a:r>
            <a:rPr lang="he-IL" dirty="0"/>
            <a:t>מצוות אכילה</a:t>
          </a:r>
        </a:p>
      </dgm:t>
    </dgm:pt>
    <dgm:pt modelId="{6698A5EA-2AEE-479C-A926-87C5371145F2}" type="parTrans" cxnId="{88CCE00A-2D94-4B25-8DE4-36670E3A33D4}">
      <dgm:prSet/>
      <dgm:spPr/>
      <dgm:t>
        <a:bodyPr/>
        <a:lstStyle/>
        <a:p>
          <a:pPr rtl="1"/>
          <a:endParaRPr lang="he-IL"/>
        </a:p>
      </dgm:t>
    </dgm:pt>
    <dgm:pt modelId="{CE8CB49F-3E7E-444F-9F8F-62BE913A0DBC}" type="sibTrans" cxnId="{88CCE00A-2D94-4B25-8DE4-36670E3A33D4}">
      <dgm:prSet/>
      <dgm:spPr/>
      <dgm:t>
        <a:bodyPr/>
        <a:lstStyle/>
        <a:p>
          <a:pPr rtl="1"/>
          <a:endParaRPr lang="he-IL"/>
        </a:p>
      </dgm:t>
    </dgm:pt>
    <dgm:pt modelId="{A3CEAA7C-F034-4BA7-B70A-FA4102CE63A0}">
      <dgm:prSet phldrT="[Text]"/>
      <dgm:spPr/>
      <dgm:t>
        <a:bodyPr/>
        <a:lstStyle/>
        <a:p>
          <a:pPr rtl="1"/>
          <a:r>
            <a:rPr lang="he-IL" dirty="0"/>
            <a:t>אין מצווה כלל</a:t>
          </a:r>
        </a:p>
      </dgm:t>
    </dgm:pt>
    <dgm:pt modelId="{FADD9C12-C400-474C-9319-4AED94A16E7F}" type="parTrans" cxnId="{06352186-325A-48FC-BEA8-6FDE18F76BCB}">
      <dgm:prSet/>
      <dgm:spPr/>
      <dgm:t>
        <a:bodyPr/>
        <a:lstStyle/>
        <a:p>
          <a:pPr rtl="1"/>
          <a:endParaRPr lang="he-IL"/>
        </a:p>
      </dgm:t>
    </dgm:pt>
    <dgm:pt modelId="{321900B2-28E3-464F-A2AF-91A4DBA64AD3}" type="sibTrans" cxnId="{06352186-325A-48FC-BEA8-6FDE18F76BCB}">
      <dgm:prSet/>
      <dgm:spPr/>
      <dgm:t>
        <a:bodyPr/>
        <a:lstStyle/>
        <a:p>
          <a:pPr rtl="1"/>
          <a:endParaRPr lang="he-IL"/>
        </a:p>
      </dgm:t>
    </dgm:pt>
    <dgm:pt modelId="{B157DE60-CC7F-4529-B3DA-B1FAE7FE7441}">
      <dgm:prSet phldrT="[Text]"/>
      <dgm:spPr/>
      <dgm:t>
        <a:bodyPr/>
        <a:lstStyle/>
        <a:p>
          <a:pPr rtl="1"/>
          <a:r>
            <a:rPr lang="he-IL" dirty="0"/>
            <a:t>יש איסור עשה להפסיד הפירות</a:t>
          </a:r>
        </a:p>
      </dgm:t>
    </dgm:pt>
    <dgm:pt modelId="{4E4E8992-F78E-44CD-866E-D8AFF9B1A519}" type="parTrans" cxnId="{E289EACE-F092-4975-97B8-1B1535A535F9}">
      <dgm:prSet/>
      <dgm:spPr/>
      <dgm:t>
        <a:bodyPr/>
        <a:lstStyle/>
        <a:p>
          <a:pPr rtl="1"/>
          <a:endParaRPr lang="he-IL"/>
        </a:p>
      </dgm:t>
    </dgm:pt>
    <dgm:pt modelId="{5ADE2009-2F5B-4EA1-B424-C4BA598A4A7D}" type="sibTrans" cxnId="{E289EACE-F092-4975-97B8-1B1535A535F9}">
      <dgm:prSet/>
      <dgm:spPr/>
      <dgm:t>
        <a:bodyPr/>
        <a:lstStyle/>
        <a:p>
          <a:pPr rtl="1"/>
          <a:endParaRPr lang="he-IL"/>
        </a:p>
      </dgm:t>
    </dgm:pt>
    <dgm:pt modelId="{67FFBFAF-3D65-4BB8-9FE2-64D3F1ADF38F}">
      <dgm:prSet phldrT="[Text]"/>
      <dgm:spPr/>
      <dgm:t>
        <a:bodyPr/>
        <a:lstStyle/>
        <a:p>
          <a:pPr rtl="1"/>
          <a:r>
            <a:rPr lang="he-IL" dirty="0" err="1"/>
            <a:t>חזון</a:t>
          </a:r>
          <a:r>
            <a:rPr lang="he-IL" dirty="0"/>
            <a:t> איש, רמב"ם לפי מגילת אסתר</a:t>
          </a:r>
        </a:p>
      </dgm:t>
    </dgm:pt>
    <dgm:pt modelId="{DB2DF520-8F16-4736-B108-0EEBADDE0275}" type="parTrans" cxnId="{70966508-7F2D-479A-896B-97792807C532}">
      <dgm:prSet/>
      <dgm:spPr/>
      <dgm:t>
        <a:bodyPr/>
        <a:lstStyle/>
        <a:p>
          <a:pPr rtl="1"/>
          <a:endParaRPr lang="he-IL"/>
        </a:p>
      </dgm:t>
    </dgm:pt>
    <dgm:pt modelId="{687C2023-C1E6-40F8-8428-CFDB7AFFCD3D}" type="sibTrans" cxnId="{70966508-7F2D-479A-896B-97792807C532}">
      <dgm:prSet/>
      <dgm:spPr/>
      <dgm:t>
        <a:bodyPr/>
        <a:lstStyle/>
        <a:p>
          <a:pPr rtl="1"/>
          <a:endParaRPr lang="he-IL"/>
        </a:p>
      </dgm:t>
    </dgm:pt>
    <dgm:pt modelId="{0850530C-F86B-41F6-A658-9ED8F1E70345}">
      <dgm:prSet phldrT="[Text]"/>
      <dgm:spPr/>
      <dgm:t>
        <a:bodyPr/>
        <a:lstStyle/>
        <a:p>
          <a:pPr rtl="1"/>
          <a:r>
            <a:rPr lang="he-IL" dirty="0"/>
            <a:t>תורת הארץ</a:t>
          </a:r>
        </a:p>
      </dgm:t>
    </dgm:pt>
    <dgm:pt modelId="{8972AB0D-28BF-4D5B-A885-B2076272D7F9}" type="parTrans" cxnId="{2289C793-BF62-4022-A689-25BF37BAE9E4}">
      <dgm:prSet/>
      <dgm:spPr/>
      <dgm:t>
        <a:bodyPr/>
        <a:lstStyle/>
        <a:p>
          <a:pPr rtl="1"/>
          <a:endParaRPr lang="he-IL"/>
        </a:p>
      </dgm:t>
    </dgm:pt>
    <dgm:pt modelId="{6C6632AF-71D5-4D9D-B870-F66880715623}" type="sibTrans" cxnId="{2289C793-BF62-4022-A689-25BF37BAE9E4}">
      <dgm:prSet/>
      <dgm:spPr/>
      <dgm:t>
        <a:bodyPr/>
        <a:lstStyle/>
        <a:p>
          <a:pPr rtl="1"/>
          <a:endParaRPr lang="he-IL"/>
        </a:p>
      </dgm:t>
    </dgm:pt>
    <dgm:pt modelId="{6A0D6319-116A-4081-ADF5-C997C012699E}">
      <dgm:prSet phldrT="[Text]"/>
      <dgm:spPr/>
      <dgm:t>
        <a:bodyPr/>
        <a:lstStyle/>
        <a:p>
          <a:pPr rtl="1"/>
          <a:r>
            <a:rPr lang="he-IL" dirty="0"/>
            <a:t>אין מצווה לאכול, אבל מי שאוכל מקיים מצווה</a:t>
          </a:r>
        </a:p>
      </dgm:t>
    </dgm:pt>
    <dgm:pt modelId="{798063C2-4CAB-4F0F-8B7D-8EA4B2410F7C}" type="parTrans" cxnId="{EA6AFBB3-FE1C-42CF-B6B5-790D384A436B}">
      <dgm:prSet/>
      <dgm:spPr/>
      <dgm:t>
        <a:bodyPr/>
        <a:lstStyle/>
        <a:p>
          <a:pPr rtl="1"/>
          <a:endParaRPr lang="he-IL"/>
        </a:p>
      </dgm:t>
    </dgm:pt>
    <dgm:pt modelId="{AABF06AC-A3FD-4505-ACBE-5538E1D58B43}" type="sibTrans" cxnId="{EA6AFBB3-FE1C-42CF-B6B5-790D384A436B}">
      <dgm:prSet/>
      <dgm:spPr/>
      <dgm:t>
        <a:bodyPr/>
        <a:lstStyle/>
        <a:p>
          <a:pPr rtl="1"/>
          <a:endParaRPr lang="he-IL"/>
        </a:p>
      </dgm:t>
    </dgm:pt>
    <dgm:pt modelId="{C82C4F7A-9275-4BC4-8A82-A0FA660BFBE0}">
      <dgm:prSet phldrT="[Text]"/>
      <dgm:spPr/>
      <dgm:t>
        <a:bodyPr/>
        <a:lstStyle/>
        <a:p>
          <a:pPr rtl="1"/>
          <a:r>
            <a:rPr lang="he-IL" dirty="0"/>
            <a:t>יש מצווה לאכול פירות שביעית </a:t>
          </a:r>
        </a:p>
      </dgm:t>
    </dgm:pt>
    <dgm:pt modelId="{9714AF88-D27A-4268-BCA8-CB3D9FAD99E0}" type="parTrans" cxnId="{0BD05BD6-C554-4987-9C64-D3A497EDFF8B}">
      <dgm:prSet/>
      <dgm:spPr/>
      <dgm:t>
        <a:bodyPr/>
        <a:lstStyle/>
        <a:p>
          <a:pPr rtl="1"/>
          <a:endParaRPr lang="he-IL"/>
        </a:p>
      </dgm:t>
    </dgm:pt>
    <dgm:pt modelId="{3CF1BDF1-BBFF-4B8D-9576-ACAC9920F174}" type="sibTrans" cxnId="{0BD05BD6-C554-4987-9C64-D3A497EDFF8B}">
      <dgm:prSet/>
      <dgm:spPr/>
      <dgm:t>
        <a:bodyPr/>
        <a:lstStyle/>
        <a:p>
          <a:pPr rtl="1"/>
          <a:endParaRPr lang="he-IL"/>
        </a:p>
      </dgm:t>
    </dgm:pt>
    <dgm:pt modelId="{0577A951-D08F-4431-BC52-C5EB2CBBD080}">
      <dgm:prSet phldrT="[Text]"/>
      <dgm:spPr/>
      <dgm:t>
        <a:bodyPr/>
        <a:lstStyle/>
        <a:p>
          <a:pPr rtl="1"/>
          <a:r>
            <a:rPr lang="he-IL" dirty="0"/>
            <a:t>מגילת אסתר ורב קוק ברמב"ן</a:t>
          </a:r>
        </a:p>
      </dgm:t>
    </dgm:pt>
    <dgm:pt modelId="{4E02BA52-E705-47D7-9A1F-08E69B26E827}" type="parTrans" cxnId="{B405F8E0-A124-4259-88E9-90DF396CDEA5}">
      <dgm:prSet/>
      <dgm:spPr/>
      <dgm:t>
        <a:bodyPr/>
        <a:lstStyle/>
        <a:p>
          <a:pPr rtl="1"/>
          <a:endParaRPr lang="he-IL"/>
        </a:p>
      </dgm:t>
    </dgm:pt>
    <dgm:pt modelId="{363F806C-5CE3-46B7-942A-9BBFA6B3CDEC}" type="sibTrans" cxnId="{B405F8E0-A124-4259-88E9-90DF396CDEA5}">
      <dgm:prSet/>
      <dgm:spPr/>
      <dgm:t>
        <a:bodyPr/>
        <a:lstStyle/>
        <a:p>
          <a:pPr rtl="1"/>
          <a:endParaRPr lang="he-IL"/>
        </a:p>
      </dgm:t>
    </dgm:pt>
    <dgm:pt modelId="{28BAC647-EE9D-4E18-9B97-533AFAE04947}">
      <dgm:prSet phldrT="[Text]"/>
      <dgm:spPr/>
      <dgm:t>
        <a:bodyPr/>
        <a:lstStyle/>
        <a:p>
          <a:pPr rtl="1"/>
          <a:r>
            <a:rPr lang="he-IL" dirty="0"/>
            <a:t>קדושת ניתן</a:t>
          </a:r>
        </a:p>
      </dgm:t>
    </dgm:pt>
    <dgm:pt modelId="{DFD9033E-6392-4C71-A4EE-53E9580C687D}" type="parTrans" cxnId="{7D679B4D-12CA-4169-B87B-3AC93999FBF6}">
      <dgm:prSet/>
      <dgm:spPr/>
      <dgm:t>
        <a:bodyPr/>
        <a:lstStyle/>
        <a:p>
          <a:pPr rtl="1"/>
          <a:endParaRPr lang="he-IL"/>
        </a:p>
      </dgm:t>
    </dgm:pt>
    <dgm:pt modelId="{CF5372B5-D350-485E-91E3-7707B1A62436}" type="sibTrans" cxnId="{7D679B4D-12CA-4169-B87B-3AC93999FBF6}">
      <dgm:prSet/>
      <dgm:spPr/>
      <dgm:t>
        <a:bodyPr/>
        <a:lstStyle/>
        <a:p>
          <a:pPr rtl="1"/>
          <a:endParaRPr lang="he-IL"/>
        </a:p>
      </dgm:t>
    </dgm:pt>
    <dgm:pt modelId="{795AA789-E603-4D6A-BE7B-46C8A1C1E79F}">
      <dgm:prSet phldrT="[Text]"/>
      <dgm:spPr/>
      <dgm:t>
        <a:bodyPr/>
        <a:lstStyle/>
        <a:p>
          <a:pPr rtl="1"/>
          <a:r>
            <a:rPr lang="he-IL" dirty="0"/>
            <a:t>הפירות מוקדשים לייעוד של אכילה, ואכילתם הוי קיום בקדושת החפצה כתרומה ומעשה שני</a:t>
          </a:r>
        </a:p>
      </dgm:t>
    </dgm:pt>
    <dgm:pt modelId="{6F53476C-FC09-49EB-A5F4-C34E1A6FE170}" type="parTrans" cxnId="{BB7550B0-D205-4B24-8756-0695A660564F}">
      <dgm:prSet/>
      <dgm:spPr/>
      <dgm:t>
        <a:bodyPr/>
        <a:lstStyle/>
        <a:p>
          <a:pPr rtl="1"/>
          <a:endParaRPr lang="he-IL"/>
        </a:p>
      </dgm:t>
    </dgm:pt>
    <dgm:pt modelId="{BD56346D-1375-4B54-9028-89679EE99686}" type="sibTrans" cxnId="{BB7550B0-D205-4B24-8756-0695A660564F}">
      <dgm:prSet/>
      <dgm:spPr/>
      <dgm:t>
        <a:bodyPr/>
        <a:lstStyle/>
        <a:p>
          <a:pPr rtl="1"/>
          <a:endParaRPr lang="he-IL"/>
        </a:p>
      </dgm:t>
    </dgm:pt>
    <dgm:pt modelId="{87D0E379-8286-4C37-8388-8E52B2EEBCB3}">
      <dgm:prSet phldrT="[Text]"/>
      <dgm:spPr/>
      <dgm:t>
        <a:bodyPr/>
        <a:lstStyle/>
        <a:p>
          <a:pPr rtl="1"/>
          <a:r>
            <a:rPr lang="he-IL" dirty="0"/>
            <a:t>רמב"ם לפי רב </a:t>
          </a:r>
          <a:r>
            <a:rPr lang="he-IL" dirty="0" err="1"/>
            <a:t>קאהן</a:t>
          </a:r>
          <a:endParaRPr lang="he-IL" dirty="0"/>
        </a:p>
      </dgm:t>
    </dgm:pt>
    <dgm:pt modelId="{6E1C764D-1B22-43F8-9AF7-210B9078F42F}" type="parTrans" cxnId="{768A8340-433E-43A4-B013-12EC3791A23C}">
      <dgm:prSet/>
      <dgm:spPr/>
      <dgm:t>
        <a:bodyPr/>
        <a:lstStyle/>
        <a:p>
          <a:pPr rtl="1"/>
          <a:endParaRPr lang="he-IL"/>
        </a:p>
      </dgm:t>
    </dgm:pt>
    <dgm:pt modelId="{B9D9C384-5807-45DE-9B7A-43FA6869E785}" type="sibTrans" cxnId="{768A8340-433E-43A4-B013-12EC3791A23C}">
      <dgm:prSet/>
      <dgm:spPr/>
      <dgm:t>
        <a:bodyPr/>
        <a:lstStyle/>
        <a:p>
          <a:pPr rtl="1"/>
          <a:endParaRPr lang="he-IL"/>
        </a:p>
      </dgm:t>
    </dgm:pt>
    <dgm:pt modelId="{5A2E6ACB-9643-422C-A27F-BA899F0FD6FE}" type="pres">
      <dgm:prSet presAssocID="{20EC8B0F-6F65-43BF-92E7-A1D58D2A2E16}" presName="hierChild1" presStyleCnt="0">
        <dgm:presLayoutVars>
          <dgm:chPref val="1"/>
          <dgm:dir/>
          <dgm:animOne val="branch"/>
          <dgm:animLvl val="lvl"/>
          <dgm:resizeHandles/>
        </dgm:presLayoutVars>
      </dgm:prSet>
      <dgm:spPr/>
    </dgm:pt>
    <dgm:pt modelId="{75C35615-8F31-48DB-9B4B-C24C540BCC69}" type="pres">
      <dgm:prSet presAssocID="{CDEC7DCD-8D5E-4513-99FB-FE5FFA8A6030}" presName="hierRoot1" presStyleCnt="0"/>
      <dgm:spPr/>
    </dgm:pt>
    <dgm:pt modelId="{945C76E0-C61A-46F8-8CEE-E839A9CAC97D}" type="pres">
      <dgm:prSet presAssocID="{CDEC7DCD-8D5E-4513-99FB-FE5FFA8A6030}" presName="composite" presStyleCnt="0"/>
      <dgm:spPr/>
    </dgm:pt>
    <dgm:pt modelId="{8A2BCE06-6F8F-48B2-8AB8-076652789F68}" type="pres">
      <dgm:prSet presAssocID="{CDEC7DCD-8D5E-4513-99FB-FE5FFA8A6030}" presName="background" presStyleLbl="node0" presStyleIdx="0" presStyleCnt="1"/>
      <dgm:spPr/>
    </dgm:pt>
    <dgm:pt modelId="{2C6045F0-C518-47C3-80AE-9708211C72F3}" type="pres">
      <dgm:prSet presAssocID="{CDEC7DCD-8D5E-4513-99FB-FE5FFA8A6030}" presName="text" presStyleLbl="fgAcc0" presStyleIdx="0" presStyleCnt="1">
        <dgm:presLayoutVars>
          <dgm:chPref val="3"/>
        </dgm:presLayoutVars>
      </dgm:prSet>
      <dgm:spPr/>
    </dgm:pt>
    <dgm:pt modelId="{9AF2E0F8-2858-4416-AFA9-B82C9C149A44}" type="pres">
      <dgm:prSet presAssocID="{CDEC7DCD-8D5E-4513-99FB-FE5FFA8A6030}" presName="hierChild2" presStyleCnt="0"/>
      <dgm:spPr/>
    </dgm:pt>
    <dgm:pt modelId="{D4A6C877-0129-4AEA-A99D-E27A7C4E343C}" type="pres">
      <dgm:prSet presAssocID="{FADD9C12-C400-474C-9319-4AED94A16E7F}" presName="Name10" presStyleLbl="parChTrans1D2" presStyleIdx="0" presStyleCnt="4"/>
      <dgm:spPr/>
    </dgm:pt>
    <dgm:pt modelId="{CDE79198-27FA-4685-AFCD-6A0B8D9F49C4}" type="pres">
      <dgm:prSet presAssocID="{A3CEAA7C-F034-4BA7-B70A-FA4102CE63A0}" presName="hierRoot2" presStyleCnt="0"/>
      <dgm:spPr/>
    </dgm:pt>
    <dgm:pt modelId="{40790603-DD65-4F63-9C63-3F8D1EC23C49}" type="pres">
      <dgm:prSet presAssocID="{A3CEAA7C-F034-4BA7-B70A-FA4102CE63A0}" presName="composite2" presStyleCnt="0"/>
      <dgm:spPr/>
    </dgm:pt>
    <dgm:pt modelId="{875D101E-9C0D-4072-9FBF-3CE18FFB90B5}" type="pres">
      <dgm:prSet presAssocID="{A3CEAA7C-F034-4BA7-B70A-FA4102CE63A0}" presName="background2" presStyleLbl="node2" presStyleIdx="0" presStyleCnt="4"/>
      <dgm:spPr/>
    </dgm:pt>
    <dgm:pt modelId="{93452A0A-41F7-4044-A69A-AA4653EADFF8}" type="pres">
      <dgm:prSet presAssocID="{A3CEAA7C-F034-4BA7-B70A-FA4102CE63A0}" presName="text2" presStyleLbl="fgAcc2" presStyleIdx="0" presStyleCnt="4">
        <dgm:presLayoutVars>
          <dgm:chPref val="3"/>
        </dgm:presLayoutVars>
      </dgm:prSet>
      <dgm:spPr/>
    </dgm:pt>
    <dgm:pt modelId="{1F4D29D4-8D01-4E4B-901A-85875E9C242E}" type="pres">
      <dgm:prSet presAssocID="{A3CEAA7C-F034-4BA7-B70A-FA4102CE63A0}" presName="hierChild3" presStyleCnt="0"/>
      <dgm:spPr/>
    </dgm:pt>
    <dgm:pt modelId="{3137AB1E-546C-471E-802E-897CA7607840}" type="pres">
      <dgm:prSet presAssocID="{4E4E8992-F78E-44CD-866E-D8AFF9B1A519}" presName="Name17" presStyleLbl="parChTrans1D3" presStyleIdx="0" presStyleCnt="4"/>
      <dgm:spPr/>
    </dgm:pt>
    <dgm:pt modelId="{08D3E097-E111-40F8-855D-934B0452CA28}" type="pres">
      <dgm:prSet presAssocID="{B157DE60-CC7F-4529-B3DA-B1FAE7FE7441}" presName="hierRoot3" presStyleCnt="0"/>
      <dgm:spPr/>
    </dgm:pt>
    <dgm:pt modelId="{D075CB0B-85A7-47FB-A37B-87EC06EB2C4E}" type="pres">
      <dgm:prSet presAssocID="{B157DE60-CC7F-4529-B3DA-B1FAE7FE7441}" presName="composite3" presStyleCnt="0"/>
      <dgm:spPr/>
    </dgm:pt>
    <dgm:pt modelId="{C0282EFD-910D-46FA-943C-DC8774B52B89}" type="pres">
      <dgm:prSet presAssocID="{B157DE60-CC7F-4529-B3DA-B1FAE7FE7441}" presName="background3" presStyleLbl="node3" presStyleIdx="0" presStyleCnt="4"/>
      <dgm:spPr/>
    </dgm:pt>
    <dgm:pt modelId="{AA71B559-1335-45CD-8180-EAB182D2E1D6}" type="pres">
      <dgm:prSet presAssocID="{B157DE60-CC7F-4529-B3DA-B1FAE7FE7441}" presName="text3" presStyleLbl="fgAcc3" presStyleIdx="0" presStyleCnt="4">
        <dgm:presLayoutVars>
          <dgm:chPref val="3"/>
        </dgm:presLayoutVars>
      </dgm:prSet>
      <dgm:spPr/>
    </dgm:pt>
    <dgm:pt modelId="{2BDB9D77-546E-4343-975E-8C2A3ECC6791}" type="pres">
      <dgm:prSet presAssocID="{B157DE60-CC7F-4529-B3DA-B1FAE7FE7441}" presName="hierChild4" presStyleCnt="0"/>
      <dgm:spPr/>
    </dgm:pt>
    <dgm:pt modelId="{6C4C9A08-33D2-4C35-9161-008CAF721525}" type="pres">
      <dgm:prSet presAssocID="{DB2DF520-8F16-4736-B108-0EEBADDE0275}" presName="Name23" presStyleLbl="parChTrans1D4" presStyleIdx="0" presStyleCnt="4"/>
      <dgm:spPr/>
    </dgm:pt>
    <dgm:pt modelId="{5375F640-F023-4D21-8549-B914E20BEC80}" type="pres">
      <dgm:prSet presAssocID="{67FFBFAF-3D65-4BB8-9FE2-64D3F1ADF38F}" presName="hierRoot4" presStyleCnt="0"/>
      <dgm:spPr/>
    </dgm:pt>
    <dgm:pt modelId="{03B66667-FE59-49CB-8C0C-975FB30BB9E2}" type="pres">
      <dgm:prSet presAssocID="{67FFBFAF-3D65-4BB8-9FE2-64D3F1ADF38F}" presName="composite4" presStyleCnt="0"/>
      <dgm:spPr/>
    </dgm:pt>
    <dgm:pt modelId="{4C24DBD2-341D-4F7A-B379-A39962A249A5}" type="pres">
      <dgm:prSet presAssocID="{67FFBFAF-3D65-4BB8-9FE2-64D3F1ADF38F}" presName="background4" presStyleLbl="node4" presStyleIdx="0" presStyleCnt="4"/>
      <dgm:spPr/>
    </dgm:pt>
    <dgm:pt modelId="{54259800-D9BF-4AB5-81F8-57BC6CEE6F66}" type="pres">
      <dgm:prSet presAssocID="{67FFBFAF-3D65-4BB8-9FE2-64D3F1ADF38F}" presName="text4" presStyleLbl="fgAcc4" presStyleIdx="0" presStyleCnt="4">
        <dgm:presLayoutVars>
          <dgm:chPref val="3"/>
        </dgm:presLayoutVars>
      </dgm:prSet>
      <dgm:spPr/>
    </dgm:pt>
    <dgm:pt modelId="{40DCF357-575A-4A98-B9F1-D485C9E2AB29}" type="pres">
      <dgm:prSet presAssocID="{67FFBFAF-3D65-4BB8-9FE2-64D3F1ADF38F}" presName="hierChild5" presStyleCnt="0"/>
      <dgm:spPr/>
    </dgm:pt>
    <dgm:pt modelId="{CCF5A6ED-F534-496F-9447-E1180C65B7DF}" type="pres">
      <dgm:prSet presAssocID="{DFD9033E-6392-4C71-A4EE-53E9580C687D}" presName="Name10" presStyleLbl="parChTrans1D2" presStyleIdx="1" presStyleCnt="4"/>
      <dgm:spPr/>
    </dgm:pt>
    <dgm:pt modelId="{6A4F9AD8-CA6E-4043-8401-DC77ABD5905E}" type="pres">
      <dgm:prSet presAssocID="{28BAC647-EE9D-4E18-9B97-533AFAE04947}" presName="hierRoot2" presStyleCnt="0"/>
      <dgm:spPr/>
    </dgm:pt>
    <dgm:pt modelId="{8C959F86-AA9B-4EC3-B553-9FDF6F7A952A}" type="pres">
      <dgm:prSet presAssocID="{28BAC647-EE9D-4E18-9B97-533AFAE04947}" presName="composite2" presStyleCnt="0"/>
      <dgm:spPr/>
    </dgm:pt>
    <dgm:pt modelId="{5D84AB1C-3F5E-44A0-A1C2-2D7174BE4691}" type="pres">
      <dgm:prSet presAssocID="{28BAC647-EE9D-4E18-9B97-533AFAE04947}" presName="background2" presStyleLbl="node2" presStyleIdx="1" presStyleCnt="4"/>
      <dgm:spPr/>
    </dgm:pt>
    <dgm:pt modelId="{D920CEBB-B22A-4E8E-927A-2AF6ED72CADF}" type="pres">
      <dgm:prSet presAssocID="{28BAC647-EE9D-4E18-9B97-533AFAE04947}" presName="text2" presStyleLbl="fgAcc2" presStyleIdx="1" presStyleCnt="4">
        <dgm:presLayoutVars>
          <dgm:chPref val="3"/>
        </dgm:presLayoutVars>
      </dgm:prSet>
      <dgm:spPr/>
    </dgm:pt>
    <dgm:pt modelId="{49C85AD4-80A2-4D82-A732-1457704DCDD2}" type="pres">
      <dgm:prSet presAssocID="{28BAC647-EE9D-4E18-9B97-533AFAE04947}" presName="hierChild3" presStyleCnt="0"/>
      <dgm:spPr/>
    </dgm:pt>
    <dgm:pt modelId="{203D7D05-6FC8-4FE9-A8DE-308EB4BDFB04}" type="pres">
      <dgm:prSet presAssocID="{6F53476C-FC09-49EB-A5F4-C34E1A6FE170}" presName="Name17" presStyleLbl="parChTrans1D3" presStyleIdx="1" presStyleCnt="4"/>
      <dgm:spPr/>
    </dgm:pt>
    <dgm:pt modelId="{4A66CEB7-B113-4A18-BA89-200E571A9E91}" type="pres">
      <dgm:prSet presAssocID="{795AA789-E603-4D6A-BE7B-46C8A1C1E79F}" presName="hierRoot3" presStyleCnt="0"/>
      <dgm:spPr/>
    </dgm:pt>
    <dgm:pt modelId="{A655098B-A033-4348-BC4A-EB53433772E6}" type="pres">
      <dgm:prSet presAssocID="{795AA789-E603-4D6A-BE7B-46C8A1C1E79F}" presName="composite3" presStyleCnt="0"/>
      <dgm:spPr/>
    </dgm:pt>
    <dgm:pt modelId="{856B72CF-BDA4-4A5A-8D93-2E172C1A130E}" type="pres">
      <dgm:prSet presAssocID="{795AA789-E603-4D6A-BE7B-46C8A1C1E79F}" presName="background3" presStyleLbl="node3" presStyleIdx="1" presStyleCnt="4"/>
      <dgm:spPr/>
    </dgm:pt>
    <dgm:pt modelId="{07B44CD5-FBA9-48D5-B5D1-87C191E73F20}" type="pres">
      <dgm:prSet presAssocID="{795AA789-E603-4D6A-BE7B-46C8A1C1E79F}" presName="text3" presStyleLbl="fgAcc3" presStyleIdx="1" presStyleCnt="4">
        <dgm:presLayoutVars>
          <dgm:chPref val="3"/>
        </dgm:presLayoutVars>
      </dgm:prSet>
      <dgm:spPr/>
    </dgm:pt>
    <dgm:pt modelId="{60B85A40-8CF5-4DA1-8AC6-59A29E3AF071}" type="pres">
      <dgm:prSet presAssocID="{795AA789-E603-4D6A-BE7B-46C8A1C1E79F}" presName="hierChild4" presStyleCnt="0"/>
      <dgm:spPr/>
    </dgm:pt>
    <dgm:pt modelId="{06E664E4-FB23-4FA9-A85A-38B26E813F66}" type="pres">
      <dgm:prSet presAssocID="{6E1C764D-1B22-43F8-9AF7-210B9078F42F}" presName="Name23" presStyleLbl="parChTrans1D4" presStyleIdx="1" presStyleCnt="4"/>
      <dgm:spPr/>
    </dgm:pt>
    <dgm:pt modelId="{C6088EAE-31A8-4275-B4EF-ED212611AC80}" type="pres">
      <dgm:prSet presAssocID="{87D0E379-8286-4C37-8388-8E52B2EEBCB3}" presName="hierRoot4" presStyleCnt="0"/>
      <dgm:spPr/>
    </dgm:pt>
    <dgm:pt modelId="{E1DCB94A-06D5-4791-A183-506B7480F2AB}" type="pres">
      <dgm:prSet presAssocID="{87D0E379-8286-4C37-8388-8E52B2EEBCB3}" presName="composite4" presStyleCnt="0"/>
      <dgm:spPr/>
    </dgm:pt>
    <dgm:pt modelId="{1322B1CF-6B67-4A94-B9C4-C064FEDF9EA7}" type="pres">
      <dgm:prSet presAssocID="{87D0E379-8286-4C37-8388-8E52B2EEBCB3}" presName="background4" presStyleLbl="node4" presStyleIdx="1" presStyleCnt="4"/>
      <dgm:spPr/>
    </dgm:pt>
    <dgm:pt modelId="{D22FED76-EE1A-42A4-8462-23269D3B60C1}" type="pres">
      <dgm:prSet presAssocID="{87D0E379-8286-4C37-8388-8E52B2EEBCB3}" presName="text4" presStyleLbl="fgAcc4" presStyleIdx="1" presStyleCnt="4">
        <dgm:presLayoutVars>
          <dgm:chPref val="3"/>
        </dgm:presLayoutVars>
      </dgm:prSet>
      <dgm:spPr/>
    </dgm:pt>
    <dgm:pt modelId="{02E3C4E2-86CA-4A68-AAE0-9A9609F79226}" type="pres">
      <dgm:prSet presAssocID="{87D0E379-8286-4C37-8388-8E52B2EEBCB3}" presName="hierChild5" presStyleCnt="0"/>
      <dgm:spPr/>
    </dgm:pt>
    <dgm:pt modelId="{20421CE6-82A4-40D2-9B5C-90871E92A424}" type="pres">
      <dgm:prSet presAssocID="{38733533-B3E5-4937-9B17-8BB01F174189}" presName="Name10" presStyleLbl="parChTrans1D2" presStyleIdx="2" presStyleCnt="4"/>
      <dgm:spPr/>
    </dgm:pt>
    <dgm:pt modelId="{E2E1CCEB-BA5B-420E-A953-2CD867410ABF}" type="pres">
      <dgm:prSet presAssocID="{0B86D490-AC5A-4C3C-8A21-FE03ACB98723}" presName="hierRoot2" presStyleCnt="0"/>
      <dgm:spPr/>
    </dgm:pt>
    <dgm:pt modelId="{0EB25C17-54B2-441D-BD06-52C49AFEBA92}" type="pres">
      <dgm:prSet presAssocID="{0B86D490-AC5A-4C3C-8A21-FE03ACB98723}" presName="composite2" presStyleCnt="0"/>
      <dgm:spPr/>
    </dgm:pt>
    <dgm:pt modelId="{06B75F63-EB08-4333-8253-E1FF1BDEEBE4}" type="pres">
      <dgm:prSet presAssocID="{0B86D490-AC5A-4C3C-8A21-FE03ACB98723}" presName="background2" presStyleLbl="node2" presStyleIdx="2" presStyleCnt="4"/>
      <dgm:spPr/>
    </dgm:pt>
    <dgm:pt modelId="{9A73D141-E0FF-4EEB-B18A-248AD918306B}" type="pres">
      <dgm:prSet presAssocID="{0B86D490-AC5A-4C3C-8A21-FE03ACB98723}" presName="text2" presStyleLbl="fgAcc2" presStyleIdx="2" presStyleCnt="4">
        <dgm:presLayoutVars>
          <dgm:chPref val="3"/>
        </dgm:presLayoutVars>
      </dgm:prSet>
      <dgm:spPr/>
    </dgm:pt>
    <dgm:pt modelId="{0525D39A-1A1C-44F7-94C5-38EBBE6E0270}" type="pres">
      <dgm:prSet presAssocID="{0B86D490-AC5A-4C3C-8A21-FE03ACB98723}" presName="hierChild3" presStyleCnt="0"/>
      <dgm:spPr/>
    </dgm:pt>
    <dgm:pt modelId="{A1D216D9-8FF7-465A-A351-EC7EFB611751}" type="pres">
      <dgm:prSet presAssocID="{798063C2-4CAB-4F0F-8B7D-8EA4B2410F7C}" presName="Name17" presStyleLbl="parChTrans1D3" presStyleIdx="2" presStyleCnt="4"/>
      <dgm:spPr/>
    </dgm:pt>
    <dgm:pt modelId="{583D512C-048F-41E1-B889-7B2F4563D6CD}" type="pres">
      <dgm:prSet presAssocID="{6A0D6319-116A-4081-ADF5-C997C012699E}" presName="hierRoot3" presStyleCnt="0"/>
      <dgm:spPr/>
    </dgm:pt>
    <dgm:pt modelId="{9D138E4C-8F36-4325-AD43-A5E077A307B5}" type="pres">
      <dgm:prSet presAssocID="{6A0D6319-116A-4081-ADF5-C997C012699E}" presName="composite3" presStyleCnt="0"/>
      <dgm:spPr/>
    </dgm:pt>
    <dgm:pt modelId="{A8EB5148-D36D-42A1-8F8A-5AC6688265B1}" type="pres">
      <dgm:prSet presAssocID="{6A0D6319-116A-4081-ADF5-C997C012699E}" presName="background3" presStyleLbl="node3" presStyleIdx="2" presStyleCnt="4"/>
      <dgm:spPr/>
    </dgm:pt>
    <dgm:pt modelId="{CF1C78E6-475C-4131-8953-3087B70FF563}" type="pres">
      <dgm:prSet presAssocID="{6A0D6319-116A-4081-ADF5-C997C012699E}" presName="text3" presStyleLbl="fgAcc3" presStyleIdx="2" presStyleCnt="4">
        <dgm:presLayoutVars>
          <dgm:chPref val="3"/>
        </dgm:presLayoutVars>
      </dgm:prSet>
      <dgm:spPr/>
    </dgm:pt>
    <dgm:pt modelId="{A667484B-4226-4120-8E5C-2F16043732C3}" type="pres">
      <dgm:prSet presAssocID="{6A0D6319-116A-4081-ADF5-C997C012699E}" presName="hierChild4" presStyleCnt="0"/>
      <dgm:spPr/>
    </dgm:pt>
    <dgm:pt modelId="{CD6CEF42-373A-407D-8D35-6A69F96AA38C}" type="pres">
      <dgm:prSet presAssocID="{8972AB0D-28BF-4D5B-A885-B2076272D7F9}" presName="Name23" presStyleLbl="parChTrans1D4" presStyleIdx="2" presStyleCnt="4"/>
      <dgm:spPr/>
    </dgm:pt>
    <dgm:pt modelId="{A738D3F8-F603-49B7-8EF9-998AE98F6F41}" type="pres">
      <dgm:prSet presAssocID="{0850530C-F86B-41F6-A658-9ED8F1E70345}" presName="hierRoot4" presStyleCnt="0"/>
      <dgm:spPr/>
    </dgm:pt>
    <dgm:pt modelId="{C744165C-0BFA-4C66-9A12-EFD3F7995560}" type="pres">
      <dgm:prSet presAssocID="{0850530C-F86B-41F6-A658-9ED8F1E70345}" presName="composite4" presStyleCnt="0"/>
      <dgm:spPr/>
    </dgm:pt>
    <dgm:pt modelId="{B6B18893-DE40-4EFE-BF4E-BDD726DD16DF}" type="pres">
      <dgm:prSet presAssocID="{0850530C-F86B-41F6-A658-9ED8F1E70345}" presName="background4" presStyleLbl="node4" presStyleIdx="2" presStyleCnt="4"/>
      <dgm:spPr/>
    </dgm:pt>
    <dgm:pt modelId="{E945C172-C582-4C58-A119-7C6C53489FF3}" type="pres">
      <dgm:prSet presAssocID="{0850530C-F86B-41F6-A658-9ED8F1E70345}" presName="text4" presStyleLbl="fgAcc4" presStyleIdx="2" presStyleCnt="4">
        <dgm:presLayoutVars>
          <dgm:chPref val="3"/>
        </dgm:presLayoutVars>
      </dgm:prSet>
      <dgm:spPr/>
    </dgm:pt>
    <dgm:pt modelId="{F8FC0C7A-B8BD-4DE8-826F-3D3A12BF1856}" type="pres">
      <dgm:prSet presAssocID="{0850530C-F86B-41F6-A658-9ED8F1E70345}" presName="hierChild5" presStyleCnt="0"/>
      <dgm:spPr/>
    </dgm:pt>
    <dgm:pt modelId="{9658BC5E-A1C3-438C-A156-8E4F30E5DE9D}" type="pres">
      <dgm:prSet presAssocID="{6698A5EA-2AEE-479C-A926-87C5371145F2}" presName="Name10" presStyleLbl="parChTrans1D2" presStyleIdx="3" presStyleCnt="4"/>
      <dgm:spPr/>
    </dgm:pt>
    <dgm:pt modelId="{9CC22372-F893-42A0-9510-8883EA22EECF}" type="pres">
      <dgm:prSet presAssocID="{53DCB32E-A476-4879-8A7F-E52460B8B4F8}" presName="hierRoot2" presStyleCnt="0"/>
      <dgm:spPr/>
    </dgm:pt>
    <dgm:pt modelId="{4109F0C1-F58A-4222-82A1-B3BB77E1A05F}" type="pres">
      <dgm:prSet presAssocID="{53DCB32E-A476-4879-8A7F-E52460B8B4F8}" presName="composite2" presStyleCnt="0"/>
      <dgm:spPr/>
    </dgm:pt>
    <dgm:pt modelId="{28877866-3537-41EB-9A5C-B497B05284F2}" type="pres">
      <dgm:prSet presAssocID="{53DCB32E-A476-4879-8A7F-E52460B8B4F8}" presName="background2" presStyleLbl="node2" presStyleIdx="3" presStyleCnt="4"/>
      <dgm:spPr/>
    </dgm:pt>
    <dgm:pt modelId="{5FAE98C6-D541-4D35-BB00-A1AD925D3D4C}" type="pres">
      <dgm:prSet presAssocID="{53DCB32E-A476-4879-8A7F-E52460B8B4F8}" presName="text2" presStyleLbl="fgAcc2" presStyleIdx="3" presStyleCnt="4">
        <dgm:presLayoutVars>
          <dgm:chPref val="3"/>
        </dgm:presLayoutVars>
      </dgm:prSet>
      <dgm:spPr/>
    </dgm:pt>
    <dgm:pt modelId="{74AD6264-112E-4AD8-A9B3-96300383E63B}" type="pres">
      <dgm:prSet presAssocID="{53DCB32E-A476-4879-8A7F-E52460B8B4F8}" presName="hierChild3" presStyleCnt="0"/>
      <dgm:spPr/>
    </dgm:pt>
    <dgm:pt modelId="{C7899564-8D18-4F2A-B327-AA0DB9907351}" type="pres">
      <dgm:prSet presAssocID="{9714AF88-D27A-4268-BCA8-CB3D9FAD99E0}" presName="Name17" presStyleLbl="parChTrans1D3" presStyleIdx="3" presStyleCnt="4"/>
      <dgm:spPr/>
    </dgm:pt>
    <dgm:pt modelId="{49EB3A66-E652-440B-B9FD-6C84E3A479A6}" type="pres">
      <dgm:prSet presAssocID="{C82C4F7A-9275-4BC4-8A82-A0FA660BFBE0}" presName="hierRoot3" presStyleCnt="0"/>
      <dgm:spPr/>
    </dgm:pt>
    <dgm:pt modelId="{EF99AF05-47DF-4C98-9F60-F014A8F693C6}" type="pres">
      <dgm:prSet presAssocID="{C82C4F7A-9275-4BC4-8A82-A0FA660BFBE0}" presName="composite3" presStyleCnt="0"/>
      <dgm:spPr/>
    </dgm:pt>
    <dgm:pt modelId="{F438C528-BAA2-4330-91EB-592B2B0FFB60}" type="pres">
      <dgm:prSet presAssocID="{C82C4F7A-9275-4BC4-8A82-A0FA660BFBE0}" presName="background3" presStyleLbl="node3" presStyleIdx="3" presStyleCnt="4"/>
      <dgm:spPr/>
    </dgm:pt>
    <dgm:pt modelId="{51EAE0D4-C79B-4211-AE74-3FA5E39EAEC0}" type="pres">
      <dgm:prSet presAssocID="{C82C4F7A-9275-4BC4-8A82-A0FA660BFBE0}" presName="text3" presStyleLbl="fgAcc3" presStyleIdx="3" presStyleCnt="4">
        <dgm:presLayoutVars>
          <dgm:chPref val="3"/>
        </dgm:presLayoutVars>
      </dgm:prSet>
      <dgm:spPr/>
    </dgm:pt>
    <dgm:pt modelId="{10E3EB72-6E2B-4F6B-8650-D940E689A3D1}" type="pres">
      <dgm:prSet presAssocID="{C82C4F7A-9275-4BC4-8A82-A0FA660BFBE0}" presName="hierChild4" presStyleCnt="0"/>
      <dgm:spPr/>
    </dgm:pt>
    <dgm:pt modelId="{CD3E7CDE-0BBE-448B-987A-7F9809500326}" type="pres">
      <dgm:prSet presAssocID="{4E02BA52-E705-47D7-9A1F-08E69B26E827}" presName="Name23" presStyleLbl="parChTrans1D4" presStyleIdx="3" presStyleCnt="4"/>
      <dgm:spPr/>
    </dgm:pt>
    <dgm:pt modelId="{2A3C8353-7490-477A-AAC1-EC2255CE2CD3}" type="pres">
      <dgm:prSet presAssocID="{0577A951-D08F-4431-BC52-C5EB2CBBD080}" presName="hierRoot4" presStyleCnt="0"/>
      <dgm:spPr/>
    </dgm:pt>
    <dgm:pt modelId="{A078035D-2B7D-409E-9030-D60940FCD97C}" type="pres">
      <dgm:prSet presAssocID="{0577A951-D08F-4431-BC52-C5EB2CBBD080}" presName="composite4" presStyleCnt="0"/>
      <dgm:spPr/>
    </dgm:pt>
    <dgm:pt modelId="{35AB645E-A572-409E-BBDF-D88480ED3D10}" type="pres">
      <dgm:prSet presAssocID="{0577A951-D08F-4431-BC52-C5EB2CBBD080}" presName="background4" presStyleLbl="node4" presStyleIdx="3" presStyleCnt="4"/>
      <dgm:spPr/>
    </dgm:pt>
    <dgm:pt modelId="{D9C19C66-8865-4213-A1E4-0FFA3B362D51}" type="pres">
      <dgm:prSet presAssocID="{0577A951-D08F-4431-BC52-C5EB2CBBD080}" presName="text4" presStyleLbl="fgAcc4" presStyleIdx="3" presStyleCnt="4">
        <dgm:presLayoutVars>
          <dgm:chPref val="3"/>
        </dgm:presLayoutVars>
      </dgm:prSet>
      <dgm:spPr/>
    </dgm:pt>
    <dgm:pt modelId="{3572317C-A3A3-43C8-A883-F807558B248C}" type="pres">
      <dgm:prSet presAssocID="{0577A951-D08F-4431-BC52-C5EB2CBBD080}" presName="hierChild5" presStyleCnt="0"/>
      <dgm:spPr/>
    </dgm:pt>
  </dgm:ptLst>
  <dgm:cxnLst>
    <dgm:cxn modelId="{70966508-7F2D-479A-896B-97792807C532}" srcId="{B157DE60-CC7F-4529-B3DA-B1FAE7FE7441}" destId="{67FFBFAF-3D65-4BB8-9FE2-64D3F1ADF38F}" srcOrd="0" destOrd="0" parTransId="{DB2DF520-8F16-4736-B108-0EEBADDE0275}" sibTransId="{687C2023-C1E6-40F8-8428-CFDB7AFFCD3D}"/>
    <dgm:cxn modelId="{88CCE00A-2D94-4B25-8DE4-36670E3A33D4}" srcId="{CDEC7DCD-8D5E-4513-99FB-FE5FFA8A6030}" destId="{53DCB32E-A476-4879-8A7F-E52460B8B4F8}" srcOrd="3" destOrd="0" parTransId="{6698A5EA-2AEE-479C-A926-87C5371145F2}" sibTransId="{CE8CB49F-3E7E-444F-9F8F-62BE913A0DBC}"/>
    <dgm:cxn modelId="{2747060F-322D-404C-85FA-8A93154012D1}" srcId="{CDEC7DCD-8D5E-4513-99FB-FE5FFA8A6030}" destId="{0B86D490-AC5A-4C3C-8A21-FE03ACB98723}" srcOrd="2" destOrd="0" parTransId="{38733533-B3E5-4937-9B17-8BB01F174189}" sibTransId="{5662BFB4-2036-41DE-B9D4-3CF8BD145DC0}"/>
    <dgm:cxn modelId="{4521671D-6B7B-4F5F-ACA8-19DD4D3DD172}" type="presOf" srcId="{4E4E8992-F78E-44CD-866E-D8AFF9B1A519}" destId="{3137AB1E-546C-471E-802E-897CA7607840}" srcOrd="0" destOrd="0" presId="urn:microsoft.com/office/officeart/2005/8/layout/hierarchy1"/>
    <dgm:cxn modelId="{09A1552A-D76E-4889-9638-06EDB594B4E4}" type="presOf" srcId="{795AA789-E603-4D6A-BE7B-46C8A1C1E79F}" destId="{07B44CD5-FBA9-48D5-B5D1-87C191E73F20}" srcOrd="0" destOrd="0" presId="urn:microsoft.com/office/officeart/2005/8/layout/hierarchy1"/>
    <dgm:cxn modelId="{B26DCF2E-0075-46D1-925D-F53820E4F5E9}" type="presOf" srcId="{20EC8B0F-6F65-43BF-92E7-A1D58D2A2E16}" destId="{5A2E6ACB-9643-422C-A27F-BA899F0FD6FE}" srcOrd="0" destOrd="0" presId="urn:microsoft.com/office/officeart/2005/8/layout/hierarchy1"/>
    <dgm:cxn modelId="{3E9EBC32-716A-498E-9C30-DF4BEFC84B85}" type="presOf" srcId="{0577A951-D08F-4431-BC52-C5EB2CBBD080}" destId="{D9C19C66-8865-4213-A1E4-0FFA3B362D51}" srcOrd="0" destOrd="0" presId="urn:microsoft.com/office/officeart/2005/8/layout/hierarchy1"/>
    <dgm:cxn modelId="{4D76803B-B479-4091-9A7C-8841F0643613}" type="presOf" srcId="{A3CEAA7C-F034-4BA7-B70A-FA4102CE63A0}" destId="{93452A0A-41F7-4044-A69A-AA4653EADFF8}" srcOrd="0" destOrd="0" presId="urn:microsoft.com/office/officeart/2005/8/layout/hierarchy1"/>
    <dgm:cxn modelId="{768A8340-433E-43A4-B013-12EC3791A23C}" srcId="{795AA789-E603-4D6A-BE7B-46C8A1C1E79F}" destId="{87D0E379-8286-4C37-8388-8E52B2EEBCB3}" srcOrd="0" destOrd="0" parTransId="{6E1C764D-1B22-43F8-9AF7-210B9078F42F}" sibTransId="{B9D9C384-5807-45DE-9B7A-43FA6869E785}"/>
    <dgm:cxn modelId="{F2E9224B-6DF3-4DDC-AE2F-73FB4D9C2621}" type="presOf" srcId="{B157DE60-CC7F-4529-B3DA-B1FAE7FE7441}" destId="{AA71B559-1335-45CD-8180-EAB182D2E1D6}" srcOrd="0" destOrd="0" presId="urn:microsoft.com/office/officeart/2005/8/layout/hierarchy1"/>
    <dgm:cxn modelId="{A6E9666B-0FEE-4F04-86C4-D689D57A63D7}" type="presOf" srcId="{6A0D6319-116A-4081-ADF5-C997C012699E}" destId="{CF1C78E6-475C-4131-8953-3087B70FF563}" srcOrd="0" destOrd="0" presId="urn:microsoft.com/office/officeart/2005/8/layout/hierarchy1"/>
    <dgm:cxn modelId="{7D679B4D-12CA-4169-B87B-3AC93999FBF6}" srcId="{CDEC7DCD-8D5E-4513-99FB-FE5FFA8A6030}" destId="{28BAC647-EE9D-4E18-9B97-533AFAE04947}" srcOrd="1" destOrd="0" parTransId="{DFD9033E-6392-4C71-A4EE-53E9580C687D}" sibTransId="{CF5372B5-D350-485E-91E3-7707B1A62436}"/>
    <dgm:cxn modelId="{166C8673-4B99-4D26-ACB7-9095E085356B}" type="presOf" srcId="{9714AF88-D27A-4268-BCA8-CB3D9FAD99E0}" destId="{C7899564-8D18-4F2A-B327-AA0DB9907351}" srcOrd="0" destOrd="0" presId="urn:microsoft.com/office/officeart/2005/8/layout/hierarchy1"/>
    <dgm:cxn modelId="{20515254-9BF1-45C2-855F-D45D478BF658}" type="presOf" srcId="{DB2DF520-8F16-4736-B108-0EEBADDE0275}" destId="{6C4C9A08-33D2-4C35-9161-008CAF721525}" srcOrd="0" destOrd="0" presId="urn:microsoft.com/office/officeart/2005/8/layout/hierarchy1"/>
    <dgm:cxn modelId="{3D822057-B63F-4C71-85F3-061C3EE0F5CF}" type="presOf" srcId="{6E1C764D-1B22-43F8-9AF7-210B9078F42F}" destId="{06E664E4-FB23-4FA9-A85A-38B26E813F66}" srcOrd="0" destOrd="0" presId="urn:microsoft.com/office/officeart/2005/8/layout/hierarchy1"/>
    <dgm:cxn modelId="{06352186-325A-48FC-BEA8-6FDE18F76BCB}" srcId="{CDEC7DCD-8D5E-4513-99FB-FE5FFA8A6030}" destId="{A3CEAA7C-F034-4BA7-B70A-FA4102CE63A0}" srcOrd="0" destOrd="0" parTransId="{FADD9C12-C400-474C-9319-4AED94A16E7F}" sibTransId="{321900B2-28E3-464F-A2AF-91A4DBA64AD3}"/>
    <dgm:cxn modelId="{34A5D88A-24E3-4C3D-AB0C-23D3E9C58FAE}" type="presOf" srcId="{6698A5EA-2AEE-479C-A926-87C5371145F2}" destId="{9658BC5E-A1C3-438C-A156-8E4F30E5DE9D}" srcOrd="0" destOrd="0" presId="urn:microsoft.com/office/officeart/2005/8/layout/hierarchy1"/>
    <dgm:cxn modelId="{F3B29B90-B7F9-4E16-9F79-9206AC065B46}" type="presOf" srcId="{28BAC647-EE9D-4E18-9B97-533AFAE04947}" destId="{D920CEBB-B22A-4E8E-927A-2AF6ED72CADF}" srcOrd="0" destOrd="0" presId="urn:microsoft.com/office/officeart/2005/8/layout/hierarchy1"/>
    <dgm:cxn modelId="{C899FA92-B296-4578-997E-AFC50FE71686}" type="presOf" srcId="{DFD9033E-6392-4C71-A4EE-53E9580C687D}" destId="{CCF5A6ED-F534-496F-9447-E1180C65B7DF}" srcOrd="0" destOrd="0" presId="urn:microsoft.com/office/officeart/2005/8/layout/hierarchy1"/>
    <dgm:cxn modelId="{2289C793-BF62-4022-A689-25BF37BAE9E4}" srcId="{6A0D6319-116A-4081-ADF5-C997C012699E}" destId="{0850530C-F86B-41F6-A658-9ED8F1E70345}" srcOrd="0" destOrd="0" parTransId="{8972AB0D-28BF-4D5B-A885-B2076272D7F9}" sibTransId="{6C6632AF-71D5-4D9D-B870-F66880715623}"/>
    <dgm:cxn modelId="{F83ADD93-FF7F-4B88-9A21-9A7F25C0DDA6}" type="presOf" srcId="{53DCB32E-A476-4879-8A7F-E52460B8B4F8}" destId="{5FAE98C6-D541-4D35-BB00-A1AD925D3D4C}" srcOrd="0" destOrd="0" presId="urn:microsoft.com/office/officeart/2005/8/layout/hierarchy1"/>
    <dgm:cxn modelId="{E3C20198-06B4-43F0-AE8F-79E30D6174F8}" type="presOf" srcId="{6F53476C-FC09-49EB-A5F4-C34E1A6FE170}" destId="{203D7D05-6FC8-4FE9-A8DE-308EB4BDFB04}" srcOrd="0" destOrd="0" presId="urn:microsoft.com/office/officeart/2005/8/layout/hierarchy1"/>
    <dgm:cxn modelId="{A78900AE-A016-4330-B8DF-D1D6513479CF}" type="presOf" srcId="{0850530C-F86B-41F6-A658-9ED8F1E70345}" destId="{E945C172-C582-4C58-A119-7C6C53489FF3}" srcOrd="0" destOrd="0" presId="urn:microsoft.com/office/officeart/2005/8/layout/hierarchy1"/>
    <dgm:cxn modelId="{BB7550B0-D205-4B24-8756-0695A660564F}" srcId="{28BAC647-EE9D-4E18-9B97-533AFAE04947}" destId="{795AA789-E603-4D6A-BE7B-46C8A1C1E79F}" srcOrd="0" destOrd="0" parTransId="{6F53476C-FC09-49EB-A5F4-C34E1A6FE170}" sibTransId="{BD56346D-1375-4B54-9028-89679EE99686}"/>
    <dgm:cxn modelId="{EA6AFBB3-FE1C-42CF-B6B5-790D384A436B}" srcId="{0B86D490-AC5A-4C3C-8A21-FE03ACB98723}" destId="{6A0D6319-116A-4081-ADF5-C997C012699E}" srcOrd="0" destOrd="0" parTransId="{798063C2-4CAB-4F0F-8B7D-8EA4B2410F7C}" sibTransId="{AABF06AC-A3FD-4505-ACBE-5538E1D58B43}"/>
    <dgm:cxn modelId="{2345DFB5-E581-4A12-B491-7B8916161B97}" type="presOf" srcId="{798063C2-4CAB-4F0F-8B7D-8EA4B2410F7C}" destId="{A1D216D9-8FF7-465A-A351-EC7EFB611751}" srcOrd="0" destOrd="0" presId="urn:microsoft.com/office/officeart/2005/8/layout/hierarchy1"/>
    <dgm:cxn modelId="{67B9D2BE-3954-4532-AB0A-FFA458538500}" type="presOf" srcId="{FADD9C12-C400-474C-9319-4AED94A16E7F}" destId="{D4A6C877-0129-4AEA-A99D-E27A7C4E343C}" srcOrd="0" destOrd="0" presId="urn:microsoft.com/office/officeart/2005/8/layout/hierarchy1"/>
    <dgm:cxn modelId="{E9A962C2-BC6B-4604-98C0-55D3011FF9E6}" type="presOf" srcId="{87D0E379-8286-4C37-8388-8E52B2EEBCB3}" destId="{D22FED76-EE1A-42A4-8462-23269D3B60C1}" srcOrd="0" destOrd="0" presId="urn:microsoft.com/office/officeart/2005/8/layout/hierarchy1"/>
    <dgm:cxn modelId="{8197CAC7-FC2C-4B8B-9BE4-EE44D03C1B18}" type="presOf" srcId="{8972AB0D-28BF-4D5B-A885-B2076272D7F9}" destId="{CD6CEF42-373A-407D-8D35-6A69F96AA38C}" srcOrd="0" destOrd="0" presId="urn:microsoft.com/office/officeart/2005/8/layout/hierarchy1"/>
    <dgm:cxn modelId="{9F48F1C9-FB31-4177-8870-EE4871F180C3}" type="presOf" srcId="{38733533-B3E5-4937-9B17-8BB01F174189}" destId="{20421CE6-82A4-40D2-9B5C-90871E92A424}" srcOrd="0" destOrd="0" presId="urn:microsoft.com/office/officeart/2005/8/layout/hierarchy1"/>
    <dgm:cxn modelId="{E289EACE-F092-4975-97B8-1B1535A535F9}" srcId="{A3CEAA7C-F034-4BA7-B70A-FA4102CE63A0}" destId="{B157DE60-CC7F-4529-B3DA-B1FAE7FE7441}" srcOrd="0" destOrd="0" parTransId="{4E4E8992-F78E-44CD-866E-D8AFF9B1A519}" sibTransId="{5ADE2009-2F5B-4EA1-B424-C4BA598A4A7D}"/>
    <dgm:cxn modelId="{0BD05BD6-C554-4987-9C64-D3A497EDFF8B}" srcId="{53DCB32E-A476-4879-8A7F-E52460B8B4F8}" destId="{C82C4F7A-9275-4BC4-8A82-A0FA660BFBE0}" srcOrd="0" destOrd="0" parTransId="{9714AF88-D27A-4268-BCA8-CB3D9FAD99E0}" sibTransId="{3CF1BDF1-BBFF-4B8D-9576-ACAC9920F174}"/>
    <dgm:cxn modelId="{8A5E4EDC-0BC0-4020-B996-088CEAEBC6DC}" type="presOf" srcId="{CDEC7DCD-8D5E-4513-99FB-FE5FFA8A6030}" destId="{2C6045F0-C518-47C3-80AE-9708211C72F3}" srcOrd="0" destOrd="0" presId="urn:microsoft.com/office/officeart/2005/8/layout/hierarchy1"/>
    <dgm:cxn modelId="{D37743DE-ED39-4FE4-AF9B-24B0419E1EAB}" type="presOf" srcId="{0B86D490-AC5A-4C3C-8A21-FE03ACB98723}" destId="{9A73D141-E0FF-4EEB-B18A-248AD918306B}" srcOrd="0" destOrd="0" presId="urn:microsoft.com/office/officeart/2005/8/layout/hierarchy1"/>
    <dgm:cxn modelId="{B405F8E0-A124-4259-88E9-90DF396CDEA5}" srcId="{C82C4F7A-9275-4BC4-8A82-A0FA660BFBE0}" destId="{0577A951-D08F-4431-BC52-C5EB2CBBD080}" srcOrd="0" destOrd="0" parTransId="{4E02BA52-E705-47D7-9A1F-08E69B26E827}" sibTransId="{363F806C-5CE3-46B7-942A-9BBFA6B3CDEC}"/>
    <dgm:cxn modelId="{235F92E1-6A40-4842-AE13-8C502F76C9C0}" type="presOf" srcId="{4E02BA52-E705-47D7-9A1F-08E69B26E827}" destId="{CD3E7CDE-0BBE-448B-987A-7F9809500326}" srcOrd="0" destOrd="0" presId="urn:microsoft.com/office/officeart/2005/8/layout/hierarchy1"/>
    <dgm:cxn modelId="{67D258EE-ED73-45BA-A378-1FAFF6C986D9}" type="presOf" srcId="{67FFBFAF-3D65-4BB8-9FE2-64D3F1ADF38F}" destId="{54259800-D9BF-4AB5-81F8-57BC6CEE6F66}" srcOrd="0" destOrd="0" presId="urn:microsoft.com/office/officeart/2005/8/layout/hierarchy1"/>
    <dgm:cxn modelId="{FAFA39F9-EE5B-4075-B07C-EAD28222C4C2}" srcId="{20EC8B0F-6F65-43BF-92E7-A1D58D2A2E16}" destId="{CDEC7DCD-8D5E-4513-99FB-FE5FFA8A6030}" srcOrd="0" destOrd="0" parTransId="{118D7F3E-797F-4FF2-A12E-1C3A6EA4427A}" sibTransId="{510D2908-6C36-4BE4-8A21-9B62B3599844}"/>
    <dgm:cxn modelId="{314872FF-08A6-4D1B-BE2A-A4346E59F763}" type="presOf" srcId="{C82C4F7A-9275-4BC4-8A82-A0FA660BFBE0}" destId="{51EAE0D4-C79B-4211-AE74-3FA5E39EAEC0}" srcOrd="0" destOrd="0" presId="urn:microsoft.com/office/officeart/2005/8/layout/hierarchy1"/>
    <dgm:cxn modelId="{31255EDD-F1CF-486E-B304-17A78940090B}" type="presParOf" srcId="{5A2E6ACB-9643-422C-A27F-BA899F0FD6FE}" destId="{75C35615-8F31-48DB-9B4B-C24C540BCC69}" srcOrd="0" destOrd="0" presId="urn:microsoft.com/office/officeart/2005/8/layout/hierarchy1"/>
    <dgm:cxn modelId="{E679917F-E1D7-4046-B075-E5A72504AB7D}" type="presParOf" srcId="{75C35615-8F31-48DB-9B4B-C24C540BCC69}" destId="{945C76E0-C61A-46F8-8CEE-E839A9CAC97D}" srcOrd="0" destOrd="0" presId="urn:microsoft.com/office/officeart/2005/8/layout/hierarchy1"/>
    <dgm:cxn modelId="{29829D5E-A101-4C7E-9634-D0FBC69A04A4}" type="presParOf" srcId="{945C76E0-C61A-46F8-8CEE-E839A9CAC97D}" destId="{8A2BCE06-6F8F-48B2-8AB8-076652789F68}" srcOrd="0" destOrd="0" presId="urn:microsoft.com/office/officeart/2005/8/layout/hierarchy1"/>
    <dgm:cxn modelId="{8D39CB68-2D2C-49F0-A4A3-46EB3A374AB5}" type="presParOf" srcId="{945C76E0-C61A-46F8-8CEE-E839A9CAC97D}" destId="{2C6045F0-C518-47C3-80AE-9708211C72F3}" srcOrd="1" destOrd="0" presId="urn:microsoft.com/office/officeart/2005/8/layout/hierarchy1"/>
    <dgm:cxn modelId="{AAA744FB-F116-4EF5-8CC7-EEF798D1E7C2}" type="presParOf" srcId="{75C35615-8F31-48DB-9B4B-C24C540BCC69}" destId="{9AF2E0F8-2858-4416-AFA9-B82C9C149A44}" srcOrd="1" destOrd="0" presId="urn:microsoft.com/office/officeart/2005/8/layout/hierarchy1"/>
    <dgm:cxn modelId="{127DD33D-B01E-4C00-AD7C-B1A96B747A42}" type="presParOf" srcId="{9AF2E0F8-2858-4416-AFA9-B82C9C149A44}" destId="{D4A6C877-0129-4AEA-A99D-E27A7C4E343C}" srcOrd="0" destOrd="0" presId="urn:microsoft.com/office/officeart/2005/8/layout/hierarchy1"/>
    <dgm:cxn modelId="{0EEC4226-8780-46B1-A1B7-6D74F87660B1}" type="presParOf" srcId="{9AF2E0F8-2858-4416-AFA9-B82C9C149A44}" destId="{CDE79198-27FA-4685-AFCD-6A0B8D9F49C4}" srcOrd="1" destOrd="0" presId="urn:microsoft.com/office/officeart/2005/8/layout/hierarchy1"/>
    <dgm:cxn modelId="{65B82742-87E6-43D4-A033-A930DFF22F8D}" type="presParOf" srcId="{CDE79198-27FA-4685-AFCD-6A0B8D9F49C4}" destId="{40790603-DD65-4F63-9C63-3F8D1EC23C49}" srcOrd="0" destOrd="0" presId="urn:microsoft.com/office/officeart/2005/8/layout/hierarchy1"/>
    <dgm:cxn modelId="{181E962B-C816-468D-95C7-68BB2AA498A3}" type="presParOf" srcId="{40790603-DD65-4F63-9C63-3F8D1EC23C49}" destId="{875D101E-9C0D-4072-9FBF-3CE18FFB90B5}" srcOrd="0" destOrd="0" presId="urn:microsoft.com/office/officeart/2005/8/layout/hierarchy1"/>
    <dgm:cxn modelId="{94399329-9047-4D8B-87EB-472CFE08491A}" type="presParOf" srcId="{40790603-DD65-4F63-9C63-3F8D1EC23C49}" destId="{93452A0A-41F7-4044-A69A-AA4653EADFF8}" srcOrd="1" destOrd="0" presId="urn:microsoft.com/office/officeart/2005/8/layout/hierarchy1"/>
    <dgm:cxn modelId="{77076583-CCCF-4CD9-8278-F311EF888FF3}" type="presParOf" srcId="{CDE79198-27FA-4685-AFCD-6A0B8D9F49C4}" destId="{1F4D29D4-8D01-4E4B-901A-85875E9C242E}" srcOrd="1" destOrd="0" presId="urn:microsoft.com/office/officeart/2005/8/layout/hierarchy1"/>
    <dgm:cxn modelId="{BD603ABF-359F-42A4-BDD6-A4336FF0A60F}" type="presParOf" srcId="{1F4D29D4-8D01-4E4B-901A-85875E9C242E}" destId="{3137AB1E-546C-471E-802E-897CA7607840}" srcOrd="0" destOrd="0" presId="urn:microsoft.com/office/officeart/2005/8/layout/hierarchy1"/>
    <dgm:cxn modelId="{9A4B3260-9EF4-46D0-A54B-08B7BA186B47}" type="presParOf" srcId="{1F4D29D4-8D01-4E4B-901A-85875E9C242E}" destId="{08D3E097-E111-40F8-855D-934B0452CA28}" srcOrd="1" destOrd="0" presId="urn:microsoft.com/office/officeart/2005/8/layout/hierarchy1"/>
    <dgm:cxn modelId="{A2F3A021-2A44-407E-98D3-4998DE060872}" type="presParOf" srcId="{08D3E097-E111-40F8-855D-934B0452CA28}" destId="{D075CB0B-85A7-47FB-A37B-87EC06EB2C4E}" srcOrd="0" destOrd="0" presId="urn:microsoft.com/office/officeart/2005/8/layout/hierarchy1"/>
    <dgm:cxn modelId="{0496CFBE-11CB-46B4-BB50-8C3A7AD75A45}" type="presParOf" srcId="{D075CB0B-85A7-47FB-A37B-87EC06EB2C4E}" destId="{C0282EFD-910D-46FA-943C-DC8774B52B89}" srcOrd="0" destOrd="0" presId="urn:microsoft.com/office/officeart/2005/8/layout/hierarchy1"/>
    <dgm:cxn modelId="{BD5690A6-4104-4952-AE79-15EE3C45BBCA}" type="presParOf" srcId="{D075CB0B-85A7-47FB-A37B-87EC06EB2C4E}" destId="{AA71B559-1335-45CD-8180-EAB182D2E1D6}" srcOrd="1" destOrd="0" presId="urn:microsoft.com/office/officeart/2005/8/layout/hierarchy1"/>
    <dgm:cxn modelId="{D455B836-E1C2-4E61-8D1E-DD0F25072812}" type="presParOf" srcId="{08D3E097-E111-40F8-855D-934B0452CA28}" destId="{2BDB9D77-546E-4343-975E-8C2A3ECC6791}" srcOrd="1" destOrd="0" presId="urn:microsoft.com/office/officeart/2005/8/layout/hierarchy1"/>
    <dgm:cxn modelId="{91076898-AA1E-4764-B5D5-9CA8AEE1A39E}" type="presParOf" srcId="{2BDB9D77-546E-4343-975E-8C2A3ECC6791}" destId="{6C4C9A08-33D2-4C35-9161-008CAF721525}" srcOrd="0" destOrd="0" presId="urn:microsoft.com/office/officeart/2005/8/layout/hierarchy1"/>
    <dgm:cxn modelId="{A03C3B5D-6604-4A0A-951F-C733D997AB75}" type="presParOf" srcId="{2BDB9D77-546E-4343-975E-8C2A3ECC6791}" destId="{5375F640-F023-4D21-8549-B914E20BEC80}" srcOrd="1" destOrd="0" presId="urn:microsoft.com/office/officeart/2005/8/layout/hierarchy1"/>
    <dgm:cxn modelId="{3D19F63F-1557-4CF6-8EC1-D2550B735415}" type="presParOf" srcId="{5375F640-F023-4D21-8549-B914E20BEC80}" destId="{03B66667-FE59-49CB-8C0C-975FB30BB9E2}" srcOrd="0" destOrd="0" presId="urn:microsoft.com/office/officeart/2005/8/layout/hierarchy1"/>
    <dgm:cxn modelId="{8E6EC98D-0ED8-4FCC-8FAB-7EB9067EC64F}" type="presParOf" srcId="{03B66667-FE59-49CB-8C0C-975FB30BB9E2}" destId="{4C24DBD2-341D-4F7A-B379-A39962A249A5}" srcOrd="0" destOrd="0" presId="urn:microsoft.com/office/officeart/2005/8/layout/hierarchy1"/>
    <dgm:cxn modelId="{BFF4B83D-D64B-4B7A-A811-34FEF6B2CDAB}" type="presParOf" srcId="{03B66667-FE59-49CB-8C0C-975FB30BB9E2}" destId="{54259800-D9BF-4AB5-81F8-57BC6CEE6F66}" srcOrd="1" destOrd="0" presId="urn:microsoft.com/office/officeart/2005/8/layout/hierarchy1"/>
    <dgm:cxn modelId="{AB6C06F9-492A-42F1-8314-6EA5FCAD26DF}" type="presParOf" srcId="{5375F640-F023-4D21-8549-B914E20BEC80}" destId="{40DCF357-575A-4A98-B9F1-D485C9E2AB29}" srcOrd="1" destOrd="0" presId="urn:microsoft.com/office/officeart/2005/8/layout/hierarchy1"/>
    <dgm:cxn modelId="{F602631C-CCBF-4EEC-B500-3F8494634A71}" type="presParOf" srcId="{9AF2E0F8-2858-4416-AFA9-B82C9C149A44}" destId="{CCF5A6ED-F534-496F-9447-E1180C65B7DF}" srcOrd="2" destOrd="0" presId="urn:microsoft.com/office/officeart/2005/8/layout/hierarchy1"/>
    <dgm:cxn modelId="{AF6B197A-FF7A-4359-9BAF-B05132D42F38}" type="presParOf" srcId="{9AF2E0F8-2858-4416-AFA9-B82C9C149A44}" destId="{6A4F9AD8-CA6E-4043-8401-DC77ABD5905E}" srcOrd="3" destOrd="0" presId="urn:microsoft.com/office/officeart/2005/8/layout/hierarchy1"/>
    <dgm:cxn modelId="{A6ACE0F9-CAD8-48E9-B7B0-2F2AFD4F8D93}" type="presParOf" srcId="{6A4F9AD8-CA6E-4043-8401-DC77ABD5905E}" destId="{8C959F86-AA9B-4EC3-B553-9FDF6F7A952A}" srcOrd="0" destOrd="0" presId="urn:microsoft.com/office/officeart/2005/8/layout/hierarchy1"/>
    <dgm:cxn modelId="{3C4DF9A0-1A35-47E9-8FFA-9CEB8C1A9477}" type="presParOf" srcId="{8C959F86-AA9B-4EC3-B553-9FDF6F7A952A}" destId="{5D84AB1C-3F5E-44A0-A1C2-2D7174BE4691}" srcOrd="0" destOrd="0" presId="urn:microsoft.com/office/officeart/2005/8/layout/hierarchy1"/>
    <dgm:cxn modelId="{2B6B4106-4B13-452F-BFDC-AFAF86E1B726}" type="presParOf" srcId="{8C959F86-AA9B-4EC3-B553-9FDF6F7A952A}" destId="{D920CEBB-B22A-4E8E-927A-2AF6ED72CADF}" srcOrd="1" destOrd="0" presId="urn:microsoft.com/office/officeart/2005/8/layout/hierarchy1"/>
    <dgm:cxn modelId="{285B35D6-851C-4745-94A4-578242CE470A}" type="presParOf" srcId="{6A4F9AD8-CA6E-4043-8401-DC77ABD5905E}" destId="{49C85AD4-80A2-4D82-A732-1457704DCDD2}" srcOrd="1" destOrd="0" presId="urn:microsoft.com/office/officeart/2005/8/layout/hierarchy1"/>
    <dgm:cxn modelId="{2F7A61DB-4BC5-440D-AB72-04B0BE31E435}" type="presParOf" srcId="{49C85AD4-80A2-4D82-A732-1457704DCDD2}" destId="{203D7D05-6FC8-4FE9-A8DE-308EB4BDFB04}" srcOrd="0" destOrd="0" presId="urn:microsoft.com/office/officeart/2005/8/layout/hierarchy1"/>
    <dgm:cxn modelId="{0B77B920-3D67-469B-BBF6-3314E15BEB7B}" type="presParOf" srcId="{49C85AD4-80A2-4D82-A732-1457704DCDD2}" destId="{4A66CEB7-B113-4A18-BA89-200E571A9E91}" srcOrd="1" destOrd="0" presId="urn:microsoft.com/office/officeart/2005/8/layout/hierarchy1"/>
    <dgm:cxn modelId="{956F4C0B-E5A1-48BD-8B5D-4BAA92AEB5A9}" type="presParOf" srcId="{4A66CEB7-B113-4A18-BA89-200E571A9E91}" destId="{A655098B-A033-4348-BC4A-EB53433772E6}" srcOrd="0" destOrd="0" presId="urn:microsoft.com/office/officeart/2005/8/layout/hierarchy1"/>
    <dgm:cxn modelId="{DD19E27B-1093-494A-915F-E8FB07179C60}" type="presParOf" srcId="{A655098B-A033-4348-BC4A-EB53433772E6}" destId="{856B72CF-BDA4-4A5A-8D93-2E172C1A130E}" srcOrd="0" destOrd="0" presId="urn:microsoft.com/office/officeart/2005/8/layout/hierarchy1"/>
    <dgm:cxn modelId="{E2887728-3206-459F-A208-ACCB16AEAAB0}" type="presParOf" srcId="{A655098B-A033-4348-BC4A-EB53433772E6}" destId="{07B44CD5-FBA9-48D5-B5D1-87C191E73F20}" srcOrd="1" destOrd="0" presId="urn:microsoft.com/office/officeart/2005/8/layout/hierarchy1"/>
    <dgm:cxn modelId="{BE587381-FFDA-40B9-BD1C-233EC7442502}" type="presParOf" srcId="{4A66CEB7-B113-4A18-BA89-200E571A9E91}" destId="{60B85A40-8CF5-4DA1-8AC6-59A29E3AF071}" srcOrd="1" destOrd="0" presId="urn:microsoft.com/office/officeart/2005/8/layout/hierarchy1"/>
    <dgm:cxn modelId="{12FE8C87-B068-40ED-A159-C260280CE858}" type="presParOf" srcId="{60B85A40-8CF5-4DA1-8AC6-59A29E3AF071}" destId="{06E664E4-FB23-4FA9-A85A-38B26E813F66}" srcOrd="0" destOrd="0" presId="urn:microsoft.com/office/officeart/2005/8/layout/hierarchy1"/>
    <dgm:cxn modelId="{06764747-AA45-44DE-9875-3F044C25B2DC}" type="presParOf" srcId="{60B85A40-8CF5-4DA1-8AC6-59A29E3AF071}" destId="{C6088EAE-31A8-4275-B4EF-ED212611AC80}" srcOrd="1" destOrd="0" presId="urn:microsoft.com/office/officeart/2005/8/layout/hierarchy1"/>
    <dgm:cxn modelId="{1E49D130-33E6-4083-A5D3-86BD1B26ED28}" type="presParOf" srcId="{C6088EAE-31A8-4275-B4EF-ED212611AC80}" destId="{E1DCB94A-06D5-4791-A183-506B7480F2AB}" srcOrd="0" destOrd="0" presId="urn:microsoft.com/office/officeart/2005/8/layout/hierarchy1"/>
    <dgm:cxn modelId="{E5759180-D298-426D-B3F3-438889BF6E98}" type="presParOf" srcId="{E1DCB94A-06D5-4791-A183-506B7480F2AB}" destId="{1322B1CF-6B67-4A94-B9C4-C064FEDF9EA7}" srcOrd="0" destOrd="0" presId="urn:microsoft.com/office/officeart/2005/8/layout/hierarchy1"/>
    <dgm:cxn modelId="{E79AFB91-EDA6-4191-AFE5-F8128B1DCE95}" type="presParOf" srcId="{E1DCB94A-06D5-4791-A183-506B7480F2AB}" destId="{D22FED76-EE1A-42A4-8462-23269D3B60C1}" srcOrd="1" destOrd="0" presId="urn:microsoft.com/office/officeart/2005/8/layout/hierarchy1"/>
    <dgm:cxn modelId="{3ADF04A0-6FA7-49D0-902D-98BC0D84F6A1}" type="presParOf" srcId="{C6088EAE-31A8-4275-B4EF-ED212611AC80}" destId="{02E3C4E2-86CA-4A68-AAE0-9A9609F79226}" srcOrd="1" destOrd="0" presId="urn:microsoft.com/office/officeart/2005/8/layout/hierarchy1"/>
    <dgm:cxn modelId="{9C6324B2-9601-45AB-B1A0-A499E6BCA814}" type="presParOf" srcId="{9AF2E0F8-2858-4416-AFA9-B82C9C149A44}" destId="{20421CE6-82A4-40D2-9B5C-90871E92A424}" srcOrd="4" destOrd="0" presId="urn:microsoft.com/office/officeart/2005/8/layout/hierarchy1"/>
    <dgm:cxn modelId="{10C8CB9B-83FE-490A-8040-DA7AF0C7C173}" type="presParOf" srcId="{9AF2E0F8-2858-4416-AFA9-B82C9C149A44}" destId="{E2E1CCEB-BA5B-420E-A953-2CD867410ABF}" srcOrd="5" destOrd="0" presId="urn:microsoft.com/office/officeart/2005/8/layout/hierarchy1"/>
    <dgm:cxn modelId="{6A67F751-0A2F-4383-B6A2-33C1466DC617}" type="presParOf" srcId="{E2E1CCEB-BA5B-420E-A953-2CD867410ABF}" destId="{0EB25C17-54B2-441D-BD06-52C49AFEBA92}" srcOrd="0" destOrd="0" presId="urn:microsoft.com/office/officeart/2005/8/layout/hierarchy1"/>
    <dgm:cxn modelId="{FF8F2E28-C762-4FCD-A14F-A91C0C5F9CBD}" type="presParOf" srcId="{0EB25C17-54B2-441D-BD06-52C49AFEBA92}" destId="{06B75F63-EB08-4333-8253-E1FF1BDEEBE4}" srcOrd="0" destOrd="0" presId="urn:microsoft.com/office/officeart/2005/8/layout/hierarchy1"/>
    <dgm:cxn modelId="{BD90014F-58D4-4693-9D9E-77915DAFBF6A}" type="presParOf" srcId="{0EB25C17-54B2-441D-BD06-52C49AFEBA92}" destId="{9A73D141-E0FF-4EEB-B18A-248AD918306B}" srcOrd="1" destOrd="0" presId="urn:microsoft.com/office/officeart/2005/8/layout/hierarchy1"/>
    <dgm:cxn modelId="{A237778A-FA25-4F9C-BDE2-B1C34BEBD7A7}" type="presParOf" srcId="{E2E1CCEB-BA5B-420E-A953-2CD867410ABF}" destId="{0525D39A-1A1C-44F7-94C5-38EBBE6E0270}" srcOrd="1" destOrd="0" presId="urn:microsoft.com/office/officeart/2005/8/layout/hierarchy1"/>
    <dgm:cxn modelId="{951E7BE8-11BC-43BC-A07D-8A6EC5BE8DE8}" type="presParOf" srcId="{0525D39A-1A1C-44F7-94C5-38EBBE6E0270}" destId="{A1D216D9-8FF7-465A-A351-EC7EFB611751}" srcOrd="0" destOrd="0" presId="urn:microsoft.com/office/officeart/2005/8/layout/hierarchy1"/>
    <dgm:cxn modelId="{0691D6CB-89FD-4FB0-9F12-B611954B1E2A}" type="presParOf" srcId="{0525D39A-1A1C-44F7-94C5-38EBBE6E0270}" destId="{583D512C-048F-41E1-B889-7B2F4563D6CD}" srcOrd="1" destOrd="0" presId="urn:microsoft.com/office/officeart/2005/8/layout/hierarchy1"/>
    <dgm:cxn modelId="{CCEC966F-1CB7-45A6-B88D-8B3D665B40E4}" type="presParOf" srcId="{583D512C-048F-41E1-B889-7B2F4563D6CD}" destId="{9D138E4C-8F36-4325-AD43-A5E077A307B5}" srcOrd="0" destOrd="0" presId="urn:microsoft.com/office/officeart/2005/8/layout/hierarchy1"/>
    <dgm:cxn modelId="{E8959BF2-2EED-4849-A85C-B089192B4289}" type="presParOf" srcId="{9D138E4C-8F36-4325-AD43-A5E077A307B5}" destId="{A8EB5148-D36D-42A1-8F8A-5AC6688265B1}" srcOrd="0" destOrd="0" presId="urn:microsoft.com/office/officeart/2005/8/layout/hierarchy1"/>
    <dgm:cxn modelId="{112D7C15-EB39-4905-81E0-DA32EC255765}" type="presParOf" srcId="{9D138E4C-8F36-4325-AD43-A5E077A307B5}" destId="{CF1C78E6-475C-4131-8953-3087B70FF563}" srcOrd="1" destOrd="0" presId="urn:microsoft.com/office/officeart/2005/8/layout/hierarchy1"/>
    <dgm:cxn modelId="{8A89AB8E-7083-49FA-8DBE-FFDE49B28962}" type="presParOf" srcId="{583D512C-048F-41E1-B889-7B2F4563D6CD}" destId="{A667484B-4226-4120-8E5C-2F16043732C3}" srcOrd="1" destOrd="0" presId="urn:microsoft.com/office/officeart/2005/8/layout/hierarchy1"/>
    <dgm:cxn modelId="{E8FD28EB-6A02-49EB-A944-6F4710AC3C91}" type="presParOf" srcId="{A667484B-4226-4120-8E5C-2F16043732C3}" destId="{CD6CEF42-373A-407D-8D35-6A69F96AA38C}" srcOrd="0" destOrd="0" presId="urn:microsoft.com/office/officeart/2005/8/layout/hierarchy1"/>
    <dgm:cxn modelId="{78B53B05-D7B7-4954-8F7A-777F6AB0C0A1}" type="presParOf" srcId="{A667484B-4226-4120-8E5C-2F16043732C3}" destId="{A738D3F8-F603-49B7-8EF9-998AE98F6F41}" srcOrd="1" destOrd="0" presId="urn:microsoft.com/office/officeart/2005/8/layout/hierarchy1"/>
    <dgm:cxn modelId="{85136D52-F966-44A7-A139-23754FBDD1E5}" type="presParOf" srcId="{A738D3F8-F603-49B7-8EF9-998AE98F6F41}" destId="{C744165C-0BFA-4C66-9A12-EFD3F7995560}" srcOrd="0" destOrd="0" presId="urn:microsoft.com/office/officeart/2005/8/layout/hierarchy1"/>
    <dgm:cxn modelId="{C700C553-84FA-4190-A19B-CA0EF61691F8}" type="presParOf" srcId="{C744165C-0BFA-4C66-9A12-EFD3F7995560}" destId="{B6B18893-DE40-4EFE-BF4E-BDD726DD16DF}" srcOrd="0" destOrd="0" presId="urn:microsoft.com/office/officeart/2005/8/layout/hierarchy1"/>
    <dgm:cxn modelId="{356F5B2A-67A1-48CA-90E3-5F8BB7B35954}" type="presParOf" srcId="{C744165C-0BFA-4C66-9A12-EFD3F7995560}" destId="{E945C172-C582-4C58-A119-7C6C53489FF3}" srcOrd="1" destOrd="0" presId="urn:microsoft.com/office/officeart/2005/8/layout/hierarchy1"/>
    <dgm:cxn modelId="{6CB2AFCE-E28B-4168-8759-C9C4BAE6A706}" type="presParOf" srcId="{A738D3F8-F603-49B7-8EF9-998AE98F6F41}" destId="{F8FC0C7A-B8BD-4DE8-826F-3D3A12BF1856}" srcOrd="1" destOrd="0" presId="urn:microsoft.com/office/officeart/2005/8/layout/hierarchy1"/>
    <dgm:cxn modelId="{A462062C-21B2-4BE9-AD84-8017F1F60149}" type="presParOf" srcId="{9AF2E0F8-2858-4416-AFA9-B82C9C149A44}" destId="{9658BC5E-A1C3-438C-A156-8E4F30E5DE9D}" srcOrd="6" destOrd="0" presId="urn:microsoft.com/office/officeart/2005/8/layout/hierarchy1"/>
    <dgm:cxn modelId="{6AAA795D-5C5B-4DBC-AEED-B3E9EBC9ACB2}" type="presParOf" srcId="{9AF2E0F8-2858-4416-AFA9-B82C9C149A44}" destId="{9CC22372-F893-42A0-9510-8883EA22EECF}" srcOrd="7" destOrd="0" presId="urn:microsoft.com/office/officeart/2005/8/layout/hierarchy1"/>
    <dgm:cxn modelId="{D20F7899-6D8E-42AD-A0B7-164B1ADF53E4}" type="presParOf" srcId="{9CC22372-F893-42A0-9510-8883EA22EECF}" destId="{4109F0C1-F58A-4222-82A1-B3BB77E1A05F}" srcOrd="0" destOrd="0" presId="urn:microsoft.com/office/officeart/2005/8/layout/hierarchy1"/>
    <dgm:cxn modelId="{1EA2101A-8160-47D9-AE04-96F6BC99DF40}" type="presParOf" srcId="{4109F0C1-F58A-4222-82A1-B3BB77E1A05F}" destId="{28877866-3537-41EB-9A5C-B497B05284F2}" srcOrd="0" destOrd="0" presId="urn:microsoft.com/office/officeart/2005/8/layout/hierarchy1"/>
    <dgm:cxn modelId="{07C94E3C-3F67-4C99-BC41-1C0D31A84A55}" type="presParOf" srcId="{4109F0C1-F58A-4222-82A1-B3BB77E1A05F}" destId="{5FAE98C6-D541-4D35-BB00-A1AD925D3D4C}" srcOrd="1" destOrd="0" presId="urn:microsoft.com/office/officeart/2005/8/layout/hierarchy1"/>
    <dgm:cxn modelId="{98B540A8-22A8-4922-A9F6-D11769289E05}" type="presParOf" srcId="{9CC22372-F893-42A0-9510-8883EA22EECF}" destId="{74AD6264-112E-4AD8-A9B3-96300383E63B}" srcOrd="1" destOrd="0" presId="urn:microsoft.com/office/officeart/2005/8/layout/hierarchy1"/>
    <dgm:cxn modelId="{D028C442-8E07-4B25-9528-154B59D15233}" type="presParOf" srcId="{74AD6264-112E-4AD8-A9B3-96300383E63B}" destId="{C7899564-8D18-4F2A-B327-AA0DB9907351}" srcOrd="0" destOrd="0" presId="urn:microsoft.com/office/officeart/2005/8/layout/hierarchy1"/>
    <dgm:cxn modelId="{81EFBBEF-3500-4824-889B-2380B561B420}" type="presParOf" srcId="{74AD6264-112E-4AD8-A9B3-96300383E63B}" destId="{49EB3A66-E652-440B-B9FD-6C84E3A479A6}" srcOrd="1" destOrd="0" presId="urn:microsoft.com/office/officeart/2005/8/layout/hierarchy1"/>
    <dgm:cxn modelId="{E1166BA5-B992-44DA-B4A5-1020A4B488F0}" type="presParOf" srcId="{49EB3A66-E652-440B-B9FD-6C84E3A479A6}" destId="{EF99AF05-47DF-4C98-9F60-F014A8F693C6}" srcOrd="0" destOrd="0" presId="urn:microsoft.com/office/officeart/2005/8/layout/hierarchy1"/>
    <dgm:cxn modelId="{6B9D2395-A83F-462D-A0A8-B4ECF1C44BF7}" type="presParOf" srcId="{EF99AF05-47DF-4C98-9F60-F014A8F693C6}" destId="{F438C528-BAA2-4330-91EB-592B2B0FFB60}" srcOrd="0" destOrd="0" presId="urn:microsoft.com/office/officeart/2005/8/layout/hierarchy1"/>
    <dgm:cxn modelId="{518B58B3-B3E2-4C54-A065-31D6B17A33B7}" type="presParOf" srcId="{EF99AF05-47DF-4C98-9F60-F014A8F693C6}" destId="{51EAE0D4-C79B-4211-AE74-3FA5E39EAEC0}" srcOrd="1" destOrd="0" presId="urn:microsoft.com/office/officeart/2005/8/layout/hierarchy1"/>
    <dgm:cxn modelId="{F541FB31-256D-4AE6-81AD-E959B6311C2F}" type="presParOf" srcId="{49EB3A66-E652-440B-B9FD-6C84E3A479A6}" destId="{10E3EB72-6E2B-4F6B-8650-D940E689A3D1}" srcOrd="1" destOrd="0" presId="urn:microsoft.com/office/officeart/2005/8/layout/hierarchy1"/>
    <dgm:cxn modelId="{85B8D9FF-A608-477D-A85B-0AE02E9E9EC2}" type="presParOf" srcId="{10E3EB72-6E2B-4F6B-8650-D940E689A3D1}" destId="{CD3E7CDE-0BBE-448B-987A-7F9809500326}" srcOrd="0" destOrd="0" presId="urn:microsoft.com/office/officeart/2005/8/layout/hierarchy1"/>
    <dgm:cxn modelId="{3A514208-E285-4585-BC91-0C746E463392}" type="presParOf" srcId="{10E3EB72-6E2B-4F6B-8650-D940E689A3D1}" destId="{2A3C8353-7490-477A-AAC1-EC2255CE2CD3}" srcOrd="1" destOrd="0" presId="urn:microsoft.com/office/officeart/2005/8/layout/hierarchy1"/>
    <dgm:cxn modelId="{77D42043-AC77-49C4-9BB7-8EA64B680FD8}" type="presParOf" srcId="{2A3C8353-7490-477A-AAC1-EC2255CE2CD3}" destId="{A078035D-2B7D-409E-9030-D60940FCD97C}" srcOrd="0" destOrd="0" presId="urn:microsoft.com/office/officeart/2005/8/layout/hierarchy1"/>
    <dgm:cxn modelId="{300B577F-8746-499F-8045-27FC48EA981D}" type="presParOf" srcId="{A078035D-2B7D-409E-9030-D60940FCD97C}" destId="{35AB645E-A572-409E-BBDF-D88480ED3D10}" srcOrd="0" destOrd="0" presId="urn:microsoft.com/office/officeart/2005/8/layout/hierarchy1"/>
    <dgm:cxn modelId="{CBCD754E-F045-4AFC-B626-23CC2604DED5}" type="presParOf" srcId="{A078035D-2B7D-409E-9030-D60940FCD97C}" destId="{D9C19C66-8865-4213-A1E4-0FFA3B362D51}" srcOrd="1" destOrd="0" presId="urn:microsoft.com/office/officeart/2005/8/layout/hierarchy1"/>
    <dgm:cxn modelId="{16B17BD3-D770-40D4-B2C6-5FA2411430D9}" type="presParOf" srcId="{2A3C8353-7490-477A-AAC1-EC2255CE2CD3}" destId="{3572317C-A3A3-43C8-A883-F807558B248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FE667A-A714-40A9-A49A-927EB0A0F894}"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pPr rtl="1"/>
          <a:endParaRPr lang="he-IL"/>
        </a:p>
      </dgm:t>
    </dgm:pt>
    <dgm:pt modelId="{838C95EA-6C16-4B35-944F-D79869F62A3B}">
      <dgm:prSet phldrT="[Text]"/>
      <dgm:spPr/>
      <dgm:t>
        <a:bodyPr/>
        <a:lstStyle/>
        <a:p>
          <a:pPr rtl="1"/>
          <a:r>
            <a:rPr lang="he-IL" dirty="0"/>
            <a:t>שיעור איסור הפסד</a:t>
          </a:r>
        </a:p>
      </dgm:t>
    </dgm:pt>
    <dgm:pt modelId="{270C5E1B-E8E6-4D05-97BA-AF2726ACE5F6}" type="parTrans" cxnId="{E7D73928-C061-456D-A412-C8771382E550}">
      <dgm:prSet/>
      <dgm:spPr/>
      <dgm:t>
        <a:bodyPr/>
        <a:lstStyle/>
        <a:p>
          <a:pPr rtl="1"/>
          <a:endParaRPr lang="he-IL"/>
        </a:p>
      </dgm:t>
    </dgm:pt>
    <dgm:pt modelId="{F2B4535A-847E-4265-8CA3-76F72CAF0F09}" type="sibTrans" cxnId="{E7D73928-C061-456D-A412-C8771382E550}">
      <dgm:prSet/>
      <dgm:spPr/>
      <dgm:t>
        <a:bodyPr/>
        <a:lstStyle/>
        <a:p>
          <a:pPr rtl="1"/>
          <a:endParaRPr lang="he-IL"/>
        </a:p>
      </dgm:t>
    </dgm:pt>
    <dgm:pt modelId="{BB769934-73E2-4F32-BF8E-D0A3DE6C35A1}">
      <dgm:prSet phldrT="[Text]"/>
      <dgm:spPr/>
      <dgm:t>
        <a:bodyPr/>
        <a:lstStyle/>
        <a:p>
          <a:pPr rtl="1"/>
          <a:r>
            <a:rPr lang="he-IL" dirty="0"/>
            <a:t>אין מצווה לאכול</a:t>
          </a:r>
        </a:p>
      </dgm:t>
    </dgm:pt>
    <dgm:pt modelId="{BDD66525-DC35-40F9-A7D7-E4FCE3986AF2}" type="parTrans" cxnId="{DECFDA60-164D-4BBE-91F9-1DBC85CA70E1}">
      <dgm:prSet/>
      <dgm:spPr/>
      <dgm:t>
        <a:bodyPr/>
        <a:lstStyle/>
        <a:p>
          <a:pPr rtl="1"/>
          <a:endParaRPr lang="he-IL"/>
        </a:p>
      </dgm:t>
    </dgm:pt>
    <dgm:pt modelId="{EBD2FE9F-776D-4419-BF94-C621E364DE7D}" type="sibTrans" cxnId="{DECFDA60-164D-4BBE-91F9-1DBC85CA70E1}">
      <dgm:prSet/>
      <dgm:spPr/>
      <dgm:t>
        <a:bodyPr/>
        <a:lstStyle/>
        <a:p>
          <a:pPr rtl="1"/>
          <a:endParaRPr lang="he-IL"/>
        </a:p>
      </dgm:t>
    </dgm:pt>
    <dgm:pt modelId="{CC4AC866-D10F-47FD-9883-3B96966340CE}">
      <dgm:prSet phldrT="[Text]"/>
      <dgm:spPr/>
      <dgm:t>
        <a:bodyPr/>
        <a:lstStyle/>
        <a:p>
          <a:pPr rtl="1"/>
          <a:r>
            <a:rPr lang="he-IL" dirty="0"/>
            <a:t>שיעור איסור הפסד בכל שהוא</a:t>
          </a:r>
        </a:p>
      </dgm:t>
    </dgm:pt>
    <dgm:pt modelId="{9F51766A-9E8D-46EE-9FF3-2A9CB035A6C0}" type="parTrans" cxnId="{C8BE2E87-6AED-4955-A0DE-EAC44723CB1D}">
      <dgm:prSet/>
      <dgm:spPr/>
      <dgm:t>
        <a:bodyPr/>
        <a:lstStyle/>
        <a:p>
          <a:pPr rtl="1"/>
          <a:endParaRPr lang="he-IL"/>
        </a:p>
      </dgm:t>
    </dgm:pt>
    <dgm:pt modelId="{59B01E4F-ADFB-4E22-9CA9-6F4ABC136DC6}" type="sibTrans" cxnId="{C8BE2E87-6AED-4955-A0DE-EAC44723CB1D}">
      <dgm:prSet/>
      <dgm:spPr/>
      <dgm:t>
        <a:bodyPr/>
        <a:lstStyle/>
        <a:p>
          <a:pPr rtl="1"/>
          <a:endParaRPr lang="he-IL"/>
        </a:p>
      </dgm:t>
    </dgm:pt>
    <dgm:pt modelId="{A28E3307-31B4-4010-8336-EE502A3E053D}">
      <dgm:prSet phldrT="[Text]"/>
      <dgm:spPr/>
      <dgm:t>
        <a:bodyPr/>
        <a:lstStyle/>
        <a:p>
          <a:pPr rtl="1"/>
          <a:r>
            <a:rPr lang="he-IL" dirty="0"/>
            <a:t>יש מצווה לאכול (שיעור כזית ככל מצוות אכילה)</a:t>
          </a:r>
        </a:p>
      </dgm:t>
    </dgm:pt>
    <dgm:pt modelId="{8D5559AC-1E2C-422B-B3B5-B71250117BC9}" type="parTrans" cxnId="{922E9B8A-3484-4961-85AB-55A2B41B4F26}">
      <dgm:prSet/>
      <dgm:spPr/>
      <dgm:t>
        <a:bodyPr/>
        <a:lstStyle/>
        <a:p>
          <a:pPr rtl="1"/>
          <a:endParaRPr lang="he-IL"/>
        </a:p>
      </dgm:t>
    </dgm:pt>
    <dgm:pt modelId="{193B6FEC-271A-45FC-9CBC-008CBFAD3019}" type="sibTrans" cxnId="{922E9B8A-3484-4961-85AB-55A2B41B4F26}">
      <dgm:prSet/>
      <dgm:spPr/>
      <dgm:t>
        <a:bodyPr/>
        <a:lstStyle/>
        <a:p>
          <a:pPr rtl="1"/>
          <a:endParaRPr lang="he-IL"/>
        </a:p>
      </dgm:t>
    </dgm:pt>
    <dgm:pt modelId="{9A41FC32-E8A5-4471-966E-54E0FBAEBE1B}">
      <dgm:prSet phldrT="[Text]"/>
      <dgm:spPr/>
      <dgm:t>
        <a:bodyPr/>
        <a:lstStyle/>
        <a:p>
          <a:pPr rtl="1"/>
          <a:r>
            <a:rPr lang="he-IL" dirty="0"/>
            <a:t>שיעור איסור הפסד רק </a:t>
          </a:r>
          <a:r>
            <a:rPr lang="he-IL" dirty="0" err="1"/>
            <a:t>בכזית</a:t>
          </a:r>
          <a:endParaRPr lang="he-IL" dirty="0"/>
        </a:p>
      </dgm:t>
    </dgm:pt>
    <dgm:pt modelId="{F5506D98-B0E7-40AF-BE84-367C9E6F8B58}" type="parTrans" cxnId="{1871B0B5-2113-4759-91D5-BA90234C13D8}">
      <dgm:prSet/>
      <dgm:spPr/>
      <dgm:t>
        <a:bodyPr/>
        <a:lstStyle/>
        <a:p>
          <a:pPr rtl="1"/>
          <a:endParaRPr lang="he-IL"/>
        </a:p>
      </dgm:t>
    </dgm:pt>
    <dgm:pt modelId="{06D3DD21-7F38-4375-8C59-F08A28300B3A}" type="sibTrans" cxnId="{1871B0B5-2113-4759-91D5-BA90234C13D8}">
      <dgm:prSet/>
      <dgm:spPr/>
      <dgm:t>
        <a:bodyPr/>
        <a:lstStyle/>
        <a:p>
          <a:pPr rtl="1"/>
          <a:endParaRPr lang="he-IL"/>
        </a:p>
      </dgm:t>
    </dgm:pt>
    <dgm:pt modelId="{04C68A1B-C8D2-48A8-8BE4-4875422D692B}" type="pres">
      <dgm:prSet presAssocID="{1AFE667A-A714-40A9-A49A-927EB0A0F894}" presName="hierChild1" presStyleCnt="0">
        <dgm:presLayoutVars>
          <dgm:chPref val="1"/>
          <dgm:dir/>
          <dgm:animOne val="branch"/>
          <dgm:animLvl val="lvl"/>
          <dgm:resizeHandles/>
        </dgm:presLayoutVars>
      </dgm:prSet>
      <dgm:spPr/>
    </dgm:pt>
    <dgm:pt modelId="{4E6E6838-814F-4E6D-8866-7F9797A4F984}" type="pres">
      <dgm:prSet presAssocID="{838C95EA-6C16-4B35-944F-D79869F62A3B}" presName="hierRoot1" presStyleCnt="0"/>
      <dgm:spPr/>
    </dgm:pt>
    <dgm:pt modelId="{B3ACD4FB-DF70-431D-832C-C56922C3737C}" type="pres">
      <dgm:prSet presAssocID="{838C95EA-6C16-4B35-944F-D79869F62A3B}" presName="composite" presStyleCnt="0"/>
      <dgm:spPr/>
    </dgm:pt>
    <dgm:pt modelId="{2670641E-2828-4675-BDB3-259EFE9BCE72}" type="pres">
      <dgm:prSet presAssocID="{838C95EA-6C16-4B35-944F-D79869F62A3B}" presName="background" presStyleLbl="node0" presStyleIdx="0" presStyleCnt="1"/>
      <dgm:spPr/>
    </dgm:pt>
    <dgm:pt modelId="{DD6AB5AF-12C4-424A-B267-D759734DEDBF}" type="pres">
      <dgm:prSet presAssocID="{838C95EA-6C16-4B35-944F-D79869F62A3B}" presName="text" presStyleLbl="fgAcc0" presStyleIdx="0" presStyleCnt="1">
        <dgm:presLayoutVars>
          <dgm:chPref val="3"/>
        </dgm:presLayoutVars>
      </dgm:prSet>
      <dgm:spPr/>
    </dgm:pt>
    <dgm:pt modelId="{E11793AF-5FAD-4435-964F-B42F5C9D872E}" type="pres">
      <dgm:prSet presAssocID="{838C95EA-6C16-4B35-944F-D79869F62A3B}" presName="hierChild2" presStyleCnt="0"/>
      <dgm:spPr/>
    </dgm:pt>
    <dgm:pt modelId="{E8511491-668C-4D73-94AB-71E397823AE2}" type="pres">
      <dgm:prSet presAssocID="{BDD66525-DC35-40F9-A7D7-E4FCE3986AF2}" presName="Name10" presStyleLbl="parChTrans1D2" presStyleIdx="0" presStyleCnt="2"/>
      <dgm:spPr/>
    </dgm:pt>
    <dgm:pt modelId="{B2B710E3-F53D-4DE3-AF9F-78707CF49995}" type="pres">
      <dgm:prSet presAssocID="{BB769934-73E2-4F32-BF8E-D0A3DE6C35A1}" presName="hierRoot2" presStyleCnt="0"/>
      <dgm:spPr/>
    </dgm:pt>
    <dgm:pt modelId="{988BF973-FC59-4EA7-A8C9-436CAEFF7FA3}" type="pres">
      <dgm:prSet presAssocID="{BB769934-73E2-4F32-BF8E-D0A3DE6C35A1}" presName="composite2" presStyleCnt="0"/>
      <dgm:spPr/>
    </dgm:pt>
    <dgm:pt modelId="{C354E692-0713-41D3-BDFF-1C6C845800AB}" type="pres">
      <dgm:prSet presAssocID="{BB769934-73E2-4F32-BF8E-D0A3DE6C35A1}" presName="background2" presStyleLbl="node2" presStyleIdx="0" presStyleCnt="2"/>
      <dgm:spPr/>
    </dgm:pt>
    <dgm:pt modelId="{D8F09CF2-308E-4DB1-8ECE-F3D871BF0FCF}" type="pres">
      <dgm:prSet presAssocID="{BB769934-73E2-4F32-BF8E-D0A3DE6C35A1}" presName="text2" presStyleLbl="fgAcc2" presStyleIdx="0" presStyleCnt="2">
        <dgm:presLayoutVars>
          <dgm:chPref val="3"/>
        </dgm:presLayoutVars>
      </dgm:prSet>
      <dgm:spPr/>
    </dgm:pt>
    <dgm:pt modelId="{B36DF605-D603-45E4-9CD3-D988E627159A}" type="pres">
      <dgm:prSet presAssocID="{BB769934-73E2-4F32-BF8E-D0A3DE6C35A1}" presName="hierChild3" presStyleCnt="0"/>
      <dgm:spPr/>
    </dgm:pt>
    <dgm:pt modelId="{8045EB3A-1E99-486B-B64C-81EB978C3FE5}" type="pres">
      <dgm:prSet presAssocID="{9F51766A-9E8D-46EE-9FF3-2A9CB035A6C0}" presName="Name17" presStyleLbl="parChTrans1D3" presStyleIdx="0" presStyleCnt="2"/>
      <dgm:spPr/>
    </dgm:pt>
    <dgm:pt modelId="{9F0604EB-17D5-484A-84EF-249C4DE565F0}" type="pres">
      <dgm:prSet presAssocID="{CC4AC866-D10F-47FD-9883-3B96966340CE}" presName="hierRoot3" presStyleCnt="0"/>
      <dgm:spPr/>
    </dgm:pt>
    <dgm:pt modelId="{8BEAC8BB-7FAA-488C-B27E-7A603F9BA1EC}" type="pres">
      <dgm:prSet presAssocID="{CC4AC866-D10F-47FD-9883-3B96966340CE}" presName="composite3" presStyleCnt="0"/>
      <dgm:spPr/>
    </dgm:pt>
    <dgm:pt modelId="{1B01AA88-40B5-4CD0-960A-83FB24B90FF7}" type="pres">
      <dgm:prSet presAssocID="{CC4AC866-D10F-47FD-9883-3B96966340CE}" presName="background3" presStyleLbl="node3" presStyleIdx="0" presStyleCnt="2"/>
      <dgm:spPr/>
    </dgm:pt>
    <dgm:pt modelId="{5B172D5F-C828-4A69-800E-EABE01AF92F6}" type="pres">
      <dgm:prSet presAssocID="{CC4AC866-D10F-47FD-9883-3B96966340CE}" presName="text3" presStyleLbl="fgAcc3" presStyleIdx="0" presStyleCnt="2">
        <dgm:presLayoutVars>
          <dgm:chPref val="3"/>
        </dgm:presLayoutVars>
      </dgm:prSet>
      <dgm:spPr/>
    </dgm:pt>
    <dgm:pt modelId="{3F9FB9D3-E818-4372-A4D4-43537956971C}" type="pres">
      <dgm:prSet presAssocID="{CC4AC866-D10F-47FD-9883-3B96966340CE}" presName="hierChild4" presStyleCnt="0"/>
      <dgm:spPr/>
    </dgm:pt>
    <dgm:pt modelId="{969A15AF-9FCF-427C-BD4B-CAE0287BD796}" type="pres">
      <dgm:prSet presAssocID="{8D5559AC-1E2C-422B-B3B5-B71250117BC9}" presName="Name10" presStyleLbl="parChTrans1D2" presStyleIdx="1" presStyleCnt="2"/>
      <dgm:spPr/>
    </dgm:pt>
    <dgm:pt modelId="{133D1150-ED17-4AFE-B50C-83D3BBB19E8F}" type="pres">
      <dgm:prSet presAssocID="{A28E3307-31B4-4010-8336-EE502A3E053D}" presName="hierRoot2" presStyleCnt="0"/>
      <dgm:spPr/>
    </dgm:pt>
    <dgm:pt modelId="{EBF28608-075A-4A4C-AD93-D1FB10257448}" type="pres">
      <dgm:prSet presAssocID="{A28E3307-31B4-4010-8336-EE502A3E053D}" presName="composite2" presStyleCnt="0"/>
      <dgm:spPr/>
    </dgm:pt>
    <dgm:pt modelId="{A090861E-AD77-4E32-98BA-01257AE50610}" type="pres">
      <dgm:prSet presAssocID="{A28E3307-31B4-4010-8336-EE502A3E053D}" presName="background2" presStyleLbl="node2" presStyleIdx="1" presStyleCnt="2"/>
      <dgm:spPr/>
    </dgm:pt>
    <dgm:pt modelId="{CD8F5E82-18BA-4253-8FC0-96B415E43656}" type="pres">
      <dgm:prSet presAssocID="{A28E3307-31B4-4010-8336-EE502A3E053D}" presName="text2" presStyleLbl="fgAcc2" presStyleIdx="1" presStyleCnt="2">
        <dgm:presLayoutVars>
          <dgm:chPref val="3"/>
        </dgm:presLayoutVars>
      </dgm:prSet>
      <dgm:spPr/>
    </dgm:pt>
    <dgm:pt modelId="{D6F0F0F5-1510-4424-A0DA-D956A984F3E5}" type="pres">
      <dgm:prSet presAssocID="{A28E3307-31B4-4010-8336-EE502A3E053D}" presName="hierChild3" presStyleCnt="0"/>
      <dgm:spPr/>
    </dgm:pt>
    <dgm:pt modelId="{0061FCEE-037E-4828-B2ED-05724C53BC8B}" type="pres">
      <dgm:prSet presAssocID="{F5506D98-B0E7-40AF-BE84-367C9E6F8B58}" presName="Name17" presStyleLbl="parChTrans1D3" presStyleIdx="1" presStyleCnt="2"/>
      <dgm:spPr/>
    </dgm:pt>
    <dgm:pt modelId="{3A8F24C0-17BB-4EDA-835A-3B4E3F6E877F}" type="pres">
      <dgm:prSet presAssocID="{9A41FC32-E8A5-4471-966E-54E0FBAEBE1B}" presName="hierRoot3" presStyleCnt="0"/>
      <dgm:spPr/>
    </dgm:pt>
    <dgm:pt modelId="{321204F1-FB20-495A-850F-8CF4C70EFDA2}" type="pres">
      <dgm:prSet presAssocID="{9A41FC32-E8A5-4471-966E-54E0FBAEBE1B}" presName="composite3" presStyleCnt="0"/>
      <dgm:spPr/>
    </dgm:pt>
    <dgm:pt modelId="{894B3980-36D9-4512-A6C9-73BA15D185C1}" type="pres">
      <dgm:prSet presAssocID="{9A41FC32-E8A5-4471-966E-54E0FBAEBE1B}" presName="background3" presStyleLbl="node3" presStyleIdx="1" presStyleCnt="2"/>
      <dgm:spPr/>
    </dgm:pt>
    <dgm:pt modelId="{6B3BE9EF-A3DD-47E4-821F-F17A5083AF91}" type="pres">
      <dgm:prSet presAssocID="{9A41FC32-E8A5-4471-966E-54E0FBAEBE1B}" presName="text3" presStyleLbl="fgAcc3" presStyleIdx="1" presStyleCnt="2">
        <dgm:presLayoutVars>
          <dgm:chPref val="3"/>
        </dgm:presLayoutVars>
      </dgm:prSet>
      <dgm:spPr/>
    </dgm:pt>
    <dgm:pt modelId="{1D959C84-4027-4896-A142-E33CAC99908A}" type="pres">
      <dgm:prSet presAssocID="{9A41FC32-E8A5-4471-966E-54E0FBAEBE1B}" presName="hierChild4" presStyleCnt="0"/>
      <dgm:spPr/>
    </dgm:pt>
  </dgm:ptLst>
  <dgm:cxnLst>
    <dgm:cxn modelId="{9C75651A-89F6-4C56-BD51-6DBAE3D0C03A}" type="presOf" srcId="{BB769934-73E2-4F32-BF8E-D0A3DE6C35A1}" destId="{D8F09CF2-308E-4DB1-8ECE-F3D871BF0FCF}" srcOrd="0" destOrd="0" presId="urn:microsoft.com/office/officeart/2005/8/layout/hierarchy1"/>
    <dgm:cxn modelId="{E7D73928-C061-456D-A412-C8771382E550}" srcId="{1AFE667A-A714-40A9-A49A-927EB0A0F894}" destId="{838C95EA-6C16-4B35-944F-D79869F62A3B}" srcOrd="0" destOrd="0" parTransId="{270C5E1B-E8E6-4D05-97BA-AF2726ACE5F6}" sibTransId="{F2B4535A-847E-4265-8CA3-76F72CAF0F09}"/>
    <dgm:cxn modelId="{B5A16729-B689-451B-8702-8F99F3A13FB2}" type="presOf" srcId="{CC4AC866-D10F-47FD-9883-3B96966340CE}" destId="{5B172D5F-C828-4A69-800E-EABE01AF92F6}" srcOrd="0" destOrd="0" presId="urn:microsoft.com/office/officeart/2005/8/layout/hierarchy1"/>
    <dgm:cxn modelId="{E10FF430-5F0B-44C8-AF11-8420B6CE2647}" type="presOf" srcId="{838C95EA-6C16-4B35-944F-D79869F62A3B}" destId="{DD6AB5AF-12C4-424A-B267-D759734DEDBF}" srcOrd="0" destOrd="0" presId="urn:microsoft.com/office/officeart/2005/8/layout/hierarchy1"/>
    <dgm:cxn modelId="{8BF6E93A-7C36-401A-8F21-44653224A7F2}" type="presOf" srcId="{A28E3307-31B4-4010-8336-EE502A3E053D}" destId="{CD8F5E82-18BA-4253-8FC0-96B415E43656}" srcOrd="0" destOrd="0" presId="urn:microsoft.com/office/officeart/2005/8/layout/hierarchy1"/>
    <dgm:cxn modelId="{DECFDA60-164D-4BBE-91F9-1DBC85CA70E1}" srcId="{838C95EA-6C16-4B35-944F-D79869F62A3B}" destId="{BB769934-73E2-4F32-BF8E-D0A3DE6C35A1}" srcOrd="0" destOrd="0" parTransId="{BDD66525-DC35-40F9-A7D7-E4FCE3986AF2}" sibTransId="{EBD2FE9F-776D-4419-BF94-C621E364DE7D}"/>
    <dgm:cxn modelId="{3ED64572-6FC8-4EB1-ADF6-5A3AE5D96B31}" type="presOf" srcId="{9A41FC32-E8A5-4471-966E-54E0FBAEBE1B}" destId="{6B3BE9EF-A3DD-47E4-821F-F17A5083AF91}" srcOrd="0" destOrd="0" presId="urn:microsoft.com/office/officeart/2005/8/layout/hierarchy1"/>
    <dgm:cxn modelId="{C8BE2E87-6AED-4955-A0DE-EAC44723CB1D}" srcId="{BB769934-73E2-4F32-BF8E-D0A3DE6C35A1}" destId="{CC4AC866-D10F-47FD-9883-3B96966340CE}" srcOrd="0" destOrd="0" parTransId="{9F51766A-9E8D-46EE-9FF3-2A9CB035A6C0}" sibTransId="{59B01E4F-ADFB-4E22-9CA9-6F4ABC136DC6}"/>
    <dgm:cxn modelId="{922E9B8A-3484-4961-85AB-55A2B41B4F26}" srcId="{838C95EA-6C16-4B35-944F-D79869F62A3B}" destId="{A28E3307-31B4-4010-8336-EE502A3E053D}" srcOrd="1" destOrd="0" parTransId="{8D5559AC-1E2C-422B-B3B5-B71250117BC9}" sibTransId="{193B6FEC-271A-45FC-9CBC-008CBFAD3019}"/>
    <dgm:cxn modelId="{8521298D-34D8-43EA-861F-38F7F302BA81}" type="presOf" srcId="{BDD66525-DC35-40F9-A7D7-E4FCE3986AF2}" destId="{E8511491-668C-4D73-94AB-71E397823AE2}" srcOrd="0" destOrd="0" presId="urn:microsoft.com/office/officeart/2005/8/layout/hierarchy1"/>
    <dgm:cxn modelId="{51768AB2-C00C-47C2-A3A0-91A59C6A3436}" type="presOf" srcId="{F5506D98-B0E7-40AF-BE84-367C9E6F8B58}" destId="{0061FCEE-037E-4828-B2ED-05724C53BC8B}" srcOrd="0" destOrd="0" presId="urn:microsoft.com/office/officeart/2005/8/layout/hierarchy1"/>
    <dgm:cxn modelId="{04E19DB2-AD18-4A0C-8411-DEA42B8B24A4}" type="presOf" srcId="{9F51766A-9E8D-46EE-9FF3-2A9CB035A6C0}" destId="{8045EB3A-1E99-486B-B64C-81EB978C3FE5}" srcOrd="0" destOrd="0" presId="urn:microsoft.com/office/officeart/2005/8/layout/hierarchy1"/>
    <dgm:cxn modelId="{1871B0B5-2113-4759-91D5-BA90234C13D8}" srcId="{A28E3307-31B4-4010-8336-EE502A3E053D}" destId="{9A41FC32-E8A5-4471-966E-54E0FBAEBE1B}" srcOrd="0" destOrd="0" parTransId="{F5506D98-B0E7-40AF-BE84-367C9E6F8B58}" sibTransId="{06D3DD21-7F38-4375-8C59-F08A28300B3A}"/>
    <dgm:cxn modelId="{8A2A92B9-5A7F-455E-B05D-1E98EA665EE2}" type="presOf" srcId="{1AFE667A-A714-40A9-A49A-927EB0A0F894}" destId="{04C68A1B-C8D2-48A8-8BE4-4875422D692B}" srcOrd="0" destOrd="0" presId="urn:microsoft.com/office/officeart/2005/8/layout/hierarchy1"/>
    <dgm:cxn modelId="{4E0E87DF-8FC0-41F4-A339-B2879878B9DE}" type="presOf" srcId="{8D5559AC-1E2C-422B-B3B5-B71250117BC9}" destId="{969A15AF-9FCF-427C-BD4B-CAE0287BD796}" srcOrd="0" destOrd="0" presId="urn:microsoft.com/office/officeart/2005/8/layout/hierarchy1"/>
    <dgm:cxn modelId="{7301D1A7-945D-45FA-9A97-F9092E640E1A}" type="presParOf" srcId="{04C68A1B-C8D2-48A8-8BE4-4875422D692B}" destId="{4E6E6838-814F-4E6D-8866-7F9797A4F984}" srcOrd="0" destOrd="0" presId="urn:microsoft.com/office/officeart/2005/8/layout/hierarchy1"/>
    <dgm:cxn modelId="{1BFCCF29-2263-4BCA-88A9-C5EBBDBE40DF}" type="presParOf" srcId="{4E6E6838-814F-4E6D-8866-7F9797A4F984}" destId="{B3ACD4FB-DF70-431D-832C-C56922C3737C}" srcOrd="0" destOrd="0" presId="urn:microsoft.com/office/officeart/2005/8/layout/hierarchy1"/>
    <dgm:cxn modelId="{EC69332C-C4CB-41F6-9F10-C2EC717E659F}" type="presParOf" srcId="{B3ACD4FB-DF70-431D-832C-C56922C3737C}" destId="{2670641E-2828-4675-BDB3-259EFE9BCE72}" srcOrd="0" destOrd="0" presId="urn:microsoft.com/office/officeart/2005/8/layout/hierarchy1"/>
    <dgm:cxn modelId="{19463052-2A33-4463-AADC-8440BDA09034}" type="presParOf" srcId="{B3ACD4FB-DF70-431D-832C-C56922C3737C}" destId="{DD6AB5AF-12C4-424A-B267-D759734DEDBF}" srcOrd="1" destOrd="0" presId="urn:microsoft.com/office/officeart/2005/8/layout/hierarchy1"/>
    <dgm:cxn modelId="{E219CB64-EE60-45C3-9533-5A79D30DDF65}" type="presParOf" srcId="{4E6E6838-814F-4E6D-8866-7F9797A4F984}" destId="{E11793AF-5FAD-4435-964F-B42F5C9D872E}" srcOrd="1" destOrd="0" presId="urn:microsoft.com/office/officeart/2005/8/layout/hierarchy1"/>
    <dgm:cxn modelId="{16D37F60-0318-42BC-84F1-BCBCCEDF2DE4}" type="presParOf" srcId="{E11793AF-5FAD-4435-964F-B42F5C9D872E}" destId="{E8511491-668C-4D73-94AB-71E397823AE2}" srcOrd="0" destOrd="0" presId="urn:microsoft.com/office/officeart/2005/8/layout/hierarchy1"/>
    <dgm:cxn modelId="{56D87D7E-10C6-4C1E-83E3-6D7146E0E342}" type="presParOf" srcId="{E11793AF-5FAD-4435-964F-B42F5C9D872E}" destId="{B2B710E3-F53D-4DE3-AF9F-78707CF49995}" srcOrd="1" destOrd="0" presId="urn:microsoft.com/office/officeart/2005/8/layout/hierarchy1"/>
    <dgm:cxn modelId="{674D053E-924B-401F-95AA-159EAE0A0D83}" type="presParOf" srcId="{B2B710E3-F53D-4DE3-AF9F-78707CF49995}" destId="{988BF973-FC59-4EA7-A8C9-436CAEFF7FA3}" srcOrd="0" destOrd="0" presId="urn:microsoft.com/office/officeart/2005/8/layout/hierarchy1"/>
    <dgm:cxn modelId="{1F685392-0C37-4AD4-A070-F10342EE5995}" type="presParOf" srcId="{988BF973-FC59-4EA7-A8C9-436CAEFF7FA3}" destId="{C354E692-0713-41D3-BDFF-1C6C845800AB}" srcOrd="0" destOrd="0" presId="urn:microsoft.com/office/officeart/2005/8/layout/hierarchy1"/>
    <dgm:cxn modelId="{CA625D91-06A3-4960-A1FD-39C1B22D0DFF}" type="presParOf" srcId="{988BF973-FC59-4EA7-A8C9-436CAEFF7FA3}" destId="{D8F09CF2-308E-4DB1-8ECE-F3D871BF0FCF}" srcOrd="1" destOrd="0" presId="urn:microsoft.com/office/officeart/2005/8/layout/hierarchy1"/>
    <dgm:cxn modelId="{28AD2C98-3724-4785-953D-310332F4C7F0}" type="presParOf" srcId="{B2B710E3-F53D-4DE3-AF9F-78707CF49995}" destId="{B36DF605-D603-45E4-9CD3-D988E627159A}" srcOrd="1" destOrd="0" presId="urn:microsoft.com/office/officeart/2005/8/layout/hierarchy1"/>
    <dgm:cxn modelId="{3F0975A7-BAEB-441F-B16E-B69B5EE4D94D}" type="presParOf" srcId="{B36DF605-D603-45E4-9CD3-D988E627159A}" destId="{8045EB3A-1E99-486B-B64C-81EB978C3FE5}" srcOrd="0" destOrd="0" presId="urn:microsoft.com/office/officeart/2005/8/layout/hierarchy1"/>
    <dgm:cxn modelId="{274D2135-301D-4135-B9D8-A4D613371238}" type="presParOf" srcId="{B36DF605-D603-45E4-9CD3-D988E627159A}" destId="{9F0604EB-17D5-484A-84EF-249C4DE565F0}" srcOrd="1" destOrd="0" presId="urn:microsoft.com/office/officeart/2005/8/layout/hierarchy1"/>
    <dgm:cxn modelId="{91F10104-9291-45B7-AE72-D4567122C85B}" type="presParOf" srcId="{9F0604EB-17D5-484A-84EF-249C4DE565F0}" destId="{8BEAC8BB-7FAA-488C-B27E-7A603F9BA1EC}" srcOrd="0" destOrd="0" presId="urn:microsoft.com/office/officeart/2005/8/layout/hierarchy1"/>
    <dgm:cxn modelId="{2EDD8C93-9594-4FEC-9B34-AAA48265B0C8}" type="presParOf" srcId="{8BEAC8BB-7FAA-488C-B27E-7A603F9BA1EC}" destId="{1B01AA88-40B5-4CD0-960A-83FB24B90FF7}" srcOrd="0" destOrd="0" presId="urn:microsoft.com/office/officeart/2005/8/layout/hierarchy1"/>
    <dgm:cxn modelId="{3B11E36D-5389-4C22-84D8-E3119FEA3422}" type="presParOf" srcId="{8BEAC8BB-7FAA-488C-B27E-7A603F9BA1EC}" destId="{5B172D5F-C828-4A69-800E-EABE01AF92F6}" srcOrd="1" destOrd="0" presId="urn:microsoft.com/office/officeart/2005/8/layout/hierarchy1"/>
    <dgm:cxn modelId="{2BB076ED-3075-46CE-BE52-7082844AB7FA}" type="presParOf" srcId="{9F0604EB-17D5-484A-84EF-249C4DE565F0}" destId="{3F9FB9D3-E818-4372-A4D4-43537956971C}" srcOrd="1" destOrd="0" presId="urn:microsoft.com/office/officeart/2005/8/layout/hierarchy1"/>
    <dgm:cxn modelId="{F20CD173-938A-4935-B56C-A922A6E60858}" type="presParOf" srcId="{E11793AF-5FAD-4435-964F-B42F5C9D872E}" destId="{969A15AF-9FCF-427C-BD4B-CAE0287BD796}" srcOrd="2" destOrd="0" presId="urn:microsoft.com/office/officeart/2005/8/layout/hierarchy1"/>
    <dgm:cxn modelId="{8653FB9A-6C79-4B3E-AB50-CC8F7C67A0E4}" type="presParOf" srcId="{E11793AF-5FAD-4435-964F-B42F5C9D872E}" destId="{133D1150-ED17-4AFE-B50C-83D3BBB19E8F}" srcOrd="3" destOrd="0" presId="urn:microsoft.com/office/officeart/2005/8/layout/hierarchy1"/>
    <dgm:cxn modelId="{79FB54E4-2F8F-414A-BAF8-9FBB1A6BE36F}" type="presParOf" srcId="{133D1150-ED17-4AFE-B50C-83D3BBB19E8F}" destId="{EBF28608-075A-4A4C-AD93-D1FB10257448}" srcOrd="0" destOrd="0" presId="urn:microsoft.com/office/officeart/2005/8/layout/hierarchy1"/>
    <dgm:cxn modelId="{ED58FE84-CFFB-4A63-AF0F-2FBCF0456092}" type="presParOf" srcId="{EBF28608-075A-4A4C-AD93-D1FB10257448}" destId="{A090861E-AD77-4E32-98BA-01257AE50610}" srcOrd="0" destOrd="0" presId="urn:microsoft.com/office/officeart/2005/8/layout/hierarchy1"/>
    <dgm:cxn modelId="{B3C58185-F45C-4B57-8A00-50FF483FE1FB}" type="presParOf" srcId="{EBF28608-075A-4A4C-AD93-D1FB10257448}" destId="{CD8F5E82-18BA-4253-8FC0-96B415E43656}" srcOrd="1" destOrd="0" presId="urn:microsoft.com/office/officeart/2005/8/layout/hierarchy1"/>
    <dgm:cxn modelId="{9D2098AD-4E32-4113-92A4-8442D2FAEEB0}" type="presParOf" srcId="{133D1150-ED17-4AFE-B50C-83D3BBB19E8F}" destId="{D6F0F0F5-1510-4424-A0DA-D956A984F3E5}" srcOrd="1" destOrd="0" presId="urn:microsoft.com/office/officeart/2005/8/layout/hierarchy1"/>
    <dgm:cxn modelId="{506D504A-1228-4B6C-96E6-B339935B457E}" type="presParOf" srcId="{D6F0F0F5-1510-4424-A0DA-D956A984F3E5}" destId="{0061FCEE-037E-4828-B2ED-05724C53BC8B}" srcOrd="0" destOrd="0" presId="urn:microsoft.com/office/officeart/2005/8/layout/hierarchy1"/>
    <dgm:cxn modelId="{0D23F5F1-A289-4675-829F-97D6AE2B0716}" type="presParOf" srcId="{D6F0F0F5-1510-4424-A0DA-D956A984F3E5}" destId="{3A8F24C0-17BB-4EDA-835A-3B4E3F6E877F}" srcOrd="1" destOrd="0" presId="urn:microsoft.com/office/officeart/2005/8/layout/hierarchy1"/>
    <dgm:cxn modelId="{0CF7125C-657E-472E-ADF8-250A84D9EF5F}" type="presParOf" srcId="{3A8F24C0-17BB-4EDA-835A-3B4E3F6E877F}" destId="{321204F1-FB20-495A-850F-8CF4C70EFDA2}" srcOrd="0" destOrd="0" presId="urn:microsoft.com/office/officeart/2005/8/layout/hierarchy1"/>
    <dgm:cxn modelId="{513795A2-429F-4566-BBF5-2F09F1649A0A}" type="presParOf" srcId="{321204F1-FB20-495A-850F-8CF4C70EFDA2}" destId="{894B3980-36D9-4512-A6C9-73BA15D185C1}" srcOrd="0" destOrd="0" presId="urn:microsoft.com/office/officeart/2005/8/layout/hierarchy1"/>
    <dgm:cxn modelId="{92ADE51E-14D4-4E74-92FF-17557329B2D3}" type="presParOf" srcId="{321204F1-FB20-495A-850F-8CF4C70EFDA2}" destId="{6B3BE9EF-A3DD-47E4-821F-F17A5083AF91}" srcOrd="1" destOrd="0" presId="urn:microsoft.com/office/officeart/2005/8/layout/hierarchy1"/>
    <dgm:cxn modelId="{D7A374AD-B09E-44A6-9116-68F0027A4842}" type="presParOf" srcId="{3A8F24C0-17BB-4EDA-835A-3B4E3F6E877F}" destId="{1D959C84-4027-4896-A142-E33CAC99908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FE667A-A714-40A9-A49A-927EB0A0F894}"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pPr rtl="1"/>
          <a:endParaRPr lang="he-IL"/>
        </a:p>
      </dgm:t>
    </dgm:pt>
    <dgm:pt modelId="{838C95EA-6C16-4B35-944F-D79869F62A3B}">
      <dgm:prSet phldrT="[Text]"/>
      <dgm:spPr/>
      <dgm:t>
        <a:bodyPr/>
        <a:lstStyle/>
        <a:p>
          <a:pPr rtl="1"/>
          <a:r>
            <a:rPr lang="he-IL" dirty="0"/>
            <a:t>שיעור איסור הפסד</a:t>
          </a:r>
        </a:p>
      </dgm:t>
    </dgm:pt>
    <dgm:pt modelId="{270C5E1B-E8E6-4D05-97BA-AF2726ACE5F6}" type="parTrans" cxnId="{E7D73928-C061-456D-A412-C8771382E550}">
      <dgm:prSet/>
      <dgm:spPr/>
      <dgm:t>
        <a:bodyPr/>
        <a:lstStyle/>
        <a:p>
          <a:pPr rtl="1"/>
          <a:endParaRPr lang="he-IL"/>
        </a:p>
      </dgm:t>
    </dgm:pt>
    <dgm:pt modelId="{F2B4535A-847E-4265-8CA3-76F72CAF0F09}" type="sibTrans" cxnId="{E7D73928-C061-456D-A412-C8771382E550}">
      <dgm:prSet/>
      <dgm:spPr/>
      <dgm:t>
        <a:bodyPr/>
        <a:lstStyle/>
        <a:p>
          <a:pPr rtl="1"/>
          <a:endParaRPr lang="he-IL"/>
        </a:p>
      </dgm:t>
    </dgm:pt>
    <dgm:pt modelId="{BB769934-73E2-4F32-BF8E-D0A3DE6C35A1}">
      <dgm:prSet phldrT="[Text]"/>
      <dgm:spPr/>
      <dgm:t>
        <a:bodyPr/>
        <a:lstStyle/>
        <a:p>
          <a:pPr rtl="1"/>
          <a:r>
            <a:rPr lang="he-IL" dirty="0"/>
            <a:t>אין מצווה לאכול</a:t>
          </a:r>
        </a:p>
      </dgm:t>
    </dgm:pt>
    <dgm:pt modelId="{BDD66525-DC35-40F9-A7D7-E4FCE3986AF2}" type="parTrans" cxnId="{DECFDA60-164D-4BBE-91F9-1DBC85CA70E1}">
      <dgm:prSet/>
      <dgm:spPr/>
      <dgm:t>
        <a:bodyPr/>
        <a:lstStyle/>
        <a:p>
          <a:pPr rtl="1"/>
          <a:endParaRPr lang="he-IL"/>
        </a:p>
      </dgm:t>
    </dgm:pt>
    <dgm:pt modelId="{EBD2FE9F-776D-4419-BF94-C621E364DE7D}" type="sibTrans" cxnId="{DECFDA60-164D-4BBE-91F9-1DBC85CA70E1}">
      <dgm:prSet/>
      <dgm:spPr/>
      <dgm:t>
        <a:bodyPr/>
        <a:lstStyle/>
        <a:p>
          <a:pPr rtl="1"/>
          <a:endParaRPr lang="he-IL"/>
        </a:p>
      </dgm:t>
    </dgm:pt>
    <dgm:pt modelId="{CC4AC866-D10F-47FD-9883-3B96966340CE}">
      <dgm:prSet phldrT="[Text]"/>
      <dgm:spPr/>
      <dgm:t>
        <a:bodyPr/>
        <a:lstStyle/>
        <a:p>
          <a:pPr rtl="1"/>
          <a:r>
            <a:rPr lang="he-IL" dirty="0"/>
            <a:t>שיעור איסור הפסד בכל שהוא</a:t>
          </a:r>
        </a:p>
      </dgm:t>
    </dgm:pt>
    <dgm:pt modelId="{9F51766A-9E8D-46EE-9FF3-2A9CB035A6C0}" type="parTrans" cxnId="{C8BE2E87-6AED-4955-A0DE-EAC44723CB1D}">
      <dgm:prSet/>
      <dgm:spPr/>
      <dgm:t>
        <a:bodyPr/>
        <a:lstStyle/>
        <a:p>
          <a:pPr rtl="1"/>
          <a:endParaRPr lang="he-IL"/>
        </a:p>
      </dgm:t>
    </dgm:pt>
    <dgm:pt modelId="{59B01E4F-ADFB-4E22-9CA9-6F4ABC136DC6}" type="sibTrans" cxnId="{C8BE2E87-6AED-4955-A0DE-EAC44723CB1D}">
      <dgm:prSet/>
      <dgm:spPr/>
      <dgm:t>
        <a:bodyPr/>
        <a:lstStyle/>
        <a:p>
          <a:pPr rtl="1"/>
          <a:endParaRPr lang="he-IL"/>
        </a:p>
      </dgm:t>
    </dgm:pt>
    <dgm:pt modelId="{A28E3307-31B4-4010-8336-EE502A3E053D}">
      <dgm:prSet phldrT="[Text]"/>
      <dgm:spPr/>
      <dgm:t>
        <a:bodyPr/>
        <a:lstStyle/>
        <a:p>
          <a:pPr rtl="1"/>
          <a:r>
            <a:rPr lang="he-IL" dirty="0"/>
            <a:t>יש מצווה לאכול (שיעור כזית ככל מצוות אכילה)</a:t>
          </a:r>
        </a:p>
      </dgm:t>
    </dgm:pt>
    <dgm:pt modelId="{8D5559AC-1E2C-422B-B3B5-B71250117BC9}" type="parTrans" cxnId="{922E9B8A-3484-4961-85AB-55A2B41B4F26}">
      <dgm:prSet/>
      <dgm:spPr/>
      <dgm:t>
        <a:bodyPr/>
        <a:lstStyle/>
        <a:p>
          <a:pPr rtl="1"/>
          <a:endParaRPr lang="he-IL"/>
        </a:p>
      </dgm:t>
    </dgm:pt>
    <dgm:pt modelId="{193B6FEC-271A-45FC-9CBC-008CBFAD3019}" type="sibTrans" cxnId="{922E9B8A-3484-4961-85AB-55A2B41B4F26}">
      <dgm:prSet/>
      <dgm:spPr/>
      <dgm:t>
        <a:bodyPr/>
        <a:lstStyle/>
        <a:p>
          <a:pPr rtl="1"/>
          <a:endParaRPr lang="he-IL"/>
        </a:p>
      </dgm:t>
    </dgm:pt>
    <dgm:pt modelId="{9A41FC32-E8A5-4471-966E-54E0FBAEBE1B}">
      <dgm:prSet phldrT="[Text]"/>
      <dgm:spPr/>
      <dgm:t>
        <a:bodyPr/>
        <a:lstStyle/>
        <a:p>
          <a:pPr rtl="1"/>
          <a:r>
            <a:rPr lang="he-IL" dirty="0"/>
            <a:t>שיעור איסור הפסד רק </a:t>
          </a:r>
          <a:r>
            <a:rPr lang="he-IL" dirty="0" err="1"/>
            <a:t>בכזית</a:t>
          </a:r>
          <a:endParaRPr lang="he-IL" dirty="0"/>
        </a:p>
      </dgm:t>
    </dgm:pt>
    <dgm:pt modelId="{F5506D98-B0E7-40AF-BE84-367C9E6F8B58}" type="parTrans" cxnId="{1871B0B5-2113-4759-91D5-BA90234C13D8}">
      <dgm:prSet/>
      <dgm:spPr/>
      <dgm:t>
        <a:bodyPr/>
        <a:lstStyle/>
        <a:p>
          <a:pPr rtl="1"/>
          <a:endParaRPr lang="he-IL"/>
        </a:p>
      </dgm:t>
    </dgm:pt>
    <dgm:pt modelId="{06D3DD21-7F38-4375-8C59-F08A28300B3A}" type="sibTrans" cxnId="{1871B0B5-2113-4759-91D5-BA90234C13D8}">
      <dgm:prSet/>
      <dgm:spPr/>
      <dgm:t>
        <a:bodyPr/>
        <a:lstStyle/>
        <a:p>
          <a:pPr rtl="1"/>
          <a:endParaRPr lang="he-IL"/>
        </a:p>
      </dgm:t>
    </dgm:pt>
    <dgm:pt modelId="{BABBD084-1CE4-490E-B684-5310CC8B29F4}">
      <dgm:prSet phldrT="[Text]"/>
      <dgm:spPr/>
      <dgm:t>
        <a:bodyPr/>
        <a:lstStyle/>
        <a:p>
          <a:pPr rtl="1"/>
          <a:r>
            <a:rPr lang="he-IL" dirty="0"/>
            <a:t>קדושת ניתן</a:t>
          </a:r>
        </a:p>
      </dgm:t>
    </dgm:pt>
    <dgm:pt modelId="{BF84CFBA-A687-4902-A330-B8CA2C0F710E}" type="parTrans" cxnId="{F344ABB4-6BFE-41DD-8E70-B7F54D503A56}">
      <dgm:prSet/>
      <dgm:spPr/>
      <dgm:t>
        <a:bodyPr/>
        <a:lstStyle/>
        <a:p>
          <a:pPr rtl="1"/>
          <a:endParaRPr lang="he-IL"/>
        </a:p>
      </dgm:t>
    </dgm:pt>
    <dgm:pt modelId="{7FEA1693-AFDF-451A-A849-C48F529E5D53}" type="sibTrans" cxnId="{F344ABB4-6BFE-41DD-8E70-B7F54D503A56}">
      <dgm:prSet/>
      <dgm:spPr/>
      <dgm:t>
        <a:bodyPr/>
        <a:lstStyle/>
        <a:p>
          <a:pPr rtl="1"/>
          <a:endParaRPr lang="he-IL"/>
        </a:p>
      </dgm:t>
    </dgm:pt>
    <dgm:pt modelId="{A53B05DA-D0B0-4902-844D-9B31D61DFD39}">
      <dgm:prSet phldrT="[Text]"/>
      <dgm:spPr/>
      <dgm:t>
        <a:bodyPr/>
        <a:lstStyle/>
        <a:p>
          <a:pPr rtl="1"/>
          <a:r>
            <a:rPr lang="he-IL" dirty="0"/>
            <a:t>קיום בחפצה, ואין שיעורים (כאכילת קדשים)</a:t>
          </a:r>
        </a:p>
      </dgm:t>
    </dgm:pt>
    <dgm:pt modelId="{4A5BC086-9471-47CD-9D4F-E0E2CF920D8B}" type="parTrans" cxnId="{D8E62351-46E3-4B81-B501-1F404E4F6D73}">
      <dgm:prSet/>
      <dgm:spPr/>
      <dgm:t>
        <a:bodyPr/>
        <a:lstStyle/>
        <a:p>
          <a:pPr rtl="1"/>
          <a:endParaRPr lang="he-IL"/>
        </a:p>
      </dgm:t>
    </dgm:pt>
    <dgm:pt modelId="{F5931EA8-2623-4DB6-8706-2318B3FA1C67}" type="sibTrans" cxnId="{D8E62351-46E3-4B81-B501-1F404E4F6D73}">
      <dgm:prSet/>
      <dgm:spPr/>
      <dgm:t>
        <a:bodyPr/>
        <a:lstStyle/>
        <a:p>
          <a:pPr rtl="1"/>
          <a:endParaRPr lang="he-IL"/>
        </a:p>
      </dgm:t>
    </dgm:pt>
    <dgm:pt modelId="{1131BA89-2689-4640-A123-E89713792083}">
      <dgm:prSet phldrT="[Text]"/>
      <dgm:spPr/>
      <dgm:t>
        <a:bodyPr/>
        <a:lstStyle/>
        <a:p>
          <a:pPr rtl="1"/>
          <a:r>
            <a:rPr lang="he-IL" dirty="0"/>
            <a:t>מצווה קיומית</a:t>
          </a:r>
        </a:p>
      </dgm:t>
    </dgm:pt>
    <dgm:pt modelId="{6B79A395-0964-49C2-9006-7E343D6FB90F}" type="parTrans" cxnId="{0E34CD20-498E-45EE-BA47-BDAD8EB5C3F7}">
      <dgm:prSet/>
      <dgm:spPr/>
      <dgm:t>
        <a:bodyPr/>
        <a:lstStyle/>
        <a:p>
          <a:pPr rtl="1"/>
          <a:endParaRPr lang="he-IL"/>
        </a:p>
      </dgm:t>
    </dgm:pt>
    <dgm:pt modelId="{554D335C-7DDA-4F36-9C91-30667FED1B37}" type="sibTrans" cxnId="{0E34CD20-498E-45EE-BA47-BDAD8EB5C3F7}">
      <dgm:prSet/>
      <dgm:spPr/>
      <dgm:t>
        <a:bodyPr/>
        <a:lstStyle/>
        <a:p>
          <a:pPr rtl="1"/>
          <a:endParaRPr lang="he-IL"/>
        </a:p>
      </dgm:t>
    </dgm:pt>
    <dgm:pt modelId="{8AF7655F-A2A4-4325-8015-A7273A7E03A2}">
      <dgm:prSet phldrT="[Text]"/>
      <dgm:spPr/>
      <dgm:t>
        <a:bodyPr/>
        <a:lstStyle/>
        <a:p>
          <a:pPr rtl="1"/>
          <a:r>
            <a:rPr lang="he-IL" dirty="0"/>
            <a:t>אולי אין שיעור</a:t>
          </a:r>
        </a:p>
      </dgm:t>
    </dgm:pt>
    <dgm:pt modelId="{F09BF75D-5B4A-42BA-9A2E-0C709C4B1685}" type="parTrans" cxnId="{F3A84060-5E98-4A40-AC81-3E2897718B10}">
      <dgm:prSet/>
      <dgm:spPr/>
      <dgm:t>
        <a:bodyPr/>
        <a:lstStyle/>
        <a:p>
          <a:pPr rtl="1"/>
          <a:endParaRPr lang="he-IL"/>
        </a:p>
      </dgm:t>
    </dgm:pt>
    <dgm:pt modelId="{57B247C8-ACB1-415C-8F3D-D86CBF9B6927}" type="sibTrans" cxnId="{F3A84060-5E98-4A40-AC81-3E2897718B10}">
      <dgm:prSet/>
      <dgm:spPr/>
      <dgm:t>
        <a:bodyPr/>
        <a:lstStyle/>
        <a:p>
          <a:pPr rtl="1"/>
          <a:endParaRPr lang="he-IL"/>
        </a:p>
      </dgm:t>
    </dgm:pt>
    <dgm:pt modelId="{04C68A1B-C8D2-48A8-8BE4-4875422D692B}" type="pres">
      <dgm:prSet presAssocID="{1AFE667A-A714-40A9-A49A-927EB0A0F894}" presName="hierChild1" presStyleCnt="0">
        <dgm:presLayoutVars>
          <dgm:chPref val="1"/>
          <dgm:dir/>
          <dgm:animOne val="branch"/>
          <dgm:animLvl val="lvl"/>
          <dgm:resizeHandles/>
        </dgm:presLayoutVars>
      </dgm:prSet>
      <dgm:spPr/>
    </dgm:pt>
    <dgm:pt modelId="{4E6E6838-814F-4E6D-8866-7F9797A4F984}" type="pres">
      <dgm:prSet presAssocID="{838C95EA-6C16-4B35-944F-D79869F62A3B}" presName="hierRoot1" presStyleCnt="0"/>
      <dgm:spPr/>
    </dgm:pt>
    <dgm:pt modelId="{B3ACD4FB-DF70-431D-832C-C56922C3737C}" type="pres">
      <dgm:prSet presAssocID="{838C95EA-6C16-4B35-944F-D79869F62A3B}" presName="composite" presStyleCnt="0"/>
      <dgm:spPr/>
    </dgm:pt>
    <dgm:pt modelId="{2670641E-2828-4675-BDB3-259EFE9BCE72}" type="pres">
      <dgm:prSet presAssocID="{838C95EA-6C16-4B35-944F-D79869F62A3B}" presName="background" presStyleLbl="node0" presStyleIdx="0" presStyleCnt="1"/>
      <dgm:spPr/>
    </dgm:pt>
    <dgm:pt modelId="{DD6AB5AF-12C4-424A-B267-D759734DEDBF}" type="pres">
      <dgm:prSet presAssocID="{838C95EA-6C16-4B35-944F-D79869F62A3B}" presName="text" presStyleLbl="fgAcc0" presStyleIdx="0" presStyleCnt="1">
        <dgm:presLayoutVars>
          <dgm:chPref val="3"/>
        </dgm:presLayoutVars>
      </dgm:prSet>
      <dgm:spPr/>
    </dgm:pt>
    <dgm:pt modelId="{E11793AF-5FAD-4435-964F-B42F5C9D872E}" type="pres">
      <dgm:prSet presAssocID="{838C95EA-6C16-4B35-944F-D79869F62A3B}" presName="hierChild2" presStyleCnt="0"/>
      <dgm:spPr/>
    </dgm:pt>
    <dgm:pt modelId="{E8511491-668C-4D73-94AB-71E397823AE2}" type="pres">
      <dgm:prSet presAssocID="{BDD66525-DC35-40F9-A7D7-E4FCE3986AF2}" presName="Name10" presStyleLbl="parChTrans1D2" presStyleIdx="0" presStyleCnt="4"/>
      <dgm:spPr/>
    </dgm:pt>
    <dgm:pt modelId="{B2B710E3-F53D-4DE3-AF9F-78707CF49995}" type="pres">
      <dgm:prSet presAssocID="{BB769934-73E2-4F32-BF8E-D0A3DE6C35A1}" presName="hierRoot2" presStyleCnt="0"/>
      <dgm:spPr/>
    </dgm:pt>
    <dgm:pt modelId="{988BF973-FC59-4EA7-A8C9-436CAEFF7FA3}" type="pres">
      <dgm:prSet presAssocID="{BB769934-73E2-4F32-BF8E-D0A3DE6C35A1}" presName="composite2" presStyleCnt="0"/>
      <dgm:spPr/>
    </dgm:pt>
    <dgm:pt modelId="{C354E692-0713-41D3-BDFF-1C6C845800AB}" type="pres">
      <dgm:prSet presAssocID="{BB769934-73E2-4F32-BF8E-D0A3DE6C35A1}" presName="background2" presStyleLbl="node2" presStyleIdx="0" presStyleCnt="4"/>
      <dgm:spPr/>
    </dgm:pt>
    <dgm:pt modelId="{D8F09CF2-308E-4DB1-8ECE-F3D871BF0FCF}" type="pres">
      <dgm:prSet presAssocID="{BB769934-73E2-4F32-BF8E-D0A3DE6C35A1}" presName="text2" presStyleLbl="fgAcc2" presStyleIdx="0" presStyleCnt="4">
        <dgm:presLayoutVars>
          <dgm:chPref val="3"/>
        </dgm:presLayoutVars>
      </dgm:prSet>
      <dgm:spPr/>
    </dgm:pt>
    <dgm:pt modelId="{B36DF605-D603-45E4-9CD3-D988E627159A}" type="pres">
      <dgm:prSet presAssocID="{BB769934-73E2-4F32-BF8E-D0A3DE6C35A1}" presName="hierChild3" presStyleCnt="0"/>
      <dgm:spPr/>
    </dgm:pt>
    <dgm:pt modelId="{8045EB3A-1E99-486B-B64C-81EB978C3FE5}" type="pres">
      <dgm:prSet presAssocID="{9F51766A-9E8D-46EE-9FF3-2A9CB035A6C0}" presName="Name17" presStyleLbl="parChTrans1D3" presStyleIdx="0" presStyleCnt="4"/>
      <dgm:spPr/>
    </dgm:pt>
    <dgm:pt modelId="{9F0604EB-17D5-484A-84EF-249C4DE565F0}" type="pres">
      <dgm:prSet presAssocID="{CC4AC866-D10F-47FD-9883-3B96966340CE}" presName="hierRoot3" presStyleCnt="0"/>
      <dgm:spPr/>
    </dgm:pt>
    <dgm:pt modelId="{8BEAC8BB-7FAA-488C-B27E-7A603F9BA1EC}" type="pres">
      <dgm:prSet presAssocID="{CC4AC866-D10F-47FD-9883-3B96966340CE}" presName="composite3" presStyleCnt="0"/>
      <dgm:spPr/>
    </dgm:pt>
    <dgm:pt modelId="{1B01AA88-40B5-4CD0-960A-83FB24B90FF7}" type="pres">
      <dgm:prSet presAssocID="{CC4AC866-D10F-47FD-9883-3B96966340CE}" presName="background3" presStyleLbl="node3" presStyleIdx="0" presStyleCnt="4"/>
      <dgm:spPr/>
    </dgm:pt>
    <dgm:pt modelId="{5B172D5F-C828-4A69-800E-EABE01AF92F6}" type="pres">
      <dgm:prSet presAssocID="{CC4AC866-D10F-47FD-9883-3B96966340CE}" presName="text3" presStyleLbl="fgAcc3" presStyleIdx="0" presStyleCnt="4">
        <dgm:presLayoutVars>
          <dgm:chPref val="3"/>
        </dgm:presLayoutVars>
      </dgm:prSet>
      <dgm:spPr/>
    </dgm:pt>
    <dgm:pt modelId="{3F9FB9D3-E818-4372-A4D4-43537956971C}" type="pres">
      <dgm:prSet presAssocID="{CC4AC866-D10F-47FD-9883-3B96966340CE}" presName="hierChild4" presStyleCnt="0"/>
      <dgm:spPr/>
    </dgm:pt>
    <dgm:pt modelId="{13318890-CC40-4C8A-9AC7-AD964463837C}" type="pres">
      <dgm:prSet presAssocID="{BF84CFBA-A687-4902-A330-B8CA2C0F710E}" presName="Name10" presStyleLbl="parChTrans1D2" presStyleIdx="1" presStyleCnt="4"/>
      <dgm:spPr/>
    </dgm:pt>
    <dgm:pt modelId="{630BF879-155C-486B-B9E7-7B3FFEB9FBA6}" type="pres">
      <dgm:prSet presAssocID="{BABBD084-1CE4-490E-B684-5310CC8B29F4}" presName="hierRoot2" presStyleCnt="0"/>
      <dgm:spPr/>
    </dgm:pt>
    <dgm:pt modelId="{A2B40D4A-3C16-49EB-AEB9-AA71F5A165FC}" type="pres">
      <dgm:prSet presAssocID="{BABBD084-1CE4-490E-B684-5310CC8B29F4}" presName="composite2" presStyleCnt="0"/>
      <dgm:spPr/>
    </dgm:pt>
    <dgm:pt modelId="{00FFA40F-2960-4ED3-B199-6B3661980397}" type="pres">
      <dgm:prSet presAssocID="{BABBD084-1CE4-490E-B684-5310CC8B29F4}" presName="background2" presStyleLbl="node2" presStyleIdx="1" presStyleCnt="4"/>
      <dgm:spPr/>
    </dgm:pt>
    <dgm:pt modelId="{D36D1107-400F-4A23-A6C7-3A2D5309E9BC}" type="pres">
      <dgm:prSet presAssocID="{BABBD084-1CE4-490E-B684-5310CC8B29F4}" presName="text2" presStyleLbl="fgAcc2" presStyleIdx="1" presStyleCnt="4">
        <dgm:presLayoutVars>
          <dgm:chPref val="3"/>
        </dgm:presLayoutVars>
      </dgm:prSet>
      <dgm:spPr/>
    </dgm:pt>
    <dgm:pt modelId="{FB5066DA-1A64-43A3-BDA5-03D570AA1C8D}" type="pres">
      <dgm:prSet presAssocID="{BABBD084-1CE4-490E-B684-5310CC8B29F4}" presName="hierChild3" presStyleCnt="0"/>
      <dgm:spPr/>
    </dgm:pt>
    <dgm:pt modelId="{0E2EA797-2795-4CEB-B802-54F115C4A059}" type="pres">
      <dgm:prSet presAssocID="{4A5BC086-9471-47CD-9D4F-E0E2CF920D8B}" presName="Name17" presStyleLbl="parChTrans1D3" presStyleIdx="1" presStyleCnt="4"/>
      <dgm:spPr/>
    </dgm:pt>
    <dgm:pt modelId="{27721C33-EC2C-4F78-B4CB-48B53C0F8766}" type="pres">
      <dgm:prSet presAssocID="{A53B05DA-D0B0-4902-844D-9B31D61DFD39}" presName="hierRoot3" presStyleCnt="0"/>
      <dgm:spPr/>
    </dgm:pt>
    <dgm:pt modelId="{0CEB97C1-8BA5-4B7E-A47C-1DDA70CEBF4B}" type="pres">
      <dgm:prSet presAssocID="{A53B05DA-D0B0-4902-844D-9B31D61DFD39}" presName="composite3" presStyleCnt="0"/>
      <dgm:spPr/>
    </dgm:pt>
    <dgm:pt modelId="{EBE36F68-C161-408F-A76E-C628300C74C2}" type="pres">
      <dgm:prSet presAssocID="{A53B05DA-D0B0-4902-844D-9B31D61DFD39}" presName="background3" presStyleLbl="node3" presStyleIdx="1" presStyleCnt="4"/>
      <dgm:spPr/>
    </dgm:pt>
    <dgm:pt modelId="{5B3694A5-8BA3-475D-96A4-FEC1AB458F16}" type="pres">
      <dgm:prSet presAssocID="{A53B05DA-D0B0-4902-844D-9B31D61DFD39}" presName="text3" presStyleLbl="fgAcc3" presStyleIdx="1" presStyleCnt="4">
        <dgm:presLayoutVars>
          <dgm:chPref val="3"/>
        </dgm:presLayoutVars>
      </dgm:prSet>
      <dgm:spPr/>
    </dgm:pt>
    <dgm:pt modelId="{5262E1CF-9B20-4D9C-8250-F547D420A56E}" type="pres">
      <dgm:prSet presAssocID="{A53B05DA-D0B0-4902-844D-9B31D61DFD39}" presName="hierChild4" presStyleCnt="0"/>
      <dgm:spPr/>
    </dgm:pt>
    <dgm:pt modelId="{29A7FAF1-B11B-48CD-9214-7B9EB8DC45E1}" type="pres">
      <dgm:prSet presAssocID="{6B79A395-0964-49C2-9006-7E343D6FB90F}" presName="Name10" presStyleLbl="parChTrans1D2" presStyleIdx="2" presStyleCnt="4"/>
      <dgm:spPr/>
    </dgm:pt>
    <dgm:pt modelId="{3C5CA2D5-900E-4986-8ABA-7A2F993D2BFF}" type="pres">
      <dgm:prSet presAssocID="{1131BA89-2689-4640-A123-E89713792083}" presName="hierRoot2" presStyleCnt="0"/>
      <dgm:spPr/>
    </dgm:pt>
    <dgm:pt modelId="{9D6EC3F6-3CF0-4717-B4DA-91A9BB61DC31}" type="pres">
      <dgm:prSet presAssocID="{1131BA89-2689-4640-A123-E89713792083}" presName="composite2" presStyleCnt="0"/>
      <dgm:spPr/>
    </dgm:pt>
    <dgm:pt modelId="{CE28BE83-8AC5-4F05-BA98-FE161D9FF392}" type="pres">
      <dgm:prSet presAssocID="{1131BA89-2689-4640-A123-E89713792083}" presName="background2" presStyleLbl="node2" presStyleIdx="2" presStyleCnt="4"/>
      <dgm:spPr/>
    </dgm:pt>
    <dgm:pt modelId="{1CBEACE4-6A48-43D3-82C5-BD3DEBC68023}" type="pres">
      <dgm:prSet presAssocID="{1131BA89-2689-4640-A123-E89713792083}" presName="text2" presStyleLbl="fgAcc2" presStyleIdx="2" presStyleCnt="4">
        <dgm:presLayoutVars>
          <dgm:chPref val="3"/>
        </dgm:presLayoutVars>
      </dgm:prSet>
      <dgm:spPr/>
    </dgm:pt>
    <dgm:pt modelId="{73B44D6F-9033-4450-8210-6291F2CA2D1A}" type="pres">
      <dgm:prSet presAssocID="{1131BA89-2689-4640-A123-E89713792083}" presName="hierChild3" presStyleCnt="0"/>
      <dgm:spPr/>
    </dgm:pt>
    <dgm:pt modelId="{8741A826-ADE3-41BB-9F0B-32D5A30B5B16}" type="pres">
      <dgm:prSet presAssocID="{F09BF75D-5B4A-42BA-9A2E-0C709C4B1685}" presName="Name17" presStyleLbl="parChTrans1D3" presStyleIdx="2" presStyleCnt="4"/>
      <dgm:spPr/>
    </dgm:pt>
    <dgm:pt modelId="{2D8F4E10-675B-4240-A688-5672C9E411C6}" type="pres">
      <dgm:prSet presAssocID="{8AF7655F-A2A4-4325-8015-A7273A7E03A2}" presName="hierRoot3" presStyleCnt="0"/>
      <dgm:spPr/>
    </dgm:pt>
    <dgm:pt modelId="{D883A7BE-7B75-4919-B05D-24BFEF9ABAD4}" type="pres">
      <dgm:prSet presAssocID="{8AF7655F-A2A4-4325-8015-A7273A7E03A2}" presName="composite3" presStyleCnt="0"/>
      <dgm:spPr/>
    </dgm:pt>
    <dgm:pt modelId="{88C42925-6493-402A-AEDE-83EF9F229DC6}" type="pres">
      <dgm:prSet presAssocID="{8AF7655F-A2A4-4325-8015-A7273A7E03A2}" presName="background3" presStyleLbl="node3" presStyleIdx="2" presStyleCnt="4"/>
      <dgm:spPr/>
    </dgm:pt>
    <dgm:pt modelId="{A8BD37CF-9905-4C14-921D-3B9D19B23174}" type="pres">
      <dgm:prSet presAssocID="{8AF7655F-A2A4-4325-8015-A7273A7E03A2}" presName="text3" presStyleLbl="fgAcc3" presStyleIdx="2" presStyleCnt="4">
        <dgm:presLayoutVars>
          <dgm:chPref val="3"/>
        </dgm:presLayoutVars>
      </dgm:prSet>
      <dgm:spPr/>
    </dgm:pt>
    <dgm:pt modelId="{5C7EACB3-3F7B-4D12-AD0B-A1683C2E1724}" type="pres">
      <dgm:prSet presAssocID="{8AF7655F-A2A4-4325-8015-A7273A7E03A2}" presName="hierChild4" presStyleCnt="0"/>
      <dgm:spPr/>
    </dgm:pt>
    <dgm:pt modelId="{969A15AF-9FCF-427C-BD4B-CAE0287BD796}" type="pres">
      <dgm:prSet presAssocID="{8D5559AC-1E2C-422B-B3B5-B71250117BC9}" presName="Name10" presStyleLbl="parChTrans1D2" presStyleIdx="3" presStyleCnt="4"/>
      <dgm:spPr/>
    </dgm:pt>
    <dgm:pt modelId="{133D1150-ED17-4AFE-B50C-83D3BBB19E8F}" type="pres">
      <dgm:prSet presAssocID="{A28E3307-31B4-4010-8336-EE502A3E053D}" presName="hierRoot2" presStyleCnt="0"/>
      <dgm:spPr/>
    </dgm:pt>
    <dgm:pt modelId="{EBF28608-075A-4A4C-AD93-D1FB10257448}" type="pres">
      <dgm:prSet presAssocID="{A28E3307-31B4-4010-8336-EE502A3E053D}" presName="composite2" presStyleCnt="0"/>
      <dgm:spPr/>
    </dgm:pt>
    <dgm:pt modelId="{A090861E-AD77-4E32-98BA-01257AE50610}" type="pres">
      <dgm:prSet presAssocID="{A28E3307-31B4-4010-8336-EE502A3E053D}" presName="background2" presStyleLbl="node2" presStyleIdx="3" presStyleCnt="4"/>
      <dgm:spPr/>
    </dgm:pt>
    <dgm:pt modelId="{CD8F5E82-18BA-4253-8FC0-96B415E43656}" type="pres">
      <dgm:prSet presAssocID="{A28E3307-31B4-4010-8336-EE502A3E053D}" presName="text2" presStyleLbl="fgAcc2" presStyleIdx="3" presStyleCnt="4">
        <dgm:presLayoutVars>
          <dgm:chPref val="3"/>
        </dgm:presLayoutVars>
      </dgm:prSet>
      <dgm:spPr/>
    </dgm:pt>
    <dgm:pt modelId="{D6F0F0F5-1510-4424-A0DA-D956A984F3E5}" type="pres">
      <dgm:prSet presAssocID="{A28E3307-31B4-4010-8336-EE502A3E053D}" presName="hierChild3" presStyleCnt="0"/>
      <dgm:spPr/>
    </dgm:pt>
    <dgm:pt modelId="{0061FCEE-037E-4828-B2ED-05724C53BC8B}" type="pres">
      <dgm:prSet presAssocID="{F5506D98-B0E7-40AF-BE84-367C9E6F8B58}" presName="Name17" presStyleLbl="parChTrans1D3" presStyleIdx="3" presStyleCnt="4"/>
      <dgm:spPr/>
    </dgm:pt>
    <dgm:pt modelId="{3A8F24C0-17BB-4EDA-835A-3B4E3F6E877F}" type="pres">
      <dgm:prSet presAssocID="{9A41FC32-E8A5-4471-966E-54E0FBAEBE1B}" presName="hierRoot3" presStyleCnt="0"/>
      <dgm:spPr/>
    </dgm:pt>
    <dgm:pt modelId="{321204F1-FB20-495A-850F-8CF4C70EFDA2}" type="pres">
      <dgm:prSet presAssocID="{9A41FC32-E8A5-4471-966E-54E0FBAEBE1B}" presName="composite3" presStyleCnt="0"/>
      <dgm:spPr/>
    </dgm:pt>
    <dgm:pt modelId="{894B3980-36D9-4512-A6C9-73BA15D185C1}" type="pres">
      <dgm:prSet presAssocID="{9A41FC32-E8A5-4471-966E-54E0FBAEBE1B}" presName="background3" presStyleLbl="node3" presStyleIdx="3" presStyleCnt="4"/>
      <dgm:spPr/>
    </dgm:pt>
    <dgm:pt modelId="{6B3BE9EF-A3DD-47E4-821F-F17A5083AF91}" type="pres">
      <dgm:prSet presAssocID="{9A41FC32-E8A5-4471-966E-54E0FBAEBE1B}" presName="text3" presStyleLbl="fgAcc3" presStyleIdx="3" presStyleCnt="4">
        <dgm:presLayoutVars>
          <dgm:chPref val="3"/>
        </dgm:presLayoutVars>
      </dgm:prSet>
      <dgm:spPr/>
    </dgm:pt>
    <dgm:pt modelId="{1D959C84-4027-4896-A142-E33CAC99908A}" type="pres">
      <dgm:prSet presAssocID="{9A41FC32-E8A5-4471-966E-54E0FBAEBE1B}" presName="hierChild4" presStyleCnt="0"/>
      <dgm:spPr/>
    </dgm:pt>
  </dgm:ptLst>
  <dgm:cxnLst>
    <dgm:cxn modelId="{69964F00-65B2-4DCB-80C7-672A8296A59C}" type="presOf" srcId="{BABBD084-1CE4-490E-B684-5310CC8B29F4}" destId="{D36D1107-400F-4A23-A6C7-3A2D5309E9BC}" srcOrd="0" destOrd="0" presId="urn:microsoft.com/office/officeart/2005/8/layout/hierarchy1"/>
    <dgm:cxn modelId="{AE719D02-0B25-44D5-98C4-52367A1DDDFF}" type="presOf" srcId="{BF84CFBA-A687-4902-A330-B8CA2C0F710E}" destId="{13318890-CC40-4C8A-9AC7-AD964463837C}" srcOrd="0" destOrd="0" presId="urn:microsoft.com/office/officeart/2005/8/layout/hierarchy1"/>
    <dgm:cxn modelId="{9C75651A-89F6-4C56-BD51-6DBAE3D0C03A}" type="presOf" srcId="{BB769934-73E2-4F32-BF8E-D0A3DE6C35A1}" destId="{D8F09CF2-308E-4DB1-8ECE-F3D871BF0FCF}" srcOrd="0" destOrd="0" presId="urn:microsoft.com/office/officeart/2005/8/layout/hierarchy1"/>
    <dgm:cxn modelId="{9159D31D-F95B-4582-B4D5-D321D9E7DAA1}" type="presOf" srcId="{F09BF75D-5B4A-42BA-9A2E-0C709C4B1685}" destId="{8741A826-ADE3-41BB-9F0B-32D5A30B5B16}" srcOrd="0" destOrd="0" presId="urn:microsoft.com/office/officeart/2005/8/layout/hierarchy1"/>
    <dgm:cxn modelId="{0E34CD20-498E-45EE-BA47-BDAD8EB5C3F7}" srcId="{838C95EA-6C16-4B35-944F-D79869F62A3B}" destId="{1131BA89-2689-4640-A123-E89713792083}" srcOrd="2" destOrd="0" parTransId="{6B79A395-0964-49C2-9006-7E343D6FB90F}" sibTransId="{554D335C-7DDA-4F36-9C91-30667FED1B37}"/>
    <dgm:cxn modelId="{E7D73928-C061-456D-A412-C8771382E550}" srcId="{1AFE667A-A714-40A9-A49A-927EB0A0F894}" destId="{838C95EA-6C16-4B35-944F-D79869F62A3B}" srcOrd="0" destOrd="0" parTransId="{270C5E1B-E8E6-4D05-97BA-AF2726ACE5F6}" sibTransId="{F2B4535A-847E-4265-8CA3-76F72CAF0F09}"/>
    <dgm:cxn modelId="{B5A16729-B689-451B-8702-8F99F3A13FB2}" type="presOf" srcId="{CC4AC866-D10F-47FD-9883-3B96966340CE}" destId="{5B172D5F-C828-4A69-800E-EABE01AF92F6}" srcOrd="0" destOrd="0" presId="urn:microsoft.com/office/officeart/2005/8/layout/hierarchy1"/>
    <dgm:cxn modelId="{E10FF430-5F0B-44C8-AF11-8420B6CE2647}" type="presOf" srcId="{838C95EA-6C16-4B35-944F-D79869F62A3B}" destId="{DD6AB5AF-12C4-424A-B267-D759734DEDBF}" srcOrd="0" destOrd="0" presId="urn:microsoft.com/office/officeart/2005/8/layout/hierarchy1"/>
    <dgm:cxn modelId="{8BF6E93A-7C36-401A-8F21-44653224A7F2}" type="presOf" srcId="{A28E3307-31B4-4010-8336-EE502A3E053D}" destId="{CD8F5E82-18BA-4253-8FC0-96B415E43656}" srcOrd="0" destOrd="0" presId="urn:microsoft.com/office/officeart/2005/8/layout/hierarchy1"/>
    <dgm:cxn modelId="{F3A84060-5E98-4A40-AC81-3E2897718B10}" srcId="{1131BA89-2689-4640-A123-E89713792083}" destId="{8AF7655F-A2A4-4325-8015-A7273A7E03A2}" srcOrd="0" destOrd="0" parTransId="{F09BF75D-5B4A-42BA-9A2E-0C709C4B1685}" sibTransId="{57B247C8-ACB1-415C-8F3D-D86CBF9B6927}"/>
    <dgm:cxn modelId="{DECFDA60-164D-4BBE-91F9-1DBC85CA70E1}" srcId="{838C95EA-6C16-4B35-944F-D79869F62A3B}" destId="{BB769934-73E2-4F32-BF8E-D0A3DE6C35A1}" srcOrd="0" destOrd="0" parTransId="{BDD66525-DC35-40F9-A7D7-E4FCE3986AF2}" sibTransId="{EBD2FE9F-776D-4419-BF94-C621E364DE7D}"/>
    <dgm:cxn modelId="{5927604E-554F-4D0D-9C08-CE27C275E0F9}" type="presOf" srcId="{6B79A395-0964-49C2-9006-7E343D6FB90F}" destId="{29A7FAF1-B11B-48CD-9214-7B9EB8DC45E1}" srcOrd="0" destOrd="0" presId="urn:microsoft.com/office/officeart/2005/8/layout/hierarchy1"/>
    <dgm:cxn modelId="{D8E62351-46E3-4B81-B501-1F404E4F6D73}" srcId="{BABBD084-1CE4-490E-B684-5310CC8B29F4}" destId="{A53B05DA-D0B0-4902-844D-9B31D61DFD39}" srcOrd="0" destOrd="0" parTransId="{4A5BC086-9471-47CD-9D4F-E0E2CF920D8B}" sibTransId="{F5931EA8-2623-4DB6-8706-2318B3FA1C67}"/>
    <dgm:cxn modelId="{3ED64572-6FC8-4EB1-ADF6-5A3AE5D96B31}" type="presOf" srcId="{9A41FC32-E8A5-4471-966E-54E0FBAEBE1B}" destId="{6B3BE9EF-A3DD-47E4-821F-F17A5083AF91}" srcOrd="0" destOrd="0" presId="urn:microsoft.com/office/officeart/2005/8/layout/hierarchy1"/>
    <dgm:cxn modelId="{C8BE2E87-6AED-4955-A0DE-EAC44723CB1D}" srcId="{BB769934-73E2-4F32-BF8E-D0A3DE6C35A1}" destId="{CC4AC866-D10F-47FD-9883-3B96966340CE}" srcOrd="0" destOrd="0" parTransId="{9F51766A-9E8D-46EE-9FF3-2A9CB035A6C0}" sibTransId="{59B01E4F-ADFB-4E22-9CA9-6F4ABC136DC6}"/>
    <dgm:cxn modelId="{922E9B8A-3484-4961-85AB-55A2B41B4F26}" srcId="{838C95EA-6C16-4B35-944F-D79869F62A3B}" destId="{A28E3307-31B4-4010-8336-EE502A3E053D}" srcOrd="3" destOrd="0" parTransId="{8D5559AC-1E2C-422B-B3B5-B71250117BC9}" sibTransId="{193B6FEC-271A-45FC-9CBC-008CBFAD3019}"/>
    <dgm:cxn modelId="{8521298D-34D8-43EA-861F-38F7F302BA81}" type="presOf" srcId="{BDD66525-DC35-40F9-A7D7-E4FCE3986AF2}" destId="{E8511491-668C-4D73-94AB-71E397823AE2}" srcOrd="0" destOrd="0" presId="urn:microsoft.com/office/officeart/2005/8/layout/hierarchy1"/>
    <dgm:cxn modelId="{5F0F429A-5AE4-4C8C-9AE6-C291A12B31B8}" type="presOf" srcId="{8AF7655F-A2A4-4325-8015-A7273A7E03A2}" destId="{A8BD37CF-9905-4C14-921D-3B9D19B23174}" srcOrd="0" destOrd="0" presId="urn:microsoft.com/office/officeart/2005/8/layout/hierarchy1"/>
    <dgm:cxn modelId="{51768AB2-C00C-47C2-A3A0-91A59C6A3436}" type="presOf" srcId="{F5506D98-B0E7-40AF-BE84-367C9E6F8B58}" destId="{0061FCEE-037E-4828-B2ED-05724C53BC8B}" srcOrd="0" destOrd="0" presId="urn:microsoft.com/office/officeart/2005/8/layout/hierarchy1"/>
    <dgm:cxn modelId="{04E19DB2-AD18-4A0C-8411-DEA42B8B24A4}" type="presOf" srcId="{9F51766A-9E8D-46EE-9FF3-2A9CB035A6C0}" destId="{8045EB3A-1E99-486B-B64C-81EB978C3FE5}" srcOrd="0" destOrd="0" presId="urn:microsoft.com/office/officeart/2005/8/layout/hierarchy1"/>
    <dgm:cxn modelId="{C911E5B2-A0AB-4F28-8534-8F124A038DF8}" type="presOf" srcId="{A53B05DA-D0B0-4902-844D-9B31D61DFD39}" destId="{5B3694A5-8BA3-475D-96A4-FEC1AB458F16}" srcOrd="0" destOrd="0" presId="urn:microsoft.com/office/officeart/2005/8/layout/hierarchy1"/>
    <dgm:cxn modelId="{F344ABB4-6BFE-41DD-8E70-B7F54D503A56}" srcId="{838C95EA-6C16-4B35-944F-D79869F62A3B}" destId="{BABBD084-1CE4-490E-B684-5310CC8B29F4}" srcOrd="1" destOrd="0" parTransId="{BF84CFBA-A687-4902-A330-B8CA2C0F710E}" sibTransId="{7FEA1693-AFDF-451A-A849-C48F529E5D53}"/>
    <dgm:cxn modelId="{1871B0B5-2113-4759-91D5-BA90234C13D8}" srcId="{A28E3307-31B4-4010-8336-EE502A3E053D}" destId="{9A41FC32-E8A5-4471-966E-54E0FBAEBE1B}" srcOrd="0" destOrd="0" parTransId="{F5506D98-B0E7-40AF-BE84-367C9E6F8B58}" sibTransId="{06D3DD21-7F38-4375-8C59-F08A28300B3A}"/>
    <dgm:cxn modelId="{8A2A92B9-5A7F-455E-B05D-1E98EA665EE2}" type="presOf" srcId="{1AFE667A-A714-40A9-A49A-927EB0A0F894}" destId="{04C68A1B-C8D2-48A8-8BE4-4875422D692B}" srcOrd="0" destOrd="0" presId="urn:microsoft.com/office/officeart/2005/8/layout/hierarchy1"/>
    <dgm:cxn modelId="{03A100D5-344B-4305-A71D-C8503A7A1C49}" type="presOf" srcId="{1131BA89-2689-4640-A123-E89713792083}" destId="{1CBEACE4-6A48-43D3-82C5-BD3DEBC68023}" srcOrd="0" destOrd="0" presId="urn:microsoft.com/office/officeart/2005/8/layout/hierarchy1"/>
    <dgm:cxn modelId="{4E0E87DF-8FC0-41F4-A339-B2879878B9DE}" type="presOf" srcId="{8D5559AC-1E2C-422B-B3B5-B71250117BC9}" destId="{969A15AF-9FCF-427C-BD4B-CAE0287BD796}" srcOrd="0" destOrd="0" presId="urn:microsoft.com/office/officeart/2005/8/layout/hierarchy1"/>
    <dgm:cxn modelId="{84F98BF5-479E-4B3E-BF9D-F3E7EBC31C29}" type="presOf" srcId="{4A5BC086-9471-47CD-9D4F-E0E2CF920D8B}" destId="{0E2EA797-2795-4CEB-B802-54F115C4A059}" srcOrd="0" destOrd="0" presId="urn:microsoft.com/office/officeart/2005/8/layout/hierarchy1"/>
    <dgm:cxn modelId="{7301D1A7-945D-45FA-9A97-F9092E640E1A}" type="presParOf" srcId="{04C68A1B-C8D2-48A8-8BE4-4875422D692B}" destId="{4E6E6838-814F-4E6D-8866-7F9797A4F984}" srcOrd="0" destOrd="0" presId="urn:microsoft.com/office/officeart/2005/8/layout/hierarchy1"/>
    <dgm:cxn modelId="{1BFCCF29-2263-4BCA-88A9-C5EBBDBE40DF}" type="presParOf" srcId="{4E6E6838-814F-4E6D-8866-7F9797A4F984}" destId="{B3ACD4FB-DF70-431D-832C-C56922C3737C}" srcOrd="0" destOrd="0" presId="urn:microsoft.com/office/officeart/2005/8/layout/hierarchy1"/>
    <dgm:cxn modelId="{EC69332C-C4CB-41F6-9F10-C2EC717E659F}" type="presParOf" srcId="{B3ACD4FB-DF70-431D-832C-C56922C3737C}" destId="{2670641E-2828-4675-BDB3-259EFE9BCE72}" srcOrd="0" destOrd="0" presId="urn:microsoft.com/office/officeart/2005/8/layout/hierarchy1"/>
    <dgm:cxn modelId="{19463052-2A33-4463-AADC-8440BDA09034}" type="presParOf" srcId="{B3ACD4FB-DF70-431D-832C-C56922C3737C}" destId="{DD6AB5AF-12C4-424A-B267-D759734DEDBF}" srcOrd="1" destOrd="0" presId="urn:microsoft.com/office/officeart/2005/8/layout/hierarchy1"/>
    <dgm:cxn modelId="{E219CB64-EE60-45C3-9533-5A79D30DDF65}" type="presParOf" srcId="{4E6E6838-814F-4E6D-8866-7F9797A4F984}" destId="{E11793AF-5FAD-4435-964F-B42F5C9D872E}" srcOrd="1" destOrd="0" presId="urn:microsoft.com/office/officeart/2005/8/layout/hierarchy1"/>
    <dgm:cxn modelId="{16D37F60-0318-42BC-84F1-BCBCCEDF2DE4}" type="presParOf" srcId="{E11793AF-5FAD-4435-964F-B42F5C9D872E}" destId="{E8511491-668C-4D73-94AB-71E397823AE2}" srcOrd="0" destOrd="0" presId="urn:microsoft.com/office/officeart/2005/8/layout/hierarchy1"/>
    <dgm:cxn modelId="{56D87D7E-10C6-4C1E-83E3-6D7146E0E342}" type="presParOf" srcId="{E11793AF-5FAD-4435-964F-B42F5C9D872E}" destId="{B2B710E3-F53D-4DE3-AF9F-78707CF49995}" srcOrd="1" destOrd="0" presId="urn:microsoft.com/office/officeart/2005/8/layout/hierarchy1"/>
    <dgm:cxn modelId="{674D053E-924B-401F-95AA-159EAE0A0D83}" type="presParOf" srcId="{B2B710E3-F53D-4DE3-AF9F-78707CF49995}" destId="{988BF973-FC59-4EA7-A8C9-436CAEFF7FA3}" srcOrd="0" destOrd="0" presId="urn:microsoft.com/office/officeart/2005/8/layout/hierarchy1"/>
    <dgm:cxn modelId="{1F685392-0C37-4AD4-A070-F10342EE5995}" type="presParOf" srcId="{988BF973-FC59-4EA7-A8C9-436CAEFF7FA3}" destId="{C354E692-0713-41D3-BDFF-1C6C845800AB}" srcOrd="0" destOrd="0" presId="urn:microsoft.com/office/officeart/2005/8/layout/hierarchy1"/>
    <dgm:cxn modelId="{CA625D91-06A3-4960-A1FD-39C1B22D0DFF}" type="presParOf" srcId="{988BF973-FC59-4EA7-A8C9-436CAEFF7FA3}" destId="{D8F09CF2-308E-4DB1-8ECE-F3D871BF0FCF}" srcOrd="1" destOrd="0" presId="urn:microsoft.com/office/officeart/2005/8/layout/hierarchy1"/>
    <dgm:cxn modelId="{28AD2C98-3724-4785-953D-310332F4C7F0}" type="presParOf" srcId="{B2B710E3-F53D-4DE3-AF9F-78707CF49995}" destId="{B36DF605-D603-45E4-9CD3-D988E627159A}" srcOrd="1" destOrd="0" presId="urn:microsoft.com/office/officeart/2005/8/layout/hierarchy1"/>
    <dgm:cxn modelId="{3F0975A7-BAEB-441F-B16E-B69B5EE4D94D}" type="presParOf" srcId="{B36DF605-D603-45E4-9CD3-D988E627159A}" destId="{8045EB3A-1E99-486B-B64C-81EB978C3FE5}" srcOrd="0" destOrd="0" presId="urn:microsoft.com/office/officeart/2005/8/layout/hierarchy1"/>
    <dgm:cxn modelId="{274D2135-301D-4135-B9D8-A4D613371238}" type="presParOf" srcId="{B36DF605-D603-45E4-9CD3-D988E627159A}" destId="{9F0604EB-17D5-484A-84EF-249C4DE565F0}" srcOrd="1" destOrd="0" presId="urn:microsoft.com/office/officeart/2005/8/layout/hierarchy1"/>
    <dgm:cxn modelId="{91F10104-9291-45B7-AE72-D4567122C85B}" type="presParOf" srcId="{9F0604EB-17D5-484A-84EF-249C4DE565F0}" destId="{8BEAC8BB-7FAA-488C-B27E-7A603F9BA1EC}" srcOrd="0" destOrd="0" presId="urn:microsoft.com/office/officeart/2005/8/layout/hierarchy1"/>
    <dgm:cxn modelId="{2EDD8C93-9594-4FEC-9B34-AAA48265B0C8}" type="presParOf" srcId="{8BEAC8BB-7FAA-488C-B27E-7A603F9BA1EC}" destId="{1B01AA88-40B5-4CD0-960A-83FB24B90FF7}" srcOrd="0" destOrd="0" presId="urn:microsoft.com/office/officeart/2005/8/layout/hierarchy1"/>
    <dgm:cxn modelId="{3B11E36D-5389-4C22-84D8-E3119FEA3422}" type="presParOf" srcId="{8BEAC8BB-7FAA-488C-B27E-7A603F9BA1EC}" destId="{5B172D5F-C828-4A69-800E-EABE01AF92F6}" srcOrd="1" destOrd="0" presId="urn:microsoft.com/office/officeart/2005/8/layout/hierarchy1"/>
    <dgm:cxn modelId="{2BB076ED-3075-46CE-BE52-7082844AB7FA}" type="presParOf" srcId="{9F0604EB-17D5-484A-84EF-249C4DE565F0}" destId="{3F9FB9D3-E818-4372-A4D4-43537956971C}" srcOrd="1" destOrd="0" presId="urn:microsoft.com/office/officeart/2005/8/layout/hierarchy1"/>
    <dgm:cxn modelId="{E92433E6-C190-41A8-BA9B-14E847A89CBA}" type="presParOf" srcId="{E11793AF-5FAD-4435-964F-B42F5C9D872E}" destId="{13318890-CC40-4C8A-9AC7-AD964463837C}" srcOrd="2" destOrd="0" presId="urn:microsoft.com/office/officeart/2005/8/layout/hierarchy1"/>
    <dgm:cxn modelId="{0507C609-7255-4609-B413-491EF8534306}" type="presParOf" srcId="{E11793AF-5FAD-4435-964F-B42F5C9D872E}" destId="{630BF879-155C-486B-B9E7-7B3FFEB9FBA6}" srcOrd="3" destOrd="0" presId="urn:microsoft.com/office/officeart/2005/8/layout/hierarchy1"/>
    <dgm:cxn modelId="{296E7BA8-BB9E-4F1C-A186-2A9D63B16E7A}" type="presParOf" srcId="{630BF879-155C-486B-B9E7-7B3FFEB9FBA6}" destId="{A2B40D4A-3C16-49EB-AEB9-AA71F5A165FC}" srcOrd="0" destOrd="0" presId="urn:microsoft.com/office/officeart/2005/8/layout/hierarchy1"/>
    <dgm:cxn modelId="{423AE561-359E-48A3-90C2-6964080DF2B8}" type="presParOf" srcId="{A2B40D4A-3C16-49EB-AEB9-AA71F5A165FC}" destId="{00FFA40F-2960-4ED3-B199-6B3661980397}" srcOrd="0" destOrd="0" presId="urn:microsoft.com/office/officeart/2005/8/layout/hierarchy1"/>
    <dgm:cxn modelId="{CE6CC02F-1965-46AE-B905-00E1FC4B4C9F}" type="presParOf" srcId="{A2B40D4A-3C16-49EB-AEB9-AA71F5A165FC}" destId="{D36D1107-400F-4A23-A6C7-3A2D5309E9BC}" srcOrd="1" destOrd="0" presId="urn:microsoft.com/office/officeart/2005/8/layout/hierarchy1"/>
    <dgm:cxn modelId="{AAE8F032-CE1A-4BAB-AF5C-83A076BF0E7D}" type="presParOf" srcId="{630BF879-155C-486B-B9E7-7B3FFEB9FBA6}" destId="{FB5066DA-1A64-43A3-BDA5-03D570AA1C8D}" srcOrd="1" destOrd="0" presId="urn:microsoft.com/office/officeart/2005/8/layout/hierarchy1"/>
    <dgm:cxn modelId="{0F9E33B4-167E-4B67-9C37-FEC1CDE131F7}" type="presParOf" srcId="{FB5066DA-1A64-43A3-BDA5-03D570AA1C8D}" destId="{0E2EA797-2795-4CEB-B802-54F115C4A059}" srcOrd="0" destOrd="0" presId="urn:microsoft.com/office/officeart/2005/8/layout/hierarchy1"/>
    <dgm:cxn modelId="{90FFD468-6018-4D68-97B4-7C3449B42BB1}" type="presParOf" srcId="{FB5066DA-1A64-43A3-BDA5-03D570AA1C8D}" destId="{27721C33-EC2C-4F78-B4CB-48B53C0F8766}" srcOrd="1" destOrd="0" presId="urn:microsoft.com/office/officeart/2005/8/layout/hierarchy1"/>
    <dgm:cxn modelId="{82F45F58-2D5F-496C-8E26-6CC68E4BCE39}" type="presParOf" srcId="{27721C33-EC2C-4F78-B4CB-48B53C0F8766}" destId="{0CEB97C1-8BA5-4B7E-A47C-1DDA70CEBF4B}" srcOrd="0" destOrd="0" presId="urn:microsoft.com/office/officeart/2005/8/layout/hierarchy1"/>
    <dgm:cxn modelId="{BB52BA10-C111-40DA-83D1-4A7849144347}" type="presParOf" srcId="{0CEB97C1-8BA5-4B7E-A47C-1DDA70CEBF4B}" destId="{EBE36F68-C161-408F-A76E-C628300C74C2}" srcOrd="0" destOrd="0" presId="urn:microsoft.com/office/officeart/2005/8/layout/hierarchy1"/>
    <dgm:cxn modelId="{BD630BD9-692C-4832-A6FB-60C67A94E0B6}" type="presParOf" srcId="{0CEB97C1-8BA5-4B7E-A47C-1DDA70CEBF4B}" destId="{5B3694A5-8BA3-475D-96A4-FEC1AB458F16}" srcOrd="1" destOrd="0" presId="urn:microsoft.com/office/officeart/2005/8/layout/hierarchy1"/>
    <dgm:cxn modelId="{EFA6563C-A4B0-4445-9D6E-DA002A5A4BF0}" type="presParOf" srcId="{27721C33-EC2C-4F78-B4CB-48B53C0F8766}" destId="{5262E1CF-9B20-4D9C-8250-F547D420A56E}" srcOrd="1" destOrd="0" presId="urn:microsoft.com/office/officeart/2005/8/layout/hierarchy1"/>
    <dgm:cxn modelId="{474DD4F1-9501-4517-9A5D-977E3A7AB47C}" type="presParOf" srcId="{E11793AF-5FAD-4435-964F-B42F5C9D872E}" destId="{29A7FAF1-B11B-48CD-9214-7B9EB8DC45E1}" srcOrd="4" destOrd="0" presId="urn:microsoft.com/office/officeart/2005/8/layout/hierarchy1"/>
    <dgm:cxn modelId="{428A14BE-2440-48E5-8333-2039E49EB0AB}" type="presParOf" srcId="{E11793AF-5FAD-4435-964F-B42F5C9D872E}" destId="{3C5CA2D5-900E-4986-8ABA-7A2F993D2BFF}" srcOrd="5" destOrd="0" presId="urn:microsoft.com/office/officeart/2005/8/layout/hierarchy1"/>
    <dgm:cxn modelId="{2B60203C-FDF0-446B-99E4-C61A5F14ACBD}" type="presParOf" srcId="{3C5CA2D5-900E-4986-8ABA-7A2F993D2BFF}" destId="{9D6EC3F6-3CF0-4717-B4DA-91A9BB61DC31}" srcOrd="0" destOrd="0" presId="urn:microsoft.com/office/officeart/2005/8/layout/hierarchy1"/>
    <dgm:cxn modelId="{A0A187C5-9D65-4B32-A5ED-72547CC2806A}" type="presParOf" srcId="{9D6EC3F6-3CF0-4717-B4DA-91A9BB61DC31}" destId="{CE28BE83-8AC5-4F05-BA98-FE161D9FF392}" srcOrd="0" destOrd="0" presId="urn:microsoft.com/office/officeart/2005/8/layout/hierarchy1"/>
    <dgm:cxn modelId="{C7838452-1245-4B53-8493-78B5CEF6A0E4}" type="presParOf" srcId="{9D6EC3F6-3CF0-4717-B4DA-91A9BB61DC31}" destId="{1CBEACE4-6A48-43D3-82C5-BD3DEBC68023}" srcOrd="1" destOrd="0" presId="urn:microsoft.com/office/officeart/2005/8/layout/hierarchy1"/>
    <dgm:cxn modelId="{AA61C4A7-644E-4A33-BCD9-4A9EC9E6F8E3}" type="presParOf" srcId="{3C5CA2D5-900E-4986-8ABA-7A2F993D2BFF}" destId="{73B44D6F-9033-4450-8210-6291F2CA2D1A}" srcOrd="1" destOrd="0" presId="urn:microsoft.com/office/officeart/2005/8/layout/hierarchy1"/>
    <dgm:cxn modelId="{39267744-B9C0-405D-AA3D-1A9B4B138EA1}" type="presParOf" srcId="{73B44D6F-9033-4450-8210-6291F2CA2D1A}" destId="{8741A826-ADE3-41BB-9F0B-32D5A30B5B16}" srcOrd="0" destOrd="0" presId="urn:microsoft.com/office/officeart/2005/8/layout/hierarchy1"/>
    <dgm:cxn modelId="{15078A15-1C2F-44E1-91B7-3483D5DCE41E}" type="presParOf" srcId="{73B44D6F-9033-4450-8210-6291F2CA2D1A}" destId="{2D8F4E10-675B-4240-A688-5672C9E411C6}" srcOrd="1" destOrd="0" presId="urn:microsoft.com/office/officeart/2005/8/layout/hierarchy1"/>
    <dgm:cxn modelId="{24DE62CA-E3AF-40A6-96AB-2210F9BC6B4C}" type="presParOf" srcId="{2D8F4E10-675B-4240-A688-5672C9E411C6}" destId="{D883A7BE-7B75-4919-B05D-24BFEF9ABAD4}" srcOrd="0" destOrd="0" presId="urn:microsoft.com/office/officeart/2005/8/layout/hierarchy1"/>
    <dgm:cxn modelId="{B00619CD-DD0E-46F5-AE85-83E97CEE2887}" type="presParOf" srcId="{D883A7BE-7B75-4919-B05D-24BFEF9ABAD4}" destId="{88C42925-6493-402A-AEDE-83EF9F229DC6}" srcOrd="0" destOrd="0" presId="urn:microsoft.com/office/officeart/2005/8/layout/hierarchy1"/>
    <dgm:cxn modelId="{8A643455-CB55-4CC5-96D3-2AC4591F1314}" type="presParOf" srcId="{D883A7BE-7B75-4919-B05D-24BFEF9ABAD4}" destId="{A8BD37CF-9905-4C14-921D-3B9D19B23174}" srcOrd="1" destOrd="0" presId="urn:microsoft.com/office/officeart/2005/8/layout/hierarchy1"/>
    <dgm:cxn modelId="{1F168ABA-77A4-43A9-87AF-ABE8B955BEB5}" type="presParOf" srcId="{2D8F4E10-675B-4240-A688-5672C9E411C6}" destId="{5C7EACB3-3F7B-4D12-AD0B-A1683C2E1724}" srcOrd="1" destOrd="0" presId="urn:microsoft.com/office/officeart/2005/8/layout/hierarchy1"/>
    <dgm:cxn modelId="{F20CD173-938A-4935-B56C-A922A6E60858}" type="presParOf" srcId="{E11793AF-5FAD-4435-964F-B42F5C9D872E}" destId="{969A15AF-9FCF-427C-BD4B-CAE0287BD796}" srcOrd="6" destOrd="0" presId="urn:microsoft.com/office/officeart/2005/8/layout/hierarchy1"/>
    <dgm:cxn modelId="{8653FB9A-6C79-4B3E-AB50-CC8F7C67A0E4}" type="presParOf" srcId="{E11793AF-5FAD-4435-964F-B42F5C9D872E}" destId="{133D1150-ED17-4AFE-B50C-83D3BBB19E8F}" srcOrd="7" destOrd="0" presId="urn:microsoft.com/office/officeart/2005/8/layout/hierarchy1"/>
    <dgm:cxn modelId="{79FB54E4-2F8F-414A-BAF8-9FBB1A6BE36F}" type="presParOf" srcId="{133D1150-ED17-4AFE-B50C-83D3BBB19E8F}" destId="{EBF28608-075A-4A4C-AD93-D1FB10257448}" srcOrd="0" destOrd="0" presId="urn:microsoft.com/office/officeart/2005/8/layout/hierarchy1"/>
    <dgm:cxn modelId="{ED58FE84-CFFB-4A63-AF0F-2FBCF0456092}" type="presParOf" srcId="{EBF28608-075A-4A4C-AD93-D1FB10257448}" destId="{A090861E-AD77-4E32-98BA-01257AE50610}" srcOrd="0" destOrd="0" presId="urn:microsoft.com/office/officeart/2005/8/layout/hierarchy1"/>
    <dgm:cxn modelId="{B3C58185-F45C-4B57-8A00-50FF483FE1FB}" type="presParOf" srcId="{EBF28608-075A-4A4C-AD93-D1FB10257448}" destId="{CD8F5E82-18BA-4253-8FC0-96B415E43656}" srcOrd="1" destOrd="0" presId="urn:microsoft.com/office/officeart/2005/8/layout/hierarchy1"/>
    <dgm:cxn modelId="{9D2098AD-4E32-4113-92A4-8442D2FAEEB0}" type="presParOf" srcId="{133D1150-ED17-4AFE-B50C-83D3BBB19E8F}" destId="{D6F0F0F5-1510-4424-A0DA-D956A984F3E5}" srcOrd="1" destOrd="0" presId="urn:microsoft.com/office/officeart/2005/8/layout/hierarchy1"/>
    <dgm:cxn modelId="{506D504A-1228-4B6C-96E6-B339935B457E}" type="presParOf" srcId="{D6F0F0F5-1510-4424-A0DA-D956A984F3E5}" destId="{0061FCEE-037E-4828-B2ED-05724C53BC8B}" srcOrd="0" destOrd="0" presId="urn:microsoft.com/office/officeart/2005/8/layout/hierarchy1"/>
    <dgm:cxn modelId="{0D23F5F1-A289-4675-829F-97D6AE2B0716}" type="presParOf" srcId="{D6F0F0F5-1510-4424-A0DA-D956A984F3E5}" destId="{3A8F24C0-17BB-4EDA-835A-3B4E3F6E877F}" srcOrd="1" destOrd="0" presId="urn:microsoft.com/office/officeart/2005/8/layout/hierarchy1"/>
    <dgm:cxn modelId="{0CF7125C-657E-472E-ADF8-250A84D9EF5F}" type="presParOf" srcId="{3A8F24C0-17BB-4EDA-835A-3B4E3F6E877F}" destId="{321204F1-FB20-495A-850F-8CF4C70EFDA2}" srcOrd="0" destOrd="0" presId="urn:microsoft.com/office/officeart/2005/8/layout/hierarchy1"/>
    <dgm:cxn modelId="{513795A2-429F-4566-BBF5-2F09F1649A0A}" type="presParOf" srcId="{321204F1-FB20-495A-850F-8CF4C70EFDA2}" destId="{894B3980-36D9-4512-A6C9-73BA15D185C1}" srcOrd="0" destOrd="0" presId="urn:microsoft.com/office/officeart/2005/8/layout/hierarchy1"/>
    <dgm:cxn modelId="{92ADE51E-14D4-4E74-92FF-17557329B2D3}" type="presParOf" srcId="{321204F1-FB20-495A-850F-8CF4C70EFDA2}" destId="{6B3BE9EF-A3DD-47E4-821F-F17A5083AF91}" srcOrd="1" destOrd="0" presId="urn:microsoft.com/office/officeart/2005/8/layout/hierarchy1"/>
    <dgm:cxn modelId="{D7A374AD-B09E-44A6-9116-68F0027A4842}" type="presParOf" srcId="{3A8F24C0-17BB-4EDA-835A-3B4E3F6E877F}" destId="{1D959C84-4027-4896-A142-E33CAC99908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EC8B0F-6F65-43BF-92E7-A1D58D2A2E1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CDEC7DCD-8D5E-4513-99FB-FE5FFA8A6030}">
      <dgm:prSet phldrT="[Text]"/>
      <dgm:spPr/>
      <dgm:t>
        <a:bodyPr/>
        <a:lstStyle/>
        <a:p>
          <a:pPr rtl="1"/>
          <a:r>
            <a:rPr lang="he-IL" dirty="0"/>
            <a:t>מצוות אכילת פירות שביעית</a:t>
          </a:r>
        </a:p>
      </dgm:t>
    </dgm:pt>
    <dgm:pt modelId="{118D7F3E-797F-4FF2-A12E-1C3A6EA4427A}" type="parTrans" cxnId="{FAFA39F9-EE5B-4075-B07C-EAD28222C4C2}">
      <dgm:prSet/>
      <dgm:spPr/>
      <dgm:t>
        <a:bodyPr/>
        <a:lstStyle/>
        <a:p>
          <a:pPr rtl="1"/>
          <a:endParaRPr lang="he-IL"/>
        </a:p>
      </dgm:t>
    </dgm:pt>
    <dgm:pt modelId="{510D2908-6C36-4BE4-8A21-9B62B3599844}" type="sibTrans" cxnId="{FAFA39F9-EE5B-4075-B07C-EAD28222C4C2}">
      <dgm:prSet/>
      <dgm:spPr/>
      <dgm:t>
        <a:bodyPr/>
        <a:lstStyle/>
        <a:p>
          <a:pPr rtl="1"/>
          <a:endParaRPr lang="he-IL"/>
        </a:p>
      </dgm:t>
    </dgm:pt>
    <dgm:pt modelId="{0B86D490-AC5A-4C3C-8A21-FE03ACB98723}">
      <dgm:prSet phldrT="[Text]"/>
      <dgm:spPr/>
      <dgm:t>
        <a:bodyPr/>
        <a:lstStyle/>
        <a:p>
          <a:pPr rtl="1"/>
          <a:r>
            <a:rPr lang="he-IL" dirty="0"/>
            <a:t>מצווה קיומית</a:t>
          </a:r>
        </a:p>
      </dgm:t>
    </dgm:pt>
    <dgm:pt modelId="{38733533-B3E5-4937-9B17-8BB01F174189}" type="parTrans" cxnId="{2747060F-322D-404C-85FA-8A93154012D1}">
      <dgm:prSet/>
      <dgm:spPr/>
      <dgm:t>
        <a:bodyPr/>
        <a:lstStyle/>
        <a:p>
          <a:pPr rtl="1"/>
          <a:endParaRPr lang="he-IL"/>
        </a:p>
      </dgm:t>
    </dgm:pt>
    <dgm:pt modelId="{5662BFB4-2036-41DE-B9D4-3CF8BD145DC0}" type="sibTrans" cxnId="{2747060F-322D-404C-85FA-8A93154012D1}">
      <dgm:prSet/>
      <dgm:spPr/>
      <dgm:t>
        <a:bodyPr/>
        <a:lstStyle/>
        <a:p>
          <a:pPr rtl="1"/>
          <a:endParaRPr lang="he-IL"/>
        </a:p>
      </dgm:t>
    </dgm:pt>
    <dgm:pt modelId="{53DCB32E-A476-4879-8A7F-E52460B8B4F8}">
      <dgm:prSet phldrT="[Text]"/>
      <dgm:spPr/>
      <dgm:t>
        <a:bodyPr/>
        <a:lstStyle/>
        <a:p>
          <a:pPr rtl="1"/>
          <a:r>
            <a:rPr lang="he-IL" dirty="0"/>
            <a:t>מצוות אכילה</a:t>
          </a:r>
        </a:p>
      </dgm:t>
    </dgm:pt>
    <dgm:pt modelId="{6698A5EA-2AEE-479C-A926-87C5371145F2}" type="parTrans" cxnId="{88CCE00A-2D94-4B25-8DE4-36670E3A33D4}">
      <dgm:prSet/>
      <dgm:spPr/>
      <dgm:t>
        <a:bodyPr/>
        <a:lstStyle/>
        <a:p>
          <a:pPr rtl="1"/>
          <a:endParaRPr lang="he-IL"/>
        </a:p>
      </dgm:t>
    </dgm:pt>
    <dgm:pt modelId="{CE8CB49F-3E7E-444F-9F8F-62BE913A0DBC}" type="sibTrans" cxnId="{88CCE00A-2D94-4B25-8DE4-36670E3A33D4}">
      <dgm:prSet/>
      <dgm:spPr/>
      <dgm:t>
        <a:bodyPr/>
        <a:lstStyle/>
        <a:p>
          <a:pPr rtl="1"/>
          <a:endParaRPr lang="he-IL"/>
        </a:p>
      </dgm:t>
    </dgm:pt>
    <dgm:pt modelId="{A3CEAA7C-F034-4BA7-B70A-FA4102CE63A0}">
      <dgm:prSet phldrT="[Text]"/>
      <dgm:spPr/>
      <dgm:t>
        <a:bodyPr/>
        <a:lstStyle/>
        <a:p>
          <a:pPr rtl="1"/>
          <a:r>
            <a:rPr lang="he-IL" dirty="0"/>
            <a:t>אין מצווה כלל</a:t>
          </a:r>
        </a:p>
      </dgm:t>
    </dgm:pt>
    <dgm:pt modelId="{FADD9C12-C400-474C-9319-4AED94A16E7F}" type="parTrans" cxnId="{06352186-325A-48FC-BEA8-6FDE18F76BCB}">
      <dgm:prSet/>
      <dgm:spPr/>
      <dgm:t>
        <a:bodyPr/>
        <a:lstStyle/>
        <a:p>
          <a:pPr rtl="1"/>
          <a:endParaRPr lang="he-IL"/>
        </a:p>
      </dgm:t>
    </dgm:pt>
    <dgm:pt modelId="{321900B2-28E3-464F-A2AF-91A4DBA64AD3}" type="sibTrans" cxnId="{06352186-325A-48FC-BEA8-6FDE18F76BCB}">
      <dgm:prSet/>
      <dgm:spPr/>
      <dgm:t>
        <a:bodyPr/>
        <a:lstStyle/>
        <a:p>
          <a:pPr rtl="1"/>
          <a:endParaRPr lang="he-IL"/>
        </a:p>
      </dgm:t>
    </dgm:pt>
    <dgm:pt modelId="{B157DE60-CC7F-4529-B3DA-B1FAE7FE7441}">
      <dgm:prSet phldrT="[Text]"/>
      <dgm:spPr/>
      <dgm:t>
        <a:bodyPr/>
        <a:lstStyle/>
        <a:p>
          <a:pPr rtl="1"/>
          <a:r>
            <a:rPr lang="he-IL" dirty="0"/>
            <a:t>יש איסור עשה להפסיד הפירות</a:t>
          </a:r>
        </a:p>
      </dgm:t>
    </dgm:pt>
    <dgm:pt modelId="{4E4E8992-F78E-44CD-866E-D8AFF9B1A519}" type="parTrans" cxnId="{E289EACE-F092-4975-97B8-1B1535A535F9}">
      <dgm:prSet/>
      <dgm:spPr/>
      <dgm:t>
        <a:bodyPr/>
        <a:lstStyle/>
        <a:p>
          <a:pPr rtl="1"/>
          <a:endParaRPr lang="he-IL"/>
        </a:p>
      </dgm:t>
    </dgm:pt>
    <dgm:pt modelId="{5ADE2009-2F5B-4EA1-B424-C4BA598A4A7D}" type="sibTrans" cxnId="{E289EACE-F092-4975-97B8-1B1535A535F9}">
      <dgm:prSet/>
      <dgm:spPr/>
      <dgm:t>
        <a:bodyPr/>
        <a:lstStyle/>
        <a:p>
          <a:pPr rtl="1"/>
          <a:endParaRPr lang="he-IL"/>
        </a:p>
      </dgm:t>
    </dgm:pt>
    <dgm:pt modelId="{67FFBFAF-3D65-4BB8-9FE2-64D3F1ADF38F}">
      <dgm:prSet phldrT="[Text]"/>
      <dgm:spPr/>
      <dgm:t>
        <a:bodyPr/>
        <a:lstStyle/>
        <a:p>
          <a:pPr rtl="1"/>
          <a:r>
            <a:rPr lang="he-IL" dirty="0" err="1"/>
            <a:t>חזון</a:t>
          </a:r>
          <a:r>
            <a:rPr lang="he-IL" dirty="0"/>
            <a:t> איש, רמב"ם לפי מגילת אסתר</a:t>
          </a:r>
        </a:p>
      </dgm:t>
    </dgm:pt>
    <dgm:pt modelId="{DB2DF520-8F16-4736-B108-0EEBADDE0275}" type="parTrans" cxnId="{70966508-7F2D-479A-896B-97792807C532}">
      <dgm:prSet/>
      <dgm:spPr/>
      <dgm:t>
        <a:bodyPr/>
        <a:lstStyle/>
        <a:p>
          <a:pPr rtl="1"/>
          <a:endParaRPr lang="he-IL"/>
        </a:p>
      </dgm:t>
    </dgm:pt>
    <dgm:pt modelId="{687C2023-C1E6-40F8-8428-CFDB7AFFCD3D}" type="sibTrans" cxnId="{70966508-7F2D-479A-896B-97792807C532}">
      <dgm:prSet/>
      <dgm:spPr/>
      <dgm:t>
        <a:bodyPr/>
        <a:lstStyle/>
        <a:p>
          <a:pPr rtl="1"/>
          <a:endParaRPr lang="he-IL"/>
        </a:p>
      </dgm:t>
    </dgm:pt>
    <dgm:pt modelId="{0850530C-F86B-41F6-A658-9ED8F1E70345}">
      <dgm:prSet phldrT="[Text]"/>
      <dgm:spPr/>
      <dgm:t>
        <a:bodyPr/>
        <a:lstStyle/>
        <a:p>
          <a:pPr rtl="1"/>
          <a:r>
            <a:rPr lang="he-IL" dirty="0"/>
            <a:t>תורת הארץ</a:t>
          </a:r>
        </a:p>
      </dgm:t>
    </dgm:pt>
    <dgm:pt modelId="{8972AB0D-28BF-4D5B-A885-B2076272D7F9}" type="parTrans" cxnId="{2289C793-BF62-4022-A689-25BF37BAE9E4}">
      <dgm:prSet/>
      <dgm:spPr/>
      <dgm:t>
        <a:bodyPr/>
        <a:lstStyle/>
        <a:p>
          <a:pPr rtl="1"/>
          <a:endParaRPr lang="he-IL"/>
        </a:p>
      </dgm:t>
    </dgm:pt>
    <dgm:pt modelId="{6C6632AF-71D5-4D9D-B870-F66880715623}" type="sibTrans" cxnId="{2289C793-BF62-4022-A689-25BF37BAE9E4}">
      <dgm:prSet/>
      <dgm:spPr/>
      <dgm:t>
        <a:bodyPr/>
        <a:lstStyle/>
        <a:p>
          <a:pPr rtl="1"/>
          <a:endParaRPr lang="he-IL"/>
        </a:p>
      </dgm:t>
    </dgm:pt>
    <dgm:pt modelId="{6A0D6319-116A-4081-ADF5-C997C012699E}">
      <dgm:prSet phldrT="[Text]"/>
      <dgm:spPr/>
      <dgm:t>
        <a:bodyPr/>
        <a:lstStyle/>
        <a:p>
          <a:pPr rtl="1"/>
          <a:r>
            <a:rPr lang="he-IL" dirty="0"/>
            <a:t>אין מצווה לאכול, אבל מי שאוכל מקיים מצווה</a:t>
          </a:r>
        </a:p>
      </dgm:t>
    </dgm:pt>
    <dgm:pt modelId="{798063C2-4CAB-4F0F-8B7D-8EA4B2410F7C}" type="parTrans" cxnId="{EA6AFBB3-FE1C-42CF-B6B5-790D384A436B}">
      <dgm:prSet/>
      <dgm:spPr/>
      <dgm:t>
        <a:bodyPr/>
        <a:lstStyle/>
        <a:p>
          <a:pPr rtl="1"/>
          <a:endParaRPr lang="he-IL"/>
        </a:p>
      </dgm:t>
    </dgm:pt>
    <dgm:pt modelId="{AABF06AC-A3FD-4505-ACBE-5538E1D58B43}" type="sibTrans" cxnId="{EA6AFBB3-FE1C-42CF-B6B5-790D384A436B}">
      <dgm:prSet/>
      <dgm:spPr/>
      <dgm:t>
        <a:bodyPr/>
        <a:lstStyle/>
        <a:p>
          <a:pPr rtl="1"/>
          <a:endParaRPr lang="he-IL"/>
        </a:p>
      </dgm:t>
    </dgm:pt>
    <dgm:pt modelId="{C82C4F7A-9275-4BC4-8A82-A0FA660BFBE0}">
      <dgm:prSet phldrT="[Text]"/>
      <dgm:spPr/>
      <dgm:t>
        <a:bodyPr/>
        <a:lstStyle/>
        <a:p>
          <a:pPr rtl="1"/>
          <a:r>
            <a:rPr lang="he-IL" dirty="0"/>
            <a:t>יש מצווה לאכול פירות שביעית </a:t>
          </a:r>
        </a:p>
      </dgm:t>
    </dgm:pt>
    <dgm:pt modelId="{9714AF88-D27A-4268-BCA8-CB3D9FAD99E0}" type="parTrans" cxnId="{0BD05BD6-C554-4987-9C64-D3A497EDFF8B}">
      <dgm:prSet/>
      <dgm:spPr/>
      <dgm:t>
        <a:bodyPr/>
        <a:lstStyle/>
        <a:p>
          <a:pPr rtl="1"/>
          <a:endParaRPr lang="he-IL"/>
        </a:p>
      </dgm:t>
    </dgm:pt>
    <dgm:pt modelId="{3CF1BDF1-BBFF-4B8D-9576-ACAC9920F174}" type="sibTrans" cxnId="{0BD05BD6-C554-4987-9C64-D3A497EDFF8B}">
      <dgm:prSet/>
      <dgm:spPr/>
      <dgm:t>
        <a:bodyPr/>
        <a:lstStyle/>
        <a:p>
          <a:pPr rtl="1"/>
          <a:endParaRPr lang="he-IL"/>
        </a:p>
      </dgm:t>
    </dgm:pt>
    <dgm:pt modelId="{0577A951-D08F-4431-BC52-C5EB2CBBD080}">
      <dgm:prSet phldrT="[Text]"/>
      <dgm:spPr/>
      <dgm:t>
        <a:bodyPr/>
        <a:lstStyle/>
        <a:p>
          <a:pPr rtl="1"/>
          <a:r>
            <a:rPr lang="he-IL" dirty="0"/>
            <a:t>מגילת אסתר ורב קוק ברמב"ן</a:t>
          </a:r>
        </a:p>
      </dgm:t>
    </dgm:pt>
    <dgm:pt modelId="{4E02BA52-E705-47D7-9A1F-08E69B26E827}" type="parTrans" cxnId="{B405F8E0-A124-4259-88E9-90DF396CDEA5}">
      <dgm:prSet/>
      <dgm:spPr/>
      <dgm:t>
        <a:bodyPr/>
        <a:lstStyle/>
        <a:p>
          <a:pPr rtl="1"/>
          <a:endParaRPr lang="he-IL"/>
        </a:p>
      </dgm:t>
    </dgm:pt>
    <dgm:pt modelId="{363F806C-5CE3-46B7-942A-9BBFA6B3CDEC}" type="sibTrans" cxnId="{B405F8E0-A124-4259-88E9-90DF396CDEA5}">
      <dgm:prSet/>
      <dgm:spPr/>
      <dgm:t>
        <a:bodyPr/>
        <a:lstStyle/>
        <a:p>
          <a:pPr rtl="1"/>
          <a:endParaRPr lang="he-IL"/>
        </a:p>
      </dgm:t>
    </dgm:pt>
    <dgm:pt modelId="{28BAC647-EE9D-4E18-9B97-533AFAE04947}">
      <dgm:prSet phldrT="[Text]"/>
      <dgm:spPr/>
      <dgm:t>
        <a:bodyPr/>
        <a:lstStyle/>
        <a:p>
          <a:pPr rtl="1"/>
          <a:r>
            <a:rPr lang="he-IL" dirty="0"/>
            <a:t>קדושת ניתן</a:t>
          </a:r>
        </a:p>
      </dgm:t>
    </dgm:pt>
    <dgm:pt modelId="{DFD9033E-6392-4C71-A4EE-53E9580C687D}" type="parTrans" cxnId="{7D679B4D-12CA-4169-B87B-3AC93999FBF6}">
      <dgm:prSet/>
      <dgm:spPr/>
      <dgm:t>
        <a:bodyPr/>
        <a:lstStyle/>
        <a:p>
          <a:pPr rtl="1"/>
          <a:endParaRPr lang="he-IL"/>
        </a:p>
      </dgm:t>
    </dgm:pt>
    <dgm:pt modelId="{CF5372B5-D350-485E-91E3-7707B1A62436}" type="sibTrans" cxnId="{7D679B4D-12CA-4169-B87B-3AC93999FBF6}">
      <dgm:prSet/>
      <dgm:spPr/>
      <dgm:t>
        <a:bodyPr/>
        <a:lstStyle/>
        <a:p>
          <a:pPr rtl="1"/>
          <a:endParaRPr lang="he-IL"/>
        </a:p>
      </dgm:t>
    </dgm:pt>
    <dgm:pt modelId="{795AA789-E603-4D6A-BE7B-46C8A1C1E79F}">
      <dgm:prSet phldrT="[Text]"/>
      <dgm:spPr/>
      <dgm:t>
        <a:bodyPr/>
        <a:lstStyle/>
        <a:p>
          <a:pPr rtl="1"/>
          <a:r>
            <a:rPr lang="he-IL" dirty="0"/>
            <a:t>הפירות מוקדשים לייעוד של אכילה, ואכילתם הוי קיום בקדושת החפצה כתרומה ומעשה שני</a:t>
          </a:r>
        </a:p>
      </dgm:t>
    </dgm:pt>
    <dgm:pt modelId="{6F53476C-FC09-49EB-A5F4-C34E1A6FE170}" type="parTrans" cxnId="{BB7550B0-D205-4B24-8756-0695A660564F}">
      <dgm:prSet/>
      <dgm:spPr/>
      <dgm:t>
        <a:bodyPr/>
        <a:lstStyle/>
        <a:p>
          <a:pPr rtl="1"/>
          <a:endParaRPr lang="he-IL"/>
        </a:p>
      </dgm:t>
    </dgm:pt>
    <dgm:pt modelId="{BD56346D-1375-4B54-9028-89679EE99686}" type="sibTrans" cxnId="{BB7550B0-D205-4B24-8756-0695A660564F}">
      <dgm:prSet/>
      <dgm:spPr/>
      <dgm:t>
        <a:bodyPr/>
        <a:lstStyle/>
        <a:p>
          <a:pPr rtl="1"/>
          <a:endParaRPr lang="he-IL"/>
        </a:p>
      </dgm:t>
    </dgm:pt>
    <dgm:pt modelId="{87D0E379-8286-4C37-8388-8E52B2EEBCB3}">
      <dgm:prSet phldrT="[Text]"/>
      <dgm:spPr/>
      <dgm:t>
        <a:bodyPr/>
        <a:lstStyle/>
        <a:p>
          <a:pPr rtl="1"/>
          <a:r>
            <a:rPr lang="he-IL" dirty="0"/>
            <a:t>רמב"ם לפי רב </a:t>
          </a:r>
          <a:r>
            <a:rPr lang="he-IL" dirty="0" err="1"/>
            <a:t>קאהן</a:t>
          </a:r>
          <a:endParaRPr lang="he-IL" dirty="0"/>
        </a:p>
      </dgm:t>
    </dgm:pt>
    <dgm:pt modelId="{6E1C764D-1B22-43F8-9AF7-210B9078F42F}" type="parTrans" cxnId="{768A8340-433E-43A4-B013-12EC3791A23C}">
      <dgm:prSet/>
      <dgm:spPr/>
      <dgm:t>
        <a:bodyPr/>
        <a:lstStyle/>
        <a:p>
          <a:pPr rtl="1"/>
          <a:endParaRPr lang="he-IL"/>
        </a:p>
      </dgm:t>
    </dgm:pt>
    <dgm:pt modelId="{B9D9C384-5807-45DE-9B7A-43FA6869E785}" type="sibTrans" cxnId="{768A8340-433E-43A4-B013-12EC3791A23C}">
      <dgm:prSet/>
      <dgm:spPr/>
      <dgm:t>
        <a:bodyPr/>
        <a:lstStyle/>
        <a:p>
          <a:pPr rtl="1"/>
          <a:endParaRPr lang="he-IL"/>
        </a:p>
      </dgm:t>
    </dgm:pt>
    <dgm:pt modelId="{8593E8B9-0B06-4382-B4D5-426C95C74A81}">
      <dgm:prSet phldrT="[Text]"/>
      <dgm:spPr/>
      <dgm:t>
        <a:bodyPr/>
        <a:lstStyle/>
        <a:p>
          <a:pPr rtl="1"/>
          <a:r>
            <a:rPr lang="he-IL" dirty="0"/>
            <a:t>אפשר ללמוד הפסד שביעית מתרומה</a:t>
          </a:r>
        </a:p>
      </dgm:t>
    </dgm:pt>
    <dgm:pt modelId="{14EA1D3D-F3FB-4C03-822D-8B63AD941E7E}" type="parTrans" cxnId="{43FEB8FD-4A7A-4339-B3BA-45AA97B1D8D6}">
      <dgm:prSet/>
      <dgm:spPr/>
      <dgm:t>
        <a:bodyPr/>
        <a:lstStyle/>
        <a:p>
          <a:pPr rtl="1"/>
          <a:endParaRPr lang="he-IL"/>
        </a:p>
      </dgm:t>
    </dgm:pt>
    <dgm:pt modelId="{5A634F1D-6AFF-45FD-A05B-0A48BCDC17B3}" type="sibTrans" cxnId="{43FEB8FD-4A7A-4339-B3BA-45AA97B1D8D6}">
      <dgm:prSet/>
      <dgm:spPr/>
      <dgm:t>
        <a:bodyPr/>
        <a:lstStyle/>
        <a:p>
          <a:pPr rtl="1"/>
          <a:endParaRPr lang="he-IL"/>
        </a:p>
      </dgm:t>
    </dgm:pt>
    <dgm:pt modelId="{5A2E6ACB-9643-422C-A27F-BA899F0FD6FE}" type="pres">
      <dgm:prSet presAssocID="{20EC8B0F-6F65-43BF-92E7-A1D58D2A2E16}" presName="hierChild1" presStyleCnt="0">
        <dgm:presLayoutVars>
          <dgm:chPref val="1"/>
          <dgm:dir/>
          <dgm:animOne val="branch"/>
          <dgm:animLvl val="lvl"/>
          <dgm:resizeHandles/>
        </dgm:presLayoutVars>
      </dgm:prSet>
      <dgm:spPr/>
    </dgm:pt>
    <dgm:pt modelId="{75C35615-8F31-48DB-9B4B-C24C540BCC69}" type="pres">
      <dgm:prSet presAssocID="{CDEC7DCD-8D5E-4513-99FB-FE5FFA8A6030}" presName="hierRoot1" presStyleCnt="0"/>
      <dgm:spPr/>
    </dgm:pt>
    <dgm:pt modelId="{945C76E0-C61A-46F8-8CEE-E839A9CAC97D}" type="pres">
      <dgm:prSet presAssocID="{CDEC7DCD-8D5E-4513-99FB-FE5FFA8A6030}" presName="composite" presStyleCnt="0"/>
      <dgm:spPr/>
    </dgm:pt>
    <dgm:pt modelId="{8A2BCE06-6F8F-48B2-8AB8-076652789F68}" type="pres">
      <dgm:prSet presAssocID="{CDEC7DCD-8D5E-4513-99FB-FE5FFA8A6030}" presName="background" presStyleLbl="node0" presStyleIdx="0" presStyleCnt="1"/>
      <dgm:spPr/>
    </dgm:pt>
    <dgm:pt modelId="{2C6045F0-C518-47C3-80AE-9708211C72F3}" type="pres">
      <dgm:prSet presAssocID="{CDEC7DCD-8D5E-4513-99FB-FE5FFA8A6030}" presName="text" presStyleLbl="fgAcc0" presStyleIdx="0" presStyleCnt="1">
        <dgm:presLayoutVars>
          <dgm:chPref val="3"/>
        </dgm:presLayoutVars>
      </dgm:prSet>
      <dgm:spPr/>
    </dgm:pt>
    <dgm:pt modelId="{9AF2E0F8-2858-4416-AFA9-B82C9C149A44}" type="pres">
      <dgm:prSet presAssocID="{CDEC7DCD-8D5E-4513-99FB-FE5FFA8A6030}" presName="hierChild2" presStyleCnt="0"/>
      <dgm:spPr/>
    </dgm:pt>
    <dgm:pt modelId="{D4A6C877-0129-4AEA-A99D-E27A7C4E343C}" type="pres">
      <dgm:prSet presAssocID="{FADD9C12-C400-474C-9319-4AED94A16E7F}" presName="Name10" presStyleLbl="parChTrans1D2" presStyleIdx="0" presStyleCnt="4"/>
      <dgm:spPr/>
    </dgm:pt>
    <dgm:pt modelId="{CDE79198-27FA-4685-AFCD-6A0B8D9F49C4}" type="pres">
      <dgm:prSet presAssocID="{A3CEAA7C-F034-4BA7-B70A-FA4102CE63A0}" presName="hierRoot2" presStyleCnt="0"/>
      <dgm:spPr/>
    </dgm:pt>
    <dgm:pt modelId="{40790603-DD65-4F63-9C63-3F8D1EC23C49}" type="pres">
      <dgm:prSet presAssocID="{A3CEAA7C-F034-4BA7-B70A-FA4102CE63A0}" presName="composite2" presStyleCnt="0"/>
      <dgm:spPr/>
    </dgm:pt>
    <dgm:pt modelId="{875D101E-9C0D-4072-9FBF-3CE18FFB90B5}" type="pres">
      <dgm:prSet presAssocID="{A3CEAA7C-F034-4BA7-B70A-FA4102CE63A0}" presName="background2" presStyleLbl="node2" presStyleIdx="0" presStyleCnt="4"/>
      <dgm:spPr/>
    </dgm:pt>
    <dgm:pt modelId="{93452A0A-41F7-4044-A69A-AA4653EADFF8}" type="pres">
      <dgm:prSet presAssocID="{A3CEAA7C-F034-4BA7-B70A-FA4102CE63A0}" presName="text2" presStyleLbl="fgAcc2" presStyleIdx="0" presStyleCnt="4">
        <dgm:presLayoutVars>
          <dgm:chPref val="3"/>
        </dgm:presLayoutVars>
      </dgm:prSet>
      <dgm:spPr/>
    </dgm:pt>
    <dgm:pt modelId="{1F4D29D4-8D01-4E4B-901A-85875E9C242E}" type="pres">
      <dgm:prSet presAssocID="{A3CEAA7C-F034-4BA7-B70A-FA4102CE63A0}" presName="hierChild3" presStyleCnt="0"/>
      <dgm:spPr/>
    </dgm:pt>
    <dgm:pt modelId="{3137AB1E-546C-471E-802E-897CA7607840}" type="pres">
      <dgm:prSet presAssocID="{4E4E8992-F78E-44CD-866E-D8AFF9B1A519}" presName="Name17" presStyleLbl="parChTrans1D3" presStyleIdx="0" presStyleCnt="4"/>
      <dgm:spPr/>
    </dgm:pt>
    <dgm:pt modelId="{08D3E097-E111-40F8-855D-934B0452CA28}" type="pres">
      <dgm:prSet presAssocID="{B157DE60-CC7F-4529-B3DA-B1FAE7FE7441}" presName="hierRoot3" presStyleCnt="0"/>
      <dgm:spPr/>
    </dgm:pt>
    <dgm:pt modelId="{D075CB0B-85A7-47FB-A37B-87EC06EB2C4E}" type="pres">
      <dgm:prSet presAssocID="{B157DE60-CC7F-4529-B3DA-B1FAE7FE7441}" presName="composite3" presStyleCnt="0"/>
      <dgm:spPr/>
    </dgm:pt>
    <dgm:pt modelId="{C0282EFD-910D-46FA-943C-DC8774B52B89}" type="pres">
      <dgm:prSet presAssocID="{B157DE60-CC7F-4529-B3DA-B1FAE7FE7441}" presName="background3" presStyleLbl="node3" presStyleIdx="0" presStyleCnt="4"/>
      <dgm:spPr/>
    </dgm:pt>
    <dgm:pt modelId="{AA71B559-1335-45CD-8180-EAB182D2E1D6}" type="pres">
      <dgm:prSet presAssocID="{B157DE60-CC7F-4529-B3DA-B1FAE7FE7441}" presName="text3" presStyleLbl="fgAcc3" presStyleIdx="0" presStyleCnt="4">
        <dgm:presLayoutVars>
          <dgm:chPref val="3"/>
        </dgm:presLayoutVars>
      </dgm:prSet>
      <dgm:spPr/>
    </dgm:pt>
    <dgm:pt modelId="{2BDB9D77-546E-4343-975E-8C2A3ECC6791}" type="pres">
      <dgm:prSet presAssocID="{B157DE60-CC7F-4529-B3DA-B1FAE7FE7441}" presName="hierChild4" presStyleCnt="0"/>
      <dgm:spPr/>
    </dgm:pt>
    <dgm:pt modelId="{6C4C9A08-33D2-4C35-9161-008CAF721525}" type="pres">
      <dgm:prSet presAssocID="{DB2DF520-8F16-4736-B108-0EEBADDE0275}" presName="Name23" presStyleLbl="parChTrans1D4" presStyleIdx="0" presStyleCnt="5"/>
      <dgm:spPr/>
    </dgm:pt>
    <dgm:pt modelId="{5375F640-F023-4D21-8549-B914E20BEC80}" type="pres">
      <dgm:prSet presAssocID="{67FFBFAF-3D65-4BB8-9FE2-64D3F1ADF38F}" presName="hierRoot4" presStyleCnt="0"/>
      <dgm:spPr/>
    </dgm:pt>
    <dgm:pt modelId="{03B66667-FE59-49CB-8C0C-975FB30BB9E2}" type="pres">
      <dgm:prSet presAssocID="{67FFBFAF-3D65-4BB8-9FE2-64D3F1ADF38F}" presName="composite4" presStyleCnt="0"/>
      <dgm:spPr/>
    </dgm:pt>
    <dgm:pt modelId="{4C24DBD2-341D-4F7A-B379-A39962A249A5}" type="pres">
      <dgm:prSet presAssocID="{67FFBFAF-3D65-4BB8-9FE2-64D3F1ADF38F}" presName="background4" presStyleLbl="node4" presStyleIdx="0" presStyleCnt="5"/>
      <dgm:spPr/>
    </dgm:pt>
    <dgm:pt modelId="{54259800-D9BF-4AB5-81F8-57BC6CEE6F66}" type="pres">
      <dgm:prSet presAssocID="{67FFBFAF-3D65-4BB8-9FE2-64D3F1ADF38F}" presName="text4" presStyleLbl="fgAcc4" presStyleIdx="0" presStyleCnt="5">
        <dgm:presLayoutVars>
          <dgm:chPref val="3"/>
        </dgm:presLayoutVars>
      </dgm:prSet>
      <dgm:spPr/>
    </dgm:pt>
    <dgm:pt modelId="{40DCF357-575A-4A98-B9F1-D485C9E2AB29}" type="pres">
      <dgm:prSet presAssocID="{67FFBFAF-3D65-4BB8-9FE2-64D3F1ADF38F}" presName="hierChild5" presStyleCnt="0"/>
      <dgm:spPr/>
    </dgm:pt>
    <dgm:pt modelId="{CCF5A6ED-F534-496F-9447-E1180C65B7DF}" type="pres">
      <dgm:prSet presAssocID="{DFD9033E-6392-4C71-A4EE-53E9580C687D}" presName="Name10" presStyleLbl="parChTrans1D2" presStyleIdx="1" presStyleCnt="4"/>
      <dgm:spPr/>
    </dgm:pt>
    <dgm:pt modelId="{6A4F9AD8-CA6E-4043-8401-DC77ABD5905E}" type="pres">
      <dgm:prSet presAssocID="{28BAC647-EE9D-4E18-9B97-533AFAE04947}" presName="hierRoot2" presStyleCnt="0"/>
      <dgm:spPr/>
    </dgm:pt>
    <dgm:pt modelId="{8C959F86-AA9B-4EC3-B553-9FDF6F7A952A}" type="pres">
      <dgm:prSet presAssocID="{28BAC647-EE9D-4E18-9B97-533AFAE04947}" presName="composite2" presStyleCnt="0"/>
      <dgm:spPr/>
    </dgm:pt>
    <dgm:pt modelId="{5D84AB1C-3F5E-44A0-A1C2-2D7174BE4691}" type="pres">
      <dgm:prSet presAssocID="{28BAC647-EE9D-4E18-9B97-533AFAE04947}" presName="background2" presStyleLbl="node2" presStyleIdx="1" presStyleCnt="4"/>
      <dgm:spPr/>
    </dgm:pt>
    <dgm:pt modelId="{D920CEBB-B22A-4E8E-927A-2AF6ED72CADF}" type="pres">
      <dgm:prSet presAssocID="{28BAC647-EE9D-4E18-9B97-533AFAE04947}" presName="text2" presStyleLbl="fgAcc2" presStyleIdx="1" presStyleCnt="4">
        <dgm:presLayoutVars>
          <dgm:chPref val="3"/>
        </dgm:presLayoutVars>
      </dgm:prSet>
      <dgm:spPr/>
    </dgm:pt>
    <dgm:pt modelId="{49C85AD4-80A2-4D82-A732-1457704DCDD2}" type="pres">
      <dgm:prSet presAssocID="{28BAC647-EE9D-4E18-9B97-533AFAE04947}" presName="hierChild3" presStyleCnt="0"/>
      <dgm:spPr/>
    </dgm:pt>
    <dgm:pt modelId="{203D7D05-6FC8-4FE9-A8DE-308EB4BDFB04}" type="pres">
      <dgm:prSet presAssocID="{6F53476C-FC09-49EB-A5F4-C34E1A6FE170}" presName="Name17" presStyleLbl="parChTrans1D3" presStyleIdx="1" presStyleCnt="4"/>
      <dgm:spPr/>
    </dgm:pt>
    <dgm:pt modelId="{4A66CEB7-B113-4A18-BA89-200E571A9E91}" type="pres">
      <dgm:prSet presAssocID="{795AA789-E603-4D6A-BE7B-46C8A1C1E79F}" presName="hierRoot3" presStyleCnt="0"/>
      <dgm:spPr/>
    </dgm:pt>
    <dgm:pt modelId="{A655098B-A033-4348-BC4A-EB53433772E6}" type="pres">
      <dgm:prSet presAssocID="{795AA789-E603-4D6A-BE7B-46C8A1C1E79F}" presName="composite3" presStyleCnt="0"/>
      <dgm:spPr/>
    </dgm:pt>
    <dgm:pt modelId="{856B72CF-BDA4-4A5A-8D93-2E172C1A130E}" type="pres">
      <dgm:prSet presAssocID="{795AA789-E603-4D6A-BE7B-46C8A1C1E79F}" presName="background3" presStyleLbl="node3" presStyleIdx="1" presStyleCnt="4"/>
      <dgm:spPr/>
    </dgm:pt>
    <dgm:pt modelId="{07B44CD5-FBA9-48D5-B5D1-87C191E73F20}" type="pres">
      <dgm:prSet presAssocID="{795AA789-E603-4D6A-BE7B-46C8A1C1E79F}" presName="text3" presStyleLbl="fgAcc3" presStyleIdx="1" presStyleCnt="4">
        <dgm:presLayoutVars>
          <dgm:chPref val="3"/>
        </dgm:presLayoutVars>
      </dgm:prSet>
      <dgm:spPr/>
    </dgm:pt>
    <dgm:pt modelId="{60B85A40-8CF5-4DA1-8AC6-59A29E3AF071}" type="pres">
      <dgm:prSet presAssocID="{795AA789-E603-4D6A-BE7B-46C8A1C1E79F}" presName="hierChild4" presStyleCnt="0"/>
      <dgm:spPr/>
    </dgm:pt>
    <dgm:pt modelId="{06E664E4-FB23-4FA9-A85A-38B26E813F66}" type="pres">
      <dgm:prSet presAssocID="{6E1C764D-1B22-43F8-9AF7-210B9078F42F}" presName="Name23" presStyleLbl="parChTrans1D4" presStyleIdx="1" presStyleCnt="5"/>
      <dgm:spPr/>
    </dgm:pt>
    <dgm:pt modelId="{C6088EAE-31A8-4275-B4EF-ED212611AC80}" type="pres">
      <dgm:prSet presAssocID="{87D0E379-8286-4C37-8388-8E52B2EEBCB3}" presName="hierRoot4" presStyleCnt="0"/>
      <dgm:spPr/>
    </dgm:pt>
    <dgm:pt modelId="{E1DCB94A-06D5-4791-A183-506B7480F2AB}" type="pres">
      <dgm:prSet presAssocID="{87D0E379-8286-4C37-8388-8E52B2EEBCB3}" presName="composite4" presStyleCnt="0"/>
      <dgm:spPr/>
    </dgm:pt>
    <dgm:pt modelId="{1322B1CF-6B67-4A94-B9C4-C064FEDF9EA7}" type="pres">
      <dgm:prSet presAssocID="{87D0E379-8286-4C37-8388-8E52B2EEBCB3}" presName="background4" presStyleLbl="node4" presStyleIdx="1" presStyleCnt="5"/>
      <dgm:spPr/>
    </dgm:pt>
    <dgm:pt modelId="{D22FED76-EE1A-42A4-8462-23269D3B60C1}" type="pres">
      <dgm:prSet presAssocID="{87D0E379-8286-4C37-8388-8E52B2EEBCB3}" presName="text4" presStyleLbl="fgAcc4" presStyleIdx="1" presStyleCnt="5">
        <dgm:presLayoutVars>
          <dgm:chPref val="3"/>
        </dgm:presLayoutVars>
      </dgm:prSet>
      <dgm:spPr/>
    </dgm:pt>
    <dgm:pt modelId="{02E3C4E2-86CA-4A68-AAE0-9A9609F79226}" type="pres">
      <dgm:prSet presAssocID="{87D0E379-8286-4C37-8388-8E52B2EEBCB3}" presName="hierChild5" presStyleCnt="0"/>
      <dgm:spPr/>
    </dgm:pt>
    <dgm:pt modelId="{0987AF45-96F8-470A-846D-7A0AD1036709}" type="pres">
      <dgm:prSet presAssocID="{14EA1D3D-F3FB-4C03-822D-8B63AD941E7E}" presName="Name23" presStyleLbl="parChTrans1D4" presStyleIdx="2" presStyleCnt="5"/>
      <dgm:spPr/>
    </dgm:pt>
    <dgm:pt modelId="{84FAFE3D-FF98-42C1-9BDC-1E06A8412A1A}" type="pres">
      <dgm:prSet presAssocID="{8593E8B9-0B06-4382-B4D5-426C95C74A81}" presName="hierRoot4" presStyleCnt="0"/>
      <dgm:spPr/>
    </dgm:pt>
    <dgm:pt modelId="{1CF52474-6CEC-4BA8-9ABC-810A1ECF5110}" type="pres">
      <dgm:prSet presAssocID="{8593E8B9-0B06-4382-B4D5-426C95C74A81}" presName="composite4" presStyleCnt="0"/>
      <dgm:spPr/>
    </dgm:pt>
    <dgm:pt modelId="{EFE065E7-5689-40F3-815A-A9BB789DF44B}" type="pres">
      <dgm:prSet presAssocID="{8593E8B9-0B06-4382-B4D5-426C95C74A81}" presName="background4" presStyleLbl="node4" presStyleIdx="2" presStyleCnt="5"/>
      <dgm:spPr>
        <a:solidFill>
          <a:srgbClr val="FFC000"/>
        </a:solidFill>
      </dgm:spPr>
    </dgm:pt>
    <dgm:pt modelId="{588DB063-0E6F-497A-9A5D-EA2FBBBCB892}" type="pres">
      <dgm:prSet presAssocID="{8593E8B9-0B06-4382-B4D5-426C95C74A81}" presName="text4" presStyleLbl="fgAcc4" presStyleIdx="2" presStyleCnt="5">
        <dgm:presLayoutVars>
          <dgm:chPref val="3"/>
        </dgm:presLayoutVars>
      </dgm:prSet>
      <dgm:spPr/>
    </dgm:pt>
    <dgm:pt modelId="{EF42F9B4-8447-4E90-95F3-F586704D0697}" type="pres">
      <dgm:prSet presAssocID="{8593E8B9-0B06-4382-B4D5-426C95C74A81}" presName="hierChild5" presStyleCnt="0"/>
      <dgm:spPr/>
    </dgm:pt>
    <dgm:pt modelId="{20421CE6-82A4-40D2-9B5C-90871E92A424}" type="pres">
      <dgm:prSet presAssocID="{38733533-B3E5-4937-9B17-8BB01F174189}" presName="Name10" presStyleLbl="parChTrans1D2" presStyleIdx="2" presStyleCnt="4"/>
      <dgm:spPr/>
    </dgm:pt>
    <dgm:pt modelId="{E2E1CCEB-BA5B-420E-A953-2CD867410ABF}" type="pres">
      <dgm:prSet presAssocID="{0B86D490-AC5A-4C3C-8A21-FE03ACB98723}" presName="hierRoot2" presStyleCnt="0"/>
      <dgm:spPr/>
    </dgm:pt>
    <dgm:pt modelId="{0EB25C17-54B2-441D-BD06-52C49AFEBA92}" type="pres">
      <dgm:prSet presAssocID="{0B86D490-AC5A-4C3C-8A21-FE03ACB98723}" presName="composite2" presStyleCnt="0"/>
      <dgm:spPr/>
    </dgm:pt>
    <dgm:pt modelId="{06B75F63-EB08-4333-8253-E1FF1BDEEBE4}" type="pres">
      <dgm:prSet presAssocID="{0B86D490-AC5A-4C3C-8A21-FE03ACB98723}" presName="background2" presStyleLbl="node2" presStyleIdx="2" presStyleCnt="4"/>
      <dgm:spPr/>
    </dgm:pt>
    <dgm:pt modelId="{9A73D141-E0FF-4EEB-B18A-248AD918306B}" type="pres">
      <dgm:prSet presAssocID="{0B86D490-AC5A-4C3C-8A21-FE03ACB98723}" presName="text2" presStyleLbl="fgAcc2" presStyleIdx="2" presStyleCnt="4">
        <dgm:presLayoutVars>
          <dgm:chPref val="3"/>
        </dgm:presLayoutVars>
      </dgm:prSet>
      <dgm:spPr/>
    </dgm:pt>
    <dgm:pt modelId="{0525D39A-1A1C-44F7-94C5-38EBBE6E0270}" type="pres">
      <dgm:prSet presAssocID="{0B86D490-AC5A-4C3C-8A21-FE03ACB98723}" presName="hierChild3" presStyleCnt="0"/>
      <dgm:spPr/>
    </dgm:pt>
    <dgm:pt modelId="{A1D216D9-8FF7-465A-A351-EC7EFB611751}" type="pres">
      <dgm:prSet presAssocID="{798063C2-4CAB-4F0F-8B7D-8EA4B2410F7C}" presName="Name17" presStyleLbl="parChTrans1D3" presStyleIdx="2" presStyleCnt="4"/>
      <dgm:spPr/>
    </dgm:pt>
    <dgm:pt modelId="{583D512C-048F-41E1-B889-7B2F4563D6CD}" type="pres">
      <dgm:prSet presAssocID="{6A0D6319-116A-4081-ADF5-C997C012699E}" presName="hierRoot3" presStyleCnt="0"/>
      <dgm:spPr/>
    </dgm:pt>
    <dgm:pt modelId="{9D138E4C-8F36-4325-AD43-A5E077A307B5}" type="pres">
      <dgm:prSet presAssocID="{6A0D6319-116A-4081-ADF5-C997C012699E}" presName="composite3" presStyleCnt="0"/>
      <dgm:spPr/>
    </dgm:pt>
    <dgm:pt modelId="{A8EB5148-D36D-42A1-8F8A-5AC6688265B1}" type="pres">
      <dgm:prSet presAssocID="{6A0D6319-116A-4081-ADF5-C997C012699E}" presName="background3" presStyleLbl="node3" presStyleIdx="2" presStyleCnt="4"/>
      <dgm:spPr/>
    </dgm:pt>
    <dgm:pt modelId="{CF1C78E6-475C-4131-8953-3087B70FF563}" type="pres">
      <dgm:prSet presAssocID="{6A0D6319-116A-4081-ADF5-C997C012699E}" presName="text3" presStyleLbl="fgAcc3" presStyleIdx="2" presStyleCnt="4">
        <dgm:presLayoutVars>
          <dgm:chPref val="3"/>
        </dgm:presLayoutVars>
      </dgm:prSet>
      <dgm:spPr/>
    </dgm:pt>
    <dgm:pt modelId="{A667484B-4226-4120-8E5C-2F16043732C3}" type="pres">
      <dgm:prSet presAssocID="{6A0D6319-116A-4081-ADF5-C997C012699E}" presName="hierChild4" presStyleCnt="0"/>
      <dgm:spPr/>
    </dgm:pt>
    <dgm:pt modelId="{CD6CEF42-373A-407D-8D35-6A69F96AA38C}" type="pres">
      <dgm:prSet presAssocID="{8972AB0D-28BF-4D5B-A885-B2076272D7F9}" presName="Name23" presStyleLbl="parChTrans1D4" presStyleIdx="3" presStyleCnt="5"/>
      <dgm:spPr/>
    </dgm:pt>
    <dgm:pt modelId="{A738D3F8-F603-49B7-8EF9-998AE98F6F41}" type="pres">
      <dgm:prSet presAssocID="{0850530C-F86B-41F6-A658-9ED8F1E70345}" presName="hierRoot4" presStyleCnt="0"/>
      <dgm:spPr/>
    </dgm:pt>
    <dgm:pt modelId="{C744165C-0BFA-4C66-9A12-EFD3F7995560}" type="pres">
      <dgm:prSet presAssocID="{0850530C-F86B-41F6-A658-9ED8F1E70345}" presName="composite4" presStyleCnt="0"/>
      <dgm:spPr/>
    </dgm:pt>
    <dgm:pt modelId="{B6B18893-DE40-4EFE-BF4E-BDD726DD16DF}" type="pres">
      <dgm:prSet presAssocID="{0850530C-F86B-41F6-A658-9ED8F1E70345}" presName="background4" presStyleLbl="node4" presStyleIdx="3" presStyleCnt="5"/>
      <dgm:spPr/>
    </dgm:pt>
    <dgm:pt modelId="{E945C172-C582-4C58-A119-7C6C53489FF3}" type="pres">
      <dgm:prSet presAssocID="{0850530C-F86B-41F6-A658-9ED8F1E70345}" presName="text4" presStyleLbl="fgAcc4" presStyleIdx="3" presStyleCnt="5">
        <dgm:presLayoutVars>
          <dgm:chPref val="3"/>
        </dgm:presLayoutVars>
      </dgm:prSet>
      <dgm:spPr/>
    </dgm:pt>
    <dgm:pt modelId="{F8FC0C7A-B8BD-4DE8-826F-3D3A12BF1856}" type="pres">
      <dgm:prSet presAssocID="{0850530C-F86B-41F6-A658-9ED8F1E70345}" presName="hierChild5" presStyleCnt="0"/>
      <dgm:spPr/>
    </dgm:pt>
    <dgm:pt modelId="{9658BC5E-A1C3-438C-A156-8E4F30E5DE9D}" type="pres">
      <dgm:prSet presAssocID="{6698A5EA-2AEE-479C-A926-87C5371145F2}" presName="Name10" presStyleLbl="parChTrans1D2" presStyleIdx="3" presStyleCnt="4"/>
      <dgm:spPr/>
    </dgm:pt>
    <dgm:pt modelId="{9CC22372-F893-42A0-9510-8883EA22EECF}" type="pres">
      <dgm:prSet presAssocID="{53DCB32E-A476-4879-8A7F-E52460B8B4F8}" presName="hierRoot2" presStyleCnt="0"/>
      <dgm:spPr/>
    </dgm:pt>
    <dgm:pt modelId="{4109F0C1-F58A-4222-82A1-B3BB77E1A05F}" type="pres">
      <dgm:prSet presAssocID="{53DCB32E-A476-4879-8A7F-E52460B8B4F8}" presName="composite2" presStyleCnt="0"/>
      <dgm:spPr/>
    </dgm:pt>
    <dgm:pt modelId="{28877866-3537-41EB-9A5C-B497B05284F2}" type="pres">
      <dgm:prSet presAssocID="{53DCB32E-A476-4879-8A7F-E52460B8B4F8}" presName="background2" presStyleLbl="node2" presStyleIdx="3" presStyleCnt="4"/>
      <dgm:spPr/>
    </dgm:pt>
    <dgm:pt modelId="{5FAE98C6-D541-4D35-BB00-A1AD925D3D4C}" type="pres">
      <dgm:prSet presAssocID="{53DCB32E-A476-4879-8A7F-E52460B8B4F8}" presName="text2" presStyleLbl="fgAcc2" presStyleIdx="3" presStyleCnt="4">
        <dgm:presLayoutVars>
          <dgm:chPref val="3"/>
        </dgm:presLayoutVars>
      </dgm:prSet>
      <dgm:spPr/>
    </dgm:pt>
    <dgm:pt modelId="{74AD6264-112E-4AD8-A9B3-96300383E63B}" type="pres">
      <dgm:prSet presAssocID="{53DCB32E-A476-4879-8A7F-E52460B8B4F8}" presName="hierChild3" presStyleCnt="0"/>
      <dgm:spPr/>
    </dgm:pt>
    <dgm:pt modelId="{C7899564-8D18-4F2A-B327-AA0DB9907351}" type="pres">
      <dgm:prSet presAssocID="{9714AF88-D27A-4268-BCA8-CB3D9FAD99E0}" presName="Name17" presStyleLbl="parChTrans1D3" presStyleIdx="3" presStyleCnt="4"/>
      <dgm:spPr/>
    </dgm:pt>
    <dgm:pt modelId="{49EB3A66-E652-440B-B9FD-6C84E3A479A6}" type="pres">
      <dgm:prSet presAssocID="{C82C4F7A-9275-4BC4-8A82-A0FA660BFBE0}" presName="hierRoot3" presStyleCnt="0"/>
      <dgm:spPr/>
    </dgm:pt>
    <dgm:pt modelId="{EF99AF05-47DF-4C98-9F60-F014A8F693C6}" type="pres">
      <dgm:prSet presAssocID="{C82C4F7A-9275-4BC4-8A82-A0FA660BFBE0}" presName="composite3" presStyleCnt="0"/>
      <dgm:spPr/>
    </dgm:pt>
    <dgm:pt modelId="{F438C528-BAA2-4330-91EB-592B2B0FFB60}" type="pres">
      <dgm:prSet presAssocID="{C82C4F7A-9275-4BC4-8A82-A0FA660BFBE0}" presName="background3" presStyleLbl="node3" presStyleIdx="3" presStyleCnt="4"/>
      <dgm:spPr/>
    </dgm:pt>
    <dgm:pt modelId="{51EAE0D4-C79B-4211-AE74-3FA5E39EAEC0}" type="pres">
      <dgm:prSet presAssocID="{C82C4F7A-9275-4BC4-8A82-A0FA660BFBE0}" presName="text3" presStyleLbl="fgAcc3" presStyleIdx="3" presStyleCnt="4">
        <dgm:presLayoutVars>
          <dgm:chPref val="3"/>
        </dgm:presLayoutVars>
      </dgm:prSet>
      <dgm:spPr/>
    </dgm:pt>
    <dgm:pt modelId="{10E3EB72-6E2B-4F6B-8650-D940E689A3D1}" type="pres">
      <dgm:prSet presAssocID="{C82C4F7A-9275-4BC4-8A82-A0FA660BFBE0}" presName="hierChild4" presStyleCnt="0"/>
      <dgm:spPr/>
    </dgm:pt>
    <dgm:pt modelId="{CD3E7CDE-0BBE-448B-987A-7F9809500326}" type="pres">
      <dgm:prSet presAssocID="{4E02BA52-E705-47D7-9A1F-08E69B26E827}" presName="Name23" presStyleLbl="parChTrans1D4" presStyleIdx="4" presStyleCnt="5"/>
      <dgm:spPr/>
    </dgm:pt>
    <dgm:pt modelId="{2A3C8353-7490-477A-AAC1-EC2255CE2CD3}" type="pres">
      <dgm:prSet presAssocID="{0577A951-D08F-4431-BC52-C5EB2CBBD080}" presName="hierRoot4" presStyleCnt="0"/>
      <dgm:spPr/>
    </dgm:pt>
    <dgm:pt modelId="{A078035D-2B7D-409E-9030-D60940FCD97C}" type="pres">
      <dgm:prSet presAssocID="{0577A951-D08F-4431-BC52-C5EB2CBBD080}" presName="composite4" presStyleCnt="0"/>
      <dgm:spPr/>
    </dgm:pt>
    <dgm:pt modelId="{35AB645E-A572-409E-BBDF-D88480ED3D10}" type="pres">
      <dgm:prSet presAssocID="{0577A951-D08F-4431-BC52-C5EB2CBBD080}" presName="background4" presStyleLbl="node4" presStyleIdx="4" presStyleCnt="5"/>
      <dgm:spPr/>
    </dgm:pt>
    <dgm:pt modelId="{D9C19C66-8865-4213-A1E4-0FFA3B362D51}" type="pres">
      <dgm:prSet presAssocID="{0577A951-D08F-4431-BC52-C5EB2CBBD080}" presName="text4" presStyleLbl="fgAcc4" presStyleIdx="4" presStyleCnt="5">
        <dgm:presLayoutVars>
          <dgm:chPref val="3"/>
        </dgm:presLayoutVars>
      </dgm:prSet>
      <dgm:spPr/>
    </dgm:pt>
    <dgm:pt modelId="{3572317C-A3A3-43C8-A883-F807558B248C}" type="pres">
      <dgm:prSet presAssocID="{0577A951-D08F-4431-BC52-C5EB2CBBD080}" presName="hierChild5" presStyleCnt="0"/>
      <dgm:spPr/>
    </dgm:pt>
  </dgm:ptLst>
  <dgm:cxnLst>
    <dgm:cxn modelId="{70966508-7F2D-479A-896B-97792807C532}" srcId="{B157DE60-CC7F-4529-B3DA-B1FAE7FE7441}" destId="{67FFBFAF-3D65-4BB8-9FE2-64D3F1ADF38F}" srcOrd="0" destOrd="0" parTransId="{DB2DF520-8F16-4736-B108-0EEBADDE0275}" sibTransId="{687C2023-C1E6-40F8-8428-CFDB7AFFCD3D}"/>
    <dgm:cxn modelId="{88CCE00A-2D94-4B25-8DE4-36670E3A33D4}" srcId="{CDEC7DCD-8D5E-4513-99FB-FE5FFA8A6030}" destId="{53DCB32E-A476-4879-8A7F-E52460B8B4F8}" srcOrd="3" destOrd="0" parTransId="{6698A5EA-2AEE-479C-A926-87C5371145F2}" sibTransId="{CE8CB49F-3E7E-444F-9F8F-62BE913A0DBC}"/>
    <dgm:cxn modelId="{D18F630C-1482-4E9E-8D73-226DC0E407BE}" type="presOf" srcId="{14EA1D3D-F3FB-4C03-822D-8B63AD941E7E}" destId="{0987AF45-96F8-470A-846D-7A0AD1036709}" srcOrd="0" destOrd="0" presId="urn:microsoft.com/office/officeart/2005/8/layout/hierarchy1"/>
    <dgm:cxn modelId="{2747060F-322D-404C-85FA-8A93154012D1}" srcId="{CDEC7DCD-8D5E-4513-99FB-FE5FFA8A6030}" destId="{0B86D490-AC5A-4C3C-8A21-FE03ACB98723}" srcOrd="2" destOrd="0" parTransId="{38733533-B3E5-4937-9B17-8BB01F174189}" sibTransId="{5662BFB4-2036-41DE-B9D4-3CF8BD145DC0}"/>
    <dgm:cxn modelId="{4521671D-6B7B-4F5F-ACA8-19DD4D3DD172}" type="presOf" srcId="{4E4E8992-F78E-44CD-866E-D8AFF9B1A519}" destId="{3137AB1E-546C-471E-802E-897CA7607840}" srcOrd="0" destOrd="0" presId="urn:microsoft.com/office/officeart/2005/8/layout/hierarchy1"/>
    <dgm:cxn modelId="{09A1552A-D76E-4889-9638-06EDB594B4E4}" type="presOf" srcId="{795AA789-E603-4D6A-BE7B-46C8A1C1E79F}" destId="{07B44CD5-FBA9-48D5-B5D1-87C191E73F20}" srcOrd="0" destOrd="0" presId="urn:microsoft.com/office/officeart/2005/8/layout/hierarchy1"/>
    <dgm:cxn modelId="{8B54B62A-5846-46DD-9B41-9F3A78BB5CB0}" type="presOf" srcId="{8593E8B9-0B06-4382-B4D5-426C95C74A81}" destId="{588DB063-0E6F-497A-9A5D-EA2FBBBCB892}" srcOrd="0" destOrd="0" presId="urn:microsoft.com/office/officeart/2005/8/layout/hierarchy1"/>
    <dgm:cxn modelId="{B26DCF2E-0075-46D1-925D-F53820E4F5E9}" type="presOf" srcId="{20EC8B0F-6F65-43BF-92E7-A1D58D2A2E16}" destId="{5A2E6ACB-9643-422C-A27F-BA899F0FD6FE}" srcOrd="0" destOrd="0" presId="urn:microsoft.com/office/officeart/2005/8/layout/hierarchy1"/>
    <dgm:cxn modelId="{3E9EBC32-716A-498E-9C30-DF4BEFC84B85}" type="presOf" srcId="{0577A951-D08F-4431-BC52-C5EB2CBBD080}" destId="{D9C19C66-8865-4213-A1E4-0FFA3B362D51}" srcOrd="0" destOrd="0" presId="urn:microsoft.com/office/officeart/2005/8/layout/hierarchy1"/>
    <dgm:cxn modelId="{4D76803B-B479-4091-9A7C-8841F0643613}" type="presOf" srcId="{A3CEAA7C-F034-4BA7-B70A-FA4102CE63A0}" destId="{93452A0A-41F7-4044-A69A-AA4653EADFF8}" srcOrd="0" destOrd="0" presId="urn:microsoft.com/office/officeart/2005/8/layout/hierarchy1"/>
    <dgm:cxn modelId="{768A8340-433E-43A4-B013-12EC3791A23C}" srcId="{795AA789-E603-4D6A-BE7B-46C8A1C1E79F}" destId="{87D0E379-8286-4C37-8388-8E52B2EEBCB3}" srcOrd="0" destOrd="0" parTransId="{6E1C764D-1B22-43F8-9AF7-210B9078F42F}" sibTransId="{B9D9C384-5807-45DE-9B7A-43FA6869E785}"/>
    <dgm:cxn modelId="{F2E9224B-6DF3-4DDC-AE2F-73FB4D9C2621}" type="presOf" srcId="{B157DE60-CC7F-4529-B3DA-B1FAE7FE7441}" destId="{AA71B559-1335-45CD-8180-EAB182D2E1D6}" srcOrd="0" destOrd="0" presId="urn:microsoft.com/office/officeart/2005/8/layout/hierarchy1"/>
    <dgm:cxn modelId="{A6E9666B-0FEE-4F04-86C4-D689D57A63D7}" type="presOf" srcId="{6A0D6319-116A-4081-ADF5-C997C012699E}" destId="{CF1C78E6-475C-4131-8953-3087B70FF563}" srcOrd="0" destOrd="0" presId="urn:microsoft.com/office/officeart/2005/8/layout/hierarchy1"/>
    <dgm:cxn modelId="{7D679B4D-12CA-4169-B87B-3AC93999FBF6}" srcId="{CDEC7DCD-8D5E-4513-99FB-FE5FFA8A6030}" destId="{28BAC647-EE9D-4E18-9B97-533AFAE04947}" srcOrd="1" destOrd="0" parTransId="{DFD9033E-6392-4C71-A4EE-53E9580C687D}" sibTransId="{CF5372B5-D350-485E-91E3-7707B1A62436}"/>
    <dgm:cxn modelId="{166C8673-4B99-4D26-ACB7-9095E085356B}" type="presOf" srcId="{9714AF88-D27A-4268-BCA8-CB3D9FAD99E0}" destId="{C7899564-8D18-4F2A-B327-AA0DB9907351}" srcOrd="0" destOrd="0" presId="urn:microsoft.com/office/officeart/2005/8/layout/hierarchy1"/>
    <dgm:cxn modelId="{20515254-9BF1-45C2-855F-D45D478BF658}" type="presOf" srcId="{DB2DF520-8F16-4736-B108-0EEBADDE0275}" destId="{6C4C9A08-33D2-4C35-9161-008CAF721525}" srcOrd="0" destOrd="0" presId="urn:microsoft.com/office/officeart/2005/8/layout/hierarchy1"/>
    <dgm:cxn modelId="{3D822057-B63F-4C71-85F3-061C3EE0F5CF}" type="presOf" srcId="{6E1C764D-1B22-43F8-9AF7-210B9078F42F}" destId="{06E664E4-FB23-4FA9-A85A-38B26E813F66}" srcOrd="0" destOrd="0" presId="urn:microsoft.com/office/officeart/2005/8/layout/hierarchy1"/>
    <dgm:cxn modelId="{06352186-325A-48FC-BEA8-6FDE18F76BCB}" srcId="{CDEC7DCD-8D5E-4513-99FB-FE5FFA8A6030}" destId="{A3CEAA7C-F034-4BA7-B70A-FA4102CE63A0}" srcOrd="0" destOrd="0" parTransId="{FADD9C12-C400-474C-9319-4AED94A16E7F}" sibTransId="{321900B2-28E3-464F-A2AF-91A4DBA64AD3}"/>
    <dgm:cxn modelId="{34A5D88A-24E3-4C3D-AB0C-23D3E9C58FAE}" type="presOf" srcId="{6698A5EA-2AEE-479C-A926-87C5371145F2}" destId="{9658BC5E-A1C3-438C-A156-8E4F30E5DE9D}" srcOrd="0" destOrd="0" presId="urn:microsoft.com/office/officeart/2005/8/layout/hierarchy1"/>
    <dgm:cxn modelId="{F3B29B90-B7F9-4E16-9F79-9206AC065B46}" type="presOf" srcId="{28BAC647-EE9D-4E18-9B97-533AFAE04947}" destId="{D920CEBB-B22A-4E8E-927A-2AF6ED72CADF}" srcOrd="0" destOrd="0" presId="urn:microsoft.com/office/officeart/2005/8/layout/hierarchy1"/>
    <dgm:cxn modelId="{C899FA92-B296-4578-997E-AFC50FE71686}" type="presOf" srcId="{DFD9033E-6392-4C71-A4EE-53E9580C687D}" destId="{CCF5A6ED-F534-496F-9447-E1180C65B7DF}" srcOrd="0" destOrd="0" presId="urn:microsoft.com/office/officeart/2005/8/layout/hierarchy1"/>
    <dgm:cxn modelId="{2289C793-BF62-4022-A689-25BF37BAE9E4}" srcId="{6A0D6319-116A-4081-ADF5-C997C012699E}" destId="{0850530C-F86B-41F6-A658-9ED8F1E70345}" srcOrd="0" destOrd="0" parTransId="{8972AB0D-28BF-4D5B-A885-B2076272D7F9}" sibTransId="{6C6632AF-71D5-4D9D-B870-F66880715623}"/>
    <dgm:cxn modelId="{F83ADD93-FF7F-4B88-9A21-9A7F25C0DDA6}" type="presOf" srcId="{53DCB32E-A476-4879-8A7F-E52460B8B4F8}" destId="{5FAE98C6-D541-4D35-BB00-A1AD925D3D4C}" srcOrd="0" destOrd="0" presId="urn:microsoft.com/office/officeart/2005/8/layout/hierarchy1"/>
    <dgm:cxn modelId="{E3C20198-06B4-43F0-AE8F-79E30D6174F8}" type="presOf" srcId="{6F53476C-FC09-49EB-A5F4-C34E1A6FE170}" destId="{203D7D05-6FC8-4FE9-A8DE-308EB4BDFB04}" srcOrd="0" destOrd="0" presId="urn:microsoft.com/office/officeart/2005/8/layout/hierarchy1"/>
    <dgm:cxn modelId="{A78900AE-A016-4330-B8DF-D1D6513479CF}" type="presOf" srcId="{0850530C-F86B-41F6-A658-9ED8F1E70345}" destId="{E945C172-C582-4C58-A119-7C6C53489FF3}" srcOrd="0" destOrd="0" presId="urn:microsoft.com/office/officeart/2005/8/layout/hierarchy1"/>
    <dgm:cxn modelId="{BB7550B0-D205-4B24-8756-0695A660564F}" srcId="{28BAC647-EE9D-4E18-9B97-533AFAE04947}" destId="{795AA789-E603-4D6A-BE7B-46C8A1C1E79F}" srcOrd="0" destOrd="0" parTransId="{6F53476C-FC09-49EB-A5F4-C34E1A6FE170}" sibTransId="{BD56346D-1375-4B54-9028-89679EE99686}"/>
    <dgm:cxn modelId="{EA6AFBB3-FE1C-42CF-B6B5-790D384A436B}" srcId="{0B86D490-AC5A-4C3C-8A21-FE03ACB98723}" destId="{6A0D6319-116A-4081-ADF5-C997C012699E}" srcOrd="0" destOrd="0" parTransId="{798063C2-4CAB-4F0F-8B7D-8EA4B2410F7C}" sibTransId="{AABF06AC-A3FD-4505-ACBE-5538E1D58B43}"/>
    <dgm:cxn modelId="{2345DFB5-E581-4A12-B491-7B8916161B97}" type="presOf" srcId="{798063C2-4CAB-4F0F-8B7D-8EA4B2410F7C}" destId="{A1D216D9-8FF7-465A-A351-EC7EFB611751}" srcOrd="0" destOrd="0" presId="urn:microsoft.com/office/officeart/2005/8/layout/hierarchy1"/>
    <dgm:cxn modelId="{67B9D2BE-3954-4532-AB0A-FFA458538500}" type="presOf" srcId="{FADD9C12-C400-474C-9319-4AED94A16E7F}" destId="{D4A6C877-0129-4AEA-A99D-E27A7C4E343C}" srcOrd="0" destOrd="0" presId="urn:microsoft.com/office/officeart/2005/8/layout/hierarchy1"/>
    <dgm:cxn modelId="{E9A962C2-BC6B-4604-98C0-55D3011FF9E6}" type="presOf" srcId="{87D0E379-8286-4C37-8388-8E52B2EEBCB3}" destId="{D22FED76-EE1A-42A4-8462-23269D3B60C1}" srcOrd="0" destOrd="0" presId="urn:microsoft.com/office/officeart/2005/8/layout/hierarchy1"/>
    <dgm:cxn modelId="{8197CAC7-FC2C-4B8B-9BE4-EE44D03C1B18}" type="presOf" srcId="{8972AB0D-28BF-4D5B-A885-B2076272D7F9}" destId="{CD6CEF42-373A-407D-8D35-6A69F96AA38C}" srcOrd="0" destOrd="0" presId="urn:microsoft.com/office/officeart/2005/8/layout/hierarchy1"/>
    <dgm:cxn modelId="{9F48F1C9-FB31-4177-8870-EE4871F180C3}" type="presOf" srcId="{38733533-B3E5-4937-9B17-8BB01F174189}" destId="{20421CE6-82A4-40D2-9B5C-90871E92A424}" srcOrd="0" destOrd="0" presId="urn:microsoft.com/office/officeart/2005/8/layout/hierarchy1"/>
    <dgm:cxn modelId="{E289EACE-F092-4975-97B8-1B1535A535F9}" srcId="{A3CEAA7C-F034-4BA7-B70A-FA4102CE63A0}" destId="{B157DE60-CC7F-4529-B3DA-B1FAE7FE7441}" srcOrd="0" destOrd="0" parTransId="{4E4E8992-F78E-44CD-866E-D8AFF9B1A519}" sibTransId="{5ADE2009-2F5B-4EA1-B424-C4BA598A4A7D}"/>
    <dgm:cxn modelId="{0BD05BD6-C554-4987-9C64-D3A497EDFF8B}" srcId="{53DCB32E-A476-4879-8A7F-E52460B8B4F8}" destId="{C82C4F7A-9275-4BC4-8A82-A0FA660BFBE0}" srcOrd="0" destOrd="0" parTransId="{9714AF88-D27A-4268-BCA8-CB3D9FAD99E0}" sibTransId="{3CF1BDF1-BBFF-4B8D-9576-ACAC9920F174}"/>
    <dgm:cxn modelId="{8A5E4EDC-0BC0-4020-B996-088CEAEBC6DC}" type="presOf" srcId="{CDEC7DCD-8D5E-4513-99FB-FE5FFA8A6030}" destId="{2C6045F0-C518-47C3-80AE-9708211C72F3}" srcOrd="0" destOrd="0" presId="urn:microsoft.com/office/officeart/2005/8/layout/hierarchy1"/>
    <dgm:cxn modelId="{D37743DE-ED39-4FE4-AF9B-24B0419E1EAB}" type="presOf" srcId="{0B86D490-AC5A-4C3C-8A21-FE03ACB98723}" destId="{9A73D141-E0FF-4EEB-B18A-248AD918306B}" srcOrd="0" destOrd="0" presId="urn:microsoft.com/office/officeart/2005/8/layout/hierarchy1"/>
    <dgm:cxn modelId="{B405F8E0-A124-4259-88E9-90DF396CDEA5}" srcId="{C82C4F7A-9275-4BC4-8A82-A0FA660BFBE0}" destId="{0577A951-D08F-4431-BC52-C5EB2CBBD080}" srcOrd="0" destOrd="0" parTransId="{4E02BA52-E705-47D7-9A1F-08E69B26E827}" sibTransId="{363F806C-5CE3-46B7-942A-9BBFA6B3CDEC}"/>
    <dgm:cxn modelId="{235F92E1-6A40-4842-AE13-8C502F76C9C0}" type="presOf" srcId="{4E02BA52-E705-47D7-9A1F-08E69B26E827}" destId="{CD3E7CDE-0BBE-448B-987A-7F9809500326}" srcOrd="0" destOrd="0" presId="urn:microsoft.com/office/officeart/2005/8/layout/hierarchy1"/>
    <dgm:cxn modelId="{67D258EE-ED73-45BA-A378-1FAFF6C986D9}" type="presOf" srcId="{67FFBFAF-3D65-4BB8-9FE2-64D3F1ADF38F}" destId="{54259800-D9BF-4AB5-81F8-57BC6CEE6F66}" srcOrd="0" destOrd="0" presId="urn:microsoft.com/office/officeart/2005/8/layout/hierarchy1"/>
    <dgm:cxn modelId="{FAFA39F9-EE5B-4075-B07C-EAD28222C4C2}" srcId="{20EC8B0F-6F65-43BF-92E7-A1D58D2A2E16}" destId="{CDEC7DCD-8D5E-4513-99FB-FE5FFA8A6030}" srcOrd="0" destOrd="0" parTransId="{118D7F3E-797F-4FF2-A12E-1C3A6EA4427A}" sibTransId="{510D2908-6C36-4BE4-8A21-9B62B3599844}"/>
    <dgm:cxn modelId="{43FEB8FD-4A7A-4339-B3BA-45AA97B1D8D6}" srcId="{87D0E379-8286-4C37-8388-8E52B2EEBCB3}" destId="{8593E8B9-0B06-4382-B4D5-426C95C74A81}" srcOrd="0" destOrd="0" parTransId="{14EA1D3D-F3FB-4C03-822D-8B63AD941E7E}" sibTransId="{5A634F1D-6AFF-45FD-A05B-0A48BCDC17B3}"/>
    <dgm:cxn modelId="{314872FF-08A6-4D1B-BE2A-A4346E59F763}" type="presOf" srcId="{C82C4F7A-9275-4BC4-8A82-A0FA660BFBE0}" destId="{51EAE0D4-C79B-4211-AE74-3FA5E39EAEC0}" srcOrd="0" destOrd="0" presId="urn:microsoft.com/office/officeart/2005/8/layout/hierarchy1"/>
    <dgm:cxn modelId="{31255EDD-F1CF-486E-B304-17A78940090B}" type="presParOf" srcId="{5A2E6ACB-9643-422C-A27F-BA899F0FD6FE}" destId="{75C35615-8F31-48DB-9B4B-C24C540BCC69}" srcOrd="0" destOrd="0" presId="urn:microsoft.com/office/officeart/2005/8/layout/hierarchy1"/>
    <dgm:cxn modelId="{E679917F-E1D7-4046-B075-E5A72504AB7D}" type="presParOf" srcId="{75C35615-8F31-48DB-9B4B-C24C540BCC69}" destId="{945C76E0-C61A-46F8-8CEE-E839A9CAC97D}" srcOrd="0" destOrd="0" presId="urn:microsoft.com/office/officeart/2005/8/layout/hierarchy1"/>
    <dgm:cxn modelId="{29829D5E-A101-4C7E-9634-D0FBC69A04A4}" type="presParOf" srcId="{945C76E0-C61A-46F8-8CEE-E839A9CAC97D}" destId="{8A2BCE06-6F8F-48B2-8AB8-076652789F68}" srcOrd="0" destOrd="0" presId="urn:microsoft.com/office/officeart/2005/8/layout/hierarchy1"/>
    <dgm:cxn modelId="{8D39CB68-2D2C-49F0-A4A3-46EB3A374AB5}" type="presParOf" srcId="{945C76E0-C61A-46F8-8CEE-E839A9CAC97D}" destId="{2C6045F0-C518-47C3-80AE-9708211C72F3}" srcOrd="1" destOrd="0" presId="urn:microsoft.com/office/officeart/2005/8/layout/hierarchy1"/>
    <dgm:cxn modelId="{AAA744FB-F116-4EF5-8CC7-EEF798D1E7C2}" type="presParOf" srcId="{75C35615-8F31-48DB-9B4B-C24C540BCC69}" destId="{9AF2E0F8-2858-4416-AFA9-B82C9C149A44}" srcOrd="1" destOrd="0" presId="urn:microsoft.com/office/officeart/2005/8/layout/hierarchy1"/>
    <dgm:cxn modelId="{127DD33D-B01E-4C00-AD7C-B1A96B747A42}" type="presParOf" srcId="{9AF2E0F8-2858-4416-AFA9-B82C9C149A44}" destId="{D4A6C877-0129-4AEA-A99D-E27A7C4E343C}" srcOrd="0" destOrd="0" presId="urn:microsoft.com/office/officeart/2005/8/layout/hierarchy1"/>
    <dgm:cxn modelId="{0EEC4226-8780-46B1-A1B7-6D74F87660B1}" type="presParOf" srcId="{9AF2E0F8-2858-4416-AFA9-B82C9C149A44}" destId="{CDE79198-27FA-4685-AFCD-6A0B8D9F49C4}" srcOrd="1" destOrd="0" presId="urn:microsoft.com/office/officeart/2005/8/layout/hierarchy1"/>
    <dgm:cxn modelId="{65B82742-87E6-43D4-A033-A930DFF22F8D}" type="presParOf" srcId="{CDE79198-27FA-4685-AFCD-6A0B8D9F49C4}" destId="{40790603-DD65-4F63-9C63-3F8D1EC23C49}" srcOrd="0" destOrd="0" presId="urn:microsoft.com/office/officeart/2005/8/layout/hierarchy1"/>
    <dgm:cxn modelId="{181E962B-C816-468D-95C7-68BB2AA498A3}" type="presParOf" srcId="{40790603-DD65-4F63-9C63-3F8D1EC23C49}" destId="{875D101E-9C0D-4072-9FBF-3CE18FFB90B5}" srcOrd="0" destOrd="0" presId="urn:microsoft.com/office/officeart/2005/8/layout/hierarchy1"/>
    <dgm:cxn modelId="{94399329-9047-4D8B-87EB-472CFE08491A}" type="presParOf" srcId="{40790603-DD65-4F63-9C63-3F8D1EC23C49}" destId="{93452A0A-41F7-4044-A69A-AA4653EADFF8}" srcOrd="1" destOrd="0" presId="urn:microsoft.com/office/officeart/2005/8/layout/hierarchy1"/>
    <dgm:cxn modelId="{77076583-CCCF-4CD9-8278-F311EF888FF3}" type="presParOf" srcId="{CDE79198-27FA-4685-AFCD-6A0B8D9F49C4}" destId="{1F4D29D4-8D01-4E4B-901A-85875E9C242E}" srcOrd="1" destOrd="0" presId="urn:microsoft.com/office/officeart/2005/8/layout/hierarchy1"/>
    <dgm:cxn modelId="{BD603ABF-359F-42A4-BDD6-A4336FF0A60F}" type="presParOf" srcId="{1F4D29D4-8D01-4E4B-901A-85875E9C242E}" destId="{3137AB1E-546C-471E-802E-897CA7607840}" srcOrd="0" destOrd="0" presId="urn:microsoft.com/office/officeart/2005/8/layout/hierarchy1"/>
    <dgm:cxn modelId="{9A4B3260-9EF4-46D0-A54B-08B7BA186B47}" type="presParOf" srcId="{1F4D29D4-8D01-4E4B-901A-85875E9C242E}" destId="{08D3E097-E111-40F8-855D-934B0452CA28}" srcOrd="1" destOrd="0" presId="urn:microsoft.com/office/officeart/2005/8/layout/hierarchy1"/>
    <dgm:cxn modelId="{A2F3A021-2A44-407E-98D3-4998DE060872}" type="presParOf" srcId="{08D3E097-E111-40F8-855D-934B0452CA28}" destId="{D075CB0B-85A7-47FB-A37B-87EC06EB2C4E}" srcOrd="0" destOrd="0" presId="urn:microsoft.com/office/officeart/2005/8/layout/hierarchy1"/>
    <dgm:cxn modelId="{0496CFBE-11CB-46B4-BB50-8C3A7AD75A45}" type="presParOf" srcId="{D075CB0B-85A7-47FB-A37B-87EC06EB2C4E}" destId="{C0282EFD-910D-46FA-943C-DC8774B52B89}" srcOrd="0" destOrd="0" presId="urn:microsoft.com/office/officeart/2005/8/layout/hierarchy1"/>
    <dgm:cxn modelId="{BD5690A6-4104-4952-AE79-15EE3C45BBCA}" type="presParOf" srcId="{D075CB0B-85A7-47FB-A37B-87EC06EB2C4E}" destId="{AA71B559-1335-45CD-8180-EAB182D2E1D6}" srcOrd="1" destOrd="0" presId="urn:microsoft.com/office/officeart/2005/8/layout/hierarchy1"/>
    <dgm:cxn modelId="{D455B836-E1C2-4E61-8D1E-DD0F25072812}" type="presParOf" srcId="{08D3E097-E111-40F8-855D-934B0452CA28}" destId="{2BDB9D77-546E-4343-975E-8C2A3ECC6791}" srcOrd="1" destOrd="0" presId="urn:microsoft.com/office/officeart/2005/8/layout/hierarchy1"/>
    <dgm:cxn modelId="{91076898-AA1E-4764-B5D5-9CA8AEE1A39E}" type="presParOf" srcId="{2BDB9D77-546E-4343-975E-8C2A3ECC6791}" destId="{6C4C9A08-33D2-4C35-9161-008CAF721525}" srcOrd="0" destOrd="0" presId="urn:microsoft.com/office/officeart/2005/8/layout/hierarchy1"/>
    <dgm:cxn modelId="{A03C3B5D-6604-4A0A-951F-C733D997AB75}" type="presParOf" srcId="{2BDB9D77-546E-4343-975E-8C2A3ECC6791}" destId="{5375F640-F023-4D21-8549-B914E20BEC80}" srcOrd="1" destOrd="0" presId="urn:microsoft.com/office/officeart/2005/8/layout/hierarchy1"/>
    <dgm:cxn modelId="{3D19F63F-1557-4CF6-8EC1-D2550B735415}" type="presParOf" srcId="{5375F640-F023-4D21-8549-B914E20BEC80}" destId="{03B66667-FE59-49CB-8C0C-975FB30BB9E2}" srcOrd="0" destOrd="0" presId="urn:microsoft.com/office/officeart/2005/8/layout/hierarchy1"/>
    <dgm:cxn modelId="{8E6EC98D-0ED8-4FCC-8FAB-7EB9067EC64F}" type="presParOf" srcId="{03B66667-FE59-49CB-8C0C-975FB30BB9E2}" destId="{4C24DBD2-341D-4F7A-B379-A39962A249A5}" srcOrd="0" destOrd="0" presId="urn:microsoft.com/office/officeart/2005/8/layout/hierarchy1"/>
    <dgm:cxn modelId="{BFF4B83D-D64B-4B7A-A811-34FEF6B2CDAB}" type="presParOf" srcId="{03B66667-FE59-49CB-8C0C-975FB30BB9E2}" destId="{54259800-D9BF-4AB5-81F8-57BC6CEE6F66}" srcOrd="1" destOrd="0" presId="urn:microsoft.com/office/officeart/2005/8/layout/hierarchy1"/>
    <dgm:cxn modelId="{AB6C06F9-492A-42F1-8314-6EA5FCAD26DF}" type="presParOf" srcId="{5375F640-F023-4D21-8549-B914E20BEC80}" destId="{40DCF357-575A-4A98-B9F1-D485C9E2AB29}" srcOrd="1" destOrd="0" presId="urn:microsoft.com/office/officeart/2005/8/layout/hierarchy1"/>
    <dgm:cxn modelId="{F602631C-CCBF-4EEC-B500-3F8494634A71}" type="presParOf" srcId="{9AF2E0F8-2858-4416-AFA9-B82C9C149A44}" destId="{CCF5A6ED-F534-496F-9447-E1180C65B7DF}" srcOrd="2" destOrd="0" presId="urn:microsoft.com/office/officeart/2005/8/layout/hierarchy1"/>
    <dgm:cxn modelId="{AF6B197A-FF7A-4359-9BAF-B05132D42F38}" type="presParOf" srcId="{9AF2E0F8-2858-4416-AFA9-B82C9C149A44}" destId="{6A4F9AD8-CA6E-4043-8401-DC77ABD5905E}" srcOrd="3" destOrd="0" presId="urn:microsoft.com/office/officeart/2005/8/layout/hierarchy1"/>
    <dgm:cxn modelId="{A6ACE0F9-CAD8-48E9-B7B0-2F2AFD4F8D93}" type="presParOf" srcId="{6A4F9AD8-CA6E-4043-8401-DC77ABD5905E}" destId="{8C959F86-AA9B-4EC3-B553-9FDF6F7A952A}" srcOrd="0" destOrd="0" presId="urn:microsoft.com/office/officeart/2005/8/layout/hierarchy1"/>
    <dgm:cxn modelId="{3C4DF9A0-1A35-47E9-8FFA-9CEB8C1A9477}" type="presParOf" srcId="{8C959F86-AA9B-4EC3-B553-9FDF6F7A952A}" destId="{5D84AB1C-3F5E-44A0-A1C2-2D7174BE4691}" srcOrd="0" destOrd="0" presId="urn:microsoft.com/office/officeart/2005/8/layout/hierarchy1"/>
    <dgm:cxn modelId="{2B6B4106-4B13-452F-BFDC-AFAF86E1B726}" type="presParOf" srcId="{8C959F86-AA9B-4EC3-B553-9FDF6F7A952A}" destId="{D920CEBB-B22A-4E8E-927A-2AF6ED72CADF}" srcOrd="1" destOrd="0" presId="urn:microsoft.com/office/officeart/2005/8/layout/hierarchy1"/>
    <dgm:cxn modelId="{285B35D6-851C-4745-94A4-578242CE470A}" type="presParOf" srcId="{6A4F9AD8-CA6E-4043-8401-DC77ABD5905E}" destId="{49C85AD4-80A2-4D82-A732-1457704DCDD2}" srcOrd="1" destOrd="0" presId="urn:microsoft.com/office/officeart/2005/8/layout/hierarchy1"/>
    <dgm:cxn modelId="{2F7A61DB-4BC5-440D-AB72-04B0BE31E435}" type="presParOf" srcId="{49C85AD4-80A2-4D82-A732-1457704DCDD2}" destId="{203D7D05-6FC8-4FE9-A8DE-308EB4BDFB04}" srcOrd="0" destOrd="0" presId="urn:microsoft.com/office/officeart/2005/8/layout/hierarchy1"/>
    <dgm:cxn modelId="{0B77B920-3D67-469B-BBF6-3314E15BEB7B}" type="presParOf" srcId="{49C85AD4-80A2-4D82-A732-1457704DCDD2}" destId="{4A66CEB7-B113-4A18-BA89-200E571A9E91}" srcOrd="1" destOrd="0" presId="urn:microsoft.com/office/officeart/2005/8/layout/hierarchy1"/>
    <dgm:cxn modelId="{956F4C0B-E5A1-48BD-8B5D-4BAA92AEB5A9}" type="presParOf" srcId="{4A66CEB7-B113-4A18-BA89-200E571A9E91}" destId="{A655098B-A033-4348-BC4A-EB53433772E6}" srcOrd="0" destOrd="0" presId="urn:microsoft.com/office/officeart/2005/8/layout/hierarchy1"/>
    <dgm:cxn modelId="{DD19E27B-1093-494A-915F-E8FB07179C60}" type="presParOf" srcId="{A655098B-A033-4348-BC4A-EB53433772E6}" destId="{856B72CF-BDA4-4A5A-8D93-2E172C1A130E}" srcOrd="0" destOrd="0" presId="urn:microsoft.com/office/officeart/2005/8/layout/hierarchy1"/>
    <dgm:cxn modelId="{E2887728-3206-459F-A208-ACCB16AEAAB0}" type="presParOf" srcId="{A655098B-A033-4348-BC4A-EB53433772E6}" destId="{07B44CD5-FBA9-48D5-B5D1-87C191E73F20}" srcOrd="1" destOrd="0" presId="urn:microsoft.com/office/officeart/2005/8/layout/hierarchy1"/>
    <dgm:cxn modelId="{BE587381-FFDA-40B9-BD1C-233EC7442502}" type="presParOf" srcId="{4A66CEB7-B113-4A18-BA89-200E571A9E91}" destId="{60B85A40-8CF5-4DA1-8AC6-59A29E3AF071}" srcOrd="1" destOrd="0" presId="urn:microsoft.com/office/officeart/2005/8/layout/hierarchy1"/>
    <dgm:cxn modelId="{12FE8C87-B068-40ED-A159-C260280CE858}" type="presParOf" srcId="{60B85A40-8CF5-4DA1-8AC6-59A29E3AF071}" destId="{06E664E4-FB23-4FA9-A85A-38B26E813F66}" srcOrd="0" destOrd="0" presId="urn:microsoft.com/office/officeart/2005/8/layout/hierarchy1"/>
    <dgm:cxn modelId="{06764747-AA45-44DE-9875-3F044C25B2DC}" type="presParOf" srcId="{60B85A40-8CF5-4DA1-8AC6-59A29E3AF071}" destId="{C6088EAE-31A8-4275-B4EF-ED212611AC80}" srcOrd="1" destOrd="0" presId="urn:microsoft.com/office/officeart/2005/8/layout/hierarchy1"/>
    <dgm:cxn modelId="{1E49D130-33E6-4083-A5D3-86BD1B26ED28}" type="presParOf" srcId="{C6088EAE-31A8-4275-B4EF-ED212611AC80}" destId="{E1DCB94A-06D5-4791-A183-506B7480F2AB}" srcOrd="0" destOrd="0" presId="urn:microsoft.com/office/officeart/2005/8/layout/hierarchy1"/>
    <dgm:cxn modelId="{E5759180-D298-426D-B3F3-438889BF6E98}" type="presParOf" srcId="{E1DCB94A-06D5-4791-A183-506B7480F2AB}" destId="{1322B1CF-6B67-4A94-B9C4-C064FEDF9EA7}" srcOrd="0" destOrd="0" presId="urn:microsoft.com/office/officeart/2005/8/layout/hierarchy1"/>
    <dgm:cxn modelId="{E79AFB91-EDA6-4191-AFE5-F8128B1DCE95}" type="presParOf" srcId="{E1DCB94A-06D5-4791-A183-506B7480F2AB}" destId="{D22FED76-EE1A-42A4-8462-23269D3B60C1}" srcOrd="1" destOrd="0" presId="urn:microsoft.com/office/officeart/2005/8/layout/hierarchy1"/>
    <dgm:cxn modelId="{3ADF04A0-6FA7-49D0-902D-98BC0D84F6A1}" type="presParOf" srcId="{C6088EAE-31A8-4275-B4EF-ED212611AC80}" destId="{02E3C4E2-86CA-4A68-AAE0-9A9609F79226}" srcOrd="1" destOrd="0" presId="urn:microsoft.com/office/officeart/2005/8/layout/hierarchy1"/>
    <dgm:cxn modelId="{1D589D13-94B3-437F-B332-8781C613460D}" type="presParOf" srcId="{02E3C4E2-86CA-4A68-AAE0-9A9609F79226}" destId="{0987AF45-96F8-470A-846D-7A0AD1036709}" srcOrd="0" destOrd="0" presId="urn:microsoft.com/office/officeart/2005/8/layout/hierarchy1"/>
    <dgm:cxn modelId="{81CE086E-39C0-45FD-9313-45BEC8F06F41}" type="presParOf" srcId="{02E3C4E2-86CA-4A68-AAE0-9A9609F79226}" destId="{84FAFE3D-FF98-42C1-9BDC-1E06A8412A1A}" srcOrd="1" destOrd="0" presId="urn:microsoft.com/office/officeart/2005/8/layout/hierarchy1"/>
    <dgm:cxn modelId="{DC10836C-6633-437D-9475-CBB55A6A3AE7}" type="presParOf" srcId="{84FAFE3D-FF98-42C1-9BDC-1E06A8412A1A}" destId="{1CF52474-6CEC-4BA8-9ABC-810A1ECF5110}" srcOrd="0" destOrd="0" presId="urn:microsoft.com/office/officeart/2005/8/layout/hierarchy1"/>
    <dgm:cxn modelId="{74DB1B33-C114-4D71-B662-01E06C2F3E50}" type="presParOf" srcId="{1CF52474-6CEC-4BA8-9ABC-810A1ECF5110}" destId="{EFE065E7-5689-40F3-815A-A9BB789DF44B}" srcOrd="0" destOrd="0" presId="urn:microsoft.com/office/officeart/2005/8/layout/hierarchy1"/>
    <dgm:cxn modelId="{F5D335C3-117F-46F8-8AE2-CE6D1CA46270}" type="presParOf" srcId="{1CF52474-6CEC-4BA8-9ABC-810A1ECF5110}" destId="{588DB063-0E6F-497A-9A5D-EA2FBBBCB892}" srcOrd="1" destOrd="0" presId="urn:microsoft.com/office/officeart/2005/8/layout/hierarchy1"/>
    <dgm:cxn modelId="{B7E555F8-6E95-49C0-90B0-737980906947}" type="presParOf" srcId="{84FAFE3D-FF98-42C1-9BDC-1E06A8412A1A}" destId="{EF42F9B4-8447-4E90-95F3-F586704D0697}" srcOrd="1" destOrd="0" presId="urn:microsoft.com/office/officeart/2005/8/layout/hierarchy1"/>
    <dgm:cxn modelId="{9C6324B2-9601-45AB-B1A0-A499E6BCA814}" type="presParOf" srcId="{9AF2E0F8-2858-4416-AFA9-B82C9C149A44}" destId="{20421CE6-82A4-40D2-9B5C-90871E92A424}" srcOrd="4" destOrd="0" presId="urn:microsoft.com/office/officeart/2005/8/layout/hierarchy1"/>
    <dgm:cxn modelId="{10C8CB9B-83FE-490A-8040-DA7AF0C7C173}" type="presParOf" srcId="{9AF2E0F8-2858-4416-AFA9-B82C9C149A44}" destId="{E2E1CCEB-BA5B-420E-A953-2CD867410ABF}" srcOrd="5" destOrd="0" presId="urn:microsoft.com/office/officeart/2005/8/layout/hierarchy1"/>
    <dgm:cxn modelId="{6A67F751-0A2F-4383-B6A2-33C1466DC617}" type="presParOf" srcId="{E2E1CCEB-BA5B-420E-A953-2CD867410ABF}" destId="{0EB25C17-54B2-441D-BD06-52C49AFEBA92}" srcOrd="0" destOrd="0" presId="urn:microsoft.com/office/officeart/2005/8/layout/hierarchy1"/>
    <dgm:cxn modelId="{FF8F2E28-C762-4FCD-A14F-A91C0C5F9CBD}" type="presParOf" srcId="{0EB25C17-54B2-441D-BD06-52C49AFEBA92}" destId="{06B75F63-EB08-4333-8253-E1FF1BDEEBE4}" srcOrd="0" destOrd="0" presId="urn:microsoft.com/office/officeart/2005/8/layout/hierarchy1"/>
    <dgm:cxn modelId="{BD90014F-58D4-4693-9D9E-77915DAFBF6A}" type="presParOf" srcId="{0EB25C17-54B2-441D-BD06-52C49AFEBA92}" destId="{9A73D141-E0FF-4EEB-B18A-248AD918306B}" srcOrd="1" destOrd="0" presId="urn:microsoft.com/office/officeart/2005/8/layout/hierarchy1"/>
    <dgm:cxn modelId="{A237778A-FA25-4F9C-BDE2-B1C34BEBD7A7}" type="presParOf" srcId="{E2E1CCEB-BA5B-420E-A953-2CD867410ABF}" destId="{0525D39A-1A1C-44F7-94C5-38EBBE6E0270}" srcOrd="1" destOrd="0" presId="urn:microsoft.com/office/officeart/2005/8/layout/hierarchy1"/>
    <dgm:cxn modelId="{951E7BE8-11BC-43BC-A07D-8A6EC5BE8DE8}" type="presParOf" srcId="{0525D39A-1A1C-44F7-94C5-38EBBE6E0270}" destId="{A1D216D9-8FF7-465A-A351-EC7EFB611751}" srcOrd="0" destOrd="0" presId="urn:microsoft.com/office/officeart/2005/8/layout/hierarchy1"/>
    <dgm:cxn modelId="{0691D6CB-89FD-4FB0-9F12-B611954B1E2A}" type="presParOf" srcId="{0525D39A-1A1C-44F7-94C5-38EBBE6E0270}" destId="{583D512C-048F-41E1-B889-7B2F4563D6CD}" srcOrd="1" destOrd="0" presId="urn:microsoft.com/office/officeart/2005/8/layout/hierarchy1"/>
    <dgm:cxn modelId="{CCEC966F-1CB7-45A6-B88D-8B3D665B40E4}" type="presParOf" srcId="{583D512C-048F-41E1-B889-7B2F4563D6CD}" destId="{9D138E4C-8F36-4325-AD43-A5E077A307B5}" srcOrd="0" destOrd="0" presId="urn:microsoft.com/office/officeart/2005/8/layout/hierarchy1"/>
    <dgm:cxn modelId="{E8959BF2-2EED-4849-A85C-B089192B4289}" type="presParOf" srcId="{9D138E4C-8F36-4325-AD43-A5E077A307B5}" destId="{A8EB5148-D36D-42A1-8F8A-5AC6688265B1}" srcOrd="0" destOrd="0" presId="urn:microsoft.com/office/officeart/2005/8/layout/hierarchy1"/>
    <dgm:cxn modelId="{112D7C15-EB39-4905-81E0-DA32EC255765}" type="presParOf" srcId="{9D138E4C-8F36-4325-AD43-A5E077A307B5}" destId="{CF1C78E6-475C-4131-8953-3087B70FF563}" srcOrd="1" destOrd="0" presId="urn:microsoft.com/office/officeart/2005/8/layout/hierarchy1"/>
    <dgm:cxn modelId="{8A89AB8E-7083-49FA-8DBE-FFDE49B28962}" type="presParOf" srcId="{583D512C-048F-41E1-B889-7B2F4563D6CD}" destId="{A667484B-4226-4120-8E5C-2F16043732C3}" srcOrd="1" destOrd="0" presId="urn:microsoft.com/office/officeart/2005/8/layout/hierarchy1"/>
    <dgm:cxn modelId="{E8FD28EB-6A02-49EB-A944-6F4710AC3C91}" type="presParOf" srcId="{A667484B-4226-4120-8E5C-2F16043732C3}" destId="{CD6CEF42-373A-407D-8D35-6A69F96AA38C}" srcOrd="0" destOrd="0" presId="urn:microsoft.com/office/officeart/2005/8/layout/hierarchy1"/>
    <dgm:cxn modelId="{78B53B05-D7B7-4954-8F7A-777F6AB0C0A1}" type="presParOf" srcId="{A667484B-4226-4120-8E5C-2F16043732C3}" destId="{A738D3F8-F603-49B7-8EF9-998AE98F6F41}" srcOrd="1" destOrd="0" presId="urn:microsoft.com/office/officeart/2005/8/layout/hierarchy1"/>
    <dgm:cxn modelId="{85136D52-F966-44A7-A139-23754FBDD1E5}" type="presParOf" srcId="{A738D3F8-F603-49B7-8EF9-998AE98F6F41}" destId="{C744165C-0BFA-4C66-9A12-EFD3F7995560}" srcOrd="0" destOrd="0" presId="urn:microsoft.com/office/officeart/2005/8/layout/hierarchy1"/>
    <dgm:cxn modelId="{C700C553-84FA-4190-A19B-CA0EF61691F8}" type="presParOf" srcId="{C744165C-0BFA-4C66-9A12-EFD3F7995560}" destId="{B6B18893-DE40-4EFE-BF4E-BDD726DD16DF}" srcOrd="0" destOrd="0" presId="urn:microsoft.com/office/officeart/2005/8/layout/hierarchy1"/>
    <dgm:cxn modelId="{356F5B2A-67A1-48CA-90E3-5F8BB7B35954}" type="presParOf" srcId="{C744165C-0BFA-4C66-9A12-EFD3F7995560}" destId="{E945C172-C582-4C58-A119-7C6C53489FF3}" srcOrd="1" destOrd="0" presId="urn:microsoft.com/office/officeart/2005/8/layout/hierarchy1"/>
    <dgm:cxn modelId="{6CB2AFCE-E28B-4168-8759-C9C4BAE6A706}" type="presParOf" srcId="{A738D3F8-F603-49B7-8EF9-998AE98F6F41}" destId="{F8FC0C7A-B8BD-4DE8-826F-3D3A12BF1856}" srcOrd="1" destOrd="0" presId="urn:microsoft.com/office/officeart/2005/8/layout/hierarchy1"/>
    <dgm:cxn modelId="{A462062C-21B2-4BE9-AD84-8017F1F60149}" type="presParOf" srcId="{9AF2E0F8-2858-4416-AFA9-B82C9C149A44}" destId="{9658BC5E-A1C3-438C-A156-8E4F30E5DE9D}" srcOrd="6" destOrd="0" presId="urn:microsoft.com/office/officeart/2005/8/layout/hierarchy1"/>
    <dgm:cxn modelId="{6AAA795D-5C5B-4DBC-AEED-B3E9EBC9ACB2}" type="presParOf" srcId="{9AF2E0F8-2858-4416-AFA9-B82C9C149A44}" destId="{9CC22372-F893-42A0-9510-8883EA22EECF}" srcOrd="7" destOrd="0" presId="urn:microsoft.com/office/officeart/2005/8/layout/hierarchy1"/>
    <dgm:cxn modelId="{D20F7899-6D8E-42AD-A0B7-164B1ADF53E4}" type="presParOf" srcId="{9CC22372-F893-42A0-9510-8883EA22EECF}" destId="{4109F0C1-F58A-4222-82A1-B3BB77E1A05F}" srcOrd="0" destOrd="0" presId="urn:microsoft.com/office/officeart/2005/8/layout/hierarchy1"/>
    <dgm:cxn modelId="{1EA2101A-8160-47D9-AE04-96F6BC99DF40}" type="presParOf" srcId="{4109F0C1-F58A-4222-82A1-B3BB77E1A05F}" destId="{28877866-3537-41EB-9A5C-B497B05284F2}" srcOrd="0" destOrd="0" presId="urn:microsoft.com/office/officeart/2005/8/layout/hierarchy1"/>
    <dgm:cxn modelId="{07C94E3C-3F67-4C99-BC41-1C0D31A84A55}" type="presParOf" srcId="{4109F0C1-F58A-4222-82A1-B3BB77E1A05F}" destId="{5FAE98C6-D541-4D35-BB00-A1AD925D3D4C}" srcOrd="1" destOrd="0" presId="urn:microsoft.com/office/officeart/2005/8/layout/hierarchy1"/>
    <dgm:cxn modelId="{98B540A8-22A8-4922-A9F6-D11769289E05}" type="presParOf" srcId="{9CC22372-F893-42A0-9510-8883EA22EECF}" destId="{74AD6264-112E-4AD8-A9B3-96300383E63B}" srcOrd="1" destOrd="0" presId="urn:microsoft.com/office/officeart/2005/8/layout/hierarchy1"/>
    <dgm:cxn modelId="{D028C442-8E07-4B25-9528-154B59D15233}" type="presParOf" srcId="{74AD6264-112E-4AD8-A9B3-96300383E63B}" destId="{C7899564-8D18-4F2A-B327-AA0DB9907351}" srcOrd="0" destOrd="0" presId="urn:microsoft.com/office/officeart/2005/8/layout/hierarchy1"/>
    <dgm:cxn modelId="{81EFBBEF-3500-4824-889B-2380B561B420}" type="presParOf" srcId="{74AD6264-112E-4AD8-A9B3-96300383E63B}" destId="{49EB3A66-E652-440B-B9FD-6C84E3A479A6}" srcOrd="1" destOrd="0" presId="urn:microsoft.com/office/officeart/2005/8/layout/hierarchy1"/>
    <dgm:cxn modelId="{E1166BA5-B992-44DA-B4A5-1020A4B488F0}" type="presParOf" srcId="{49EB3A66-E652-440B-B9FD-6C84E3A479A6}" destId="{EF99AF05-47DF-4C98-9F60-F014A8F693C6}" srcOrd="0" destOrd="0" presId="urn:microsoft.com/office/officeart/2005/8/layout/hierarchy1"/>
    <dgm:cxn modelId="{6B9D2395-A83F-462D-A0A8-B4ECF1C44BF7}" type="presParOf" srcId="{EF99AF05-47DF-4C98-9F60-F014A8F693C6}" destId="{F438C528-BAA2-4330-91EB-592B2B0FFB60}" srcOrd="0" destOrd="0" presId="urn:microsoft.com/office/officeart/2005/8/layout/hierarchy1"/>
    <dgm:cxn modelId="{518B58B3-B3E2-4C54-A065-31D6B17A33B7}" type="presParOf" srcId="{EF99AF05-47DF-4C98-9F60-F014A8F693C6}" destId="{51EAE0D4-C79B-4211-AE74-3FA5E39EAEC0}" srcOrd="1" destOrd="0" presId="urn:microsoft.com/office/officeart/2005/8/layout/hierarchy1"/>
    <dgm:cxn modelId="{F541FB31-256D-4AE6-81AD-E959B6311C2F}" type="presParOf" srcId="{49EB3A66-E652-440B-B9FD-6C84E3A479A6}" destId="{10E3EB72-6E2B-4F6B-8650-D940E689A3D1}" srcOrd="1" destOrd="0" presId="urn:microsoft.com/office/officeart/2005/8/layout/hierarchy1"/>
    <dgm:cxn modelId="{85B8D9FF-A608-477D-A85B-0AE02E9E9EC2}" type="presParOf" srcId="{10E3EB72-6E2B-4F6B-8650-D940E689A3D1}" destId="{CD3E7CDE-0BBE-448B-987A-7F9809500326}" srcOrd="0" destOrd="0" presId="urn:microsoft.com/office/officeart/2005/8/layout/hierarchy1"/>
    <dgm:cxn modelId="{3A514208-E285-4585-BC91-0C746E463392}" type="presParOf" srcId="{10E3EB72-6E2B-4F6B-8650-D940E689A3D1}" destId="{2A3C8353-7490-477A-AAC1-EC2255CE2CD3}" srcOrd="1" destOrd="0" presId="urn:microsoft.com/office/officeart/2005/8/layout/hierarchy1"/>
    <dgm:cxn modelId="{77D42043-AC77-49C4-9BB7-8EA64B680FD8}" type="presParOf" srcId="{2A3C8353-7490-477A-AAC1-EC2255CE2CD3}" destId="{A078035D-2B7D-409E-9030-D60940FCD97C}" srcOrd="0" destOrd="0" presId="urn:microsoft.com/office/officeart/2005/8/layout/hierarchy1"/>
    <dgm:cxn modelId="{300B577F-8746-499F-8045-27FC48EA981D}" type="presParOf" srcId="{A078035D-2B7D-409E-9030-D60940FCD97C}" destId="{35AB645E-A572-409E-BBDF-D88480ED3D10}" srcOrd="0" destOrd="0" presId="urn:microsoft.com/office/officeart/2005/8/layout/hierarchy1"/>
    <dgm:cxn modelId="{CBCD754E-F045-4AFC-B626-23CC2604DED5}" type="presParOf" srcId="{A078035D-2B7D-409E-9030-D60940FCD97C}" destId="{D9C19C66-8865-4213-A1E4-0FFA3B362D51}" srcOrd="1" destOrd="0" presId="urn:microsoft.com/office/officeart/2005/8/layout/hierarchy1"/>
    <dgm:cxn modelId="{16B17BD3-D770-40D4-B2C6-5FA2411430D9}" type="presParOf" srcId="{2A3C8353-7490-477A-AAC1-EC2255CE2CD3}" destId="{3572317C-A3A3-43C8-A883-F807558B248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5513DD-16E1-4B01-B1A2-5C89B248D46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FFA3D942-9465-49D3-9FC3-1DCFDF43997B}">
      <dgm:prSet phldrT="[Text]"/>
      <dgm:spPr/>
      <dgm:t>
        <a:bodyPr/>
        <a:lstStyle/>
        <a:p>
          <a:pPr rtl="1"/>
          <a:r>
            <a:rPr lang="he-IL" dirty="0"/>
            <a:t>לאכלה ולא להפסד</a:t>
          </a:r>
        </a:p>
      </dgm:t>
    </dgm:pt>
    <dgm:pt modelId="{97445618-2C3F-4D2A-B150-807B7ECEE275}" type="parTrans" cxnId="{42968BCC-D421-42AA-A96D-EF7C32FB588B}">
      <dgm:prSet/>
      <dgm:spPr/>
      <dgm:t>
        <a:bodyPr/>
        <a:lstStyle/>
        <a:p>
          <a:pPr rtl="1"/>
          <a:endParaRPr lang="he-IL"/>
        </a:p>
      </dgm:t>
    </dgm:pt>
    <dgm:pt modelId="{CE8C6A4F-A74C-4789-858F-FFFCB38D7885}" type="sibTrans" cxnId="{42968BCC-D421-42AA-A96D-EF7C32FB588B}">
      <dgm:prSet/>
      <dgm:spPr/>
      <dgm:t>
        <a:bodyPr/>
        <a:lstStyle/>
        <a:p>
          <a:pPr rtl="1"/>
          <a:endParaRPr lang="he-IL"/>
        </a:p>
      </dgm:t>
    </dgm:pt>
    <dgm:pt modelId="{C8E87AA6-4106-436A-B0E4-608BECF48D88}">
      <dgm:prSet phldrT="[Text]"/>
      <dgm:spPr/>
      <dgm:t>
        <a:bodyPr/>
        <a:lstStyle/>
        <a:p>
          <a:pPr rtl="1"/>
          <a:r>
            <a:rPr lang="he-IL" dirty="0"/>
            <a:t>איסור להפסיד מאכילה</a:t>
          </a:r>
        </a:p>
      </dgm:t>
    </dgm:pt>
    <dgm:pt modelId="{223369E8-D43D-44E3-B16D-C4244E35BBA6}" type="parTrans" cxnId="{C668DA68-55C5-4FF1-B346-FF7F9B09B9EA}">
      <dgm:prSet/>
      <dgm:spPr/>
    </dgm:pt>
    <dgm:pt modelId="{B7F74BA2-E742-421C-AB78-3E6A93757C42}" type="sibTrans" cxnId="{C668DA68-55C5-4FF1-B346-FF7F9B09B9EA}">
      <dgm:prSet/>
      <dgm:spPr/>
    </dgm:pt>
    <dgm:pt modelId="{FDE04A71-A782-475F-A5AE-B5509357E1C0}">
      <dgm:prSet phldrT="[Text]"/>
      <dgm:spPr/>
      <dgm:t>
        <a:bodyPr/>
        <a:lstStyle/>
        <a:p>
          <a:pPr rtl="1"/>
          <a:r>
            <a:rPr lang="he-IL" dirty="0"/>
            <a:t>איסור לפגוע בחפצה (שהיא קדוש)</a:t>
          </a:r>
        </a:p>
      </dgm:t>
    </dgm:pt>
    <dgm:pt modelId="{C3273C74-3514-435B-8C2F-2B9B05442EF1}" type="parTrans" cxnId="{01FBB6BE-D146-4260-B062-1799CF61994B}">
      <dgm:prSet/>
      <dgm:spPr/>
    </dgm:pt>
    <dgm:pt modelId="{00C691FB-56B6-4C8F-BCC2-03597BEBF723}" type="sibTrans" cxnId="{01FBB6BE-D146-4260-B062-1799CF61994B}">
      <dgm:prSet/>
      <dgm:spPr/>
    </dgm:pt>
    <dgm:pt modelId="{961D8313-DC7B-456B-BA62-42E1DEB23484}" type="pres">
      <dgm:prSet presAssocID="{825513DD-16E1-4B01-B1A2-5C89B248D461}" presName="hierChild1" presStyleCnt="0">
        <dgm:presLayoutVars>
          <dgm:chPref val="1"/>
          <dgm:dir/>
          <dgm:animOne val="branch"/>
          <dgm:animLvl val="lvl"/>
          <dgm:resizeHandles/>
        </dgm:presLayoutVars>
      </dgm:prSet>
      <dgm:spPr/>
    </dgm:pt>
    <dgm:pt modelId="{C0C69E54-4AD9-4F5D-9224-B31A7A5FE5D5}" type="pres">
      <dgm:prSet presAssocID="{FFA3D942-9465-49D3-9FC3-1DCFDF43997B}" presName="hierRoot1" presStyleCnt="0"/>
      <dgm:spPr/>
    </dgm:pt>
    <dgm:pt modelId="{1226D3D1-D77E-45F3-93F1-1AE7794E0FD4}" type="pres">
      <dgm:prSet presAssocID="{FFA3D942-9465-49D3-9FC3-1DCFDF43997B}" presName="composite" presStyleCnt="0"/>
      <dgm:spPr/>
    </dgm:pt>
    <dgm:pt modelId="{9DBCD350-2736-4AF4-A62B-753C756037DB}" type="pres">
      <dgm:prSet presAssocID="{FFA3D942-9465-49D3-9FC3-1DCFDF43997B}" presName="background" presStyleLbl="node0" presStyleIdx="0" presStyleCnt="1"/>
      <dgm:spPr/>
    </dgm:pt>
    <dgm:pt modelId="{B8536A36-EB5C-4121-BC96-B39028FB16AC}" type="pres">
      <dgm:prSet presAssocID="{FFA3D942-9465-49D3-9FC3-1DCFDF43997B}" presName="text" presStyleLbl="fgAcc0" presStyleIdx="0" presStyleCnt="1">
        <dgm:presLayoutVars>
          <dgm:chPref val="3"/>
        </dgm:presLayoutVars>
      </dgm:prSet>
      <dgm:spPr/>
    </dgm:pt>
    <dgm:pt modelId="{91F26C39-48D6-489D-8B75-4D116C5A53E9}" type="pres">
      <dgm:prSet presAssocID="{FFA3D942-9465-49D3-9FC3-1DCFDF43997B}" presName="hierChild2" presStyleCnt="0"/>
      <dgm:spPr/>
    </dgm:pt>
    <dgm:pt modelId="{32F72BE2-FCA4-4469-B4D9-2B7ED7543D8C}" type="pres">
      <dgm:prSet presAssocID="{223369E8-D43D-44E3-B16D-C4244E35BBA6}" presName="Name10" presStyleLbl="parChTrans1D2" presStyleIdx="0" presStyleCnt="2"/>
      <dgm:spPr/>
    </dgm:pt>
    <dgm:pt modelId="{C0F00CFE-77C8-470E-B7FA-E1B6E7631681}" type="pres">
      <dgm:prSet presAssocID="{C8E87AA6-4106-436A-B0E4-608BECF48D88}" presName="hierRoot2" presStyleCnt="0"/>
      <dgm:spPr/>
    </dgm:pt>
    <dgm:pt modelId="{5DB8AA6C-23E9-4AF2-B238-E9D278A37572}" type="pres">
      <dgm:prSet presAssocID="{C8E87AA6-4106-436A-B0E4-608BECF48D88}" presName="composite2" presStyleCnt="0"/>
      <dgm:spPr/>
    </dgm:pt>
    <dgm:pt modelId="{261E696F-E8DB-4D29-A46B-41F1AE7E4A8A}" type="pres">
      <dgm:prSet presAssocID="{C8E87AA6-4106-436A-B0E4-608BECF48D88}" presName="background2" presStyleLbl="node2" presStyleIdx="0" presStyleCnt="2"/>
      <dgm:spPr/>
    </dgm:pt>
    <dgm:pt modelId="{0BDD04AB-CFB5-49FE-9653-288E51C25023}" type="pres">
      <dgm:prSet presAssocID="{C8E87AA6-4106-436A-B0E4-608BECF48D88}" presName="text2" presStyleLbl="fgAcc2" presStyleIdx="0" presStyleCnt="2">
        <dgm:presLayoutVars>
          <dgm:chPref val="3"/>
        </dgm:presLayoutVars>
      </dgm:prSet>
      <dgm:spPr/>
    </dgm:pt>
    <dgm:pt modelId="{AB7834C1-C6DE-4DC5-B12B-A0235FE79CCF}" type="pres">
      <dgm:prSet presAssocID="{C8E87AA6-4106-436A-B0E4-608BECF48D88}" presName="hierChild3" presStyleCnt="0"/>
      <dgm:spPr/>
    </dgm:pt>
    <dgm:pt modelId="{542B09E1-8060-46F8-849F-D6607BCF241E}" type="pres">
      <dgm:prSet presAssocID="{C3273C74-3514-435B-8C2F-2B9B05442EF1}" presName="Name10" presStyleLbl="parChTrans1D2" presStyleIdx="1" presStyleCnt="2"/>
      <dgm:spPr/>
    </dgm:pt>
    <dgm:pt modelId="{79A1358F-9C4B-4AD4-BD90-AF6D20125898}" type="pres">
      <dgm:prSet presAssocID="{FDE04A71-A782-475F-A5AE-B5509357E1C0}" presName="hierRoot2" presStyleCnt="0"/>
      <dgm:spPr/>
    </dgm:pt>
    <dgm:pt modelId="{813B51E7-2C17-4B6B-A0C1-908C0EBD6B4F}" type="pres">
      <dgm:prSet presAssocID="{FDE04A71-A782-475F-A5AE-B5509357E1C0}" presName="composite2" presStyleCnt="0"/>
      <dgm:spPr/>
    </dgm:pt>
    <dgm:pt modelId="{0040CF18-B4A7-4B68-9DD5-B37ABC916290}" type="pres">
      <dgm:prSet presAssocID="{FDE04A71-A782-475F-A5AE-B5509357E1C0}" presName="background2" presStyleLbl="node2" presStyleIdx="1" presStyleCnt="2"/>
      <dgm:spPr/>
    </dgm:pt>
    <dgm:pt modelId="{599F7AC2-40B6-41EF-8A5B-73F7F8A482BF}" type="pres">
      <dgm:prSet presAssocID="{FDE04A71-A782-475F-A5AE-B5509357E1C0}" presName="text2" presStyleLbl="fgAcc2" presStyleIdx="1" presStyleCnt="2">
        <dgm:presLayoutVars>
          <dgm:chPref val="3"/>
        </dgm:presLayoutVars>
      </dgm:prSet>
      <dgm:spPr/>
    </dgm:pt>
    <dgm:pt modelId="{30C5679B-70FD-4B99-A9DD-993C85D14B6B}" type="pres">
      <dgm:prSet presAssocID="{FDE04A71-A782-475F-A5AE-B5509357E1C0}" presName="hierChild3" presStyleCnt="0"/>
      <dgm:spPr/>
    </dgm:pt>
  </dgm:ptLst>
  <dgm:cxnLst>
    <dgm:cxn modelId="{C668DA68-55C5-4FF1-B346-FF7F9B09B9EA}" srcId="{FFA3D942-9465-49D3-9FC3-1DCFDF43997B}" destId="{C8E87AA6-4106-436A-B0E4-608BECF48D88}" srcOrd="0" destOrd="0" parTransId="{223369E8-D43D-44E3-B16D-C4244E35BBA6}" sibTransId="{B7F74BA2-E742-421C-AB78-3E6A93757C42}"/>
    <dgm:cxn modelId="{30B2FE4C-6CD4-4FC7-BA66-03FA0EF3A80B}" type="presOf" srcId="{C3273C74-3514-435B-8C2F-2B9B05442EF1}" destId="{542B09E1-8060-46F8-849F-D6607BCF241E}" srcOrd="0" destOrd="0" presId="urn:microsoft.com/office/officeart/2005/8/layout/hierarchy1"/>
    <dgm:cxn modelId="{24929097-F5BC-4B7C-8D0E-AB114844E401}" type="presOf" srcId="{825513DD-16E1-4B01-B1A2-5C89B248D461}" destId="{961D8313-DC7B-456B-BA62-42E1DEB23484}" srcOrd="0" destOrd="0" presId="urn:microsoft.com/office/officeart/2005/8/layout/hierarchy1"/>
    <dgm:cxn modelId="{32319CB9-3532-4DB6-9FB6-F79CE01AD920}" type="presOf" srcId="{FDE04A71-A782-475F-A5AE-B5509357E1C0}" destId="{599F7AC2-40B6-41EF-8A5B-73F7F8A482BF}" srcOrd="0" destOrd="0" presId="urn:microsoft.com/office/officeart/2005/8/layout/hierarchy1"/>
    <dgm:cxn modelId="{01FBB6BE-D146-4260-B062-1799CF61994B}" srcId="{FFA3D942-9465-49D3-9FC3-1DCFDF43997B}" destId="{FDE04A71-A782-475F-A5AE-B5509357E1C0}" srcOrd="1" destOrd="0" parTransId="{C3273C74-3514-435B-8C2F-2B9B05442EF1}" sibTransId="{00C691FB-56B6-4C8F-BCC2-03597BEBF723}"/>
    <dgm:cxn modelId="{28EF0CC1-BF11-4930-B616-C233BB44270E}" type="presOf" srcId="{FFA3D942-9465-49D3-9FC3-1DCFDF43997B}" destId="{B8536A36-EB5C-4121-BC96-B39028FB16AC}" srcOrd="0" destOrd="0" presId="urn:microsoft.com/office/officeart/2005/8/layout/hierarchy1"/>
    <dgm:cxn modelId="{42968BCC-D421-42AA-A96D-EF7C32FB588B}" srcId="{825513DD-16E1-4B01-B1A2-5C89B248D461}" destId="{FFA3D942-9465-49D3-9FC3-1DCFDF43997B}" srcOrd="0" destOrd="0" parTransId="{97445618-2C3F-4D2A-B150-807B7ECEE275}" sibTransId="{CE8C6A4F-A74C-4789-858F-FFFCB38D7885}"/>
    <dgm:cxn modelId="{155F4DE2-6AD9-41DA-A097-9F5AA2EB52C2}" type="presOf" srcId="{223369E8-D43D-44E3-B16D-C4244E35BBA6}" destId="{32F72BE2-FCA4-4469-B4D9-2B7ED7543D8C}" srcOrd="0" destOrd="0" presId="urn:microsoft.com/office/officeart/2005/8/layout/hierarchy1"/>
    <dgm:cxn modelId="{52A650ED-EABA-4068-95DC-D402B60EEC9A}" type="presOf" srcId="{C8E87AA6-4106-436A-B0E4-608BECF48D88}" destId="{0BDD04AB-CFB5-49FE-9653-288E51C25023}" srcOrd="0" destOrd="0" presId="urn:microsoft.com/office/officeart/2005/8/layout/hierarchy1"/>
    <dgm:cxn modelId="{763C0DF4-F0A3-4983-B3F6-C37C27981B28}" type="presParOf" srcId="{961D8313-DC7B-456B-BA62-42E1DEB23484}" destId="{C0C69E54-4AD9-4F5D-9224-B31A7A5FE5D5}" srcOrd="0" destOrd="0" presId="urn:microsoft.com/office/officeart/2005/8/layout/hierarchy1"/>
    <dgm:cxn modelId="{23270D0E-9856-4354-82D1-25D1CA7B6DB0}" type="presParOf" srcId="{C0C69E54-4AD9-4F5D-9224-B31A7A5FE5D5}" destId="{1226D3D1-D77E-45F3-93F1-1AE7794E0FD4}" srcOrd="0" destOrd="0" presId="urn:microsoft.com/office/officeart/2005/8/layout/hierarchy1"/>
    <dgm:cxn modelId="{F0A2739B-B354-41FA-B756-621E7C483780}" type="presParOf" srcId="{1226D3D1-D77E-45F3-93F1-1AE7794E0FD4}" destId="{9DBCD350-2736-4AF4-A62B-753C756037DB}" srcOrd="0" destOrd="0" presId="urn:microsoft.com/office/officeart/2005/8/layout/hierarchy1"/>
    <dgm:cxn modelId="{49DB94A6-C6BA-4525-A9CA-910797D43538}" type="presParOf" srcId="{1226D3D1-D77E-45F3-93F1-1AE7794E0FD4}" destId="{B8536A36-EB5C-4121-BC96-B39028FB16AC}" srcOrd="1" destOrd="0" presId="urn:microsoft.com/office/officeart/2005/8/layout/hierarchy1"/>
    <dgm:cxn modelId="{8A49A0DF-B385-4028-A918-ABFB4529E69D}" type="presParOf" srcId="{C0C69E54-4AD9-4F5D-9224-B31A7A5FE5D5}" destId="{91F26C39-48D6-489D-8B75-4D116C5A53E9}" srcOrd="1" destOrd="0" presId="urn:microsoft.com/office/officeart/2005/8/layout/hierarchy1"/>
    <dgm:cxn modelId="{874A1E68-4A42-4727-8498-B529F0FBF7D5}" type="presParOf" srcId="{91F26C39-48D6-489D-8B75-4D116C5A53E9}" destId="{32F72BE2-FCA4-4469-B4D9-2B7ED7543D8C}" srcOrd="0" destOrd="0" presId="urn:microsoft.com/office/officeart/2005/8/layout/hierarchy1"/>
    <dgm:cxn modelId="{77B50D12-BFB1-4ADC-8279-1B5A66FEC6BC}" type="presParOf" srcId="{91F26C39-48D6-489D-8B75-4D116C5A53E9}" destId="{C0F00CFE-77C8-470E-B7FA-E1B6E7631681}" srcOrd="1" destOrd="0" presId="urn:microsoft.com/office/officeart/2005/8/layout/hierarchy1"/>
    <dgm:cxn modelId="{957F1C13-57EF-4AF5-9B9C-CAB482228CCD}" type="presParOf" srcId="{C0F00CFE-77C8-470E-B7FA-E1B6E7631681}" destId="{5DB8AA6C-23E9-4AF2-B238-E9D278A37572}" srcOrd="0" destOrd="0" presId="urn:microsoft.com/office/officeart/2005/8/layout/hierarchy1"/>
    <dgm:cxn modelId="{B3DC4725-8594-487A-A048-F7C9C882F94D}" type="presParOf" srcId="{5DB8AA6C-23E9-4AF2-B238-E9D278A37572}" destId="{261E696F-E8DB-4D29-A46B-41F1AE7E4A8A}" srcOrd="0" destOrd="0" presId="urn:microsoft.com/office/officeart/2005/8/layout/hierarchy1"/>
    <dgm:cxn modelId="{4EB34FB5-90F1-4400-845D-60EEA4D9DD86}" type="presParOf" srcId="{5DB8AA6C-23E9-4AF2-B238-E9D278A37572}" destId="{0BDD04AB-CFB5-49FE-9653-288E51C25023}" srcOrd="1" destOrd="0" presId="urn:microsoft.com/office/officeart/2005/8/layout/hierarchy1"/>
    <dgm:cxn modelId="{CBB7AF5A-E246-4023-92D5-A14B67D7D745}" type="presParOf" srcId="{C0F00CFE-77C8-470E-B7FA-E1B6E7631681}" destId="{AB7834C1-C6DE-4DC5-B12B-A0235FE79CCF}" srcOrd="1" destOrd="0" presId="urn:microsoft.com/office/officeart/2005/8/layout/hierarchy1"/>
    <dgm:cxn modelId="{88490DFB-E8CE-47B9-9E2C-C561D94325E2}" type="presParOf" srcId="{91F26C39-48D6-489D-8B75-4D116C5A53E9}" destId="{542B09E1-8060-46F8-849F-D6607BCF241E}" srcOrd="2" destOrd="0" presId="urn:microsoft.com/office/officeart/2005/8/layout/hierarchy1"/>
    <dgm:cxn modelId="{A8B084E3-92ED-4733-B153-9C450DC555CA}" type="presParOf" srcId="{91F26C39-48D6-489D-8B75-4D116C5A53E9}" destId="{79A1358F-9C4B-4AD4-BD90-AF6D20125898}" srcOrd="3" destOrd="0" presId="urn:microsoft.com/office/officeart/2005/8/layout/hierarchy1"/>
    <dgm:cxn modelId="{C964120D-A7C7-4A91-B9ED-B15F4B70FEEA}" type="presParOf" srcId="{79A1358F-9C4B-4AD4-BD90-AF6D20125898}" destId="{813B51E7-2C17-4B6B-A0C1-908C0EBD6B4F}" srcOrd="0" destOrd="0" presId="urn:microsoft.com/office/officeart/2005/8/layout/hierarchy1"/>
    <dgm:cxn modelId="{7155D78B-BC84-4539-8F96-9F1C909D8F2D}" type="presParOf" srcId="{813B51E7-2C17-4B6B-A0C1-908C0EBD6B4F}" destId="{0040CF18-B4A7-4B68-9DD5-B37ABC916290}" srcOrd="0" destOrd="0" presId="urn:microsoft.com/office/officeart/2005/8/layout/hierarchy1"/>
    <dgm:cxn modelId="{2A5C5854-18B3-4FC9-A119-C15FFB3F8E3E}" type="presParOf" srcId="{813B51E7-2C17-4B6B-A0C1-908C0EBD6B4F}" destId="{599F7AC2-40B6-41EF-8A5B-73F7F8A482BF}" srcOrd="1" destOrd="0" presId="urn:microsoft.com/office/officeart/2005/8/layout/hierarchy1"/>
    <dgm:cxn modelId="{0840C9A4-5E3B-4A85-B03B-19D185840626}" type="presParOf" srcId="{79A1358F-9C4B-4AD4-BD90-AF6D20125898}" destId="{30C5679B-70FD-4B99-A9DD-993C85D14B6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25513DD-16E1-4B01-B1A2-5C89B248D46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FFA3D942-9465-49D3-9FC3-1DCFDF43997B}">
      <dgm:prSet phldrT="[Text]"/>
      <dgm:spPr/>
      <dgm:t>
        <a:bodyPr/>
        <a:lstStyle/>
        <a:p>
          <a:pPr rtl="1"/>
          <a:r>
            <a:rPr lang="he-IL" dirty="0"/>
            <a:t>לאכלה ולא להפסד</a:t>
          </a:r>
        </a:p>
      </dgm:t>
    </dgm:pt>
    <dgm:pt modelId="{97445618-2C3F-4D2A-B150-807B7ECEE275}" type="parTrans" cxnId="{42968BCC-D421-42AA-A96D-EF7C32FB588B}">
      <dgm:prSet/>
      <dgm:spPr/>
      <dgm:t>
        <a:bodyPr/>
        <a:lstStyle/>
        <a:p>
          <a:pPr rtl="1"/>
          <a:endParaRPr lang="he-IL"/>
        </a:p>
      </dgm:t>
    </dgm:pt>
    <dgm:pt modelId="{CE8C6A4F-A74C-4789-858F-FFFCB38D7885}" type="sibTrans" cxnId="{42968BCC-D421-42AA-A96D-EF7C32FB588B}">
      <dgm:prSet/>
      <dgm:spPr/>
      <dgm:t>
        <a:bodyPr/>
        <a:lstStyle/>
        <a:p>
          <a:pPr rtl="1"/>
          <a:endParaRPr lang="he-IL"/>
        </a:p>
      </dgm:t>
    </dgm:pt>
    <dgm:pt modelId="{C8E87AA6-4106-436A-B0E4-608BECF48D88}">
      <dgm:prSet phldrT="[Text]"/>
      <dgm:spPr/>
      <dgm:t>
        <a:bodyPr/>
        <a:lstStyle/>
        <a:p>
          <a:pPr rtl="1"/>
          <a:r>
            <a:rPr lang="he-IL" dirty="0"/>
            <a:t>איסור להפסיד מאכילה</a:t>
          </a:r>
        </a:p>
      </dgm:t>
    </dgm:pt>
    <dgm:pt modelId="{223369E8-D43D-44E3-B16D-C4244E35BBA6}" type="parTrans" cxnId="{C668DA68-55C5-4FF1-B346-FF7F9B09B9EA}">
      <dgm:prSet/>
      <dgm:spPr/>
      <dgm:t>
        <a:bodyPr/>
        <a:lstStyle/>
        <a:p>
          <a:pPr rtl="1"/>
          <a:endParaRPr lang="he-IL"/>
        </a:p>
      </dgm:t>
    </dgm:pt>
    <dgm:pt modelId="{B7F74BA2-E742-421C-AB78-3E6A93757C42}" type="sibTrans" cxnId="{C668DA68-55C5-4FF1-B346-FF7F9B09B9EA}">
      <dgm:prSet/>
      <dgm:spPr/>
      <dgm:t>
        <a:bodyPr/>
        <a:lstStyle/>
        <a:p>
          <a:pPr rtl="1"/>
          <a:endParaRPr lang="he-IL"/>
        </a:p>
      </dgm:t>
    </dgm:pt>
    <dgm:pt modelId="{FDE04A71-A782-475F-A5AE-B5509357E1C0}">
      <dgm:prSet phldrT="[Text]"/>
      <dgm:spPr/>
      <dgm:t>
        <a:bodyPr/>
        <a:lstStyle/>
        <a:p>
          <a:pPr rtl="1"/>
          <a:r>
            <a:rPr lang="he-IL" dirty="0"/>
            <a:t>איסור לפגוע בחפצה (שהיא קדוש)</a:t>
          </a:r>
        </a:p>
      </dgm:t>
    </dgm:pt>
    <dgm:pt modelId="{C3273C74-3514-435B-8C2F-2B9B05442EF1}" type="parTrans" cxnId="{01FBB6BE-D146-4260-B062-1799CF61994B}">
      <dgm:prSet/>
      <dgm:spPr/>
      <dgm:t>
        <a:bodyPr/>
        <a:lstStyle/>
        <a:p>
          <a:pPr rtl="1"/>
          <a:endParaRPr lang="he-IL"/>
        </a:p>
      </dgm:t>
    </dgm:pt>
    <dgm:pt modelId="{00C691FB-56B6-4C8F-BCC2-03597BEBF723}" type="sibTrans" cxnId="{01FBB6BE-D146-4260-B062-1799CF61994B}">
      <dgm:prSet/>
      <dgm:spPr/>
      <dgm:t>
        <a:bodyPr/>
        <a:lstStyle/>
        <a:p>
          <a:pPr rtl="1"/>
          <a:endParaRPr lang="he-IL"/>
        </a:p>
      </dgm:t>
    </dgm:pt>
    <dgm:pt modelId="{24A0E285-669E-4E1C-94DE-2B41D7B08AC3}">
      <dgm:prSet phldrT="[Text]"/>
      <dgm:spPr/>
      <dgm:t>
        <a:bodyPr/>
        <a:lstStyle/>
        <a:p>
          <a:pPr rtl="1"/>
          <a:r>
            <a:rPr lang="he-IL" dirty="0"/>
            <a:t>לצורך אכילה רגילה </a:t>
          </a:r>
          <a:r>
            <a:rPr lang="he-IL" dirty="0" err="1"/>
            <a:t>הכל</a:t>
          </a:r>
          <a:r>
            <a:rPr lang="he-IL" dirty="0"/>
            <a:t> מותר</a:t>
          </a:r>
        </a:p>
      </dgm:t>
    </dgm:pt>
    <dgm:pt modelId="{AC86E3F7-4B21-445A-8793-7007782ED156}" type="parTrans" cxnId="{BAC08096-1481-4503-8D52-E4B712C45DB2}">
      <dgm:prSet/>
      <dgm:spPr/>
      <dgm:t>
        <a:bodyPr/>
        <a:lstStyle/>
        <a:p>
          <a:pPr rtl="1"/>
          <a:endParaRPr lang="he-IL"/>
        </a:p>
      </dgm:t>
    </dgm:pt>
    <dgm:pt modelId="{8AF75DE9-3E1F-435B-A1CF-15C6BF3EA638}" type="sibTrans" cxnId="{BAC08096-1481-4503-8D52-E4B712C45DB2}">
      <dgm:prSet/>
      <dgm:spPr/>
      <dgm:t>
        <a:bodyPr/>
        <a:lstStyle/>
        <a:p>
          <a:pPr rtl="1"/>
          <a:endParaRPr lang="he-IL"/>
        </a:p>
      </dgm:t>
    </dgm:pt>
    <dgm:pt modelId="{191AF2F8-244C-4EDB-8F3F-F226D9D65001}">
      <dgm:prSet phldrT="[Text]"/>
      <dgm:spPr/>
      <dgm:t>
        <a:bodyPr/>
        <a:lstStyle/>
        <a:p>
          <a:pPr rtl="1"/>
          <a:r>
            <a:rPr lang="he-IL" dirty="0"/>
            <a:t>דבר שאינו נאכל ככה: אחרים לא יאכלו, או שאינו אכילה</a:t>
          </a:r>
        </a:p>
      </dgm:t>
    </dgm:pt>
    <dgm:pt modelId="{478ADEA1-17C6-4EB5-8285-9488D3D808F9}" type="parTrans" cxnId="{33E57CD3-6517-4B92-8E18-B36A56B816D6}">
      <dgm:prSet/>
      <dgm:spPr/>
      <dgm:t>
        <a:bodyPr/>
        <a:lstStyle/>
        <a:p>
          <a:pPr rtl="1"/>
          <a:endParaRPr lang="he-IL"/>
        </a:p>
      </dgm:t>
    </dgm:pt>
    <dgm:pt modelId="{085DAF5D-0E41-4837-996F-C8442519F332}" type="sibTrans" cxnId="{33E57CD3-6517-4B92-8E18-B36A56B816D6}">
      <dgm:prSet/>
      <dgm:spPr/>
      <dgm:t>
        <a:bodyPr/>
        <a:lstStyle/>
        <a:p>
          <a:pPr rtl="1"/>
          <a:endParaRPr lang="he-IL"/>
        </a:p>
      </dgm:t>
    </dgm:pt>
    <dgm:pt modelId="{CFC83473-309E-487A-8F33-3D122B141E74}">
      <dgm:prSet phldrT="[Text]"/>
      <dgm:spPr/>
      <dgm:t>
        <a:bodyPr/>
        <a:lstStyle/>
        <a:p>
          <a:pPr rtl="1"/>
          <a:r>
            <a:rPr lang="he-IL" dirty="0"/>
            <a:t>צריך לאכול רק בדרך הרגיל והמקובל ואין לשנות. </a:t>
          </a:r>
        </a:p>
      </dgm:t>
    </dgm:pt>
    <dgm:pt modelId="{D85801B7-0B69-42FB-B2EA-F7A8C506DEB3}" type="parTrans" cxnId="{F3DD648B-3D4E-4DFB-8497-736117EDDAED}">
      <dgm:prSet/>
      <dgm:spPr/>
      <dgm:t>
        <a:bodyPr/>
        <a:lstStyle/>
        <a:p>
          <a:pPr rtl="1"/>
          <a:endParaRPr lang="he-IL"/>
        </a:p>
      </dgm:t>
    </dgm:pt>
    <dgm:pt modelId="{460C2D0D-FB64-41F8-8269-3AF6A68E7F33}" type="sibTrans" cxnId="{F3DD648B-3D4E-4DFB-8497-736117EDDAED}">
      <dgm:prSet/>
      <dgm:spPr/>
      <dgm:t>
        <a:bodyPr/>
        <a:lstStyle/>
        <a:p>
          <a:pPr rtl="1"/>
          <a:endParaRPr lang="he-IL"/>
        </a:p>
      </dgm:t>
    </dgm:pt>
    <dgm:pt modelId="{9DB18B01-31BE-45BC-B554-A697F07EA1C1}">
      <dgm:prSet phldrT="[Text]"/>
      <dgm:spPr/>
      <dgm:t>
        <a:bodyPr/>
        <a:lstStyle/>
        <a:p>
          <a:pPr rtl="1"/>
          <a:r>
            <a:rPr lang="he-IL" dirty="0"/>
            <a:t>אולי אסור לסחוט פירות שפוגע בחפצה (אפילו מקובל לסחוט)</a:t>
          </a:r>
        </a:p>
      </dgm:t>
    </dgm:pt>
    <dgm:pt modelId="{74F827AC-41C5-445B-8160-805D25513E1B}" type="parTrans" cxnId="{3910D1F8-C1C8-46A9-9D9B-8119ED4EDF48}">
      <dgm:prSet/>
      <dgm:spPr/>
      <dgm:t>
        <a:bodyPr/>
        <a:lstStyle/>
        <a:p>
          <a:pPr rtl="1"/>
          <a:endParaRPr lang="he-IL"/>
        </a:p>
      </dgm:t>
    </dgm:pt>
    <dgm:pt modelId="{F8857B74-5481-4B23-B8C7-13F8B24BE19E}" type="sibTrans" cxnId="{3910D1F8-C1C8-46A9-9D9B-8119ED4EDF48}">
      <dgm:prSet/>
      <dgm:spPr/>
      <dgm:t>
        <a:bodyPr/>
        <a:lstStyle/>
        <a:p>
          <a:pPr rtl="1"/>
          <a:endParaRPr lang="he-IL"/>
        </a:p>
      </dgm:t>
    </dgm:pt>
    <dgm:pt modelId="{C1B18481-23ED-4D1D-B2C1-A86AF580A986}">
      <dgm:prSet phldrT="[Text]"/>
      <dgm:spPr/>
      <dgm:t>
        <a:bodyPr/>
        <a:lstStyle/>
        <a:p>
          <a:pPr rtl="1"/>
          <a:r>
            <a:rPr lang="en-US" u="sng" dirty="0"/>
            <a:t>Return to Nature</a:t>
          </a:r>
          <a:r>
            <a:rPr lang="en-US" dirty="0"/>
            <a:t>- you can eat, but not use as you like</a:t>
          </a:r>
          <a:endParaRPr lang="he-IL" dirty="0"/>
        </a:p>
      </dgm:t>
    </dgm:pt>
    <dgm:pt modelId="{53E00014-0195-4420-BCB6-019E6CF8DFFF}" type="parTrans" cxnId="{DD947CAD-6EB6-4F32-9A06-304840F16CB1}">
      <dgm:prSet/>
      <dgm:spPr/>
      <dgm:t>
        <a:bodyPr/>
        <a:lstStyle/>
        <a:p>
          <a:pPr rtl="1"/>
          <a:endParaRPr lang="he-IL"/>
        </a:p>
      </dgm:t>
    </dgm:pt>
    <dgm:pt modelId="{7D440233-BA17-414A-A8E9-B2554B031087}" type="sibTrans" cxnId="{DD947CAD-6EB6-4F32-9A06-304840F16CB1}">
      <dgm:prSet/>
      <dgm:spPr/>
      <dgm:t>
        <a:bodyPr/>
        <a:lstStyle/>
        <a:p>
          <a:pPr rtl="1"/>
          <a:endParaRPr lang="he-IL"/>
        </a:p>
      </dgm:t>
    </dgm:pt>
    <dgm:pt modelId="{22C6C409-42FE-4102-94DF-8E7A7C637186}">
      <dgm:prSet phldrT="[Text]"/>
      <dgm:spPr/>
      <dgm:t>
        <a:bodyPr/>
        <a:lstStyle/>
        <a:p>
          <a:pPr rtl="1"/>
          <a:r>
            <a:rPr lang="en-US" u="sng" dirty="0"/>
            <a:t>You don’t own it</a:t>
          </a:r>
          <a:r>
            <a:rPr lang="en-US" dirty="0"/>
            <a:t>, and are only permitted to eat it. Once permitted, any eating is allowed</a:t>
          </a:r>
          <a:endParaRPr lang="he-IL" dirty="0"/>
        </a:p>
      </dgm:t>
    </dgm:pt>
    <dgm:pt modelId="{1FD30E18-0D53-4B30-A5CB-F633CF70E1CA}" type="parTrans" cxnId="{DBCB4984-B58C-4DDB-9440-9224EB058531}">
      <dgm:prSet/>
      <dgm:spPr/>
      <dgm:t>
        <a:bodyPr/>
        <a:lstStyle/>
        <a:p>
          <a:pPr rtl="1"/>
          <a:endParaRPr lang="he-IL"/>
        </a:p>
      </dgm:t>
    </dgm:pt>
    <dgm:pt modelId="{0CAAE585-2789-4CE6-86B2-756000BBDC82}" type="sibTrans" cxnId="{DBCB4984-B58C-4DDB-9440-9224EB058531}">
      <dgm:prSet/>
      <dgm:spPr/>
      <dgm:t>
        <a:bodyPr/>
        <a:lstStyle/>
        <a:p>
          <a:pPr rtl="1"/>
          <a:endParaRPr lang="he-IL"/>
        </a:p>
      </dgm:t>
    </dgm:pt>
    <dgm:pt modelId="{6FA612D9-B224-458E-854D-F370C4C78007}">
      <dgm:prSet phldrT="[Text]"/>
      <dgm:spPr/>
      <dgm:t>
        <a:bodyPr/>
        <a:lstStyle/>
        <a:p>
          <a:pPr rtl="1"/>
          <a:r>
            <a:rPr lang="en-US" dirty="0"/>
            <a:t>And the leftovers on the pits would also be </a:t>
          </a:r>
          <a:r>
            <a:rPr lang="he-IL" dirty="0"/>
            <a:t>מותר להפסיד</a:t>
          </a:r>
        </a:p>
      </dgm:t>
    </dgm:pt>
    <dgm:pt modelId="{3DF010B4-0639-4B0E-BE48-65477F45B8F9}" type="parTrans" cxnId="{217E0D45-EBF0-49D5-AA79-7E8CD6BF2C36}">
      <dgm:prSet/>
      <dgm:spPr/>
      <dgm:t>
        <a:bodyPr/>
        <a:lstStyle/>
        <a:p>
          <a:pPr rtl="1"/>
          <a:endParaRPr lang="he-IL"/>
        </a:p>
      </dgm:t>
    </dgm:pt>
    <dgm:pt modelId="{C039F35C-FF28-4249-BDDC-2B8A43F1E697}" type="sibTrans" cxnId="{217E0D45-EBF0-49D5-AA79-7E8CD6BF2C36}">
      <dgm:prSet/>
      <dgm:spPr/>
      <dgm:t>
        <a:bodyPr/>
        <a:lstStyle/>
        <a:p>
          <a:pPr rtl="1"/>
          <a:endParaRPr lang="he-IL"/>
        </a:p>
      </dgm:t>
    </dgm:pt>
    <dgm:pt modelId="{961D8313-DC7B-456B-BA62-42E1DEB23484}" type="pres">
      <dgm:prSet presAssocID="{825513DD-16E1-4B01-B1A2-5C89B248D461}" presName="hierChild1" presStyleCnt="0">
        <dgm:presLayoutVars>
          <dgm:chPref val="1"/>
          <dgm:dir/>
          <dgm:animOne val="branch"/>
          <dgm:animLvl val="lvl"/>
          <dgm:resizeHandles/>
        </dgm:presLayoutVars>
      </dgm:prSet>
      <dgm:spPr/>
    </dgm:pt>
    <dgm:pt modelId="{C0C69E54-4AD9-4F5D-9224-B31A7A5FE5D5}" type="pres">
      <dgm:prSet presAssocID="{FFA3D942-9465-49D3-9FC3-1DCFDF43997B}" presName="hierRoot1" presStyleCnt="0"/>
      <dgm:spPr/>
    </dgm:pt>
    <dgm:pt modelId="{1226D3D1-D77E-45F3-93F1-1AE7794E0FD4}" type="pres">
      <dgm:prSet presAssocID="{FFA3D942-9465-49D3-9FC3-1DCFDF43997B}" presName="composite" presStyleCnt="0"/>
      <dgm:spPr/>
    </dgm:pt>
    <dgm:pt modelId="{9DBCD350-2736-4AF4-A62B-753C756037DB}" type="pres">
      <dgm:prSet presAssocID="{FFA3D942-9465-49D3-9FC3-1DCFDF43997B}" presName="background" presStyleLbl="node0" presStyleIdx="0" presStyleCnt="1"/>
      <dgm:spPr/>
    </dgm:pt>
    <dgm:pt modelId="{B8536A36-EB5C-4121-BC96-B39028FB16AC}" type="pres">
      <dgm:prSet presAssocID="{FFA3D942-9465-49D3-9FC3-1DCFDF43997B}" presName="text" presStyleLbl="fgAcc0" presStyleIdx="0" presStyleCnt="1">
        <dgm:presLayoutVars>
          <dgm:chPref val="3"/>
        </dgm:presLayoutVars>
      </dgm:prSet>
      <dgm:spPr/>
    </dgm:pt>
    <dgm:pt modelId="{91F26C39-48D6-489D-8B75-4D116C5A53E9}" type="pres">
      <dgm:prSet presAssocID="{FFA3D942-9465-49D3-9FC3-1DCFDF43997B}" presName="hierChild2" presStyleCnt="0"/>
      <dgm:spPr/>
    </dgm:pt>
    <dgm:pt modelId="{32F72BE2-FCA4-4469-B4D9-2B7ED7543D8C}" type="pres">
      <dgm:prSet presAssocID="{223369E8-D43D-44E3-B16D-C4244E35BBA6}" presName="Name10" presStyleLbl="parChTrans1D2" presStyleIdx="0" presStyleCnt="2"/>
      <dgm:spPr/>
    </dgm:pt>
    <dgm:pt modelId="{C0F00CFE-77C8-470E-B7FA-E1B6E7631681}" type="pres">
      <dgm:prSet presAssocID="{C8E87AA6-4106-436A-B0E4-608BECF48D88}" presName="hierRoot2" presStyleCnt="0"/>
      <dgm:spPr/>
    </dgm:pt>
    <dgm:pt modelId="{5DB8AA6C-23E9-4AF2-B238-E9D278A37572}" type="pres">
      <dgm:prSet presAssocID="{C8E87AA6-4106-436A-B0E4-608BECF48D88}" presName="composite2" presStyleCnt="0"/>
      <dgm:spPr/>
    </dgm:pt>
    <dgm:pt modelId="{261E696F-E8DB-4D29-A46B-41F1AE7E4A8A}" type="pres">
      <dgm:prSet presAssocID="{C8E87AA6-4106-436A-B0E4-608BECF48D88}" presName="background2" presStyleLbl="node2" presStyleIdx="0" presStyleCnt="2"/>
      <dgm:spPr/>
    </dgm:pt>
    <dgm:pt modelId="{0BDD04AB-CFB5-49FE-9653-288E51C25023}" type="pres">
      <dgm:prSet presAssocID="{C8E87AA6-4106-436A-B0E4-608BECF48D88}" presName="text2" presStyleLbl="fgAcc2" presStyleIdx="0" presStyleCnt="2">
        <dgm:presLayoutVars>
          <dgm:chPref val="3"/>
        </dgm:presLayoutVars>
      </dgm:prSet>
      <dgm:spPr/>
    </dgm:pt>
    <dgm:pt modelId="{AB7834C1-C6DE-4DC5-B12B-A0235FE79CCF}" type="pres">
      <dgm:prSet presAssocID="{C8E87AA6-4106-436A-B0E4-608BECF48D88}" presName="hierChild3" presStyleCnt="0"/>
      <dgm:spPr/>
    </dgm:pt>
    <dgm:pt modelId="{4B440513-DE39-422F-802E-BB38F17398EF}" type="pres">
      <dgm:prSet presAssocID="{AC86E3F7-4B21-445A-8793-7007782ED156}" presName="Name17" presStyleLbl="parChTrans1D3" presStyleIdx="0" presStyleCnt="6"/>
      <dgm:spPr/>
    </dgm:pt>
    <dgm:pt modelId="{C2B6439C-3286-47C9-9D96-8E06D24BC88B}" type="pres">
      <dgm:prSet presAssocID="{24A0E285-669E-4E1C-94DE-2B41D7B08AC3}" presName="hierRoot3" presStyleCnt="0"/>
      <dgm:spPr/>
    </dgm:pt>
    <dgm:pt modelId="{DF3B2086-51DE-4CEE-914F-A9CE97DB475E}" type="pres">
      <dgm:prSet presAssocID="{24A0E285-669E-4E1C-94DE-2B41D7B08AC3}" presName="composite3" presStyleCnt="0"/>
      <dgm:spPr/>
    </dgm:pt>
    <dgm:pt modelId="{814D223F-0426-4368-BA8A-74070714F06B}" type="pres">
      <dgm:prSet presAssocID="{24A0E285-669E-4E1C-94DE-2B41D7B08AC3}" presName="background3" presStyleLbl="node3" presStyleIdx="0" presStyleCnt="6"/>
      <dgm:spPr/>
    </dgm:pt>
    <dgm:pt modelId="{A4EF67ED-90C9-4DA0-9CD9-179E4C0D95A3}" type="pres">
      <dgm:prSet presAssocID="{24A0E285-669E-4E1C-94DE-2B41D7B08AC3}" presName="text3" presStyleLbl="fgAcc3" presStyleIdx="0" presStyleCnt="6">
        <dgm:presLayoutVars>
          <dgm:chPref val="3"/>
        </dgm:presLayoutVars>
      </dgm:prSet>
      <dgm:spPr/>
    </dgm:pt>
    <dgm:pt modelId="{8ECE41A6-8E49-4664-AD19-47D3B492A518}" type="pres">
      <dgm:prSet presAssocID="{24A0E285-669E-4E1C-94DE-2B41D7B08AC3}" presName="hierChild4" presStyleCnt="0"/>
      <dgm:spPr/>
    </dgm:pt>
    <dgm:pt modelId="{A57735D6-7CE4-4DE4-B685-B88ABD5BD082}" type="pres">
      <dgm:prSet presAssocID="{478ADEA1-17C6-4EB5-8285-9488D3D808F9}" presName="Name17" presStyleLbl="parChTrans1D3" presStyleIdx="1" presStyleCnt="6"/>
      <dgm:spPr/>
    </dgm:pt>
    <dgm:pt modelId="{D2E08D59-2480-4244-8A09-381B49DC2014}" type="pres">
      <dgm:prSet presAssocID="{191AF2F8-244C-4EDB-8F3F-F226D9D65001}" presName="hierRoot3" presStyleCnt="0"/>
      <dgm:spPr/>
    </dgm:pt>
    <dgm:pt modelId="{30B47432-90F4-41EB-BA16-A35BEAE1059F}" type="pres">
      <dgm:prSet presAssocID="{191AF2F8-244C-4EDB-8F3F-F226D9D65001}" presName="composite3" presStyleCnt="0"/>
      <dgm:spPr/>
    </dgm:pt>
    <dgm:pt modelId="{40123FD8-FB00-4AE7-85AD-5A7E3AE7F4F9}" type="pres">
      <dgm:prSet presAssocID="{191AF2F8-244C-4EDB-8F3F-F226D9D65001}" presName="background3" presStyleLbl="node3" presStyleIdx="1" presStyleCnt="6"/>
      <dgm:spPr/>
    </dgm:pt>
    <dgm:pt modelId="{53840337-A2C9-4500-BF56-A5EA885E387A}" type="pres">
      <dgm:prSet presAssocID="{191AF2F8-244C-4EDB-8F3F-F226D9D65001}" presName="text3" presStyleLbl="fgAcc3" presStyleIdx="1" presStyleCnt="6">
        <dgm:presLayoutVars>
          <dgm:chPref val="3"/>
        </dgm:presLayoutVars>
      </dgm:prSet>
      <dgm:spPr/>
    </dgm:pt>
    <dgm:pt modelId="{495F0CFD-4DBF-445E-8FB8-F71074B77C50}" type="pres">
      <dgm:prSet presAssocID="{191AF2F8-244C-4EDB-8F3F-F226D9D65001}" presName="hierChild4" presStyleCnt="0"/>
      <dgm:spPr/>
    </dgm:pt>
    <dgm:pt modelId="{0EB655BA-6EAE-4EFE-A50D-4127AEFAC443}" type="pres">
      <dgm:prSet presAssocID="{1FD30E18-0D53-4B30-A5CB-F633CF70E1CA}" presName="Name17" presStyleLbl="parChTrans1D3" presStyleIdx="2" presStyleCnt="6"/>
      <dgm:spPr/>
    </dgm:pt>
    <dgm:pt modelId="{52546D67-E042-4CAB-A993-4A584096B85C}" type="pres">
      <dgm:prSet presAssocID="{22C6C409-42FE-4102-94DF-8E7A7C637186}" presName="hierRoot3" presStyleCnt="0"/>
      <dgm:spPr/>
    </dgm:pt>
    <dgm:pt modelId="{7A1E045E-D81A-4DCF-82ED-08F949B77FBB}" type="pres">
      <dgm:prSet presAssocID="{22C6C409-42FE-4102-94DF-8E7A7C637186}" presName="composite3" presStyleCnt="0"/>
      <dgm:spPr/>
    </dgm:pt>
    <dgm:pt modelId="{5704B660-4C60-48AC-8211-5E51B5F78586}" type="pres">
      <dgm:prSet presAssocID="{22C6C409-42FE-4102-94DF-8E7A7C637186}" presName="background3" presStyleLbl="node3" presStyleIdx="2" presStyleCnt="6"/>
      <dgm:spPr/>
    </dgm:pt>
    <dgm:pt modelId="{44191A6C-7658-4DB3-AD3D-CE5AD157FC1B}" type="pres">
      <dgm:prSet presAssocID="{22C6C409-42FE-4102-94DF-8E7A7C637186}" presName="text3" presStyleLbl="fgAcc3" presStyleIdx="2" presStyleCnt="6">
        <dgm:presLayoutVars>
          <dgm:chPref val="3"/>
        </dgm:presLayoutVars>
      </dgm:prSet>
      <dgm:spPr/>
    </dgm:pt>
    <dgm:pt modelId="{9BC01D3A-0949-43E8-B3E3-0C4AC13CF332}" type="pres">
      <dgm:prSet presAssocID="{22C6C409-42FE-4102-94DF-8E7A7C637186}" presName="hierChild4" presStyleCnt="0"/>
      <dgm:spPr/>
    </dgm:pt>
    <dgm:pt modelId="{0556CC03-6F4C-471B-A659-C7D2060B2626}" type="pres">
      <dgm:prSet presAssocID="{3DF010B4-0639-4B0E-BE48-65477F45B8F9}" presName="Name23" presStyleLbl="parChTrans1D4" presStyleIdx="0" presStyleCnt="1"/>
      <dgm:spPr/>
    </dgm:pt>
    <dgm:pt modelId="{CC3255B8-85A5-462E-9C47-A52223EDAD56}" type="pres">
      <dgm:prSet presAssocID="{6FA612D9-B224-458E-854D-F370C4C78007}" presName="hierRoot4" presStyleCnt="0"/>
      <dgm:spPr/>
    </dgm:pt>
    <dgm:pt modelId="{DF07BAFE-CA67-44FA-9A0C-EAE730B873A9}" type="pres">
      <dgm:prSet presAssocID="{6FA612D9-B224-458E-854D-F370C4C78007}" presName="composite4" presStyleCnt="0"/>
      <dgm:spPr/>
    </dgm:pt>
    <dgm:pt modelId="{70E1CA7E-B952-4028-978E-01EC88962A0C}" type="pres">
      <dgm:prSet presAssocID="{6FA612D9-B224-458E-854D-F370C4C78007}" presName="background4" presStyleLbl="node4" presStyleIdx="0" presStyleCnt="1"/>
      <dgm:spPr/>
    </dgm:pt>
    <dgm:pt modelId="{5BFFB688-ADEF-4AE8-B7B8-AEC4BB997AF5}" type="pres">
      <dgm:prSet presAssocID="{6FA612D9-B224-458E-854D-F370C4C78007}" presName="text4" presStyleLbl="fgAcc4" presStyleIdx="0" presStyleCnt="1">
        <dgm:presLayoutVars>
          <dgm:chPref val="3"/>
        </dgm:presLayoutVars>
      </dgm:prSet>
      <dgm:spPr/>
    </dgm:pt>
    <dgm:pt modelId="{F10F05FE-2BF0-42D2-AB3D-5228093DCCEE}" type="pres">
      <dgm:prSet presAssocID="{6FA612D9-B224-458E-854D-F370C4C78007}" presName="hierChild5" presStyleCnt="0"/>
      <dgm:spPr/>
    </dgm:pt>
    <dgm:pt modelId="{542B09E1-8060-46F8-849F-D6607BCF241E}" type="pres">
      <dgm:prSet presAssocID="{C3273C74-3514-435B-8C2F-2B9B05442EF1}" presName="Name10" presStyleLbl="parChTrans1D2" presStyleIdx="1" presStyleCnt="2"/>
      <dgm:spPr/>
    </dgm:pt>
    <dgm:pt modelId="{79A1358F-9C4B-4AD4-BD90-AF6D20125898}" type="pres">
      <dgm:prSet presAssocID="{FDE04A71-A782-475F-A5AE-B5509357E1C0}" presName="hierRoot2" presStyleCnt="0"/>
      <dgm:spPr/>
    </dgm:pt>
    <dgm:pt modelId="{813B51E7-2C17-4B6B-A0C1-908C0EBD6B4F}" type="pres">
      <dgm:prSet presAssocID="{FDE04A71-A782-475F-A5AE-B5509357E1C0}" presName="composite2" presStyleCnt="0"/>
      <dgm:spPr/>
    </dgm:pt>
    <dgm:pt modelId="{0040CF18-B4A7-4B68-9DD5-B37ABC916290}" type="pres">
      <dgm:prSet presAssocID="{FDE04A71-A782-475F-A5AE-B5509357E1C0}" presName="background2" presStyleLbl="node2" presStyleIdx="1" presStyleCnt="2"/>
      <dgm:spPr/>
    </dgm:pt>
    <dgm:pt modelId="{599F7AC2-40B6-41EF-8A5B-73F7F8A482BF}" type="pres">
      <dgm:prSet presAssocID="{FDE04A71-A782-475F-A5AE-B5509357E1C0}" presName="text2" presStyleLbl="fgAcc2" presStyleIdx="1" presStyleCnt="2">
        <dgm:presLayoutVars>
          <dgm:chPref val="3"/>
        </dgm:presLayoutVars>
      </dgm:prSet>
      <dgm:spPr/>
    </dgm:pt>
    <dgm:pt modelId="{30C5679B-70FD-4B99-A9DD-993C85D14B6B}" type="pres">
      <dgm:prSet presAssocID="{FDE04A71-A782-475F-A5AE-B5509357E1C0}" presName="hierChild3" presStyleCnt="0"/>
      <dgm:spPr/>
    </dgm:pt>
    <dgm:pt modelId="{AD45FFF7-ADAB-4E3B-B850-8A16E52C8638}" type="pres">
      <dgm:prSet presAssocID="{D85801B7-0B69-42FB-B2EA-F7A8C506DEB3}" presName="Name17" presStyleLbl="parChTrans1D3" presStyleIdx="3" presStyleCnt="6"/>
      <dgm:spPr/>
    </dgm:pt>
    <dgm:pt modelId="{A5F8722E-1B71-4D63-94E7-6EF44A4AFC59}" type="pres">
      <dgm:prSet presAssocID="{CFC83473-309E-487A-8F33-3D122B141E74}" presName="hierRoot3" presStyleCnt="0"/>
      <dgm:spPr/>
    </dgm:pt>
    <dgm:pt modelId="{F4BD26D7-DE3A-4132-A84E-C6981E6187CD}" type="pres">
      <dgm:prSet presAssocID="{CFC83473-309E-487A-8F33-3D122B141E74}" presName="composite3" presStyleCnt="0"/>
      <dgm:spPr/>
    </dgm:pt>
    <dgm:pt modelId="{A3433ABA-AEC8-4C30-AE29-7B3B1E898D5A}" type="pres">
      <dgm:prSet presAssocID="{CFC83473-309E-487A-8F33-3D122B141E74}" presName="background3" presStyleLbl="node3" presStyleIdx="3" presStyleCnt="6"/>
      <dgm:spPr/>
    </dgm:pt>
    <dgm:pt modelId="{9F0A2BAB-DED4-480B-B5A7-B1A8A94EEC76}" type="pres">
      <dgm:prSet presAssocID="{CFC83473-309E-487A-8F33-3D122B141E74}" presName="text3" presStyleLbl="fgAcc3" presStyleIdx="3" presStyleCnt="6">
        <dgm:presLayoutVars>
          <dgm:chPref val="3"/>
        </dgm:presLayoutVars>
      </dgm:prSet>
      <dgm:spPr/>
    </dgm:pt>
    <dgm:pt modelId="{AA5DEDA9-3511-4E06-A7D3-7C2B3AFF551A}" type="pres">
      <dgm:prSet presAssocID="{CFC83473-309E-487A-8F33-3D122B141E74}" presName="hierChild4" presStyleCnt="0"/>
      <dgm:spPr/>
    </dgm:pt>
    <dgm:pt modelId="{934DD397-ECEB-472D-A6EE-F4419565AA7A}" type="pres">
      <dgm:prSet presAssocID="{74F827AC-41C5-445B-8160-805D25513E1B}" presName="Name17" presStyleLbl="parChTrans1D3" presStyleIdx="4" presStyleCnt="6"/>
      <dgm:spPr/>
    </dgm:pt>
    <dgm:pt modelId="{632838CC-DFA4-460F-8601-3CEC8D3BADF0}" type="pres">
      <dgm:prSet presAssocID="{9DB18B01-31BE-45BC-B554-A697F07EA1C1}" presName="hierRoot3" presStyleCnt="0"/>
      <dgm:spPr/>
    </dgm:pt>
    <dgm:pt modelId="{273FD563-1F22-4D66-BBA2-99CF0A459404}" type="pres">
      <dgm:prSet presAssocID="{9DB18B01-31BE-45BC-B554-A697F07EA1C1}" presName="composite3" presStyleCnt="0"/>
      <dgm:spPr/>
    </dgm:pt>
    <dgm:pt modelId="{D3AFD767-42B8-4714-92E8-6C54D4F42F6C}" type="pres">
      <dgm:prSet presAssocID="{9DB18B01-31BE-45BC-B554-A697F07EA1C1}" presName="background3" presStyleLbl="node3" presStyleIdx="4" presStyleCnt="6"/>
      <dgm:spPr/>
    </dgm:pt>
    <dgm:pt modelId="{D608A243-364E-443E-87FD-1A89FFDDBBEB}" type="pres">
      <dgm:prSet presAssocID="{9DB18B01-31BE-45BC-B554-A697F07EA1C1}" presName="text3" presStyleLbl="fgAcc3" presStyleIdx="4" presStyleCnt="6">
        <dgm:presLayoutVars>
          <dgm:chPref val="3"/>
        </dgm:presLayoutVars>
      </dgm:prSet>
      <dgm:spPr/>
    </dgm:pt>
    <dgm:pt modelId="{E9DE64EA-564D-478F-B90F-6D70B967AF37}" type="pres">
      <dgm:prSet presAssocID="{9DB18B01-31BE-45BC-B554-A697F07EA1C1}" presName="hierChild4" presStyleCnt="0"/>
      <dgm:spPr/>
    </dgm:pt>
    <dgm:pt modelId="{CA819B66-BE0C-4F7C-8ED8-6E01A0BF33C1}" type="pres">
      <dgm:prSet presAssocID="{53E00014-0195-4420-BCB6-019E6CF8DFFF}" presName="Name17" presStyleLbl="parChTrans1D3" presStyleIdx="5" presStyleCnt="6"/>
      <dgm:spPr/>
    </dgm:pt>
    <dgm:pt modelId="{97F6CD58-BFA4-449B-B426-3C7795399881}" type="pres">
      <dgm:prSet presAssocID="{C1B18481-23ED-4D1D-B2C1-A86AF580A986}" presName="hierRoot3" presStyleCnt="0"/>
      <dgm:spPr/>
    </dgm:pt>
    <dgm:pt modelId="{AE2F9B36-7CB6-4DD3-AB74-835525FE4458}" type="pres">
      <dgm:prSet presAssocID="{C1B18481-23ED-4D1D-B2C1-A86AF580A986}" presName="composite3" presStyleCnt="0"/>
      <dgm:spPr/>
    </dgm:pt>
    <dgm:pt modelId="{445D87B2-A32D-43EA-9D2B-B9009B7F811B}" type="pres">
      <dgm:prSet presAssocID="{C1B18481-23ED-4D1D-B2C1-A86AF580A986}" presName="background3" presStyleLbl="node3" presStyleIdx="5" presStyleCnt="6"/>
      <dgm:spPr/>
    </dgm:pt>
    <dgm:pt modelId="{7F2E0D71-D636-4CCD-A593-23B2393C5217}" type="pres">
      <dgm:prSet presAssocID="{C1B18481-23ED-4D1D-B2C1-A86AF580A986}" presName="text3" presStyleLbl="fgAcc3" presStyleIdx="5" presStyleCnt="6">
        <dgm:presLayoutVars>
          <dgm:chPref val="3"/>
        </dgm:presLayoutVars>
      </dgm:prSet>
      <dgm:spPr/>
    </dgm:pt>
    <dgm:pt modelId="{BB4BA8D5-CEB8-4AE0-94FB-3ABDDEDFC567}" type="pres">
      <dgm:prSet presAssocID="{C1B18481-23ED-4D1D-B2C1-A86AF580A986}" presName="hierChild4" presStyleCnt="0"/>
      <dgm:spPr/>
    </dgm:pt>
  </dgm:ptLst>
  <dgm:cxnLst>
    <dgm:cxn modelId="{AC8A460F-58D6-43BC-9A4B-33B359C59E6C}" type="presOf" srcId="{53E00014-0195-4420-BCB6-019E6CF8DFFF}" destId="{CA819B66-BE0C-4F7C-8ED8-6E01A0BF33C1}" srcOrd="0" destOrd="0" presId="urn:microsoft.com/office/officeart/2005/8/layout/hierarchy1"/>
    <dgm:cxn modelId="{DF558E2A-769E-4CF7-B43E-38562BA04FE2}" type="presOf" srcId="{AC86E3F7-4B21-445A-8793-7007782ED156}" destId="{4B440513-DE39-422F-802E-BB38F17398EF}" srcOrd="0" destOrd="0" presId="urn:microsoft.com/office/officeart/2005/8/layout/hierarchy1"/>
    <dgm:cxn modelId="{F56A9433-3AE7-483A-8204-B6E6FBDE07CC}" type="presOf" srcId="{22C6C409-42FE-4102-94DF-8E7A7C637186}" destId="{44191A6C-7658-4DB3-AD3D-CE5AD157FC1B}" srcOrd="0" destOrd="0" presId="urn:microsoft.com/office/officeart/2005/8/layout/hierarchy1"/>
    <dgm:cxn modelId="{625CC664-4FA3-41AA-9AF7-535435715A06}" type="presOf" srcId="{478ADEA1-17C6-4EB5-8285-9488D3D808F9}" destId="{A57735D6-7CE4-4DE4-B685-B88ABD5BD082}" srcOrd="0" destOrd="0" presId="urn:microsoft.com/office/officeart/2005/8/layout/hierarchy1"/>
    <dgm:cxn modelId="{217E0D45-EBF0-49D5-AA79-7E8CD6BF2C36}" srcId="{22C6C409-42FE-4102-94DF-8E7A7C637186}" destId="{6FA612D9-B224-458E-854D-F370C4C78007}" srcOrd="0" destOrd="0" parTransId="{3DF010B4-0639-4B0E-BE48-65477F45B8F9}" sibTransId="{C039F35C-FF28-4249-BDDC-2B8A43F1E697}"/>
    <dgm:cxn modelId="{C668DA68-55C5-4FF1-B346-FF7F9B09B9EA}" srcId="{FFA3D942-9465-49D3-9FC3-1DCFDF43997B}" destId="{C8E87AA6-4106-436A-B0E4-608BECF48D88}" srcOrd="0" destOrd="0" parTransId="{223369E8-D43D-44E3-B16D-C4244E35BBA6}" sibTransId="{B7F74BA2-E742-421C-AB78-3E6A93757C42}"/>
    <dgm:cxn modelId="{30B2FE4C-6CD4-4FC7-BA66-03FA0EF3A80B}" type="presOf" srcId="{C3273C74-3514-435B-8C2F-2B9B05442EF1}" destId="{542B09E1-8060-46F8-849F-D6607BCF241E}" srcOrd="0" destOrd="0" presId="urn:microsoft.com/office/officeart/2005/8/layout/hierarchy1"/>
    <dgm:cxn modelId="{FAE10450-D7AA-4F04-A960-EEA3D1FCA832}" type="presOf" srcId="{3DF010B4-0639-4B0E-BE48-65477F45B8F9}" destId="{0556CC03-6F4C-471B-A659-C7D2060B2626}" srcOrd="0" destOrd="0" presId="urn:microsoft.com/office/officeart/2005/8/layout/hierarchy1"/>
    <dgm:cxn modelId="{82FA2476-3CDE-4046-A985-AA8DCB4853D7}" type="presOf" srcId="{9DB18B01-31BE-45BC-B554-A697F07EA1C1}" destId="{D608A243-364E-443E-87FD-1A89FFDDBBEB}" srcOrd="0" destOrd="0" presId="urn:microsoft.com/office/officeart/2005/8/layout/hierarchy1"/>
    <dgm:cxn modelId="{F0A3D357-5AAC-4EE9-B6C9-6055277CE774}" type="presOf" srcId="{CFC83473-309E-487A-8F33-3D122B141E74}" destId="{9F0A2BAB-DED4-480B-B5A7-B1A8A94EEC76}" srcOrd="0" destOrd="0" presId="urn:microsoft.com/office/officeart/2005/8/layout/hierarchy1"/>
    <dgm:cxn modelId="{171E5C7B-6ECE-457C-9502-78831906053E}" type="presOf" srcId="{191AF2F8-244C-4EDB-8F3F-F226D9D65001}" destId="{53840337-A2C9-4500-BF56-A5EA885E387A}" srcOrd="0" destOrd="0" presId="urn:microsoft.com/office/officeart/2005/8/layout/hierarchy1"/>
    <dgm:cxn modelId="{DBCB4984-B58C-4DDB-9440-9224EB058531}" srcId="{C8E87AA6-4106-436A-B0E4-608BECF48D88}" destId="{22C6C409-42FE-4102-94DF-8E7A7C637186}" srcOrd="2" destOrd="0" parTransId="{1FD30E18-0D53-4B30-A5CB-F633CF70E1CA}" sibTransId="{0CAAE585-2789-4CE6-86B2-756000BBDC82}"/>
    <dgm:cxn modelId="{F3DD648B-3D4E-4DFB-8497-736117EDDAED}" srcId="{FDE04A71-A782-475F-A5AE-B5509357E1C0}" destId="{CFC83473-309E-487A-8F33-3D122B141E74}" srcOrd="0" destOrd="0" parTransId="{D85801B7-0B69-42FB-B2EA-F7A8C506DEB3}" sibTransId="{460C2D0D-FB64-41F8-8269-3AF6A68E7F33}"/>
    <dgm:cxn modelId="{BAC08096-1481-4503-8D52-E4B712C45DB2}" srcId="{C8E87AA6-4106-436A-B0E4-608BECF48D88}" destId="{24A0E285-669E-4E1C-94DE-2B41D7B08AC3}" srcOrd="0" destOrd="0" parTransId="{AC86E3F7-4B21-445A-8793-7007782ED156}" sibTransId="{8AF75DE9-3E1F-435B-A1CF-15C6BF3EA638}"/>
    <dgm:cxn modelId="{24929097-F5BC-4B7C-8D0E-AB114844E401}" type="presOf" srcId="{825513DD-16E1-4B01-B1A2-5C89B248D461}" destId="{961D8313-DC7B-456B-BA62-42E1DEB23484}" srcOrd="0" destOrd="0" presId="urn:microsoft.com/office/officeart/2005/8/layout/hierarchy1"/>
    <dgm:cxn modelId="{DD947CAD-6EB6-4F32-9A06-304840F16CB1}" srcId="{FDE04A71-A782-475F-A5AE-B5509357E1C0}" destId="{C1B18481-23ED-4D1D-B2C1-A86AF580A986}" srcOrd="2" destOrd="0" parTransId="{53E00014-0195-4420-BCB6-019E6CF8DFFF}" sibTransId="{7D440233-BA17-414A-A8E9-B2554B031087}"/>
    <dgm:cxn modelId="{E9AEB8B0-11CF-4268-A008-7A302396B221}" type="presOf" srcId="{74F827AC-41C5-445B-8160-805D25513E1B}" destId="{934DD397-ECEB-472D-A6EE-F4419565AA7A}" srcOrd="0" destOrd="0" presId="urn:microsoft.com/office/officeart/2005/8/layout/hierarchy1"/>
    <dgm:cxn modelId="{32319CB9-3532-4DB6-9FB6-F79CE01AD920}" type="presOf" srcId="{FDE04A71-A782-475F-A5AE-B5509357E1C0}" destId="{599F7AC2-40B6-41EF-8A5B-73F7F8A482BF}" srcOrd="0" destOrd="0" presId="urn:microsoft.com/office/officeart/2005/8/layout/hierarchy1"/>
    <dgm:cxn modelId="{01FBB6BE-D146-4260-B062-1799CF61994B}" srcId="{FFA3D942-9465-49D3-9FC3-1DCFDF43997B}" destId="{FDE04A71-A782-475F-A5AE-B5509357E1C0}" srcOrd="1" destOrd="0" parTransId="{C3273C74-3514-435B-8C2F-2B9B05442EF1}" sibTransId="{00C691FB-56B6-4C8F-BCC2-03597BEBF723}"/>
    <dgm:cxn modelId="{28EF0CC1-BF11-4930-B616-C233BB44270E}" type="presOf" srcId="{FFA3D942-9465-49D3-9FC3-1DCFDF43997B}" destId="{B8536A36-EB5C-4121-BC96-B39028FB16AC}" srcOrd="0" destOrd="0" presId="urn:microsoft.com/office/officeart/2005/8/layout/hierarchy1"/>
    <dgm:cxn modelId="{FEE0DCC6-ED0C-4C0A-8914-529C276A6A2E}" type="presOf" srcId="{24A0E285-669E-4E1C-94DE-2B41D7B08AC3}" destId="{A4EF67ED-90C9-4DA0-9CD9-179E4C0D95A3}" srcOrd="0" destOrd="0" presId="urn:microsoft.com/office/officeart/2005/8/layout/hierarchy1"/>
    <dgm:cxn modelId="{42968BCC-D421-42AA-A96D-EF7C32FB588B}" srcId="{825513DD-16E1-4B01-B1A2-5C89B248D461}" destId="{FFA3D942-9465-49D3-9FC3-1DCFDF43997B}" srcOrd="0" destOrd="0" parTransId="{97445618-2C3F-4D2A-B150-807B7ECEE275}" sibTransId="{CE8C6A4F-A74C-4789-858F-FFFCB38D7885}"/>
    <dgm:cxn modelId="{0D3327D1-8FE9-4885-850C-BC7BE59A3B56}" type="presOf" srcId="{1FD30E18-0D53-4B30-A5CB-F633CF70E1CA}" destId="{0EB655BA-6EAE-4EFE-A50D-4127AEFAC443}" srcOrd="0" destOrd="0" presId="urn:microsoft.com/office/officeart/2005/8/layout/hierarchy1"/>
    <dgm:cxn modelId="{33E57CD3-6517-4B92-8E18-B36A56B816D6}" srcId="{C8E87AA6-4106-436A-B0E4-608BECF48D88}" destId="{191AF2F8-244C-4EDB-8F3F-F226D9D65001}" srcOrd="1" destOrd="0" parTransId="{478ADEA1-17C6-4EB5-8285-9488D3D808F9}" sibTransId="{085DAF5D-0E41-4837-996F-C8442519F332}"/>
    <dgm:cxn modelId="{155F4DE2-6AD9-41DA-A097-9F5AA2EB52C2}" type="presOf" srcId="{223369E8-D43D-44E3-B16D-C4244E35BBA6}" destId="{32F72BE2-FCA4-4469-B4D9-2B7ED7543D8C}" srcOrd="0" destOrd="0" presId="urn:microsoft.com/office/officeart/2005/8/layout/hierarchy1"/>
    <dgm:cxn modelId="{E364C6EA-BD76-4EF7-961E-15357D2B0184}" type="presOf" srcId="{D85801B7-0B69-42FB-B2EA-F7A8C506DEB3}" destId="{AD45FFF7-ADAB-4E3B-B850-8A16E52C8638}" srcOrd="0" destOrd="0" presId="urn:microsoft.com/office/officeart/2005/8/layout/hierarchy1"/>
    <dgm:cxn modelId="{52A650ED-EABA-4068-95DC-D402B60EEC9A}" type="presOf" srcId="{C8E87AA6-4106-436A-B0E4-608BECF48D88}" destId="{0BDD04AB-CFB5-49FE-9653-288E51C25023}" srcOrd="0" destOrd="0" presId="urn:microsoft.com/office/officeart/2005/8/layout/hierarchy1"/>
    <dgm:cxn modelId="{5287E6F6-0F2D-4B84-91C5-1EB59ECFE23E}" type="presOf" srcId="{6FA612D9-B224-458E-854D-F370C4C78007}" destId="{5BFFB688-ADEF-4AE8-B7B8-AEC4BB997AF5}" srcOrd="0" destOrd="0" presId="urn:microsoft.com/office/officeart/2005/8/layout/hierarchy1"/>
    <dgm:cxn modelId="{3910D1F8-C1C8-46A9-9D9B-8119ED4EDF48}" srcId="{FDE04A71-A782-475F-A5AE-B5509357E1C0}" destId="{9DB18B01-31BE-45BC-B554-A697F07EA1C1}" srcOrd="1" destOrd="0" parTransId="{74F827AC-41C5-445B-8160-805D25513E1B}" sibTransId="{F8857B74-5481-4B23-B8C7-13F8B24BE19E}"/>
    <dgm:cxn modelId="{B720B0FA-8FE7-4059-9A96-698BAE158881}" type="presOf" srcId="{C1B18481-23ED-4D1D-B2C1-A86AF580A986}" destId="{7F2E0D71-D636-4CCD-A593-23B2393C5217}" srcOrd="0" destOrd="0" presId="urn:microsoft.com/office/officeart/2005/8/layout/hierarchy1"/>
    <dgm:cxn modelId="{763C0DF4-F0A3-4983-B3F6-C37C27981B28}" type="presParOf" srcId="{961D8313-DC7B-456B-BA62-42E1DEB23484}" destId="{C0C69E54-4AD9-4F5D-9224-B31A7A5FE5D5}" srcOrd="0" destOrd="0" presId="urn:microsoft.com/office/officeart/2005/8/layout/hierarchy1"/>
    <dgm:cxn modelId="{23270D0E-9856-4354-82D1-25D1CA7B6DB0}" type="presParOf" srcId="{C0C69E54-4AD9-4F5D-9224-B31A7A5FE5D5}" destId="{1226D3D1-D77E-45F3-93F1-1AE7794E0FD4}" srcOrd="0" destOrd="0" presId="urn:microsoft.com/office/officeart/2005/8/layout/hierarchy1"/>
    <dgm:cxn modelId="{F0A2739B-B354-41FA-B756-621E7C483780}" type="presParOf" srcId="{1226D3D1-D77E-45F3-93F1-1AE7794E0FD4}" destId="{9DBCD350-2736-4AF4-A62B-753C756037DB}" srcOrd="0" destOrd="0" presId="urn:microsoft.com/office/officeart/2005/8/layout/hierarchy1"/>
    <dgm:cxn modelId="{49DB94A6-C6BA-4525-A9CA-910797D43538}" type="presParOf" srcId="{1226D3D1-D77E-45F3-93F1-1AE7794E0FD4}" destId="{B8536A36-EB5C-4121-BC96-B39028FB16AC}" srcOrd="1" destOrd="0" presId="urn:microsoft.com/office/officeart/2005/8/layout/hierarchy1"/>
    <dgm:cxn modelId="{8A49A0DF-B385-4028-A918-ABFB4529E69D}" type="presParOf" srcId="{C0C69E54-4AD9-4F5D-9224-B31A7A5FE5D5}" destId="{91F26C39-48D6-489D-8B75-4D116C5A53E9}" srcOrd="1" destOrd="0" presId="urn:microsoft.com/office/officeart/2005/8/layout/hierarchy1"/>
    <dgm:cxn modelId="{874A1E68-4A42-4727-8498-B529F0FBF7D5}" type="presParOf" srcId="{91F26C39-48D6-489D-8B75-4D116C5A53E9}" destId="{32F72BE2-FCA4-4469-B4D9-2B7ED7543D8C}" srcOrd="0" destOrd="0" presId="urn:microsoft.com/office/officeart/2005/8/layout/hierarchy1"/>
    <dgm:cxn modelId="{77B50D12-BFB1-4ADC-8279-1B5A66FEC6BC}" type="presParOf" srcId="{91F26C39-48D6-489D-8B75-4D116C5A53E9}" destId="{C0F00CFE-77C8-470E-B7FA-E1B6E7631681}" srcOrd="1" destOrd="0" presId="urn:microsoft.com/office/officeart/2005/8/layout/hierarchy1"/>
    <dgm:cxn modelId="{957F1C13-57EF-4AF5-9B9C-CAB482228CCD}" type="presParOf" srcId="{C0F00CFE-77C8-470E-B7FA-E1B6E7631681}" destId="{5DB8AA6C-23E9-4AF2-B238-E9D278A37572}" srcOrd="0" destOrd="0" presId="urn:microsoft.com/office/officeart/2005/8/layout/hierarchy1"/>
    <dgm:cxn modelId="{B3DC4725-8594-487A-A048-F7C9C882F94D}" type="presParOf" srcId="{5DB8AA6C-23E9-4AF2-B238-E9D278A37572}" destId="{261E696F-E8DB-4D29-A46B-41F1AE7E4A8A}" srcOrd="0" destOrd="0" presId="urn:microsoft.com/office/officeart/2005/8/layout/hierarchy1"/>
    <dgm:cxn modelId="{4EB34FB5-90F1-4400-845D-60EEA4D9DD86}" type="presParOf" srcId="{5DB8AA6C-23E9-4AF2-B238-E9D278A37572}" destId="{0BDD04AB-CFB5-49FE-9653-288E51C25023}" srcOrd="1" destOrd="0" presId="urn:microsoft.com/office/officeart/2005/8/layout/hierarchy1"/>
    <dgm:cxn modelId="{CBB7AF5A-E246-4023-92D5-A14B67D7D745}" type="presParOf" srcId="{C0F00CFE-77C8-470E-B7FA-E1B6E7631681}" destId="{AB7834C1-C6DE-4DC5-B12B-A0235FE79CCF}" srcOrd="1" destOrd="0" presId="urn:microsoft.com/office/officeart/2005/8/layout/hierarchy1"/>
    <dgm:cxn modelId="{74B8DACF-541D-4A23-AFC5-815874C68A22}" type="presParOf" srcId="{AB7834C1-C6DE-4DC5-B12B-A0235FE79CCF}" destId="{4B440513-DE39-422F-802E-BB38F17398EF}" srcOrd="0" destOrd="0" presId="urn:microsoft.com/office/officeart/2005/8/layout/hierarchy1"/>
    <dgm:cxn modelId="{0FF74F3B-B747-4C55-99DD-5B20413523B1}" type="presParOf" srcId="{AB7834C1-C6DE-4DC5-B12B-A0235FE79CCF}" destId="{C2B6439C-3286-47C9-9D96-8E06D24BC88B}" srcOrd="1" destOrd="0" presId="urn:microsoft.com/office/officeart/2005/8/layout/hierarchy1"/>
    <dgm:cxn modelId="{A6A2D26B-9C41-45C9-9D81-870EBC4BCCC8}" type="presParOf" srcId="{C2B6439C-3286-47C9-9D96-8E06D24BC88B}" destId="{DF3B2086-51DE-4CEE-914F-A9CE97DB475E}" srcOrd="0" destOrd="0" presId="urn:microsoft.com/office/officeart/2005/8/layout/hierarchy1"/>
    <dgm:cxn modelId="{BBFEF3BD-C57C-4943-8D9C-A647ECB48BD7}" type="presParOf" srcId="{DF3B2086-51DE-4CEE-914F-A9CE97DB475E}" destId="{814D223F-0426-4368-BA8A-74070714F06B}" srcOrd="0" destOrd="0" presId="urn:microsoft.com/office/officeart/2005/8/layout/hierarchy1"/>
    <dgm:cxn modelId="{591A5C37-4252-4FCC-B55F-74EC696C6AA1}" type="presParOf" srcId="{DF3B2086-51DE-4CEE-914F-A9CE97DB475E}" destId="{A4EF67ED-90C9-4DA0-9CD9-179E4C0D95A3}" srcOrd="1" destOrd="0" presId="urn:microsoft.com/office/officeart/2005/8/layout/hierarchy1"/>
    <dgm:cxn modelId="{73C34C7F-D523-49BB-B0A7-748ECA838B08}" type="presParOf" srcId="{C2B6439C-3286-47C9-9D96-8E06D24BC88B}" destId="{8ECE41A6-8E49-4664-AD19-47D3B492A518}" srcOrd="1" destOrd="0" presId="urn:microsoft.com/office/officeart/2005/8/layout/hierarchy1"/>
    <dgm:cxn modelId="{18A1DBD5-A562-4776-A5EB-6A00646502F4}" type="presParOf" srcId="{AB7834C1-C6DE-4DC5-B12B-A0235FE79CCF}" destId="{A57735D6-7CE4-4DE4-B685-B88ABD5BD082}" srcOrd="2" destOrd="0" presId="urn:microsoft.com/office/officeart/2005/8/layout/hierarchy1"/>
    <dgm:cxn modelId="{F28A234A-C3F1-407C-B3A3-95A309E39E12}" type="presParOf" srcId="{AB7834C1-C6DE-4DC5-B12B-A0235FE79CCF}" destId="{D2E08D59-2480-4244-8A09-381B49DC2014}" srcOrd="3" destOrd="0" presId="urn:microsoft.com/office/officeart/2005/8/layout/hierarchy1"/>
    <dgm:cxn modelId="{FAD01329-84B4-4293-AE69-A467681F4DF0}" type="presParOf" srcId="{D2E08D59-2480-4244-8A09-381B49DC2014}" destId="{30B47432-90F4-41EB-BA16-A35BEAE1059F}" srcOrd="0" destOrd="0" presId="urn:microsoft.com/office/officeart/2005/8/layout/hierarchy1"/>
    <dgm:cxn modelId="{2FD8BEEA-7876-45F6-B27B-F526D13B1B87}" type="presParOf" srcId="{30B47432-90F4-41EB-BA16-A35BEAE1059F}" destId="{40123FD8-FB00-4AE7-85AD-5A7E3AE7F4F9}" srcOrd="0" destOrd="0" presId="urn:microsoft.com/office/officeart/2005/8/layout/hierarchy1"/>
    <dgm:cxn modelId="{D076EA1B-EC10-4B01-BDEA-EAFD6122EDF9}" type="presParOf" srcId="{30B47432-90F4-41EB-BA16-A35BEAE1059F}" destId="{53840337-A2C9-4500-BF56-A5EA885E387A}" srcOrd="1" destOrd="0" presId="urn:microsoft.com/office/officeart/2005/8/layout/hierarchy1"/>
    <dgm:cxn modelId="{0F7DBC21-C844-4B93-A59B-A194FE7EBADD}" type="presParOf" srcId="{D2E08D59-2480-4244-8A09-381B49DC2014}" destId="{495F0CFD-4DBF-445E-8FB8-F71074B77C50}" srcOrd="1" destOrd="0" presId="urn:microsoft.com/office/officeart/2005/8/layout/hierarchy1"/>
    <dgm:cxn modelId="{340DBBE1-8C58-40FC-B077-D0BD1F8BBD55}" type="presParOf" srcId="{AB7834C1-C6DE-4DC5-B12B-A0235FE79CCF}" destId="{0EB655BA-6EAE-4EFE-A50D-4127AEFAC443}" srcOrd="4" destOrd="0" presId="urn:microsoft.com/office/officeart/2005/8/layout/hierarchy1"/>
    <dgm:cxn modelId="{529D3455-E438-450A-8070-9B2DC3A47755}" type="presParOf" srcId="{AB7834C1-C6DE-4DC5-B12B-A0235FE79CCF}" destId="{52546D67-E042-4CAB-A993-4A584096B85C}" srcOrd="5" destOrd="0" presId="urn:microsoft.com/office/officeart/2005/8/layout/hierarchy1"/>
    <dgm:cxn modelId="{DA6A9050-9745-482C-A7EA-311FC8454ADE}" type="presParOf" srcId="{52546D67-E042-4CAB-A993-4A584096B85C}" destId="{7A1E045E-D81A-4DCF-82ED-08F949B77FBB}" srcOrd="0" destOrd="0" presId="urn:microsoft.com/office/officeart/2005/8/layout/hierarchy1"/>
    <dgm:cxn modelId="{A5210156-8FC3-4BA0-B0DD-C083D7D37981}" type="presParOf" srcId="{7A1E045E-D81A-4DCF-82ED-08F949B77FBB}" destId="{5704B660-4C60-48AC-8211-5E51B5F78586}" srcOrd="0" destOrd="0" presId="urn:microsoft.com/office/officeart/2005/8/layout/hierarchy1"/>
    <dgm:cxn modelId="{E597D8DD-DE44-4D86-B6B8-187F5C59B4B5}" type="presParOf" srcId="{7A1E045E-D81A-4DCF-82ED-08F949B77FBB}" destId="{44191A6C-7658-4DB3-AD3D-CE5AD157FC1B}" srcOrd="1" destOrd="0" presId="urn:microsoft.com/office/officeart/2005/8/layout/hierarchy1"/>
    <dgm:cxn modelId="{BA7D2A45-24C3-4F38-B08B-F8440514E389}" type="presParOf" srcId="{52546D67-E042-4CAB-A993-4A584096B85C}" destId="{9BC01D3A-0949-43E8-B3E3-0C4AC13CF332}" srcOrd="1" destOrd="0" presId="urn:microsoft.com/office/officeart/2005/8/layout/hierarchy1"/>
    <dgm:cxn modelId="{4F9BE13C-447B-4413-8147-B29DAA84D62D}" type="presParOf" srcId="{9BC01D3A-0949-43E8-B3E3-0C4AC13CF332}" destId="{0556CC03-6F4C-471B-A659-C7D2060B2626}" srcOrd="0" destOrd="0" presId="urn:microsoft.com/office/officeart/2005/8/layout/hierarchy1"/>
    <dgm:cxn modelId="{4C03E55B-515A-40A1-8CFB-2660047D6A19}" type="presParOf" srcId="{9BC01D3A-0949-43E8-B3E3-0C4AC13CF332}" destId="{CC3255B8-85A5-462E-9C47-A52223EDAD56}" srcOrd="1" destOrd="0" presId="urn:microsoft.com/office/officeart/2005/8/layout/hierarchy1"/>
    <dgm:cxn modelId="{8C87D9B9-E847-4C64-BA7F-7941D7ADD992}" type="presParOf" srcId="{CC3255B8-85A5-462E-9C47-A52223EDAD56}" destId="{DF07BAFE-CA67-44FA-9A0C-EAE730B873A9}" srcOrd="0" destOrd="0" presId="urn:microsoft.com/office/officeart/2005/8/layout/hierarchy1"/>
    <dgm:cxn modelId="{BAC89CF6-2874-4DBA-8C01-E522B8A1FF68}" type="presParOf" srcId="{DF07BAFE-CA67-44FA-9A0C-EAE730B873A9}" destId="{70E1CA7E-B952-4028-978E-01EC88962A0C}" srcOrd="0" destOrd="0" presId="urn:microsoft.com/office/officeart/2005/8/layout/hierarchy1"/>
    <dgm:cxn modelId="{9D3AA90A-F6BF-4B26-9A3E-71F977E57E11}" type="presParOf" srcId="{DF07BAFE-CA67-44FA-9A0C-EAE730B873A9}" destId="{5BFFB688-ADEF-4AE8-B7B8-AEC4BB997AF5}" srcOrd="1" destOrd="0" presId="urn:microsoft.com/office/officeart/2005/8/layout/hierarchy1"/>
    <dgm:cxn modelId="{C89D69B8-9D0D-4BDD-8EA0-02C7F3DA0B61}" type="presParOf" srcId="{CC3255B8-85A5-462E-9C47-A52223EDAD56}" destId="{F10F05FE-2BF0-42D2-AB3D-5228093DCCEE}" srcOrd="1" destOrd="0" presId="urn:microsoft.com/office/officeart/2005/8/layout/hierarchy1"/>
    <dgm:cxn modelId="{88490DFB-E8CE-47B9-9E2C-C561D94325E2}" type="presParOf" srcId="{91F26C39-48D6-489D-8B75-4D116C5A53E9}" destId="{542B09E1-8060-46F8-849F-D6607BCF241E}" srcOrd="2" destOrd="0" presId="urn:microsoft.com/office/officeart/2005/8/layout/hierarchy1"/>
    <dgm:cxn modelId="{A8B084E3-92ED-4733-B153-9C450DC555CA}" type="presParOf" srcId="{91F26C39-48D6-489D-8B75-4D116C5A53E9}" destId="{79A1358F-9C4B-4AD4-BD90-AF6D20125898}" srcOrd="3" destOrd="0" presId="urn:microsoft.com/office/officeart/2005/8/layout/hierarchy1"/>
    <dgm:cxn modelId="{C964120D-A7C7-4A91-B9ED-B15F4B70FEEA}" type="presParOf" srcId="{79A1358F-9C4B-4AD4-BD90-AF6D20125898}" destId="{813B51E7-2C17-4B6B-A0C1-908C0EBD6B4F}" srcOrd="0" destOrd="0" presId="urn:microsoft.com/office/officeart/2005/8/layout/hierarchy1"/>
    <dgm:cxn modelId="{7155D78B-BC84-4539-8F96-9F1C909D8F2D}" type="presParOf" srcId="{813B51E7-2C17-4B6B-A0C1-908C0EBD6B4F}" destId="{0040CF18-B4A7-4B68-9DD5-B37ABC916290}" srcOrd="0" destOrd="0" presId="urn:microsoft.com/office/officeart/2005/8/layout/hierarchy1"/>
    <dgm:cxn modelId="{2A5C5854-18B3-4FC9-A119-C15FFB3F8E3E}" type="presParOf" srcId="{813B51E7-2C17-4B6B-A0C1-908C0EBD6B4F}" destId="{599F7AC2-40B6-41EF-8A5B-73F7F8A482BF}" srcOrd="1" destOrd="0" presId="urn:microsoft.com/office/officeart/2005/8/layout/hierarchy1"/>
    <dgm:cxn modelId="{0840C9A4-5E3B-4A85-B03B-19D185840626}" type="presParOf" srcId="{79A1358F-9C4B-4AD4-BD90-AF6D20125898}" destId="{30C5679B-70FD-4B99-A9DD-993C85D14B6B}" srcOrd="1" destOrd="0" presId="urn:microsoft.com/office/officeart/2005/8/layout/hierarchy1"/>
    <dgm:cxn modelId="{2228E63D-5D1E-471E-B58D-7AB454653156}" type="presParOf" srcId="{30C5679B-70FD-4B99-A9DD-993C85D14B6B}" destId="{AD45FFF7-ADAB-4E3B-B850-8A16E52C8638}" srcOrd="0" destOrd="0" presId="urn:microsoft.com/office/officeart/2005/8/layout/hierarchy1"/>
    <dgm:cxn modelId="{8ED69D8E-AB94-47A1-B217-9E0E7DAED550}" type="presParOf" srcId="{30C5679B-70FD-4B99-A9DD-993C85D14B6B}" destId="{A5F8722E-1B71-4D63-94E7-6EF44A4AFC59}" srcOrd="1" destOrd="0" presId="urn:microsoft.com/office/officeart/2005/8/layout/hierarchy1"/>
    <dgm:cxn modelId="{BA7E1F0E-2F6C-4894-9E4C-C08E4383B0BA}" type="presParOf" srcId="{A5F8722E-1B71-4D63-94E7-6EF44A4AFC59}" destId="{F4BD26D7-DE3A-4132-A84E-C6981E6187CD}" srcOrd="0" destOrd="0" presId="urn:microsoft.com/office/officeart/2005/8/layout/hierarchy1"/>
    <dgm:cxn modelId="{BC683FDE-EAC4-4322-A33D-0B200E0D80A9}" type="presParOf" srcId="{F4BD26D7-DE3A-4132-A84E-C6981E6187CD}" destId="{A3433ABA-AEC8-4C30-AE29-7B3B1E898D5A}" srcOrd="0" destOrd="0" presId="urn:microsoft.com/office/officeart/2005/8/layout/hierarchy1"/>
    <dgm:cxn modelId="{1D333E08-A21F-43E7-89DD-1108A0AC57F7}" type="presParOf" srcId="{F4BD26D7-DE3A-4132-A84E-C6981E6187CD}" destId="{9F0A2BAB-DED4-480B-B5A7-B1A8A94EEC76}" srcOrd="1" destOrd="0" presId="urn:microsoft.com/office/officeart/2005/8/layout/hierarchy1"/>
    <dgm:cxn modelId="{040A6BFC-2B1C-449A-84E1-934AB6BF5669}" type="presParOf" srcId="{A5F8722E-1B71-4D63-94E7-6EF44A4AFC59}" destId="{AA5DEDA9-3511-4E06-A7D3-7C2B3AFF551A}" srcOrd="1" destOrd="0" presId="urn:microsoft.com/office/officeart/2005/8/layout/hierarchy1"/>
    <dgm:cxn modelId="{C06E1ABF-A505-4FE6-A77D-C758AE638136}" type="presParOf" srcId="{30C5679B-70FD-4B99-A9DD-993C85D14B6B}" destId="{934DD397-ECEB-472D-A6EE-F4419565AA7A}" srcOrd="2" destOrd="0" presId="urn:microsoft.com/office/officeart/2005/8/layout/hierarchy1"/>
    <dgm:cxn modelId="{5E43D02D-9774-4DEB-BF7D-9ECC03EB5545}" type="presParOf" srcId="{30C5679B-70FD-4B99-A9DD-993C85D14B6B}" destId="{632838CC-DFA4-460F-8601-3CEC8D3BADF0}" srcOrd="3" destOrd="0" presId="urn:microsoft.com/office/officeart/2005/8/layout/hierarchy1"/>
    <dgm:cxn modelId="{488D34B5-5BB6-4F06-94FA-B4982A80BEFD}" type="presParOf" srcId="{632838CC-DFA4-460F-8601-3CEC8D3BADF0}" destId="{273FD563-1F22-4D66-BBA2-99CF0A459404}" srcOrd="0" destOrd="0" presId="urn:microsoft.com/office/officeart/2005/8/layout/hierarchy1"/>
    <dgm:cxn modelId="{576E8B04-C361-4160-8AE1-EB771D2BBB69}" type="presParOf" srcId="{273FD563-1F22-4D66-BBA2-99CF0A459404}" destId="{D3AFD767-42B8-4714-92E8-6C54D4F42F6C}" srcOrd="0" destOrd="0" presId="urn:microsoft.com/office/officeart/2005/8/layout/hierarchy1"/>
    <dgm:cxn modelId="{C43E4E23-33E5-4B75-A241-12FCF1191823}" type="presParOf" srcId="{273FD563-1F22-4D66-BBA2-99CF0A459404}" destId="{D608A243-364E-443E-87FD-1A89FFDDBBEB}" srcOrd="1" destOrd="0" presId="urn:microsoft.com/office/officeart/2005/8/layout/hierarchy1"/>
    <dgm:cxn modelId="{0A9FC9A9-DF68-4071-A513-46559ABFB323}" type="presParOf" srcId="{632838CC-DFA4-460F-8601-3CEC8D3BADF0}" destId="{E9DE64EA-564D-478F-B90F-6D70B967AF37}" srcOrd="1" destOrd="0" presId="urn:microsoft.com/office/officeart/2005/8/layout/hierarchy1"/>
    <dgm:cxn modelId="{B0AB349D-9C79-4B12-B257-857B1F5D5C2C}" type="presParOf" srcId="{30C5679B-70FD-4B99-A9DD-993C85D14B6B}" destId="{CA819B66-BE0C-4F7C-8ED8-6E01A0BF33C1}" srcOrd="4" destOrd="0" presId="urn:microsoft.com/office/officeart/2005/8/layout/hierarchy1"/>
    <dgm:cxn modelId="{38E78196-64E1-43F0-84E1-60BA8673C505}" type="presParOf" srcId="{30C5679B-70FD-4B99-A9DD-993C85D14B6B}" destId="{97F6CD58-BFA4-449B-B426-3C7795399881}" srcOrd="5" destOrd="0" presId="urn:microsoft.com/office/officeart/2005/8/layout/hierarchy1"/>
    <dgm:cxn modelId="{F94B80EC-DB94-4C56-B856-B4602063BC7A}" type="presParOf" srcId="{97F6CD58-BFA4-449B-B426-3C7795399881}" destId="{AE2F9B36-7CB6-4DD3-AB74-835525FE4458}" srcOrd="0" destOrd="0" presId="urn:microsoft.com/office/officeart/2005/8/layout/hierarchy1"/>
    <dgm:cxn modelId="{0D18E866-2A7F-48EC-A556-3CC87026177B}" type="presParOf" srcId="{AE2F9B36-7CB6-4DD3-AB74-835525FE4458}" destId="{445D87B2-A32D-43EA-9D2B-B9009B7F811B}" srcOrd="0" destOrd="0" presId="urn:microsoft.com/office/officeart/2005/8/layout/hierarchy1"/>
    <dgm:cxn modelId="{EB1C5DFA-5EB4-4106-95AE-560BC52D15AA}" type="presParOf" srcId="{AE2F9B36-7CB6-4DD3-AB74-835525FE4458}" destId="{7F2E0D71-D636-4CCD-A593-23B2393C5217}" srcOrd="1" destOrd="0" presId="urn:microsoft.com/office/officeart/2005/8/layout/hierarchy1"/>
    <dgm:cxn modelId="{A457AE67-383F-4C45-8D16-B3785483D5C6}" type="presParOf" srcId="{97F6CD58-BFA4-449B-B426-3C7795399881}" destId="{BB4BA8D5-CEB8-4AE0-94FB-3ABDDEDFC56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E7CDE-0BBE-448B-987A-7F9809500326}">
      <dsp:nvSpPr>
        <dsp:cNvPr id="0" name=""/>
        <dsp:cNvSpPr/>
      </dsp:nvSpPr>
      <dsp:spPr>
        <a:xfrm>
          <a:off x="7096338" y="4018510"/>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899564-8D18-4F2A-B327-AA0DB9907351}">
      <dsp:nvSpPr>
        <dsp:cNvPr id="0" name=""/>
        <dsp:cNvSpPr/>
      </dsp:nvSpPr>
      <dsp:spPr>
        <a:xfrm>
          <a:off x="7096338" y="2523216"/>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58BC5E-A1C3-438C-A156-8E4F30E5DE9D}">
      <dsp:nvSpPr>
        <dsp:cNvPr id="0" name=""/>
        <dsp:cNvSpPr/>
      </dsp:nvSpPr>
      <dsp:spPr>
        <a:xfrm>
          <a:off x="5168073" y="1027922"/>
          <a:ext cx="1973985" cy="469718"/>
        </a:xfrm>
        <a:custGeom>
          <a:avLst/>
          <a:gdLst/>
          <a:ahLst/>
          <a:cxnLst/>
          <a:rect l="0" t="0" r="0" b="0"/>
          <a:pathLst>
            <a:path>
              <a:moveTo>
                <a:pt x="0" y="0"/>
              </a:moveTo>
              <a:lnTo>
                <a:pt x="0" y="320099"/>
              </a:lnTo>
              <a:lnTo>
                <a:pt x="1973985" y="320099"/>
              </a:lnTo>
              <a:lnTo>
                <a:pt x="1973985" y="4697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6CEF42-373A-407D-8D35-6A69F96AA38C}">
      <dsp:nvSpPr>
        <dsp:cNvPr id="0" name=""/>
        <dsp:cNvSpPr/>
      </dsp:nvSpPr>
      <dsp:spPr>
        <a:xfrm>
          <a:off x="5122353" y="4018510"/>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D216D9-8FF7-465A-A351-EC7EFB611751}">
      <dsp:nvSpPr>
        <dsp:cNvPr id="0" name=""/>
        <dsp:cNvSpPr/>
      </dsp:nvSpPr>
      <dsp:spPr>
        <a:xfrm>
          <a:off x="5122353" y="2523216"/>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421CE6-82A4-40D2-9B5C-90871E92A424}">
      <dsp:nvSpPr>
        <dsp:cNvPr id="0" name=""/>
        <dsp:cNvSpPr/>
      </dsp:nvSpPr>
      <dsp:spPr>
        <a:xfrm>
          <a:off x="5122353" y="1027922"/>
          <a:ext cx="91440" cy="469718"/>
        </a:xfrm>
        <a:custGeom>
          <a:avLst/>
          <a:gdLst/>
          <a:ahLst/>
          <a:cxnLst/>
          <a:rect l="0" t="0" r="0" b="0"/>
          <a:pathLst>
            <a:path>
              <a:moveTo>
                <a:pt x="45720" y="0"/>
              </a:moveTo>
              <a:lnTo>
                <a:pt x="45720" y="4697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4C9A08-33D2-4C35-9161-008CAF721525}">
      <dsp:nvSpPr>
        <dsp:cNvPr id="0" name=""/>
        <dsp:cNvSpPr/>
      </dsp:nvSpPr>
      <dsp:spPr>
        <a:xfrm>
          <a:off x="3148367" y="4018510"/>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37AB1E-546C-471E-802E-897CA7607840}">
      <dsp:nvSpPr>
        <dsp:cNvPr id="0" name=""/>
        <dsp:cNvSpPr/>
      </dsp:nvSpPr>
      <dsp:spPr>
        <a:xfrm>
          <a:off x="3148367" y="2523216"/>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A6C877-0129-4AEA-A99D-E27A7C4E343C}">
      <dsp:nvSpPr>
        <dsp:cNvPr id="0" name=""/>
        <dsp:cNvSpPr/>
      </dsp:nvSpPr>
      <dsp:spPr>
        <a:xfrm>
          <a:off x="3194087" y="1027922"/>
          <a:ext cx="1973985" cy="469718"/>
        </a:xfrm>
        <a:custGeom>
          <a:avLst/>
          <a:gdLst/>
          <a:ahLst/>
          <a:cxnLst/>
          <a:rect l="0" t="0" r="0" b="0"/>
          <a:pathLst>
            <a:path>
              <a:moveTo>
                <a:pt x="1973985" y="0"/>
              </a:moveTo>
              <a:lnTo>
                <a:pt x="1973985" y="320099"/>
              </a:lnTo>
              <a:lnTo>
                <a:pt x="0" y="320099"/>
              </a:lnTo>
              <a:lnTo>
                <a:pt x="0" y="4697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2BCE06-6F8F-48B2-8AB8-076652789F68}">
      <dsp:nvSpPr>
        <dsp:cNvPr id="0" name=""/>
        <dsp:cNvSpPr/>
      </dsp:nvSpPr>
      <dsp:spPr>
        <a:xfrm>
          <a:off x="4360533" y="2347"/>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6045F0-C518-47C3-80AE-9708211C72F3}">
      <dsp:nvSpPr>
        <dsp:cNvPr id="0" name=""/>
        <dsp:cNvSpPr/>
      </dsp:nvSpPr>
      <dsp:spPr>
        <a:xfrm>
          <a:off x="4539987" y="172828"/>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מצוות אכילת פירות שביעית</a:t>
          </a:r>
        </a:p>
      </dsp:txBody>
      <dsp:txXfrm>
        <a:off x="4570025" y="202866"/>
        <a:ext cx="1555003" cy="965499"/>
      </dsp:txXfrm>
    </dsp:sp>
    <dsp:sp modelId="{875D101E-9C0D-4072-9FBF-3CE18FFB90B5}">
      <dsp:nvSpPr>
        <dsp:cNvPr id="0" name=""/>
        <dsp:cNvSpPr/>
      </dsp:nvSpPr>
      <dsp:spPr>
        <a:xfrm>
          <a:off x="2386548" y="1497641"/>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452A0A-41F7-4044-A69A-AA4653EADFF8}">
      <dsp:nvSpPr>
        <dsp:cNvPr id="0" name=""/>
        <dsp:cNvSpPr/>
      </dsp:nvSpPr>
      <dsp:spPr>
        <a:xfrm>
          <a:off x="2566001" y="1668122"/>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אין מצווה כלל</a:t>
          </a:r>
        </a:p>
      </dsp:txBody>
      <dsp:txXfrm>
        <a:off x="2596039" y="1698160"/>
        <a:ext cx="1555003" cy="965499"/>
      </dsp:txXfrm>
    </dsp:sp>
    <dsp:sp modelId="{C0282EFD-910D-46FA-943C-DC8774B52B89}">
      <dsp:nvSpPr>
        <dsp:cNvPr id="0" name=""/>
        <dsp:cNvSpPr/>
      </dsp:nvSpPr>
      <dsp:spPr>
        <a:xfrm>
          <a:off x="2386548" y="2992935"/>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71B559-1335-45CD-8180-EAB182D2E1D6}">
      <dsp:nvSpPr>
        <dsp:cNvPr id="0" name=""/>
        <dsp:cNvSpPr/>
      </dsp:nvSpPr>
      <dsp:spPr>
        <a:xfrm>
          <a:off x="2566001" y="3163416"/>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יש איסור עשה להפסיד הפירות</a:t>
          </a:r>
        </a:p>
      </dsp:txBody>
      <dsp:txXfrm>
        <a:off x="2596039" y="3193454"/>
        <a:ext cx="1555003" cy="965499"/>
      </dsp:txXfrm>
    </dsp:sp>
    <dsp:sp modelId="{4C24DBD2-341D-4F7A-B379-A39962A249A5}">
      <dsp:nvSpPr>
        <dsp:cNvPr id="0" name=""/>
        <dsp:cNvSpPr/>
      </dsp:nvSpPr>
      <dsp:spPr>
        <a:xfrm>
          <a:off x="2386548" y="4488229"/>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259800-D9BF-4AB5-81F8-57BC6CEE6F66}">
      <dsp:nvSpPr>
        <dsp:cNvPr id="0" name=""/>
        <dsp:cNvSpPr/>
      </dsp:nvSpPr>
      <dsp:spPr>
        <a:xfrm>
          <a:off x="2566001" y="4658710"/>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err="1"/>
            <a:t>חזון</a:t>
          </a:r>
          <a:r>
            <a:rPr lang="he-IL" sz="1700" kern="1200" dirty="0"/>
            <a:t> איש, רמב"ם לפי מגילת אסתר</a:t>
          </a:r>
        </a:p>
      </dsp:txBody>
      <dsp:txXfrm>
        <a:off x="2596039" y="4688748"/>
        <a:ext cx="1555003" cy="965499"/>
      </dsp:txXfrm>
    </dsp:sp>
    <dsp:sp modelId="{06B75F63-EB08-4333-8253-E1FF1BDEEBE4}">
      <dsp:nvSpPr>
        <dsp:cNvPr id="0" name=""/>
        <dsp:cNvSpPr/>
      </dsp:nvSpPr>
      <dsp:spPr>
        <a:xfrm>
          <a:off x="4360533" y="1497641"/>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73D141-E0FF-4EEB-B18A-248AD918306B}">
      <dsp:nvSpPr>
        <dsp:cNvPr id="0" name=""/>
        <dsp:cNvSpPr/>
      </dsp:nvSpPr>
      <dsp:spPr>
        <a:xfrm>
          <a:off x="4539987" y="1668122"/>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מצווה קיומית</a:t>
          </a:r>
        </a:p>
      </dsp:txBody>
      <dsp:txXfrm>
        <a:off x="4570025" y="1698160"/>
        <a:ext cx="1555003" cy="965499"/>
      </dsp:txXfrm>
    </dsp:sp>
    <dsp:sp modelId="{A8EB5148-D36D-42A1-8F8A-5AC6688265B1}">
      <dsp:nvSpPr>
        <dsp:cNvPr id="0" name=""/>
        <dsp:cNvSpPr/>
      </dsp:nvSpPr>
      <dsp:spPr>
        <a:xfrm>
          <a:off x="4360533" y="2992935"/>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1C78E6-475C-4131-8953-3087B70FF563}">
      <dsp:nvSpPr>
        <dsp:cNvPr id="0" name=""/>
        <dsp:cNvSpPr/>
      </dsp:nvSpPr>
      <dsp:spPr>
        <a:xfrm>
          <a:off x="4539987" y="3163416"/>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אין מצווה לאכול, אבל מי שאוכל מקיים מצווה</a:t>
          </a:r>
        </a:p>
      </dsp:txBody>
      <dsp:txXfrm>
        <a:off x="4570025" y="3193454"/>
        <a:ext cx="1555003" cy="965499"/>
      </dsp:txXfrm>
    </dsp:sp>
    <dsp:sp modelId="{B6B18893-DE40-4EFE-BF4E-BDD726DD16DF}">
      <dsp:nvSpPr>
        <dsp:cNvPr id="0" name=""/>
        <dsp:cNvSpPr/>
      </dsp:nvSpPr>
      <dsp:spPr>
        <a:xfrm>
          <a:off x="4360533" y="4488229"/>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45C172-C582-4C58-A119-7C6C53489FF3}">
      <dsp:nvSpPr>
        <dsp:cNvPr id="0" name=""/>
        <dsp:cNvSpPr/>
      </dsp:nvSpPr>
      <dsp:spPr>
        <a:xfrm>
          <a:off x="4539987" y="4658710"/>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תורת הארץ</a:t>
          </a:r>
        </a:p>
      </dsp:txBody>
      <dsp:txXfrm>
        <a:off x="4570025" y="4688748"/>
        <a:ext cx="1555003" cy="965499"/>
      </dsp:txXfrm>
    </dsp:sp>
    <dsp:sp modelId="{28877866-3537-41EB-9A5C-B497B05284F2}">
      <dsp:nvSpPr>
        <dsp:cNvPr id="0" name=""/>
        <dsp:cNvSpPr/>
      </dsp:nvSpPr>
      <dsp:spPr>
        <a:xfrm>
          <a:off x="6334519" y="1497641"/>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AE98C6-D541-4D35-BB00-A1AD925D3D4C}">
      <dsp:nvSpPr>
        <dsp:cNvPr id="0" name=""/>
        <dsp:cNvSpPr/>
      </dsp:nvSpPr>
      <dsp:spPr>
        <a:xfrm>
          <a:off x="6513972" y="1668122"/>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מצוות אכילה</a:t>
          </a:r>
        </a:p>
      </dsp:txBody>
      <dsp:txXfrm>
        <a:off x="6544010" y="1698160"/>
        <a:ext cx="1555003" cy="965499"/>
      </dsp:txXfrm>
    </dsp:sp>
    <dsp:sp modelId="{F438C528-BAA2-4330-91EB-592B2B0FFB60}">
      <dsp:nvSpPr>
        <dsp:cNvPr id="0" name=""/>
        <dsp:cNvSpPr/>
      </dsp:nvSpPr>
      <dsp:spPr>
        <a:xfrm>
          <a:off x="6334519" y="2992935"/>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EAE0D4-C79B-4211-AE74-3FA5E39EAEC0}">
      <dsp:nvSpPr>
        <dsp:cNvPr id="0" name=""/>
        <dsp:cNvSpPr/>
      </dsp:nvSpPr>
      <dsp:spPr>
        <a:xfrm>
          <a:off x="6513972" y="3163416"/>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יש מצווה לאכול פירות שביעית. </a:t>
          </a:r>
        </a:p>
      </dsp:txBody>
      <dsp:txXfrm>
        <a:off x="6544010" y="3193454"/>
        <a:ext cx="1555003" cy="965499"/>
      </dsp:txXfrm>
    </dsp:sp>
    <dsp:sp modelId="{35AB645E-A572-409E-BBDF-D88480ED3D10}">
      <dsp:nvSpPr>
        <dsp:cNvPr id="0" name=""/>
        <dsp:cNvSpPr/>
      </dsp:nvSpPr>
      <dsp:spPr>
        <a:xfrm>
          <a:off x="6334519" y="4488229"/>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C19C66-8865-4213-A1E4-0FFA3B362D51}">
      <dsp:nvSpPr>
        <dsp:cNvPr id="0" name=""/>
        <dsp:cNvSpPr/>
      </dsp:nvSpPr>
      <dsp:spPr>
        <a:xfrm>
          <a:off x="6513972" y="4658710"/>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מגילת אסתר ורב קוק ברמב"ן</a:t>
          </a:r>
        </a:p>
      </dsp:txBody>
      <dsp:txXfrm>
        <a:off x="6544010" y="4688748"/>
        <a:ext cx="1555003" cy="965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E7CDE-0BBE-448B-987A-7F9809500326}">
      <dsp:nvSpPr>
        <dsp:cNvPr id="0" name=""/>
        <dsp:cNvSpPr/>
      </dsp:nvSpPr>
      <dsp:spPr>
        <a:xfrm>
          <a:off x="8083331" y="4018510"/>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899564-8D18-4F2A-B327-AA0DB9907351}">
      <dsp:nvSpPr>
        <dsp:cNvPr id="0" name=""/>
        <dsp:cNvSpPr/>
      </dsp:nvSpPr>
      <dsp:spPr>
        <a:xfrm>
          <a:off x="8083331" y="2523216"/>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58BC5E-A1C3-438C-A156-8E4F30E5DE9D}">
      <dsp:nvSpPr>
        <dsp:cNvPr id="0" name=""/>
        <dsp:cNvSpPr/>
      </dsp:nvSpPr>
      <dsp:spPr>
        <a:xfrm>
          <a:off x="5168073" y="1027922"/>
          <a:ext cx="2960978" cy="469718"/>
        </a:xfrm>
        <a:custGeom>
          <a:avLst/>
          <a:gdLst/>
          <a:ahLst/>
          <a:cxnLst/>
          <a:rect l="0" t="0" r="0" b="0"/>
          <a:pathLst>
            <a:path>
              <a:moveTo>
                <a:pt x="0" y="0"/>
              </a:moveTo>
              <a:lnTo>
                <a:pt x="0" y="320099"/>
              </a:lnTo>
              <a:lnTo>
                <a:pt x="2960978" y="320099"/>
              </a:lnTo>
              <a:lnTo>
                <a:pt x="2960978" y="4697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6CEF42-373A-407D-8D35-6A69F96AA38C}">
      <dsp:nvSpPr>
        <dsp:cNvPr id="0" name=""/>
        <dsp:cNvSpPr/>
      </dsp:nvSpPr>
      <dsp:spPr>
        <a:xfrm>
          <a:off x="6109346" y="4018510"/>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D216D9-8FF7-465A-A351-EC7EFB611751}">
      <dsp:nvSpPr>
        <dsp:cNvPr id="0" name=""/>
        <dsp:cNvSpPr/>
      </dsp:nvSpPr>
      <dsp:spPr>
        <a:xfrm>
          <a:off x="6109346" y="2523216"/>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421CE6-82A4-40D2-9B5C-90871E92A424}">
      <dsp:nvSpPr>
        <dsp:cNvPr id="0" name=""/>
        <dsp:cNvSpPr/>
      </dsp:nvSpPr>
      <dsp:spPr>
        <a:xfrm>
          <a:off x="5168073" y="1027922"/>
          <a:ext cx="986992" cy="469718"/>
        </a:xfrm>
        <a:custGeom>
          <a:avLst/>
          <a:gdLst/>
          <a:ahLst/>
          <a:cxnLst/>
          <a:rect l="0" t="0" r="0" b="0"/>
          <a:pathLst>
            <a:path>
              <a:moveTo>
                <a:pt x="0" y="0"/>
              </a:moveTo>
              <a:lnTo>
                <a:pt x="0" y="320099"/>
              </a:lnTo>
              <a:lnTo>
                <a:pt x="986992" y="320099"/>
              </a:lnTo>
              <a:lnTo>
                <a:pt x="986992" y="4697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E664E4-FB23-4FA9-A85A-38B26E813F66}">
      <dsp:nvSpPr>
        <dsp:cNvPr id="0" name=""/>
        <dsp:cNvSpPr/>
      </dsp:nvSpPr>
      <dsp:spPr>
        <a:xfrm>
          <a:off x="4135360" y="4018510"/>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D7D05-6FC8-4FE9-A8DE-308EB4BDFB04}">
      <dsp:nvSpPr>
        <dsp:cNvPr id="0" name=""/>
        <dsp:cNvSpPr/>
      </dsp:nvSpPr>
      <dsp:spPr>
        <a:xfrm>
          <a:off x="4135360" y="2523216"/>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F5A6ED-F534-496F-9447-E1180C65B7DF}">
      <dsp:nvSpPr>
        <dsp:cNvPr id="0" name=""/>
        <dsp:cNvSpPr/>
      </dsp:nvSpPr>
      <dsp:spPr>
        <a:xfrm>
          <a:off x="4181080" y="1027922"/>
          <a:ext cx="986992" cy="469718"/>
        </a:xfrm>
        <a:custGeom>
          <a:avLst/>
          <a:gdLst/>
          <a:ahLst/>
          <a:cxnLst/>
          <a:rect l="0" t="0" r="0" b="0"/>
          <a:pathLst>
            <a:path>
              <a:moveTo>
                <a:pt x="986992" y="0"/>
              </a:moveTo>
              <a:lnTo>
                <a:pt x="986992" y="320099"/>
              </a:lnTo>
              <a:lnTo>
                <a:pt x="0" y="320099"/>
              </a:lnTo>
              <a:lnTo>
                <a:pt x="0" y="4697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4C9A08-33D2-4C35-9161-008CAF721525}">
      <dsp:nvSpPr>
        <dsp:cNvPr id="0" name=""/>
        <dsp:cNvSpPr/>
      </dsp:nvSpPr>
      <dsp:spPr>
        <a:xfrm>
          <a:off x="2161375" y="4018510"/>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37AB1E-546C-471E-802E-897CA7607840}">
      <dsp:nvSpPr>
        <dsp:cNvPr id="0" name=""/>
        <dsp:cNvSpPr/>
      </dsp:nvSpPr>
      <dsp:spPr>
        <a:xfrm>
          <a:off x="2161375" y="2523216"/>
          <a:ext cx="91440" cy="469718"/>
        </a:xfrm>
        <a:custGeom>
          <a:avLst/>
          <a:gdLst/>
          <a:ahLst/>
          <a:cxnLst/>
          <a:rect l="0" t="0" r="0" b="0"/>
          <a:pathLst>
            <a:path>
              <a:moveTo>
                <a:pt x="45720" y="0"/>
              </a:moveTo>
              <a:lnTo>
                <a:pt x="45720" y="4697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A6C877-0129-4AEA-A99D-E27A7C4E343C}">
      <dsp:nvSpPr>
        <dsp:cNvPr id="0" name=""/>
        <dsp:cNvSpPr/>
      </dsp:nvSpPr>
      <dsp:spPr>
        <a:xfrm>
          <a:off x="2207095" y="1027922"/>
          <a:ext cx="2960978" cy="469718"/>
        </a:xfrm>
        <a:custGeom>
          <a:avLst/>
          <a:gdLst/>
          <a:ahLst/>
          <a:cxnLst/>
          <a:rect l="0" t="0" r="0" b="0"/>
          <a:pathLst>
            <a:path>
              <a:moveTo>
                <a:pt x="2960978" y="0"/>
              </a:moveTo>
              <a:lnTo>
                <a:pt x="2960978" y="320099"/>
              </a:lnTo>
              <a:lnTo>
                <a:pt x="0" y="320099"/>
              </a:lnTo>
              <a:lnTo>
                <a:pt x="0" y="4697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2BCE06-6F8F-48B2-8AB8-076652789F68}">
      <dsp:nvSpPr>
        <dsp:cNvPr id="0" name=""/>
        <dsp:cNvSpPr/>
      </dsp:nvSpPr>
      <dsp:spPr>
        <a:xfrm>
          <a:off x="4360533" y="2347"/>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6045F0-C518-47C3-80AE-9708211C72F3}">
      <dsp:nvSpPr>
        <dsp:cNvPr id="0" name=""/>
        <dsp:cNvSpPr/>
      </dsp:nvSpPr>
      <dsp:spPr>
        <a:xfrm>
          <a:off x="4539987" y="172828"/>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מצוות אכילת פירות שביעית</a:t>
          </a:r>
        </a:p>
      </dsp:txBody>
      <dsp:txXfrm>
        <a:off x="4570025" y="202866"/>
        <a:ext cx="1555003" cy="965499"/>
      </dsp:txXfrm>
    </dsp:sp>
    <dsp:sp modelId="{875D101E-9C0D-4072-9FBF-3CE18FFB90B5}">
      <dsp:nvSpPr>
        <dsp:cNvPr id="0" name=""/>
        <dsp:cNvSpPr/>
      </dsp:nvSpPr>
      <dsp:spPr>
        <a:xfrm>
          <a:off x="1399555" y="1497641"/>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452A0A-41F7-4044-A69A-AA4653EADFF8}">
      <dsp:nvSpPr>
        <dsp:cNvPr id="0" name=""/>
        <dsp:cNvSpPr/>
      </dsp:nvSpPr>
      <dsp:spPr>
        <a:xfrm>
          <a:off x="1579008" y="1668122"/>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אין מצווה כלל</a:t>
          </a:r>
        </a:p>
      </dsp:txBody>
      <dsp:txXfrm>
        <a:off x="1609046" y="1698160"/>
        <a:ext cx="1555003" cy="965499"/>
      </dsp:txXfrm>
    </dsp:sp>
    <dsp:sp modelId="{C0282EFD-910D-46FA-943C-DC8774B52B89}">
      <dsp:nvSpPr>
        <dsp:cNvPr id="0" name=""/>
        <dsp:cNvSpPr/>
      </dsp:nvSpPr>
      <dsp:spPr>
        <a:xfrm>
          <a:off x="1399555" y="2992935"/>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71B559-1335-45CD-8180-EAB182D2E1D6}">
      <dsp:nvSpPr>
        <dsp:cNvPr id="0" name=""/>
        <dsp:cNvSpPr/>
      </dsp:nvSpPr>
      <dsp:spPr>
        <a:xfrm>
          <a:off x="1579008" y="3163416"/>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יש איסור עשה להפסיד הפירות</a:t>
          </a:r>
        </a:p>
      </dsp:txBody>
      <dsp:txXfrm>
        <a:off x="1609046" y="3193454"/>
        <a:ext cx="1555003" cy="965499"/>
      </dsp:txXfrm>
    </dsp:sp>
    <dsp:sp modelId="{4C24DBD2-341D-4F7A-B379-A39962A249A5}">
      <dsp:nvSpPr>
        <dsp:cNvPr id="0" name=""/>
        <dsp:cNvSpPr/>
      </dsp:nvSpPr>
      <dsp:spPr>
        <a:xfrm>
          <a:off x="1399555" y="4488229"/>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259800-D9BF-4AB5-81F8-57BC6CEE6F66}">
      <dsp:nvSpPr>
        <dsp:cNvPr id="0" name=""/>
        <dsp:cNvSpPr/>
      </dsp:nvSpPr>
      <dsp:spPr>
        <a:xfrm>
          <a:off x="1579008" y="4658710"/>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חזון</a:t>
          </a:r>
          <a:r>
            <a:rPr lang="he-IL" sz="1300" kern="1200" dirty="0"/>
            <a:t> איש, רמב"ם לפי מגילת אסתר</a:t>
          </a:r>
        </a:p>
      </dsp:txBody>
      <dsp:txXfrm>
        <a:off x="1609046" y="4688748"/>
        <a:ext cx="1555003" cy="965499"/>
      </dsp:txXfrm>
    </dsp:sp>
    <dsp:sp modelId="{5D84AB1C-3F5E-44A0-A1C2-2D7174BE4691}">
      <dsp:nvSpPr>
        <dsp:cNvPr id="0" name=""/>
        <dsp:cNvSpPr/>
      </dsp:nvSpPr>
      <dsp:spPr>
        <a:xfrm>
          <a:off x="3373541" y="1497641"/>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20CEBB-B22A-4E8E-927A-2AF6ED72CADF}">
      <dsp:nvSpPr>
        <dsp:cNvPr id="0" name=""/>
        <dsp:cNvSpPr/>
      </dsp:nvSpPr>
      <dsp:spPr>
        <a:xfrm>
          <a:off x="3552994" y="1668122"/>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קדושת ניתן</a:t>
          </a:r>
        </a:p>
      </dsp:txBody>
      <dsp:txXfrm>
        <a:off x="3583032" y="1698160"/>
        <a:ext cx="1555003" cy="965499"/>
      </dsp:txXfrm>
    </dsp:sp>
    <dsp:sp modelId="{856B72CF-BDA4-4A5A-8D93-2E172C1A130E}">
      <dsp:nvSpPr>
        <dsp:cNvPr id="0" name=""/>
        <dsp:cNvSpPr/>
      </dsp:nvSpPr>
      <dsp:spPr>
        <a:xfrm>
          <a:off x="3373541" y="2992935"/>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B44CD5-FBA9-48D5-B5D1-87C191E73F20}">
      <dsp:nvSpPr>
        <dsp:cNvPr id="0" name=""/>
        <dsp:cNvSpPr/>
      </dsp:nvSpPr>
      <dsp:spPr>
        <a:xfrm>
          <a:off x="3552994" y="3163416"/>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הפירות מוקדשים לייעוד של אכילה, ואכילתם הוי קיום בקדושת החפצה כתרומה ומעשה שני</a:t>
          </a:r>
        </a:p>
      </dsp:txBody>
      <dsp:txXfrm>
        <a:off x="3583032" y="3193454"/>
        <a:ext cx="1555003" cy="965499"/>
      </dsp:txXfrm>
    </dsp:sp>
    <dsp:sp modelId="{1322B1CF-6B67-4A94-B9C4-C064FEDF9EA7}">
      <dsp:nvSpPr>
        <dsp:cNvPr id="0" name=""/>
        <dsp:cNvSpPr/>
      </dsp:nvSpPr>
      <dsp:spPr>
        <a:xfrm>
          <a:off x="3373541" y="4488229"/>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2FED76-EE1A-42A4-8462-23269D3B60C1}">
      <dsp:nvSpPr>
        <dsp:cNvPr id="0" name=""/>
        <dsp:cNvSpPr/>
      </dsp:nvSpPr>
      <dsp:spPr>
        <a:xfrm>
          <a:off x="3552994" y="4658710"/>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רמב"ם לפי רב </a:t>
          </a:r>
          <a:r>
            <a:rPr lang="he-IL" sz="1300" kern="1200" dirty="0" err="1"/>
            <a:t>קאהן</a:t>
          </a:r>
          <a:endParaRPr lang="he-IL" sz="1300" kern="1200" dirty="0"/>
        </a:p>
      </dsp:txBody>
      <dsp:txXfrm>
        <a:off x="3583032" y="4688748"/>
        <a:ext cx="1555003" cy="965499"/>
      </dsp:txXfrm>
    </dsp:sp>
    <dsp:sp modelId="{06B75F63-EB08-4333-8253-E1FF1BDEEBE4}">
      <dsp:nvSpPr>
        <dsp:cNvPr id="0" name=""/>
        <dsp:cNvSpPr/>
      </dsp:nvSpPr>
      <dsp:spPr>
        <a:xfrm>
          <a:off x="5347526" y="1497641"/>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73D141-E0FF-4EEB-B18A-248AD918306B}">
      <dsp:nvSpPr>
        <dsp:cNvPr id="0" name=""/>
        <dsp:cNvSpPr/>
      </dsp:nvSpPr>
      <dsp:spPr>
        <a:xfrm>
          <a:off x="5526979" y="1668122"/>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מצווה קיומית</a:t>
          </a:r>
        </a:p>
      </dsp:txBody>
      <dsp:txXfrm>
        <a:off x="5557017" y="1698160"/>
        <a:ext cx="1555003" cy="965499"/>
      </dsp:txXfrm>
    </dsp:sp>
    <dsp:sp modelId="{A8EB5148-D36D-42A1-8F8A-5AC6688265B1}">
      <dsp:nvSpPr>
        <dsp:cNvPr id="0" name=""/>
        <dsp:cNvSpPr/>
      </dsp:nvSpPr>
      <dsp:spPr>
        <a:xfrm>
          <a:off x="5347526" y="2992935"/>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1C78E6-475C-4131-8953-3087B70FF563}">
      <dsp:nvSpPr>
        <dsp:cNvPr id="0" name=""/>
        <dsp:cNvSpPr/>
      </dsp:nvSpPr>
      <dsp:spPr>
        <a:xfrm>
          <a:off x="5526979" y="3163416"/>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אין מצווה לאכול, אבל מי שאוכל מקיים מצווה</a:t>
          </a:r>
        </a:p>
      </dsp:txBody>
      <dsp:txXfrm>
        <a:off x="5557017" y="3193454"/>
        <a:ext cx="1555003" cy="965499"/>
      </dsp:txXfrm>
    </dsp:sp>
    <dsp:sp modelId="{B6B18893-DE40-4EFE-BF4E-BDD726DD16DF}">
      <dsp:nvSpPr>
        <dsp:cNvPr id="0" name=""/>
        <dsp:cNvSpPr/>
      </dsp:nvSpPr>
      <dsp:spPr>
        <a:xfrm>
          <a:off x="5347526" y="4488229"/>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45C172-C582-4C58-A119-7C6C53489FF3}">
      <dsp:nvSpPr>
        <dsp:cNvPr id="0" name=""/>
        <dsp:cNvSpPr/>
      </dsp:nvSpPr>
      <dsp:spPr>
        <a:xfrm>
          <a:off x="5526979" y="4658710"/>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תורת הארץ</a:t>
          </a:r>
        </a:p>
      </dsp:txBody>
      <dsp:txXfrm>
        <a:off x="5557017" y="4688748"/>
        <a:ext cx="1555003" cy="965499"/>
      </dsp:txXfrm>
    </dsp:sp>
    <dsp:sp modelId="{28877866-3537-41EB-9A5C-B497B05284F2}">
      <dsp:nvSpPr>
        <dsp:cNvPr id="0" name=""/>
        <dsp:cNvSpPr/>
      </dsp:nvSpPr>
      <dsp:spPr>
        <a:xfrm>
          <a:off x="7321512" y="1497641"/>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AE98C6-D541-4D35-BB00-A1AD925D3D4C}">
      <dsp:nvSpPr>
        <dsp:cNvPr id="0" name=""/>
        <dsp:cNvSpPr/>
      </dsp:nvSpPr>
      <dsp:spPr>
        <a:xfrm>
          <a:off x="7500965" y="1668122"/>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מצוות אכילה</a:t>
          </a:r>
        </a:p>
      </dsp:txBody>
      <dsp:txXfrm>
        <a:off x="7531003" y="1698160"/>
        <a:ext cx="1555003" cy="965499"/>
      </dsp:txXfrm>
    </dsp:sp>
    <dsp:sp modelId="{F438C528-BAA2-4330-91EB-592B2B0FFB60}">
      <dsp:nvSpPr>
        <dsp:cNvPr id="0" name=""/>
        <dsp:cNvSpPr/>
      </dsp:nvSpPr>
      <dsp:spPr>
        <a:xfrm>
          <a:off x="7321512" y="2992935"/>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EAE0D4-C79B-4211-AE74-3FA5E39EAEC0}">
      <dsp:nvSpPr>
        <dsp:cNvPr id="0" name=""/>
        <dsp:cNvSpPr/>
      </dsp:nvSpPr>
      <dsp:spPr>
        <a:xfrm>
          <a:off x="7500965" y="3163416"/>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יש מצווה לאכול פירות שביעית </a:t>
          </a:r>
        </a:p>
      </dsp:txBody>
      <dsp:txXfrm>
        <a:off x="7531003" y="3193454"/>
        <a:ext cx="1555003" cy="965499"/>
      </dsp:txXfrm>
    </dsp:sp>
    <dsp:sp modelId="{35AB645E-A572-409E-BBDF-D88480ED3D10}">
      <dsp:nvSpPr>
        <dsp:cNvPr id="0" name=""/>
        <dsp:cNvSpPr/>
      </dsp:nvSpPr>
      <dsp:spPr>
        <a:xfrm>
          <a:off x="7321512" y="4488229"/>
          <a:ext cx="1615079" cy="1025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C19C66-8865-4213-A1E4-0FFA3B362D51}">
      <dsp:nvSpPr>
        <dsp:cNvPr id="0" name=""/>
        <dsp:cNvSpPr/>
      </dsp:nvSpPr>
      <dsp:spPr>
        <a:xfrm>
          <a:off x="7500965" y="4658710"/>
          <a:ext cx="1615079" cy="1025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מגילת אסתר ורב קוק ברמב"ן</a:t>
          </a:r>
        </a:p>
      </dsp:txBody>
      <dsp:txXfrm>
        <a:off x="7531003" y="4688748"/>
        <a:ext cx="1555003" cy="965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1FCEE-037E-4828-B2ED-05724C53BC8B}">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9A15AF-9FCF-427C-BD4B-CAE0287BD796}">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45EB3A-1E99-486B-B64C-81EB978C3FE5}">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511491-668C-4D73-94AB-71E397823AE2}">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70641E-2828-4675-BDB3-259EFE9BCE72}">
      <dsp:nvSpPr>
        <dsp:cNvPr id="0" name=""/>
        <dsp:cNvSpPr/>
      </dsp:nvSpPr>
      <dsp:spPr>
        <a:xfrm>
          <a:off x="4325875" y="1489"/>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6AB5AF-12C4-424A-B267-D759734DEDBF}">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שיעור איסור הפסד</a:t>
          </a:r>
        </a:p>
      </dsp:txBody>
      <dsp:txXfrm>
        <a:off x="4543458" y="209752"/>
        <a:ext cx="1615068" cy="1002793"/>
      </dsp:txXfrm>
    </dsp:sp>
    <dsp:sp modelId="{C354E692-0713-41D3-BDFF-1C6C845800AB}">
      <dsp:nvSpPr>
        <dsp:cNvPr id="0" name=""/>
        <dsp:cNvSpPr/>
      </dsp:nvSpPr>
      <dsp:spPr>
        <a:xfrm>
          <a:off x="3300758" y="1554541"/>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F09CF2-308E-4DB1-8ECE-F3D871BF0FCF}">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אין מצווה לאכול</a:t>
          </a:r>
        </a:p>
      </dsp:txBody>
      <dsp:txXfrm>
        <a:off x="3518341" y="1762804"/>
        <a:ext cx="1615068" cy="1002793"/>
      </dsp:txXfrm>
    </dsp:sp>
    <dsp:sp modelId="{1B01AA88-40B5-4CD0-960A-83FB24B90FF7}">
      <dsp:nvSpPr>
        <dsp:cNvPr id="0" name=""/>
        <dsp:cNvSpPr/>
      </dsp:nvSpPr>
      <dsp:spPr>
        <a:xfrm>
          <a:off x="3300758" y="3107593"/>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172D5F-C828-4A69-800E-EABE01AF92F6}">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שיעור איסור הפסד בכל שהוא</a:t>
          </a:r>
        </a:p>
      </dsp:txBody>
      <dsp:txXfrm>
        <a:off x="3518341" y="3315857"/>
        <a:ext cx="1615068" cy="1002793"/>
      </dsp:txXfrm>
    </dsp:sp>
    <dsp:sp modelId="{A090861E-AD77-4E32-98BA-01257AE50610}">
      <dsp:nvSpPr>
        <dsp:cNvPr id="0" name=""/>
        <dsp:cNvSpPr/>
      </dsp:nvSpPr>
      <dsp:spPr>
        <a:xfrm>
          <a:off x="5350992" y="1554541"/>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8F5E82-18BA-4253-8FC0-96B415E43656}">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יש מצווה לאכול (שיעור כזית ככל מצוות אכילה)</a:t>
          </a:r>
        </a:p>
      </dsp:txBody>
      <dsp:txXfrm>
        <a:off x="5568575" y="1762804"/>
        <a:ext cx="1615068" cy="1002793"/>
      </dsp:txXfrm>
    </dsp:sp>
    <dsp:sp modelId="{894B3980-36D9-4512-A6C9-73BA15D185C1}">
      <dsp:nvSpPr>
        <dsp:cNvPr id="0" name=""/>
        <dsp:cNvSpPr/>
      </dsp:nvSpPr>
      <dsp:spPr>
        <a:xfrm>
          <a:off x="5350992" y="3107593"/>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3BE9EF-A3DD-47E4-821F-F17A5083AF91}">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שיעור איסור הפסד רק </a:t>
          </a:r>
          <a:r>
            <a:rPr lang="he-IL" sz="1800" kern="1200" dirty="0" err="1"/>
            <a:t>בכזית</a:t>
          </a:r>
          <a:endParaRPr lang="he-IL" sz="1800" kern="1200" dirty="0"/>
        </a:p>
      </dsp:txBody>
      <dsp:txXfrm>
        <a:off x="5568575" y="3315857"/>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1FCEE-037E-4828-B2ED-05724C53BC8B}">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9A15AF-9FCF-427C-BD4B-CAE0287BD796}">
      <dsp:nvSpPr>
        <dsp:cNvPr id="0" name=""/>
        <dsp:cNvSpPr/>
      </dsp:nvSpPr>
      <dsp:spPr>
        <a:xfrm>
          <a:off x="5164607"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41A826-ADE3-41BB-9F0B-32D5A30B5B16}">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A7FAF1-B11B-48CD-9214-7B9EB8DC45E1}">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2EA797-2795-4CEB-B802-54F115C4A059}">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318890-CC40-4C8A-9AC7-AD964463837C}">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45EB3A-1E99-486B-B64C-81EB978C3FE5}">
      <dsp:nvSpPr>
        <dsp:cNvPr id="0" name=""/>
        <dsp:cNvSpPr/>
      </dsp:nvSpPr>
      <dsp:spPr>
        <a:xfrm>
          <a:off x="2043536" y="2619731"/>
          <a:ext cx="91440" cy="487862"/>
        </a:xfrm>
        <a:custGeom>
          <a:avLst/>
          <a:gdLst/>
          <a:ahLst/>
          <a:cxnLst/>
          <a:rect l="0" t="0" r="0" b="0"/>
          <a:pathLst>
            <a:path>
              <a:moveTo>
                <a:pt x="45720" y="0"/>
              </a:moveTo>
              <a:lnTo>
                <a:pt x="45720"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511491-668C-4D73-94AB-71E397823AE2}">
      <dsp:nvSpPr>
        <dsp:cNvPr id="0" name=""/>
        <dsp:cNvSpPr/>
      </dsp:nvSpPr>
      <dsp:spPr>
        <a:xfrm>
          <a:off x="2089256"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70641E-2828-4675-BDB3-259EFE9BCE72}">
      <dsp:nvSpPr>
        <dsp:cNvPr id="0" name=""/>
        <dsp:cNvSpPr/>
      </dsp:nvSpPr>
      <dsp:spPr>
        <a:xfrm>
          <a:off x="4325875" y="1489"/>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6AB5AF-12C4-424A-B267-D759734DEDBF}">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שיעור איסור הפסד</a:t>
          </a:r>
        </a:p>
      </dsp:txBody>
      <dsp:txXfrm>
        <a:off x="4543458" y="209752"/>
        <a:ext cx="1615068" cy="1002793"/>
      </dsp:txXfrm>
    </dsp:sp>
    <dsp:sp modelId="{C354E692-0713-41D3-BDFF-1C6C845800AB}">
      <dsp:nvSpPr>
        <dsp:cNvPr id="0" name=""/>
        <dsp:cNvSpPr/>
      </dsp:nvSpPr>
      <dsp:spPr>
        <a:xfrm>
          <a:off x="1250524" y="1554541"/>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F09CF2-308E-4DB1-8ECE-F3D871BF0FCF}">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אין מצווה לאכול</a:t>
          </a:r>
        </a:p>
      </dsp:txBody>
      <dsp:txXfrm>
        <a:off x="1468107" y="1762804"/>
        <a:ext cx="1615068" cy="1002793"/>
      </dsp:txXfrm>
    </dsp:sp>
    <dsp:sp modelId="{1B01AA88-40B5-4CD0-960A-83FB24B90FF7}">
      <dsp:nvSpPr>
        <dsp:cNvPr id="0" name=""/>
        <dsp:cNvSpPr/>
      </dsp:nvSpPr>
      <dsp:spPr>
        <a:xfrm>
          <a:off x="1250524" y="3107593"/>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172D5F-C828-4A69-800E-EABE01AF92F6}">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שיעור איסור הפסד בכל שהוא</a:t>
          </a:r>
        </a:p>
      </dsp:txBody>
      <dsp:txXfrm>
        <a:off x="1468107" y="3315857"/>
        <a:ext cx="1615068" cy="1002793"/>
      </dsp:txXfrm>
    </dsp:sp>
    <dsp:sp modelId="{00FFA40F-2960-4ED3-B199-6B3661980397}">
      <dsp:nvSpPr>
        <dsp:cNvPr id="0" name=""/>
        <dsp:cNvSpPr/>
      </dsp:nvSpPr>
      <dsp:spPr>
        <a:xfrm>
          <a:off x="3300758" y="1554541"/>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6D1107-400F-4A23-A6C7-3A2D5309E9BC}">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קדושת ניתן</a:t>
          </a:r>
        </a:p>
      </dsp:txBody>
      <dsp:txXfrm>
        <a:off x="3518341" y="1762804"/>
        <a:ext cx="1615068" cy="1002793"/>
      </dsp:txXfrm>
    </dsp:sp>
    <dsp:sp modelId="{EBE36F68-C161-408F-A76E-C628300C74C2}">
      <dsp:nvSpPr>
        <dsp:cNvPr id="0" name=""/>
        <dsp:cNvSpPr/>
      </dsp:nvSpPr>
      <dsp:spPr>
        <a:xfrm>
          <a:off x="3300758" y="3107593"/>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3694A5-8BA3-475D-96A4-FEC1AB458F16}">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קיום בחפצה, ואין שיעורים (כאכילת קדשים)</a:t>
          </a:r>
        </a:p>
      </dsp:txBody>
      <dsp:txXfrm>
        <a:off x="3518341" y="3315857"/>
        <a:ext cx="1615068" cy="1002793"/>
      </dsp:txXfrm>
    </dsp:sp>
    <dsp:sp modelId="{CE28BE83-8AC5-4F05-BA98-FE161D9FF392}">
      <dsp:nvSpPr>
        <dsp:cNvPr id="0" name=""/>
        <dsp:cNvSpPr/>
      </dsp:nvSpPr>
      <dsp:spPr>
        <a:xfrm>
          <a:off x="5350992" y="1554541"/>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BEACE4-6A48-43D3-82C5-BD3DEBC68023}">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מצווה קיומית</a:t>
          </a:r>
        </a:p>
      </dsp:txBody>
      <dsp:txXfrm>
        <a:off x="5568575" y="1762804"/>
        <a:ext cx="1615068" cy="1002793"/>
      </dsp:txXfrm>
    </dsp:sp>
    <dsp:sp modelId="{88C42925-6493-402A-AEDE-83EF9F229DC6}">
      <dsp:nvSpPr>
        <dsp:cNvPr id="0" name=""/>
        <dsp:cNvSpPr/>
      </dsp:nvSpPr>
      <dsp:spPr>
        <a:xfrm>
          <a:off x="5350992" y="3107593"/>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BD37CF-9905-4C14-921D-3B9D19B23174}">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אולי אין שיעור</a:t>
          </a:r>
        </a:p>
      </dsp:txBody>
      <dsp:txXfrm>
        <a:off x="5568575" y="3315857"/>
        <a:ext cx="1615068" cy="1002793"/>
      </dsp:txXfrm>
    </dsp:sp>
    <dsp:sp modelId="{A090861E-AD77-4E32-98BA-01257AE50610}">
      <dsp:nvSpPr>
        <dsp:cNvPr id="0" name=""/>
        <dsp:cNvSpPr/>
      </dsp:nvSpPr>
      <dsp:spPr>
        <a:xfrm>
          <a:off x="7401226" y="1554541"/>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8F5E82-18BA-4253-8FC0-96B415E43656}">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יש מצווה לאכול (שיעור כזית ככל מצוות אכילה)</a:t>
          </a:r>
        </a:p>
      </dsp:txBody>
      <dsp:txXfrm>
        <a:off x="7618809" y="1762804"/>
        <a:ext cx="1615068" cy="1002793"/>
      </dsp:txXfrm>
    </dsp:sp>
    <dsp:sp modelId="{894B3980-36D9-4512-A6C9-73BA15D185C1}">
      <dsp:nvSpPr>
        <dsp:cNvPr id="0" name=""/>
        <dsp:cNvSpPr/>
      </dsp:nvSpPr>
      <dsp:spPr>
        <a:xfrm>
          <a:off x="7401226" y="3107593"/>
          <a:ext cx="1677464" cy="106518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3BE9EF-A3DD-47E4-821F-F17A5083AF91}">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שיעור איסור הפסד רק </a:t>
          </a:r>
          <a:r>
            <a:rPr lang="he-IL" sz="1800" kern="1200" dirty="0" err="1"/>
            <a:t>בכזית</a:t>
          </a:r>
          <a:endParaRPr lang="he-IL" sz="1800" kern="1200" dirty="0"/>
        </a:p>
      </dsp:txBody>
      <dsp:txXfrm>
        <a:off x="7618809"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E7CDE-0BBE-448B-987A-7F9809500326}">
      <dsp:nvSpPr>
        <dsp:cNvPr id="0" name=""/>
        <dsp:cNvSpPr/>
      </dsp:nvSpPr>
      <dsp:spPr>
        <a:xfrm>
          <a:off x="7483613" y="3181562"/>
          <a:ext cx="91440" cy="371608"/>
        </a:xfrm>
        <a:custGeom>
          <a:avLst/>
          <a:gdLst/>
          <a:ahLst/>
          <a:cxnLst/>
          <a:rect l="0" t="0" r="0" b="0"/>
          <a:pathLst>
            <a:path>
              <a:moveTo>
                <a:pt x="45720" y="0"/>
              </a:moveTo>
              <a:lnTo>
                <a:pt x="45720" y="371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899564-8D18-4F2A-B327-AA0DB9907351}">
      <dsp:nvSpPr>
        <dsp:cNvPr id="0" name=""/>
        <dsp:cNvSpPr/>
      </dsp:nvSpPr>
      <dsp:spPr>
        <a:xfrm>
          <a:off x="7483613" y="1998589"/>
          <a:ext cx="91440" cy="371608"/>
        </a:xfrm>
        <a:custGeom>
          <a:avLst/>
          <a:gdLst/>
          <a:ahLst/>
          <a:cxnLst/>
          <a:rect l="0" t="0" r="0" b="0"/>
          <a:pathLst>
            <a:path>
              <a:moveTo>
                <a:pt x="45720" y="0"/>
              </a:moveTo>
              <a:lnTo>
                <a:pt x="45720" y="371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58BC5E-A1C3-438C-A156-8E4F30E5DE9D}">
      <dsp:nvSpPr>
        <dsp:cNvPr id="0" name=""/>
        <dsp:cNvSpPr/>
      </dsp:nvSpPr>
      <dsp:spPr>
        <a:xfrm>
          <a:off x="5186814" y="815617"/>
          <a:ext cx="2342519" cy="371608"/>
        </a:xfrm>
        <a:custGeom>
          <a:avLst/>
          <a:gdLst/>
          <a:ahLst/>
          <a:cxnLst/>
          <a:rect l="0" t="0" r="0" b="0"/>
          <a:pathLst>
            <a:path>
              <a:moveTo>
                <a:pt x="0" y="0"/>
              </a:moveTo>
              <a:lnTo>
                <a:pt x="0" y="253240"/>
              </a:lnTo>
              <a:lnTo>
                <a:pt x="2342519" y="253240"/>
              </a:lnTo>
              <a:lnTo>
                <a:pt x="2342519" y="371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6CEF42-373A-407D-8D35-6A69F96AA38C}">
      <dsp:nvSpPr>
        <dsp:cNvPr id="0" name=""/>
        <dsp:cNvSpPr/>
      </dsp:nvSpPr>
      <dsp:spPr>
        <a:xfrm>
          <a:off x="5921934" y="3181562"/>
          <a:ext cx="91440" cy="371608"/>
        </a:xfrm>
        <a:custGeom>
          <a:avLst/>
          <a:gdLst/>
          <a:ahLst/>
          <a:cxnLst/>
          <a:rect l="0" t="0" r="0" b="0"/>
          <a:pathLst>
            <a:path>
              <a:moveTo>
                <a:pt x="45720" y="0"/>
              </a:moveTo>
              <a:lnTo>
                <a:pt x="45720" y="371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D216D9-8FF7-465A-A351-EC7EFB611751}">
      <dsp:nvSpPr>
        <dsp:cNvPr id="0" name=""/>
        <dsp:cNvSpPr/>
      </dsp:nvSpPr>
      <dsp:spPr>
        <a:xfrm>
          <a:off x="5921934" y="1998589"/>
          <a:ext cx="91440" cy="371608"/>
        </a:xfrm>
        <a:custGeom>
          <a:avLst/>
          <a:gdLst/>
          <a:ahLst/>
          <a:cxnLst/>
          <a:rect l="0" t="0" r="0" b="0"/>
          <a:pathLst>
            <a:path>
              <a:moveTo>
                <a:pt x="45720" y="0"/>
              </a:moveTo>
              <a:lnTo>
                <a:pt x="45720" y="371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421CE6-82A4-40D2-9B5C-90871E92A424}">
      <dsp:nvSpPr>
        <dsp:cNvPr id="0" name=""/>
        <dsp:cNvSpPr/>
      </dsp:nvSpPr>
      <dsp:spPr>
        <a:xfrm>
          <a:off x="5186814" y="815617"/>
          <a:ext cx="780839" cy="371608"/>
        </a:xfrm>
        <a:custGeom>
          <a:avLst/>
          <a:gdLst/>
          <a:ahLst/>
          <a:cxnLst/>
          <a:rect l="0" t="0" r="0" b="0"/>
          <a:pathLst>
            <a:path>
              <a:moveTo>
                <a:pt x="0" y="0"/>
              </a:moveTo>
              <a:lnTo>
                <a:pt x="0" y="253240"/>
              </a:lnTo>
              <a:lnTo>
                <a:pt x="780839" y="253240"/>
              </a:lnTo>
              <a:lnTo>
                <a:pt x="780839" y="371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87AF45-96F8-470A-846D-7A0AD1036709}">
      <dsp:nvSpPr>
        <dsp:cNvPr id="0" name=""/>
        <dsp:cNvSpPr/>
      </dsp:nvSpPr>
      <dsp:spPr>
        <a:xfrm>
          <a:off x="4360254" y="4364534"/>
          <a:ext cx="91440" cy="371608"/>
        </a:xfrm>
        <a:custGeom>
          <a:avLst/>
          <a:gdLst/>
          <a:ahLst/>
          <a:cxnLst/>
          <a:rect l="0" t="0" r="0" b="0"/>
          <a:pathLst>
            <a:path>
              <a:moveTo>
                <a:pt x="45720" y="0"/>
              </a:moveTo>
              <a:lnTo>
                <a:pt x="45720" y="371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E664E4-FB23-4FA9-A85A-38B26E813F66}">
      <dsp:nvSpPr>
        <dsp:cNvPr id="0" name=""/>
        <dsp:cNvSpPr/>
      </dsp:nvSpPr>
      <dsp:spPr>
        <a:xfrm>
          <a:off x="4360254" y="3181562"/>
          <a:ext cx="91440" cy="371608"/>
        </a:xfrm>
        <a:custGeom>
          <a:avLst/>
          <a:gdLst/>
          <a:ahLst/>
          <a:cxnLst/>
          <a:rect l="0" t="0" r="0" b="0"/>
          <a:pathLst>
            <a:path>
              <a:moveTo>
                <a:pt x="45720" y="0"/>
              </a:moveTo>
              <a:lnTo>
                <a:pt x="45720" y="371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D7D05-6FC8-4FE9-A8DE-308EB4BDFB04}">
      <dsp:nvSpPr>
        <dsp:cNvPr id="0" name=""/>
        <dsp:cNvSpPr/>
      </dsp:nvSpPr>
      <dsp:spPr>
        <a:xfrm>
          <a:off x="4360254" y="1998589"/>
          <a:ext cx="91440" cy="371608"/>
        </a:xfrm>
        <a:custGeom>
          <a:avLst/>
          <a:gdLst/>
          <a:ahLst/>
          <a:cxnLst/>
          <a:rect l="0" t="0" r="0" b="0"/>
          <a:pathLst>
            <a:path>
              <a:moveTo>
                <a:pt x="45720" y="0"/>
              </a:moveTo>
              <a:lnTo>
                <a:pt x="45720" y="371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F5A6ED-F534-496F-9447-E1180C65B7DF}">
      <dsp:nvSpPr>
        <dsp:cNvPr id="0" name=""/>
        <dsp:cNvSpPr/>
      </dsp:nvSpPr>
      <dsp:spPr>
        <a:xfrm>
          <a:off x="4405974" y="815617"/>
          <a:ext cx="780839" cy="371608"/>
        </a:xfrm>
        <a:custGeom>
          <a:avLst/>
          <a:gdLst/>
          <a:ahLst/>
          <a:cxnLst/>
          <a:rect l="0" t="0" r="0" b="0"/>
          <a:pathLst>
            <a:path>
              <a:moveTo>
                <a:pt x="780839" y="0"/>
              </a:moveTo>
              <a:lnTo>
                <a:pt x="780839" y="253240"/>
              </a:lnTo>
              <a:lnTo>
                <a:pt x="0" y="253240"/>
              </a:lnTo>
              <a:lnTo>
                <a:pt x="0" y="371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4C9A08-33D2-4C35-9161-008CAF721525}">
      <dsp:nvSpPr>
        <dsp:cNvPr id="0" name=""/>
        <dsp:cNvSpPr/>
      </dsp:nvSpPr>
      <dsp:spPr>
        <a:xfrm>
          <a:off x="2798575" y="3181562"/>
          <a:ext cx="91440" cy="371608"/>
        </a:xfrm>
        <a:custGeom>
          <a:avLst/>
          <a:gdLst/>
          <a:ahLst/>
          <a:cxnLst/>
          <a:rect l="0" t="0" r="0" b="0"/>
          <a:pathLst>
            <a:path>
              <a:moveTo>
                <a:pt x="45720" y="0"/>
              </a:moveTo>
              <a:lnTo>
                <a:pt x="45720" y="371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37AB1E-546C-471E-802E-897CA7607840}">
      <dsp:nvSpPr>
        <dsp:cNvPr id="0" name=""/>
        <dsp:cNvSpPr/>
      </dsp:nvSpPr>
      <dsp:spPr>
        <a:xfrm>
          <a:off x="2798575" y="1998589"/>
          <a:ext cx="91440" cy="371608"/>
        </a:xfrm>
        <a:custGeom>
          <a:avLst/>
          <a:gdLst/>
          <a:ahLst/>
          <a:cxnLst/>
          <a:rect l="0" t="0" r="0" b="0"/>
          <a:pathLst>
            <a:path>
              <a:moveTo>
                <a:pt x="45720" y="0"/>
              </a:moveTo>
              <a:lnTo>
                <a:pt x="45720" y="371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A6C877-0129-4AEA-A99D-E27A7C4E343C}">
      <dsp:nvSpPr>
        <dsp:cNvPr id="0" name=""/>
        <dsp:cNvSpPr/>
      </dsp:nvSpPr>
      <dsp:spPr>
        <a:xfrm>
          <a:off x="2844295" y="815617"/>
          <a:ext cx="2342519" cy="371608"/>
        </a:xfrm>
        <a:custGeom>
          <a:avLst/>
          <a:gdLst/>
          <a:ahLst/>
          <a:cxnLst/>
          <a:rect l="0" t="0" r="0" b="0"/>
          <a:pathLst>
            <a:path>
              <a:moveTo>
                <a:pt x="2342519" y="0"/>
              </a:moveTo>
              <a:lnTo>
                <a:pt x="2342519" y="253240"/>
              </a:lnTo>
              <a:lnTo>
                <a:pt x="0" y="253240"/>
              </a:lnTo>
              <a:lnTo>
                <a:pt x="0" y="371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2BCE06-6F8F-48B2-8AB8-076652789F68}">
      <dsp:nvSpPr>
        <dsp:cNvPr id="0" name=""/>
        <dsp:cNvSpPr/>
      </dsp:nvSpPr>
      <dsp:spPr>
        <a:xfrm>
          <a:off x="4547945" y="4254"/>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6045F0-C518-47C3-80AE-9708211C72F3}">
      <dsp:nvSpPr>
        <dsp:cNvPr id="0" name=""/>
        <dsp:cNvSpPr/>
      </dsp:nvSpPr>
      <dsp:spPr>
        <a:xfrm>
          <a:off x="4689916" y="139126"/>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מצוות אכילת פירות שביעית</a:t>
          </a:r>
        </a:p>
      </dsp:txBody>
      <dsp:txXfrm>
        <a:off x="4713680" y="162890"/>
        <a:ext cx="1230209" cy="763835"/>
      </dsp:txXfrm>
    </dsp:sp>
    <dsp:sp modelId="{875D101E-9C0D-4072-9FBF-3CE18FFB90B5}">
      <dsp:nvSpPr>
        <dsp:cNvPr id="0" name=""/>
        <dsp:cNvSpPr/>
      </dsp:nvSpPr>
      <dsp:spPr>
        <a:xfrm>
          <a:off x="2205426" y="1187226"/>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452A0A-41F7-4044-A69A-AA4653EADFF8}">
      <dsp:nvSpPr>
        <dsp:cNvPr id="0" name=""/>
        <dsp:cNvSpPr/>
      </dsp:nvSpPr>
      <dsp:spPr>
        <a:xfrm>
          <a:off x="2347397" y="1322098"/>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אין מצווה כלל</a:t>
          </a:r>
        </a:p>
      </dsp:txBody>
      <dsp:txXfrm>
        <a:off x="2371161" y="1345862"/>
        <a:ext cx="1230209" cy="763835"/>
      </dsp:txXfrm>
    </dsp:sp>
    <dsp:sp modelId="{C0282EFD-910D-46FA-943C-DC8774B52B89}">
      <dsp:nvSpPr>
        <dsp:cNvPr id="0" name=""/>
        <dsp:cNvSpPr/>
      </dsp:nvSpPr>
      <dsp:spPr>
        <a:xfrm>
          <a:off x="2205426" y="2370198"/>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71B559-1335-45CD-8180-EAB182D2E1D6}">
      <dsp:nvSpPr>
        <dsp:cNvPr id="0" name=""/>
        <dsp:cNvSpPr/>
      </dsp:nvSpPr>
      <dsp:spPr>
        <a:xfrm>
          <a:off x="2347397" y="2505070"/>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יש איסור עשה להפסיד הפירות</a:t>
          </a:r>
        </a:p>
      </dsp:txBody>
      <dsp:txXfrm>
        <a:off x="2371161" y="2528834"/>
        <a:ext cx="1230209" cy="763835"/>
      </dsp:txXfrm>
    </dsp:sp>
    <dsp:sp modelId="{4C24DBD2-341D-4F7A-B379-A39962A249A5}">
      <dsp:nvSpPr>
        <dsp:cNvPr id="0" name=""/>
        <dsp:cNvSpPr/>
      </dsp:nvSpPr>
      <dsp:spPr>
        <a:xfrm>
          <a:off x="2205426" y="3553170"/>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259800-D9BF-4AB5-81F8-57BC6CEE6F66}">
      <dsp:nvSpPr>
        <dsp:cNvPr id="0" name=""/>
        <dsp:cNvSpPr/>
      </dsp:nvSpPr>
      <dsp:spPr>
        <a:xfrm>
          <a:off x="2347397" y="3688043"/>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err="1"/>
            <a:t>חזון</a:t>
          </a:r>
          <a:r>
            <a:rPr lang="he-IL" sz="1000" kern="1200" dirty="0"/>
            <a:t> איש, רמב"ם לפי מגילת אסתר</a:t>
          </a:r>
        </a:p>
      </dsp:txBody>
      <dsp:txXfrm>
        <a:off x="2371161" y="3711807"/>
        <a:ext cx="1230209" cy="763835"/>
      </dsp:txXfrm>
    </dsp:sp>
    <dsp:sp modelId="{5D84AB1C-3F5E-44A0-A1C2-2D7174BE4691}">
      <dsp:nvSpPr>
        <dsp:cNvPr id="0" name=""/>
        <dsp:cNvSpPr/>
      </dsp:nvSpPr>
      <dsp:spPr>
        <a:xfrm>
          <a:off x="3767105" y="1187226"/>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20CEBB-B22A-4E8E-927A-2AF6ED72CADF}">
      <dsp:nvSpPr>
        <dsp:cNvPr id="0" name=""/>
        <dsp:cNvSpPr/>
      </dsp:nvSpPr>
      <dsp:spPr>
        <a:xfrm>
          <a:off x="3909076" y="1322098"/>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קדושת ניתן</a:t>
          </a:r>
        </a:p>
      </dsp:txBody>
      <dsp:txXfrm>
        <a:off x="3932840" y="1345862"/>
        <a:ext cx="1230209" cy="763835"/>
      </dsp:txXfrm>
    </dsp:sp>
    <dsp:sp modelId="{856B72CF-BDA4-4A5A-8D93-2E172C1A130E}">
      <dsp:nvSpPr>
        <dsp:cNvPr id="0" name=""/>
        <dsp:cNvSpPr/>
      </dsp:nvSpPr>
      <dsp:spPr>
        <a:xfrm>
          <a:off x="3767105" y="2370198"/>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B44CD5-FBA9-48D5-B5D1-87C191E73F20}">
      <dsp:nvSpPr>
        <dsp:cNvPr id="0" name=""/>
        <dsp:cNvSpPr/>
      </dsp:nvSpPr>
      <dsp:spPr>
        <a:xfrm>
          <a:off x="3909076" y="2505070"/>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הפירות מוקדשים לייעוד של אכילה, ואכילתם הוי קיום בקדושת החפצה כתרומה ומעשה שני</a:t>
          </a:r>
        </a:p>
      </dsp:txBody>
      <dsp:txXfrm>
        <a:off x="3932840" y="2528834"/>
        <a:ext cx="1230209" cy="763835"/>
      </dsp:txXfrm>
    </dsp:sp>
    <dsp:sp modelId="{1322B1CF-6B67-4A94-B9C4-C064FEDF9EA7}">
      <dsp:nvSpPr>
        <dsp:cNvPr id="0" name=""/>
        <dsp:cNvSpPr/>
      </dsp:nvSpPr>
      <dsp:spPr>
        <a:xfrm>
          <a:off x="3767105" y="3553170"/>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2FED76-EE1A-42A4-8462-23269D3B60C1}">
      <dsp:nvSpPr>
        <dsp:cNvPr id="0" name=""/>
        <dsp:cNvSpPr/>
      </dsp:nvSpPr>
      <dsp:spPr>
        <a:xfrm>
          <a:off x="3909076" y="3688043"/>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רמב"ם לפי רב </a:t>
          </a:r>
          <a:r>
            <a:rPr lang="he-IL" sz="1000" kern="1200" dirty="0" err="1"/>
            <a:t>קאהן</a:t>
          </a:r>
          <a:endParaRPr lang="he-IL" sz="1000" kern="1200" dirty="0"/>
        </a:p>
      </dsp:txBody>
      <dsp:txXfrm>
        <a:off x="3932840" y="3711807"/>
        <a:ext cx="1230209" cy="763835"/>
      </dsp:txXfrm>
    </dsp:sp>
    <dsp:sp modelId="{EFE065E7-5689-40F3-815A-A9BB789DF44B}">
      <dsp:nvSpPr>
        <dsp:cNvPr id="0" name=""/>
        <dsp:cNvSpPr/>
      </dsp:nvSpPr>
      <dsp:spPr>
        <a:xfrm>
          <a:off x="3767105" y="4736143"/>
          <a:ext cx="1277737" cy="811363"/>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8DB063-0E6F-497A-9A5D-EA2FBBBCB892}">
      <dsp:nvSpPr>
        <dsp:cNvPr id="0" name=""/>
        <dsp:cNvSpPr/>
      </dsp:nvSpPr>
      <dsp:spPr>
        <a:xfrm>
          <a:off x="3909076" y="4871015"/>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אפשר ללמוד הפסד שביעית מתרומה</a:t>
          </a:r>
        </a:p>
      </dsp:txBody>
      <dsp:txXfrm>
        <a:off x="3932840" y="4894779"/>
        <a:ext cx="1230209" cy="763835"/>
      </dsp:txXfrm>
    </dsp:sp>
    <dsp:sp modelId="{06B75F63-EB08-4333-8253-E1FF1BDEEBE4}">
      <dsp:nvSpPr>
        <dsp:cNvPr id="0" name=""/>
        <dsp:cNvSpPr/>
      </dsp:nvSpPr>
      <dsp:spPr>
        <a:xfrm>
          <a:off x="5328785" y="1187226"/>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73D141-E0FF-4EEB-B18A-248AD918306B}">
      <dsp:nvSpPr>
        <dsp:cNvPr id="0" name=""/>
        <dsp:cNvSpPr/>
      </dsp:nvSpPr>
      <dsp:spPr>
        <a:xfrm>
          <a:off x="5470756" y="1322098"/>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מצווה קיומית</a:t>
          </a:r>
        </a:p>
      </dsp:txBody>
      <dsp:txXfrm>
        <a:off x="5494520" y="1345862"/>
        <a:ext cx="1230209" cy="763835"/>
      </dsp:txXfrm>
    </dsp:sp>
    <dsp:sp modelId="{A8EB5148-D36D-42A1-8F8A-5AC6688265B1}">
      <dsp:nvSpPr>
        <dsp:cNvPr id="0" name=""/>
        <dsp:cNvSpPr/>
      </dsp:nvSpPr>
      <dsp:spPr>
        <a:xfrm>
          <a:off x="5328785" y="2370198"/>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1C78E6-475C-4131-8953-3087B70FF563}">
      <dsp:nvSpPr>
        <dsp:cNvPr id="0" name=""/>
        <dsp:cNvSpPr/>
      </dsp:nvSpPr>
      <dsp:spPr>
        <a:xfrm>
          <a:off x="5470756" y="2505070"/>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אין מצווה לאכול, אבל מי שאוכל מקיים מצווה</a:t>
          </a:r>
        </a:p>
      </dsp:txBody>
      <dsp:txXfrm>
        <a:off x="5494520" y="2528834"/>
        <a:ext cx="1230209" cy="763835"/>
      </dsp:txXfrm>
    </dsp:sp>
    <dsp:sp modelId="{B6B18893-DE40-4EFE-BF4E-BDD726DD16DF}">
      <dsp:nvSpPr>
        <dsp:cNvPr id="0" name=""/>
        <dsp:cNvSpPr/>
      </dsp:nvSpPr>
      <dsp:spPr>
        <a:xfrm>
          <a:off x="5328785" y="3553170"/>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45C172-C582-4C58-A119-7C6C53489FF3}">
      <dsp:nvSpPr>
        <dsp:cNvPr id="0" name=""/>
        <dsp:cNvSpPr/>
      </dsp:nvSpPr>
      <dsp:spPr>
        <a:xfrm>
          <a:off x="5470756" y="3688043"/>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תורת הארץ</a:t>
          </a:r>
        </a:p>
      </dsp:txBody>
      <dsp:txXfrm>
        <a:off x="5494520" y="3711807"/>
        <a:ext cx="1230209" cy="763835"/>
      </dsp:txXfrm>
    </dsp:sp>
    <dsp:sp modelId="{28877866-3537-41EB-9A5C-B497B05284F2}">
      <dsp:nvSpPr>
        <dsp:cNvPr id="0" name=""/>
        <dsp:cNvSpPr/>
      </dsp:nvSpPr>
      <dsp:spPr>
        <a:xfrm>
          <a:off x="6890464" y="1187226"/>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AE98C6-D541-4D35-BB00-A1AD925D3D4C}">
      <dsp:nvSpPr>
        <dsp:cNvPr id="0" name=""/>
        <dsp:cNvSpPr/>
      </dsp:nvSpPr>
      <dsp:spPr>
        <a:xfrm>
          <a:off x="7032435" y="1322098"/>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מצוות אכילה</a:t>
          </a:r>
        </a:p>
      </dsp:txBody>
      <dsp:txXfrm>
        <a:off x="7056199" y="1345862"/>
        <a:ext cx="1230209" cy="763835"/>
      </dsp:txXfrm>
    </dsp:sp>
    <dsp:sp modelId="{F438C528-BAA2-4330-91EB-592B2B0FFB60}">
      <dsp:nvSpPr>
        <dsp:cNvPr id="0" name=""/>
        <dsp:cNvSpPr/>
      </dsp:nvSpPr>
      <dsp:spPr>
        <a:xfrm>
          <a:off x="6890464" y="2370198"/>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EAE0D4-C79B-4211-AE74-3FA5E39EAEC0}">
      <dsp:nvSpPr>
        <dsp:cNvPr id="0" name=""/>
        <dsp:cNvSpPr/>
      </dsp:nvSpPr>
      <dsp:spPr>
        <a:xfrm>
          <a:off x="7032435" y="2505070"/>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יש מצווה לאכול פירות שביעית </a:t>
          </a:r>
        </a:p>
      </dsp:txBody>
      <dsp:txXfrm>
        <a:off x="7056199" y="2528834"/>
        <a:ext cx="1230209" cy="763835"/>
      </dsp:txXfrm>
    </dsp:sp>
    <dsp:sp modelId="{35AB645E-A572-409E-BBDF-D88480ED3D10}">
      <dsp:nvSpPr>
        <dsp:cNvPr id="0" name=""/>
        <dsp:cNvSpPr/>
      </dsp:nvSpPr>
      <dsp:spPr>
        <a:xfrm>
          <a:off x="6890464" y="3553170"/>
          <a:ext cx="1277737" cy="811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C19C66-8865-4213-A1E4-0FFA3B362D51}">
      <dsp:nvSpPr>
        <dsp:cNvPr id="0" name=""/>
        <dsp:cNvSpPr/>
      </dsp:nvSpPr>
      <dsp:spPr>
        <a:xfrm>
          <a:off x="7032435" y="3688043"/>
          <a:ext cx="1277737" cy="811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מגילת אסתר ורב קוק ברמב"ן</a:t>
          </a:r>
        </a:p>
      </dsp:txBody>
      <dsp:txXfrm>
        <a:off x="7056199" y="3711807"/>
        <a:ext cx="1230209" cy="7638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2B09E1-8060-46F8-849F-D6607BCF241E}">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F72BE2-FCA4-4469-B4D9-2B7ED7543D8C}">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BCD350-2736-4AF4-A62B-753C756037DB}">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536A36-EB5C-4121-BC96-B39028FB16AC}">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לאכלה ולא להפסד</a:t>
          </a:r>
        </a:p>
      </dsp:txBody>
      <dsp:txXfrm>
        <a:off x="4145946" y="324414"/>
        <a:ext cx="2513811" cy="1560821"/>
      </dsp:txXfrm>
    </dsp:sp>
    <dsp:sp modelId="{261E696F-E8DB-4D29-A46B-41F1AE7E4A8A}">
      <dsp:nvSpPr>
        <dsp:cNvPr id="0" name=""/>
        <dsp:cNvSpPr/>
      </dsp:nvSpPr>
      <dsp:spPr>
        <a:xfrm>
          <a:off x="2211716"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DD04AB-CFB5-49FE-9653-288E51C25023}">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איסור להפסיד מאכילה</a:t>
          </a:r>
        </a:p>
      </dsp:txBody>
      <dsp:txXfrm>
        <a:off x="2550378" y="2741699"/>
        <a:ext cx="2513811" cy="1560821"/>
      </dsp:txXfrm>
    </dsp:sp>
    <dsp:sp modelId="{0040CF18-B4A7-4B68-9DD5-B37ABC916290}">
      <dsp:nvSpPr>
        <dsp:cNvPr id="0" name=""/>
        <dsp:cNvSpPr/>
      </dsp:nvSpPr>
      <dsp:spPr>
        <a:xfrm>
          <a:off x="5402851"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9F7AC2-40B6-41EF-8A5B-73F7F8A482BF}">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איסור לפגוע בחפצה (שהיא קדוש)</a:t>
          </a:r>
        </a:p>
      </dsp:txBody>
      <dsp:txXfrm>
        <a:off x="5741513" y="2741699"/>
        <a:ext cx="2513811" cy="15608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19B66-BE0C-4F7C-8ED8-6E01A0BF33C1}">
      <dsp:nvSpPr>
        <dsp:cNvPr id="0" name=""/>
        <dsp:cNvSpPr/>
      </dsp:nvSpPr>
      <dsp:spPr>
        <a:xfrm>
          <a:off x="7845623" y="2621075"/>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4DD397-ECEB-472D-A6EE-F4419565AA7A}">
      <dsp:nvSpPr>
        <dsp:cNvPr id="0" name=""/>
        <dsp:cNvSpPr/>
      </dsp:nvSpPr>
      <dsp:spPr>
        <a:xfrm>
          <a:off x="7799903" y="2621075"/>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45FFF7-ADAB-4E3B-B850-8A16E52C8638}">
      <dsp:nvSpPr>
        <dsp:cNvPr id="0" name=""/>
        <dsp:cNvSpPr/>
      </dsp:nvSpPr>
      <dsp:spPr>
        <a:xfrm>
          <a:off x="6066494" y="2621075"/>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2B09E1-8060-46F8-849F-D6607BCF241E}">
      <dsp:nvSpPr>
        <dsp:cNvPr id="0" name=""/>
        <dsp:cNvSpPr/>
      </dsp:nvSpPr>
      <dsp:spPr>
        <a:xfrm>
          <a:off x="5176930" y="1273385"/>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56CC03-6F4C-471B-A659-C7D2060B2626}">
      <dsp:nvSpPr>
        <dsp:cNvPr id="0" name=""/>
        <dsp:cNvSpPr/>
      </dsp:nvSpPr>
      <dsp:spPr>
        <a:xfrm>
          <a:off x="4241646" y="3968765"/>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B655BA-6EAE-4EFE-A50D-4127AEFAC443}">
      <dsp:nvSpPr>
        <dsp:cNvPr id="0" name=""/>
        <dsp:cNvSpPr/>
      </dsp:nvSpPr>
      <dsp:spPr>
        <a:xfrm>
          <a:off x="2508237" y="2621075"/>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7735D6-7CE4-4DE4-B685-B88ABD5BD082}">
      <dsp:nvSpPr>
        <dsp:cNvPr id="0" name=""/>
        <dsp:cNvSpPr/>
      </dsp:nvSpPr>
      <dsp:spPr>
        <a:xfrm>
          <a:off x="2462517" y="2621075"/>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440513-DE39-422F-802E-BB38F17398EF}">
      <dsp:nvSpPr>
        <dsp:cNvPr id="0" name=""/>
        <dsp:cNvSpPr/>
      </dsp:nvSpPr>
      <dsp:spPr>
        <a:xfrm>
          <a:off x="729108" y="2621075"/>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F72BE2-FCA4-4469-B4D9-2B7ED7543D8C}">
      <dsp:nvSpPr>
        <dsp:cNvPr id="0" name=""/>
        <dsp:cNvSpPr/>
      </dsp:nvSpPr>
      <dsp:spPr>
        <a:xfrm>
          <a:off x="2508237" y="1273385"/>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BCD350-2736-4AF4-A62B-753C756037DB}">
      <dsp:nvSpPr>
        <dsp:cNvPr id="0" name=""/>
        <dsp:cNvSpPr/>
      </dsp:nvSpPr>
      <dsp:spPr>
        <a:xfrm>
          <a:off x="4449105" y="349047"/>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536A36-EB5C-4121-BC96-B39028FB16AC}">
      <dsp:nvSpPr>
        <dsp:cNvPr id="0" name=""/>
        <dsp:cNvSpPr/>
      </dsp:nvSpPr>
      <dsp:spPr>
        <a:xfrm>
          <a:off x="4610844" y="502699"/>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לאכלה ולא להפסד</a:t>
          </a:r>
        </a:p>
      </dsp:txBody>
      <dsp:txXfrm>
        <a:off x="4637917" y="529772"/>
        <a:ext cx="1401504" cy="870192"/>
      </dsp:txXfrm>
    </dsp:sp>
    <dsp:sp modelId="{261E696F-E8DB-4D29-A46B-41F1AE7E4A8A}">
      <dsp:nvSpPr>
        <dsp:cNvPr id="0" name=""/>
        <dsp:cNvSpPr/>
      </dsp:nvSpPr>
      <dsp:spPr>
        <a:xfrm>
          <a:off x="1780412" y="169673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DD04AB-CFB5-49FE-9653-288E51C25023}">
      <dsp:nvSpPr>
        <dsp:cNvPr id="0" name=""/>
        <dsp:cNvSpPr/>
      </dsp:nvSpPr>
      <dsp:spPr>
        <a:xfrm>
          <a:off x="1942151" y="185038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איסור להפסיד מאכילה</a:t>
          </a:r>
        </a:p>
      </dsp:txBody>
      <dsp:txXfrm>
        <a:off x="1969224" y="1877461"/>
        <a:ext cx="1401504" cy="870192"/>
      </dsp:txXfrm>
    </dsp:sp>
    <dsp:sp modelId="{814D223F-0426-4368-BA8A-74070714F06B}">
      <dsp:nvSpPr>
        <dsp:cNvPr id="0" name=""/>
        <dsp:cNvSpPr/>
      </dsp:nvSpPr>
      <dsp:spPr>
        <a:xfrm>
          <a:off x="1283" y="30444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EF67ED-90C9-4DA0-9CD9-179E4C0D95A3}">
      <dsp:nvSpPr>
        <dsp:cNvPr id="0" name=""/>
        <dsp:cNvSpPr/>
      </dsp:nvSpPr>
      <dsp:spPr>
        <a:xfrm>
          <a:off x="163022" y="31980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לצורך אכילה רגילה </a:t>
          </a:r>
          <a:r>
            <a:rPr lang="he-IL" sz="1100" kern="1200" dirty="0" err="1"/>
            <a:t>הכל</a:t>
          </a:r>
          <a:r>
            <a:rPr lang="he-IL" sz="1100" kern="1200" dirty="0"/>
            <a:t> מותר</a:t>
          </a:r>
        </a:p>
      </dsp:txBody>
      <dsp:txXfrm>
        <a:off x="190095" y="3225151"/>
        <a:ext cx="1401504" cy="870192"/>
      </dsp:txXfrm>
    </dsp:sp>
    <dsp:sp modelId="{40123FD8-FB00-4AE7-85AD-5A7E3AE7F4F9}">
      <dsp:nvSpPr>
        <dsp:cNvPr id="0" name=""/>
        <dsp:cNvSpPr/>
      </dsp:nvSpPr>
      <dsp:spPr>
        <a:xfrm>
          <a:off x="1780412" y="30444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840337-A2C9-4500-BF56-A5EA885E387A}">
      <dsp:nvSpPr>
        <dsp:cNvPr id="0" name=""/>
        <dsp:cNvSpPr/>
      </dsp:nvSpPr>
      <dsp:spPr>
        <a:xfrm>
          <a:off x="1942151" y="31980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דבר שאינו נאכל ככה: אחרים לא יאכלו, או שאינו אכילה</a:t>
          </a:r>
        </a:p>
      </dsp:txBody>
      <dsp:txXfrm>
        <a:off x="1969224" y="3225151"/>
        <a:ext cx="1401504" cy="870192"/>
      </dsp:txXfrm>
    </dsp:sp>
    <dsp:sp modelId="{5704B660-4C60-48AC-8211-5E51B5F78586}">
      <dsp:nvSpPr>
        <dsp:cNvPr id="0" name=""/>
        <dsp:cNvSpPr/>
      </dsp:nvSpPr>
      <dsp:spPr>
        <a:xfrm>
          <a:off x="3559540" y="30444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191A6C-7658-4DB3-AD3D-CE5AD157FC1B}">
      <dsp:nvSpPr>
        <dsp:cNvPr id="0" name=""/>
        <dsp:cNvSpPr/>
      </dsp:nvSpPr>
      <dsp:spPr>
        <a:xfrm>
          <a:off x="3721279" y="31980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u="sng" kern="1200" dirty="0"/>
            <a:t>You don’t own it</a:t>
          </a:r>
          <a:r>
            <a:rPr lang="en-US" sz="1100" kern="1200" dirty="0"/>
            <a:t>, and are only permitted to eat it. Once permitted, any eating is allowed</a:t>
          </a:r>
          <a:endParaRPr lang="he-IL" sz="1100" kern="1200" dirty="0"/>
        </a:p>
      </dsp:txBody>
      <dsp:txXfrm>
        <a:off x="3748352" y="3225151"/>
        <a:ext cx="1401504" cy="870192"/>
      </dsp:txXfrm>
    </dsp:sp>
    <dsp:sp modelId="{70E1CA7E-B952-4028-978E-01EC88962A0C}">
      <dsp:nvSpPr>
        <dsp:cNvPr id="0" name=""/>
        <dsp:cNvSpPr/>
      </dsp:nvSpPr>
      <dsp:spPr>
        <a:xfrm>
          <a:off x="3559540" y="439211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FFB688-ADEF-4AE8-B7B8-AEC4BB997AF5}">
      <dsp:nvSpPr>
        <dsp:cNvPr id="0" name=""/>
        <dsp:cNvSpPr/>
      </dsp:nvSpPr>
      <dsp:spPr>
        <a:xfrm>
          <a:off x="3721279" y="454576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And the leftovers on the pits would also be </a:t>
          </a:r>
          <a:r>
            <a:rPr lang="he-IL" sz="1100" kern="1200" dirty="0"/>
            <a:t>מותר להפסיד</a:t>
          </a:r>
        </a:p>
      </dsp:txBody>
      <dsp:txXfrm>
        <a:off x="3748352" y="4572841"/>
        <a:ext cx="1401504" cy="870192"/>
      </dsp:txXfrm>
    </dsp:sp>
    <dsp:sp modelId="{0040CF18-B4A7-4B68-9DD5-B37ABC916290}">
      <dsp:nvSpPr>
        <dsp:cNvPr id="0" name=""/>
        <dsp:cNvSpPr/>
      </dsp:nvSpPr>
      <dsp:spPr>
        <a:xfrm>
          <a:off x="7117798" y="169673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9F7AC2-40B6-41EF-8A5B-73F7F8A482BF}">
      <dsp:nvSpPr>
        <dsp:cNvPr id="0" name=""/>
        <dsp:cNvSpPr/>
      </dsp:nvSpPr>
      <dsp:spPr>
        <a:xfrm>
          <a:off x="7279537" y="185038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איסור לפגוע בחפצה (שהיא קדוש)</a:t>
          </a:r>
        </a:p>
      </dsp:txBody>
      <dsp:txXfrm>
        <a:off x="7306610" y="1877461"/>
        <a:ext cx="1401504" cy="870192"/>
      </dsp:txXfrm>
    </dsp:sp>
    <dsp:sp modelId="{A3433ABA-AEC8-4C30-AE29-7B3B1E898D5A}">
      <dsp:nvSpPr>
        <dsp:cNvPr id="0" name=""/>
        <dsp:cNvSpPr/>
      </dsp:nvSpPr>
      <dsp:spPr>
        <a:xfrm>
          <a:off x="5338669" y="30444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0A2BAB-DED4-480B-B5A7-B1A8A94EEC76}">
      <dsp:nvSpPr>
        <dsp:cNvPr id="0" name=""/>
        <dsp:cNvSpPr/>
      </dsp:nvSpPr>
      <dsp:spPr>
        <a:xfrm>
          <a:off x="5500408" y="31980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צריך לאכול רק בדרך הרגיל והמקובל ואין לשנות. </a:t>
          </a:r>
        </a:p>
      </dsp:txBody>
      <dsp:txXfrm>
        <a:off x="5527481" y="3225151"/>
        <a:ext cx="1401504" cy="870192"/>
      </dsp:txXfrm>
    </dsp:sp>
    <dsp:sp modelId="{D3AFD767-42B8-4714-92E8-6C54D4F42F6C}">
      <dsp:nvSpPr>
        <dsp:cNvPr id="0" name=""/>
        <dsp:cNvSpPr/>
      </dsp:nvSpPr>
      <dsp:spPr>
        <a:xfrm>
          <a:off x="7117798" y="30444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08A243-364E-443E-87FD-1A89FFDDBBEB}">
      <dsp:nvSpPr>
        <dsp:cNvPr id="0" name=""/>
        <dsp:cNvSpPr/>
      </dsp:nvSpPr>
      <dsp:spPr>
        <a:xfrm>
          <a:off x="7279537" y="31980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אולי אסור לסחוט פירות שפוגע בחפצה (אפילו מקובל לסחוט)</a:t>
          </a:r>
        </a:p>
      </dsp:txBody>
      <dsp:txXfrm>
        <a:off x="7306610" y="3225151"/>
        <a:ext cx="1401504" cy="870192"/>
      </dsp:txXfrm>
    </dsp:sp>
    <dsp:sp modelId="{445D87B2-A32D-43EA-9D2B-B9009B7F811B}">
      <dsp:nvSpPr>
        <dsp:cNvPr id="0" name=""/>
        <dsp:cNvSpPr/>
      </dsp:nvSpPr>
      <dsp:spPr>
        <a:xfrm>
          <a:off x="8896926" y="30444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2E0D71-D636-4CCD-A593-23B2393C5217}">
      <dsp:nvSpPr>
        <dsp:cNvPr id="0" name=""/>
        <dsp:cNvSpPr/>
      </dsp:nvSpPr>
      <dsp:spPr>
        <a:xfrm>
          <a:off x="9058665" y="31980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u="sng" kern="1200" dirty="0"/>
            <a:t>Return to Nature</a:t>
          </a:r>
          <a:r>
            <a:rPr lang="en-US" sz="1100" kern="1200" dirty="0"/>
            <a:t>- you can eat, but not use as you like</a:t>
          </a:r>
          <a:endParaRPr lang="he-IL" sz="1100" kern="1200" dirty="0"/>
        </a:p>
      </dsp:txBody>
      <dsp:txXfrm>
        <a:off x="9085738" y="3225151"/>
        <a:ext cx="1401504" cy="8701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C6D8D-66AD-4F42-8457-170E83B459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6C01716B-B373-4CAA-B9C8-2B619CAB66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5934D5EA-A65B-461F-87AF-339B111EB70D}"/>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5" name="Footer Placeholder 4">
            <a:extLst>
              <a:ext uri="{FF2B5EF4-FFF2-40B4-BE49-F238E27FC236}">
                <a16:creationId xmlns:a16="http://schemas.microsoft.com/office/drawing/2014/main" id="{38D9A049-8C77-476B-9D5E-5734E479FEF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8909B54-B9F1-4599-9397-99BB2C4D2768}"/>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816115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15146-E524-4262-BE25-43BDD9D92920}"/>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707569D9-9698-47AD-B0B8-0EC9953BE0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96D9B0A-F92E-4C1A-B587-7F76433D89DF}"/>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5" name="Footer Placeholder 4">
            <a:extLst>
              <a:ext uri="{FF2B5EF4-FFF2-40B4-BE49-F238E27FC236}">
                <a16:creationId xmlns:a16="http://schemas.microsoft.com/office/drawing/2014/main" id="{17D476EA-F4DE-4136-B1E8-3A75B9CC11C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DC944F07-9936-4C55-A5B3-3AD988DC81D1}"/>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4191713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98196A-5A84-4F7F-AC52-B77A71DC70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A10A9141-56DD-4515-A106-BC57629607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F486342-8930-4222-87AA-EF971D9253AF}"/>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5" name="Footer Placeholder 4">
            <a:extLst>
              <a:ext uri="{FF2B5EF4-FFF2-40B4-BE49-F238E27FC236}">
                <a16:creationId xmlns:a16="http://schemas.microsoft.com/office/drawing/2014/main" id="{C79C6FF8-9418-451E-8783-BA270CFC622B}"/>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1822E9D-F95A-4AF4-9602-090AFEBD51EF}"/>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231987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B50-11B5-414F-A7A2-1D9C93A54F3B}"/>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3AD2D9E9-4E0D-43C3-9B69-EC9CED23C4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DE60A26-366D-41AB-897B-3E0432C24B67}"/>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5" name="Footer Placeholder 4">
            <a:extLst>
              <a:ext uri="{FF2B5EF4-FFF2-40B4-BE49-F238E27FC236}">
                <a16:creationId xmlns:a16="http://schemas.microsoft.com/office/drawing/2014/main" id="{69C6A6B6-597A-4661-8FF8-21887060904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69E5784-4AA9-430E-8046-76DB3FA4FBE3}"/>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4042012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3B1C3-59D3-4DCA-BE81-173AD4E903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F08757E4-391A-4E86-949E-D7FEBF41C5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D87D38-050B-42B1-93E9-268CB36EFEAC}"/>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5" name="Footer Placeholder 4">
            <a:extLst>
              <a:ext uri="{FF2B5EF4-FFF2-40B4-BE49-F238E27FC236}">
                <a16:creationId xmlns:a16="http://schemas.microsoft.com/office/drawing/2014/main" id="{40FFB654-26F5-4CD0-BA5C-EE4110FF4F6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9985BCD-C675-48AF-8B8C-C47A7017D60F}"/>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200108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C17C8-46E7-4D70-9C8D-DA4C174FDC22}"/>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9512F1C3-B49D-42BF-9235-F0F896607C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C2F10B43-C43F-4892-B75D-DF56FA5BFD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503C6B41-3CC9-4464-AD51-90B6810A9469}"/>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6" name="Footer Placeholder 5">
            <a:extLst>
              <a:ext uri="{FF2B5EF4-FFF2-40B4-BE49-F238E27FC236}">
                <a16:creationId xmlns:a16="http://schemas.microsoft.com/office/drawing/2014/main" id="{9EC4BE46-90E8-4E38-92E8-03551262E3D2}"/>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8A4C4D41-5285-4FE8-BF1A-5200FEC41536}"/>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157588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D5FB4-CF0A-4CA8-B169-62FAA11FA33F}"/>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07ABFBC7-D7EE-4206-801A-C4390140AE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9ED257-1ECE-408D-9BD3-34791F3BF3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C3189B3C-D996-407C-914A-18CBE0591D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692BC3-7DF7-4F9D-907C-4413009B56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EE98F2D4-BD25-4D5D-A011-51CB2173952D}"/>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8" name="Footer Placeholder 7">
            <a:extLst>
              <a:ext uri="{FF2B5EF4-FFF2-40B4-BE49-F238E27FC236}">
                <a16:creationId xmlns:a16="http://schemas.microsoft.com/office/drawing/2014/main" id="{85DE31C2-56B5-48EB-ACB6-866FF4F3B04B}"/>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1FD3C41A-A779-4C75-AD25-A0F99D851FC9}"/>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88394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BDB15-066D-4280-8AF2-83B8A8247B15}"/>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E1E132D7-C884-4C01-AD8B-B2AD41F0D78A}"/>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4" name="Footer Placeholder 3">
            <a:extLst>
              <a:ext uri="{FF2B5EF4-FFF2-40B4-BE49-F238E27FC236}">
                <a16:creationId xmlns:a16="http://schemas.microsoft.com/office/drawing/2014/main" id="{B8A7008C-950C-4B0E-AE9D-A15B092A2793}"/>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EB1C12A4-DFFA-496E-B09E-1A2851BF7F54}"/>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1108432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D6B395-6ED1-4977-9EB8-98E7900EDDE2}"/>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3" name="Footer Placeholder 2">
            <a:extLst>
              <a:ext uri="{FF2B5EF4-FFF2-40B4-BE49-F238E27FC236}">
                <a16:creationId xmlns:a16="http://schemas.microsoft.com/office/drawing/2014/main" id="{2E4A8FCC-6C23-4837-ADA7-53B7F8BD9B06}"/>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4944FD8E-6CA2-4625-89A3-7EA91308454C}"/>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2224649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08354-F0AA-41CA-AE3A-909F3B169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C20BF282-7329-4EF9-B21A-57037DF83F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FAAB7246-186B-44C4-AF42-50F030BE51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66D69E-75DB-4E95-AEC6-18B34E3DB2A0}"/>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6" name="Footer Placeholder 5">
            <a:extLst>
              <a:ext uri="{FF2B5EF4-FFF2-40B4-BE49-F238E27FC236}">
                <a16:creationId xmlns:a16="http://schemas.microsoft.com/office/drawing/2014/main" id="{7ACD64ED-01AD-4837-8C47-1C2392E877E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F63EE51-B962-4D24-8F68-8B7A39959057}"/>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115196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A2114-5150-4C73-A747-EC5A753B66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C0F5A8DF-7BFC-4140-BC9A-022FDC273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038E1BD6-CE6F-4E83-BCF4-E8B56AED4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367CCC-0C5C-484E-AE5E-2E20B0EB1E2A}"/>
              </a:ext>
            </a:extLst>
          </p:cNvPr>
          <p:cNvSpPr>
            <a:spLocks noGrp="1"/>
          </p:cNvSpPr>
          <p:nvPr>
            <p:ph type="dt" sz="half" idx="10"/>
          </p:nvPr>
        </p:nvSpPr>
        <p:spPr/>
        <p:txBody>
          <a:bodyPr/>
          <a:lstStyle/>
          <a:p>
            <a:fld id="{0CFCB465-046C-48DE-8B37-0885049A1CAB}" type="datetimeFigureOut">
              <a:rPr lang="he-IL" smtClean="0"/>
              <a:t>י"ח/חשון/תשפ"ב</a:t>
            </a:fld>
            <a:endParaRPr lang="he-IL"/>
          </a:p>
        </p:txBody>
      </p:sp>
      <p:sp>
        <p:nvSpPr>
          <p:cNvPr id="6" name="Footer Placeholder 5">
            <a:extLst>
              <a:ext uri="{FF2B5EF4-FFF2-40B4-BE49-F238E27FC236}">
                <a16:creationId xmlns:a16="http://schemas.microsoft.com/office/drawing/2014/main" id="{F9E600A6-9598-4FAD-AC27-11C751C04BE8}"/>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14988E3C-3044-4B5D-9AD0-D8D9D7F1BE2C}"/>
              </a:ext>
            </a:extLst>
          </p:cNvPr>
          <p:cNvSpPr>
            <a:spLocks noGrp="1"/>
          </p:cNvSpPr>
          <p:nvPr>
            <p:ph type="sldNum" sz="quarter" idx="12"/>
          </p:nvPr>
        </p:nvSpPr>
        <p:spPr/>
        <p:txBody>
          <a:bodyPr/>
          <a:lstStyle/>
          <a:p>
            <a:fld id="{3BAC6993-651A-4DFB-97B9-12FD8B7FB6A1}" type="slidenum">
              <a:rPr lang="he-IL" smtClean="0"/>
              <a:t>‹#›</a:t>
            </a:fld>
            <a:endParaRPr lang="he-IL"/>
          </a:p>
        </p:txBody>
      </p:sp>
    </p:spTree>
    <p:extLst>
      <p:ext uri="{BB962C8B-B14F-4D97-AF65-F5344CB8AC3E}">
        <p14:creationId xmlns:p14="http://schemas.microsoft.com/office/powerpoint/2010/main" val="312562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98E1E0-AACE-4AF8-BF0B-B9D24CE77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BFCE0FBF-ED78-4E1A-899A-35BEA2183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CB473912-A6D3-430A-9B2F-93613F76C3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CB465-046C-48DE-8B37-0885049A1CAB}" type="datetimeFigureOut">
              <a:rPr lang="he-IL" smtClean="0"/>
              <a:t>י"ח/חשון/תשפ"ב</a:t>
            </a:fld>
            <a:endParaRPr lang="he-IL"/>
          </a:p>
        </p:txBody>
      </p:sp>
      <p:sp>
        <p:nvSpPr>
          <p:cNvPr id="5" name="Footer Placeholder 4">
            <a:extLst>
              <a:ext uri="{FF2B5EF4-FFF2-40B4-BE49-F238E27FC236}">
                <a16:creationId xmlns:a16="http://schemas.microsoft.com/office/drawing/2014/main" id="{F780B323-E585-4977-A3FC-621CEB94E1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A258D043-1F96-4A03-8F8C-1CF24F7B81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C6993-651A-4DFB-97B9-12FD8B7FB6A1}" type="slidenum">
              <a:rPr lang="he-IL" smtClean="0"/>
              <a:t>‹#›</a:t>
            </a:fld>
            <a:endParaRPr lang="he-IL"/>
          </a:p>
        </p:txBody>
      </p:sp>
    </p:spTree>
    <p:extLst>
      <p:ext uri="{BB962C8B-B14F-4D97-AF65-F5344CB8AC3E}">
        <p14:creationId xmlns:p14="http://schemas.microsoft.com/office/powerpoint/2010/main" val="3734894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8E7C-3DDA-45CF-80E8-A21DD872E749}"/>
              </a:ext>
            </a:extLst>
          </p:cNvPr>
          <p:cNvSpPr>
            <a:spLocks noGrp="1"/>
          </p:cNvSpPr>
          <p:nvPr>
            <p:ph type="ctrTitle"/>
          </p:nvPr>
        </p:nvSpPr>
        <p:spPr/>
        <p:txBody>
          <a:bodyPr/>
          <a:lstStyle/>
          <a:p>
            <a:r>
              <a:rPr lang="he-IL" dirty="0"/>
              <a:t>קדושת פירות שביעית</a:t>
            </a:r>
          </a:p>
        </p:txBody>
      </p:sp>
      <p:sp>
        <p:nvSpPr>
          <p:cNvPr id="3" name="Subtitle 2">
            <a:extLst>
              <a:ext uri="{FF2B5EF4-FFF2-40B4-BE49-F238E27FC236}">
                <a16:creationId xmlns:a16="http://schemas.microsoft.com/office/drawing/2014/main" id="{33D1C560-CC4E-4777-A322-82EC10EA3B3F}"/>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38497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E590B-7F63-4812-B07F-B482B1BAB308}"/>
              </a:ext>
            </a:extLst>
          </p:cNvPr>
          <p:cNvSpPr>
            <a:spLocks noGrp="1"/>
          </p:cNvSpPr>
          <p:nvPr>
            <p:ph type="title"/>
          </p:nvPr>
        </p:nvSpPr>
        <p:spPr/>
        <p:txBody>
          <a:bodyPr/>
          <a:lstStyle/>
          <a:p>
            <a:pPr algn="r" rtl="1"/>
            <a:r>
              <a:rPr lang="he-IL" dirty="0"/>
              <a:t>רב יאיר </a:t>
            </a:r>
            <a:r>
              <a:rPr lang="he-IL" dirty="0" err="1"/>
              <a:t>קאהן</a:t>
            </a:r>
            <a:r>
              <a:rPr lang="he-IL" dirty="0"/>
              <a:t>- "קדושת ניתן"</a:t>
            </a:r>
          </a:p>
        </p:txBody>
      </p:sp>
      <p:sp>
        <p:nvSpPr>
          <p:cNvPr id="3" name="Content Placeholder 2">
            <a:extLst>
              <a:ext uri="{FF2B5EF4-FFF2-40B4-BE49-F238E27FC236}">
                <a16:creationId xmlns:a16="http://schemas.microsoft.com/office/drawing/2014/main" id="{026C4B76-B2F0-4A4E-95A4-70A845B476D0}"/>
              </a:ext>
            </a:extLst>
          </p:cNvPr>
          <p:cNvSpPr>
            <a:spLocks noGrp="1"/>
          </p:cNvSpPr>
          <p:nvPr>
            <p:ph idx="1"/>
          </p:nvPr>
        </p:nvSpPr>
        <p:spPr>
          <a:xfrm>
            <a:off x="838200" y="1825625"/>
            <a:ext cx="10515600" cy="4351338"/>
          </a:xfrm>
        </p:spPr>
        <p:txBody>
          <a:bodyPr>
            <a:normAutofit fontScale="92500" lnSpcReduction="1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רמב"ם הלכות תרומות פרק יא הלכה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התרומה ניתנת לאכילה </a:t>
            </a:r>
            <a:r>
              <a:rPr lang="he-IL" sz="1800" dirty="0">
                <a:effectLst/>
                <a:latin typeface="Calibri" panose="020F0502020204030204" pitchFamily="34" charset="0"/>
                <a:ea typeface="Calibri" panose="020F0502020204030204" pitchFamily="34" charset="0"/>
                <a:cs typeface="Arial" panose="020B0604020202020204" pitchFamily="34" charset="0"/>
              </a:rPr>
              <a:t>ולשתייה ולסיכה שהסיכה היא כשתייה שנאמר </a:t>
            </a:r>
            <a:r>
              <a:rPr lang="he-IL" sz="1800" dirty="0" err="1">
                <a:effectLst/>
                <a:latin typeface="Calibri" panose="020F0502020204030204" pitchFamily="34" charset="0"/>
                <a:ea typeface="Calibri" panose="020F0502020204030204" pitchFamily="34" charset="0"/>
                <a:cs typeface="Arial" panose="020B0604020202020204" pitchFamily="34" charset="0"/>
              </a:rPr>
              <a:t>ותבא</a:t>
            </a:r>
            <a:r>
              <a:rPr lang="he-IL" sz="1800" dirty="0">
                <a:effectLst/>
                <a:latin typeface="Calibri" panose="020F0502020204030204" pitchFamily="34" charset="0"/>
                <a:ea typeface="Calibri" panose="020F0502020204030204" pitchFamily="34" charset="0"/>
                <a:cs typeface="Arial" panose="020B0604020202020204" pitchFamily="34" charset="0"/>
              </a:rPr>
              <a:t> כמים בקרבו וכשמן בעצמותיו, והשתייה בכלל אכילה, לאכול דבר שדרכו לאכול, ולשתות דבר שדרכו לשתות, ולסוך דבר שדרכו לסוך, לא יסוך יין וחומץ, אבל סך הוא את השמן הטהור ומדליק את הטמא וזהו הנקרא שמן שריפה בכל מקום.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רמב"ם הלכות מעשר שני ונטע רבעי פרק ג הלכה 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מעשר שני ניתן לאכילה</a:t>
            </a:r>
            <a:r>
              <a:rPr lang="he-IL" sz="1800" dirty="0">
                <a:effectLst/>
                <a:latin typeface="Calibri" panose="020F0502020204030204" pitchFamily="34" charset="0"/>
                <a:ea typeface="Calibri" panose="020F0502020204030204" pitchFamily="34" charset="0"/>
                <a:cs typeface="Arial" panose="020B0604020202020204" pitchFamily="34" charset="0"/>
              </a:rPr>
              <a:t> ושתיה שנאמר ואכלת לפני </a:t>
            </a:r>
            <a:r>
              <a:rPr lang="he-IL" sz="1800" dirty="0" err="1">
                <a:effectLst/>
                <a:latin typeface="Calibri" panose="020F0502020204030204" pitchFamily="34" charset="0"/>
                <a:ea typeface="Calibri" panose="020F0502020204030204" pitchFamily="34" charset="0"/>
                <a:cs typeface="Arial" panose="020B0604020202020204" pitchFamily="34" charset="0"/>
              </a:rPr>
              <a:t>י"י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אלהיך</a:t>
            </a:r>
            <a:r>
              <a:rPr lang="he-IL" sz="1800" dirty="0">
                <a:effectLst/>
                <a:latin typeface="Calibri" panose="020F0502020204030204" pitchFamily="34" charset="0"/>
                <a:ea typeface="Calibri" panose="020F0502020204030204" pitchFamily="34" charset="0"/>
                <a:cs typeface="Arial" panose="020B0604020202020204" pitchFamily="34" charset="0"/>
              </a:rPr>
              <a:t>, וסיכה </a:t>
            </a:r>
            <a:r>
              <a:rPr lang="he-IL" sz="1800" dirty="0" err="1">
                <a:effectLst/>
                <a:latin typeface="Calibri" panose="020F0502020204030204" pitchFamily="34" charset="0"/>
                <a:ea typeface="Calibri" panose="020F0502020204030204" pitchFamily="34" charset="0"/>
                <a:cs typeface="Arial" panose="020B0604020202020204" pitchFamily="34" charset="0"/>
              </a:rPr>
              <a:t>כשתיה</a:t>
            </a:r>
            <a:r>
              <a:rPr lang="he-IL" sz="1800" dirty="0">
                <a:effectLst/>
                <a:latin typeface="Calibri" panose="020F0502020204030204" pitchFamily="34" charset="0"/>
                <a:ea typeface="Calibri" panose="020F0502020204030204" pitchFamily="34" charset="0"/>
                <a:cs typeface="Arial" panose="020B0604020202020204" pitchFamily="34" charset="0"/>
              </a:rPr>
              <a:t>, ואסור להוציאו בשאר צרכיו כגון </a:t>
            </a:r>
            <a:r>
              <a:rPr lang="he-IL" sz="1800" dirty="0" err="1">
                <a:effectLst/>
                <a:latin typeface="Calibri" panose="020F0502020204030204" pitchFamily="34" charset="0"/>
                <a:ea typeface="Calibri" panose="020F0502020204030204" pitchFamily="34" charset="0"/>
                <a:cs typeface="Arial" panose="020B0604020202020204" pitchFamily="34" charset="0"/>
              </a:rPr>
              <a:t>ליקח</a:t>
            </a:r>
            <a:r>
              <a:rPr lang="he-IL" sz="1800" dirty="0">
                <a:effectLst/>
                <a:latin typeface="Calibri" panose="020F0502020204030204" pitchFamily="34" charset="0"/>
                <a:ea typeface="Calibri" panose="020F0502020204030204" pitchFamily="34" charset="0"/>
                <a:cs typeface="Arial" panose="020B0604020202020204" pitchFamily="34" charset="0"/>
              </a:rPr>
              <a:t> בו כלים ובגדים ועבדים שנאמר לא נתתי ממנו למת כלומר לא הוצאתי אותו בדבר שאינו מקיים את הגוף, ואם הוציא ממנו בשאר דברים אפילו בדבר מצוה כגון שלקח ממנו ארון </a:t>
            </a:r>
            <a:r>
              <a:rPr lang="he-IL" sz="1800" dirty="0" err="1">
                <a:effectLst/>
                <a:latin typeface="Calibri" panose="020F0502020204030204" pitchFamily="34" charset="0"/>
                <a:ea typeface="Calibri" panose="020F0502020204030204" pitchFamily="34" charset="0"/>
                <a:cs typeface="Arial" panose="020B0604020202020204" pitchFamily="34" charset="0"/>
              </a:rPr>
              <a:t>ותכריכין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למת מצוה </a:t>
            </a:r>
            <a:r>
              <a:rPr lang="he-IL" sz="1800" dirty="0" err="1">
                <a:effectLst/>
                <a:latin typeface="Calibri" panose="020F0502020204030204" pitchFamily="34" charset="0"/>
                <a:ea typeface="Calibri" panose="020F0502020204030204" pitchFamily="34" charset="0"/>
                <a:cs typeface="Arial" panose="020B0604020202020204" pitchFamily="34" charset="0"/>
              </a:rPr>
              <a:t>ה"ז</a:t>
            </a:r>
            <a:r>
              <a:rPr lang="he-IL" sz="1800" dirty="0">
                <a:effectLst/>
                <a:latin typeface="Calibri" panose="020F0502020204030204" pitchFamily="34" charset="0"/>
                <a:ea typeface="Calibri" panose="020F0502020204030204" pitchFamily="34" charset="0"/>
                <a:cs typeface="Arial" panose="020B0604020202020204" pitchFamily="34" charset="0"/>
              </a:rPr>
              <a:t> אוכל כנגדו בתורת מעשר.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רמב"ם הלכות שמיטה ויובל פרק ה הלכה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פירות שביעית ניתנו לאכילה </a:t>
            </a:r>
            <a:r>
              <a:rPr lang="he-IL" sz="1800" dirty="0">
                <a:effectLst/>
                <a:latin typeface="Calibri" panose="020F0502020204030204" pitchFamily="34" charset="0"/>
                <a:ea typeface="Calibri" panose="020F0502020204030204" pitchFamily="34" charset="0"/>
                <a:cs typeface="Arial" panose="020B0604020202020204" pitchFamily="34" charset="0"/>
              </a:rPr>
              <a:t>ולשתייה ולסיכה ולהדלקת הנר ולצביעה, מפי השמועה למדו תהיה אף להדלקת נר ולצבוע בה צבע.</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929174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CFD61-D42C-4D37-AEB4-5850B1D0B26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5CC3C4B-D6B7-4C5A-A4B8-5335FAB9B64C}"/>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השגות הרמב"ן לספר המצוות שכחת </a:t>
            </a:r>
            <a:r>
              <a:rPr lang="he-IL" sz="1800" dirty="0" err="1">
                <a:effectLst/>
                <a:latin typeface="Calibri" panose="020F0502020204030204" pitchFamily="34" charset="0"/>
                <a:ea typeface="Calibri" panose="020F0502020204030204" pitchFamily="34" charset="0"/>
                <a:cs typeface="Arial" panose="020B0604020202020204" pitchFamily="34" charset="0"/>
              </a:rPr>
              <a:t>העשין</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לבד ראה זה מצאתי מצות שכח אותן הרב ממצות עשה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מצוה ראשונה </a:t>
            </a:r>
            <a:r>
              <a:rPr lang="he-IL" sz="1800" dirty="0" err="1">
                <a:effectLst/>
                <a:latin typeface="Calibri" panose="020F0502020204030204" pitchFamily="34" charset="0"/>
                <a:ea typeface="Calibri" panose="020F0502020204030204" pitchFamily="34" charset="0"/>
                <a:cs typeface="Arial" panose="020B0604020202020204" pitchFamily="34" charset="0"/>
              </a:rPr>
              <a:t>שנצטוינו</a:t>
            </a:r>
            <a:r>
              <a:rPr lang="he-IL" sz="1800" dirty="0">
                <a:effectLst/>
                <a:latin typeface="Calibri" panose="020F0502020204030204" pitchFamily="34" charset="0"/>
                <a:ea typeface="Calibri" panose="020F0502020204030204" pitchFamily="34" charset="0"/>
                <a:cs typeface="Arial" panose="020B0604020202020204" pitchFamily="34" charset="0"/>
              </a:rPr>
              <a:t> לאכול מעשר שני ובכורות בירושלם.....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מצוה שניה </a:t>
            </a:r>
            <a:r>
              <a:rPr lang="he-IL" sz="1800" dirty="0" err="1">
                <a:effectLst/>
                <a:latin typeface="Calibri" panose="020F0502020204030204" pitchFamily="34" charset="0"/>
                <a:ea typeface="Calibri" panose="020F0502020204030204" pitchFamily="34" charset="0"/>
                <a:cs typeface="Arial" panose="020B0604020202020204" pitchFamily="34" charset="0"/>
              </a:rPr>
              <a:t>שנצטוינו</a:t>
            </a:r>
            <a:r>
              <a:rPr lang="he-IL" sz="1800" dirty="0">
                <a:effectLst/>
                <a:latin typeface="Calibri" panose="020F0502020204030204" pitchFamily="34" charset="0"/>
                <a:ea typeface="Calibri" panose="020F0502020204030204" pitchFamily="34" charset="0"/>
                <a:cs typeface="Arial" panose="020B0604020202020204" pitchFamily="34" charset="0"/>
              </a:rPr>
              <a:t> לאכול תרומה כשהיא טהורה לא בטומאתה....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he-IL" sz="1800" dirty="0">
                <a:effectLst/>
                <a:latin typeface="Calibri" panose="020F0502020204030204" pitchFamily="34" charset="0"/>
                <a:ea typeface="Calibri" panose="020F0502020204030204" pitchFamily="34" charset="0"/>
                <a:cs typeface="Arial" panose="020B0604020202020204" pitchFamily="34" charset="0"/>
              </a:rPr>
              <a:t>מצוה שלישית שאמרה תורה בפירות שביעית (ר"פ בהר) </a:t>
            </a:r>
            <a:r>
              <a:rPr lang="he-IL" sz="1800" dirty="0" err="1">
                <a:effectLst/>
                <a:latin typeface="Calibri" panose="020F0502020204030204" pitchFamily="34" charset="0"/>
                <a:ea typeface="Calibri" panose="020F0502020204030204" pitchFamily="34" charset="0"/>
                <a:cs typeface="Arial" panose="020B0604020202020204" pitchFamily="34" charset="0"/>
              </a:rPr>
              <a:t>והיתה</a:t>
            </a:r>
            <a:r>
              <a:rPr lang="he-IL" sz="1800" dirty="0">
                <a:effectLst/>
                <a:latin typeface="Calibri" panose="020F0502020204030204" pitchFamily="34" charset="0"/>
                <a:ea typeface="Calibri" panose="020F0502020204030204" pitchFamily="34" charset="0"/>
                <a:cs typeface="Arial" panose="020B0604020202020204" pitchFamily="34" charset="0"/>
              </a:rPr>
              <a:t> שבת הארץ לכם לאכלה ודרשו לאכלה ולא לסחורה</a:t>
            </a:r>
            <a:endParaRPr lang="he-IL" dirty="0"/>
          </a:p>
        </p:txBody>
      </p:sp>
    </p:spTree>
    <p:extLst>
      <p:ext uri="{BB962C8B-B14F-4D97-AF65-F5344CB8AC3E}">
        <p14:creationId xmlns:p14="http://schemas.microsoft.com/office/powerpoint/2010/main" val="4255233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63F69F-A286-44C3-ABD3-D15A9A24E77B}"/>
              </a:ext>
            </a:extLst>
          </p:cNvPr>
          <p:cNvGraphicFramePr>
            <a:graphicFrameLocks noGrp="1"/>
          </p:cNvGraphicFramePr>
          <p:nvPr>
            <p:ph idx="1"/>
            <p:extLst>
              <p:ext uri="{D42A27DB-BD31-4B8C-83A1-F6EECF244321}">
                <p14:modId xmlns:p14="http://schemas.microsoft.com/office/powerpoint/2010/main" val="2384889918"/>
              </p:ext>
            </p:extLst>
          </p:nvPr>
        </p:nvGraphicFramePr>
        <p:xfrm>
          <a:off x="838200" y="463826"/>
          <a:ext cx="10515600" cy="5686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2830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4312-F49D-4972-A58D-BB357404BFA6}"/>
              </a:ext>
            </a:extLst>
          </p:cNvPr>
          <p:cNvSpPr>
            <a:spLocks noGrp="1"/>
          </p:cNvSpPr>
          <p:nvPr>
            <p:ph type="title"/>
          </p:nvPr>
        </p:nvSpPr>
        <p:spPr/>
        <p:txBody>
          <a:bodyPr/>
          <a:lstStyle/>
          <a:p>
            <a:pPr algn="r" rtl="1"/>
            <a:r>
              <a:rPr lang="he-IL" dirty="0"/>
              <a:t>נ"מ- שיעור איסור ההפסד</a:t>
            </a:r>
          </a:p>
        </p:txBody>
      </p:sp>
      <p:sp>
        <p:nvSpPr>
          <p:cNvPr id="3" name="Content Placeholder 2">
            <a:extLst>
              <a:ext uri="{FF2B5EF4-FFF2-40B4-BE49-F238E27FC236}">
                <a16:creationId xmlns:a16="http://schemas.microsoft.com/office/drawing/2014/main" id="{459DC1AA-C09A-453C-A1CF-DF8D429F5189}"/>
              </a:ext>
            </a:extLst>
          </p:cNvPr>
          <p:cNvSpPr>
            <a:spLocks noGrp="1"/>
          </p:cNvSpPr>
          <p:nvPr>
            <p:ph idx="1"/>
          </p:nvPr>
        </p:nvSpPr>
        <p:spPr/>
        <p:txBody>
          <a:bodyPr>
            <a:normAutofit fontScale="92500" lnSpcReduction="10000"/>
          </a:bodyPr>
          <a:lstStyle/>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מהרי"ט</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אלגאזי</a:t>
            </a:r>
            <a:r>
              <a:rPr lang="he-IL" sz="1800" dirty="0">
                <a:effectLst/>
                <a:latin typeface="Calibri" panose="020F0502020204030204" pitchFamily="34" charset="0"/>
                <a:ea typeface="Calibri" panose="020F0502020204030204" pitchFamily="34" charset="0"/>
                <a:cs typeface="Arial" panose="020B0604020202020204" pitchFamily="34" charset="0"/>
              </a:rPr>
              <a:t> - חלה אות ב </a:t>
            </a:r>
            <a:r>
              <a:rPr lang="he-IL" sz="1800" dirty="0" err="1">
                <a:effectLst/>
                <a:latin typeface="Calibri" panose="020F0502020204030204" pitchFamily="34" charset="0"/>
                <a:ea typeface="Calibri" panose="020F0502020204030204" pitchFamily="34" charset="0"/>
                <a:cs typeface="Arial" panose="020B0604020202020204" pitchFamily="34" charset="0"/>
              </a:rPr>
              <a:t>ס"ק</a:t>
            </a:r>
            <a:r>
              <a:rPr lang="he-IL" sz="1800" dirty="0">
                <a:effectLst/>
                <a:latin typeface="Calibri" panose="020F0502020204030204" pitchFamily="34" charset="0"/>
                <a:ea typeface="Calibri" panose="020F0502020204030204" pitchFamily="34" charset="0"/>
                <a:cs typeface="Arial" panose="020B0604020202020204" pitchFamily="34" charset="0"/>
              </a:rPr>
              <a:t> יד</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לפי האמור,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דברירא</a:t>
            </a:r>
            <a:r>
              <a:rPr lang="he-IL" sz="1800" dirty="0">
                <a:effectLst/>
                <a:latin typeface="Calibri" panose="020F0502020204030204" pitchFamily="34" charset="0"/>
                <a:ea typeface="Calibri" panose="020F0502020204030204" pitchFamily="34" charset="0"/>
                <a:cs typeface="Arial" panose="020B0604020202020204" pitchFamily="34" charset="0"/>
              </a:rPr>
              <a:t> ליה לרבינו הרמב"ן ז"ל דהא </a:t>
            </a:r>
            <a:r>
              <a:rPr lang="he-IL" sz="1800" dirty="0" err="1">
                <a:effectLst/>
                <a:latin typeface="Calibri" panose="020F0502020204030204" pitchFamily="34" charset="0"/>
                <a:ea typeface="Calibri" panose="020F0502020204030204" pitchFamily="34" charset="0"/>
                <a:cs typeface="Arial" panose="020B0604020202020204" pitchFamily="34" charset="0"/>
              </a:rPr>
              <a:t>ד'לאכלה</a:t>
            </a:r>
            <a:r>
              <a:rPr lang="he-IL" sz="1800" dirty="0">
                <a:effectLst/>
                <a:latin typeface="Calibri" panose="020F0502020204030204" pitchFamily="34" charset="0"/>
                <a:ea typeface="Calibri" panose="020F0502020204030204" pitchFamily="34" charset="0"/>
                <a:cs typeface="Arial" panose="020B0604020202020204" pitchFamily="34" charset="0"/>
              </a:rPr>
              <a:t> ולא לסחורה' או 'ולא לשריפה' הוא מצות עשה, שחייב הכתוב לאכול פירות שביעית ולא לעשות סחורה בהם או להפסידם</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אם כן, יוצא לנו </a:t>
            </a:r>
            <a:r>
              <a:rPr lang="he-IL" sz="1800" dirty="0" err="1">
                <a:effectLst/>
                <a:latin typeface="Calibri" panose="020F0502020204030204" pitchFamily="34" charset="0"/>
                <a:ea typeface="Calibri" panose="020F0502020204030204" pitchFamily="34" charset="0"/>
                <a:cs typeface="Arial" panose="020B0604020202020204" pitchFamily="34" charset="0"/>
              </a:rPr>
              <a:t>דמאחר</a:t>
            </a:r>
            <a:r>
              <a:rPr lang="he-IL" sz="1800" dirty="0">
                <a:effectLst/>
                <a:latin typeface="Calibri" panose="020F0502020204030204" pitchFamily="34" charset="0"/>
                <a:ea typeface="Calibri" panose="020F0502020204030204" pitchFamily="34" charset="0"/>
                <a:cs typeface="Arial" panose="020B0604020202020204" pitchFamily="34" charset="0"/>
              </a:rPr>
              <a:t> דקיימא לן בעלמא </a:t>
            </a:r>
            <a:r>
              <a:rPr lang="he-IL" sz="1800" dirty="0" err="1">
                <a:effectLst/>
                <a:latin typeface="Calibri" panose="020F0502020204030204" pitchFamily="34" charset="0"/>
                <a:ea typeface="Calibri" panose="020F0502020204030204" pitchFamily="34" charset="0"/>
                <a:cs typeface="Arial" panose="020B0604020202020204" pitchFamily="34" charset="0"/>
              </a:rPr>
              <a:t>דסתם</a:t>
            </a:r>
            <a:r>
              <a:rPr lang="he-IL" sz="1800" dirty="0">
                <a:effectLst/>
                <a:latin typeface="Calibri" panose="020F0502020204030204" pitchFamily="34" charset="0"/>
                <a:ea typeface="Calibri" panose="020F0502020204030204" pitchFamily="34" charset="0"/>
                <a:cs typeface="Arial" panose="020B0604020202020204" pitchFamily="34" charset="0"/>
              </a:rPr>
              <a:t> אכילה </a:t>
            </a:r>
            <a:r>
              <a:rPr lang="he-IL" sz="1800" dirty="0" err="1">
                <a:effectLst/>
                <a:latin typeface="Calibri" panose="020F0502020204030204" pitchFamily="34" charset="0"/>
                <a:ea typeface="Calibri" panose="020F0502020204030204" pitchFamily="34" charset="0"/>
                <a:cs typeface="Arial" panose="020B0604020202020204" pitchFamily="34" charset="0"/>
              </a:rPr>
              <a:t>בכזית</a:t>
            </a:r>
            <a:r>
              <a:rPr lang="he-IL" sz="1800" dirty="0">
                <a:effectLst/>
                <a:latin typeface="Calibri" panose="020F0502020204030204" pitchFamily="34" charset="0"/>
                <a:ea typeface="Calibri" panose="020F0502020204030204" pitchFamily="34" charset="0"/>
                <a:cs typeface="Arial" panose="020B0604020202020204" pitchFamily="34" charset="0"/>
              </a:rPr>
              <a:t>, ו</a:t>
            </a:r>
            <a:r>
              <a:rPr lang="he-IL" sz="1800" b="1" dirty="0">
                <a:effectLst/>
                <a:latin typeface="Calibri" panose="020F0502020204030204" pitchFamily="34" charset="0"/>
                <a:ea typeface="Calibri" panose="020F0502020204030204" pitchFamily="34" charset="0"/>
                <a:cs typeface="Arial" panose="020B0604020202020204" pitchFamily="34" charset="0"/>
              </a:rPr>
              <a:t>בין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איסור לאו ובין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מצות עשה אינו עובר על הלאו ואינו מקיים </a:t>
            </a:r>
            <a:r>
              <a:rPr lang="he-IL" sz="1800" b="1" dirty="0" err="1">
                <a:effectLst/>
                <a:latin typeface="Calibri" panose="020F0502020204030204" pitchFamily="34" charset="0"/>
                <a:ea typeface="Calibri" panose="020F0502020204030204" pitchFamily="34" charset="0"/>
                <a:cs typeface="Arial" panose="020B0604020202020204" pitchFamily="34" charset="0"/>
              </a:rPr>
              <a:t>המצוה</a:t>
            </a:r>
            <a:r>
              <a:rPr lang="he-IL" sz="1800" b="1" dirty="0">
                <a:effectLst/>
                <a:latin typeface="Calibri" panose="020F0502020204030204" pitchFamily="34" charset="0"/>
                <a:ea typeface="Calibri" panose="020F0502020204030204" pitchFamily="34" charset="0"/>
                <a:cs typeface="Arial" panose="020B0604020202020204" pitchFamily="34" charset="0"/>
              </a:rPr>
              <a:t> כי אם </a:t>
            </a:r>
            <a:r>
              <a:rPr lang="he-IL" sz="1800" b="1" dirty="0" err="1">
                <a:effectLst/>
                <a:latin typeface="Calibri" panose="020F0502020204030204" pitchFamily="34" charset="0"/>
                <a:ea typeface="Calibri" panose="020F0502020204030204" pitchFamily="34" charset="0"/>
                <a:cs typeface="Arial" panose="020B0604020202020204" pitchFamily="34" charset="0"/>
              </a:rPr>
              <a:t>בכזית</a:t>
            </a:r>
            <a:r>
              <a:rPr lang="he-IL" sz="1800" b="1" dirty="0">
                <a:effectLst/>
                <a:latin typeface="Calibri" panose="020F0502020204030204" pitchFamily="34" charset="0"/>
                <a:ea typeface="Calibri" panose="020F0502020204030204" pitchFamily="34" charset="0"/>
                <a:cs typeface="Arial" panose="020B0604020202020204" pitchFamily="34" charset="0"/>
              </a:rPr>
              <a:t>. הוא הדין הכא </a:t>
            </a:r>
            <a:r>
              <a:rPr lang="he-IL" sz="1800" b="1" dirty="0" err="1">
                <a:effectLst/>
                <a:latin typeface="Calibri" panose="020F0502020204030204" pitchFamily="34" charset="0"/>
                <a:ea typeface="Calibri" panose="020F0502020204030204" pitchFamily="34" charset="0"/>
                <a:cs typeface="Arial" panose="020B0604020202020204" pitchFamily="34" charset="0"/>
              </a:rPr>
              <a:t>דלאכלה</a:t>
            </a:r>
            <a:r>
              <a:rPr lang="he-IL" sz="1800" b="1" dirty="0">
                <a:effectLst/>
                <a:latin typeface="Calibri" panose="020F0502020204030204" pitchFamily="34" charset="0"/>
                <a:ea typeface="Calibri" panose="020F0502020204030204" pitchFamily="34" charset="0"/>
                <a:cs typeface="Arial" panose="020B0604020202020204" pitchFamily="34" charset="0"/>
              </a:rPr>
              <a:t> אמר רחמנא </a:t>
            </a:r>
            <a:r>
              <a:rPr lang="he-IL" sz="1800" b="1" dirty="0" err="1">
                <a:effectLst/>
                <a:latin typeface="Calibri" panose="020F0502020204030204" pitchFamily="34" charset="0"/>
                <a:ea typeface="Calibri" panose="020F0502020204030204" pitchFamily="34" charset="0"/>
                <a:cs typeface="Arial" panose="020B0604020202020204" pitchFamily="34" charset="0"/>
              </a:rPr>
              <a:t>דדוקא</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בכזית</a:t>
            </a:r>
            <a:r>
              <a:rPr lang="he-IL" sz="1800" b="1" dirty="0">
                <a:effectLst/>
                <a:latin typeface="Calibri" panose="020F0502020204030204" pitchFamily="34" charset="0"/>
                <a:ea typeface="Calibri" panose="020F0502020204030204" pitchFamily="34" charset="0"/>
                <a:cs typeface="Arial" panose="020B0604020202020204" pitchFamily="34" charset="0"/>
              </a:rPr>
              <a:t> או טפי </a:t>
            </a:r>
            <a:r>
              <a:rPr lang="he-IL" sz="1800" b="1" dirty="0" err="1">
                <a:effectLst/>
                <a:latin typeface="Calibri" panose="020F0502020204030204" pitchFamily="34" charset="0"/>
                <a:ea typeface="Calibri" panose="020F0502020204030204" pitchFamily="34" charset="0"/>
                <a:cs typeface="Arial" panose="020B0604020202020204" pitchFamily="34" charset="0"/>
              </a:rPr>
              <a:t>מכזית</a:t>
            </a:r>
            <a:r>
              <a:rPr lang="he-IL" sz="1800" b="1" dirty="0">
                <a:effectLst/>
                <a:latin typeface="Calibri" panose="020F0502020204030204" pitchFamily="34" charset="0"/>
                <a:ea typeface="Calibri" panose="020F0502020204030204" pitchFamily="34" charset="0"/>
                <a:cs typeface="Arial" panose="020B0604020202020204" pitchFamily="34" charset="0"/>
              </a:rPr>
              <a:t> הזהיר רחמנא לאכלה ולא להפסד וסחורה, אבל פחות </a:t>
            </a:r>
            <a:r>
              <a:rPr lang="he-IL" sz="1800" b="1" dirty="0" err="1">
                <a:effectLst/>
                <a:latin typeface="Calibri" panose="020F0502020204030204" pitchFamily="34" charset="0"/>
                <a:ea typeface="Calibri" panose="020F0502020204030204" pitchFamily="34" charset="0"/>
                <a:cs typeface="Arial" panose="020B0604020202020204" pitchFamily="34" charset="0"/>
              </a:rPr>
              <a:t>מכזית</a:t>
            </a:r>
            <a:r>
              <a:rPr lang="he-IL" sz="1800" b="1" dirty="0">
                <a:effectLst/>
                <a:latin typeface="Calibri" panose="020F0502020204030204" pitchFamily="34" charset="0"/>
                <a:ea typeface="Calibri" panose="020F0502020204030204" pitchFamily="34" charset="0"/>
                <a:cs typeface="Arial" panose="020B0604020202020204" pitchFamily="34" charset="0"/>
              </a:rPr>
              <a:t> אינו בכלל מצוות עשה</a:t>
            </a:r>
            <a:r>
              <a:rPr lang="he-IL" sz="1800" dirty="0">
                <a:effectLst/>
                <a:latin typeface="Calibri" panose="020F0502020204030204" pitchFamily="34" charset="0"/>
                <a:ea typeface="Calibri" panose="020F0502020204030204" pitchFamily="34" charset="0"/>
                <a:cs typeface="Arial" panose="020B0604020202020204" pitchFamily="34" charset="0"/>
              </a:rPr>
              <a:t>, כמו שהוא בשאר מצות עשה. </a:t>
            </a:r>
            <a:r>
              <a:rPr lang="he-IL" sz="1800" dirty="0" err="1">
                <a:effectLst/>
                <a:latin typeface="Calibri" panose="020F0502020204030204" pitchFamily="34" charset="0"/>
                <a:ea typeface="Calibri" panose="020F0502020204030204" pitchFamily="34" charset="0"/>
                <a:cs typeface="Arial" panose="020B0604020202020204" pitchFamily="34" charset="0"/>
              </a:rPr>
              <a:t>דלאכילה</a:t>
            </a:r>
            <a:r>
              <a:rPr lang="he-IL" sz="1800" dirty="0">
                <a:effectLst/>
                <a:latin typeface="Calibri" panose="020F0502020204030204" pitchFamily="34" charset="0"/>
                <a:ea typeface="Calibri" panose="020F0502020204030204" pitchFamily="34" charset="0"/>
                <a:cs typeface="Arial" panose="020B0604020202020204" pitchFamily="34" charset="0"/>
              </a:rPr>
              <a:t> כעשה </a:t>
            </a:r>
            <a:r>
              <a:rPr lang="he-IL" sz="1800" dirty="0" err="1">
                <a:effectLst/>
                <a:latin typeface="Calibri" panose="020F0502020204030204" pitchFamily="34" charset="0"/>
                <a:ea typeface="Calibri" panose="020F0502020204030204" pitchFamily="34" charset="0"/>
                <a:cs typeface="Arial" panose="020B0604020202020204" pitchFamily="34" charset="0"/>
              </a:rPr>
              <a:t>דאכילת</a:t>
            </a:r>
            <a:r>
              <a:rPr lang="he-IL" sz="1800" dirty="0">
                <a:effectLst/>
                <a:latin typeface="Calibri" panose="020F0502020204030204" pitchFamily="34" charset="0"/>
                <a:ea typeface="Calibri" panose="020F0502020204030204" pitchFamily="34" charset="0"/>
                <a:cs typeface="Arial" panose="020B0604020202020204" pitchFamily="34" charset="0"/>
              </a:rPr>
              <a:t> מצה וכיוצא</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הן אמת כי ראיתי </a:t>
            </a:r>
            <a:r>
              <a:rPr lang="he-IL" sz="1800" dirty="0" err="1">
                <a:effectLst/>
                <a:latin typeface="Calibri" panose="020F0502020204030204" pitchFamily="34" charset="0"/>
                <a:ea typeface="Calibri" panose="020F0502020204030204" pitchFamily="34" charset="0"/>
                <a:cs typeface="Arial" panose="020B0604020202020204" pitchFamily="34" charset="0"/>
              </a:rPr>
              <a:t>להרב</a:t>
            </a:r>
            <a:r>
              <a:rPr lang="he-IL" sz="1800" dirty="0">
                <a:effectLst/>
                <a:latin typeface="Calibri" panose="020F0502020204030204" pitchFamily="34" charset="0"/>
                <a:ea typeface="Calibri" panose="020F0502020204030204" pitchFamily="34" charset="0"/>
                <a:cs typeface="Arial" panose="020B0604020202020204" pitchFamily="34" charset="0"/>
              </a:rPr>
              <a:t> המופלא מופת הדור... ברכי יוסף {</a:t>
            </a:r>
            <a:r>
              <a:rPr lang="he-IL" sz="1800" dirty="0" err="1">
                <a:effectLst/>
                <a:latin typeface="Calibri" panose="020F0502020204030204" pitchFamily="34" charset="0"/>
                <a:ea typeface="Calibri" panose="020F0502020204030204" pitchFamily="34" charset="0"/>
                <a:cs typeface="Arial" panose="020B0604020202020204" pitchFamily="34" charset="0"/>
              </a:rPr>
              <a:t>חיד"א</a:t>
            </a:r>
            <a:r>
              <a:rPr lang="he-IL" sz="1800" dirty="0">
                <a:effectLst/>
                <a:latin typeface="Calibri" panose="020F0502020204030204" pitchFamily="34" charset="0"/>
                <a:ea typeface="Calibri" panose="020F0502020204030204" pitchFamily="34" charset="0"/>
                <a:cs typeface="Arial" panose="020B0604020202020204" pitchFamily="34" charset="0"/>
              </a:rPr>
              <a:t>} (אורח חיים </a:t>
            </a:r>
            <a:r>
              <a:rPr lang="he-IL" sz="1800" dirty="0" err="1">
                <a:effectLst/>
                <a:latin typeface="Calibri" panose="020F0502020204030204" pitchFamily="34" charset="0"/>
                <a:ea typeface="Calibri" panose="020F0502020204030204" pitchFamily="34" charset="0"/>
                <a:cs typeface="Arial" panose="020B0604020202020204" pitchFamily="34" charset="0"/>
              </a:rPr>
              <a:t>תפב</a:t>
            </a:r>
            <a:r>
              <a:rPr lang="he-IL" sz="1800" dirty="0">
                <a:effectLst/>
                <a:latin typeface="Calibri" panose="020F0502020204030204" pitchFamily="34" charset="0"/>
                <a:ea typeface="Calibri" panose="020F0502020204030204" pitchFamily="34" charset="0"/>
                <a:cs typeface="Arial" panose="020B0604020202020204" pitchFamily="34" charset="0"/>
              </a:rPr>
              <a:t>, ד)... </a:t>
            </a:r>
            <a:r>
              <a:rPr lang="he-IL" sz="1800" dirty="0" err="1">
                <a:effectLst/>
                <a:latin typeface="Calibri" panose="020F0502020204030204" pitchFamily="34" charset="0"/>
                <a:ea typeface="Calibri" panose="020F0502020204030204" pitchFamily="34" charset="0"/>
                <a:cs typeface="Arial" panose="020B0604020202020204" pitchFamily="34" charset="0"/>
              </a:rPr>
              <a:t>דהעיקר</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דבמצוות</a:t>
            </a:r>
            <a:r>
              <a:rPr lang="he-IL" sz="1800" dirty="0">
                <a:effectLst/>
                <a:latin typeface="Calibri" panose="020F0502020204030204" pitchFamily="34" charset="0"/>
                <a:ea typeface="Calibri" panose="020F0502020204030204" pitchFamily="34" charset="0"/>
                <a:cs typeface="Arial" panose="020B0604020202020204" pitchFamily="34" charset="0"/>
              </a:rPr>
              <a:t> עשה חצי שיעור איכא קצת מצוה מהתורה</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שו"ת שרידי אש - חלק ב סימן צ</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הרמב"ן שמנה אכילת פירות שביעית </a:t>
            </a:r>
            <a:r>
              <a:rPr lang="he-IL" sz="1800" dirty="0" err="1">
                <a:effectLst/>
                <a:latin typeface="Calibri" panose="020F0502020204030204" pitchFamily="34" charset="0"/>
                <a:ea typeface="Calibri" panose="020F0502020204030204" pitchFamily="34" charset="0"/>
                <a:cs typeface="Arial" panose="020B0604020202020204" pitchFamily="34" charset="0"/>
              </a:rPr>
              <a:t>במנין</a:t>
            </a:r>
            <a:r>
              <a:rPr lang="he-IL" sz="1800" dirty="0">
                <a:effectLst/>
                <a:latin typeface="Calibri" panose="020F0502020204030204" pitchFamily="34" charset="0"/>
                <a:ea typeface="Calibri" panose="020F0502020204030204" pitchFamily="34" charset="0"/>
                <a:cs typeface="Arial" panose="020B0604020202020204" pitchFamily="34" charset="0"/>
              </a:rPr>
              <a:t> המצוות, כוונתו מטעם לאו הבא מכלל עשה 'לאכלה - ולא להפסד', אבל לא שיש כאן מצות אכילה כמו קדשים ותרומה, </a:t>
            </a:r>
            <a:r>
              <a:rPr lang="he-IL" sz="1800" b="1" dirty="0">
                <a:effectLst/>
                <a:latin typeface="Calibri" panose="020F0502020204030204" pitchFamily="34" charset="0"/>
                <a:ea typeface="Calibri" panose="020F0502020204030204" pitchFamily="34" charset="0"/>
                <a:cs typeface="Arial" panose="020B0604020202020204" pitchFamily="34" charset="0"/>
              </a:rPr>
              <a:t>ואם כן לא שייך בזה שיעורים שיש </a:t>
            </a:r>
            <a:r>
              <a:rPr lang="he-IL" sz="1800" b="1"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b="1" dirty="0">
                <a:effectLst/>
                <a:latin typeface="Calibri" panose="020F0502020204030204" pitchFamily="34" charset="0"/>
                <a:ea typeface="Calibri" panose="020F0502020204030204" pitchFamily="34" charset="0"/>
                <a:cs typeface="Arial" panose="020B0604020202020204" pitchFamily="34" charset="0"/>
              </a:rPr>
              <a:t> או איסור, והאיסור להפסיד אינו כמו איסור אכילה שיש בו שיעורים, ושפיר חל האיסור אף על פחות </a:t>
            </a:r>
            <a:r>
              <a:rPr lang="he-IL" sz="1800" b="1" dirty="0" err="1">
                <a:effectLst/>
                <a:latin typeface="Calibri" panose="020F0502020204030204" pitchFamily="34" charset="0"/>
                <a:ea typeface="Calibri" panose="020F0502020204030204" pitchFamily="34" charset="0"/>
                <a:cs typeface="Arial" panose="020B0604020202020204" pitchFamily="34" charset="0"/>
              </a:rPr>
              <a:t>מכזית</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מנחת אשר שביעית - עמוד מ</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err="1">
                <a:effectLst/>
                <a:latin typeface="Calibri" panose="020F0502020204030204" pitchFamily="34" charset="0"/>
                <a:ea typeface="Calibri" panose="020F0502020204030204" pitchFamily="34" charset="0"/>
                <a:cs typeface="Arial" panose="020B0604020202020204" pitchFamily="34" charset="0"/>
              </a:rPr>
              <a:t>נסתפקו</a:t>
            </a:r>
            <a:r>
              <a:rPr lang="he-IL" sz="1800" dirty="0">
                <a:effectLst/>
                <a:latin typeface="Calibri" panose="020F0502020204030204" pitchFamily="34" charset="0"/>
                <a:ea typeface="Calibri" panose="020F0502020204030204" pitchFamily="34" charset="0"/>
                <a:cs typeface="Arial" panose="020B0604020202020204" pitchFamily="34" charset="0"/>
              </a:rPr>
              <a:t> האחרונים אם יש איסור הפסד פירות שביעית פחות </a:t>
            </a:r>
            <a:r>
              <a:rPr lang="he-IL" sz="1800" dirty="0" err="1">
                <a:effectLst/>
                <a:latin typeface="Calibri" panose="020F0502020204030204" pitchFamily="34" charset="0"/>
                <a:ea typeface="Calibri" panose="020F0502020204030204" pitchFamily="34" charset="0"/>
                <a:cs typeface="Arial" panose="020B0604020202020204" pitchFamily="34" charset="0"/>
              </a:rPr>
              <a:t>מכזית</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ולכאורה זה תלוי אם יש בהם מצות אכילה: דאם מה </a:t>
            </a:r>
            <a:r>
              <a:rPr lang="he-IL" sz="1800" b="1"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b="1" dirty="0">
                <a:effectLst/>
                <a:latin typeface="Calibri" panose="020F0502020204030204" pitchFamily="34" charset="0"/>
                <a:ea typeface="Calibri" panose="020F0502020204030204" pitchFamily="34" charset="0"/>
                <a:cs typeface="Arial" panose="020B0604020202020204" pitchFamily="34" charset="0"/>
              </a:rPr>
              <a:t> 'לאכלה' מצוה היא, הרי שיעורה </a:t>
            </a:r>
            <a:r>
              <a:rPr lang="he-IL" sz="1800" b="1" dirty="0" err="1">
                <a:effectLst/>
                <a:latin typeface="Calibri" panose="020F0502020204030204" pitchFamily="34" charset="0"/>
                <a:ea typeface="Calibri" panose="020F0502020204030204" pitchFamily="34" charset="0"/>
                <a:cs typeface="Arial" panose="020B0604020202020204" pitchFamily="34" charset="0"/>
              </a:rPr>
              <a:t>בכזית</a:t>
            </a:r>
            <a:r>
              <a:rPr lang="he-IL" sz="1800" b="1" dirty="0">
                <a:effectLst/>
                <a:latin typeface="Calibri" panose="020F0502020204030204" pitchFamily="34" charset="0"/>
                <a:ea typeface="Calibri" panose="020F0502020204030204" pitchFamily="34" charset="0"/>
                <a:cs typeface="Arial" panose="020B0604020202020204" pitchFamily="34" charset="0"/>
              </a:rPr>
              <a:t>, ומסתבר </a:t>
            </a:r>
            <a:r>
              <a:rPr lang="he-IL" sz="1800" b="1" dirty="0" err="1">
                <a:effectLst/>
                <a:latin typeface="Calibri" panose="020F0502020204030204" pitchFamily="34" charset="0"/>
                <a:ea typeface="Calibri" panose="020F0502020204030204" pitchFamily="34" charset="0"/>
                <a:cs typeface="Arial" panose="020B0604020202020204" pitchFamily="34" charset="0"/>
              </a:rPr>
              <a:t>איפוא</a:t>
            </a:r>
            <a:r>
              <a:rPr lang="he-IL" sz="1800" b="1" dirty="0">
                <a:effectLst/>
                <a:latin typeface="Calibri" panose="020F0502020204030204" pitchFamily="34" charset="0"/>
                <a:ea typeface="Calibri" panose="020F0502020204030204" pitchFamily="34" charset="0"/>
                <a:cs typeface="Arial" panose="020B0604020202020204" pitchFamily="34" charset="0"/>
              </a:rPr>
              <a:t> דגם הדרשה </a:t>
            </a:r>
            <a:r>
              <a:rPr lang="he-IL" sz="1800" b="1" dirty="0" err="1">
                <a:effectLst/>
                <a:latin typeface="Calibri" panose="020F0502020204030204" pitchFamily="34" charset="0"/>
                <a:ea typeface="Calibri" panose="020F0502020204030204" pitchFamily="34" charset="0"/>
                <a:cs typeface="Arial" panose="020B0604020202020204" pitchFamily="34" charset="0"/>
              </a:rPr>
              <a:t>ד'ולא</a:t>
            </a:r>
            <a:r>
              <a:rPr lang="he-IL" sz="1800" b="1" dirty="0">
                <a:effectLst/>
                <a:latin typeface="Calibri" panose="020F0502020204030204" pitchFamily="34" charset="0"/>
                <a:ea typeface="Calibri" panose="020F0502020204030204" pitchFamily="34" charset="0"/>
                <a:cs typeface="Arial" panose="020B0604020202020204" pitchFamily="34" charset="0"/>
              </a:rPr>
              <a:t> להפסד' שיעורה </a:t>
            </a:r>
            <a:r>
              <a:rPr lang="he-IL" sz="1800" b="1" dirty="0" err="1">
                <a:effectLst/>
                <a:latin typeface="Calibri" panose="020F0502020204030204" pitchFamily="34" charset="0"/>
                <a:ea typeface="Calibri" panose="020F0502020204030204" pitchFamily="34" charset="0"/>
                <a:cs typeface="Arial" panose="020B0604020202020204" pitchFamily="34" charset="0"/>
              </a:rPr>
              <a:t>בכזית</a:t>
            </a:r>
            <a:r>
              <a:rPr lang="he-IL" sz="1800" b="1" dirty="0">
                <a:effectLst/>
                <a:latin typeface="Calibri" panose="020F0502020204030204" pitchFamily="34" charset="0"/>
                <a:ea typeface="Calibri" panose="020F0502020204030204" pitchFamily="34" charset="0"/>
                <a:cs typeface="Arial" panose="020B0604020202020204" pitchFamily="34" charset="0"/>
              </a:rPr>
              <a:t>. אבל אם 'לאכלה' אכילת רשות היא, כבר כתב הפרי מגדים בפתיחתו להלכות שחיטה </a:t>
            </a:r>
            <a:r>
              <a:rPr lang="he-IL" sz="1800" b="1" dirty="0" err="1">
                <a:effectLst/>
                <a:latin typeface="Calibri" panose="020F0502020204030204" pitchFamily="34" charset="0"/>
                <a:ea typeface="Calibri" panose="020F0502020204030204" pitchFamily="34" charset="0"/>
                <a:cs typeface="Arial" panose="020B0604020202020204" pitchFamily="34" charset="0"/>
              </a:rPr>
              <a:t>דבאכילת</a:t>
            </a:r>
            <a:r>
              <a:rPr lang="he-IL" sz="1800" b="1" dirty="0">
                <a:effectLst/>
                <a:latin typeface="Calibri" panose="020F0502020204030204" pitchFamily="34" charset="0"/>
                <a:ea typeface="Calibri" panose="020F0502020204030204" pitchFamily="34" charset="0"/>
                <a:cs typeface="Arial" panose="020B0604020202020204" pitchFamily="34" charset="0"/>
              </a:rPr>
              <a:t> רשות גם כלשהו בכלל</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3086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FF9C0-E080-4870-BF75-433310035051}"/>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77EF2619-DEC6-4A4E-B877-A2C72AB102B5}"/>
              </a:ext>
            </a:extLst>
          </p:cNvPr>
          <p:cNvGraphicFramePr>
            <a:graphicFrameLocks noGrp="1"/>
          </p:cNvGraphicFramePr>
          <p:nvPr>
            <p:ph idx="1"/>
            <p:extLst>
              <p:ext uri="{D42A27DB-BD31-4B8C-83A1-F6EECF244321}">
                <p14:modId xmlns:p14="http://schemas.microsoft.com/office/powerpoint/2010/main" val="1653289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7466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FF9C0-E080-4870-BF75-433310035051}"/>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77EF2619-DEC6-4A4E-B877-A2C72AB102B5}"/>
              </a:ext>
            </a:extLst>
          </p:cNvPr>
          <p:cNvGraphicFramePr>
            <a:graphicFrameLocks noGrp="1"/>
          </p:cNvGraphicFramePr>
          <p:nvPr>
            <p:ph idx="1"/>
            <p:extLst>
              <p:ext uri="{D42A27DB-BD31-4B8C-83A1-F6EECF244321}">
                <p14:modId xmlns:p14="http://schemas.microsoft.com/office/powerpoint/2010/main" val="33751686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0082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7E6B6-23D4-47B9-B503-6C0001145131}"/>
              </a:ext>
            </a:extLst>
          </p:cNvPr>
          <p:cNvSpPr>
            <a:spLocks noGrp="1"/>
          </p:cNvSpPr>
          <p:nvPr>
            <p:ph type="title"/>
          </p:nvPr>
        </p:nvSpPr>
        <p:spPr/>
        <p:txBody>
          <a:bodyPr/>
          <a:lstStyle/>
          <a:p>
            <a:pPr algn="r" rtl="1"/>
            <a:r>
              <a:rPr lang="he-IL" dirty="0"/>
              <a:t>לאכלה ולא להפסד</a:t>
            </a:r>
          </a:p>
        </p:txBody>
      </p:sp>
      <p:sp>
        <p:nvSpPr>
          <p:cNvPr id="3" name="Text Placeholder 2">
            <a:extLst>
              <a:ext uri="{FF2B5EF4-FFF2-40B4-BE49-F238E27FC236}">
                <a16:creationId xmlns:a16="http://schemas.microsoft.com/office/drawing/2014/main" id="{1BB9D796-AAA7-4B86-9F82-703625051E00}"/>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243350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E3C096-DA50-4417-8BB4-9A0C7698CE54}"/>
              </a:ext>
            </a:extLst>
          </p:cNvPr>
          <p:cNvSpPr>
            <a:spLocks noGrp="1"/>
          </p:cNvSpPr>
          <p:nvPr>
            <p:ph type="title"/>
          </p:nvPr>
        </p:nvSpPr>
        <p:spPr/>
        <p:txBody>
          <a:bodyPr/>
          <a:lstStyle/>
          <a:p>
            <a:endParaRPr lang="he-IL"/>
          </a:p>
        </p:txBody>
      </p:sp>
      <p:sp>
        <p:nvSpPr>
          <p:cNvPr id="5" name="Content Placeholder 4">
            <a:extLst>
              <a:ext uri="{FF2B5EF4-FFF2-40B4-BE49-F238E27FC236}">
                <a16:creationId xmlns:a16="http://schemas.microsoft.com/office/drawing/2014/main" id="{DEB9C075-AB1B-4352-9513-6DA2849C896F}"/>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מסכת שביעית פרק ח משנה ב</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שביעית ניתנה לאכילה </a:t>
            </a:r>
            <a:r>
              <a:rPr lang="he-IL" sz="2200" dirty="0" err="1">
                <a:effectLst/>
                <a:latin typeface="Calibri" panose="020F0502020204030204" pitchFamily="34" charset="0"/>
                <a:ea typeface="Calibri" panose="020F0502020204030204" pitchFamily="34" charset="0"/>
                <a:cs typeface="Arial" panose="020B0604020202020204" pitchFamily="34" charset="0"/>
              </a:rPr>
              <a:t>ולשתיה</a:t>
            </a:r>
            <a:r>
              <a:rPr lang="he-IL" sz="2200" dirty="0">
                <a:effectLst/>
                <a:latin typeface="Calibri" panose="020F0502020204030204" pitchFamily="34" charset="0"/>
                <a:ea typeface="Calibri" panose="020F0502020204030204" pitchFamily="34" charset="0"/>
                <a:cs typeface="Arial" panose="020B0604020202020204" pitchFamily="34" charset="0"/>
              </a:rPr>
              <a:t> ולסיכה: </a:t>
            </a:r>
            <a:r>
              <a:rPr lang="he-IL" sz="2200" b="1" dirty="0">
                <a:effectLst/>
                <a:latin typeface="Calibri" panose="020F0502020204030204" pitchFamily="34" charset="0"/>
                <a:ea typeface="Calibri" panose="020F0502020204030204" pitchFamily="34" charset="0"/>
                <a:cs typeface="Arial" panose="020B0604020202020204" pitchFamily="34" charset="0"/>
              </a:rPr>
              <a:t>לאכול דבר שדרכו לאכול</a:t>
            </a:r>
            <a:r>
              <a:rPr lang="he-IL" sz="2200" dirty="0">
                <a:effectLst/>
                <a:latin typeface="Calibri" panose="020F0502020204030204" pitchFamily="34" charset="0"/>
                <a:ea typeface="Calibri" panose="020F0502020204030204" pitchFamily="34" charset="0"/>
                <a:cs typeface="Arial" panose="020B0604020202020204" pitchFamily="34" charset="0"/>
              </a:rPr>
              <a:t>, ולסוך דבר שדרכו לסוך. לא יסוך יין וחומץ, אבל סך הוא את השמן. וכן בתרומה ובמעשר שני קל מהם שביעית שנתנה להדלקת הנר</a:t>
            </a:r>
            <a:r>
              <a:rPr lang="en-US" sz="2200" dirty="0">
                <a:effectLst/>
                <a:latin typeface="Calibri" panose="020F0502020204030204" pitchFamily="34" charset="0"/>
                <a:ea typeface="Calibri" panose="020F0502020204030204" pitchFamily="34" charset="0"/>
                <a:cs typeface="Arial" panose="020B0604020202020204" pitchFamily="34" charset="0"/>
              </a:rPr>
              <a:t>.</a:t>
            </a: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רמב"ם הלכות שמיטה ויובל פרק ה הלכה ג</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b="1" dirty="0">
                <a:effectLst/>
                <a:latin typeface="Calibri" panose="020F0502020204030204" pitchFamily="34" charset="0"/>
                <a:ea typeface="Calibri" panose="020F0502020204030204" pitchFamily="34" charset="0"/>
                <a:cs typeface="Arial" panose="020B0604020202020204" pitchFamily="34" charset="0"/>
              </a:rPr>
              <a:t>ולא ישנה פירות מברייתן </a:t>
            </a:r>
            <a:r>
              <a:rPr lang="he-IL" sz="2200" b="1" u="sng" dirty="0">
                <a:effectLst/>
                <a:latin typeface="Calibri" panose="020F0502020204030204" pitchFamily="34" charset="0"/>
                <a:ea typeface="Calibri" panose="020F0502020204030204" pitchFamily="34" charset="0"/>
                <a:cs typeface="Arial" panose="020B0604020202020204" pitchFamily="34" charset="0"/>
              </a:rPr>
              <a:t>כדרך שאינו משנה בתרומה ומעשר שני:</a:t>
            </a:r>
            <a:r>
              <a:rPr lang="he-IL" sz="2200" b="1" dirty="0">
                <a:effectLst/>
                <a:latin typeface="Calibri" panose="020F0502020204030204" pitchFamily="34" charset="0"/>
                <a:ea typeface="Calibri" panose="020F0502020204030204" pitchFamily="34" charset="0"/>
                <a:cs typeface="Arial" panose="020B0604020202020204" pitchFamily="34" charset="0"/>
              </a:rPr>
              <a:t> דבר </a:t>
            </a:r>
            <a:r>
              <a:rPr lang="he-IL" sz="2200" b="1" u="sng" dirty="0">
                <a:effectLst/>
                <a:latin typeface="Calibri" panose="020F0502020204030204" pitchFamily="34" charset="0"/>
                <a:ea typeface="Calibri" panose="020F0502020204030204" pitchFamily="34" charset="0"/>
                <a:cs typeface="Arial" panose="020B0604020202020204" pitchFamily="34" charset="0"/>
              </a:rPr>
              <a:t>שדרכו </a:t>
            </a:r>
            <a:r>
              <a:rPr lang="he-IL" sz="2200" b="1" u="sng" dirty="0" err="1">
                <a:effectLst/>
                <a:latin typeface="Calibri" panose="020F0502020204030204" pitchFamily="34" charset="0"/>
                <a:ea typeface="Calibri" panose="020F0502020204030204" pitchFamily="34" charset="0"/>
                <a:cs typeface="Arial" panose="020B0604020202020204" pitchFamily="34" charset="0"/>
              </a:rPr>
              <a:t>ליאכל</a:t>
            </a:r>
            <a:r>
              <a:rPr lang="he-IL" sz="2200" b="1" u="sng" dirty="0">
                <a:effectLst/>
                <a:latin typeface="Calibri" panose="020F0502020204030204" pitchFamily="34" charset="0"/>
                <a:ea typeface="Calibri" panose="020F0502020204030204" pitchFamily="34" charset="0"/>
                <a:cs typeface="Arial" panose="020B0604020202020204" pitchFamily="34" charset="0"/>
              </a:rPr>
              <a:t> חי לא יאכלנו מבושל</a:t>
            </a:r>
            <a:r>
              <a:rPr lang="he-IL" sz="2200" b="1" dirty="0">
                <a:effectLst/>
                <a:latin typeface="Calibri" panose="020F0502020204030204" pitchFamily="34" charset="0"/>
                <a:ea typeface="Calibri" panose="020F0502020204030204" pitchFamily="34" charset="0"/>
                <a:cs typeface="Arial" panose="020B0604020202020204" pitchFamily="34" charset="0"/>
              </a:rPr>
              <a:t>, ודבר שדרכו </a:t>
            </a:r>
            <a:r>
              <a:rPr lang="he-IL" sz="2200" b="1" dirty="0" err="1">
                <a:effectLst/>
                <a:latin typeface="Calibri" panose="020F0502020204030204" pitchFamily="34" charset="0"/>
                <a:ea typeface="Calibri" panose="020F0502020204030204" pitchFamily="34" charset="0"/>
                <a:cs typeface="Arial" panose="020B0604020202020204" pitchFamily="34" charset="0"/>
              </a:rPr>
              <a:t>להאכל</a:t>
            </a:r>
            <a:r>
              <a:rPr lang="he-IL" sz="2200" b="1" dirty="0">
                <a:effectLst/>
                <a:latin typeface="Calibri" panose="020F0502020204030204" pitchFamily="34" charset="0"/>
                <a:ea typeface="Calibri" panose="020F0502020204030204" pitchFamily="34" charset="0"/>
                <a:cs typeface="Arial" panose="020B0604020202020204" pitchFamily="34" charset="0"/>
              </a:rPr>
              <a:t> מבושל אין </a:t>
            </a:r>
            <a:r>
              <a:rPr lang="he-IL" sz="2200" b="1" dirty="0" err="1">
                <a:effectLst/>
                <a:latin typeface="Calibri" panose="020F0502020204030204" pitchFamily="34" charset="0"/>
                <a:ea typeface="Calibri" panose="020F0502020204030204" pitchFamily="34" charset="0"/>
                <a:cs typeface="Arial" panose="020B0604020202020204" pitchFamily="34" charset="0"/>
              </a:rPr>
              <a:t>אוכלין</a:t>
            </a:r>
            <a:r>
              <a:rPr lang="he-IL" sz="2200" b="1" dirty="0">
                <a:effectLst/>
                <a:latin typeface="Calibri" panose="020F0502020204030204" pitchFamily="34" charset="0"/>
                <a:ea typeface="Calibri" panose="020F0502020204030204" pitchFamily="34" charset="0"/>
                <a:cs typeface="Arial" panose="020B0604020202020204" pitchFamily="34" charset="0"/>
              </a:rPr>
              <a:t> אותו חי.</a:t>
            </a:r>
            <a:r>
              <a:rPr lang="he-IL" sz="2200" dirty="0">
                <a:effectLst/>
                <a:latin typeface="Calibri" panose="020F0502020204030204" pitchFamily="34" charset="0"/>
                <a:ea typeface="Calibri" panose="020F0502020204030204" pitchFamily="34" charset="0"/>
                <a:cs typeface="Arial" panose="020B0604020202020204" pitchFamily="34" charset="0"/>
              </a:rPr>
              <a:t> לפיכך אין </a:t>
            </a:r>
            <a:r>
              <a:rPr lang="he-IL" sz="2200" dirty="0" err="1">
                <a:effectLst/>
                <a:latin typeface="Calibri" panose="020F0502020204030204" pitchFamily="34" charset="0"/>
                <a:ea typeface="Calibri" panose="020F0502020204030204" pitchFamily="34" charset="0"/>
                <a:cs typeface="Arial" panose="020B0604020202020204" pitchFamily="34" charset="0"/>
              </a:rPr>
              <a:t>שולקין</a:t>
            </a:r>
            <a:r>
              <a:rPr lang="he-IL" sz="2200" dirty="0">
                <a:effectLst/>
                <a:latin typeface="Calibri" panose="020F0502020204030204" pitchFamily="34" charset="0"/>
                <a:ea typeface="Calibri" panose="020F0502020204030204" pitchFamily="34" charset="0"/>
                <a:cs typeface="Arial" panose="020B0604020202020204" pitchFamily="34" charset="0"/>
              </a:rPr>
              <a:t> אוכלי בהמה, ואינו מטפל לאכול תבשיל שנפסד והפת </a:t>
            </a:r>
            <a:r>
              <a:rPr lang="he-IL" sz="2200" dirty="0" err="1">
                <a:effectLst/>
                <a:latin typeface="Calibri" panose="020F0502020204030204" pitchFamily="34" charset="0"/>
                <a:ea typeface="Calibri" panose="020F0502020204030204" pitchFamily="34" charset="0"/>
                <a:cs typeface="Arial" panose="020B0604020202020204" pitchFamily="34" charset="0"/>
              </a:rPr>
              <a:t>שעפשה</a:t>
            </a:r>
            <a:r>
              <a:rPr lang="he-IL" sz="2200" dirty="0">
                <a:effectLst/>
                <a:latin typeface="Calibri" panose="020F0502020204030204" pitchFamily="34" charset="0"/>
                <a:ea typeface="Calibri" panose="020F0502020204030204" pitchFamily="34" charset="0"/>
                <a:cs typeface="Arial" panose="020B0604020202020204" pitchFamily="34" charset="0"/>
              </a:rPr>
              <a:t>, כדרך שאינו אוכל בתרומה ומעשר</a:t>
            </a:r>
            <a:r>
              <a:rPr lang="en-US" sz="22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934005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63F69F-A286-44C3-ABD3-D15A9A24E77B}"/>
              </a:ext>
            </a:extLst>
          </p:cNvPr>
          <p:cNvGraphicFramePr>
            <a:graphicFrameLocks noGrp="1"/>
          </p:cNvGraphicFramePr>
          <p:nvPr>
            <p:ph idx="1"/>
            <p:extLst>
              <p:ext uri="{D42A27DB-BD31-4B8C-83A1-F6EECF244321}">
                <p14:modId xmlns:p14="http://schemas.microsoft.com/office/powerpoint/2010/main" val="3392450557"/>
              </p:ext>
            </p:extLst>
          </p:nvPr>
        </p:nvGraphicFramePr>
        <p:xfrm>
          <a:off x="838200" y="463826"/>
          <a:ext cx="10515600" cy="5686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3907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A1E2E-2106-419B-82E1-77DDA126082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2E83E30-6E99-4AB8-8B18-5DFB0FAE009F}"/>
              </a:ext>
            </a:extLst>
          </p:cNvPr>
          <p:cNvSpPr>
            <a:spLocks noGrp="1"/>
          </p:cNvSpPr>
          <p:nvPr>
            <p:ph idx="1"/>
          </p:nvPr>
        </p:nvSpPr>
        <p:spPr/>
        <p:txBody>
          <a:bodyPr>
            <a:normAutofit/>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אברהם יצחק הכהן קוק - שו"ת משפט כהן - סימן פה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ביסוד </a:t>
            </a:r>
            <a:r>
              <a:rPr lang="he-IL" sz="1800" dirty="0" err="1">
                <a:effectLst/>
                <a:latin typeface="Calibri" panose="020F0502020204030204" pitchFamily="34" charset="0"/>
                <a:ea typeface="Calibri" panose="020F0502020204030204" pitchFamily="34" charset="0"/>
                <a:cs typeface="Arial" panose="020B0604020202020204" pitchFamily="34" charset="0"/>
              </a:rPr>
              <a:t>הענין</a:t>
            </a:r>
            <a:r>
              <a:rPr lang="he-IL" sz="1800" dirty="0">
                <a:effectLst/>
                <a:latin typeface="Calibri" panose="020F0502020204030204" pitchFamily="34" charset="0"/>
                <a:ea typeface="Calibri" panose="020F0502020204030204" pitchFamily="34" charset="0"/>
                <a:cs typeface="Arial" panose="020B0604020202020204" pitchFamily="34" charset="0"/>
              </a:rPr>
              <a:t> של שינוי דבר מברייתו: לגבי דיני תורה יש לנו ארבעה דברים שהם מגלים אחד על חברו, והם: תרומה, מעשר שני, שביעית, וברכות, שתמיד נוכל להקיש מאחד על </a:t>
            </a:r>
            <a:r>
              <a:rPr lang="he-IL" sz="1800" dirty="0" err="1">
                <a:effectLst/>
                <a:latin typeface="Calibri" panose="020F0502020204030204" pitchFamily="34" charset="0"/>
                <a:ea typeface="Calibri" panose="020F0502020204030204" pitchFamily="34" charset="0"/>
                <a:cs typeface="Arial" panose="020B0604020202020204" pitchFamily="34" charset="0"/>
              </a:rPr>
              <a:t>חבירו</a:t>
            </a:r>
            <a:r>
              <a:rPr lang="he-IL" sz="1800" dirty="0">
                <a:effectLst/>
                <a:latin typeface="Calibri" panose="020F0502020204030204" pitchFamily="34" charset="0"/>
                <a:ea typeface="Calibri" panose="020F0502020204030204" pitchFamily="34" charset="0"/>
                <a:cs typeface="Arial" panose="020B0604020202020204" pitchFamily="34" charset="0"/>
              </a:rPr>
              <a:t>, בלתי במקומות שנמצא הוכחה ברורה לדברינו לנטות מן ההיקש</a:t>
            </a: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על כן נאמן הוא כללו של הרמב"ם (שמיטה ה, ג), שדבר שדרכו </a:t>
            </a:r>
            <a:r>
              <a:rPr lang="he-IL" sz="1800" dirty="0" err="1">
                <a:effectLst/>
                <a:latin typeface="Calibri" panose="020F0502020204030204" pitchFamily="34" charset="0"/>
                <a:ea typeface="Calibri" panose="020F0502020204030204" pitchFamily="34" charset="0"/>
                <a:cs typeface="Arial" panose="020B0604020202020204" pitchFamily="34" charset="0"/>
              </a:rPr>
              <a:t>ליאכל</a:t>
            </a:r>
            <a:r>
              <a:rPr lang="he-IL" sz="1800" dirty="0">
                <a:effectLst/>
                <a:latin typeface="Calibri" panose="020F0502020204030204" pitchFamily="34" charset="0"/>
                <a:ea typeface="Calibri" panose="020F0502020204030204" pitchFamily="34" charset="0"/>
                <a:cs typeface="Arial" panose="020B0604020202020204" pitchFamily="34" charset="0"/>
              </a:rPr>
              <a:t> חי לא יאכלנו מבושל ודבר שדרכו </a:t>
            </a:r>
            <a:r>
              <a:rPr lang="he-IL" sz="1800" dirty="0" err="1">
                <a:effectLst/>
                <a:latin typeface="Calibri" panose="020F0502020204030204" pitchFamily="34" charset="0"/>
                <a:ea typeface="Calibri" panose="020F0502020204030204" pitchFamily="34" charset="0"/>
                <a:cs typeface="Arial" panose="020B0604020202020204" pitchFamily="34" charset="0"/>
              </a:rPr>
              <a:t>להאכל</a:t>
            </a:r>
            <a:r>
              <a:rPr lang="he-IL" sz="1800" dirty="0">
                <a:effectLst/>
                <a:latin typeface="Calibri" panose="020F0502020204030204" pitchFamily="34" charset="0"/>
                <a:ea typeface="Calibri" panose="020F0502020204030204" pitchFamily="34" charset="0"/>
                <a:cs typeface="Arial" panose="020B0604020202020204" pitchFamily="34" charset="0"/>
              </a:rPr>
              <a:t> מבושל אין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אותו חי. והכל הוא בכלל של "אין משנים אותם מברייתם" השנוי ב{מסכת} תרומות (יא, ג), והוקשה {=הושוותה} להן שביעית (משנה ח, ב) לכל השינויים חוץ מהדלקת הנר</a:t>
            </a: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ושינוי מברייתן אינו </a:t>
            </a:r>
            <a:r>
              <a:rPr lang="he-IL" sz="1800" dirty="0" err="1">
                <a:effectLst/>
                <a:latin typeface="Calibri" panose="020F0502020204030204" pitchFamily="34" charset="0"/>
                <a:ea typeface="Calibri" panose="020F0502020204030204" pitchFamily="34" charset="0"/>
                <a:cs typeface="Arial" panose="020B0604020202020204" pitchFamily="34" charset="0"/>
              </a:rPr>
              <a:t>דוקא</a:t>
            </a:r>
            <a:r>
              <a:rPr lang="he-IL" sz="1800" dirty="0">
                <a:effectLst/>
                <a:latin typeface="Calibri" panose="020F0502020204030204" pitchFamily="34" charset="0"/>
                <a:ea typeface="Calibri" panose="020F0502020204030204" pitchFamily="34" charset="0"/>
                <a:cs typeface="Arial" panose="020B0604020202020204" pitchFamily="34" charset="0"/>
              </a:rPr>
              <a:t> לעשות מהאוכל משקה, </a:t>
            </a:r>
            <a:r>
              <a:rPr lang="he-IL" sz="1800" b="1" dirty="0">
                <a:effectLst/>
                <a:latin typeface="Calibri" panose="020F0502020204030204" pitchFamily="34" charset="0"/>
                <a:ea typeface="Calibri" panose="020F0502020204030204" pitchFamily="34" charset="0"/>
                <a:cs typeface="Arial" panose="020B0604020202020204" pitchFamily="34" charset="0"/>
              </a:rPr>
              <a:t>כי אם כל שינוי צורה שאינו נהוג על פי רוב</a:t>
            </a:r>
            <a:r>
              <a:rPr lang="he-IL" sz="1800" dirty="0">
                <a:effectLst/>
                <a:latin typeface="Calibri" panose="020F0502020204030204" pitchFamily="34" charset="0"/>
                <a:ea typeface="Calibri" panose="020F0502020204030204" pitchFamily="34" charset="0"/>
                <a:cs typeface="Arial" panose="020B0604020202020204" pitchFamily="34" charset="0"/>
              </a:rPr>
              <a:t>, וכן שנינו </a:t>
            </a:r>
            <a:r>
              <a:rPr lang="he-IL" sz="1800" dirty="0" err="1">
                <a:effectLst/>
                <a:latin typeface="Calibri" panose="020F0502020204030204" pitchFamily="34" charset="0"/>
                <a:ea typeface="Calibri" panose="020F0502020204030204" pitchFamily="34" charset="0"/>
                <a:cs typeface="Arial" panose="020B0604020202020204" pitchFamily="34" charset="0"/>
              </a:rPr>
              <a:t>בתוספתא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(תרומות י, ה): קטניות של תרומה אין </a:t>
            </a:r>
            <a:r>
              <a:rPr lang="he-IL" sz="1800"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a:t>
            </a:r>
            <a:r>
              <a:rPr lang="he-IL" sz="1800" dirty="0" err="1">
                <a:effectLst/>
                <a:latin typeface="Calibri" panose="020F0502020204030204" pitchFamily="34" charset="0"/>
                <a:ea typeface="Calibri" panose="020F0502020204030204" pitchFamily="34" charset="0"/>
                <a:cs typeface="Arial" panose="020B0604020202020204" pitchFamily="34" charset="0"/>
              </a:rPr>
              <a:t>טחינין</a:t>
            </a:r>
            <a:r>
              <a:rPr lang="he-IL" sz="1800" dirty="0">
                <a:effectLst/>
                <a:latin typeface="Calibri" panose="020F0502020204030204" pitchFamily="34" charset="0"/>
                <a:ea typeface="Calibri" panose="020F0502020204030204" pitchFamily="34" charset="0"/>
                <a:cs typeface="Arial" panose="020B0604020202020204" pitchFamily="34" charset="0"/>
              </a:rPr>
              <a:t>... ואמרו את הדין בקטניות שהוא כולל גם </a:t>
            </a:r>
            <a:r>
              <a:rPr lang="he-IL" sz="1800" dirty="0" err="1">
                <a:effectLst/>
                <a:latin typeface="Calibri" panose="020F0502020204030204" pitchFamily="34" charset="0"/>
                <a:ea typeface="Calibri" panose="020F0502020204030204" pitchFamily="34" charset="0"/>
                <a:cs typeface="Arial" panose="020B0604020202020204" pitchFamily="34" charset="0"/>
              </a:rPr>
              <a:t>כרשינין</a:t>
            </a:r>
            <a:r>
              <a:rPr lang="he-IL" sz="1800" dirty="0">
                <a:effectLst/>
                <a:latin typeface="Calibri" panose="020F0502020204030204" pitchFamily="34" charset="0"/>
                <a:ea typeface="Calibri" panose="020F0502020204030204" pitchFamily="34" charset="0"/>
                <a:cs typeface="Arial" panose="020B0604020202020204" pitchFamily="34" charset="0"/>
              </a:rPr>
              <a:t>, שהוא פרט אחד ממיני הקטניות... </a:t>
            </a:r>
            <a:r>
              <a:rPr lang="he-IL" sz="1800" dirty="0" err="1">
                <a:effectLst/>
                <a:latin typeface="Calibri" panose="020F0502020204030204" pitchFamily="34" charset="0"/>
                <a:ea typeface="Calibri" panose="020F0502020204030204" pitchFamily="34" charset="0"/>
                <a:cs typeface="Arial" panose="020B0604020202020204" pitchFamily="34" charset="0"/>
              </a:rPr>
              <a:t>וכרשינין</a:t>
            </a:r>
            <a:r>
              <a:rPr lang="he-IL" sz="1800" dirty="0">
                <a:effectLst/>
                <a:latin typeface="Calibri" panose="020F0502020204030204" pitchFamily="34" charset="0"/>
                <a:ea typeface="Calibri" panose="020F0502020204030204" pitchFamily="34" charset="0"/>
                <a:cs typeface="Arial" panose="020B0604020202020204" pitchFamily="34" charset="0"/>
              </a:rPr>
              <a:t> ודאי מזדמן הדבר </a:t>
            </a:r>
            <a:r>
              <a:rPr lang="he-IL" sz="1800" dirty="0" err="1">
                <a:effectLst/>
                <a:latin typeface="Calibri" panose="020F0502020204030204" pitchFamily="34" charset="0"/>
                <a:ea typeface="Calibri" panose="020F0502020204030204" pitchFamily="34" charset="0"/>
                <a:cs typeface="Arial" panose="020B0604020202020204" pitchFamily="34" charset="0"/>
              </a:rPr>
              <a:t>שעושין</a:t>
            </a:r>
            <a:r>
              <a:rPr lang="he-IL" sz="1800" dirty="0">
                <a:effectLst/>
                <a:latin typeface="Calibri" panose="020F0502020204030204" pitchFamily="34" charset="0"/>
                <a:ea typeface="Calibri" panose="020F0502020204030204" pitchFamily="34" charset="0"/>
                <a:cs typeface="Arial" panose="020B0604020202020204" pitchFamily="34" charset="0"/>
              </a:rPr>
              <a:t> מהן </a:t>
            </a:r>
            <a:r>
              <a:rPr lang="he-IL" sz="1800" dirty="0" err="1">
                <a:effectLst/>
                <a:latin typeface="Calibri" panose="020F0502020204030204" pitchFamily="34" charset="0"/>
                <a:ea typeface="Calibri" panose="020F0502020204030204" pitchFamily="34" charset="0"/>
                <a:cs typeface="Arial" panose="020B0604020202020204" pitchFamily="34" charset="0"/>
              </a:rPr>
              <a:t>טחינין</a:t>
            </a:r>
            <a:r>
              <a:rPr lang="he-IL" sz="1800" dirty="0">
                <a:effectLst/>
                <a:latin typeface="Calibri" panose="020F0502020204030204" pitchFamily="34" charset="0"/>
                <a:ea typeface="Calibri" panose="020F0502020204030204" pitchFamily="34" charset="0"/>
                <a:cs typeface="Arial" panose="020B0604020202020204" pitchFamily="34" charset="0"/>
              </a:rPr>
              <a:t> (כחולין ו, א), אלא שמסתמא אין זה דרך הרוב, וגם משאר קטניות מצינו לפעמים </a:t>
            </a:r>
            <a:r>
              <a:rPr lang="he-IL" sz="1800" dirty="0" err="1">
                <a:effectLst/>
                <a:latin typeface="Calibri" panose="020F0502020204030204" pitchFamily="34" charset="0"/>
                <a:ea typeface="Calibri" panose="020F0502020204030204" pitchFamily="34" charset="0"/>
                <a:cs typeface="Arial" panose="020B0604020202020204" pitchFamily="34" charset="0"/>
              </a:rPr>
              <a:t>שעושין</a:t>
            </a:r>
            <a:r>
              <a:rPr lang="he-IL" sz="1800" dirty="0">
                <a:effectLst/>
                <a:latin typeface="Calibri" panose="020F0502020204030204" pitchFamily="34" charset="0"/>
                <a:ea typeface="Calibri" panose="020F0502020204030204" pitchFamily="34" charset="0"/>
                <a:cs typeface="Arial" panose="020B0604020202020204" pitchFamily="34" charset="0"/>
              </a:rPr>
              <a:t> פת... ומכל מקום אסור לעשות כן בשל תרומה, והוא הדין בשביעית, משום שינוי מברייתן, אף על פי שאינו שינוי שמאוכל למשקה.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4085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5233-8A5F-472F-9D44-25CCB0C5E3AB}"/>
              </a:ext>
            </a:extLst>
          </p:cNvPr>
          <p:cNvSpPr>
            <a:spLocks noGrp="1"/>
          </p:cNvSpPr>
          <p:nvPr>
            <p:ph type="title"/>
          </p:nvPr>
        </p:nvSpPr>
        <p:spPr/>
        <p:txBody>
          <a:bodyPr/>
          <a:lstStyle/>
          <a:p>
            <a:pPr algn="r" rtl="1"/>
            <a:r>
              <a:rPr lang="he-IL" dirty="0"/>
              <a:t>קדושת הפירות: "לכם לאכלה" </a:t>
            </a:r>
          </a:p>
        </p:txBody>
      </p:sp>
      <p:sp>
        <p:nvSpPr>
          <p:cNvPr id="3" name="Text Placeholder 2">
            <a:extLst>
              <a:ext uri="{FF2B5EF4-FFF2-40B4-BE49-F238E27FC236}">
                <a16:creationId xmlns:a16="http://schemas.microsoft.com/office/drawing/2014/main" id="{D54A99BD-D04B-45A0-B93F-9EC9C402D024}"/>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549611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A29CE-C600-4741-9103-0223451B28B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41D37FF-E333-4A6E-A467-8DA809EBA13A}"/>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יחיאל מיכל </a:t>
            </a:r>
            <a:r>
              <a:rPr lang="he-IL" sz="1800" dirty="0" err="1">
                <a:effectLst/>
                <a:latin typeface="Calibri" panose="020F0502020204030204" pitchFamily="34" charset="0"/>
                <a:ea typeface="Calibri" panose="020F0502020204030204" pitchFamily="34" charset="0"/>
                <a:cs typeface="Arial" panose="020B0604020202020204" pitchFamily="34" charset="0"/>
              </a:rPr>
              <a:t>טיקוצ'ינסקי</a:t>
            </a:r>
            <a:r>
              <a:rPr lang="he-IL" sz="1800" dirty="0">
                <a:effectLst/>
                <a:latin typeface="Calibri" panose="020F0502020204030204" pitchFamily="34" charset="0"/>
                <a:ea typeface="Calibri" panose="020F0502020204030204" pitchFamily="34" charset="0"/>
                <a:cs typeface="Arial" panose="020B0604020202020204" pitchFamily="34" charset="0"/>
              </a:rPr>
              <a:t> - הלכות שביעית - עמוד 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לסחוט תפוז לימון ואשכוליות קשה לעניות דעתי להתיר</a:t>
            </a:r>
            <a:r>
              <a:rPr lang="en-US" sz="1800" b="1" dirty="0">
                <a:effectLst/>
                <a:latin typeface="Calibri" panose="020F0502020204030204" pitchFamily="34"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Arial" panose="020B0604020202020204" pitchFamily="34" charset="0"/>
              </a:rPr>
              <a:t>  בהשקפה ראשונה אמרתי, אחרי שכיום נוהגים לשתות מיץ תפוז ואשכוליות, הרי זה כזיתים וענבים שמותר לסחוט, וסעד לדבר מדין סחיטת לימון בשבת... שבזמן הזה שהלימון עומד לכך כתב החיי אדם שאסור לסחטו</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    תו נמלכתי שאין זה פשוט כלל, ויש להוכיח </a:t>
            </a:r>
            <a:r>
              <a:rPr lang="he-IL" sz="1800" dirty="0" err="1">
                <a:effectLst/>
                <a:latin typeface="Calibri" panose="020F0502020204030204" pitchFamily="34" charset="0"/>
                <a:ea typeface="Calibri" panose="020F0502020204030204" pitchFamily="34" charset="0"/>
                <a:cs typeface="Arial" panose="020B0604020202020204" pitchFamily="34" charset="0"/>
              </a:rPr>
              <a:t>לחומרא</a:t>
            </a:r>
            <a:r>
              <a:rPr lang="he-IL" sz="1800" dirty="0">
                <a:effectLst/>
                <a:latin typeface="Calibri" panose="020F0502020204030204" pitchFamily="34" charset="0"/>
                <a:ea typeface="Calibri" panose="020F0502020204030204" pitchFamily="34" charset="0"/>
                <a:cs typeface="Arial" panose="020B0604020202020204" pitchFamily="34" charset="0"/>
              </a:rPr>
              <a:t>: א) דהא תמרים עמדו מעולם גם לדבש... ועם כל זה אין </a:t>
            </a:r>
            <a:r>
              <a:rPr lang="he-IL" sz="1800"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dirty="0">
                <a:effectLst/>
                <a:latin typeface="Calibri" panose="020F0502020204030204" pitchFamily="34" charset="0"/>
                <a:ea typeface="Calibri" panose="020F0502020204030204" pitchFamily="34" charset="0"/>
                <a:cs typeface="Arial" panose="020B0604020202020204" pitchFamily="34" charset="0"/>
              </a:rPr>
              <a:t> מתמרים דבש. ב) </a:t>
            </a:r>
            <a:r>
              <a:rPr lang="he-IL" sz="1800" b="1" dirty="0">
                <a:effectLst/>
                <a:latin typeface="Calibri" panose="020F0502020204030204" pitchFamily="34" charset="0"/>
                <a:ea typeface="Calibri" panose="020F0502020204030204" pitchFamily="34" charset="0"/>
                <a:cs typeface="Arial" panose="020B0604020202020204" pitchFamily="34" charset="0"/>
              </a:rPr>
              <a:t>מפורש שם ששאר כל הפירות אין משנין אלא זיתים וענבים בלבד... משום שהשמן והיין הוא גוף הפרי, מה שאין כן, </a:t>
            </a:r>
            <a:r>
              <a:rPr lang="he-IL" sz="1800" b="1" dirty="0" err="1">
                <a:effectLst/>
                <a:latin typeface="Calibri" panose="020F0502020204030204" pitchFamily="34" charset="0"/>
                <a:ea typeface="Calibri" panose="020F0502020204030204" pitchFamily="34" charset="0"/>
                <a:cs typeface="Arial" panose="020B0604020202020204" pitchFamily="34" charset="0"/>
              </a:rPr>
              <a:t>במשקין</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היוצאין</a:t>
            </a:r>
            <a:r>
              <a:rPr lang="he-IL" sz="1800" b="1" dirty="0">
                <a:effectLst/>
                <a:latin typeface="Calibri" panose="020F0502020204030204" pitchFamily="34" charset="0"/>
                <a:ea typeface="Calibri" panose="020F0502020204030204" pitchFamily="34" charset="0"/>
                <a:cs typeface="Arial" panose="020B0604020202020204" pitchFamily="34" charset="0"/>
              </a:rPr>
              <a:t> מכל שאר פירות</a:t>
            </a:r>
            <a:r>
              <a:rPr lang="he-IL" sz="1800" dirty="0">
                <a:effectLst/>
                <a:latin typeface="Calibri" panose="020F0502020204030204" pitchFamily="34" charset="0"/>
                <a:ea typeface="Calibri" panose="020F0502020204030204" pitchFamily="34" charset="0"/>
                <a:cs typeface="Arial" panose="020B0604020202020204" pitchFamily="34" charset="0"/>
              </a:rPr>
              <a:t>. ג) כל משקה היוצא משאר פירות איננו נקרא </a:t>
            </a:r>
            <a:r>
              <a:rPr lang="he-IL" sz="1800" dirty="0" err="1">
                <a:effectLst/>
                <a:latin typeface="Calibri" panose="020F0502020204030204" pitchFamily="34" charset="0"/>
                <a:ea typeface="Calibri" panose="020F0502020204030204" pitchFamily="34" charset="0"/>
                <a:cs typeface="Arial" panose="020B0604020202020204" pitchFamily="34" charset="0"/>
              </a:rPr>
              <a:t>פירא</a:t>
            </a:r>
            <a:r>
              <a:rPr lang="he-IL" sz="1800" dirty="0">
                <a:effectLst/>
                <a:latin typeface="Calibri" panose="020F0502020204030204" pitchFamily="34" charset="0"/>
                <a:ea typeface="Calibri" panose="020F0502020204030204" pitchFamily="34" charset="0"/>
                <a:cs typeface="Arial" panose="020B0604020202020204" pitchFamily="34" charset="0"/>
              </a:rPr>
              <a:t>... והוא רק 'זיעה בעלמא'... אולם איני קובע דבר זה במסמרות</a:t>
            </a:r>
            <a:r>
              <a:rPr lang="en-US" sz="1800" dirty="0">
                <a:effectLst/>
                <a:latin typeface="Calibri" panose="020F0502020204030204" pitchFamily="34"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72906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995B9-38E1-4E76-B025-E2B00AFCBD2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1442276-515D-44EC-8420-0E536BB6FBB7}"/>
              </a:ext>
            </a:extLst>
          </p:cNvPr>
          <p:cNvSpPr>
            <a:spLocks noGrp="1"/>
          </p:cNvSpPr>
          <p:nvPr>
            <p:ph idx="1"/>
          </p:nvPr>
        </p:nvSpPr>
        <p:spPr/>
        <p:txBody>
          <a:bodyPr>
            <a:normAutofit lnSpcReduction="10000"/>
          </a:bodyPr>
          <a:lstStyle/>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חזון</a:t>
            </a:r>
            <a:r>
              <a:rPr lang="he-IL" sz="1800" dirty="0">
                <a:effectLst/>
                <a:latin typeface="Calibri" panose="020F0502020204030204" pitchFamily="34" charset="0"/>
                <a:ea typeface="Calibri" panose="020F0502020204030204" pitchFamily="34" charset="0"/>
                <a:cs typeface="Arial" panose="020B0604020202020204" pitchFamily="34" charset="0"/>
              </a:rPr>
              <a:t> איש שביעית סימן כה אות לב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משמע בשבת (</a:t>
            </a:r>
            <a:r>
              <a:rPr lang="he-IL" sz="1800" dirty="0" err="1">
                <a:effectLst/>
                <a:latin typeface="Calibri" panose="020F0502020204030204" pitchFamily="34" charset="0"/>
                <a:ea typeface="Calibri" panose="020F0502020204030204" pitchFamily="34" charset="0"/>
                <a:cs typeface="Arial" panose="020B0604020202020204" pitchFamily="34" charset="0"/>
              </a:rPr>
              <a:t>קמד</a:t>
            </a:r>
            <a:r>
              <a:rPr lang="he-IL" sz="1800" dirty="0">
                <a:effectLst/>
                <a:latin typeface="Calibri" panose="020F0502020204030204" pitchFamily="34" charset="0"/>
                <a:ea typeface="Calibri" panose="020F0502020204030204" pitchFamily="34" charset="0"/>
                <a:cs typeface="Arial" panose="020B0604020202020204" pitchFamily="34" charset="0"/>
              </a:rPr>
              <a:t>, ב) דכל פירות זולת זיתים וענבים אינן </a:t>
            </a:r>
            <a:r>
              <a:rPr lang="he-IL" sz="1800" dirty="0" err="1">
                <a:effectLst/>
                <a:latin typeface="Calibri" panose="020F0502020204030204" pitchFamily="34" charset="0"/>
                <a:ea typeface="Calibri" panose="020F0502020204030204" pitchFamily="34" charset="0"/>
                <a:cs typeface="Arial" panose="020B0604020202020204" pitchFamily="34" charset="0"/>
              </a:rPr>
              <a:t>עומדין</a:t>
            </a:r>
            <a:r>
              <a:rPr lang="he-IL" sz="1800" dirty="0">
                <a:effectLst/>
                <a:latin typeface="Calibri" panose="020F0502020204030204" pitchFamily="34" charset="0"/>
                <a:ea typeface="Calibri" panose="020F0502020204030204" pitchFamily="34" charset="0"/>
                <a:cs typeface="Arial" panose="020B0604020202020204" pitchFamily="34" charset="0"/>
              </a:rPr>
              <a:t> לסחיטה, ואפילו תותים </a:t>
            </a:r>
            <a:r>
              <a:rPr lang="he-IL" sz="1800" dirty="0" err="1">
                <a:effectLst/>
                <a:latin typeface="Calibri" panose="020F0502020204030204" pitchFamily="34" charset="0"/>
                <a:ea typeface="Calibri" panose="020F0502020204030204" pitchFamily="34" charset="0"/>
                <a:cs typeface="Arial" panose="020B0604020202020204" pitchFamily="34" charset="0"/>
              </a:rPr>
              <a:t>ורמונים</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וכדאמר</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בהדיא</a:t>
            </a:r>
            <a:r>
              <a:rPr lang="he-IL" sz="1800" dirty="0">
                <a:effectLst/>
                <a:latin typeface="Calibri" panose="020F0502020204030204" pitchFamily="34" charset="0"/>
                <a:ea typeface="Calibri" panose="020F0502020204030204" pitchFamily="34" charset="0"/>
                <a:cs typeface="Arial" panose="020B0604020202020204" pitchFamily="34" charset="0"/>
              </a:rPr>
              <a:t> בפסחים (כד, ב)... ויש לעיין לדעת הרשב"א אם זהו דין מוכרע שאין כל הפירות </a:t>
            </a:r>
            <a:r>
              <a:rPr lang="he-IL" sz="1800" dirty="0" err="1">
                <a:effectLst/>
                <a:latin typeface="Calibri" panose="020F0502020204030204" pitchFamily="34" charset="0"/>
                <a:ea typeface="Calibri" panose="020F0502020204030204" pitchFamily="34" charset="0"/>
                <a:cs typeface="Arial" panose="020B0604020202020204" pitchFamily="34" charset="0"/>
              </a:rPr>
              <a:t>עומדין</a:t>
            </a:r>
            <a:r>
              <a:rPr lang="he-IL" sz="1800" dirty="0">
                <a:effectLst/>
                <a:latin typeface="Calibri" panose="020F0502020204030204" pitchFamily="34" charset="0"/>
                <a:ea typeface="Calibri" panose="020F0502020204030204" pitchFamily="34" charset="0"/>
                <a:cs typeface="Arial" panose="020B0604020202020204" pitchFamily="34" charset="0"/>
              </a:rPr>
              <a:t> לסחיטה ואף אם ישתנה הדבר בדור מן הדורות בטלה דעתם, או </a:t>
            </a:r>
            <a:r>
              <a:rPr lang="he-IL" sz="1800" dirty="0" err="1">
                <a:effectLst/>
                <a:latin typeface="Calibri" panose="020F0502020204030204" pitchFamily="34" charset="0"/>
                <a:ea typeface="Calibri" panose="020F0502020204030204" pitchFamily="34" charset="0"/>
                <a:cs typeface="Arial" panose="020B0604020202020204" pitchFamily="34" charset="0"/>
              </a:rPr>
              <a:t>דיינינן</a:t>
            </a:r>
            <a:r>
              <a:rPr lang="he-IL" sz="1800" dirty="0">
                <a:effectLst/>
                <a:latin typeface="Calibri" panose="020F0502020204030204" pitchFamily="34" charset="0"/>
                <a:ea typeface="Calibri" panose="020F0502020204030204" pitchFamily="34" charset="0"/>
                <a:cs typeface="Arial" panose="020B0604020202020204" pitchFamily="34" charset="0"/>
              </a:rPr>
              <a:t> הדבר בכל דור. ומהא </a:t>
            </a:r>
            <a:r>
              <a:rPr lang="he-IL" sz="1800" dirty="0" err="1">
                <a:effectLst/>
                <a:latin typeface="Calibri" panose="020F0502020204030204" pitchFamily="34" charset="0"/>
                <a:ea typeface="Calibri" panose="020F0502020204030204" pitchFamily="34" charset="0"/>
                <a:cs typeface="Arial" panose="020B0604020202020204" pitchFamily="34" charset="0"/>
              </a:rPr>
              <a:t>דפריך</a:t>
            </a:r>
            <a:r>
              <a:rPr lang="he-IL" sz="1800" dirty="0">
                <a:effectLst/>
                <a:latin typeface="Calibri" panose="020F0502020204030204" pitchFamily="34" charset="0"/>
                <a:ea typeface="Calibri" panose="020F0502020204030204" pitchFamily="34" charset="0"/>
                <a:cs typeface="Arial" panose="020B0604020202020204" pitchFamily="34" charset="0"/>
              </a:rPr>
              <a:t> עירובין (</a:t>
            </a:r>
            <a:r>
              <a:rPr lang="he-IL" sz="1800" dirty="0" err="1">
                <a:effectLst/>
                <a:latin typeface="Calibri" panose="020F0502020204030204" pitchFamily="34" charset="0"/>
                <a:ea typeface="Calibri" panose="020F0502020204030204" pitchFamily="34" charset="0"/>
                <a:cs typeface="Arial" panose="020B0604020202020204" pitchFamily="34" charset="0"/>
              </a:rPr>
              <a:t>כח</a:t>
            </a:r>
            <a:r>
              <a:rPr lang="he-IL" sz="1800" dirty="0">
                <a:effectLst/>
                <a:latin typeface="Calibri" panose="020F0502020204030204" pitchFamily="34" charset="0"/>
                <a:ea typeface="Calibri" panose="020F0502020204030204" pitchFamily="34" charset="0"/>
                <a:cs typeface="Arial" panose="020B0604020202020204" pitchFamily="34" charset="0"/>
              </a:rPr>
              <a:t>, א) 'ובבל הוי </a:t>
            </a:r>
            <a:r>
              <a:rPr lang="he-IL" sz="1800" dirty="0" err="1">
                <a:effectLst/>
                <a:latin typeface="Calibri" panose="020F0502020204030204" pitchFamily="34" charset="0"/>
                <a:ea typeface="Calibri" panose="020F0502020204030204" pitchFamily="34" charset="0"/>
                <a:cs typeface="Arial" panose="020B0604020202020204" pitchFamily="34" charset="0"/>
              </a:rPr>
              <a:t>רובא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דעלמא</a:t>
            </a:r>
            <a:r>
              <a:rPr lang="he-IL" sz="1800" dirty="0">
                <a:effectLst/>
                <a:latin typeface="Calibri" panose="020F0502020204030204" pitchFamily="34" charset="0"/>
                <a:ea typeface="Calibri" panose="020F0502020204030204" pitchFamily="34" charset="0"/>
                <a:cs typeface="Arial" panose="020B0604020202020204" pitchFamily="34" charset="0"/>
              </a:rPr>
              <a:t>?' וכן שבת (</a:t>
            </a:r>
            <a:r>
              <a:rPr lang="he-IL" sz="1800" dirty="0" err="1">
                <a:effectLst/>
                <a:latin typeface="Calibri" panose="020F0502020204030204" pitchFamily="34" charset="0"/>
                <a:ea typeface="Calibri" panose="020F0502020204030204" pitchFamily="34" charset="0"/>
                <a:cs typeface="Arial" panose="020B0604020202020204" pitchFamily="34" charset="0"/>
              </a:rPr>
              <a:t>קמד</a:t>
            </a:r>
            <a:r>
              <a:rPr lang="he-IL" sz="1800" dirty="0">
                <a:effectLst/>
                <a:latin typeface="Calibri" panose="020F0502020204030204" pitchFamily="34" charset="0"/>
                <a:ea typeface="Calibri" panose="020F0502020204030204" pitchFamily="34" charset="0"/>
                <a:cs typeface="Arial" panose="020B0604020202020204" pitchFamily="34" charset="0"/>
              </a:rPr>
              <a:t>, ב) משמע דאין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מתחשבין</a:t>
            </a:r>
            <a:r>
              <a:rPr lang="he-IL" sz="1800" dirty="0">
                <a:effectLst/>
                <a:latin typeface="Calibri" panose="020F0502020204030204" pitchFamily="34" charset="0"/>
                <a:ea typeface="Calibri" panose="020F0502020204030204" pitchFamily="34" charset="0"/>
                <a:cs typeface="Arial" panose="020B0604020202020204" pitchFamily="34" charset="0"/>
              </a:rPr>
              <a:t> בדורות עברו. ועל כן אם נשתנה הדבר נשתנה הדין</a:t>
            </a:r>
            <a:r>
              <a:rPr lang="en-US" sz="1800" dirty="0">
                <a:effectLst/>
                <a:latin typeface="Calibri" panose="020F0502020204030204" pitchFamily="34" charset="0"/>
                <a:ea typeface="Calibri" panose="020F0502020204030204" pitchFamily="34" charset="0"/>
                <a:cs typeface="Arial" panose="020B0604020202020204" pitchFamily="34" charset="0"/>
              </a:rPr>
              <a: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לפי זה יש לומר לדעת הרשב״א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דמיץ</a:t>
            </a:r>
            <a:r>
              <a:rPr lang="he-IL" sz="1800" b="1" dirty="0">
                <a:effectLst/>
                <a:latin typeface="Calibri" panose="020F0502020204030204" pitchFamily="34" charset="0"/>
                <a:ea typeface="Calibri" panose="020F0502020204030204" pitchFamily="34" charset="0"/>
                <a:cs typeface="Arial" panose="020B0604020202020204" pitchFamily="34" charset="0"/>
              </a:rPr>
              <a:t> של </a:t>
            </a:r>
            <a:r>
              <a:rPr lang="he-IL" sz="1800" b="1" dirty="0" err="1">
                <a:effectLst/>
                <a:latin typeface="Calibri" panose="020F0502020204030204" pitchFamily="34" charset="0"/>
                <a:ea typeface="Calibri" panose="020F0502020204030204" pitchFamily="34" charset="0"/>
                <a:cs typeface="Arial" panose="020B0604020202020204" pitchFamily="34" charset="0"/>
              </a:rPr>
              <a:t>תפו״ז</a:t>
            </a:r>
            <a:r>
              <a:rPr lang="he-IL" sz="1800" b="1" dirty="0">
                <a:effectLst/>
                <a:latin typeface="Calibri" panose="020F0502020204030204" pitchFamily="34" charset="0"/>
                <a:ea typeface="Calibri" panose="020F0502020204030204" pitchFamily="34" charset="0"/>
                <a:cs typeface="Arial" panose="020B0604020202020204" pitchFamily="34" charset="0"/>
              </a:rPr>
              <a:t> הוי בכלל עומד לסחיטה בזמננו [אם רוב תשמישו בכך דאם הוא מיעוט לא מצינו חילוק בין מיעוט מועט למיעוט מרובה, ואפשר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דמיעוט</a:t>
            </a:r>
            <a:r>
              <a:rPr lang="he-IL" sz="1800" b="1" dirty="0">
                <a:effectLst/>
                <a:latin typeface="Calibri" panose="020F0502020204030204" pitchFamily="34" charset="0"/>
                <a:ea typeface="Calibri" panose="020F0502020204030204" pitchFamily="34" charset="0"/>
                <a:cs typeface="Arial" panose="020B0604020202020204" pitchFamily="34" charset="0"/>
              </a:rPr>
              <a:t> המצוי סגי... ואפשר דכל שרוב בני אדם ניחא להו </a:t>
            </a:r>
            <a:r>
              <a:rPr lang="he-IL" sz="1800" b="1" dirty="0" err="1">
                <a:effectLst/>
                <a:latin typeface="Calibri" panose="020F0502020204030204" pitchFamily="34" charset="0"/>
                <a:ea typeface="Calibri" panose="020F0502020204030204" pitchFamily="34" charset="0"/>
                <a:cs typeface="Arial" panose="020B0604020202020204" pitchFamily="34" charset="0"/>
              </a:rPr>
              <a:t>במשקין</a:t>
            </a:r>
            <a:r>
              <a:rPr lang="he-IL" sz="1800" b="1" dirty="0">
                <a:effectLst/>
                <a:latin typeface="Calibri" panose="020F0502020204030204" pitchFamily="34" charset="0"/>
                <a:ea typeface="Calibri" panose="020F0502020204030204" pitchFamily="34" charset="0"/>
                <a:cs typeface="Arial" panose="020B0604020202020204" pitchFamily="34" charset="0"/>
              </a:rPr>
              <a:t> כמו </a:t>
            </a:r>
            <a:r>
              <a:rPr lang="he-IL" sz="1800" b="1" dirty="0" err="1">
                <a:effectLst/>
                <a:latin typeface="Calibri" panose="020F0502020204030204" pitchFamily="34" charset="0"/>
                <a:ea typeface="Calibri" panose="020F0502020204030204" pitchFamily="34" charset="0"/>
                <a:cs typeface="Arial" panose="020B0604020202020204" pitchFamily="34" charset="0"/>
              </a:rPr>
              <a:t>בפירי</a:t>
            </a:r>
            <a:r>
              <a:rPr lang="he-IL" sz="1800" b="1" dirty="0">
                <a:effectLst/>
                <a:latin typeface="Calibri" panose="020F0502020204030204" pitchFamily="34" charset="0"/>
                <a:ea typeface="Calibri" panose="020F0502020204030204" pitchFamily="34" charset="0"/>
                <a:cs typeface="Arial" panose="020B0604020202020204" pitchFamily="34" charset="0"/>
              </a:rPr>
              <a:t>, מקרי עומד לסחיטה</a:t>
            </a:r>
            <a:r>
              <a:rPr lang="he-IL" sz="1800" dirty="0">
                <a:effectLst/>
                <a:latin typeface="Calibri" panose="020F0502020204030204" pitchFamily="34" charset="0"/>
                <a:ea typeface="Calibri" panose="020F0502020204030204" pitchFamily="34" charset="0"/>
                <a:cs typeface="Arial" panose="020B0604020202020204" pitchFamily="34" charset="0"/>
              </a:rPr>
              <a:t>, וצ״ע] ואפשר דיש נפקותא בזה </a:t>
            </a:r>
            <a:r>
              <a:rPr lang="he-IL" sz="1800" dirty="0" err="1">
                <a:effectLst/>
                <a:latin typeface="Calibri" panose="020F0502020204030204" pitchFamily="34" charset="0"/>
                <a:ea typeface="Calibri" panose="020F0502020204030204" pitchFamily="34" charset="0"/>
                <a:cs typeface="Arial" panose="020B0604020202020204" pitchFamily="34" charset="0"/>
              </a:rPr>
              <a:t>לקולא</a:t>
            </a:r>
            <a:r>
              <a:rPr lang="he-IL" sz="1800" dirty="0">
                <a:effectLst/>
                <a:latin typeface="Calibri" panose="020F0502020204030204" pitchFamily="34" charset="0"/>
                <a:ea typeface="Calibri" panose="020F0502020204030204" pitchFamily="34" charset="0"/>
                <a:cs typeface="Arial" panose="020B0604020202020204" pitchFamily="34" charset="0"/>
              </a:rPr>
              <a:t> אי מותר לסחטן בשביעית</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he-IL" sz="1800" dirty="0">
                <a:effectLst/>
                <a:latin typeface="Arial" panose="020B0604020202020204" pitchFamily="34" charset="0"/>
                <a:ea typeface="Calibri" panose="020F0502020204030204" pitchFamily="34" charset="0"/>
                <a:cs typeface="Arial" panose="020B0604020202020204" pitchFamily="34" charset="0"/>
              </a:rPr>
              <a:t>מיהו לדעת תוספות </a:t>
            </a:r>
            <a:r>
              <a:rPr lang="he-IL" sz="1800" dirty="0" err="1">
                <a:effectLst/>
                <a:latin typeface="Arial" panose="020B0604020202020204" pitchFamily="34" charset="0"/>
                <a:ea typeface="Calibri" panose="020F0502020204030204" pitchFamily="34" charset="0"/>
                <a:cs typeface="Arial" panose="020B0604020202020204" pitchFamily="34" charset="0"/>
              </a:rPr>
              <a:t>והרא״ש</a:t>
            </a:r>
            <a:r>
              <a:rPr lang="he-IL" sz="1800" dirty="0">
                <a:effectLst/>
                <a:latin typeface="Arial" panose="020B0604020202020204" pitchFamily="34" charset="0"/>
                <a:ea typeface="Calibri" panose="020F0502020204030204" pitchFamily="34" charset="0"/>
                <a:cs typeface="Arial" panose="020B0604020202020204" pitchFamily="34" charset="0"/>
              </a:rPr>
              <a:t> משמע דאף אי רובן </a:t>
            </a:r>
            <a:r>
              <a:rPr lang="he-IL" sz="1800" dirty="0" err="1">
                <a:effectLst/>
                <a:latin typeface="Arial" panose="020B0604020202020204" pitchFamily="34" charset="0"/>
                <a:ea typeface="Calibri" panose="020F0502020204030204" pitchFamily="34" charset="0"/>
                <a:cs typeface="Arial" panose="020B0604020202020204" pitchFamily="34" charset="0"/>
              </a:rPr>
              <a:t>סוחטין</a:t>
            </a:r>
            <a:r>
              <a:rPr lang="he-IL" sz="1800" dirty="0">
                <a:effectLst/>
                <a:latin typeface="Arial" panose="020B0604020202020204" pitchFamily="34" charset="0"/>
                <a:ea typeface="Calibri" panose="020F0502020204030204" pitchFamily="34" charset="0"/>
                <a:cs typeface="Arial" panose="020B0604020202020204" pitchFamily="34" charset="0"/>
              </a:rPr>
              <a:t> </a:t>
            </a:r>
            <a:r>
              <a:rPr lang="he-IL" sz="1800" dirty="0" err="1">
                <a:effectLst/>
                <a:latin typeface="Arial" panose="020B0604020202020204" pitchFamily="34" charset="0"/>
                <a:ea typeface="Calibri" panose="020F0502020204030204" pitchFamily="34" charset="0"/>
                <a:cs typeface="Arial" panose="020B0604020202020204" pitchFamily="34" charset="0"/>
              </a:rPr>
              <a:t>חשיב</a:t>
            </a:r>
            <a:r>
              <a:rPr lang="he-IL" sz="1800" dirty="0">
                <a:effectLst/>
                <a:latin typeface="Arial" panose="020B0604020202020204" pitchFamily="34" charset="0"/>
                <a:ea typeface="Calibri" panose="020F0502020204030204" pitchFamily="34" charset="0"/>
                <a:cs typeface="Arial" panose="020B0604020202020204" pitchFamily="34" charset="0"/>
              </a:rPr>
              <a:t> זיעה, ואם כן אסור לסחטן אפילו אם </a:t>
            </a:r>
            <a:r>
              <a:rPr lang="he-IL" sz="1800" dirty="0" err="1">
                <a:effectLst/>
                <a:latin typeface="Arial" panose="020B0604020202020204" pitchFamily="34" charset="0"/>
                <a:ea typeface="Calibri" panose="020F0502020204030204" pitchFamily="34" charset="0"/>
                <a:cs typeface="Arial" panose="020B0604020202020204" pitchFamily="34" charset="0"/>
              </a:rPr>
              <a:t>תימצי</a:t>
            </a:r>
            <a:r>
              <a:rPr lang="he-IL" sz="1800" dirty="0">
                <a:effectLst/>
                <a:latin typeface="Arial" panose="020B0604020202020204" pitchFamily="34" charset="0"/>
                <a:ea typeface="Calibri" panose="020F0502020204030204" pitchFamily="34" charset="0"/>
                <a:cs typeface="Arial" panose="020B0604020202020204" pitchFamily="34" charset="0"/>
              </a:rPr>
              <a:t> לומר </a:t>
            </a:r>
            <a:r>
              <a:rPr lang="he-IL" sz="1800" dirty="0" err="1">
                <a:effectLst/>
                <a:latin typeface="Arial" panose="020B0604020202020204" pitchFamily="34" charset="0"/>
                <a:ea typeface="Calibri" panose="020F0502020204030204" pitchFamily="34" charset="0"/>
                <a:cs typeface="Arial" panose="020B0604020202020204" pitchFamily="34" charset="0"/>
              </a:rPr>
              <a:t>דשביעית</a:t>
            </a:r>
            <a:r>
              <a:rPr lang="he-IL" sz="1800" dirty="0">
                <a:effectLst/>
                <a:latin typeface="Arial" panose="020B0604020202020204" pitchFamily="34" charset="0"/>
                <a:ea typeface="Calibri" panose="020F0502020204030204" pitchFamily="34" charset="0"/>
                <a:cs typeface="Arial" panose="020B0604020202020204" pitchFamily="34" charset="0"/>
              </a:rPr>
              <a:t> לא פקעה מהן... מכל מקום </a:t>
            </a:r>
            <a:r>
              <a:rPr lang="he-IL" sz="1800" dirty="0" err="1">
                <a:effectLst/>
                <a:latin typeface="Arial" panose="020B0604020202020204" pitchFamily="34" charset="0"/>
                <a:ea typeface="Calibri" panose="020F0502020204030204" pitchFamily="34" charset="0"/>
                <a:cs typeface="Arial" panose="020B0604020202020204" pitchFamily="34" charset="0"/>
              </a:rPr>
              <a:t>חשיב</a:t>
            </a:r>
            <a:r>
              <a:rPr lang="he-IL" sz="1800" dirty="0">
                <a:effectLst/>
                <a:latin typeface="Arial" panose="020B0604020202020204" pitchFamily="34" charset="0"/>
                <a:ea typeface="Calibri" panose="020F0502020204030204" pitchFamily="34" charset="0"/>
                <a:cs typeface="Arial" panose="020B0604020202020204" pitchFamily="34" charset="0"/>
              </a:rPr>
              <a:t> משנה מברייתו, ואף על גב </a:t>
            </a:r>
            <a:r>
              <a:rPr lang="he-IL" sz="1800" dirty="0" err="1">
                <a:effectLst/>
                <a:latin typeface="Arial" panose="020B0604020202020204" pitchFamily="34" charset="0"/>
                <a:ea typeface="Calibri" panose="020F0502020204030204" pitchFamily="34" charset="0"/>
                <a:cs typeface="Arial" panose="020B0604020202020204" pitchFamily="34" charset="0"/>
              </a:rPr>
              <a:t>דאוכלי</a:t>
            </a:r>
            <a:r>
              <a:rPr lang="he-IL" sz="1800" dirty="0">
                <a:effectLst/>
                <a:latin typeface="Arial" panose="020B0604020202020204" pitchFamily="34" charset="0"/>
                <a:ea typeface="Calibri" panose="020F0502020204030204" pitchFamily="34" charset="0"/>
                <a:cs typeface="Arial" panose="020B0604020202020204" pitchFamily="34" charset="0"/>
              </a:rPr>
              <a:t> אדם </a:t>
            </a:r>
            <a:r>
              <a:rPr lang="he-IL" sz="1800" dirty="0" err="1">
                <a:effectLst/>
                <a:latin typeface="Arial" panose="020B0604020202020204" pitchFamily="34" charset="0"/>
                <a:ea typeface="Calibri" panose="020F0502020204030204" pitchFamily="34" charset="0"/>
                <a:cs typeface="Arial" panose="020B0604020202020204" pitchFamily="34" charset="0"/>
              </a:rPr>
              <a:t>מותרין</a:t>
            </a:r>
            <a:r>
              <a:rPr lang="he-IL" sz="1800" dirty="0">
                <a:effectLst/>
                <a:latin typeface="Arial" panose="020B0604020202020204" pitchFamily="34" charset="0"/>
                <a:ea typeface="Calibri" panose="020F0502020204030204" pitchFamily="34" charset="0"/>
                <a:cs typeface="Arial" panose="020B0604020202020204" pitchFamily="34" charset="0"/>
              </a:rPr>
              <a:t> בצביעה, התם מבער את הפירי בהנאת צביעה אבל הכא בשעת סחיטה מפסיד הפירי</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   אמנם נראה דלא </a:t>
            </a:r>
            <a:r>
              <a:rPr lang="he-IL" sz="1800" dirty="0" err="1">
                <a:effectLst/>
                <a:latin typeface="Calibri" panose="020F0502020204030204" pitchFamily="34" charset="0"/>
                <a:ea typeface="Calibri" panose="020F0502020204030204" pitchFamily="34" charset="0"/>
                <a:cs typeface="Arial" panose="020B0604020202020204" pitchFamily="34" charset="0"/>
              </a:rPr>
              <a:t>חשיב</a:t>
            </a:r>
            <a:r>
              <a:rPr lang="he-IL" sz="1800" dirty="0">
                <a:effectLst/>
                <a:latin typeface="Calibri" panose="020F0502020204030204" pitchFamily="34" charset="0"/>
                <a:ea typeface="Calibri" panose="020F0502020204030204" pitchFamily="34" charset="0"/>
                <a:cs typeface="Arial" panose="020B0604020202020204" pitchFamily="34" charset="0"/>
              </a:rPr>
              <a:t> יוצא מהן אלא בנשמר במלאכתו שלא יכנס כל גוף הפירי בתוך המשקה... אבל אם ממסמס את כל הפירי לתוך הקערה ולא נשארו רק </a:t>
            </a:r>
            <a:r>
              <a:rPr lang="he-IL" sz="1800" dirty="0" err="1">
                <a:effectLst/>
                <a:latin typeface="Calibri" panose="020F0502020204030204" pitchFamily="34" charset="0"/>
                <a:ea typeface="Calibri" panose="020F0502020204030204" pitchFamily="34" charset="0"/>
                <a:cs typeface="Arial" panose="020B0604020202020204" pitchFamily="34" charset="0"/>
              </a:rPr>
              <a:t>הקרומין</a:t>
            </a:r>
            <a:r>
              <a:rPr lang="he-IL" sz="1800" dirty="0">
                <a:effectLst/>
                <a:latin typeface="Calibri" panose="020F0502020204030204" pitchFamily="34" charset="0"/>
                <a:ea typeface="Calibri" panose="020F0502020204030204" pitchFamily="34" charset="0"/>
                <a:cs typeface="Arial" panose="020B0604020202020204" pitchFamily="34" charset="0"/>
              </a:rPr>
              <a:t> היינו ריסוק כל הפירי והיינו </a:t>
            </a:r>
            <a:r>
              <a:rPr lang="he-IL" sz="1800" dirty="0" err="1">
                <a:effectLst/>
                <a:latin typeface="Calibri" panose="020F0502020204030204" pitchFamily="34" charset="0"/>
                <a:ea typeface="Calibri" panose="020F0502020204030204" pitchFamily="34" charset="0"/>
                <a:cs typeface="Arial" panose="020B0604020202020204" pitchFamily="34" charset="0"/>
              </a:rPr>
              <a:t>טרימא</a:t>
            </a:r>
            <a:r>
              <a:rPr lang="he-IL" sz="1800" dirty="0">
                <a:effectLst/>
                <a:latin typeface="Calibri" panose="020F0502020204030204" pitchFamily="34" charset="0"/>
                <a:ea typeface="Calibri" panose="020F0502020204030204" pitchFamily="34" charset="0"/>
                <a:cs typeface="Arial" panose="020B0604020202020204" pitchFamily="34" charset="0"/>
              </a:rPr>
              <a:t> ואף על גב </a:t>
            </a:r>
            <a:r>
              <a:rPr lang="he-IL" sz="1800" dirty="0" err="1">
                <a:effectLst/>
                <a:latin typeface="Calibri" panose="020F0502020204030204" pitchFamily="34" charset="0"/>
                <a:ea typeface="Calibri" panose="020F0502020204030204" pitchFamily="34" charset="0"/>
                <a:cs typeface="Arial" panose="020B0604020202020204" pitchFamily="34" charset="0"/>
              </a:rPr>
              <a:t>דמעיקרא</a:t>
            </a:r>
            <a:r>
              <a:rPr lang="he-IL" sz="1800" dirty="0">
                <a:effectLst/>
                <a:latin typeface="Calibri" panose="020F0502020204030204" pitchFamily="34" charset="0"/>
                <a:ea typeface="Calibri" panose="020F0502020204030204" pitchFamily="34" charset="0"/>
                <a:cs typeface="Arial" panose="020B0604020202020204" pitchFamily="34" charset="0"/>
              </a:rPr>
              <a:t> אוכל </a:t>
            </a:r>
            <a:r>
              <a:rPr lang="he-IL" sz="1800" dirty="0" err="1">
                <a:effectLst/>
                <a:latin typeface="Calibri" panose="020F0502020204030204" pitchFamily="34" charset="0"/>
                <a:ea typeface="Calibri" panose="020F0502020204030204" pitchFamily="34" charset="0"/>
                <a:cs typeface="Arial" panose="020B0604020202020204" pitchFamily="34" charset="0"/>
              </a:rPr>
              <a:t>והשתא</a:t>
            </a:r>
            <a:r>
              <a:rPr lang="he-IL" sz="1800" dirty="0">
                <a:effectLst/>
                <a:latin typeface="Calibri" panose="020F0502020204030204" pitchFamily="34" charset="0"/>
                <a:ea typeface="Calibri" panose="020F0502020204030204" pitchFamily="34" charset="0"/>
                <a:cs typeface="Arial" panose="020B0604020202020204" pitchFamily="34" charset="0"/>
              </a:rPr>
              <a:t> משקה מ״מ לא מקרי הפסד... </a:t>
            </a:r>
            <a:r>
              <a:rPr lang="he-IL" sz="1800" dirty="0" err="1">
                <a:effectLst/>
                <a:latin typeface="Calibri" panose="020F0502020204030204" pitchFamily="34" charset="0"/>
                <a:ea typeface="Calibri" panose="020F0502020204030204" pitchFamily="34" charset="0"/>
                <a:cs typeface="Arial" panose="020B0604020202020204" pitchFamily="34" charset="0"/>
              </a:rPr>
              <a:t>ובתפו״ז</a:t>
            </a:r>
            <a:r>
              <a:rPr lang="he-IL" sz="1800" dirty="0">
                <a:effectLst/>
                <a:latin typeface="Calibri" panose="020F0502020204030204" pitchFamily="34" charset="0"/>
                <a:ea typeface="Calibri" panose="020F0502020204030204" pitchFamily="34" charset="0"/>
                <a:cs typeface="Arial" panose="020B0604020202020204" pitchFamily="34" charset="0"/>
              </a:rPr>
              <a:t> לעולם הנאת אכילתו הוא כעין שתייה ולא מקרי משנה מברייתו</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  ולימון עדיף טפי שאין דרכו לאכלו כולו אלא לעולם המיץ שלו עיקר. ובכל זה נראה דאין צריך </a:t>
            </a:r>
            <a:r>
              <a:rPr lang="he-IL" sz="1800" dirty="0" err="1">
                <a:effectLst/>
                <a:latin typeface="Calibri" panose="020F0502020204030204" pitchFamily="34" charset="0"/>
                <a:ea typeface="Calibri" panose="020F0502020204030204" pitchFamily="34" charset="0"/>
                <a:cs typeface="Arial" panose="020B0604020202020204" pitchFamily="34" charset="0"/>
              </a:rPr>
              <a:t>רובא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דעלמא</a:t>
            </a:r>
            <a:r>
              <a:rPr lang="he-IL" sz="1800" dirty="0">
                <a:effectLst/>
                <a:latin typeface="Calibri" panose="020F0502020204030204" pitchFamily="34" charset="0"/>
                <a:ea typeface="Calibri" panose="020F0502020204030204" pitchFamily="34" charset="0"/>
                <a:cs typeface="Arial" panose="020B0604020202020204" pitchFamily="34" charset="0"/>
              </a:rPr>
              <a:t> אלא סגי בזה שנהוג </a:t>
            </a:r>
            <a:r>
              <a:rPr lang="he-IL" sz="1800" dirty="0" err="1">
                <a:effectLst/>
                <a:latin typeface="Calibri" panose="020F0502020204030204" pitchFamily="34" charset="0"/>
                <a:ea typeface="Calibri" panose="020F0502020204030204" pitchFamily="34" charset="0"/>
                <a:cs typeface="Arial" panose="020B0604020202020204" pitchFamily="34" charset="0"/>
              </a:rPr>
              <a:t>באתרא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דיליה</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0707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4A872-BD10-4CF6-88FC-A18103FE9F72}"/>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CFA4F7AC-DC9A-415B-8D63-BD9D977E6FB8}"/>
              </a:ext>
            </a:extLst>
          </p:cNvPr>
          <p:cNvGraphicFramePr>
            <a:graphicFrameLocks noGrp="1"/>
          </p:cNvGraphicFramePr>
          <p:nvPr>
            <p:ph idx="1"/>
            <p:extLst>
              <p:ext uri="{D42A27DB-BD31-4B8C-83A1-F6EECF244321}">
                <p14:modId xmlns:p14="http://schemas.microsoft.com/office/powerpoint/2010/main" val="448792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8662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A4F7AC-DC9A-415B-8D63-BD9D977E6FB8}"/>
              </a:ext>
            </a:extLst>
          </p:cNvPr>
          <p:cNvGraphicFramePr>
            <a:graphicFrameLocks noGrp="1"/>
          </p:cNvGraphicFramePr>
          <p:nvPr>
            <p:ph idx="1"/>
            <p:extLst>
              <p:ext uri="{D42A27DB-BD31-4B8C-83A1-F6EECF244321}">
                <p14:modId xmlns:p14="http://schemas.microsoft.com/office/powerpoint/2010/main" val="1713785736"/>
              </p:ext>
            </p:extLst>
          </p:nvPr>
        </p:nvGraphicFramePr>
        <p:xfrm>
          <a:off x="838200" y="357809"/>
          <a:ext cx="10515600" cy="5819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308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B98B8-E957-4CCA-B90A-44F5E5D31F9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EB87B1E-5846-472F-820C-F3A06A19BDC4}"/>
              </a:ext>
            </a:extLst>
          </p:cNvPr>
          <p:cNvSpPr>
            <a:spLocks noGrp="1"/>
          </p:cNvSpPr>
          <p:nvPr>
            <p:ph idx="1"/>
          </p:nvPr>
        </p:nvSpPr>
        <p:spPr/>
        <p:txBody>
          <a:bodyPr>
            <a:normAutofit/>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תלמוד ירושלמי מסכת שביעית פרק ד הלכה ז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 כתיב כי יובל היא קודש תהיה לכם וגומר מה היא קודש </a:t>
            </a:r>
            <a:r>
              <a:rPr lang="he-IL" sz="1800" b="1" dirty="0">
                <a:effectLst/>
                <a:latin typeface="Calibri" panose="020F0502020204030204" pitchFamily="34" charset="0"/>
                <a:ea typeface="Calibri" panose="020F0502020204030204" pitchFamily="34" charset="0"/>
                <a:cs typeface="Arial" panose="020B0604020202020204" pitchFamily="34" charset="0"/>
              </a:rPr>
              <a:t>אף תבואתה קודש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תלמוד בבלי מסכת סוכה דף מ עמוד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תניא כוותיה דרבי אלעזר: </a:t>
            </a:r>
            <a:r>
              <a:rPr lang="he-IL" sz="1800" b="1" dirty="0">
                <a:effectLst/>
                <a:latin typeface="Calibri" panose="020F0502020204030204" pitchFamily="34" charset="0"/>
                <a:ea typeface="Calibri" panose="020F0502020204030204" pitchFamily="34" charset="0"/>
                <a:cs typeface="Arial" panose="020B0604020202020204" pitchFamily="34" charset="0"/>
              </a:rPr>
              <a:t>שביעית תופסת את דמיה, שנאמר כי יובל היא קדש תהיה לכם, מה קדש תופס את דמיו ואסור - אף שביעית תופסת את דמיה ואסורה</a:t>
            </a:r>
            <a:r>
              <a:rPr lang="he-IL" sz="1800" dirty="0">
                <a:effectLst/>
                <a:latin typeface="Calibri" panose="020F0502020204030204" pitchFamily="34" charset="0"/>
                <a:ea typeface="Calibri" panose="020F0502020204030204" pitchFamily="34" charset="0"/>
                <a:cs typeface="Arial" panose="020B0604020202020204" pitchFamily="34" charset="0"/>
              </a:rPr>
              <a:t>. אי מה קדש תפס דמיו ויוצא לחולין, אף שביעית תופסת את דמיה ויוצאת לחולין - תלמוד לומר תהיה - </a:t>
            </a:r>
            <a:r>
              <a:rPr lang="he-IL" sz="1800" dirty="0" err="1">
                <a:effectLst/>
                <a:latin typeface="Calibri" panose="020F0502020204030204" pitchFamily="34" charset="0"/>
                <a:ea typeface="Calibri" panose="020F0502020204030204" pitchFamily="34" charset="0"/>
                <a:cs typeface="Arial" panose="020B0604020202020204" pitchFamily="34" charset="0"/>
              </a:rPr>
              <a:t>בהוייתה</a:t>
            </a:r>
            <a:r>
              <a:rPr lang="he-IL" sz="1800" dirty="0">
                <a:effectLst/>
                <a:latin typeface="Calibri" panose="020F0502020204030204" pitchFamily="34" charset="0"/>
                <a:ea typeface="Calibri" panose="020F0502020204030204" pitchFamily="34" charset="0"/>
                <a:cs typeface="Arial" panose="020B0604020202020204" pitchFamily="34" charset="0"/>
              </a:rPr>
              <a:t> תהא. הא כיצד? לקח בפירות שביעית בשר - אלו ואלו </a:t>
            </a:r>
            <a:r>
              <a:rPr lang="he-IL" sz="1800" dirty="0" err="1">
                <a:effectLst/>
                <a:latin typeface="Calibri" panose="020F0502020204030204" pitchFamily="34" charset="0"/>
                <a:ea typeface="Calibri" panose="020F0502020204030204" pitchFamily="34" charset="0"/>
                <a:cs typeface="Arial" panose="020B0604020202020204" pitchFamily="34" charset="0"/>
              </a:rPr>
              <a:t>מתבערין</a:t>
            </a:r>
            <a:r>
              <a:rPr lang="he-IL" sz="1800" dirty="0">
                <a:effectLst/>
                <a:latin typeface="Calibri" panose="020F0502020204030204" pitchFamily="34" charset="0"/>
                <a:ea typeface="Calibri" panose="020F0502020204030204" pitchFamily="34" charset="0"/>
                <a:cs typeface="Arial" panose="020B0604020202020204" pitchFamily="34" charset="0"/>
              </a:rPr>
              <a:t> בשביעית, לקח בבשר דגים - יצא בשר ונכנסו דגים, לקח בדגים יין - יצאו דגים ונכנס יין, לקח ביין שמן - יצא יין ונכנס שמן. הא כיצד? אחרון </a:t>
            </a:r>
            <a:r>
              <a:rPr lang="he-IL" sz="1800" dirty="0" err="1">
                <a:effectLst/>
                <a:latin typeface="Calibri" panose="020F0502020204030204" pitchFamily="34" charset="0"/>
                <a:ea typeface="Calibri" panose="020F0502020204030204" pitchFamily="34" charset="0"/>
                <a:cs typeface="Arial" panose="020B0604020202020204" pitchFamily="34" charset="0"/>
              </a:rPr>
              <a:t>אחרון</a:t>
            </a:r>
            <a:r>
              <a:rPr lang="he-IL" sz="1800" dirty="0">
                <a:effectLst/>
                <a:latin typeface="Calibri" panose="020F0502020204030204" pitchFamily="34" charset="0"/>
                <a:ea typeface="Calibri" panose="020F0502020204030204" pitchFamily="34" charset="0"/>
                <a:cs typeface="Arial" panose="020B0604020202020204" pitchFamily="34" charset="0"/>
              </a:rPr>
              <a:t> נכנס בשביעית, ופרי עצמו אסור.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מסכת שביעית (ליברמן) פרק ו הלכה ט</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he-IL" sz="1800" dirty="0">
                <a:effectLst/>
                <a:latin typeface="Calibri" panose="020F0502020204030204" pitchFamily="34" charset="0"/>
                <a:ea typeface="Calibri" panose="020F0502020204030204" pitchFamily="34" charset="0"/>
                <a:cs typeface="Arial" panose="020B0604020202020204" pitchFamily="34" charset="0"/>
              </a:rPr>
              <a:t>...</a:t>
            </a:r>
            <a:r>
              <a:rPr lang="he-IL" sz="1800" b="1" dirty="0">
                <a:effectLst/>
                <a:latin typeface="Calibri" panose="020F0502020204030204" pitchFamily="34" charset="0"/>
                <a:ea typeface="Calibri" panose="020F0502020204030204" pitchFamily="34" charset="0"/>
                <a:cs typeface="Arial" panose="020B0604020202020204" pitchFamily="34" charset="0"/>
              </a:rPr>
              <a:t>שמן של שביעית אין סכין אותו </a:t>
            </a:r>
            <a:r>
              <a:rPr lang="he-IL" sz="1800" b="1" dirty="0" err="1">
                <a:effectLst/>
                <a:latin typeface="Calibri" panose="020F0502020204030204" pitchFamily="34" charset="0"/>
                <a:ea typeface="Calibri" panose="020F0502020204030204" pitchFamily="34" charset="0"/>
                <a:cs typeface="Arial" panose="020B0604020202020204" pitchFamily="34" charset="0"/>
              </a:rPr>
              <a:t>בידים</a:t>
            </a:r>
            <a:r>
              <a:rPr lang="he-IL" sz="1800" b="1" dirty="0">
                <a:effectLst/>
                <a:latin typeface="Calibri" panose="020F0502020204030204" pitchFamily="34" charset="0"/>
                <a:ea typeface="Calibri" panose="020F0502020204030204" pitchFamily="34" charset="0"/>
                <a:cs typeface="Arial" panose="020B0604020202020204" pitchFamily="34" charset="0"/>
              </a:rPr>
              <a:t> טמאות</a:t>
            </a:r>
            <a:r>
              <a:rPr lang="he-IL" sz="1800" dirty="0">
                <a:effectLst/>
                <a:latin typeface="Calibri" panose="020F0502020204030204" pitchFamily="34" charset="0"/>
                <a:ea typeface="Calibri" panose="020F0502020204030204" pitchFamily="34" charset="0"/>
                <a:cs typeface="Arial" panose="020B0604020202020204" pitchFamily="34" charset="0"/>
              </a:rPr>
              <a:t> נפל על גבי בשרו מפשפשו אפי' </a:t>
            </a:r>
            <a:r>
              <a:rPr lang="he-IL" sz="1800" dirty="0" err="1">
                <a:effectLst/>
                <a:latin typeface="Calibri" panose="020F0502020204030204" pitchFamily="34" charset="0"/>
                <a:ea typeface="Calibri" panose="020F0502020204030204" pitchFamily="34" charset="0"/>
                <a:cs typeface="Arial" panose="020B0604020202020204" pitchFamily="34" charset="0"/>
              </a:rPr>
              <a:t>בידים</a:t>
            </a:r>
            <a:r>
              <a:rPr lang="he-IL" sz="1800" dirty="0">
                <a:effectLst/>
                <a:latin typeface="Calibri" panose="020F0502020204030204" pitchFamily="34" charset="0"/>
                <a:ea typeface="Calibri" panose="020F0502020204030204" pitchFamily="34" charset="0"/>
                <a:cs typeface="Arial" panose="020B0604020202020204" pitchFamily="34" charset="0"/>
              </a:rPr>
              <a:t> טמאות</a:t>
            </a:r>
            <a:endParaRPr lang="he-IL" dirty="0"/>
          </a:p>
        </p:txBody>
      </p:sp>
    </p:spTree>
    <p:extLst>
      <p:ext uri="{BB962C8B-B14F-4D97-AF65-F5344CB8AC3E}">
        <p14:creationId xmlns:p14="http://schemas.microsoft.com/office/powerpoint/2010/main" val="29954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488FF-9578-4946-82E1-A6898FAC465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3B75442-0FC8-48FF-BC6F-AEB2AB2682C2}"/>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השגות הרמב"ן לספר המצוות שכחת </a:t>
            </a:r>
            <a:r>
              <a:rPr lang="he-IL" sz="2200" dirty="0" err="1">
                <a:effectLst/>
                <a:latin typeface="Calibri" panose="020F0502020204030204" pitchFamily="34" charset="0"/>
                <a:ea typeface="Calibri" panose="020F0502020204030204" pitchFamily="34" charset="0"/>
                <a:cs typeface="Arial" panose="020B0604020202020204" pitchFamily="34" charset="0"/>
              </a:rPr>
              <a:t>העשין</a:t>
            </a:r>
            <a:r>
              <a:rPr lang="he-IL" sz="2200" dirty="0">
                <a:effectLst/>
                <a:latin typeface="Calibri" panose="020F0502020204030204" pitchFamily="34" charset="0"/>
                <a:ea typeface="Calibri" panose="020F0502020204030204" pitchFamily="34" charset="0"/>
                <a:cs typeface="Arial" panose="020B0604020202020204" pitchFamily="34" charset="0"/>
              </a:rPr>
              <a:t>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מצוה שלישית {ששכח הרמב"ם} שאמרה תורה בפירות שביעית (ר"פ בהר) </a:t>
            </a:r>
            <a:r>
              <a:rPr lang="he-IL" sz="2200" dirty="0" err="1">
                <a:effectLst/>
                <a:latin typeface="Calibri" panose="020F0502020204030204" pitchFamily="34" charset="0"/>
                <a:ea typeface="Calibri" panose="020F0502020204030204" pitchFamily="34" charset="0"/>
                <a:cs typeface="Arial" panose="020B0604020202020204" pitchFamily="34" charset="0"/>
              </a:rPr>
              <a:t>והיתה</a:t>
            </a:r>
            <a:r>
              <a:rPr lang="he-IL" sz="2200" dirty="0">
                <a:effectLst/>
                <a:latin typeface="Calibri" panose="020F0502020204030204" pitchFamily="34" charset="0"/>
                <a:ea typeface="Calibri" panose="020F0502020204030204" pitchFamily="34" charset="0"/>
                <a:cs typeface="Arial" panose="020B0604020202020204" pitchFamily="34" charset="0"/>
              </a:rPr>
              <a:t> שבת הארץ לכם לאכלה ודרשו לאכלה ולא לסחורה. וזה דבר תורה הוא כמו שאמרו באחרון שלע"ז (סב א) נמצא פורע חובו בפירות שביעית והתורה אמרה לאכלה ולא לסחורה. וכן במקומות רבים מן התלמוד (בכורות </a:t>
            </a:r>
            <a:r>
              <a:rPr lang="he-IL" sz="2200" dirty="0" err="1">
                <a:effectLst/>
                <a:latin typeface="Calibri" panose="020F0502020204030204" pitchFamily="34" charset="0"/>
                <a:ea typeface="Calibri" panose="020F0502020204030204" pitchFamily="34" charset="0"/>
                <a:cs typeface="Arial" panose="020B0604020202020204" pitchFamily="34" charset="0"/>
              </a:rPr>
              <a:t>יב</a:t>
            </a:r>
            <a:r>
              <a:rPr lang="he-IL" sz="2200" dirty="0">
                <a:effectLst/>
                <a:latin typeface="Calibri" panose="020F0502020204030204" pitchFamily="34" charset="0"/>
                <a:ea typeface="Calibri" panose="020F0502020204030204" pitchFamily="34" charset="0"/>
                <a:cs typeface="Arial" panose="020B0604020202020204" pitchFamily="34" charset="0"/>
              </a:rPr>
              <a:t> ב, ועי' סוכה מ א, </a:t>
            </a:r>
            <a:r>
              <a:rPr lang="he-IL" sz="2200" dirty="0" err="1">
                <a:effectLst/>
                <a:latin typeface="Calibri" panose="020F0502020204030204" pitchFamily="34" charset="0"/>
                <a:ea typeface="Calibri" panose="020F0502020204030204" pitchFamily="34" charset="0"/>
                <a:cs typeface="Arial" panose="020B0604020202020204" pitchFamily="34" charset="0"/>
              </a:rPr>
              <a:t>וש"נ</a:t>
            </a:r>
            <a:r>
              <a:rPr lang="he-IL" sz="2200" dirty="0">
                <a:effectLst/>
                <a:latin typeface="Calibri" panose="020F0502020204030204" pitchFamily="34" charset="0"/>
                <a:ea typeface="Calibri" panose="020F0502020204030204" pitchFamily="34" charset="0"/>
                <a:cs typeface="Arial" panose="020B0604020202020204" pitchFamily="34" charset="0"/>
              </a:rPr>
              <a:t>) בא כלשון הזה. ונכפלה זאת </a:t>
            </a:r>
            <a:r>
              <a:rPr lang="he-IL" sz="2200" dirty="0" err="1">
                <a:effectLst/>
                <a:latin typeface="Calibri" panose="020F0502020204030204" pitchFamily="34" charset="0"/>
                <a:ea typeface="Calibri" panose="020F0502020204030204" pitchFamily="34" charset="0"/>
                <a:cs typeface="Arial" panose="020B0604020202020204" pitchFamily="34" charset="0"/>
              </a:rPr>
              <a:t>המצוה</a:t>
            </a:r>
            <a:r>
              <a:rPr lang="he-IL" sz="2200" dirty="0">
                <a:effectLst/>
                <a:latin typeface="Calibri" panose="020F0502020204030204" pitchFamily="34" charset="0"/>
                <a:ea typeface="Calibri" panose="020F0502020204030204" pitchFamily="34" charset="0"/>
                <a:cs typeface="Arial" panose="020B0604020202020204" pitchFamily="34" charset="0"/>
              </a:rPr>
              <a:t> באמרו </a:t>
            </a:r>
            <a:r>
              <a:rPr lang="he-IL" sz="2200" dirty="0" err="1">
                <a:effectLst/>
                <a:latin typeface="Calibri" panose="020F0502020204030204" pitchFamily="34" charset="0"/>
                <a:ea typeface="Calibri" panose="020F0502020204030204" pitchFamily="34" charset="0"/>
                <a:cs typeface="Arial" panose="020B0604020202020204" pitchFamily="34" charset="0"/>
              </a:rPr>
              <a:t>ית</a:t>
            </a:r>
            <a:r>
              <a:rPr lang="he-IL" sz="2200" dirty="0">
                <a:effectLst/>
                <a:latin typeface="Calibri" panose="020F0502020204030204" pitchFamily="34" charset="0"/>
                <a:ea typeface="Calibri" panose="020F0502020204030204" pitchFamily="34" charset="0"/>
                <a:cs typeface="Arial" panose="020B0604020202020204" pitchFamily="34" charset="0"/>
              </a:rPr>
              <a:t>' (משפטי' </a:t>
            </a:r>
            <a:r>
              <a:rPr lang="he-IL" sz="2200" dirty="0" err="1">
                <a:effectLst/>
                <a:latin typeface="Calibri" panose="020F0502020204030204" pitchFamily="34" charset="0"/>
                <a:ea typeface="Calibri" panose="020F0502020204030204" pitchFamily="34" charset="0"/>
                <a:cs typeface="Arial" panose="020B0604020202020204" pitchFamily="34" charset="0"/>
              </a:rPr>
              <a:t>כג</a:t>
            </a:r>
            <a:r>
              <a:rPr lang="he-IL" sz="2200" dirty="0">
                <a:effectLst/>
                <a:latin typeface="Calibri" panose="020F0502020204030204" pitchFamily="34" charset="0"/>
                <a:ea typeface="Calibri" panose="020F0502020204030204" pitchFamily="34" charset="0"/>
                <a:cs typeface="Arial" panose="020B0604020202020204" pitchFamily="34" charset="0"/>
              </a:rPr>
              <a:t>) ואכלו אביוני עמך. שלא אמר לאביוני עמך תעזוב אותם כמו שאמר (ר"פ קדושים) לעני ולגר תעזוב אותם בלקט ושכחה אבל לשון אכילה מזכיר בהם הכתוב בכל מקום (שם ופ' בהר </a:t>
            </a:r>
            <a:r>
              <a:rPr lang="he-IL" sz="2200" dirty="0" err="1">
                <a:effectLst/>
                <a:latin typeface="Calibri" panose="020F0502020204030204" pitchFamily="34" charset="0"/>
                <a:ea typeface="Calibri" panose="020F0502020204030204" pitchFamily="34" charset="0"/>
                <a:cs typeface="Arial" panose="020B0604020202020204" pitchFamily="34" charset="0"/>
              </a:rPr>
              <a:t>ב"פ</a:t>
            </a:r>
            <a:r>
              <a:rPr lang="he-IL" sz="2200" dirty="0">
                <a:effectLst/>
                <a:latin typeface="Calibri" panose="020F0502020204030204" pitchFamily="34" charset="0"/>
                <a:ea typeface="Calibri" panose="020F0502020204030204" pitchFamily="34" charset="0"/>
                <a:cs typeface="Arial" panose="020B0604020202020204" pitchFamily="34" charset="0"/>
              </a:rPr>
              <a:t>). והנה העושה סחורה בהם עובר בעשה: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9523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4A846-F830-4997-95E6-F0E11198409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400A425-A6C1-4CFC-AF98-5D8266707F09}"/>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מגילת אסתר על ספר המצוות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he-IL" sz="2200" dirty="0">
                <a:effectLst/>
                <a:latin typeface="Calibri" panose="020F0502020204030204" pitchFamily="34" charset="0"/>
                <a:ea typeface="Calibri" panose="020F0502020204030204" pitchFamily="34" charset="0"/>
                <a:cs typeface="Arial" panose="020B0604020202020204" pitchFamily="34" charset="0"/>
              </a:rPr>
              <a:t>יראה לי כי מה שלא מנאה הרב הוא לפי שמה שדרשו חכמים לאכלה ולא לסחורה </a:t>
            </a:r>
            <a:r>
              <a:rPr lang="he-IL" sz="2200" b="1" dirty="0">
                <a:effectLst/>
                <a:latin typeface="Calibri" panose="020F0502020204030204" pitchFamily="34" charset="0"/>
                <a:ea typeface="Calibri" panose="020F0502020204030204" pitchFamily="34" charset="0"/>
                <a:cs typeface="Arial" panose="020B0604020202020204" pitchFamily="34" charset="0"/>
              </a:rPr>
              <a:t>אין פירושו שיהא מצוה באכילתם רק לאכלה הותר לכם ולא לעשות בהם סחורה</a:t>
            </a:r>
            <a:r>
              <a:rPr lang="he-IL" sz="2200" dirty="0">
                <a:effectLst/>
                <a:latin typeface="Calibri" panose="020F0502020204030204" pitchFamily="34" charset="0"/>
                <a:ea typeface="Calibri" panose="020F0502020204030204" pitchFamily="34" charset="0"/>
                <a:cs typeface="Arial" panose="020B0604020202020204" pitchFamily="34" charset="0"/>
              </a:rPr>
              <a:t>, וראיה שאין באכילתם מצוה ממה ששנינו בפרק ח' משביעית (משנה ב'): שביעית ניתנה לאכילה ושתיה וסיכה </a:t>
            </a:r>
            <a:r>
              <a:rPr lang="he-IL" sz="2200" dirty="0" err="1">
                <a:effectLst/>
                <a:latin typeface="Calibri" panose="020F0502020204030204" pitchFamily="34" charset="0"/>
                <a:ea typeface="Calibri" panose="020F0502020204030204" pitchFamily="34" charset="0"/>
                <a:cs typeface="Arial" panose="020B0604020202020204" pitchFamily="34" charset="0"/>
              </a:rPr>
              <a:t>כו</a:t>
            </a:r>
            <a:r>
              <a:rPr lang="he-IL" sz="2200" dirty="0">
                <a:effectLst/>
                <a:latin typeface="Calibri" panose="020F0502020204030204" pitchFamily="34" charset="0"/>
                <a:ea typeface="Calibri" panose="020F0502020204030204" pitchFamily="34" charset="0"/>
                <a:cs typeface="Arial" panose="020B0604020202020204" pitchFamily="34" charset="0"/>
              </a:rPr>
              <a:t>', ולא </a:t>
            </a:r>
            <a:r>
              <a:rPr lang="he-IL" sz="2200" dirty="0" err="1">
                <a:effectLst/>
                <a:latin typeface="Calibri" panose="020F0502020204030204" pitchFamily="34" charset="0"/>
                <a:ea typeface="Calibri" panose="020F0502020204030204" pitchFamily="34" charset="0"/>
                <a:cs typeface="Arial" panose="020B0604020202020204" pitchFamily="34" charset="0"/>
              </a:rPr>
              <a:t>קאמר</a:t>
            </a:r>
            <a:r>
              <a:rPr lang="he-IL" sz="2200" dirty="0">
                <a:effectLst/>
                <a:latin typeface="Calibri" panose="020F0502020204030204" pitchFamily="34" charset="0"/>
                <a:ea typeface="Calibri" panose="020F0502020204030204" pitchFamily="34" charset="0"/>
                <a:cs typeface="Arial" panose="020B0604020202020204" pitchFamily="34" charset="0"/>
              </a:rPr>
              <a:t> שביעית מצוה באכילה ושתיה </a:t>
            </a:r>
            <a:r>
              <a:rPr lang="he-IL" sz="2200" dirty="0" err="1">
                <a:effectLst/>
                <a:latin typeface="Calibri" panose="020F0502020204030204" pitchFamily="34" charset="0"/>
                <a:ea typeface="Calibri" panose="020F0502020204030204" pitchFamily="34" charset="0"/>
                <a:cs typeface="Arial" panose="020B0604020202020204" pitchFamily="34" charset="0"/>
              </a:rPr>
              <a:t>וכו</a:t>
            </a:r>
            <a:r>
              <a:rPr lang="he-IL" sz="2200" dirty="0">
                <a:effectLst/>
                <a:latin typeface="Calibri" panose="020F0502020204030204" pitchFamily="34" charset="0"/>
                <a:ea typeface="Calibri" panose="020F0502020204030204" pitchFamily="34" charset="0"/>
                <a:cs typeface="Arial" panose="020B0604020202020204" pitchFamily="34" charset="0"/>
              </a:rPr>
              <a:t>'. ואל תשתבש במה שאמר בגמרא ירושלמי בזה הפירוש על זאת המשנה בהלכה ב': "כיצד לאכול דבר שדרכו לאכול? אין מחייבים אותו לאכול לא פת </a:t>
            </a:r>
            <a:r>
              <a:rPr lang="he-IL" sz="2200" dirty="0" err="1">
                <a:effectLst/>
                <a:latin typeface="Calibri" panose="020F0502020204030204" pitchFamily="34" charset="0"/>
                <a:ea typeface="Calibri" panose="020F0502020204030204" pitchFamily="34" charset="0"/>
                <a:cs typeface="Arial" panose="020B0604020202020204" pitchFamily="34" charset="0"/>
              </a:rPr>
              <a:t>שעפשה</a:t>
            </a:r>
            <a:r>
              <a:rPr lang="he-IL" sz="2200" dirty="0">
                <a:effectLst/>
                <a:latin typeface="Calibri" panose="020F0502020204030204" pitchFamily="34" charset="0"/>
                <a:ea typeface="Calibri" panose="020F0502020204030204" pitchFamily="34" charset="0"/>
                <a:cs typeface="Arial" panose="020B0604020202020204" pitchFamily="34" charset="0"/>
              </a:rPr>
              <a:t> ולא </a:t>
            </a:r>
            <a:r>
              <a:rPr lang="he-IL" sz="2200" dirty="0" err="1">
                <a:effectLst/>
                <a:latin typeface="Calibri" panose="020F0502020204030204" pitchFamily="34" charset="0"/>
                <a:ea typeface="Calibri" panose="020F0502020204030204" pitchFamily="34" charset="0"/>
                <a:cs typeface="Arial" panose="020B0604020202020204" pitchFamily="34" charset="0"/>
              </a:rPr>
              <a:t>קניבת</a:t>
            </a:r>
            <a:r>
              <a:rPr lang="he-IL" sz="2200" dirty="0">
                <a:effectLst/>
                <a:latin typeface="Calibri" panose="020F0502020204030204" pitchFamily="34" charset="0"/>
                <a:ea typeface="Calibri" panose="020F0502020204030204" pitchFamily="34" charset="0"/>
                <a:cs typeface="Arial" panose="020B0604020202020204" pitchFamily="34" charset="0"/>
              </a:rPr>
              <a:t> ירק ולא תבשיל שנתקלקל צורתו", כי נראה מכאן </a:t>
            </a:r>
            <a:r>
              <a:rPr lang="he-IL" sz="2200" dirty="0" err="1">
                <a:effectLst/>
                <a:latin typeface="Calibri" panose="020F0502020204030204" pitchFamily="34" charset="0"/>
                <a:ea typeface="Calibri" panose="020F0502020204030204" pitchFamily="34" charset="0"/>
                <a:cs typeface="Arial" panose="020B0604020202020204" pitchFamily="34" charset="0"/>
              </a:rPr>
              <a:t>שדוקא</a:t>
            </a:r>
            <a:r>
              <a:rPr lang="he-IL" sz="2200" dirty="0">
                <a:effectLst/>
                <a:latin typeface="Calibri" panose="020F0502020204030204" pitchFamily="34" charset="0"/>
                <a:ea typeface="Calibri" panose="020F0502020204030204" pitchFamily="34" charset="0"/>
                <a:cs typeface="Arial" panose="020B0604020202020204" pitchFamily="34" charset="0"/>
              </a:rPr>
              <a:t> אלו הדברים שנתקלקלו אין </a:t>
            </a:r>
            <a:r>
              <a:rPr lang="he-IL" sz="2200" dirty="0" err="1">
                <a:effectLst/>
                <a:latin typeface="Calibri" panose="020F0502020204030204" pitchFamily="34" charset="0"/>
                <a:ea typeface="Calibri" panose="020F0502020204030204" pitchFamily="34" charset="0"/>
                <a:cs typeface="Arial" panose="020B0604020202020204" pitchFamily="34" charset="0"/>
              </a:rPr>
              <a:t>מחייבין</a:t>
            </a:r>
            <a:r>
              <a:rPr lang="he-IL" sz="2200" dirty="0">
                <a:effectLst/>
                <a:latin typeface="Calibri" panose="020F0502020204030204" pitchFamily="34" charset="0"/>
                <a:ea typeface="Calibri" panose="020F0502020204030204" pitchFamily="34" charset="0"/>
                <a:cs typeface="Arial" panose="020B0604020202020204" pitchFamily="34" charset="0"/>
              </a:rPr>
              <a:t> אותו לאכלם אבל מה שהוא מתוקן וטוב חייב לאכול, זה אינו כי מה שאמרו באלו שאין </a:t>
            </a:r>
            <a:r>
              <a:rPr lang="he-IL" sz="2200" dirty="0" err="1">
                <a:effectLst/>
                <a:latin typeface="Calibri" panose="020F0502020204030204" pitchFamily="34" charset="0"/>
                <a:ea typeface="Calibri" panose="020F0502020204030204" pitchFamily="34" charset="0"/>
                <a:cs typeface="Arial" panose="020B0604020202020204" pitchFamily="34" charset="0"/>
              </a:rPr>
              <a:t>מחייבין</a:t>
            </a:r>
            <a:r>
              <a:rPr lang="he-IL" sz="2200" dirty="0">
                <a:effectLst/>
                <a:latin typeface="Calibri" panose="020F0502020204030204" pitchFamily="34" charset="0"/>
                <a:ea typeface="Calibri" panose="020F0502020204030204" pitchFamily="34" charset="0"/>
                <a:cs typeface="Arial" panose="020B0604020202020204" pitchFamily="34" charset="0"/>
              </a:rPr>
              <a:t> אותו לאכול הוא משום </a:t>
            </a:r>
            <a:r>
              <a:rPr lang="he-IL" sz="2200" dirty="0" err="1">
                <a:effectLst/>
                <a:latin typeface="Calibri" panose="020F0502020204030204" pitchFamily="34" charset="0"/>
                <a:ea typeface="Calibri" panose="020F0502020204030204" pitchFamily="34" charset="0"/>
                <a:cs typeface="Arial" panose="020B0604020202020204" pitchFamily="34" charset="0"/>
              </a:rPr>
              <a:t>דסד"א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דחייב</a:t>
            </a:r>
            <a:r>
              <a:rPr lang="he-IL" sz="2200" dirty="0">
                <a:effectLst/>
                <a:latin typeface="Calibri" panose="020F0502020204030204" pitchFamily="34" charset="0"/>
                <a:ea typeface="Calibri" panose="020F0502020204030204" pitchFamily="34" charset="0"/>
                <a:cs typeface="Arial" panose="020B0604020202020204" pitchFamily="34" charset="0"/>
              </a:rPr>
              <a:t> לאכלם למען לא </a:t>
            </a:r>
            <a:r>
              <a:rPr lang="he-IL" sz="2200" dirty="0" err="1">
                <a:effectLst/>
                <a:latin typeface="Calibri" panose="020F0502020204030204" pitchFamily="34" charset="0"/>
                <a:ea typeface="Calibri" panose="020F0502020204030204" pitchFamily="34" charset="0"/>
                <a:cs typeface="Arial" panose="020B0604020202020204" pitchFamily="34" charset="0"/>
              </a:rPr>
              <a:t>יפסדו</a:t>
            </a:r>
            <a:r>
              <a:rPr lang="he-IL" sz="2200" dirty="0">
                <a:effectLst/>
                <a:latin typeface="Calibri" panose="020F0502020204030204" pitchFamily="34" charset="0"/>
                <a:ea typeface="Calibri" panose="020F0502020204030204" pitchFamily="34" charset="0"/>
                <a:cs typeface="Arial" panose="020B0604020202020204" pitchFamily="34" charset="0"/>
              </a:rPr>
              <a:t> שהתורה אמרה לאכלה ולא להפסד </a:t>
            </a:r>
            <a:r>
              <a:rPr lang="he-IL" sz="2200" dirty="0" err="1">
                <a:effectLst/>
                <a:latin typeface="Calibri" panose="020F0502020204030204" pitchFamily="34" charset="0"/>
                <a:ea typeface="Calibri" panose="020F0502020204030204" pitchFamily="34" charset="0"/>
                <a:cs typeface="Arial" panose="020B0604020202020204" pitchFamily="34" charset="0"/>
              </a:rPr>
              <a:t>קמ"ל</a:t>
            </a:r>
            <a:r>
              <a:rPr lang="he-IL" sz="2200" dirty="0">
                <a:effectLst/>
                <a:latin typeface="Calibri" panose="020F0502020204030204" pitchFamily="34" charset="0"/>
                <a:ea typeface="Calibri" panose="020F0502020204030204" pitchFamily="34" charset="0"/>
                <a:cs typeface="Arial" panose="020B0604020202020204" pitchFamily="34" charset="0"/>
              </a:rPr>
              <a:t> שאינו חייב לאכלם מאחר שאינם ראויים לאכילה ובהיותם ראויים פשיטא כי אינו חייב ג"כ לאכלם שהרי אין כאן חשש שמא </a:t>
            </a:r>
            <a:r>
              <a:rPr lang="he-IL" sz="2200" dirty="0" err="1">
                <a:effectLst/>
                <a:latin typeface="Calibri" panose="020F0502020204030204" pitchFamily="34" charset="0"/>
                <a:ea typeface="Calibri" panose="020F0502020204030204" pitchFamily="34" charset="0"/>
                <a:cs typeface="Arial" panose="020B0604020202020204" pitchFamily="34" charset="0"/>
              </a:rPr>
              <a:t>יפסדו</a:t>
            </a:r>
            <a:r>
              <a:rPr lang="he-IL" sz="2200" dirty="0">
                <a:effectLst/>
                <a:latin typeface="Calibri" panose="020F0502020204030204" pitchFamily="34" charset="0"/>
                <a:ea typeface="Calibri" panose="020F0502020204030204" pitchFamily="34" charset="0"/>
                <a:cs typeface="Arial" panose="020B0604020202020204" pitchFamily="34" charset="0"/>
              </a:rPr>
              <a:t> מאחר שהם טובים.  ו</a:t>
            </a:r>
            <a:endParaRPr lang="he-IL" sz="2200" dirty="0"/>
          </a:p>
        </p:txBody>
      </p:sp>
    </p:spTree>
    <p:extLst>
      <p:ext uri="{BB962C8B-B14F-4D97-AF65-F5344CB8AC3E}">
        <p14:creationId xmlns:p14="http://schemas.microsoft.com/office/powerpoint/2010/main" val="2647906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AD9FA-1723-43C3-8C67-E215CA54EC6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7336248-886C-4E38-84A0-AE54D9887CF1}"/>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שבת הארץ קונטרס אחרון - סעיף </a:t>
            </a:r>
            <a:r>
              <a:rPr lang="he-IL" sz="2200" dirty="0" err="1">
                <a:effectLst/>
                <a:latin typeface="Calibri" panose="020F0502020204030204" pitchFamily="34" charset="0"/>
                <a:ea typeface="Calibri" panose="020F0502020204030204" pitchFamily="34" charset="0"/>
                <a:cs typeface="Arial" panose="020B0604020202020204" pitchFamily="34" charset="0"/>
              </a:rPr>
              <a:t>כא</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ואם יש מצוה באכילת פירות שביעית, יש לומר שאסור לשבת בתענית רשות מי שיש לו פירות שביעית כל זמן שלא אכלו.</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 </a:t>
            </a:r>
            <a:endParaRPr lang="he-IL" sz="2200" dirty="0"/>
          </a:p>
        </p:txBody>
      </p:sp>
    </p:spTree>
    <p:extLst>
      <p:ext uri="{BB962C8B-B14F-4D97-AF65-F5344CB8AC3E}">
        <p14:creationId xmlns:p14="http://schemas.microsoft.com/office/powerpoint/2010/main" val="3420100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36B04-CF01-415C-BB88-3020E96F840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2DFB601-07FE-4731-B6BF-A0CE892E932E}"/>
              </a:ext>
            </a:extLst>
          </p:cNvPr>
          <p:cNvSpPr>
            <a:spLocks noGrp="1"/>
          </p:cNvSpPr>
          <p:nvPr>
            <p:ph idx="1"/>
          </p:nvPr>
        </p:nvSpPr>
        <p:spPr/>
        <p:txBody>
          <a:bodyPr>
            <a:normAutofit/>
          </a:bodyPr>
          <a:lstStyle/>
          <a:p>
            <a:pPr marL="0" indent="0" algn="r" rtl="1">
              <a:lnSpc>
                <a:spcPct val="107000"/>
              </a:lnSpc>
              <a:spcAft>
                <a:spcPts val="800"/>
              </a:spcAft>
              <a:buNone/>
            </a:pPr>
            <a:r>
              <a:rPr lang="he-IL" sz="2800" dirty="0" err="1">
                <a:effectLst/>
                <a:latin typeface="Calibri" panose="020F0502020204030204" pitchFamily="34" charset="0"/>
                <a:ea typeface="Calibri" panose="020F0502020204030204" pitchFamily="34" charset="0"/>
                <a:cs typeface="Arial" panose="020B0604020202020204" pitchFamily="34" charset="0"/>
              </a:rPr>
              <a:t>חזון</a:t>
            </a:r>
            <a:r>
              <a:rPr lang="he-IL" sz="2800" dirty="0">
                <a:effectLst/>
                <a:latin typeface="Calibri" panose="020F0502020204030204" pitchFamily="34" charset="0"/>
                <a:ea typeface="Calibri" panose="020F0502020204030204" pitchFamily="34" charset="0"/>
                <a:cs typeface="Arial" panose="020B0604020202020204" pitchFamily="34" charset="0"/>
              </a:rPr>
              <a:t> איש שביעית סימן יד אות י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dirty="0">
                <a:effectLst/>
                <a:latin typeface="Calibri" panose="020F0502020204030204" pitchFamily="34" charset="0"/>
                <a:ea typeface="Calibri" panose="020F0502020204030204" pitchFamily="34" charset="0"/>
                <a:cs typeface="Arial" panose="020B0604020202020204" pitchFamily="34" charset="0"/>
              </a:rPr>
              <a:t>אין חיוב לעולם לאכול פירות שביעית שאינן כ{קרבן} שְלָמים שיהא מצוה באכילתן</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he-IL" sz="2800" dirty="0">
                <a:effectLst/>
                <a:latin typeface="Calibri" panose="020F0502020204030204" pitchFamily="34" charset="0"/>
                <a:ea typeface="Calibri" panose="020F0502020204030204" pitchFamily="34" charset="0"/>
                <a:cs typeface="Arial" panose="020B0604020202020204" pitchFamily="34" charset="0"/>
              </a:rPr>
              <a:t>וראיתי בספר מגילת אסתר בהוספת עשין של הרמב״ן עשה ג׳ שפירש דעת רמב״ן היפוך מזה</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he-IL" sz="2800" dirty="0">
                <a:effectLst/>
                <a:latin typeface="Calibri" panose="020F0502020204030204" pitchFamily="34" charset="0"/>
                <a:ea typeface="Calibri" panose="020F0502020204030204" pitchFamily="34" charset="0"/>
                <a:cs typeface="Arial" panose="020B0604020202020204" pitchFamily="34" charset="0"/>
              </a:rPr>
              <a:t>אבל כוונת רמב״ן </a:t>
            </a:r>
            <a:r>
              <a:rPr lang="he-IL" sz="2800" dirty="0" err="1">
                <a:effectLst/>
                <a:latin typeface="Calibri" panose="020F0502020204030204" pitchFamily="34" charset="0"/>
                <a:ea typeface="Calibri" panose="020F0502020204030204" pitchFamily="34" charset="0"/>
                <a:cs typeface="Arial" panose="020B0604020202020204" pitchFamily="34" charset="0"/>
              </a:rPr>
              <a:t>דאיסור</a:t>
            </a:r>
            <a:r>
              <a:rPr lang="he-IL" sz="2800" dirty="0">
                <a:effectLst/>
                <a:latin typeface="Calibri" panose="020F0502020204030204" pitchFamily="34" charset="0"/>
                <a:ea typeface="Calibri" panose="020F0502020204030204" pitchFamily="34" charset="0"/>
                <a:cs typeface="Arial" panose="020B0604020202020204" pitchFamily="34" charset="0"/>
              </a:rPr>
              <a:t> סחורה הוא ממנין עשין כמבואר בדבריו ז״ל, </a:t>
            </a:r>
            <a:r>
              <a:rPr lang="he-IL" sz="2800" b="1" dirty="0">
                <a:effectLst/>
                <a:latin typeface="Calibri" panose="020F0502020204030204" pitchFamily="34" charset="0"/>
                <a:ea typeface="Calibri" panose="020F0502020204030204" pitchFamily="34" charset="0"/>
                <a:cs typeface="Arial" panose="020B0604020202020204" pitchFamily="34" charset="0"/>
              </a:rPr>
              <a:t>אבל אין עשה באכילתן.</a:t>
            </a:r>
            <a:r>
              <a:rPr lang="he-IL" sz="2800" dirty="0">
                <a:effectLst/>
                <a:latin typeface="Calibri" panose="020F0502020204030204" pitchFamily="34" charset="0"/>
                <a:ea typeface="Calibri" panose="020F0502020204030204" pitchFamily="34" charset="0"/>
                <a:cs typeface="Arial" panose="020B0604020202020204" pitchFamily="34" charset="0"/>
              </a:rPr>
              <a:t> ואילו צריך ראיות שיש מצוה באכילתן לא היה מספיק מה </a:t>
            </a:r>
            <a:r>
              <a:rPr lang="he-IL" sz="2800" dirty="0" err="1">
                <a:effectLst/>
                <a:latin typeface="Calibri" panose="020F0502020204030204" pitchFamily="34" charset="0"/>
                <a:ea typeface="Calibri" panose="020F0502020204030204" pitchFamily="34" charset="0"/>
                <a:cs typeface="Arial" panose="020B0604020202020204" pitchFamily="34" charset="0"/>
              </a:rPr>
              <a:t>דמצינו</a:t>
            </a:r>
            <a:r>
              <a:rPr lang="he-IL" sz="2800" dirty="0">
                <a:effectLst/>
                <a:latin typeface="Calibri" panose="020F0502020204030204" pitchFamily="34" charset="0"/>
                <a:ea typeface="Calibri" panose="020F0502020204030204" pitchFamily="34" charset="0"/>
                <a:cs typeface="Arial" panose="020B0604020202020204" pitchFamily="34" charset="0"/>
              </a:rPr>
              <a:t> איסור סחורה, </a:t>
            </a:r>
            <a:r>
              <a:rPr lang="he-IL" sz="2800" dirty="0" err="1">
                <a:effectLst/>
                <a:latin typeface="Calibri" panose="020F0502020204030204" pitchFamily="34" charset="0"/>
                <a:ea typeface="Calibri" panose="020F0502020204030204" pitchFamily="34" charset="0"/>
                <a:cs typeface="Arial" panose="020B0604020202020204" pitchFamily="34" charset="0"/>
              </a:rPr>
              <a:t>דסחורה</a:t>
            </a:r>
            <a:r>
              <a:rPr lang="he-IL" sz="2800" dirty="0">
                <a:effectLst/>
                <a:latin typeface="Calibri" panose="020F0502020204030204" pitchFamily="34" charset="0"/>
                <a:ea typeface="Calibri" panose="020F0502020204030204" pitchFamily="34" charset="0"/>
                <a:cs typeface="Arial" panose="020B0604020202020204" pitchFamily="34" charset="0"/>
              </a:rPr>
              <a:t> אינה מבטלת אכילתן, שהרי הלוקח יאכלם? אלא מפני שאין מצוה באכילתן ולא שייך למִחשבה לעשה העמיד הרמב״ן את איסור סחורה </a:t>
            </a:r>
            <a:r>
              <a:rPr lang="he-IL" sz="2800" dirty="0" err="1">
                <a:effectLst/>
                <a:latin typeface="Calibri" panose="020F0502020204030204" pitchFamily="34" charset="0"/>
                <a:ea typeface="Calibri" panose="020F0502020204030204" pitchFamily="34" charset="0"/>
                <a:cs typeface="Arial" panose="020B0604020202020204" pitchFamily="34" charset="0"/>
              </a:rPr>
              <a:t>במנין</a:t>
            </a:r>
            <a:r>
              <a:rPr lang="he-IL" sz="2800" dirty="0">
                <a:effectLst/>
                <a:latin typeface="Calibri" panose="020F0502020204030204" pitchFamily="34" charset="0"/>
                <a:ea typeface="Calibri" panose="020F0502020204030204" pitchFamily="34" charset="0"/>
                <a:cs typeface="Arial" panose="020B0604020202020204" pitchFamily="34" charset="0"/>
              </a:rPr>
              <a:t> </a:t>
            </a:r>
            <a:r>
              <a:rPr lang="he-IL" sz="2800" dirty="0" err="1">
                <a:effectLst/>
                <a:latin typeface="Calibri" panose="020F0502020204030204" pitchFamily="34" charset="0"/>
                <a:ea typeface="Calibri" panose="020F0502020204030204" pitchFamily="34" charset="0"/>
                <a:cs typeface="Arial" panose="020B0604020202020204" pitchFamily="34" charset="0"/>
              </a:rPr>
              <a:t>העשין</a:t>
            </a:r>
            <a:r>
              <a:rPr lang="he-IL" sz="2800" dirty="0">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676344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2842E-285D-404E-91F9-0493C0B7BCD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8197430-73A1-4A2F-AF9B-B8609F5A716B}"/>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תורת הארץ פרק ח </a:t>
            </a:r>
            <a:r>
              <a:rPr lang="he-IL" sz="2200" dirty="0" err="1">
                <a:effectLst/>
                <a:latin typeface="Calibri" panose="020F0502020204030204" pitchFamily="34" charset="0"/>
                <a:ea typeface="Calibri" panose="020F0502020204030204" pitchFamily="34" charset="0"/>
                <a:cs typeface="Arial" panose="020B0604020202020204" pitchFamily="34" charset="0"/>
              </a:rPr>
              <a:t>ס"ק</a:t>
            </a:r>
            <a:r>
              <a:rPr lang="he-IL" sz="2200" dirty="0">
                <a:effectLst/>
                <a:latin typeface="Calibri" panose="020F0502020204030204" pitchFamily="34" charset="0"/>
                <a:ea typeface="Calibri" panose="020F0502020204030204" pitchFamily="34" charset="0"/>
                <a:cs typeface="Arial" panose="020B0604020202020204" pitchFamily="34" charset="0"/>
              </a:rPr>
              <a:t> כה</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אף שהתירה התורה להדליק הנר וכן לצבוע מהן, </a:t>
            </a:r>
            <a:r>
              <a:rPr lang="he-IL" sz="2200" b="1" dirty="0">
                <a:effectLst/>
                <a:latin typeface="Calibri" panose="020F0502020204030204" pitchFamily="34" charset="0"/>
                <a:ea typeface="Calibri" panose="020F0502020204030204" pitchFamily="34" charset="0"/>
                <a:cs typeface="Arial" panose="020B0604020202020204" pitchFamily="34" charset="0"/>
              </a:rPr>
              <a:t>מכל מקום אם אוכל מקיים מצוה דהא אין זה מצוה חיובית שיהיה חייב לאכול רק אם אוכל מקיים מצוה</a:t>
            </a:r>
            <a:r>
              <a:rPr lang="he-IL" sz="2200" dirty="0">
                <a:effectLst/>
                <a:latin typeface="Calibri" panose="020F0502020204030204" pitchFamily="34" charset="0"/>
                <a:ea typeface="Calibri" panose="020F0502020204030204" pitchFamily="34" charset="0"/>
                <a:cs typeface="Arial" panose="020B0604020202020204" pitchFamily="34" charset="0"/>
              </a:rPr>
              <a:t>, ולכן אם מדליק הנר או צובע מפירות שביעית אינו כמבטל מצוה... ובזה מתורץ מה שמותר להאכיל לגוי פירות שביעית אם הוא שכיר שנה או שכיר חודש... ולא </a:t>
            </a:r>
            <a:r>
              <a:rPr lang="he-IL" sz="22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2200" dirty="0">
                <a:effectLst/>
                <a:latin typeface="Calibri" panose="020F0502020204030204" pitchFamily="34" charset="0"/>
                <a:ea typeface="Calibri" panose="020F0502020204030204" pitchFamily="34" charset="0"/>
                <a:cs typeface="Arial" panose="020B0604020202020204" pitchFamily="34" charset="0"/>
              </a:rPr>
              <a:t> דהוא מבטל מצות עשה מאכילת פירות אלו.</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sz="2200" dirty="0"/>
          </a:p>
        </p:txBody>
      </p:sp>
    </p:spTree>
    <p:extLst>
      <p:ext uri="{BB962C8B-B14F-4D97-AF65-F5344CB8AC3E}">
        <p14:creationId xmlns:p14="http://schemas.microsoft.com/office/powerpoint/2010/main" val="2328846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63F69F-A286-44C3-ABD3-D15A9A24E77B}"/>
              </a:ext>
            </a:extLst>
          </p:cNvPr>
          <p:cNvGraphicFramePr>
            <a:graphicFrameLocks noGrp="1"/>
          </p:cNvGraphicFramePr>
          <p:nvPr>
            <p:ph idx="1"/>
            <p:extLst>
              <p:ext uri="{D42A27DB-BD31-4B8C-83A1-F6EECF244321}">
                <p14:modId xmlns:p14="http://schemas.microsoft.com/office/powerpoint/2010/main" val="502305499"/>
              </p:ext>
            </p:extLst>
          </p:nvPr>
        </p:nvGraphicFramePr>
        <p:xfrm>
          <a:off x="838200" y="463826"/>
          <a:ext cx="10515600" cy="5686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04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2329</Words>
  <Application>Microsoft Office PowerPoint</Application>
  <PresentationFormat>Widescreen</PresentationFormat>
  <Paragraphs>113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קדושת פירות שביעית</vt:lpstr>
      <vt:lpstr>קדושת הפירות: "לכם לאכלה"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רב יאיר קאהן- "קדושת ניתן"</vt:lpstr>
      <vt:lpstr>PowerPoint Presentation</vt:lpstr>
      <vt:lpstr>PowerPoint Presentation</vt:lpstr>
      <vt:lpstr>נ"מ- שיעור איסור ההפסד</vt:lpstr>
      <vt:lpstr>PowerPoint Presentation</vt:lpstr>
      <vt:lpstr>PowerPoint Presentation</vt:lpstr>
      <vt:lpstr>לאכלה ולא להפסד</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קדושת פירות שביעית</dc:title>
  <dc:creator>Avigdor Rosensweig</dc:creator>
  <cp:lastModifiedBy>Avigdor Rosensweig</cp:lastModifiedBy>
  <cp:revision>2</cp:revision>
  <dcterms:created xsi:type="dcterms:W3CDTF">2021-10-19T08:39:58Z</dcterms:created>
  <dcterms:modified xsi:type="dcterms:W3CDTF">2021-10-24T18:01:07Z</dcterms:modified>
</cp:coreProperties>
</file>