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85" r:id="rId14"/>
    <p:sldId id="286" r:id="rId15"/>
    <p:sldId id="269" r:id="rId16"/>
    <p:sldId id="270" r:id="rId17"/>
    <p:sldId id="271" r:id="rId18"/>
    <p:sldId id="272" r:id="rId19"/>
    <p:sldId id="273" r:id="rId20"/>
    <p:sldId id="274" r:id="rId21"/>
    <p:sldId id="275" r:id="rId22"/>
    <p:sldId id="265" r:id="rId23"/>
    <p:sldId id="277" r:id="rId24"/>
    <p:sldId id="288" r:id="rId25"/>
    <p:sldId id="278" r:id="rId26"/>
    <p:sldId id="276" r:id="rId27"/>
    <p:sldId id="279" r:id="rId28"/>
    <p:sldId id="280" r:id="rId29"/>
    <p:sldId id="281" r:id="rId30"/>
    <p:sldId id="282" r:id="rId31"/>
    <p:sldId id="283" r:id="rId32"/>
    <p:sldId id="284" r:id="rId33"/>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276701-3F81-4C9D-8A04-E6AA01CCC78B}">
          <p14:sldIdLst>
            <p14:sldId id="256"/>
            <p14:sldId id="257"/>
            <p14:sldId id="258"/>
            <p14:sldId id="259"/>
            <p14:sldId id="260"/>
            <p14:sldId id="261"/>
            <p14:sldId id="262"/>
            <p14:sldId id="263"/>
            <p14:sldId id="264"/>
            <p14:sldId id="266"/>
            <p14:sldId id="267"/>
            <p14:sldId id="268"/>
            <p14:sldId id="285"/>
            <p14:sldId id="286"/>
            <p14:sldId id="269"/>
            <p14:sldId id="270"/>
            <p14:sldId id="271"/>
            <p14:sldId id="272"/>
            <p14:sldId id="273"/>
            <p14:sldId id="274"/>
            <p14:sldId id="275"/>
            <p14:sldId id="265"/>
            <p14:sldId id="277"/>
            <p14:sldId id="288"/>
            <p14:sldId id="278"/>
            <p14:sldId id="276"/>
            <p14:sldId id="279"/>
            <p14:sldId id="280"/>
            <p14:sldId id="281"/>
            <p14:sldId id="282"/>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565034-216A-4078-AEF8-8B7F7D05F59C}" v="10" dt="2021-10-13T17:01:18.8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66" y="2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FE03EB-FA25-44DB-B16C-6C34A796158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C0B9609-9F26-46FF-81A8-E322842E9955}">
      <dgm:prSet phldrT="[Text]"/>
      <dgm:spPr/>
      <dgm:t>
        <a:bodyPr/>
        <a:lstStyle/>
        <a:p>
          <a:pPr rtl="1"/>
          <a:r>
            <a:rPr lang="he-IL" dirty="0"/>
            <a:t>שמירת שלוחי ב"ד </a:t>
          </a:r>
        </a:p>
      </dgm:t>
    </dgm:pt>
    <dgm:pt modelId="{B3CB414D-54DC-40F0-960A-5F40642825CA}" type="parTrans" cxnId="{28401FC3-6D74-4946-9398-749B8E05DE28}">
      <dgm:prSet/>
      <dgm:spPr/>
      <dgm:t>
        <a:bodyPr/>
        <a:lstStyle/>
        <a:p>
          <a:pPr rtl="1"/>
          <a:endParaRPr lang="he-IL"/>
        </a:p>
      </dgm:t>
    </dgm:pt>
    <dgm:pt modelId="{7ACE726D-AA97-43B5-BED2-E0F973414555}" type="sibTrans" cxnId="{28401FC3-6D74-4946-9398-749B8E05DE28}">
      <dgm:prSet/>
      <dgm:spPr/>
      <dgm:t>
        <a:bodyPr/>
        <a:lstStyle/>
        <a:p>
          <a:pPr rtl="1"/>
          <a:endParaRPr lang="he-IL"/>
        </a:p>
      </dgm:t>
    </dgm:pt>
    <dgm:pt modelId="{F3B2905B-285C-40EC-9E2E-47A1788C0A1D}">
      <dgm:prSet phldrT="[Text]"/>
      <dgm:spPr/>
      <dgm:t>
        <a:bodyPr/>
        <a:lstStyle/>
        <a:p>
          <a:pPr rtl="1"/>
          <a:r>
            <a:rPr lang="he-IL" dirty="0"/>
            <a:t>שלוחי ב"ד יכולים לשמור</a:t>
          </a:r>
        </a:p>
      </dgm:t>
    </dgm:pt>
    <dgm:pt modelId="{6A507F90-5B7A-4199-BDD0-66689CD4FE0F}" type="parTrans" cxnId="{079020D1-68B1-4EC1-9378-4E9CB55750E3}">
      <dgm:prSet/>
      <dgm:spPr/>
    </dgm:pt>
    <dgm:pt modelId="{72920023-88BE-4A57-8847-F587B558B0AE}" type="sibTrans" cxnId="{079020D1-68B1-4EC1-9378-4E9CB55750E3}">
      <dgm:prSet/>
      <dgm:spPr/>
    </dgm:pt>
    <dgm:pt modelId="{C4D543E5-F55E-4667-AD9B-8F5F7AA5370C}">
      <dgm:prSet phldrT="[Text]"/>
      <dgm:spPr/>
      <dgm:t>
        <a:bodyPr/>
        <a:lstStyle/>
        <a:p>
          <a:pPr rtl="1"/>
          <a:r>
            <a:rPr lang="he-IL" dirty="0" err="1"/>
            <a:t>רשב"ש</a:t>
          </a:r>
          <a:r>
            <a:rPr lang="he-IL" dirty="0"/>
            <a:t>- כיון שהם יד עניים</a:t>
          </a:r>
        </a:p>
      </dgm:t>
    </dgm:pt>
    <dgm:pt modelId="{EF1B69FC-5B3A-491F-AF11-F05319DD3494}" type="parTrans" cxnId="{D9E2E584-D748-4B75-86C0-A81F7E333D35}">
      <dgm:prSet/>
      <dgm:spPr/>
    </dgm:pt>
    <dgm:pt modelId="{23FF5D10-4A8A-4A59-B023-9D91CF1A9B48}" type="sibTrans" cxnId="{D9E2E584-D748-4B75-86C0-A81F7E333D35}">
      <dgm:prSet/>
      <dgm:spPr/>
    </dgm:pt>
    <dgm:pt modelId="{CF7F1965-94BD-4CDD-B3D0-23786EEE4968}">
      <dgm:prSet phldrT="[Text]"/>
      <dgm:spPr/>
      <dgm:t>
        <a:bodyPr/>
        <a:lstStyle/>
        <a:p>
          <a:pPr rtl="1"/>
          <a:r>
            <a:rPr lang="he-IL" dirty="0"/>
            <a:t>אור לציון- שומרי ב"ד יכולים עולי לשמור, אבל על בעל השדה מצווה להפקיר</a:t>
          </a:r>
        </a:p>
      </dgm:t>
    </dgm:pt>
    <dgm:pt modelId="{D5F9431A-9E07-4CE3-A566-7E420CF10A25}" type="parTrans" cxnId="{4645D22B-F9DE-40FD-9208-197B5381412E}">
      <dgm:prSet/>
      <dgm:spPr/>
    </dgm:pt>
    <dgm:pt modelId="{098F82AB-A8A9-4BEB-8482-6206D21AE5E2}" type="sibTrans" cxnId="{4645D22B-F9DE-40FD-9208-197B5381412E}">
      <dgm:prSet/>
      <dgm:spPr/>
    </dgm:pt>
    <dgm:pt modelId="{5605E1AC-A143-4A63-9C77-3B101DE543A2}">
      <dgm:prSet phldrT="[Text]"/>
      <dgm:spPr/>
      <dgm:t>
        <a:bodyPr/>
        <a:lstStyle/>
        <a:p>
          <a:pPr rtl="1"/>
          <a:r>
            <a:rPr lang="he-IL" dirty="0"/>
            <a:t>מצווה להפקיר</a:t>
          </a:r>
        </a:p>
      </dgm:t>
    </dgm:pt>
    <dgm:pt modelId="{61418E9E-C843-422E-995F-207098471A76}" type="parTrans" cxnId="{47D54FAE-858F-483A-B300-463FFC7DE0E4}">
      <dgm:prSet/>
      <dgm:spPr/>
    </dgm:pt>
    <dgm:pt modelId="{2AC76C10-2538-4393-A7A3-CB43740E1027}" type="sibTrans" cxnId="{47D54FAE-858F-483A-B300-463FFC7DE0E4}">
      <dgm:prSet/>
      <dgm:spPr/>
    </dgm:pt>
    <dgm:pt modelId="{2DF5ED31-D1E7-4029-98BE-2264CB4D078C}">
      <dgm:prSet phldrT="[Text]"/>
      <dgm:spPr/>
      <dgm:t>
        <a:bodyPr/>
        <a:lstStyle/>
        <a:p>
          <a:pPr rtl="1"/>
          <a:r>
            <a:rPr lang="he-IL" dirty="0"/>
            <a:t>הפירות הפקר ואי אפשר לשומרם</a:t>
          </a:r>
        </a:p>
      </dgm:t>
    </dgm:pt>
    <dgm:pt modelId="{BBF81443-E5B2-431B-89E4-A1C91B078173}" type="parTrans" cxnId="{99660A29-CC75-4F19-A81F-FE90DD14DC6E}">
      <dgm:prSet/>
      <dgm:spPr/>
    </dgm:pt>
    <dgm:pt modelId="{6356C89B-930E-46F9-BFF1-FE3C9A891BB5}" type="sibTrans" cxnId="{99660A29-CC75-4F19-A81F-FE90DD14DC6E}">
      <dgm:prSet/>
      <dgm:spPr/>
    </dgm:pt>
    <dgm:pt modelId="{372D5FF0-D128-4E89-BF32-A70FF4416CFA}">
      <dgm:prSet phldrT="[Text]"/>
      <dgm:spPr/>
      <dgm:t>
        <a:bodyPr/>
        <a:lstStyle/>
        <a:p>
          <a:pPr rtl="1"/>
          <a:r>
            <a:rPr lang="he-IL" dirty="0" err="1"/>
            <a:t>גרש"ז</a:t>
          </a:r>
          <a:r>
            <a:rPr lang="he-IL" dirty="0"/>
            <a:t>- פירות שביעית הם הפקר </a:t>
          </a:r>
          <a:r>
            <a:rPr lang="he-IL" dirty="0" err="1"/>
            <a:t>מאפקתא</a:t>
          </a:r>
          <a:r>
            <a:rPr lang="he-IL" dirty="0"/>
            <a:t> </a:t>
          </a:r>
          <a:r>
            <a:rPr lang="he-IL" dirty="0" err="1"/>
            <a:t>דמלכא</a:t>
          </a:r>
          <a:r>
            <a:rPr lang="he-IL" dirty="0"/>
            <a:t>, ואין ב"ד יכולים לשומרם</a:t>
          </a:r>
        </a:p>
      </dgm:t>
    </dgm:pt>
    <dgm:pt modelId="{040C78B5-9386-4865-A0AA-B65A4D934527}" type="parTrans" cxnId="{379BAD51-77C0-434C-8091-61036232CAC7}">
      <dgm:prSet/>
      <dgm:spPr/>
    </dgm:pt>
    <dgm:pt modelId="{1361A031-8226-43EB-B943-00C0CC2F2032}" type="sibTrans" cxnId="{379BAD51-77C0-434C-8091-61036232CAC7}">
      <dgm:prSet/>
      <dgm:spPr/>
    </dgm:pt>
    <dgm:pt modelId="{CC4CA103-ACF1-4DA0-A303-7A5E95BC7387}" type="pres">
      <dgm:prSet presAssocID="{2BFE03EB-FA25-44DB-B16C-6C34A796158C}" presName="hierChild1" presStyleCnt="0">
        <dgm:presLayoutVars>
          <dgm:chPref val="1"/>
          <dgm:dir/>
          <dgm:animOne val="branch"/>
          <dgm:animLvl val="lvl"/>
          <dgm:resizeHandles/>
        </dgm:presLayoutVars>
      </dgm:prSet>
      <dgm:spPr/>
    </dgm:pt>
    <dgm:pt modelId="{669262FE-9B7C-41E7-8861-38F8764A18F0}" type="pres">
      <dgm:prSet presAssocID="{6C0B9609-9F26-46FF-81A8-E322842E9955}" presName="hierRoot1" presStyleCnt="0"/>
      <dgm:spPr/>
    </dgm:pt>
    <dgm:pt modelId="{78D43985-97F8-469B-84B7-6AFD729D9F6F}" type="pres">
      <dgm:prSet presAssocID="{6C0B9609-9F26-46FF-81A8-E322842E9955}" presName="composite" presStyleCnt="0"/>
      <dgm:spPr/>
    </dgm:pt>
    <dgm:pt modelId="{DCCBAAE5-BBA5-4578-A5D3-5672F90F1ED7}" type="pres">
      <dgm:prSet presAssocID="{6C0B9609-9F26-46FF-81A8-E322842E9955}" presName="background" presStyleLbl="node0" presStyleIdx="0" presStyleCnt="1"/>
      <dgm:spPr/>
    </dgm:pt>
    <dgm:pt modelId="{9DBF6A59-AED1-4F18-928E-ED090492F5C6}" type="pres">
      <dgm:prSet presAssocID="{6C0B9609-9F26-46FF-81A8-E322842E9955}" presName="text" presStyleLbl="fgAcc0" presStyleIdx="0" presStyleCnt="1">
        <dgm:presLayoutVars>
          <dgm:chPref val="3"/>
        </dgm:presLayoutVars>
      </dgm:prSet>
      <dgm:spPr/>
    </dgm:pt>
    <dgm:pt modelId="{9EA1395A-DB69-4FF1-A6DA-3078FF768E1F}" type="pres">
      <dgm:prSet presAssocID="{6C0B9609-9F26-46FF-81A8-E322842E9955}" presName="hierChild2" presStyleCnt="0"/>
      <dgm:spPr/>
    </dgm:pt>
    <dgm:pt modelId="{82EC0471-DE9E-41D9-98B5-535FE09DDFA1}" type="pres">
      <dgm:prSet presAssocID="{6A507F90-5B7A-4199-BDD0-66689CD4FE0F}" presName="Name10" presStyleLbl="parChTrans1D2" presStyleIdx="0" presStyleCnt="3"/>
      <dgm:spPr/>
    </dgm:pt>
    <dgm:pt modelId="{767364EF-B4DF-4633-9F92-55B716C12185}" type="pres">
      <dgm:prSet presAssocID="{F3B2905B-285C-40EC-9E2E-47A1788C0A1D}" presName="hierRoot2" presStyleCnt="0"/>
      <dgm:spPr/>
    </dgm:pt>
    <dgm:pt modelId="{4A8D3562-0BA6-46C1-8FC7-4686C67A8131}" type="pres">
      <dgm:prSet presAssocID="{F3B2905B-285C-40EC-9E2E-47A1788C0A1D}" presName="composite2" presStyleCnt="0"/>
      <dgm:spPr/>
    </dgm:pt>
    <dgm:pt modelId="{9F86F2C2-C576-4EAB-8B41-0C0C30820046}" type="pres">
      <dgm:prSet presAssocID="{F3B2905B-285C-40EC-9E2E-47A1788C0A1D}" presName="background2" presStyleLbl="node2" presStyleIdx="0" presStyleCnt="3"/>
      <dgm:spPr/>
    </dgm:pt>
    <dgm:pt modelId="{866C7C1B-2CDA-4F2C-A86D-4395405E3D5C}" type="pres">
      <dgm:prSet presAssocID="{F3B2905B-285C-40EC-9E2E-47A1788C0A1D}" presName="text2" presStyleLbl="fgAcc2" presStyleIdx="0" presStyleCnt="3">
        <dgm:presLayoutVars>
          <dgm:chPref val="3"/>
        </dgm:presLayoutVars>
      </dgm:prSet>
      <dgm:spPr/>
    </dgm:pt>
    <dgm:pt modelId="{D27ED3C6-61D8-4897-B007-8F481AF1E3D0}" type="pres">
      <dgm:prSet presAssocID="{F3B2905B-285C-40EC-9E2E-47A1788C0A1D}" presName="hierChild3" presStyleCnt="0"/>
      <dgm:spPr/>
    </dgm:pt>
    <dgm:pt modelId="{B41B6B33-2ED2-455C-AC2F-EF27E53A7BD3}" type="pres">
      <dgm:prSet presAssocID="{EF1B69FC-5B3A-491F-AF11-F05319DD3494}" presName="Name17" presStyleLbl="parChTrans1D3" presStyleIdx="0" presStyleCnt="3"/>
      <dgm:spPr/>
    </dgm:pt>
    <dgm:pt modelId="{7B24AB6A-6D28-4E26-B1B6-99DEE8E38724}" type="pres">
      <dgm:prSet presAssocID="{C4D543E5-F55E-4667-AD9B-8F5F7AA5370C}" presName="hierRoot3" presStyleCnt="0"/>
      <dgm:spPr/>
    </dgm:pt>
    <dgm:pt modelId="{C0B9793D-BD9C-4492-9EF6-B41020C26519}" type="pres">
      <dgm:prSet presAssocID="{C4D543E5-F55E-4667-AD9B-8F5F7AA5370C}" presName="composite3" presStyleCnt="0"/>
      <dgm:spPr/>
    </dgm:pt>
    <dgm:pt modelId="{317A5564-A11B-49A8-AC0A-563E4072B93E}" type="pres">
      <dgm:prSet presAssocID="{C4D543E5-F55E-4667-AD9B-8F5F7AA5370C}" presName="background3" presStyleLbl="node3" presStyleIdx="0" presStyleCnt="3"/>
      <dgm:spPr/>
    </dgm:pt>
    <dgm:pt modelId="{CFE454F5-7F4A-4574-B386-360FD6909511}" type="pres">
      <dgm:prSet presAssocID="{C4D543E5-F55E-4667-AD9B-8F5F7AA5370C}" presName="text3" presStyleLbl="fgAcc3" presStyleIdx="0" presStyleCnt="3">
        <dgm:presLayoutVars>
          <dgm:chPref val="3"/>
        </dgm:presLayoutVars>
      </dgm:prSet>
      <dgm:spPr/>
    </dgm:pt>
    <dgm:pt modelId="{55DBC0F4-7D95-4715-B00F-E1D78FCECE11}" type="pres">
      <dgm:prSet presAssocID="{C4D543E5-F55E-4667-AD9B-8F5F7AA5370C}" presName="hierChild4" presStyleCnt="0"/>
      <dgm:spPr/>
    </dgm:pt>
    <dgm:pt modelId="{70CFE093-0DDA-4A82-9D14-CA5505599ED3}" type="pres">
      <dgm:prSet presAssocID="{61418E9E-C843-422E-995F-207098471A76}" presName="Name10" presStyleLbl="parChTrans1D2" presStyleIdx="1" presStyleCnt="3"/>
      <dgm:spPr/>
    </dgm:pt>
    <dgm:pt modelId="{9B9D8479-AFF4-4599-88C0-748EC80EEC6E}" type="pres">
      <dgm:prSet presAssocID="{5605E1AC-A143-4A63-9C77-3B101DE543A2}" presName="hierRoot2" presStyleCnt="0"/>
      <dgm:spPr/>
    </dgm:pt>
    <dgm:pt modelId="{F2C72798-57A9-4803-9C35-12CA4111A10B}" type="pres">
      <dgm:prSet presAssocID="{5605E1AC-A143-4A63-9C77-3B101DE543A2}" presName="composite2" presStyleCnt="0"/>
      <dgm:spPr/>
    </dgm:pt>
    <dgm:pt modelId="{F8A6AC2E-4DDA-43D0-A12F-160EA6CA1B07}" type="pres">
      <dgm:prSet presAssocID="{5605E1AC-A143-4A63-9C77-3B101DE543A2}" presName="background2" presStyleLbl="node2" presStyleIdx="1" presStyleCnt="3"/>
      <dgm:spPr/>
    </dgm:pt>
    <dgm:pt modelId="{7CD0CD2A-7EA4-43D1-BB5A-2C28178B0F1F}" type="pres">
      <dgm:prSet presAssocID="{5605E1AC-A143-4A63-9C77-3B101DE543A2}" presName="text2" presStyleLbl="fgAcc2" presStyleIdx="1" presStyleCnt="3">
        <dgm:presLayoutVars>
          <dgm:chPref val="3"/>
        </dgm:presLayoutVars>
      </dgm:prSet>
      <dgm:spPr/>
    </dgm:pt>
    <dgm:pt modelId="{383E82EE-732E-4878-B380-5D89E28F6F30}" type="pres">
      <dgm:prSet presAssocID="{5605E1AC-A143-4A63-9C77-3B101DE543A2}" presName="hierChild3" presStyleCnt="0"/>
      <dgm:spPr/>
    </dgm:pt>
    <dgm:pt modelId="{E2B6ED25-24A2-4652-8E8B-50922C3D0EC8}" type="pres">
      <dgm:prSet presAssocID="{D5F9431A-9E07-4CE3-A566-7E420CF10A25}" presName="Name17" presStyleLbl="parChTrans1D3" presStyleIdx="1" presStyleCnt="3"/>
      <dgm:spPr/>
    </dgm:pt>
    <dgm:pt modelId="{753265E6-6890-4A26-A09D-775BD2A6C62D}" type="pres">
      <dgm:prSet presAssocID="{CF7F1965-94BD-4CDD-B3D0-23786EEE4968}" presName="hierRoot3" presStyleCnt="0"/>
      <dgm:spPr/>
    </dgm:pt>
    <dgm:pt modelId="{A78FB043-DE7D-4562-AB87-738FAB14F38E}" type="pres">
      <dgm:prSet presAssocID="{CF7F1965-94BD-4CDD-B3D0-23786EEE4968}" presName="composite3" presStyleCnt="0"/>
      <dgm:spPr/>
    </dgm:pt>
    <dgm:pt modelId="{80836442-DCB9-43ED-B9A2-38E24F3AC3CF}" type="pres">
      <dgm:prSet presAssocID="{CF7F1965-94BD-4CDD-B3D0-23786EEE4968}" presName="background3" presStyleLbl="node3" presStyleIdx="1" presStyleCnt="3"/>
      <dgm:spPr/>
    </dgm:pt>
    <dgm:pt modelId="{A31A718B-6CDD-47D5-BF34-73DCB2020285}" type="pres">
      <dgm:prSet presAssocID="{CF7F1965-94BD-4CDD-B3D0-23786EEE4968}" presName="text3" presStyleLbl="fgAcc3" presStyleIdx="1" presStyleCnt="3">
        <dgm:presLayoutVars>
          <dgm:chPref val="3"/>
        </dgm:presLayoutVars>
      </dgm:prSet>
      <dgm:spPr/>
    </dgm:pt>
    <dgm:pt modelId="{0CCB99DB-CBBA-4A1A-AFB7-8DF29D8FF8C4}" type="pres">
      <dgm:prSet presAssocID="{CF7F1965-94BD-4CDD-B3D0-23786EEE4968}" presName="hierChild4" presStyleCnt="0"/>
      <dgm:spPr/>
    </dgm:pt>
    <dgm:pt modelId="{834CAF2C-EBDE-48A2-B37B-8DFAC500A7AF}" type="pres">
      <dgm:prSet presAssocID="{BBF81443-E5B2-431B-89E4-A1C91B078173}" presName="Name10" presStyleLbl="parChTrans1D2" presStyleIdx="2" presStyleCnt="3"/>
      <dgm:spPr/>
    </dgm:pt>
    <dgm:pt modelId="{FC2E8C10-65C8-4BB2-A448-6C3DD348ECB9}" type="pres">
      <dgm:prSet presAssocID="{2DF5ED31-D1E7-4029-98BE-2264CB4D078C}" presName="hierRoot2" presStyleCnt="0"/>
      <dgm:spPr/>
    </dgm:pt>
    <dgm:pt modelId="{8007AE2B-0BB5-4979-A84B-79924B7A4D4C}" type="pres">
      <dgm:prSet presAssocID="{2DF5ED31-D1E7-4029-98BE-2264CB4D078C}" presName="composite2" presStyleCnt="0"/>
      <dgm:spPr/>
    </dgm:pt>
    <dgm:pt modelId="{1E3A9BAA-B4EC-403C-B553-6453143ADE19}" type="pres">
      <dgm:prSet presAssocID="{2DF5ED31-D1E7-4029-98BE-2264CB4D078C}" presName="background2" presStyleLbl="node2" presStyleIdx="2" presStyleCnt="3"/>
      <dgm:spPr/>
    </dgm:pt>
    <dgm:pt modelId="{41E06591-3500-465B-B9B6-283DAC9C2057}" type="pres">
      <dgm:prSet presAssocID="{2DF5ED31-D1E7-4029-98BE-2264CB4D078C}" presName="text2" presStyleLbl="fgAcc2" presStyleIdx="2" presStyleCnt="3">
        <dgm:presLayoutVars>
          <dgm:chPref val="3"/>
        </dgm:presLayoutVars>
      </dgm:prSet>
      <dgm:spPr/>
    </dgm:pt>
    <dgm:pt modelId="{52D52F4F-3790-4DA7-8117-F89C6CCCB1B2}" type="pres">
      <dgm:prSet presAssocID="{2DF5ED31-D1E7-4029-98BE-2264CB4D078C}" presName="hierChild3" presStyleCnt="0"/>
      <dgm:spPr/>
    </dgm:pt>
    <dgm:pt modelId="{2573D8A2-26B1-4D31-8245-A57BEC47B129}" type="pres">
      <dgm:prSet presAssocID="{040C78B5-9386-4865-A0AA-B65A4D934527}" presName="Name17" presStyleLbl="parChTrans1D3" presStyleIdx="2" presStyleCnt="3"/>
      <dgm:spPr/>
    </dgm:pt>
    <dgm:pt modelId="{8A4C000E-FBDA-407F-8535-4EADD5990F1A}" type="pres">
      <dgm:prSet presAssocID="{372D5FF0-D128-4E89-BF32-A70FF4416CFA}" presName="hierRoot3" presStyleCnt="0"/>
      <dgm:spPr/>
    </dgm:pt>
    <dgm:pt modelId="{C57A1DD4-6D5D-4836-B20A-0B95D90A590C}" type="pres">
      <dgm:prSet presAssocID="{372D5FF0-D128-4E89-BF32-A70FF4416CFA}" presName="composite3" presStyleCnt="0"/>
      <dgm:spPr/>
    </dgm:pt>
    <dgm:pt modelId="{A1ACB4D3-D954-43F4-86F3-C971E85CB147}" type="pres">
      <dgm:prSet presAssocID="{372D5FF0-D128-4E89-BF32-A70FF4416CFA}" presName="background3" presStyleLbl="node3" presStyleIdx="2" presStyleCnt="3"/>
      <dgm:spPr/>
    </dgm:pt>
    <dgm:pt modelId="{81E71350-AD06-48D3-85AE-EF4248E77AE2}" type="pres">
      <dgm:prSet presAssocID="{372D5FF0-D128-4E89-BF32-A70FF4416CFA}" presName="text3" presStyleLbl="fgAcc3" presStyleIdx="2" presStyleCnt="3">
        <dgm:presLayoutVars>
          <dgm:chPref val="3"/>
        </dgm:presLayoutVars>
      </dgm:prSet>
      <dgm:spPr/>
    </dgm:pt>
    <dgm:pt modelId="{2B7150BB-06BA-4193-A4D9-580BC1A2C564}" type="pres">
      <dgm:prSet presAssocID="{372D5FF0-D128-4E89-BF32-A70FF4416CFA}" presName="hierChild4" presStyleCnt="0"/>
      <dgm:spPr/>
    </dgm:pt>
  </dgm:ptLst>
  <dgm:cxnLst>
    <dgm:cxn modelId="{32BD3615-9184-4792-BC67-23787572F9FB}" type="presOf" srcId="{040C78B5-9386-4865-A0AA-B65A4D934527}" destId="{2573D8A2-26B1-4D31-8245-A57BEC47B129}" srcOrd="0" destOrd="0" presId="urn:microsoft.com/office/officeart/2005/8/layout/hierarchy1"/>
    <dgm:cxn modelId="{869C311C-E962-4A0D-9FC8-8E5DC3C69FBA}" type="presOf" srcId="{2DF5ED31-D1E7-4029-98BE-2264CB4D078C}" destId="{41E06591-3500-465B-B9B6-283DAC9C2057}" srcOrd="0" destOrd="0" presId="urn:microsoft.com/office/officeart/2005/8/layout/hierarchy1"/>
    <dgm:cxn modelId="{99660A29-CC75-4F19-A81F-FE90DD14DC6E}" srcId="{6C0B9609-9F26-46FF-81A8-E322842E9955}" destId="{2DF5ED31-D1E7-4029-98BE-2264CB4D078C}" srcOrd="2" destOrd="0" parTransId="{BBF81443-E5B2-431B-89E4-A1C91B078173}" sibTransId="{6356C89B-930E-46F9-BFF1-FE3C9A891BB5}"/>
    <dgm:cxn modelId="{4645D22B-F9DE-40FD-9208-197B5381412E}" srcId="{5605E1AC-A143-4A63-9C77-3B101DE543A2}" destId="{CF7F1965-94BD-4CDD-B3D0-23786EEE4968}" srcOrd="0" destOrd="0" parTransId="{D5F9431A-9E07-4CE3-A566-7E420CF10A25}" sibTransId="{098F82AB-A8A9-4BEB-8482-6206D21AE5E2}"/>
    <dgm:cxn modelId="{66C3564A-2F8A-4845-8A2B-1257440194A0}" type="presOf" srcId="{2BFE03EB-FA25-44DB-B16C-6C34A796158C}" destId="{CC4CA103-ACF1-4DA0-A303-7A5E95BC7387}" srcOrd="0" destOrd="0" presId="urn:microsoft.com/office/officeart/2005/8/layout/hierarchy1"/>
    <dgm:cxn modelId="{F0920370-49B9-4346-B412-898D86744BF9}" type="presOf" srcId="{BBF81443-E5B2-431B-89E4-A1C91B078173}" destId="{834CAF2C-EBDE-48A2-B37B-8DFAC500A7AF}" srcOrd="0" destOrd="0" presId="urn:microsoft.com/office/officeart/2005/8/layout/hierarchy1"/>
    <dgm:cxn modelId="{4DBFC970-BCEB-45EA-9EB0-FE2DD685CEDC}" type="presOf" srcId="{372D5FF0-D128-4E89-BF32-A70FF4416CFA}" destId="{81E71350-AD06-48D3-85AE-EF4248E77AE2}" srcOrd="0" destOrd="0" presId="urn:microsoft.com/office/officeart/2005/8/layout/hierarchy1"/>
    <dgm:cxn modelId="{379BAD51-77C0-434C-8091-61036232CAC7}" srcId="{2DF5ED31-D1E7-4029-98BE-2264CB4D078C}" destId="{372D5FF0-D128-4E89-BF32-A70FF4416CFA}" srcOrd="0" destOrd="0" parTransId="{040C78B5-9386-4865-A0AA-B65A4D934527}" sibTransId="{1361A031-8226-43EB-B943-00C0CC2F2032}"/>
    <dgm:cxn modelId="{F6F2A875-1639-4C92-A51D-3F7188EEEDC4}" type="presOf" srcId="{61418E9E-C843-422E-995F-207098471A76}" destId="{70CFE093-0DDA-4A82-9D14-CA5505599ED3}" srcOrd="0" destOrd="0" presId="urn:microsoft.com/office/officeart/2005/8/layout/hierarchy1"/>
    <dgm:cxn modelId="{D9E2E584-D748-4B75-86C0-A81F7E333D35}" srcId="{F3B2905B-285C-40EC-9E2E-47A1788C0A1D}" destId="{C4D543E5-F55E-4667-AD9B-8F5F7AA5370C}" srcOrd="0" destOrd="0" parTransId="{EF1B69FC-5B3A-491F-AF11-F05319DD3494}" sibTransId="{23FF5D10-4A8A-4A59-B023-9D91CF1A9B48}"/>
    <dgm:cxn modelId="{47D54FAE-858F-483A-B300-463FFC7DE0E4}" srcId="{6C0B9609-9F26-46FF-81A8-E322842E9955}" destId="{5605E1AC-A143-4A63-9C77-3B101DE543A2}" srcOrd="1" destOrd="0" parTransId="{61418E9E-C843-422E-995F-207098471A76}" sibTransId="{2AC76C10-2538-4393-A7A3-CB43740E1027}"/>
    <dgm:cxn modelId="{01BD35BC-13BA-4428-924B-D825FEB4E30A}" type="presOf" srcId="{6A507F90-5B7A-4199-BDD0-66689CD4FE0F}" destId="{82EC0471-DE9E-41D9-98B5-535FE09DDFA1}" srcOrd="0" destOrd="0" presId="urn:microsoft.com/office/officeart/2005/8/layout/hierarchy1"/>
    <dgm:cxn modelId="{344481C1-3D3E-402B-BE88-32A7487F71C9}" type="presOf" srcId="{CF7F1965-94BD-4CDD-B3D0-23786EEE4968}" destId="{A31A718B-6CDD-47D5-BF34-73DCB2020285}" srcOrd="0" destOrd="0" presId="urn:microsoft.com/office/officeart/2005/8/layout/hierarchy1"/>
    <dgm:cxn modelId="{28401FC3-6D74-4946-9398-749B8E05DE28}" srcId="{2BFE03EB-FA25-44DB-B16C-6C34A796158C}" destId="{6C0B9609-9F26-46FF-81A8-E322842E9955}" srcOrd="0" destOrd="0" parTransId="{B3CB414D-54DC-40F0-960A-5F40642825CA}" sibTransId="{7ACE726D-AA97-43B5-BED2-E0F973414555}"/>
    <dgm:cxn modelId="{8328E3CC-B751-4BA0-B792-21E261114E67}" type="presOf" srcId="{5605E1AC-A143-4A63-9C77-3B101DE543A2}" destId="{7CD0CD2A-7EA4-43D1-BB5A-2C28178B0F1F}" srcOrd="0" destOrd="0" presId="urn:microsoft.com/office/officeart/2005/8/layout/hierarchy1"/>
    <dgm:cxn modelId="{079020D1-68B1-4EC1-9378-4E9CB55750E3}" srcId="{6C0B9609-9F26-46FF-81A8-E322842E9955}" destId="{F3B2905B-285C-40EC-9E2E-47A1788C0A1D}" srcOrd="0" destOrd="0" parTransId="{6A507F90-5B7A-4199-BDD0-66689CD4FE0F}" sibTransId="{72920023-88BE-4A57-8847-F587B558B0AE}"/>
    <dgm:cxn modelId="{1970A9D5-C907-42F9-A5B0-C16224CF84A4}" type="presOf" srcId="{6C0B9609-9F26-46FF-81A8-E322842E9955}" destId="{9DBF6A59-AED1-4F18-928E-ED090492F5C6}" srcOrd="0" destOrd="0" presId="urn:microsoft.com/office/officeart/2005/8/layout/hierarchy1"/>
    <dgm:cxn modelId="{6C6995D7-6859-497C-84DE-D7B10A409562}" type="presOf" srcId="{EF1B69FC-5B3A-491F-AF11-F05319DD3494}" destId="{B41B6B33-2ED2-455C-AC2F-EF27E53A7BD3}" srcOrd="0" destOrd="0" presId="urn:microsoft.com/office/officeart/2005/8/layout/hierarchy1"/>
    <dgm:cxn modelId="{F06E10D9-EEF2-490F-892A-963E63789AC4}" type="presOf" srcId="{C4D543E5-F55E-4667-AD9B-8F5F7AA5370C}" destId="{CFE454F5-7F4A-4574-B386-360FD6909511}" srcOrd="0" destOrd="0" presId="urn:microsoft.com/office/officeart/2005/8/layout/hierarchy1"/>
    <dgm:cxn modelId="{2772FDE3-D356-4D5B-886C-786990C034E7}" type="presOf" srcId="{D5F9431A-9E07-4CE3-A566-7E420CF10A25}" destId="{E2B6ED25-24A2-4652-8E8B-50922C3D0EC8}" srcOrd="0" destOrd="0" presId="urn:microsoft.com/office/officeart/2005/8/layout/hierarchy1"/>
    <dgm:cxn modelId="{1FB258F4-1D9E-4D00-8FCC-C61A5752F0E9}" type="presOf" srcId="{F3B2905B-285C-40EC-9E2E-47A1788C0A1D}" destId="{866C7C1B-2CDA-4F2C-A86D-4395405E3D5C}" srcOrd="0" destOrd="0" presId="urn:microsoft.com/office/officeart/2005/8/layout/hierarchy1"/>
    <dgm:cxn modelId="{B9A54F5E-F319-4ABA-8295-C7FEF0F7A5A5}" type="presParOf" srcId="{CC4CA103-ACF1-4DA0-A303-7A5E95BC7387}" destId="{669262FE-9B7C-41E7-8861-38F8764A18F0}" srcOrd="0" destOrd="0" presId="urn:microsoft.com/office/officeart/2005/8/layout/hierarchy1"/>
    <dgm:cxn modelId="{46740C8B-7C0D-4FE5-ADFB-17E1C27492D1}" type="presParOf" srcId="{669262FE-9B7C-41E7-8861-38F8764A18F0}" destId="{78D43985-97F8-469B-84B7-6AFD729D9F6F}" srcOrd="0" destOrd="0" presId="urn:microsoft.com/office/officeart/2005/8/layout/hierarchy1"/>
    <dgm:cxn modelId="{91463D9B-2090-493D-8D07-58AD7568467D}" type="presParOf" srcId="{78D43985-97F8-469B-84B7-6AFD729D9F6F}" destId="{DCCBAAE5-BBA5-4578-A5D3-5672F90F1ED7}" srcOrd="0" destOrd="0" presId="urn:microsoft.com/office/officeart/2005/8/layout/hierarchy1"/>
    <dgm:cxn modelId="{A3558274-4293-4DF0-ADFB-EF58A3024BC4}" type="presParOf" srcId="{78D43985-97F8-469B-84B7-6AFD729D9F6F}" destId="{9DBF6A59-AED1-4F18-928E-ED090492F5C6}" srcOrd="1" destOrd="0" presId="urn:microsoft.com/office/officeart/2005/8/layout/hierarchy1"/>
    <dgm:cxn modelId="{A60D1721-2DB2-4CE9-B0C4-FC490765DEC0}" type="presParOf" srcId="{669262FE-9B7C-41E7-8861-38F8764A18F0}" destId="{9EA1395A-DB69-4FF1-A6DA-3078FF768E1F}" srcOrd="1" destOrd="0" presId="urn:microsoft.com/office/officeart/2005/8/layout/hierarchy1"/>
    <dgm:cxn modelId="{7BD74EC1-D0F8-41A3-945A-C3F0C69E856D}" type="presParOf" srcId="{9EA1395A-DB69-4FF1-A6DA-3078FF768E1F}" destId="{82EC0471-DE9E-41D9-98B5-535FE09DDFA1}" srcOrd="0" destOrd="0" presId="urn:microsoft.com/office/officeart/2005/8/layout/hierarchy1"/>
    <dgm:cxn modelId="{9C698235-DF25-4734-A12D-93ABFDAF74C8}" type="presParOf" srcId="{9EA1395A-DB69-4FF1-A6DA-3078FF768E1F}" destId="{767364EF-B4DF-4633-9F92-55B716C12185}" srcOrd="1" destOrd="0" presId="urn:microsoft.com/office/officeart/2005/8/layout/hierarchy1"/>
    <dgm:cxn modelId="{79B71C2B-0853-4107-9D7C-229F26306695}" type="presParOf" srcId="{767364EF-B4DF-4633-9F92-55B716C12185}" destId="{4A8D3562-0BA6-46C1-8FC7-4686C67A8131}" srcOrd="0" destOrd="0" presId="urn:microsoft.com/office/officeart/2005/8/layout/hierarchy1"/>
    <dgm:cxn modelId="{823EC3B9-042F-4537-A5D0-97BB5E7605A7}" type="presParOf" srcId="{4A8D3562-0BA6-46C1-8FC7-4686C67A8131}" destId="{9F86F2C2-C576-4EAB-8B41-0C0C30820046}" srcOrd="0" destOrd="0" presId="urn:microsoft.com/office/officeart/2005/8/layout/hierarchy1"/>
    <dgm:cxn modelId="{FD2F8362-9D4C-4A89-B80B-0C8A8C17D7CC}" type="presParOf" srcId="{4A8D3562-0BA6-46C1-8FC7-4686C67A8131}" destId="{866C7C1B-2CDA-4F2C-A86D-4395405E3D5C}" srcOrd="1" destOrd="0" presId="urn:microsoft.com/office/officeart/2005/8/layout/hierarchy1"/>
    <dgm:cxn modelId="{A1574410-5A43-47F8-9E5F-52BBB32E6F80}" type="presParOf" srcId="{767364EF-B4DF-4633-9F92-55B716C12185}" destId="{D27ED3C6-61D8-4897-B007-8F481AF1E3D0}" srcOrd="1" destOrd="0" presId="urn:microsoft.com/office/officeart/2005/8/layout/hierarchy1"/>
    <dgm:cxn modelId="{CFF2BA2F-76DB-479F-9205-7E564A3F2404}" type="presParOf" srcId="{D27ED3C6-61D8-4897-B007-8F481AF1E3D0}" destId="{B41B6B33-2ED2-455C-AC2F-EF27E53A7BD3}" srcOrd="0" destOrd="0" presId="urn:microsoft.com/office/officeart/2005/8/layout/hierarchy1"/>
    <dgm:cxn modelId="{BE4A52A8-C528-4021-9661-FDB270AF9105}" type="presParOf" srcId="{D27ED3C6-61D8-4897-B007-8F481AF1E3D0}" destId="{7B24AB6A-6D28-4E26-B1B6-99DEE8E38724}" srcOrd="1" destOrd="0" presId="urn:microsoft.com/office/officeart/2005/8/layout/hierarchy1"/>
    <dgm:cxn modelId="{AFFF9346-ED6D-49AA-B6D6-2DCE7D9A5200}" type="presParOf" srcId="{7B24AB6A-6D28-4E26-B1B6-99DEE8E38724}" destId="{C0B9793D-BD9C-4492-9EF6-B41020C26519}" srcOrd="0" destOrd="0" presId="urn:microsoft.com/office/officeart/2005/8/layout/hierarchy1"/>
    <dgm:cxn modelId="{A970D050-5C46-4930-9FA8-D1A86723BC17}" type="presParOf" srcId="{C0B9793D-BD9C-4492-9EF6-B41020C26519}" destId="{317A5564-A11B-49A8-AC0A-563E4072B93E}" srcOrd="0" destOrd="0" presId="urn:microsoft.com/office/officeart/2005/8/layout/hierarchy1"/>
    <dgm:cxn modelId="{BB01D221-CCC6-4CF6-A172-3E86FEE7CF7D}" type="presParOf" srcId="{C0B9793D-BD9C-4492-9EF6-B41020C26519}" destId="{CFE454F5-7F4A-4574-B386-360FD6909511}" srcOrd="1" destOrd="0" presId="urn:microsoft.com/office/officeart/2005/8/layout/hierarchy1"/>
    <dgm:cxn modelId="{1E78BDDA-D67C-46CC-8526-14A663A7D644}" type="presParOf" srcId="{7B24AB6A-6D28-4E26-B1B6-99DEE8E38724}" destId="{55DBC0F4-7D95-4715-B00F-E1D78FCECE11}" srcOrd="1" destOrd="0" presId="urn:microsoft.com/office/officeart/2005/8/layout/hierarchy1"/>
    <dgm:cxn modelId="{A49E0157-8181-4352-BE3B-4EF8F610CC3C}" type="presParOf" srcId="{9EA1395A-DB69-4FF1-A6DA-3078FF768E1F}" destId="{70CFE093-0DDA-4A82-9D14-CA5505599ED3}" srcOrd="2" destOrd="0" presId="urn:microsoft.com/office/officeart/2005/8/layout/hierarchy1"/>
    <dgm:cxn modelId="{2B551E8D-AA6F-44DD-8D1C-DF14E1F63107}" type="presParOf" srcId="{9EA1395A-DB69-4FF1-A6DA-3078FF768E1F}" destId="{9B9D8479-AFF4-4599-88C0-748EC80EEC6E}" srcOrd="3" destOrd="0" presId="urn:microsoft.com/office/officeart/2005/8/layout/hierarchy1"/>
    <dgm:cxn modelId="{F14B5A4A-802C-4FEE-9050-28D37EA02184}" type="presParOf" srcId="{9B9D8479-AFF4-4599-88C0-748EC80EEC6E}" destId="{F2C72798-57A9-4803-9C35-12CA4111A10B}" srcOrd="0" destOrd="0" presId="urn:microsoft.com/office/officeart/2005/8/layout/hierarchy1"/>
    <dgm:cxn modelId="{42B39600-4888-4F03-AC11-14D5A7376A8F}" type="presParOf" srcId="{F2C72798-57A9-4803-9C35-12CA4111A10B}" destId="{F8A6AC2E-4DDA-43D0-A12F-160EA6CA1B07}" srcOrd="0" destOrd="0" presId="urn:microsoft.com/office/officeart/2005/8/layout/hierarchy1"/>
    <dgm:cxn modelId="{42A927D6-2955-46E4-A561-C39245CCF02B}" type="presParOf" srcId="{F2C72798-57A9-4803-9C35-12CA4111A10B}" destId="{7CD0CD2A-7EA4-43D1-BB5A-2C28178B0F1F}" srcOrd="1" destOrd="0" presId="urn:microsoft.com/office/officeart/2005/8/layout/hierarchy1"/>
    <dgm:cxn modelId="{A02FA946-B3B3-4F4D-B9BA-DE47EA6C04CC}" type="presParOf" srcId="{9B9D8479-AFF4-4599-88C0-748EC80EEC6E}" destId="{383E82EE-732E-4878-B380-5D89E28F6F30}" srcOrd="1" destOrd="0" presId="urn:microsoft.com/office/officeart/2005/8/layout/hierarchy1"/>
    <dgm:cxn modelId="{08B3C0F3-C07B-44A0-8259-4E803C36BC73}" type="presParOf" srcId="{383E82EE-732E-4878-B380-5D89E28F6F30}" destId="{E2B6ED25-24A2-4652-8E8B-50922C3D0EC8}" srcOrd="0" destOrd="0" presId="urn:microsoft.com/office/officeart/2005/8/layout/hierarchy1"/>
    <dgm:cxn modelId="{6D832F2B-FC7F-48D7-A8FB-E33EB334D0F7}" type="presParOf" srcId="{383E82EE-732E-4878-B380-5D89E28F6F30}" destId="{753265E6-6890-4A26-A09D-775BD2A6C62D}" srcOrd="1" destOrd="0" presId="urn:microsoft.com/office/officeart/2005/8/layout/hierarchy1"/>
    <dgm:cxn modelId="{4D2D79BA-5BA9-49DF-B5AA-4B3D5562356D}" type="presParOf" srcId="{753265E6-6890-4A26-A09D-775BD2A6C62D}" destId="{A78FB043-DE7D-4562-AB87-738FAB14F38E}" srcOrd="0" destOrd="0" presId="urn:microsoft.com/office/officeart/2005/8/layout/hierarchy1"/>
    <dgm:cxn modelId="{B624C7BE-8BCB-4CC0-A195-56006E6C4906}" type="presParOf" srcId="{A78FB043-DE7D-4562-AB87-738FAB14F38E}" destId="{80836442-DCB9-43ED-B9A2-38E24F3AC3CF}" srcOrd="0" destOrd="0" presId="urn:microsoft.com/office/officeart/2005/8/layout/hierarchy1"/>
    <dgm:cxn modelId="{E06A5723-16CF-48C1-A558-015C8EE56552}" type="presParOf" srcId="{A78FB043-DE7D-4562-AB87-738FAB14F38E}" destId="{A31A718B-6CDD-47D5-BF34-73DCB2020285}" srcOrd="1" destOrd="0" presId="urn:microsoft.com/office/officeart/2005/8/layout/hierarchy1"/>
    <dgm:cxn modelId="{B1CA31AA-B5EF-4A05-8910-978C889C0DDB}" type="presParOf" srcId="{753265E6-6890-4A26-A09D-775BD2A6C62D}" destId="{0CCB99DB-CBBA-4A1A-AFB7-8DF29D8FF8C4}" srcOrd="1" destOrd="0" presId="urn:microsoft.com/office/officeart/2005/8/layout/hierarchy1"/>
    <dgm:cxn modelId="{64E7352B-C11F-4B3A-B9CA-D36F69B3DB67}" type="presParOf" srcId="{9EA1395A-DB69-4FF1-A6DA-3078FF768E1F}" destId="{834CAF2C-EBDE-48A2-B37B-8DFAC500A7AF}" srcOrd="4" destOrd="0" presId="urn:microsoft.com/office/officeart/2005/8/layout/hierarchy1"/>
    <dgm:cxn modelId="{BED68038-E7B5-4385-8FA6-6C8DC95C13A6}" type="presParOf" srcId="{9EA1395A-DB69-4FF1-A6DA-3078FF768E1F}" destId="{FC2E8C10-65C8-4BB2-A448-6C3DD348ECB9}" srcOrd="5" destOrd="0" presId="urn:microsoft.com/office/officeart/2005/8/layout/hierarchy1"/>
    <dgm:cxn modelId="{9B2C4884-7551-4623-ACD3-AA3CBAA1F81D}" type="presParOf" srcId="{FC2E8C10-65C8-4BB2-A448-6C3DD348ECB9}" destId="{8007AE2B-0BB5-4979-A84B-79924B7A4D4C}" srcOrd="0" destOrd="0" presId="urn:microsoft.com/office/officeart/2005/8/layout/hierarchy1"/>
    <dgm:cxn modelId="{127B5C45-26F7-4F52-A13D-72414355DE60}" type="presParOf" srcId="{8007AE2B-0BB5-4979-A84B-79924B7A4D4C}" destId="{1E3A9BAA-B4EC-403C-B553-6453143ADE19}" srcOrd="0" destOrd="0" presId="urn:microsoft.com/office/officeart/2005/8/layout/hierarchy1"/>
    <dgm:cxn modelId="{E33446A6-1518-4F37-9039-CDF50FE45D44}" type="presParOf" srcId="{8007AE2B-0BB5-4979-A84B-79924B7A4D4C}" destId="{41E06591-3500-465B-B9B6-283DAC9C2057}" srcOrd="1" destOrd="0" presId="urn:microsoft.com/office/officeart/2005/8/layout/hierarchy1"/>
    <dgm:cxn modelId="{DDCEF733-C699-425B-894D-2A85FD4C1911}" type="presParOf" srcId="{FC2E8C10-65C8-4BB2-A448-6C3DD348ECB9}" destId="{52D52F4F-3790-4DA7-8117-F89C6CCCB1B2}" srcOrd="1" destOrd="0" presId="urn:microsoft.com/office/officeart/2005/8/layout/hierarchy1"/>
    <dgm:cxn modelId="{681EC8ED-6407-43E6-9982-631ACB1DD707}" type="presParOf" srcId="{52D52F4F-3790-4DA7-8117-F89C6CCCB1B2}" destId="{2573D8A2-26B1-4D31-8245-A57BEC47B129}" srcOrd="0" destOrd="0" presId="urn:microsoft.com/office/officeart/2005/8/layout/hierarchy1"/>
    <dgm:cxn modelId="{8BFDB232-0AA5-4351-A236-D1C7733FC143}" type="presParOf" srcId="{52D52F4F-3790-4DA7-8117-F89C6CCCB1B2}" destId="{8A4C000E-FBDA-407F-8535-4EADD5990F1A}" srcOrd="1" destOrd="0" presId="urn:microsoft.com/office/officeart/2005/8/layout/hierarchy1"/>
    <dgm:cxn modelId="{63A378B1-9EC7-47E8-BDC7-58BEE78C9A77}" type="presParOf" srcId="{8A4C000E-FBDA-407F-8535-4EADD5990F1A}" destId="{C57A1DD4-6D5D-4836-B20A-0B95D90A590C}" srcOrd="0" destOrd="0" presId="urn:microsoft.com/office/officeart/2005/8/layout/hierarchy1"/>
    <dgm:cxn modelId="{2B874F90-6187-4F79-84E4-04B67EA871B2}" type="presParOf" srcId="{C57A1DD4-6D5D-4836-B20A-0B95D90A590C}" destId="{A1ACB4D3-D954-43F4-86F3-C971E85CB147}" srcOrd="0" destOrd="0" presId="urn:microsoft.com/office/officeart/2005/8/layout/hierarchy1"/>
    <dgm:cxn modelId="{10E8D73E-228C-4EA7-9C14-E082FB6DD29C}" type="presParOf" srcId="{C57A1DD4-6D5D-4836-B20A-0B95D90A590C}" destId="{81E71350-AD06-48D3-85AE-EF4248E77AE2}" srcOrd="1" destOrd="0" presId="urn:microsoft.com/office/officeart/2005/8/layout/hierarchy1"/>
    <dgm:cxn modelId="{15630889-C634-4905-9B58-6744E71F5616}" type="presParOf" srcId="{8A4C000E-FBDA-407F-8535-4EADD5990F1A}" destId="{2B7150BB-06BA-4193-A4D9-580BC1A2C5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E03EB-FA25-44DB-B16C-6C34A796158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C0B9609-9F26-46FF-81A8-E322842E9955}">
      <dgm:prSet phldrT="[Text]"/>
      <dgm:spPr/>
      <dgm:t>
        <a:bodyPr/>
        <a:lstStyle/>
        <a:p>
          <a:pPr rtl="1"/>
          <a:r>
            <a:rPr lang="he-IL" dirty="0"/>
            <a:t>שמירת שלוחי ב"ד </a:t>
          </a:r>
        </a:p>
      </dgm:t>
    </dgm:pt>
    <dgm:pt modelId="{B3CB414D-54DC-40F0-960A-5F40642825CA}" type="parTrans" cxnId="{28401FC3-6D74-4946-9398-749B8E05DE28}">
      <dgm:prSet/>
      <dgm:spPr/>
      <dgm:t>
        <a:bodyPr/>
        <a:lstStyle/>
        <a:p>
          <a:pPr rtl="1"/>
          <a:endParaRPr lang="he-IL"/>
        </a:p>
      </dgm:t>
    </dgm:pt>
    <dgm:pt modelId="{7ACE726D-AA97-43B5-BED2-E0F973414555}" type="sibTrans" cxnId="{28401FC3-6D74-4946-9398-749B8E05DE28}">
      <dgm:prSet/>
      <dgm:spPr/>
      <dgm:t>
        <a:bodyPr/>
        <a:lstStyle/>
        <a:p>
          <a:pPr rtl="1"/>
          <a:endParaRPr lang="he-IL"/>
        </a:p>
      </dgm:t>
    </dgm:pt>
    <dgm:pt modelId="{F3B2905B-285C-40EC-9E2E-47A1788C0A1D}">
      <dgm:prSet phldrT="[Text]"/>
      <dgm:spPr/>
      <dgm:t>
        <a:bodyPr/>
        <a:lstStyle/>
        <a:p>
          <a:pPr rtl="1"/>
          <a:r>
            <a:rPr lang="he-IL" dirty="0"/>
            <a:t>שלוחי ב"ד יכולים לשמור</a:t>
          </a:r>
        </a:p>
      </dgm:t>
    </dgm:pt>
    <dgm:pt modelId="{6A507F90-5B7A-4199-BDD0-66689CD4FE0F}" type="parTrans" cxnId="{079020D1-68B1-4EC1-9378-4E9CB55750E3}">
      <dgm:prSet/>
      <dgm:spPr/>
      <dgm:t>
        <a:bodyPr/>
        <a:lstStyle/>
        <a:p>
          <a:pPr rtl="1"/>
          <a:endParaRPr lang="he-IL"/>
        </a:p>
      </dgm:t>
    </dgm:pt>
    <dgm:pt modelId="{72920023-88BE-4A57-8847-F587B558B0AE}" type="sibTrans" cxnId="{079020D1-68B1-4EC1-9378-4E9CB55750E3}">
      <dgm:prSet/>
      <dgm:spPr/>
      <dgm:t>
        <a:bodyPr/>
        <a:lstStyle/>
        <a:p>
          <a:pPr rtl="1"/>
          <a:endParaRPr lang="he-IL"/>
        </a:p>
      </dgm:t>
    </dgm:pt>
    <dgm:pt modelId="{C4D543E5-F55E-4667-AD9B-8F5F7AA5370C}">
      <dgm:prSet phldrT="[Text]"/>
      <dgm:spPr/>
      <dgm:t>
        <a:bodyPr/>
        <a:lstStyle/>
        <a:p>
          <a:pPr rtl="1"/>
          <a:r>
            <a:rPr lang="he-IL" dirty="0" err="1"/>
            <a:t>רשב"ש</a:t>
          </a:r>
          <a:r>
            <a:rPr lang="he-IL" dirty="0"/>
            <a:t>- כיון שהם יד עניים</a:t>
          </a:r>
        </a:p>
      </dgm:t>
    </dgm:pt>
    <dgm:pt modelId="{EF1B69FC-5B3A-491F-AF11-F05319DD3494}" type="parTrans" cxnId="{D9E2E584-D748-4B75-86C0-A81F7E333D35}">
      <dgm:prSet/>
      <dgm:spPr/>
      <dgm:t>
        <a:bodyPr/>
        <a:lstStyle/>
        <a:p>
          <a:pPr rtl="1"/>
          <a:endParaRPr lang="he-IL"/>
        </a:p>
      </dgm:t>
    </dgm:pt>
    <dgm:pt modelId="{23FF5D10-4A8A-4A59-B023-9D91CF1A9B48}" type="sibTrans" cxnId="{D9E2E584-D748-4B75-86C0-A81F7E333D35}">
      <dgm:prSet/>
      <dgm:spPr/>
      <dgm:t>
        <a:bodyPr/>
        <a:lstStyle/>
        <a:p>
          <a:pPr rtl="1"/>
          <a:endParaRPr lang="he-IL"/>
        </a:p>
      </dgm:t>
    </dgm:pt>
    <dgm:pt modelId="{CF7F1965-94BD-4CDD-B3D0-23786EEE4968}">
      <dgm:prSet phldrT="[Text]"/>
      <dgm:spPr/>
      <dgm:t>
        <a:bodyPr/>
        <a:lstStyle/>
        <a:p>
          <a:pPr rtl="1"/>
          <a:r>
            <a:rPr lang="he-IL" dirty="0"/>
            <a:t>אור לציון- שומרי ב"ד יכולים עולי לשמור, אבל על בעל השדה מצווה להפקיר</a:t>
          </a:r>
        </a:p>
      </dgm:t>
    </dgm:pt>
    <dgm:pt modelId="{D5F9431A-9E07-4CE3-A566-7E420CF10A25}" type="parTrans" cxnId="{4645D22B-F9DE-40FD-9208-197B5381412E}">
      <dgm:prSet/>
      <dgm:spPr/>
      <dgm:t>
        <a:bodyPr/>
        <a:lstStyle/>
        <a:p>
          <a:pPr rtl="1"/>
          <a:endParaRPr lang="he-IL"/>
        </a:p>
      </dgm:t>
    </dgm:pt>
    <dgm:pt modelId="{098F82AB-A8A9-4BEB-8482-6206D21AE5E2}" type="sibTrans" cxnId="{4645D22B-F9DE-40FD-9208-197B5381412E}">
      <dgm:prSet/>
      <dgm:spPr/>
      <dgm:t>
        <a:bodyPr/>
        <a:lstStyle/>
        <a:p>
          <a:pPr rtl="1"/>
          <a:endParaRPr lang="he-IL"/>
        </a:p>
      </dgm:t>
    </dgm:pt>
    <dgm:pt modelId="{5605E1AC-A143-4A63-9C77-3B101DE543A2}">
      <dgm:prSet phldrT="[Text]"/>
      <dgm:spPr/>
      <dgm:t>
        <a:bodyPr/>
        <a:lstStyle/>
        <a:p>
          <a:pPr rtl="1"/>
          <a:r>
            <a:rPr lang="he-IL" dirty="0"/>
            <a:t>מצווה להפקיר</a:t>
          </a:r>
        </a:p>
      </dgm:t>
    </dgm:pt>
    <dgm:pt modelId="{61418E9E-C843-422E-995F-207098471A76}" type="parTrans" cxnId="{47D54FAE-858F-483A-B300-463FFC7DE0E4}">
      <dgm:prSet/>
      <dgm:spPr/>
      <dgm:t>
        <a:bodyPr/>
        <a:lstStyle/>
        <a:p>
          <a:pPr rtl="1"/>
          <a:endParaRPr lang="he-IL"/>
        </a:p>
      </dgm:t>
    </dgm:pt>
    <dgm:pt modelId="{2AC76C10-2538-4393-A7A3-CB43740E1027}" type="sibTrans" cxnId="{47D54FAE-858F-483A-B300-463FFC7DE0E4}">
      <dgm:prSet/>
      <dgm:spPr/>
      <dgm:t>
        <a:bodyPr/>
        <a:lstStyle/>
        <a:p>
          <a:pPr rtl="1"/>
          <a:endParaRPr lang="he-IL"/>
        </a:p>
      </dgm:t>
    </dgm:pt>
    <dgm:pt modelId="{2DF5ED31-D1E7-4029-98BE-2264CB4D078C}">
      <dgm:prSet phldrT="[Text]"/>
      <dgm:spPr/>
      <dgm:t>
        <a:bodyPr/>
        <a:lstStyle/>
        <a:p>
          <a:pPr rtl="1"/>
          <a:r>
            <a:rPr lang="he-IL" dirty="0"/>
            <a:t>הפירות הפקר ואי אפשר לשומרם</a:t>
          </a:r>
        </a:p>
      </dgm:t>
    </dgm:pt>
    <dgm:pt modelId="{BBF81443-E5B2-431B-89E4-A1C91B078173}" type="parTrans" cxnId="{99660A29-CC75-4F19-A81F-FE90DD14DC6E}">
      <dgm:prSet/>
      <dgm:spPr/>
      <dgm:t>
        <a:bodyPr/>
        <a:lstStyle/>
        <a:p>
          <a:pPr rtl="1"/>
          <a:endParaRPr lang="he-IL"/>
        </a:p>
      </dgm:t>
    </dgm:pt>
    <dgm:pt modelId="{6356C89B-930E-46F9-BFF1-FE3C9A891BB5}" type="sibTrans" cxnId="{99660A29-CC75-4F19-A81F-FE90DD14DC6E}">
      <dgm:prSet/>
      <dgm:spPr/>
      <dgm:t>
        <a:bodyPr/>
        <a:lstStyle/>
        <a:p>
          <a:pPr rtl="1"/>
          <a:endParaRPr lang="he-IL"/>
        </a:p>
      </dgm:t>
    </dgm:pt>
    <dgm:pt modelId="{372D5FF0-D128-4E89-BF32-A70FF4416CFA}">
      <dgm:prSet phldrT="[Text]"/>
      <dgm:spPr/>
      <dgm:t>
        <a:bodyPr/>
        <a:lstStyle/>
        <a:p>
          <a:pPr rtl="1"/>
          <a:r>
            <a:rPr lang="he-IL" dirty="0" err="1"/>
            <a:t>גרש"ז</a:t>
          </a:r>
          <a:r>
            <a:rPr lang="he-IL" dirty="0"/>
            <a:t>- פירות שביעית הם הפקר </a:t>
          </a:r>
          <a:r>
            <a:rPr lang="he-IL" dirty="0" err="1"/>
            <a:t>מאפקתא</a:t>
          </a:r>
          <a:r>
            <a:rPr lang="he-IL" dirty="0"/>
            <a:t> </a:t>
          </a:r>
          <a:r>
            <a:rPr lang="he-IL" dirty="0" err="1"/>
            <a:t>דמלכא</a:t>
          </a:r>
          <a:r>
            <a:rPr lang="he-IL" dirty="0"/>
            <a:t>, ואין ב"ד יכולים לשומרם</a:t>
          </a:r>
        </a:p>
      </dgm:t>
    </dgm:pt>
    <dgm:pt modelId="{040C78B5-9386-4865-A0AA-B65A4D934527}" type="parTrans" cxnId="{379BAD51-77C0-434C-8091-61036232CAC7}">
      <dgm:prSet/>
      <dgm:spPr/>
      <dgm:t>
        <a:bodyPr/>
        <a:lstStyle/>
        <a:p>
          <a:pPr rtl="1"/>
          <a:endParaRPr lang="he-IL"/>
        </a:p>
      </dgm:t>
    </dgm:pt>
    <dgm:pt modelId="{1361A031-8226-43EB-B943-00C0CC2F2032}" type="sibTrans" cxnId="{379BAD51-77C0-434C-8091-61036232CAC7}">
      <dgm:prSet/>
      <dgm:spPr/>
      <dgm:t>
        <a:bodyPr/>
        <a:lstStyle/>
        <a:p>
          <a:pPr rtl="1"/>
          <a:endParaRPr lang="he-IL"/>
        </a:p>
      </dgm:t>
    </dgm:pt>
    <dgm:pt modelId="{E71F98AA-3408-4662-8511-A5204DB9FD8F}">
      <dgm:prSet phldrT="[Text]"/>
      <dgm:spPr/>
      <dgm:t>
        <a:bodyPr/>
        <a:lstStyle/>
        <a:p>
          <a:pPr rtl="1"/>
          <a:r>
            <a:rPr lang="he-IL" dirty="0"/>
            <a:t>מטרת שביעית לחלק הפירות לכולם בשווה</a:t>
          </a:r>
          <a:br>
            <a:rPr lang="en-US" dirty="0"/>
          </a:br>
          <a:r>
            <a:rPr lang="en-US" dirty="0"/>
            <a:t>social justice</a:t>
          </a:r>
          <a:endParaRPr lang="he-IL" dirty="0"/>
        </a:p>
      </dgm:t>
    </dgm:pt>
    <dgm:pt modelId="{144736DE-D757-469B-8F9F-3F4F36D6DE2A}" type="parTrans" cxnId="{4F1F5C6D-8166-4161-9573-178F67041836}">
      <dgm:prSet/>
      <dgm:spPr/>
      <dgm:t>
        <a:bodyPr/>
        <a:lstStyle/>
        <a:p>
          <a:pPr rtl="1"/>
          <a:endParaRPr lang="he-IL"/>
        </a:p>
      </dgm:t>
    </dgm:pt>
    <dgm:pt modelId="{16BC3A6E-169B-4EDC-B92D-C5EC08EF19B5}" type="sibTrans" cxnId="{4F1F5C6D-8166-4161-9573-178F67041836}">
      <dgm:prSet/>
      <dgm:spPr/>
      <dgm:t>
        <a:bodyPr/>
        <a:lstStyle/>
        <a:p>
          <a:pPr rtl="1"/>
          <a:endParaRPr lang="he-IL"/>
        </a:p>
      </dgm:t>
    </dgm:pt>
    <dgm:pt modelId="{55E8495D-A2CB-43AD-833B-7A11F0A5A789}">
      <dgm:prSet phldrT="[Text]"/>
      <dgm:spPr/>
      <dgm:t>
        <a:bodyPr/>
        <a:lstStyle/>
        <a:p>
          <a:pPr rtl="1"/>
          <a:r>
            <a:rPr lang="he-IL" dirty="0"/>
            <a:t>לה' הארץ</a:t>
          </a:r>
        </a:p>
      </dgm:t>
    </dgm:pt>
    <dgm:pt modelId="{AF2C1EE6-84FB-4AD6-86B2-D201DAFBAD78}" type="parTrans" cxnId="{0C413FE9-7121-44EB-8120-94D7B2307E87}">
      <dgm:prSet/>
      <dgm:spPr/>
      <dgm:t>
        <a:bodyPr/>
        <a:lstStyle/>
        <a:p>
          <a:pPr rtl="1"/>
          <a:endParaRPr lang="he-IL"/>
        </a:p>
      </dgm:t>
    </dgm:pt>
    <dgm:pt modelId="{29E5E611-5849-4ECC-9659-60FFDD061FC2}" type="sibTrans" cxnId="{0C413FE9-7121-44EB-8120-94D7B2307E87}">
      <dgm:prSet/>
      <dgm:spPr/>
      <dgm:t>
        <a:bodyPr/>
        <a:lstStyle/>
        <a:p>
          <a:pPr rtl="1"/>
          <a:endParaRPr lang="he-IL"/>
        </a:p>
      </dgm:t>
    </dgm:pt>
    <dgm:pt modelId="{676D2661-6A49-463F-A59A-8CE31EFDA816}">
      <dgm:prSet phldrT="[Text]"/>
      <dgm:spPr/>
      <dgm:t>
        <a:bodyPr/>
        <a:lstStyle/>
        <a:p>
          <a:pPr rtl="1"/>
          <a:r>
            <a:rPr lang="he-IL" dirty="0"/>
            <a:t>שבת הארץ</a:t>
          </a:r>
          <a:br>
            <a:rPr lang="en-US" dirty="0"/>
          </a:br>
          <a:r>
            <a:rPr lang="en-US" dirty="0"/>
            <a:t>Return to nature</a:t>
          </a:r>
          <a:endParaRPr lang="he-IL" dirty="0"/>
        </a:p>
      </dgm:t>
    </dgm:pt>
    <dgm:pt modelId="{851AA41C-1F87-4D0F-9D75-35749C5424C3}" type="parTrans" cxnId="{ECE9F584-D35E-4351-91EF-BC7571E10F25}">
      <dgm:prSet/>
      <dgm:spPr/>
      <dgm:t>
        <a:bodyPr/>
        <a:lstStyle/>
        <a:p>
          <a:pPr rtl="1"/>
          <a:endParaRPr lang="he-IL"/>
        </a:p>
      </dgm:t>
    </dgm:pt>
    <dgm:pt modelId="{DFB42F0B-1420-4047-BDA9-276A94F29526}" type="sibTrans" cxnId="{ECE9F584-D35E-4351-91EF-BC7571E10F25}">
      <dgm:prSet/>
      <dgm:spPr/>
      <dgm:t>
        <a:bodyPr/>
        <a:lstStyle/>
        <a:p>
          <a:pPr rtl="1"/>
          <a:endParaRPr lang="he-IL"/>
        </a:p>
      </dgm:t>
    </dgm:pt>
    <dgm:pt modelId="{13ABBDCB-E0CD-49D1-A2A9-8E501EDEA18E}">
      <dgm:prSet phldrT="[Text]"/>
      <dgm:spPr/>
      <dgm:t>
        <a:bodyPr/>
        <a:lstStyle/>
        <a:p>
          <a:pPr rtl="1"/>
          <a:r>
            <a:rPr lang="he-IL" dirty="0"/>
            <a:t>לה' הארץ</a:t>
          </a:r>
        </a:p>
      </dgm:t>
    </dgm:pt>
    <dgm:pt modelId="{C5FDA1BE-54EE-4DE4-BF28-9192EF430E84}" type="parTrans" cxnId="{C80B1EA2-88F4-4CA6-86A4-A2AD32247F70}">
      <dgm:prSet/>
      <dgm:spPr/>
    </dgm:pt>
    <dgm:pt modelId="{30B8E2C1-0871-4398-89BE-DCB6B5FFD916}" type="sibTrans" cxnId="{C80B1EA2-88F4-4CA6-86A4-A2AD32247F70}">
      <dgm:prSet/>
      <dgm:spPr/>
    </dgm:pt>
    <dgm:pt modelId="{CC4CA103-ACF1-4DA0-A303-7A5E95BC7387}" type="pres">
      <dgm:prSet presAssocID="{2BFE03EB-FA25-44DB-B16C-6C34A796158C}" presName="hierChild1" presStyleCnt="0">
        <dgm:presLayoutVars>
          <dgm:chPref val="1"/>
          <dgm:dir/>
          <dgm:animOne val="branch"/>
          <dgm:animLvl val="lvl"/>
          <dgm:resizeHandles/>
        </dgm:presLayoutVars>
      </dgm:prSet>
      <dgm:spPr/>
    </dgm:pt>
    <dgm:pt modelId="{669262FE-9B7C-41E7-8861-38F8764A18F0}" type="pres">
      <dgm:prSet presAssocID="{6C0B9609-9F26-46FF-81A8-E322842E9955}" presName="hierRoot1" presStyleCnt="0"/>
      <dgm:spPr/>
    </dgm:pt>
    <dgm:pt modelId="{78D43985-97F8-469B-84B7-6AFD729D9F6F}" type="pres">
      <dgm:prSet presAssocID="{6C0B9609-9F26-46FF-81A8-E322842E9955}" presName="composite" presStyleCnt="0"/>
      <dgm:spPr/>
    </dgm:pt>
    <dgm:pt modelId="{DCCBAAE5-BBA5-4578-A5D3-5672F90F1ED7}" type="pres">
      <dgm:prSet presAssocID="{6C0B9609-9F26-46FF-81A8-E322842E9955}" presName="background" presStyleLbl="node0" presStyleIdx="0" presStyleCnt="1"/>
      <dgm:spPr/>
    </dgm:pt>
    <dgm:pt modelId="{9DBF6A59-AED1-4F18-928E-ED090492F5C6}" type="pres">
      <dgm:prSet presAssocID="{6C0B9609-9F26-46FF-81A8-E322842E9955}" presName="text" presStyleLbl="fgAcc0" presStyleIdx="0" presStyleCnt="1">
        <dgm:presLayoutVars>
          <dgm:chPref val="3"/>
        </dgm:presLayoutVars>
      </dgm:prSet>
      <dgm:spPr/>
    </dgm:pt>
    <dgm:pt modelId="{9EA1395A-DB69-4FF1-A6DA-3078FF768E1F}" type="pres">
      <dgm:prSet presAssocID="{6C0B9609-9F26-46FF-81A8-E322842E9955}" presName="hierChild2" presStyleCnt="0"/>
      <dgm:spPr/>
    </dgm:pt>
    <dgm:pt modelId="{82EC0471-DE9E-41D9-98B5-535FE09DDFA1}" type="pres">
      <dgm:prSet presAssocID="{6A507F90-5B7A-4199-BDD0-66689CD4FE0F}" presName="Name10" presStyleLbl="parChTrans1D2" presStyleIdx="0" presStyleCnt="3"/>
      <dgm:spPr/>
    </dgm:pt>
    <dgm:pt modelId="{767364EF-B4DF-4633-9F92-55B716C12185}" type="pres">
      <dgm:prSet presAssocID="{F3B2905B-285C-40EC-9E2E-47A1788C0A1D}" presName="hierRoot2" presStyleCnt="0"/>
      <dgm:spPr/>
    </dgm:pt>
    <dgm:pt modelId="{4A8D3562-0BA6-46C1-8FC7-4686C67A8131}" type="pres">
      <dgm:prSet presAssocID="{F3B2905B-285C-40EC-9E2E-47A1788C0A1D}" presName="composite2" presStyleCnt="0"/>
      <dgm:spPr/>
    </dgm:pt>
    <dgm:pt modelId="{9F86F2C2-C576-4EAB-8B41-0C0C30820046}" type="pres">
      <dgm:prSet presAssocID="{F3B2905B-285C-40EC-9E2E-47A1788C0A1D}" presName="background2" presStyleLbl="node2" presStyleIdx="0" presStyleCnt="3"/>
      <dgm:spPr/>
    </dgm:pt>
    <dgm:pt modelId="{866C7C1B-2CDA-4F2C-A86D-4395405E3D5C}" type="pres">
      <dgm:prSet presAssocID="{F3B2905B-285C-40EC-9E2E-47A1788C0A1D}" presName="text2" presStyleLbl="fgAcc2" presStyleIdx="0" presStyleCnt="3">
        <dgm:presLayoutVars>
          <dgm:chPref val="3"/>
        </dgm:presLayoutVars>
      </dgm:prSet>
      <dgm:spPr/>
    </dgm:pt>
    <dgm:pt modelId="{D27ED3C6-61D8-4897-B007-8F481AF1E3D0}" type="pres">
      <dgm:prSet presAssocID="{F3B2905B-285C-40EC-9E2E-47A1788C0A1D}" presName="hierChild3" presStyleCnt="0"/>
      <dgm:spPr/>
    </dgm:pt>
    <dgm:pt modelId="{B41B6B33-2ED2-455C-AC2F-EF27E53A7BD3}" type="pres">
      <dgm:prSet presAssocID="{EF1B69FC-5B3A-491F-AF11-F05319DD3494}" presName="Name17" presStyleLbl="parChTrans1D3" presStyleIdx="0" presStyleCnt="3"/>
      <dgm:spPr/>
    </dgm:pt>
    <dgm:pt modelId="{7B24AB6A-6D28-4E26-B1B6-99DEE8E38724}" type="pres">
      <dgm:prSet presAssocID="{C4D543E5-F55E-4667-AD9B-8F5F7AA5370C}" presName="hierRoot3" presStyleCnt="0"/>
      <dgm:spPr/>
    </dgm:pt>
    <dgm:pt modelId="{C0B9793D-BD9C-4492-9EF6-B41020C26519}" type="pres">
      <dgm:prSet presAssocID="{C4D543E5-F55E-4667-AD9B-8F5F7AA5370C}" presName="composite3" presStyleCnt="0"/>
      <dgm:spPr/>
    </dgm:pt>
    <dgm:pt modelId="{317A5564-A11B-49A8-AC0A-563E4072B93E}" type="pres">
      <dgm:prSet presAssocID="{C4D543E5-F55E-4667-AD9B-8F5F7AA5370C}" presName="background3" presStyleLbl="node3" presStyleIdx="0" presStyleCnt="3"/>
      <dgm:spPr/>
    </dgm:pt>
    <dgm:pt modelId="{CFE454F5-7F4A-4574-B386-360FD6909511}" type="pres">
      <dgm:prSet presAssocID="{C4D543E5-F55E-4667-AD9B-8F5F7AA5370C}" presName="text3" presStyleLbl="fgAcc3" presStyleIdx="0" presStyleCnt="3">
        <dgm:presLayoutVars>
          <dgm:chPref val="3"/>
        </dgm:presLayoutVars>
      </dgm:prSet>
      <dgm:spPr/>
    </dgm:pt>
    <dgm:pt modelId="{55DBC0F4-7D95-4715-B00F-E1D78FCECE11}" type="pres">
      <dgm:prSet presAssocID="{C4D543E5-F55E-4667-AD9B-8F5F7AA5370C}" presName="hierChild4" presStyleCnt="0"/>
      <dgm:spPr/>
    </dgm:pt>
    <dgm:pt modelId="{1AF10C79-0434-4FF7-AC19-795A4A3D436D}" type="pres">
      <dgm:prSet presAssocID="{144736DE-D757-469B-8F9F-3F4F36D6DE2A}" presName="Name23" presStyleLbl="parChTrans1D4" presStyleIdx="0" presStyleCnt="4"/>
      <dgm:spPr/>
    </dgm:pt>
    <dgm:pt modelId="{E9C06FE0-37B0-4ACB-BC87-8C2288A758B1}" type="pres">
      <dgm:prSet presAssocID="{E71F98AA-3408-4662-8511-A5204DB9FD8F}" presName="hierRoot4" presStyleCnt="0"/>
      <dgm:spPr/>
    </dgm:pt>
    <dgm:pt modelId="{4C2E07B3-9C59-480D-95FC-BD6DF98B62C5}" type="pres">
      <dgm:prSet presAssocID="{E71F98AA-3408-4662-8511-A5204DB9FD8F}" presName="composite4" presStyleCnt="0"/>
      <dgm:spPr/>
    </dgm:pt>
    <dgm:pt modelId="{37D930D6-678B-4C56-8F3B-B83CAAD1FD3A}" type="pres">
      <dgm:prSet presAssocID="{E71F98AA-3408-4662-8511-A5204DB9FD8F}" presName="background4" presStyleLbl="node4" presStyleIdx="0" presStyleCnt="4"/>
      <dgm:spPr/>
    </dgm:pt>
    <dgm:pt modelId="{D6863AB1-31A9-4ECF-97C7-A69A563FC674}" type="pres">
      <dgm:prSet presAssocID="{E71F98AA-3408-4662-8511-A5204DB9FD8F}" presName="text4" presStyleLbl="fgAcc4" presStyleIdx="0" presStyleCnt="4">
        <dgm:presLayoutVars>
          <dgm:chPref val="3"/>
        </dgm:presLayoutVars>
      </dgm:prSet>
      <dgm:spPr/>
    </dgm:pt>
    <dgm:pt modelId="{221211A3-1495-44F6-B563-2FFF2FD63A94}" type="pres">
      <dgm:prSet presAssocID="{E71F98AA-3408-4662-8511-A5204DB9FD8F}" presName="hierChild5" presStyleCnt="0"/>
      <dgm:spPr/>
    </dgm:pt>
    <dgm:pt modelId="{70CFE093-0DDA-4A82-9D14-CA5505599ED3}" type="pres">
      <dgm:prSet presAssocID="{61418E9E-C843-422E-995F-207098471A76}" presName="Name10" presStyleLbl="parChTrans1D2" presStyleIdx="1" presStyleCnt="3"/>
      <dgm:spPr/>
    </dgm:pt>
    <dgm:pt modelId="{9B9D8479-AFF4-4599-88C0-748EC80EEC6E}" type="pres">
      <dgm:prSet presAssocID="{5605E1AC-A143-4A63-9C77-3B101DE543A2}" presName="hierRoot2" presStyleCnt="0"/>
      <dgm:spPr/>
    </dgm:pt>
    <dgm:pt modelId="{F2C72798-57A9-4803-9C35-12CA4111A10B}" type="pres">
      <dgm:prSet presAssocID="{5605E1AC-A143-4A63-9C77-3B101DE543A2}" presName="composite2" presStyleCnt="0"/>
      <dgm:spPr/>
    </dgm:pt>
    <dgm:pt modelId="{F8A6AC2E-4DDA-43D0-A12F-160EA6CA1B07}" type="pres">
      <dgm:prSet presAssocID="{5605E1AC-A143-4A63-9C77-3B101DE543A2}" presName="background2" presStyleLbl="node2" presStyleIdx="1" presStyleCnt="3"/>
      <dgm:spPr/>
    </dgm:pt>
    <dgm:pt modelId="{7CD0CD2A-7EA4-43D1-BB5A-2C28178B0F1F}" type="pres">
      <dgm:prSet presAssocID="{5605E1AC-A143-4A63-9C77-3B101DE543A2}" presName="text2" presStyleLbl="fgAcc2" presStyleIdx="1" presStyleCnt="3">
        <dgm:presLayoutVars>
          <dgm:chPref val="3"/>
        </dgm:presLayoutVars>
      </dgm:prSet>
      <dgm:spPr/>
    </dgm:pt>
    <dgm:pt modelId="{383E82EE-732E-4878-B380-5D89E28F6F30}" type="pres">
      <dgm:prSet presAssocID="{5605E1AC-A143-4A63-9C77-3B101DE543A2}" presName="hierChild3" presStyleCnt="0"/>
      <dgm:spPr/>
    </dgm:pt>
    <dgm:pt modelId="{E2B6ED25-24A2-4652-8E8B-50922C3D0EC8}" type="pres">
      <dgm:prSet presAssocID="{D5F9431A-9E07-4CE3-A566-7E420CF10A25}" presName="Name17" presStyleLbl="parChTrans1D3" presStyleIdx="1" presStyleCnt="3"/>
      <dgm:spPr/>
    </dgm:pt>
    <dgm:pt modelId="{753265E6-6890-4A26-A09D-775BD2A6C62D}" type="pres">
      <dgm:prSet presAssocID="{CF7F1965-94BD-4CDD-B3D0-23786EEE4968}" presName="hierRoot3" presStyleCnt="0"/>
      <dgm:spPr/>
    </dgm:pt>
    <dgm:pt modelId="{A78FB043-DE7D-4562-AB87-738FAB14F38E}" type="pres">
      <dgm:prSet presAssocID="{CF7F1965-94BD-4CDD-B3D0-23786EEE4968}" presName="composite3" presStyleCnt="0"/>
      <dgm:spPr/>
    </dgm:pt>
    <dgm:pt modelId="{80836442-DCB9-43ED-B9A2-38E24F3AC3CF}" type="pres">
      <dgm:prSet presAssocID="{CF7F1965-94BD-4CDD-B3D0-23786EEE4968}" presName="background3" presStyleLbl="node3" presStyleIdx="1" presStyleCnt="3"/>
      <dgm:spPr/>
    </dgm:pt>
    <dgm:pt modelId="{A31A718B-6CDD-47D5-BF34-73DCB2020285}" type="pres">
      <dgm:prSet presAssocID="{CF7F1965-94BD-4CDD-B3D0-23786EEE4968}" presName="text3" presStyleLbl="fgAcc3" presStyleIdx="1" presStyleCnt="3">
        <dgm:presLayoutVars>
          <dgm:chPref val="3"/>
        </dgm:presLayoutVars>
      </dgm:prSet>
      <dgm:spPr/>
    </dgm:pt>
    <dgm:pt modelId="{0CCB99DB-CBBA-4A1A-AFB7-8DF29D8FF8C4}" type="pres">
      <dgm:prSet presAssocID="{CF7F1965-94BD-4CDD-B3D0-23786EEE4968}" presName="hierChild4" presStyleCnt="0"/>
      <dgm:spPr/>
    </dgm:pt>
    <dgm:pt modelId="{1D277782-4588-41B4-AA18-EC1AA8583FBD}" type="pres">
      <dgm:prSet presAssocID="{AF2C1EE6-84FB-4AD6-86B2-D201DAFBAD78}" presName="Name23" presStyleLbl="parChTrans1D4" presStyleIdx="1" presStyleCnt="4"/>
      <dgm:spPr/>
    </dgm:pt>
    <dgm:pt modelId="{F2D36514-5E35-4AFB-A58F-D172EDE259B2}" type="pres">
      <dgm:prSet presAssocID="{55E8495D-A2CB-43AD-833B-7A11F0A5A789}" presName="hierRoot4" presStyleCnt="0"/>
      <dgm:spPr/>
    </dgm:pt>
    <dgm:pt modelId="{CB9632D7-D03F-4EC1-A8EF-3FE72EEDCB34}" type="pres">
      <dgm:prSet presAssocID="{55E8495D-A2CB-43AD-833B-7A11F0A5A789}" presName="composite4" presStyleCnt="0"/>
      <dgm:spPr/>
    </dgm:pt>
    <dgm:pt modelId="{A2F5D391-836E-46FA-BD14-D2E08E5EB261}" type="pres">
      <dgm:prSet presAssocID="{55E8495D-A2CB-43AD-833B-7A11F0A5A789}" presName="background4" presStyleLbl="node4" presStyleIdx="1" presStyleCnt="4"/>
      <dgm:spPr/>
    </dgm:pt>
    <dgm:pt modelId="{79CFF54F-028F-486F-82CE-34298512F23E}" type="pres">
      <dgm:prSet presAssocID="{55E8495D-A2CB-43AD-833B-7A11F0A5A789}" presName="text4" presStyleLbl="fgAcc4" presStyleIdx="1" presStyleCnt="4">
        <dgm:presLayoutVars>
          <dgm:chPref val="3"/>
        </dgm:presLayoutVars>
      </dgm:prSet>
      <dgm:spPr/>
    </dgm:pt>
    <dgm:pt modelId="{4B5DE994-BAAF-4B5C-88BF-0D8A90C70AC0}" type="pres">
      <dgm:prSet presAssocID="{55E8495D-A2CB-43AD-833B-7A11F0A5A789}" presName="hierChild5" presStyleCnt="0"/>
      <dgm:spPr/>
    </dgm:pt>
    <dgm:pt modelId="{834CAF2C-EBDE-48A2-B37B-8DFAC500A7AF}" type="pres">
      <dgm:prSet presAssocID="{BBF81443-E5B2-431B-89E4-A1C91B078173}" presName="Name10" presStyleLbl="parChTrans1D2" presStyleIdx="2" presStyleCnt="3"/>
      <dgm:spPr/>
    </dgm:pt>
    <dgm:pt modelId="{FC2E8C10-65C8-4BB2-A448-6C3DD348ECB9}" type="pres">
      <dgm:prSet presAssocID="{2DF5ED31-D1E7-4029-98BE-2264CB4D078C}" presName="hierRoot2" presStyleCnt="0"/>
      <dgm:spPr/>
    </dgm:pt>
    <dgm:pt modelId="{8007AE2B-0BB5-4979-A84B-79924B7A4D4C}" type="pres">
      <dgm:prSet presAssocID="{2DF5ED31-D1E7-4029-98BE-2264CB4D078C}" presName="composite2" presStyleCnt="0"/>
      <dgm:spPr/>
    </dgm:pt>
    <dgm:pt modelId="{1E3A9BAA-B4EC-403C-B553-6453143ADE19}" type="pres">
      <dgm:prSet presAssocID="{2DF5ED31-D1E7-4029-98BE-2264CB4D078C}" presName="background2" presStyleLbl="node2" presStyleIdx="2" presStyleCnt="3"/>
      <dgm:spPr/>
    </dgm:pt>
    <dgm:pt modelId="{41E06591-3500-465B-B9B6-283DAC9C2057}" type="pres">
      <dgm:prSet presAssocID="{2DF5ED31-D1E7-4029-98BE-2264CB4D078C}" presName="text2" presStyleLbl="fgAcc2" presStyleIdx="2" presStyleCnt="3">
        <dgm:presLayoutVars>
          <dgm:chPref val="3"/>
        </dgm:presLayoutVars>
      </dgm:prSet>
      <dgm:spPr/>
    </dgm:pt>
    <dgm:pt modelId="{52D52F4F-3790-4DA7-8117-F89C6CCCB1B2}" type="pres">
      <dgm:prSet presAssocID="{2DF5ED31-D1E7-4029-98BE-2264CB4D078C}" presName="hierChild3" presStyleCnt="0"/>
      <dgm:spPr/>
    </dgm:pt>
    <dgm:pt modelId="{2573D8A2-26B1-4D31-8245-A57BEC47B129}" type="pres">
      <dgm:prSet presAssocID="{040C78B5-9386-4865-A0AA-B65A4D934527}" presName="Name17" presStyleLbl="parChTrans1D3" presStyleIdx="2" presStyleCnt="3"/>
      <dgm:spPr/>
    </dgm:pt>
    <dgm:pt modelId="{8A4C000E-FBDA-407F-8535-4EADD5990F1A}" type="pres">
      <dgm:prSet presAssocID="{372D5FF0-D128-4E89-BF32-A70FF4416CFA}" presName="hierRoot3" presStyleCnt="0"/>
      <dgm:spPr/>
    </dgm:pt>
    <dgm:pt modelId="{C57A1DD4-6D5D-4836-B20A-0B95D90A590C}" type="pres">
      <dgm:prSet presAssocID="{372D5FF0-D128-4E89-BF32-A70FF4416CFA}" presName="composite3" presStyleCnt="0"/>
      <dgm:spPr/>
    </dgm:pt>
    <dgm:pt modelId="{A1ACB4D3-D954-43F4-86F3-C971E85CB147}" type="pres">
      <dgm:prSet presAssocID="{372D5FF0-D128-4E89-BF32-A70FF4416CFA}" presName="background3" presStyleLbl="node3" presStyleIdx="2" presStyleCnt="3"/>
      <dgm:spPr/>
    </dgm:pt>
    <dgm:pt modelId="{81E71350-AD06-48D3-85AE-EF4248E77AE2}" type="pres">
      <dgm:prSet presAssocID="{372D5FF0-D128-4E89-BF32-A70FF4416CFA}" presName="text3" presStyleLbl="fgAcc3" presStyleIdx="2" presStyleCnt="3">
        <dgm:presLayoutVars>
          <dgm:chPref val="3"/>
        </dgm:presLayoutVars>
      </dgm:prSet>
      <dgm:spPr/>
    </dgm:pt>
    <dgm:pt modelId="{2B7150BB-06BA-4193-A4D9-580BC1A2C564}" type="pres">
      <dgm:prSet presAssocID="{372D5FF0-D128-4E89-BF32-A70FF4416CFA}" presName="hierChild4" presStyleCnt="0"/>
      <dgm:spPr/>
    </dgm:pt>
    <dgm:pt modelId="{ABE542DB-6AB2-4A35-81F0-19CA59F928DD}" type="pres">
      <dgm:prSet presAssocID="{C5FDA1BE-54EE-4DE4-BF28-9192EF430E84}" presName="Name23" presStyleLbl="parChTrans1D4" presStyleIdx="2" presStyleCnt="4"/>
      <dgm:spPr/>
    </dgm:pt>
    <dgm:pt modelId="{4AA4CB85-D83F-4EF0-B65A-1D683CA132B9}" type="pres">
      <dgm:prSet presAssocID="{13ABBDCB-E0CD-49D1-A2A9-8E501EDEA18E}" presName="hierRoot4" presStyleCnt="0"/>
      <dgm:spPr/>
    </dgm:pt>
    <dgm:pt modelId="{2E6CB95F-4884-4A5C-A467-9C5CA249891F}" type="pres">
      <dgm:prSet presAssocID="{13ABBDCB-E0CD-49D1-A2A9-8E501EDEA18E}" presName="composite4" presStyleCnt="0"/>
      <dgm:spPr/>
    </dgm:pt>
    <dgm:pt modelId="{9A6F604E-E929-4647-8502-BF631CFD58FC}" type="pres">
      <dgm:prSet presAssocID="{13ABBDCB-E0CD-49D1-A2A9-8E501EDEA18E}" presName="background4" presStyleLbl="node4" presStyleIdx="2" presStyleCnt="4"/>
      <dgm:spPr/>
    </dgm:pt>
    <dgm:pt modelId="{B8023D75-96C8-434E-9A37-59873AA64CE0}" type="pres">
      <dgm:prSet presAssocID="{13ABBDCB-E0CD-49D1-A2A9-8E501EDEA18E}" presName="text4" presStyleLbl="fgAcc4" presStyleIdx="2" presStyleCnt="4">
        <dgm:presLayoutVars>
          <dgm:chPref val="3"/>
        </dgm:presLayoutVars>
      </dgm:prSet>
      <dgm:spPr/>
    </dgm:pt>
    <dgm:pt modelId="{A59B1A34-86C3-47CA-A7AD-3A3C65FB9789}" type="pres">
      <dgm:prSet presAssocID="{13ABBDCB-E0CD-49D1-A2A9-8E501EDEA18E}" presName="hierChild5" presStyleCnt="0"/>
      <dgm:spPr/>
    </dgm:pt>
    <dgm:pt modelId="{EDBB084D-6606-4F86-85A9-B34B85E32C69}" type="pres">
      <dgm:prSet presAssocID="{851AA41C-1F87-4D0F-9D75-35749C5424C3}" presName="Name23" presStyleLbl="parChTrans1D4" presStyleIdx="3" presStyleCnt="4"/>
      <dgm:spPr/>
    </dgm:pt>
    <dgm:pt modelId="{162B7AC3-AB5A-4880-B54C-0553AB26BFE5}" type="pres">
      <dgm:prSet presAssocID="{676D2661-6A49-463F-A59A-8CE31EFDA816}" presName="hierRoot4" presStyleCnt="0"/>
      <dgm:spPr/>
    </dgm:pt>
    <dgm:pt modelId="{EF9F007B-D04A-4B14-866C-502CE0C109C0}" type="pres">
      <dgm:prSet presAssocID="{676D2661-6A49-463F-A59A-8CE31EFDA816}" presName="composite4" presStyleCnt="0"/>
      <dgm:spPr/>
    </dgm:pt>
    <dgm:pt modelId="{B842CF4B-AE88-4D24-B897-F1A3AD761207}" type="pres">
      <dgm:prSet presAssocID="{676D2661-6A49-463F-A59A-8CE31EFDA816}" presName="background4" presStyleLbl="node4" presStyleIdx="3" presStyleCnt="4"/>
      <dgm:spPr/>
    </dgm:pt>
    <dgm:pt modelId="{3E633841-4F7B-42BC-96FA-C03125BD9C58}" type="pres">
      <dgm:prSet presAssocID="{676D2661-6A49-463F-A59A-8CE31EFDA816}" presName="text4" presStyleLbl="fgAcc4" presStyleIdx="3" presStyleCnt="4">
        <dgm:presLayoutVars>
          <dgm:chPref val="3"/>
        </dgm:presLayoutVars>
      </dgm:prSet>
      <dgm:spPr/>
    </dgm:pt>
    <dgm:pt modelId="{2A07B063-3C99-4CE3-9C84-6FF4E31516F9}" type="pres">
      <dgm:prSet presAssocID="{676D2661-6A49-463F-A59A-8CE31EFDA816}" presName="hierChild5" presStyleCnt="0"/>
      <dgm:spPr/>
    </dgm:pt>
  </dgm:ptLst>
  <dgm:cxnLst>
    <dgm:cxn modelId="{32BD3615-9184-4792-BC67-23787572F9FB}" type="presOf" srcId="{040C78B5-9386-4865-A0AA-B65A4D934527}" destId="{2573D8A2-26B1-4D31-8245-A57BEC47B129}" srcOrd="0" destOrd="0" presId="urn:microsoft.com/office/officeart/2005/8/layout/hierarchy1"/>
    <dgm:cxn modelId="{869C311C-E962-4A0D-9FC8-8E5DC3C69FBA}" type="presOf" srcId="{2DF5ED31-D1E7-4029-98BE-2264CB4D078C}" destId="{41E06591-3500-465B-B9B6-283DAC9C2057}" srcOrd="0" destOrd="0" presId="urn:microsoft.com/office/officeart/2005/8/layout/hierarchy1"/>
    <dgm:cxn modelId="{99660A29-CC75-4F19-A81F-FE90DD14DC6E}" srcId="{6C0B9609-9F26-46FF-81A8-E322842E9955}" destId="{2DF5ED31-D1E7-4029-98BE-2264CB4D078C}" srcOrd="2" destOrd="0" parTransId="{BBF81443-E5B2-431B-89E4-A1C91B078173}" sibTransId="{6356C89B-930E-46F9-BFF1-FE3C9A891BB5}"/>
    <dgm:cxn modelId="{FB612B2A-2312-4020-B170-A2FC63AD8145}" type="presOf" srcId="{676D2661-6A49-463F-A59A-8CE31EFDA816}" destId="{3E633841-4F7B-42BC-96FA-C03125BD9C58}" srcOrd="0" destOrd="0" presId="urn:microsoft.com/office/officeart/2005/8/layout/hierarchy1"/>
    <dgm:cxn modelId="{4645D22B-F9DE-40FD-9208-197B5381412E}" srcId="{5605E1AC-A143-4A63-9C77-3B101DE543A2}" destId="{CF7F1965-94BD-4CDD-B3D0-23786EEE4968}" srcOrd="0" destOrd="0" parTransId="{D5F9431A-9E07-4CE3-A566-7E420CF10A25}" sibTransId="{098F82AB-A8A9-4BEB-8482-6206D21AE5E2}"/>
    <dgm:cxn modelId="{66C3564A-2F8A-4845-8A2B-1257440194A0}" type="presOf" srcId="{2BFE03EB-FA25-44DB-B16C-6C34A796158C}" destId="{CC4CA103-ACF1-4DA0-A303-7A5E95BC7387}" srcOrd="0" destOrd="0" presId="urn:microsoft.com/office/officeart/2005/8/layout/hierarchy1"/>
    <dgm:cxn modelId="{4F1F5C6D-8166-4161-9573-178F67041836}" srcId="{C4D543E5-F55E-4667-AD9B-8F5F7AA5370C}" destId="{E71F98AA-3408-4662-8511-A5204DB9FD8F}" srcOrd="0" destOrd="0" parTransId="{144736DE-D757-469B-8F9F-3F4F36D6DE2A}" sibTransId="{16BC3A6E-169B-4EDC-B92D-C5EC08EF19B5}"/>
    <dgm:cxn modelId="{F0920370-49B9-4346-B412-898D86744BF9}" type="presOf" srcId="{BBF81443-E5B2-431B-89E4-A1C91B078173}" destId="{834CAF2C-EBDE-48A2-B37B-8DFAC500A7AF}" srcOrd="0" destOrd="0" presId="urn:microsoft.com/office/officeart/2005/8/layout/hierarchy1"/>
    <dgm:cxn modelId="{4DBFC970-BCEB-45EA-9EB0-FE2DD685CEDC}" type="presOf" srcId="{372D5FF0-D128-4E89-BF32-A70FF4416CFA}" destId="{81E71350-AD06-48D3-85AE-EF4248E77AE2}" srcOrd="0" destOrd="0" presId="urn:microsoft.com/office/officeart/2005/8/layout/hierarchy1"/>
    <dgm:cxn modelId="{379BAD51-77C0-434C-8091-61036232CAC7}" srcId="{2DF5ED31-D1E7-4029-98BE-2264CB4D078C}" destId="{372D5FF0-D128-4E89-BF32-A70FF4416CFA}" srcOrd="0" destOrd="0" parTransId="{040C78B5-9386-4865-A0AA-B65A4D934527}" sibTransId="{1361A031-8226-43EB-B943-00C0CC2F2032}"/>
    <dgm:cxn modelId="{F6F2A875-1639-4C92-A51D-3F7188EEEDC4}" type="presOf" srcId="{61418E9E-C843-422E-995F-207098471A76}" destId="{70CFE093-0DDA-4A82-9D14-CA5505599ED3}" srcOrd="0" destOrd="0" presId="urn:microsoft.com/office/officeart/2005/8/layout/hierarchy1"/>
    <dgm:cxn modelId="{D9E2E584-D748-4B75-86C0-A81F7E333D35}" srcId="{F3B2905B-285C-40EC-9E2E-47A1788C0A1D}" destId="{C4D543E5-F55E-4667-AD9B-8F5F7AA5370C}" srcOrd="0" destOrd="0" parTransId="{EF1B69FC-5B3A-491F-AF11-F05319DD3494}" sibTransId="{23FF5D10-4A8A-4A59-B023-9D91CF1A9B48}"/>
    <dgm:cxn modelId="{ECE9F584-D35E-4351-91EF-BC7571E10F25}" srcId="{372D5FF0-D128-4E89-BF32-A70FF4416CFA}" destId="{676D2661-6A49-463F-A59A-8CE31EFDA816}" srcOrd="1" destOrd="0" parTransId="{851AA41C-1F87-4D0F-9D75-35749C5424C3}" sibTransId="{DFB42F0B-1420-4047-BDA9-276A94F29526}"/>
    <dgm:cxn modelId="{C80B1EA2-88F4-4CA6-86A4-A2AD32247F70}" srcId="{372D5FF0-D128-4E89-BF32-A70FF4416CFA}" destId="{13ABBDCB-E0CD-49D1-A2A9-8E501EDEA18E}" srcOrd="0" destOrd="0" parTransId="{C5FDA1BE-54EE-4DE4-BF28-9192EF430E84}" sibTransId="{30B8E2C1-0871-4398-89BE-DCB6B5FFD916}"/>
    <dgm:cxn modelId="{E97E43AC-FBEA-4669-8EB9-A22CA2A5E121}" type="presOf" srcId="{851AA41C-1F87-4D0F-9D75-35749C5424C3}" destId="{EDBB084D-6606-4F86-85A9-B34B85E32C69}" srcOrd="0" destOrd="0" presId="urn:microsoft.com/office/officeart/2005/8/layout/hierarchy1"/>
    <dgm:cxn modelId="{47D54FAE-858F-483A-B300-463FFC7DE0E4}" srcId="{6C0B9609-9F26-46FF-81A8-E322842E9955}" destId="{5605E1AC-A143-4A63-9C77-3B101DE543A2}" srcOrd="1" destOrd="0" parTransId="{61418E9E-C843-422E-995F-207098471A76}" sibTransId="{2AC76C10-2538-4393-A7A3-CB43740E1027}"/>
    <dgm:cxn modelId="{67F4DAB8-8C5C-4556-B9AD-E5E70F317F5D}" type="presOf" srcId="{13ABBDCB-E0CD-49D1-A2A9-8E501EDEA18E}" destId="{B8023D75-96C8-434E-9A37-59873AA64CE0}" srcOrd="0" destOrd="0" presId="urn:microsoft.com/office/officeart/2005/8/layout/hierarchy1"/>
    <dgm:cxn modelId="{BB1B67BA-24DA-433D-80C3-C5E30811E8B6}" type="presOf" srcId="{AF2C1EE6-84FB-4AD6-86B2-D201DAFBAD78}" destId="{1D277782-4588-41B4-AA18-EC1AA8583FBD}" srcOrd="0" destOrd="0" presId="urn:microsoft.com/office/officeart/2005/8/layout/hierarchy1"/>
    <dgm:cxn modelId="{01BD35BC-13BA-4428-924B-D825FEB4E30A}" type="presOf" srcId="{6A507F90-5B7A-4199-BDD0-66689CD4FE0F}" destId="{82EC0471-DE9E-41D9-98B5-535FE09DDFA1}" srcOrd="0" destOrd="0" presId="urn:microsoft.com/office/officeart/2005/8/layout/hierarchy1"/>
    <dgm:cxn modelId="{D287EDBD-9301-423D-B807-4BB17EC0C788}" type="presOf" srcId="{144736DE-D757-469B-8F9F-3F4F36D6DE2A}" destId="{1AF10C79-0434-4FF7-AC19-795A4A3D436D}" srcOrd="0" destOrd="0" presId="urn:microsoft.com/office/officeart/2005/8/layout/hierarchy1"/>
    <dgm:cxn modelId="{344481C1-3D3E-402B-BE88-32A7487F71C9}" type="presOf" srcId="{CF7F1965-94BD-4CDD-B3D0-23786EEE4968}" destId="{A31A718B-6CDD-47D5-BF34-73DCB2020285}" srcOrd="0" destOrd="0" presId="urn:microsoft.com/office/officeart/2005/8/layout/hierarchy1"/>
    <dgm:cxn modelId="{28401FC3-6D74-4946-9398-749B8E05DE28}" srcId="{2BFE03EB-FA25-44DB-B16C-6C34A796158C}" destId="{6C0B9609-9F26-46FF-81A8-E322842E9955}" srcOrd="0" destOrd="0" parTransId="{B3CB414D-54DC-40F0-960A-5F40642825CA}" sibTransId="{7ACE726D-AA97-43B5-BED2-E0F973414555}"/>
    <dgm:cxn modelId="{8328E3CC-B751-4BA0-B792-21E261114E67}" type="presOf" srcId="{5605E1AC-A143-4A63-9C77-3B101DE543A2}" destId="{7CD0CD2A-7EA4-43D1-BB5A-2C28178B0F1F}" srcOrd="0" destOrd="0" presId="urn:microsoft.com/office/officeart/2005/8/layout/hierarchy1"/>
    <dgm:cxn modelId="{079020D1-68B1-4EC1-9378-4E9CB55750E3}" srcId="{6C0B9609-9F26-46FF-81A8-E322842E9955}" destId="{F3B2905B-285C-40EC-9E2E-47A1788C0A1D}" srcOrd="0" destOrd="0" parTransId="{6A507F90-5B7A-4199-BDD0-66689CD4FE0F}" sibTransId="{72920023-88BE-4A57-8847-F587B558B0AE}"/>
    <dgm:cxn modelId="{1970A9D5-C907-42F9-A5B0-C16224CF84A4}" type="presOf" srcId="{6C0B9609-9F26-46FF-81A8-E322842E9955}" destId="{9DBF6A59-AED1-4F18-928E-ED090492F5C6}" srcOrd="0" destOrd="0" presId="urn:microsoft.com/office/officeart/2005/8/layout/hierarchy1"/>
    <dgm:cxn modelId="{6C6995D7-6859-497C-84DE-D7B10A409562}" type="presOf" srcId="{EF1B69FC-5B3A-491F-AF11-F05319DD3494}" destId="{B41B6B33-2ED2-455C-AC2F-EF27E53A7BD3}" srcOrd="0" destOrd="0" presId="urn:microsoft.com/office/officeart/2005/8/layout/hierarchy1"/>
    <dgm:cxn modelId="{F06E10D9-EEF2-490F-892A-963E63789AC4}" type="presOf" srcId="{C4D543E5-F55E-4667-AD9B-8F5F7AA5370C}" destId="{CFE454F5-7F4A-4574-B386-360FD6909511}" srcOrd="0" destOrd="0" presId="urn:microsoft.com/office/officeart/2005/8/layout/hierarchy1"/>
    <dgm:cxn modelId="{AF0277DA-0B50-4D2D-AC2D-AE8D74FB1C35}" type="presOf" srcId="{E71F98AA-3408-4662-8511-A5204DB9FD8F}" destId="{D6863AB1-31A9-4ECF-97C7-A69A563FC674}" srcOrd="0" destOrd="0" presId="urn:microsoft.com/office/officeart/2005/8/layout/hierarchy1"/>
    <dgm:cxn modelId="{C27220DE-5787-4256-98B1-04D4D60E754C}" type="presOf" srcId="{55E8495D-A2CB-43AD-833B-7A11F0A5A789}" destId="{79CFF54F-028F-486F-82CE-34298512F23E}" srcOrd="0" destOrd="0" presId="urn:microsoft.com/office/officeart/2005/8/layout/hierarchy1"/>
    <dgm:cxn modelId="{2772FDE3-D356-4D5B-886C-786990C034E7}" type="presOf" srcId="{D5F9431A-9E07-4CE3-A566-7E420CF10A25}" destId="{E2B6ED25-24A2-4652-8E8B-50922C3D0EC8}" srcOrd="0" destOrd="0" presId="urn:microsoft.com/office/officeart/2005/8/layout/hierarchy1"/>
    <dgm:cxn modelId="{06597CE8-52A2-450E-BBE9-F5225DD445AC}" type="presOf" srcId="{C5FDA1BE-54EE-4DE4-BF28-9192EF430E84}" destId="{ABE542DB-6AB2-4A35-81F0-19CA59F928DD}" srcOrd="0" destOrd="0" presId="urn:microsoft.com/office/officeart/2005/8/layout/hierarchy1"/>
    <dgm:cxn modelId="{0C413FE9-7121-44EB-8120-94D7B2307E87}" srcId="{CF7F1965-94BD-4CDD-B3D0-23786EEE4968}" destId="{55E8495D-A2CB-43AD-833B-7A11F0A5A789}" srcOrd="0" destOrd="0" parTransId="{AF2C1EE6-84FB-4AD6-86B2-D201DAFBAD78}" sibTransId="{29E5E611-5849-4ECC-9659-60FFDD061FC2}"/>
    <dgm:cxn modelId="{1FB258F4-1D9E-4D00-8FCC-C61A5752F0E9}" type="presOf" srcId="{F3B2905B-285C-40EC-9E2E-47A1788C0A1D}" destId="{866C7C1B-2CDA-4F2C-A86D-4395405E3D5C}" srcOrd="0" destOrd="0" presId="urn:microsoft.com/office/officeart/2005/8/layout/hierarchy1"/>
    <dgm:cxn modelId="{B9A54F5E-F319-4ABA-8295-C7FEF0F7A5A5}" type="presParOf" srcId="{CC4CA103-ACF1-4DA0-A303-7A5E95BC7387}" destId="{669262FE-9B7C-41E7-8861-38F8764A18F0}" srcOrd="0" destOrd="0" presId="urn:microsoft.com/office/officeart/2005/8/layout/hierarchy1"/>
    <dgm:cxn modelId="{46740C8B-7C0D-4FE5-ADFB-17E1C27492D1}" type="presParOf" srcId="{669262FE-9B7C-41E7-8861-38F8764A18F0}" destId="{78D43985-97F8-469B-84B7-6AFD729D9F6F}" srcOrd="0" destOrd="0" presId="urn:microsoft.com/office/officeart/2005/8/layout/hierarchy1"/>
    <dgm:cxn modelId="{91463D9B-2090-493D-8D07-58AD7568467D}" type="presParOf" srcId="{78D43985-97F8-469B-84B7-6AFD729D9F6F}" destId="{DCCBAAE5-BBA5-4578-A5D3-5672F90F1ED7}" srcOrd="0" destOrd="0" presId="urn:microsoft.com/office/officeart/2005/8/layout/hierarchy1"/>
    <dgm:cxn modelId="{A3558274-4293-4DF0-ADFB-EF58A3024BC4}" type="presParOf" srcId="{78D43985-97F8-469B-84B7-6AFD729D9F6F}" destId="{9DBF6A59-AED1-4F18-928E-ED090492F5C6}" srcOrd="1" destOrd="0" presId="urn:microsoft.com/office/officeart/2005/8/layout/hierarchy1"/>
    <dgm:cxn modelId="{A60D1721-2DB2-4CE9-B0C4-FC490765DEC0}" type="presParOf" srcId="{669262FE-9B7C-41E7-8861-38F8764A18F0}" destId="{9EA1395A-DB69-4FF1-A6DA-3078FF768E1F}" srcOrd="1" destOrd="0" presId="urn:microsoft.com/office/officeart/2005/8/layout/hierarchy1"/>
    <dgm:cxn modelId="{7BD74EC1-D0F8-41A3-945A-C3F0C69E856D}" type="presParOf" srcId="{9EA1395A-DB69-4FF1-A6DA-3078FF768E1F}" destId="{82EC0471-DE9E-41D9-98B5-535FE09DDFA1}" srcOrd="0" destOrd="0" presId="urn:microsoft.com/office/officeart/2005/8/layout/hierarchy1"/>
    <dgm:cxn modelId="{9C698235-DF25-4734-A12D-93ABFDAF74C8}" type="presParOf" srcId="{9EA1395A-DB69-4FF1-A6DA-3078FF768E1F}" destId="{767364EF-B4DF-4633-9F92-55B716C12185}" srcOrd="1" destOrd="0" presId="urn:microsoft.com/office/officeart/2005/8/layout/hierarchy1"/>
    <dgm:cxn modelId="{79B71C2B-0853-4107-9D7C-229F26306695}" type="presParOf" srcId="{767364EF-B4DF-4633-9F92-55B716C12185}" destId="{4A8D3562-0BA6-46C1-8FC7-4686C67A8131}" srcOrd="0" destOrd="0" presId="urn:microsoft.com/office/officeart/2005/8/layout/hierarchy1"/>
    <dgm:cxn modelId="{823EC3B9-042F-4537-A5D0-97BB5E7605A7}" type="presParOf" srcId="{4A8D3562-0BA6-46C1-8FC7-4686C67A8131}" destId="{9F86F2C2-C576-4EAB-8B41-0C0C30820046}" srcOrd="0" destOrd="0" presId="urn:microsoft.com/office/officeart/2005/8/layout/hierarchy1"/>
    <dgm:cxn modelId="{FD2F8362-9D4C-4A89-B80B-0C8A8C17D7CC}" type="presParOf" srcId="{4A8D3562-0BA6-46C1-8FC7-4686C67A8131}" destId="{866C7C1B-2CDA-4F2C-A86D-4395405E3D5C}" srcOrd="1" destOrd="0" presId="urn:microsoft.com/office/officeart/2005/8/layout/hierarchy1"/>
    <dgm:cxn modelId="{A1574410-5A43-47F8-9E5F-52BBB32E6F80}" type="presParOf" srcId="{767364EF-B4DF-4633-9F92-55B716C12185}" destId="{D27ED3C6-61D8-4897-B007-8F481AF1E3D0}" srcOrd="1" destOrd="0" presId="urn:microsoft.com/office/officeart/2005/8/layout/hierarchy1"/>
    <dgm:cxn modelId="{CFF2BA2F-76DB-479F-9205-7E564A3F2404}" type="presParOf" srcId="{D27ED3C6-61D8-4897-B007-8F481AF1E3D0}" destId="{B41B6B33-2ED2-455C-AC2F-EF27E53A7BD3}" srcOrd="0" destOrd="0" presId="urn:microsoft.com/office/officeart/2005/8/layout/hierarchy1"/>
    <dgm:cxn modelId="{BE4A52A8-C528-4021-9661-FDB270AF9105}" type="presParOf" srcId="{D27ED3C6-61D8-4897-B007-8F481AF1E3D0}" destId="{7B24AB6A-6D28-4E26-B1B6-99DEE8E38724}" srcOrd="1" destOrd="0" presId="urn:microsoft.com/office/officeart/2005/8/layout/hierarchy1"/>
    <dgm:cxn modelId="{AFFF9346-ED6D-49AA-B6D6-2DCE7D9A5200}" type="presParOf" srcId="{7B24AB6A-6D28-4E26-B1B6-99DEE8E38724}" destId="{C0B9793D-BD9C-4492-9EF6-B41020C26519}" srcOrd="0" destOrd="0" presId="urn:microsoft.com/office/officeart/2005/8/layout/hierarchy1"/>
    <dgm:cxn modelId="{A970D050-5C46-4930-9FA8-D1A86723BC17}" type="presParOf" srcId="{C0B9793D-BD9C-4492-9EF6-B41020C26519}" destId="{317A5564-A11B-49A8-AC0A-563E4072B93E}" srcOrd="0" destOrd="0" presId="urn:microsoft.com/office/officeart/2005/8/layout/hierarchy1"/>
    <dgm:cxn modelId="{BB01D221-CCC6-4CF6-A172-3E86FEE7CF7D}" type="presParOf" srcId="{C0B9793D-BD9C-4492-9EF6-B41020C26519}" destId="{CFE454F5-7F4A-4574-B386-360FD6909511}" srcOrd="1" destOrd="0" presId="urn:microsoft.com/office/officeart/2005/8/layout/hierarchy1"/>
    <dgm:cxn modelId="{1E78BDDA-D67C-46CC-8526-14A663A7D644}" type="presParOf" srcId="{7B24AB6A-6D28-4E26-B1B6-99DEE8E38724}" destId="{55DBC0F4-7D95-4715-B00F-E1D78FCECE11}" srcOrd="1" destOrd="0" presId="urn:microsoft.com/office/officeart/2005/8/layout/hierarchy1"/>
    <dgm:cxn modelId="{6556180C-9F2B-4194-AEF4-67CF5D279AD2}" type="presParOf" srcId="{55DBC0F4-7D95-4715-B00F-E1D78FCECE11}" destId="{1AF10C79-0434-4FF7-AC19-795A4A3D436D}" srcOrd="0" destOrd="0" presId="urn:microsoft.com/office/officeart/2005/8/layout/hierarchy1"/>
    <dgm:cxn modelId="{C697307C-B6E3-411F-AE5E-4259E7D40A5A}" type="presParOf" srcId="{55DBC0F4-7D95-4715-B00F-E1D78FCECE11}" destId="{E9C06FE0-37B0-4ACB-BC87-8C2288A758B1}" srcOrd="1" destOrd="0" presId="urn:microsoft.com/office/officeart/2005/8/layout/hierarchy1"/>
    <dgm:cxn modelId="{8B693902-1529-43F6-BDE1-E43C715791FB}" type="presParOf" srcId="{E9C06FE0-37B0-4ACB-BC87-8C2288A758B1}" destId="{4C2E07B3-9C59-480D-95FC-BD6DF98B62C5}" srcOrd="0" destOrd="0" presId="urn:microsoft.com/office/officeart/2005/8/layout/hierarchy1"/>
    <dgm:cxn modelId="{787C5E05-31B5-493C-8102-C129AF21F0CD}" type="presParOf" srcId="{4C2E07B3-9C59-480D-95FC-BD6DF98B62C5}" destId="{37D930D6-678B-4C56-8F3B-B83CAAD1FD3A}" srcOrd="0" destOrd="0" presId="urn:microsoft.com/office/officeart/2005/8/layout/hierarchy1"/>
    <dgm:cxn modelId="{125E9AFD-F0C1-4F71-ADF6-6D2E06B695DE}" type="presParOf" srcId="{4C2E07B3-9C59-480D-95FC-BD6DF98B62C5}" destId="{D6863AB1-31A9-4ECF-97C7-A69A563FC674}" srcOrd="1" destOrd="0" presId="urn:microsoft.com/office/officeart/2005/8/layout/hierarchy1"/>
    <dgm:cxn modelId="{F59559B9-46E7-4914-859E-2ADA972D0020}" type="presParOf" srcId="{E9C06FE0-37B0-4ACB-BC87-8C2288A758B1}" destId="{221211A3-1495-44F6-B563-2FFF2FD63A94}" srcOrd="1" destOrd="0" presId="urn:microsoft.com/office/officeart/2005/8/layout/hierarchy1"/>
    <dgm:cxn modelId="{A49E0157-8181-4352-BE3B-4EF8F610CC3C}" type="presParOf" srcId="{9EA1395A-DB69-4FF1-A6DA-3078FF768E1F}" destId="{70CFE093-0DDA-4A82-9D14-CA5505599ED3}" srcOrd="2" destOrd="0" presId="urn:microsoft.com/office/officeart/2005/8/layout/hierarchy1"/>
    <dgm:cxn modelId="{2B551E8D-AA6F-44DD-8D1C-DF14E1F63107}" type="presParOf" srcId="{9EA1395A-DB69-4FF1-A6DA-3078FF768E1F}" destId="{9B9D8479-AFF4-4599-88C0-748EC80EEC6E}" srcOrd="3" destOrd="0" presId="urn:microsoft.com/office/officeart/2005/8/layout/hierarchy1"/>
    <dgm:cxn modelId="{F14B5A4A-802C-4FEE-9050-28D37EA02184}" type="presParOf" srcId="{9B9D8479-AFF4-4599-88C0-748EC80EEC6E}" destId="{F2C72798-57A9-4803-9C35-12CA4111A10B}" srcOrd="0" destOrd="0" presId="urn:microsoft.com/office/officeart/2005/8/layout/hierarchy1"/>
    <dgm:cxn modelId="{42B39600-4888-4F03-AC11-14D5A7376A8F}" type="presParOf" srcId="{F2C72798-57A9-4803-9C35-12CA4111A10B}" destId="{F8A6AC2E-4DDA-43D0-A12F-160EA6CA1B07}" srcOrd="0" destOrd="0" presId="urn:microsoft.com/office/officeart/2005/8/layout/hierarchy1"/>
    <dgm:cxn modelId="{42A927D6-2955-46E4-A561-C39245CCF02B}" type="presParOf" srcId="{F2C72798-57A9-4803-9C35-12CA4111A10B}" destId="{7CD0CD2A-7EA4-43D1-BB5A-2C28178B0F1F}" srcOrd="1" destOrd="0" presId="urn:microsoft.com/office/officeart/2005/8/layout/hierarchy1"/>
    <dgm:cxn modelId="{A02FA946-B3B3-4F4D-B9BA-DE47EA6C04CC}" type="presParOf" srcId="{9B9D8479-AFF4-4599-88C0-748EC80EEC6E}" destId="{383E82EE-732E-4878-B380-5D89E28F6F30}" srcOrd="1" destOrd="0" presId="urn:microsoft.com/office/officeart/2005/8/layout/hierarchy1"/>
    <dgm:cxn modelId="{08B3C0F3-C07B-44A0-8259-4E803C36BC73}" type="presParOf" srcId="{383E82EE-732E-4878-B380-5D89E28F6F30}" destId="{E2B6ED25-24A2-4652-8E8B-50922C3D0EC8}" srcOrd="0" destOrd="0" presId="urn:microsoft.com/office/officeart/2005/8/layout/hierarchy1"/>
    <dgm:cxn modelId="{6D832F2B-FC7F-48D7-A8FB-E33EB334D0F7}" type="presParOf" srcId="{383E82EE-732E-4878-B380-5D89E28F6F30}" destId="{753265E6-6890-4A26-A09D-775BD2A6C62D}" srcOrd="1" destOrd="0" presId="urn:microsoft.com/office/officeart/2005/8/layout/hierarchy1"/>
    <dgm:cxn modelId="{4D2D79BA-5BA9-49DF-B5AA-4B3D5562356D}" type="presParOf" srcId="{753265E6-6890-4A26-A09D-775BD2A6C62D}" destId="{A78FB043-DE7D-4562-AB87-738FAB14F38E}" srcOrd="0" destOrd="0" presId="urn:microsoft.com/office/officeart/2005/8/layout/hierarchy1"/>
    <dgm:cxn modelId="{B624C7BE-8BCB-4CC0-A195-56006E6C4906}" type="presParOf" srcId="{A78FB043-DE7D-4562-AB87-738FAB14F38E}" destId="{80836442-DCB9-43ED-B9A2-38E24F3AC3CF}" srcOrd="0" destOrd="0" presId="urn:microsoft.com/office/officeart/2005/8/layout/hierarchy1"/>
    <dgm:cxn modelId="{E06A5723-16CF-48C1-A558-015C8EE56552}" type="presParOf" srcId="{A78FB043-DE7D-4562-AB87-738FAB14F38E}" destId="{A31A718B-6CDD-47D5-BF34-73DCB2020285}" srcOrd="1" destOrd="0" presId="urn:microsoft.com/office/officeart/2005/8/layout/hierarchy1"/>
    <dgm:cxn modelId="{B1CA31AA-B5EF-4A05-8910-978C889C0DDB}" type="presParOf" srcId="{753265E6-6890-4A26-A09D-775BD2A6C62D}" destId="{0CCB99DB-CBBA-4A1A-AFB7-8DF29D8FF8C4}" srcOrd="1" destOrd="0" presId="urn:microsoft.com/office/officeart/2005/8/layout/hierarchy1"/>
    <dgm:cxn modelId="{29C01268-6A7E-4114-9FFE-8C4BE0555179}" type="presParOf" srcId="{0CCB99DB-CBBA-4A1A-AFB7-8DF29D8FF8C4}" destId="{1D277782-4588-41B4-AA18-EC1AA8583FBD}" srcOrd="0" destOrd="0" presId="urn:microsoft.com/office/officeart/2005/8/layout/hierarchy1"/>
    <dgm:cxn modelId="{CB95E51D-E0D7-4B17-920D-80B30AFCBC89}" type="presParOf" srcId="{0CCB99DB-CBBA-4A1A-AFB7-8DF29D8FF8C4}" destId="{F2D36514-5E35-4AFB-A58F-D172EDE259B2}" srcOrd="1" destOrd="0" presId="urn:microsoft.com/office/officeart/2005/8/layout/hierarchy1"/>
    <dgm:cxn modelId="{4DE90773-404A-4350-BC4B-DEAFD36CA500}" type="presParOf" srcId="{F2D36514-5E35-4AFB-A58F-D172EDE259B2}" destId="{CB9632D7-D03F-4EC1-A8EF-3FE72EEDCB34}" srcOrd="0" destOrd="0" presId="urn:microsoft.com/office/officeart/2005/8/layout/hierarchy1"/>
    <dgm:cxn modelId="{0566E407-8981-47F8-9310-A5F798BDDC17}" type="presParOf" srcId="{CB9632D7-D03F-4EC1-A8EF-3FE72EEDCB34}" destId="{A2F5D391-836E-46FA-BD14-D2E08E5EB261}" srcOrd="0" destOrd="0" presId="urn:microsoft.com/office/officeart/2005/8/layout/hierarchy1"/>
    <dgm:cxn modelId="{252AB1BE-ED92-4BB5-A2E0-569E741D5637}" type="presParOf" srcId="{CB9632D7-D03F-4EC1-A8EF-3FE72EEDCB34}" destId="{79CFF54F-028F-486F-82CE-34298512F23E}" srcOrd="1" destOrd="0" presId="urn:microsoft.com/office/officeart/2005/8/layout/hierarchy1"/>
    <dgm:cxn modelId="{B0FFE8DC-D239-465D-BD30-950DA7436D45}" type="presParOf" srcId="{F2D36514-5E35-4AFB-A58F-D172EDE259B2}" destId="{4B5DE994-BAAF-4B5C-88BF-0D8A90C70AC0}" srcOrd="1" destOrd="0" presId="urn:microsoft.com/office/officeart/2005/8/layout/hierarchy1"/>
    <dgm:cxn modelId="{64E7352B-C11F-4B3A-B9CA-D36F69B3DB67}" type="presParOf" srcId="{9EA1395A-DB69-4FF1-A6DA-3078FF768E1F}" destId="{834CAF2C-EBDE-48A2-B37B-8DFAC500A7AF}" srcOrd="4" destOrd="0" presId="urn:microsoft.com/office/officeart/2005/8/layout/hierarchy1"/>
    <dgm:cxn modelId="{BED68038-E7B5-4385-8FA6-6C8DC95C13A6}" type="presParOf" srcId="{9EA1395A-DB69-4FF1-A6DA-3078FF768E1F}" destId="{FC2E8C10-65C8-4BB2-A448-6C3DD348ECB9}" srcOrd="5" destOrd="0" presId="urn:microsoft.com/office/officeart/2005/8/layout/hierarchy1"/>
    <dgm:cxn modelId="{9B2C4884-7551-4623-ACD3-AA3CBAA1F81D}" type="presParOf" srcId="{FC2E8C10-65C8-4BB2-A448-6C3DD348ECB9}" destId="{8007AE2B-0BB5-4979-A84B-79924B7A4D4C}" srcOrd="0" destOrd="0" presId="urn:microsoft.com/office/officeart/2005/8/layout/hierarchy1"/>
    <dgm:cxn modelId="{127B5C45-26F7-4F52-A13D-72414355DE60}" type="presParOf" srcId="{8007AE2B-0BB5-4979-A84B-79924B7A4D4C}" destId="{1E3A9BAA-B4EC-403C-B553-6453143ADE19}" srcOrd="0" destOrd="0" presId="urn:microsoft.com/office/officeart/2005/8/layout/hierarchy1"/>
    <dgm:cxn modelId="{E33446A6-1518-4F37-9039-CDF50FE45D44}" type="presParOf" srcId="{8007AE2B-0BB5-4979-A84B-79924B7A4D4C}" destId="{41E06591-3500-465B-B9B6-283DAC9C2057}" srcOrd="1" destOrd="0" presId="urn:microsoft.com/office/officeart/2005/8/layout/hierarchy1"/>
    <dgm:cxn modelId="{DDCEF733-C699-425B-894D-2A85FD4C1911}" type="presParOf" srcId="{FC2E8C10-65C8-4BB2-A448-6C3DD348ECB9}" destId="{52D52F4F-3790-4DA7-8117-F89C6CCCB1B2}" srcOrd="1" destOrd="0" presId="urn:microsoft.com/office/officeart/2005/8/layout/hierarchy1"/>
    <dgm:cxn modelId="{681EC8ED-6407-43E6-9982-631ACB1DD707}" type="presParOf" srcId="{52D52F4F-3790-4DA7-8117-F89C6CCCB1B2}" destId="{2573D8A2-26B1-4D31-8245-A57BEC47B129}" srcOrd="0" destOrd="0" presId="urn:microsoft.com/office/officeart/2005/8/layout/hierarchy1"/>
    <dgm:cxn modelId="{8BFDB232-0AA5-4351-A236-D1C7733FC143}" type="presParOf" srcId="{52D52F4F-3790-4DA7-8117-F89C6CCCB1B2}" destId="{8A4C000E-FBDA-407F-8535-4EADD5990F1A}" srcOrd="1" destOrd="0" presId="urn:microsoft.com/office/officeart/2005/8/layout/hierarchy1"/>
    <dgm:cxn modelId="{63A378B1-9EC7-47E8-BDC7-58BEE78C9A77}" type="presParOf" srcId="{8A4C000E-FBDA-407F-8535-4EADD5990F1A}" destId="{C57A1DD4-6D5D-4836-B20A-0B95D90A590C}" srcOrd="0" destOrd="0" presId="urn:microsoft.com/office/officeart/2005/8/layout/hierarchy1"/>
    <dgm:cxn modelId="{2B874F90-6187-4F79-84E4-04B67EA871B2}" type="presParOf" srcId="{C57A1DD4-6D5D-4836-B20A-0B95D90A590C}" destId="{A1ACB4D3-D954-43F4-86F3-C971E85CB147}" srcOrd="0" destOrd="0" presId="urn:microsoft.com/office/officeart/2005/8/layout/hierarchy1"/>
    <dgm:cxn modelId="{10E8D73E-228C-4EA7-9C14-E082FB6DD29C}" type="presParOf" srcId="{C57A1DD4-6D5D-4836-B20A-0B95D90A590C}" destId="{81E71350-AD06-48D3-85AE-EF4248E77AE2}" srcOrd="1" destOrd="0" presId="urn:microsoft.com/office/officeart/2005/8/layout/hierarchy1"/>
    <dgm:cxn modelId="{15630889-C634-4905-9B58-6744E71F5616}" type="presParOf" srcId="{8A4C000E-FBDA-407F-8535-4EADD5990F1A}" destId="{2B7150BB-06BA-4193-A4D9-580BC1A2C564}" srcOrd="1" destOrd="0" presId="urn:microsoft.com/office/officeart/2005/8/layout/hierarchy1"/>
    <dgm:cxn modelId="{1AECBC71-86D3-4406-B43F-07ACAF98EE60}" type="presParOf" srcId="{2B7150BB-06BA-4193-A4D9-580BC1A2C564}" destId="{ABE542DB-6AB2-4A35-81F0-19CA59F928DD}" srcOrd="0" destOrd="0" presId="urn:microsoft.com/office/officeart/2005/8/layout/hierarchy1"/>
    <dgm:cxn modelId="{ABEAC346-EDB4-420E-A7CF-9AAB027DC2EA}" type="presParOf" srcId="{2B7150BB-06BA-4193-A4D9-580BC1A2C564}" destId="{4AA4CB85-D83F-4EF0-B65A-1D683CA132B9}" srcOrd="1" destOrd="0" presId="urn:microsoft.com/office/officeart/2005/8/layout/hierarchy1"/>
    <dgm:cxn modelId="{AC10692F-A8E5-4506-9E44-FDE15DAE01D8}" type="presParOf" srcId="{4AA4CB85-D83F-4EF0-B65A-1D683CA132B9}" destId="{2E6CB95F-4884-4A5C-A467-9C5CA249891F}" srcOrd="0" destOrd="0" presId="urn:microsoft.com/office/officeart/2005/8/layout/hierarchy1"/>
    <dgm:cxn modelId="{1C75A73C-FBF2-4754-B2E5-2B79AAFB869E}" type="presParOf" srcId="{2E6CB95F-4884-4A5C-A467-9C5CA249891F}" destId="{9A6F604E-E929-4647-8502-BF631CFD58FC}" srcOrd="0" destOrd="0" presId="urn:microsoft.com/office/officeart/2005/8/layout/hierarchy1"/>
    <dgm:cxn modelId="{2A6EC3EA-BBAB-4D44-9695-B79483D9EE6C}" type="presParOf" srcId="{2E6CB95F-4884-4A5C-A467-9C5CA249891F}" destId="{B8023D75-96C8-434E-9A37-59873AA64CE0}" srcOrd="1" destOrd="0" presId="urn:microsoft.com/office/officeart/2005/8/layout/hierarchy1"/>
    <dgm:cxn modelId="{63528DC2-BC90-444F-8752-5FD2C74E1B5C}" type="presParOf" srcId="{4AA4CB85-D83F-4EF0-B65A-1D683CA132B9}" destId="{A59B1A34-86C3-47CA-A7AD-3A3C65FB9789}" srcOrd="1" destOrd="0" presId="urn:microsoft.com/office/officeart/2005/8/layout/hierarchy1"/>
    <dgm:cxn modelId="{D113968C-B6E9-425D-A127-EDD225832C45}" type="presParOf" srcId="{2B7150BB-06BA-4193-A4D9-580BC1A2C564}" destId="{EDBB084D-6606-4F86-85A9-B34B85E32C69}" srcOrd="2" destOrd="0" presId="urn:microsoft.com/office/officeart/2005/8/layout/hierarchy1"/>
    <dgm:cxn modelId="{9BE33EB2-B300-40AA-B1AE-2837D942D912}" type="presParOf" srcId="{2B7150BB-06BA-4193-A4D9-580BC1A2C564}" destId="{162B7AC3-AB5A-4880-B54C-0553AB26BFE5}" srcOrd="3" destOrd="0" presId="urn:microsoft.com/office/officeart/2005/8/layout/hierarchy1"/>
    <dgm:cxn modelId="{A94DF6DC-9D54-4320-B8AA-8F3B709DC48A}" type="presParOf" srcId="{162B7AC3-AB5A-4880-B54C-0553AB26BFE5}" destId="{EF9F007B-D04A-4B14-866C-502CE0C109C0}" srcOrd="0" destOrd="0" presId="urn:microsoft.com/office/officeart/2005/8/layout/hierarchy1"/>
    <dgm:cxn modelId="{9A0F6DED-1C7C-4EC8-A677-B8059F839461}" type="presParOf" srcId="{EF9F007B-D04A-4B14-866C-502CE0C109C0}" destId="{B842CF4B-AE88-4D24-B897-F1A3AD761207}" srcOrd="0" destOrd="0" presId="urn:microsoft.com/office/officeart/2005/8/layout/hierarchy1"/>
    <dgm:cxn modelId="{77CBA9D2-74F5-45C6-BABC-96058370634B}" type="presParOf" srcId="{EF9F007B-D04A-4B14-866C-502CE0C109C0}" destId="{3E633841-4F7B-42BC-96FA-C03125BD9C58}" srcOrd="1" destOrd="0" presId="urn:microsoft.com/office/officeart/2005/8/layout/hierarchy1"/>
    <dgm:cxn modelId="{B2F1E634-5B5B-4C18-A260-F6611DF26B80}" type="presParOf" srcId="{162B7AC3-AB5A-4880-B54C-0553AB26BFE5}" destId="{2A07B063-3C99-4CE3-9C84-6FF4E31516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FE03EB-FA25-44DB-B16C-6C34A796158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C0B9609-9F26-46FF-81A8-E322842E9955}">
      <dgm:prSet phldrT="[Text]"/>
      <dgm:spPr/>
      <dgm:t>
        <a:bodyPr/>
        <a:lstStyle/>
        <a:p>
          <a:pPr rtl="1"/>
          <a:r>
            <a:rPr lang="he-IL" dirty="0"/>
            <a:t>קצירת שלוחי ב"ד </a:t>
          </a:r>
        </a:p>
      </dgm:t>
    </dgm:pt>
    <dgm:pt modelId="{B3CB414D-54DC-40F0-960A-5F40642825CA}" type="parTrans" cxnId="{28401FC3-6D74-4946-9398-749B8E05DE28}">
      <dgm:prSet/>
      <dgm:spPr/>
      <dgm:t>
        <a:bodyPr/>
        <a:lstStyle/>
        <a:p>
          <a:pPr rtl="1"/>
          <a:endParaRPr lang="he-IL"/>
        </a:p>
      </dgm:t>
    </dgm:pt>
    <dgm:pt modelId="{7ACE726D-AA97-43B5-BED2-E0F973414555}" type="sibTrans" cxnId="{28401FC3-6D74-4946-9398-749B8E05DE28}">
      <dgm:prSet/>
      <dgm:spPr/>
      <dgm:t>
        <a:bodyPr/>
        <a:lstStyle/>
        <a:p>
          <a:pPr rtl="1"/>
          <a:endParaRPr lang="he-IL"/>
        </a:p>
      </dgm:t>
    </dgm:pt>
    <dgm:pt modelId="{F3B2905B-285C-40EC-9E2E-47A1788C0A1D}">
      <dgm:prSet phldrT="[Text]"/>
      <dgm:spPr/>
      <dgm:t>
        <a:bodyPr/>
        <a:lstStyle/>
        <a:p>
          <a:pPr rtl="1"/>
          <a:r>
            <a:rPr lang="he-IL" dirty="0"/>
            <a:t>מותר</a:t>
          </a:r>
        </a:p>
      </dgm:t>
    </dgm:pt>
    <dgm:pt modelId="{6A507F90-5B7A-4199-BDD0-66689CD4FE0F}" type="parTrans" cxnId="{079020D1-68B1-4EC1-9378-4E9CB55750E3}">
      <dgm:prSet/>
      <dgm:spPr/>
      <dgm:t>
        <a:bodyPr/>
        <a:lstStyle/>
        <a:p>
          <a:pPr rtl="1"/>
          <a:endParaRPr lang="he-IL"/>
        </a:p>
      </dgm:t>
    </dgm:pt>
    <dgm:pt modelId="{72920023-88BE-4A57-8847-F587B558B0AE}" type="sibTrans" cxnId="{079020D1-68B1-4EC1-9378-4E9CB55750E3}">
      <dgm:prSet/>
      <dgm:spPr/>
      <dgm:t>
        <a:bodyPr/>
        <a:lstStyle/>
        <a:p>
          <a:pPr rtl="1"/>
          <a:endParaRPr lang="he-IL"/>
        </a:p>
      </dgm:t>
    </dgm:pt>
    <dgm:pt modelId="{C4D543E5-F55E-4667-AD9B-8F5F7AA5370C}">
      <dgm:prSet phldrT="[Text]"/>
      <dgm:spPr/>
      <dgm:t>
        <a:bodyPr/>
        <a:lstStyle/>
        <a:p>
          <a:pPr rtl="1"/>
          <a:r>
            <a:rPr lang="he-IL" dirty="0" err="1"/>
            <a:t>חזון</a:t>
          </a:r>
          <a:r>
            <a:rPr lang="he-IL" dirty="0"/>
            <a:t> איש</a:t>
          </a:r>
          <a:br>
            <a:rPr lang="en-US" dirty="0"/>
          </a:br>
          <a:r>
            <a:rPr lang="he-IL" dirty="0"/>
            <a:t>(רש"י)</a:t>
          </a:r>
        </a:p>
      </dgm:t>
    </dgm:pt>
    <dgm:pt modelId="{EF1B69FC-5B3A-491F-AF11-F05319DD3494}" type="parTrans" cxnId="{D9E2E584-D748-4B75-86C0-A81F7E333D35}">
      <dgm:prSet/>
      <dgm:spPr/>
      <dgm:t>
        <a:bodyPr/>
        <a:lstStyle/>
        <a:p>
          <a:pPr rtl="1"/>
          <a:endParaRPr lang="he-IL"/>
        </a:p>
      </dgm:t>
    </dgm:pt>
    <dgm:pt modelId="{23FF5D10-4A8A-4A59-B023-9D91CF1A9B48}" type="sibTrans" cxnId="{D9E2E584-D748-4B75-86C0-A81F7E333D35}">
      <dgm:prSet/>
      <dgm:spPr/>
      <dgm:t>
        <a:bodyPr/>
        <a:lstStyle/>
        <a:p>
          <a:pPr rtl="1"/>
          <a:endParaRPr lang="he-IL"/>
        </a:p>
      </dgm:t>
    </dgm:pt>
    <dgm:pt modelId="{CF7F1965-94BD-4CDD-B3D0-23786EEE4968}">
      <dgm:prSet phldrT="[Text]"/>
      <dgm:spPr/>
      <dgm:t>
        <a:bodyPr/>
        <a:lstStyle/>
        <a:p>
          <a:pPr rtl="1"/>
          <a:r>
            <a:rPr lang="he-IL" dirty="0"/>
            <a:t>ערוך השולחן</a:t>
          </a:r>
          <a:br>
            <a:rPr lang="en-US" dirty="0"/>
          </a:br>
          <a:r>
            <a:rPr lang="he-IL" dirty="0"/>
            <a:t>ר שאול ישראלי</a:t>
          </a:r>
        </a:p>
      </dgm:t>
    </dgm:pt>
    <dgm:pt modelId="{D5F9431A-9E07-4CE3-A566-7E420CF10A25}" type="parTrans" cxnId="{4645D22B-F9DE-40FD-9208-197B5381412E}">
      <dgm:prSet/>
      <dgm:spPr/>
      <dgm:t>
        <a:bodyPr/>
        <a:lstStyle/>
        <a:p>
          <a:pPr rtl="1"/>
          <a:endParaRPr lang="he-IL"/>
        </a:p>
      </dgm:t>
    </dgm:pt>
    <dgm:pt modelId="{098F82AB-A8A9-4BEB-8482-6206D21AE5E2}" type="sibTrans" cxnId="{4645D22B-F9DE-40FD-9208-197B5381412E}">
      <dgm:prSet/>
      <dgm:spPr/>
      <dgm:t>
        <a:bodyPr/>
        <a:lstStyle/>
        <a:p>
          <a:pPr rtl="1"/>
          <a:endParaRPr lang="he-IL"/>
        </a:p>
      </dgm:t>
    </dgm:pt>
    <dgm:pt modelId="{5605E1AC-A143-4A63-9C77-3B101DE543A2}">
      <dgm:prSet phldrT="[Text]"/>
      <dgm:spPr/>
      <dgm:t>
        <a:bodyPr/>
        <a:lstStyle/>
        <a:p>
          <a:pPr rtl="1"/>
          <a:r>
            <a:rPr lang="he-IL" dirty="0"/>
            <a:t>קצירה מבליט בעלות, אבל קצירת אוצר ב"ד מבליט הפקר ושוויון</a:t>
          </a:r>
        </a:p>
      </dgm:t>
    </dgm:pt>
    <dgm:pt modelId="{61418E9E-C843-422E-995F-207098471A76}" type="parTrans" cxnId="{47D54FAE-858F-483A-B300-463FFC7DE0E4}">
      <dgm:prSet/>
      <dgm:spPr/>
      <dgm:t>
        <a:bodyPr/>
        <a:lstStyle/>
        <a:p>
          <a:pPr rtl="1"/>
          <a:endParaRPr lang="he-IL"/>
        </a:p>
      </dgm:t>
    </dgm:pt>
    <dgm:pt modelId="{2AC76C10-2538-4393-A7A3-CB43740E1027}" type="sibTrans" cxnId="{47D54FAE-858F-483A-B300-463FFC7DE0E4}">
      <dgm:prSet/>
      <dgm:spPr/>
      <dgm:t>
        <a:bodyPr/>
        <a:lstStyle/>
        <a:p>
          <a:pPr rtl="1"/>
          <a:endParaRPr lang="he-IL"/>
        </a:p>
      </dgm:t>
    </dgm:pt>
    <dgm:pt modelId="{2DF5ED31-D1E7-4029-98BE-2264CB4D078C}">
      <dgm:prSet phldrT="[Text]"/>
      <dgm:spPr/>
      <dgm:t>
        <a:bodyPr/>
        <a:lstStyle/>
        <a:p>
          <a:pPr rtl="1"/>
          <a:r>
            <a:rPr lang="he-IL" dirty="0"/>
            <a:t>אסור – "לא תקצור"</a:t>
          </a:r>
        </a:p>
      </dgm:t>
    </dgm:pt>
    <dgm:pt modelId="{BBF81443-E5B2-431B-89E4-A1C91B078173}" type="parTrans" cxnId="{99660A29-CC75-4F19-A81F-FE90DD14DC6E}">
      <dgm:prSet/>
      <dgm:spPr/>
      <dgm:t>
        <a:bodyPr/>
        <a:lstStyle/>
        <a:p>
          <a:pPr rtl="1"/>
          <a:endParaRPr lang="he-IL"/>
        </a:p>
      </dgm:t>
    </dgm:pt>
    <dgm:pt modelId="{6356C89B-930E-46F9-BFF1-FE3C9A891BB5}" type="sibTrans" cxnId="{99660A29-CC75-4F19-A81F-FE90DD14DC6E}">
      <dgm:prSet/>
      <dgm:spPr/>
      <dgm:t>
        <a:bodyPr/>
        <a:lstStyle/>
        <a:p>
          <a:pPr rtl="1"/>
          <a:endParaRPr lang="he-IL"/>
        </a:p>
      </dgm:t>
    </dgm:pt>
    <dgm:pt modelId="{372D5FF0-D128-4E89-BF32-A70FF4416CFA}">
      <dgm:prSet phldrT="[Text]"/>
      <dgm:spPr/>
      <dgm:t>
        <a:bodyPr/>
        <a:lstStyle/>
        <a:p>
          <a:pPr rtl="1"/>
          <a:r>
            <a:rPr lang="he-IL" dirty="0" err="1"/>
            <a:t>ר"ש</a:t>
          </a:r>
          <a:r>
            <a:rPr lang="he-IL" dirty="0"/>
            <a:t> </a:t>
          </a:r>
          <a:r>
            <a:rPr lang="he-IL" dirty="0" err="1"/>
            <a:t>סירילאו</a:t>
          </a:r>
          <a:br>
            <a:rPr lang="en-US" dirty="0"/>
          </a:br>
          <a:r>
            <a:rPr lang="he-IL" dirty="0"/>
            <a:t>ר הרצוג</a:t>
          </a:r>
          <a:br>
            <a:rPr lang="en-US" dirty="0"/>
          </a:br>
          <a:r>
            <a:rPr lang="he-IL" dirty="0"/>
            <a:t>(ר"ת- כל קצירה צריך שינוי במעשה המלאכה)</a:t>
          </a:r>
        </a:p>
      </dgm:t>
    </dgm:pt>
    <dgm:pt modelId="{040C78B5-9386-4865-A0AA-B65A4D934527}" type="parTrans" cxnId="{379BAD51-77C0-434C-8091-61036232CAC7}">
      <dgm:prSet/>
      <dgm:spPr/>
      <dgm:t>
        <a:bodyPr/>
        <a:lstStyle/>
        <a:p>
          <a:pPr rtl="1"/>
          <a:endParaRPr lang="he-IL"/>
        </a:p>
      </dgm:t>
    </dgm:pt>
    <dgm:pt modelId="{1361A031-8226-43EB-B943-00C0CC2F2032}" type="sibTrans" cxnId="{379BAD51-77C0-434C-8091-61036232CAC7}">
      <dgm:prSet/>
      <dgm:spPr/>
      <dgm:t>
        <a:bodyPr/>
        <a:lstStyle/>
        <a:p>
          <a:pPr rtl="1"/>
          <a:endParaRPr lang="he-IL"/>
        </a:p>
      </dgm:t>
    </dgm:pt>
    <dgm:pt modelId="{E71F98AA-3408-4662-8511-A5204DB9FD8F}">
      <dgm:prSet phldrT="[Text]"/>
      <dgm:spPr/>
      <dgm:t>
        <a:bodyPr/>
        <a:lstStyle/>
        <a:p>
          <a:pPr rtl="1"/>
          <a:r>
            <a:rPr lang="he-IL" dirty="0"/>
            <a:t>איסור קצירה רק על מה שאינו הפקר. </a:t>
          </a:r>
        </a:p>
      </dgm:t>
    </dgm:pt>
    <dgm:pt modelId="{144736DE-D757-469B-8F9F-3F4F36D6DE2A}" type="parTrans" cxnId="{4F1F5C6D-8166-4161-9573-178F67041836}">
      <dgm:prSet/>
      <dgm:spPr/>
      <dgm:t>
        <a:bodyPr/>
        <a:lstStyle/>
        <a:p>
          <a:pPr rtl="1"/>
          <a:endParaRPr lang="he-IL"/>
        </a:p>
      </dgm:t>
    </dgm:pt>
    <dgm:pt modelId="{16BC3A6E-169B-4EDC-B92D-C5EC08EF19B5}" type="sibTrans" cxnId="{4F1F5C6D-8166-4161-9573-178F67041836}">
      <dgm:prSet/>
      <dgm:spPr/>
      <dgm:t>
        <a:bodyPr/>
        <a:lstStyle/>
        <a:p>
          <a:pPr rtl="1"/>
          <a:endParaRPr lang="he-IL"/>
        </a:p>
      </dgm:t>
    </dgm:pt>
    <dgm:pt modelId="{55E8495D-A2CB-43AD-833B-7A11F0A5A789}">
      <dgm:prSet phldrT="[Text]"/>
      <dgm:spPr/>
      <dgm:t>
        <a:bodyPr/>
        <a:lstStyle/>
        <a:p>
          <a:pPr rtl="1"/>
          <a:r>
            <a:rPr lang="he-IL" dirty="0"/>
            <a:t>מטרת שביעית לחלק הפירות לכולם בשווה</a:t>
          </a:r>
          <a:br>
            <a:rPr lang="en-US" dirty="0"/>
          </a:br>
          <a:r>
            <a:rPr lang="en-US" dirty="0"/>
            <a:t>social justice</a:t>
          </a:r>
          <a:endParaRPr lang="he-IL" dirty="0"/>
        </a:p>
      </dgm:t>
    </dgm:pt>
    <dgm:pt modelId="{AF2C1EE6-84FB-4AD6-86B2-D201DAFBAD78}" type="parTrans" cxnId="{0C413FE9-7121-44EB-8120-94D7B2307E87}">
      <dgm:prSet/>
      <dgm:spPr/>
      <dgm:t>
        <a:bodyPr/>
        <a:lstStyle/>
        <a:p>
          <a:pPr rtl="1"/>
          <a:endParaRPr lang="he-IL"/>
        </a:p>
      </dgm:t>
    </dgm:pt>
    <dgm:pt modelId="{29E5E611-5849-4ECC-9659-60FFDD061FC2}" type="sibTrans" cxnId="{0C413FE9-7121-44EB-8120-94D7B2307E87}">
      <dgm:prSet/>
      <dgm:spPr/>
      <dgm:t>
        <a:bodyPr/>
        <a:lstStyle/>
        <a:p>
          <a:pPr rtl="1"/>
          <a:endParaRPr lang="he-IL"/>
        </a:p>
      </dgm:t>
    </dgm:pt>
    <dgm:pt modelId="{676D2661-6A49-463F-A59A-8CE31EFDA816}">
      <dgm:prSet phldrT="[Text]"/>
      <dgm:spPr/>
      <dgm:t>
        <a:bodyPr/>
        <a:lstStyle/>
        <a:p>
          <a:pPr rtl="1"/>
          <a:r>
            <a:rPr lang="he-IL" dirty="0"/>
            <a:t>שבת הארץ</a:t>
          </a:r>
        </a:p>
      </dgm:t>
    </dgm:pt>
    <dgm:pt modelId="{851AA41C-1F87-4D0F-9D75-35749C5424C3}" type="parTrans" cxnId="{ECE9F584-D35E-4351-91EF-BC7571E10F25}">
      <dgm:prSet/>
      <dgm:spPr/>
      <dgm:t>
        <a:bodyPr/>
        <a:lstStyle/>
        <a:p>
          <a:pPr rtl="1"/>
          <a:endParaRPr lang="he-IL"/>
        </a:p>
      </dgm:t>
    </dgm:pt>
    <dgm:pt modelId="{DFB42F0B-1420-4047-BDA9-276A94F29526}" type="sibTrans" cxnId="{ECE9F584-D35E-4351-91EF-BC7571E10F25}">
      <dgm:prSet/>
      <dgm:spPr/>
      <dgm:t>
        <a:bodyPr/>
        <a:lstStyle/>
        <a:p>
          <a:pPr rtl="1"/>
          <a:endParaRPr lang="he-IL"/>
        </a:p>
      </dgm:t>
    </dgm:pt>
    <dgm:pt modelId="{6950570C-5194-4602-99CA-B0CE34384AD4}">
      <dgm:prSet phldrT="[Text]"/>
      <dgm:spPr/>
      <dgm:t>
        <a:bodyPr/>
        <a:lstStyle/>
        <a:p>
          <a:pPr rtl="1"/>
          <a:r>
            <a:rPr lang="he-IL" dirty="0"/>
            <a:t>קצירה כדרך </a:t>
          </a:r>
          <a:r>
            <a:rPr lang="he-IL" dirty="0" err="1"/>
            <a:t>הקצורים</a:t>
          </a:r>
          <a:r>
            <a:rPr lang="he-IL" dirty="0"/>
            <a:t> אסור</a:t>
          </a:r>
          <a:br>
            <a:rPr lang="en-US" dirty="0"/>
          </a:br>
          <a:r>
            <a:rPr lang="he-IL" dirty="0"/>
            <a:t>אולי ב"ד יכולים לקצור בשביל עניים, בתורת יד עניים. </a:t>
          </a:r>
        </a:p>
      </dgm:t>
    </dgm:pt>
    <dgm:pt modelId="{BA884DA1-9E67-45ED-9453-D95C2CFAC485}" type="sibTrans" cxnId="{AD71369D-E7DB-435C-8184-8338E81389DE}">
      <dgm:prSet/>
      <dgm:spPr/>
      <dgm:t>
        <a:bodyPr/>
        <a:lstStyle/>
        <a:p>
          <a:pPr rtl="1"/>
          <a:endParaRPr lang="he-IL"/>
        </a:p>
      </dgm:t>
    </dgm:pt>
    <dgm:pt modelId="{DF51BFA8-5663-4887-A128-2B7CB25EEC85}" type="parTrans" cxnId="{AD71369D-E7DB-435C-8184-8338E81389DE}">
      <dgm:prSet/>
      <dgm:spPr/>
      <dgm:t>
        <a:bodyPr/>
        <a:lstStyle/>
        <a:p>
          <a:pPr rtl="1"/>
          <a:endParaRPr lang="he-IL"/>
        </a:p>
      </dgm:t>
    </dgm:pt>
    <dgm:pt modelId="{681038F2-77E6-4880-B0D3-31D7C395D7E3}">
      <dgm:prSet phldrT="[Text]"/>
      <dgm:spPr/>
      <dgm:t>
        <a:bodyPr/>
        <a:lstStyle/>
        <a:p>
          <a:pPr rtl="1"/>
          <a:r>
            <a:rPr lang="he-IL" dirty="0" err="1"/>
            <a:t>גרש"ז</a:t>
          </a:r>
          <a:endParaRPr lang="he-IL" dirty="0"/>
        </a:p>
      </dgm:t>
    </dgm:pt>
    <dgm:pt modelId="{FDB4BD4F-DFBA-48FC-9F1F-C7CAFDF6C3E7}" type="parTrans" cxnId="{FE56273C-81F9-443E-AB88-C69D9319AD7F}">
      <dgm:prSet/>
      <dgm:spPr/>
      <dgm:t>
        <a:bodyPr/>
        <a:lstStyle/>
        <a:p>
          <a:pPr rtl="1"/>
          <a:endParaRPr lang="he-IL"/>
        </a:p>
      </dgm:t>
    </dgm:pt>
    <dgm:pt modelId="{E5905D86-D753-43AF-AC63-7F562DCB0210}" type="sibTrans" cxnId="{FE56273C-81F9-443E-AB88-C69D9319AD7F}">
      <dgm:prSet/>
      <dgm:spPr/>
      <dgm:t>
        <a:bodyPr/>
        <a:lstStyle/>
        <a:p>
          <a:pPr rtl="1"/>
          <a:endParaRPr lang="he-IL"/>
        </a:p>
      </dgm:t>
    </dgm:pt>
    <dgm:pt modelId="{FCFA59E2-8BB8-4ACB-A5F4-3011B52AD2EF}">
      <dgm:prSet phldrT="[Text]"/>
      <dgm:spPr/>
      <dgm:t>
        <a:bodyPr/>
        <a:lstStyle/>
        <a:p>
          <a:pPr rtl="1"/>
          <a:r>
            <a:rPr lang="en-US" dirty="0"/>
            <a:t>Return to Nature?</a:t>
          </a:r>
          <a:endParaRPr lang="he-IL" dirty="0"/>
        </a:p>
      </dgm:t>
    </dgm:pt>
    <dgm:pt modelId="{87486813-B535-4F15-B34E-91E1E0B3B2BF}" type="parTrans" cxnId="{8435B4C3-0B37-445B-9991-BE2DB500AC1B}">
      <dgm:prSet/>
      <dgm:spPr/>
      <dgm:t>
        <a:bodyPr/>
        <a:lstStyle/>
        <a:p>
          <a:pPr rtl="1"/>
          <a:endParaRPr lang="he-IL"/>
        </a:p>
      </dgm:t>
    </dgm:pt>
    <dgm:pt modelId="{9A1B31B1-360C-497B-BCBD-89E57DD32C80}" type="sibTrans" cxnId="{8435B4C3-0B37-445B-9991-BE2DB500AC1B}">
      <dgm:prSet/>
      <dgm:spPr/>
      <dgm:t>
        <a:bodyPr/>
        <a:lstStyle/>
        <a:p>
          <a:pPr rtl="1"/>
          <a:endParaRPr lang="he-IL"/>
        </a:p>
      </dgm:t>
    </dgm:pt>
    <dgm:pt modelId="{668CF73B-9061-4057-A4C4-9F06B46AB593}">
      <dgm:prSet phldrT="[Text]"/>
      <dgm:spPr/>
      <dgm:t>
        <a:bodyPr/>
        <a:lstStyle/>
        <a:p>
          <a:pPr rtl="1"/>
          <a:r>
            <a:rPr lang="he-IL" dirty="0"/>
            <a:t>אחרי הפקר, כולם יכולים לקצור כרגיל</a:t>
          </a:r>
        </a:p>
      </dgm:t>
    </dgm:pt>
    <dgm:pt modelId="{77101C6F-8BF1-483B-B472-EF2B1D9F3CFF}" type="parTrans" cxnId="{72489A32-2FF3-4EF7-8783-71E03F6AC10A}">
      <dgm:prSet/>
      <dgm:spPr/>
    </dgm:pt>
    <dgm:pt modelId="{C73C9F0F-8CE5-4EFA-9D03-2269D5DA2176}" type="sibTrans" cxnId="{72489A32-2FF3-4EF7-8783-71E03F6AC10A}">
      <dgm:prSet/>
      <dgm:spPr/>
    </dgm:pt>
    <dgm:pt modelId="{30B653AB-2641-4BAC-9E35-3601F3CC497F}">
      <dgm:prSet phldrT="[Text]"/>
      <dgm:spPr/>
      <dgm:t>
        <a:bodyPr/>
        <a:lstStyle/>
        <a:p>
          <a:pPr rtl="1"/>
          <a:r>
            <a:rPr lang="he-IL" dirty="0"/>
            <a:t>אסור</a:t>
          </a:r>
        </a:p>
      </dgm:t>
    </dgm:pt>
    <dgm:pt modelId="{4BCDEF8E-E8B8-4B32-A547-A5C3AC345E4A}" type="parTrans" cxnId="{DACBF310-BD1A-445E-876C-7DCF9963E909}">
      <dgm:prSet/>
      <dgm:spPr/>
    </dgm:pt>
    <dgm:pt modelId="{15835449-3701-4B92-BA9A-C138EB005F9F}" type="sibTrans" cxnId="{DACBF310-BD1A-445E-876C-7DCF9963E909}">
      <dgm:prSet/>
      <dgm:spPr/>
    </dgm:pt>
    <dgm:pt modelId="{CC4CA103-ACF1-4DA0-A303-7A5E95BC7387}" type="pres">
      <dgm:prSet presAssocID="{2BFE03EB-FA25-44DB-B16C-6C34A796158C}" presName="hierChild1" presStyleCnt="0">
        <dgm:presLayoutVars>
          <dgm:chPref val="1"/>
          <dgm:dir/>
          <dgm:animOne val="branch"/>
          <dgm:animLvl val="lvl"/>
          <dgm:resizeHandles/>
        </dgm:presLayoutVars>
      </dgm:prSet>
      <dgm:spPr/>
    </dgm:pt>
    <dgm:pt modelId="{669262FE-9B7C-41E7-8861-38F8764A18F0}" type="pres">
      <dgm:prSet presAssocID="{6C0B9609-9F26-46FF-81A8-E322842E9955}" presName="hierRoot1" presStyleCnt="0"/>
      <dgm:spPr/>
    </dgm:pt>
    <dgm:pt modelId="{78D43985-97F8-469B-84B7-6AFD729D9F6F}" type="pres">
      <dgm:prSet presAssocID="{6C0B9609-9F26-46FF-81A8-E322842E9955}" presName="composite" presStyleCnt="0"/>
      <dgm:spPr/>
    </dgm:pt>
    <dgm:pt modelId="{DCCBAAE5-BBA5-4578-A5D3-5672F90F1ED7}" type="pres">
      <dgm:prSet presAssocID="{6C0B9609-9F26-46FF-81A8-E322842E9955}" presName="background" presStyleLbl="node0" presStyleIdx="0" presStyleCnt="1"/>
      <dgm:spPr/>
    </dgm:pt>
    <dgm:pt modelId="{9DBF6A59-AED1-4F18-928E-ED090492F5C6}" type="pres">
      <dgm:prSet presAssocID="{6C0B9609-9F26-46FF-81A8-E322842E9955}" presName="text" presStyleLbl="fgAcc0" presStyleIdx="0" presStyleCnt="1">
        <dgm:presLayoutVars>
          <dgm:chPref val="3"/>
        </dgm:presLayoutVars>
      </dgm:prSet>
      <dgm:spPr/>
    </dgm:pt>
    <dgm:pt modelId="{9EA1395A-DB69-4FF1-A6DA-3078FF768E1F}" type="pres">
      <dgm:prSet presAssocID="{6C0B9609-9F26-46FF-81A8-E322842E9955}" presName="hierChild2" presStyleCnt="0"/>
      <dgm:spPr/>
    </dgm:pt>
    <dgm:pt modelId="{82EC0471-DE9E-41D9-98B5-535FE09DDFA1}" type="pres">
      <dgm:prSet presAssocID="{6A507F90-5B7A-4199-BDD0-66689CD4FE0F}" presName="Name10" presStyleLbl="parChTrans1D2" presStyleIdx="0" presStyleCnt="2"/>
      <dgm:spPr/>
    </dgm:pt>
    <dgm:pt modelId="{767364EF-B4DF-4633-9F92-55B716C12185}" type="pres">
      <dgm:prSet presAssocID="{F3B2905B-285C-40EC-9E2E-47A1788C0A1D}" presName="hierRoot2" presStyleCnt="0"/>
      <dgm:spPr/>
    </dgm:pt>
    <dgm:pt modelId="{4A8D3562-0BA6-46C1-8FC7-4686C67A8131}" type="pres">
      <dgm:prSet presAssocID="{F3B2905B-285C-40EC-9E2E-47A1788C0A1D}" presName="composite2" presStyleCnt="0"/>
      <dgm:spPr/>
    </dgm:pt>
    <dgm:pt modelId="{9F86F2C2-C576-4EAB-8B41-0C0C30820046}" type="pres">
      <dgm:prSet presAssocID="{F3B2905B-285C-40EC-9E2E-47A1788C0A1D}" presName="background2" presStyleLbl="node2" presStyleIdx="0" presStyleCnt="2"/>
      <dgm:spPr/>
    </dgm:pt>
    <dgm:pt modelId="{866C7C1B-2CDA-4F2C-A86D-4395405E3D5C}" type="pres">
      <dgm:prSet presAssocID="{F3B2905B-285C-40EC-9E2E-47A1788C0A1D}" presName="text2" presStyleLbl="fgAcc2" presStyleIdx="0" presStyleCnt="2">
        <dgm:presLayoutVars>
          <dgm:chPref val="3"/>
        </dgm:presLayoutVars>
      </dgm:prSet>
      <dgm:spPr/>
    </dgm:pt>
    <dgm:pt modelId="{D27ED3C6-61D8-4897-B007-8F481AF1E3D0}" type="pres">
      <dgm:prSet presAssocID="{F3B2905B-285C-40EC-9E2E-47A1788C0A1D}" presName="hierChild3" presStyleCnt="0"/>
      <dgm:spPr/>
    </dgm:pt>
    <dgm:pt modelId="{BDD2AA27-22F2-4964-A22C-A378D21FED45}" type="pres">
      <dgm:prSet presAssocID="{77101C6F-8BF1-483B-B472-EF2B1D9F3CFF}" presName="Name17" presStyleLbl="parChTrans1D3" presStyleIdx="0" presStyleCnt="4"/>
      <dgm:spPr/>
    </dgm:pt>
    <dgm:pt modelId="{73B31C0A-068F-4A8C-8AE7-FF211B577A8C}" type="pres">
      <dgm:prSet presAssocID="{668CF73B-9061-4057-A4C4-9F06B46AB593}" presName="hierRoot3" presStyleCnt="0"/>
      <dgm:spPr/>
    </dgm:pt>
    <dgm:pt modelId="{B49AE0E1-8E2D-40AF-8B02-DC109C2B4EFF}" type="pres">
      <dgm:prSet presAssocID="{668CF73B-9061-4057-A4C4-9F06B46AB593}" presName="composite3" presStyleCnt="0"/>
      <dgm:spPr/>
    </dgm:pt>
    <dgm:pt modelId="{46BAFA01-4775-49F7-93DC-417E56D14752}" type="pres">
      <dgm:prSet presAssocID="{668CF73B-9061-4057-A4C4-9F06B46AB593}" presName="background3" presStyleLbl="node3" presStyleIdx="0" presStyleCnt="4"/>
      <dgm:spPr/>
    </dgm:pt>
    <dgm:pt modelId="{B9A6AE02-30AD-4C00-9A35-A1FE2882E3A0}" type="pres">
      <dgm:prSet presAssocID="{668CF73B-9061-4057-A4C4-9F06B46AB593}" presName="text3" presStyleLbl="fgAcc3" presStyleIdx="0" presStyleCnt="4">
        <dgm:presLayoutVars>
          <dgm:chPref val="3"/>
        </dgm:presLayoutVars>
      </dgm:prSet>
      <dgm:spPr/>
    </dgm:pt>
    <dgm:pt modelId="{58BBC33F-B18E-48EE-A9AE-FF41442A28FF}" type="pres">
      <dgm:prSet presAssocID="{668CF73B-9061-4057-A4C4-9F06B46AB593}" presName="hierChild4" presStyleCnt="0"/>
      <dgm:spPr/>
    </dgm:pt>
    <dgm:pt modelId="{033E5337-776D-428E-AEB5-E009876840B7}" type="pres">
      <dgm:prSet presAssocID="{EF1B69FC-5B3A-491F-AF11-F05319DD3494}" presName="Name23" presStyleLbl="parChTrans1D4" presStyleIdx="0" presStyleCnt="8"/>
      <dgm:spPr/>
    </dgm:pt>
    <dgm:pt modelId="{158950D0-CAEA-4E8D-BF3F-08CDD87314FE}" type="pres">
      <dgm:prSet presAssocID="{C4D543E5-F55E-4667-AD9B-8F5F7AA5370C}" presName="hierRoot4" presStyleCnt="0"/>
      <dgm:spPr/>
    </dgm:pt>
    <dgm:pt modelId="{0AD8EDBA-082D-44C5-A08D-6A5E5EB71C82}" type="pres">
      <dgm:prSet presAssocID="{C4D543E5-F55E-4667-AD9B-8F5F7AA5370C}" presName="composite4" presStyleCnt="0"/>
      <dgm:spPr/>
    </dgm:pt>
    <dgm:pt modelId="{8D2A1FF8-D7C3-4A2F-9FE9-36BE8AEB9660}" type="pres">
      <dgm:prSet presAssocID="{C4D543E5-F55E-4667-AD9B-8F5F7AA5370C}" presName="background4" presStyleLbl="node4" presStyleIdx="0" presStyleCnt="8"/>
      <dgm:spPr/>
    </dgm:pt>
    <dgm:pt modelId="{35DA6FAF-F7B8-4441-9DA5-CCC76CAD05A5}" type="pres">
      <dgm:prSet presAssocID="{C4D543E5-F55E-4667-AD9B-8F5F7AA5370C}" presName="text4" presStyleLbl="fgAcc4" presStyleIdx="0" presStyleCnt="8">
        <dgm:presLayoutVars>
          <dgm:chPref val="3"/>
        </dgm:presLayoutVars>
      </dgm:prSet>
      <dgm:spPr/>
    </dgm:pt>
    <dgm:pt modelId="{AEB546F2-1E0F-4B23-8115-BB3D1BD75E79}" type="pres">
      <dgm:prSet presAssocID="{C4D543E5-F55E-4667-AD9B-8F5F7AA5370C}" presName="hierChild5" presStyleCnt="0"/>
      <dgm:spPr/>
    </dgm:pt>
    <dgm:pt modelId="{1AF10C79-0434-4FF7-AC19-795A4A3D436D}" type="pres">
      <dgm:prSet presAssocID="{144736DE-D757-469B-8F9F-3F4F36D6DE2A}" presName="Name23" presStyleLbl="parChTrans1D4" presStyleIdx="1" presStyleCnt="8"/>
      <dgm:spPr/>
    </dgm:pt>
    <dgm:pt modelId="{E9C06FE0-37B0-4ACB-BC87-8C2288A758B1}" type="pres">
      <dgm:prSet presAssocID="{E71F98AA-3408-4662-8511-A5204DB9FD8F}" presName="hierRoot4" presStyleCnt="0"/>
      <dgm:spPr/>
    </dgm:pt>
    <dgm:pt modelId="{4C2E07B3-9C59-480D-95FC-BD6DF98B62C5}" type="pres">
      <dgm:prSet presAssocID="{E71F98AA-3408-4662-8511-A5204DB9FD8F}" presName="composite4" presStyleCnt="0"/>
      <dgm:spPr/>
    </dgm:pt>
    <dgm:pt modelId="{37D930D6-678B-4C56-8F3B-B83CAAD1FD3A}" type="pres">
      <dgm:prSet presAssocID="{E71F98AA-3408-4662-8511-A5204DB9FD8F}" presName="background4" presStyleLbl="node4" presStyleIdx="1" presStyleCnt="8"/>
      <dgm:spPr/>
    </dgm:pt>
    <dgm:pt modelId="{D6863AB1-31A9-4ECF-97C7-A69A563FC674}" type="pres">
      <dgm:prSet presAssocID="{E71F98AA-3408-4662-8511-A5204DB9FD8F}" presName="text4" presStyleLbl="fgAcc4" presStyleIdx="1" presStyleCnt="8">
        <dgm:presLayoutVars>
          <dgm:chPref val="3"/>
        </dgm:presLayoutVars>
      </dgm:prSet>
      <dgm:spPr/>
    </dgm:pt>
    <dgm:pt modelId="{221211A3-1495-44F6-B563-2FFF2FD63A94}" type="pres">
      <dgm:prSet presAssocID="{E71F98AA-3408-4662-8511-A5204DB9FD8F}" presName="hierChild5" presStyleCnt="0"/>
      <dgm:spPr/>
    </dgm:pt>
    <dgm:pt modelId="{4C966E45-0924-4110-9530-2A0BB7EA31DB}" type="pres">
      <dgm:prSet presAssocID="{61418E9E-C843-422E-995F-207098471A76}" presName="Name17" presStyleLbl="parChTrans1D3" presStyleIdx="1" presStyleCnt="4"/>
      <dgm:spPr/>
    </dgm:pt>
    <dgm:pt modelId="{08A19C39-D415-4B17-85AB-4437E2556D6A}" type="pres">
      <dgm:prSet presAssocID="{5605E1AC-A143-4A63-9C77-3B101DE543A2}" presName="hierRoot3" presStyleCnt="0"/>
      <dgm:spPr/>
    </dgm:pt>
    <dgm:pt modelId="{22E15703-4FE5-4F5E-B944-FE079D96A2DF}" type="pres">
      <dgm:prSet presAssocID="{5605E1AC-A143-4A63-9C77-3B101DE543A2}" presName="composite3" presStyleCnt="0"/>
      <dgm:spPr/>
    </dgm:pt>
    <dgm:pt modelId="{649E20AD-BD02-4451-A521-95652482B250}" type="pres">
      <dgm:prSet presAssocID="{5605E1AC-A143-4A63-9C77-3B101DE543A2}" presName="background3" presStyleLbl="node3" presStyleIdx="1" presStyleCnt="4"/>
      <dgm:spPr/>
    </dgm:pt>
    <dgm:pt modelId="{C22A8551-ECBE-4772-ABCE-7F29D2E6D64C}" type="pres">
      <dgm:prSet presAssocID="{5605E1AC-A143-4A63-9C77-3B101DE543A2}" presName="text3" presStyleLbl="fgAcc3" presStyleIdx="1" presStyleCnt="4">
        <dgm:presLayoutVars>
          <dgm:chPref val="3"/>
        </dgm:presLayoutVars>
      </dgm:prSet>
      <dgm:spPr/>
    </dgm:pt>
    <dgm:pt modelId="{A2B87862-938A-44C7-B66D-974D87B48149}" type="pres">
      <dgm:prSet presAssocID="{5605E1AC-A143-4A63-9C77-3B101DE543A2}" presName="hierChild4" presStyleCnt="0"/>
      <dgm:spPr/>
    </dgm:pt>
    <dgm:pt modelId="{9F7C1373-2E0E-41F3-9EFA-0D03059AC7F3}" type="pres">
      <dgm:prSet presAssocID="{D5F9431A-9E07-4CE3-A566-7E420CF10A25}" presName="Name23" presStyleLbl="parChTrans1D4" presStyleIdx="2" presStyleCnt="8"/>
      <dgm:spPr/>
    </dgm:pt>
    <dgm:pt modelId="{B6BD2BAD-4AA0-4A0E-B1B5-F341DB0E92F9}" type="pres">
      <dgm:prSet presAssocID="{CF7F1965-94BD-4CDD-B3D0-23786EEE4968}" presName="hierRoot4" presStyleCnt="0"/>
      <dgm:spPr/>
    </dgm:pt>
    <dgm:pt modelId="{4093C684-49E8-4BE5-8E1E-D38B63D5DEB5}" type="pres">
      <dgm:prSet presAssocID="{CF7F1965-94BD-4CDD-B3D0-23786EEE4968}" presName="composite4" presStyleCnt="0"/>
      <dgm:spPr/>
    </dgm:pt>
    <dgm:pt modelId="{F81AC14F-8F9C-4348-8934-69DCD0B8B706}" type="pres">
      <dgm:prSet presAssocID="{CF7F1965-94BD-4CDD-B3D0-23786EEE4968}" presName="background4" presStyleLbl="node4" presStyleIdx="2" presStyleCnt="8"/>
      <dgm:spPr/>
    </dgm:pt>
    <dgm:pt modelId="{6BB34743-C619-40B0-B75B-376CE7D32B52}" type="pres">
      <dgm:prSet presAssocID="{CF7F1965-94BD-4CDD-B3D0-23786EEE4968}" presName="text4" presStyleLbl="fgAcc4" presStyleIdx="2" presStyleCnt="8">
        <dgm:presLayoutVars>
          <dgm:chPref val="3"/>
        </dgm:presLayoutVars>
      </dgm:prSet>
      <dgm:spPr/>
    </dgm:pt>
    <dgm:pt modelId="{9C6E2BA3-3398-464C-8308-F2FE457F8C2B}" type="pres">
      <dgm:prSet presAssocID="{CF7F1965-94BD-4CDD-B3D0-23786EEE4968}" presName="hierChild5" presStyleCnt="0"/>
      <dgm:spPr/>
    </dgm:pt>
    <dgm:pt modelId="{1D277782-4588-41B4-AA18-EC1AA8583FBD}" type="pres">
      <dgm:prSet presAssocID="{AF2C1EE6-84FB-4AD6-86B2-D201DAFBAD78}" presName="Name23" presStyleLbl="parChTrans1D4" presStyleIdx="3" presStyleCnt="8"/>
      <dgm:spPr/>
    </dgm:pt>
    <dgm:pt modelId="{F2D36514-5E35-4AFB-A58F-D172EDE259B2}" type="pres">
      <dgm:prSet presAssocID="{55E8495D-A2CB-43AD-833B-7A11F0A5A789}" presName="hierRoot4" presStyleCnt="0"/>
      <dgm:spPr/>
    </dgm:pt>
    <dgm:pt modelId="{CB9632D7-D03F-4EC1-A8EF-3FE72EEDCB34}" type="pres">
      <dgm:prSet presAssocID="{55E8495D-A2CB-43AD-833B-7A11F0A5A789}" presName="composite4" presStyleCnt="0"/>
      <dgm:spPr/>
    </dgm:pt>
    <dgm:pt modelId="{A2F5D391-836E-46FA-BD14-D2E08E5EB261}" type="pres">
      <dgm:prSet presAssocID="{55E8495D-A2CB-43AD-833B-7A11F0A5A789}" presName="background4" presStyleLbl="node4" presStyleIdx="3" presStyleCnt="8"/>
      <dgm:spPr/>
    </dgm:pt>
    <dgm:pt modelId="{79CFF54F-028F-486F-82CE-34298512F23E}" type="pres">
      <dgm:prSet presAssocID="{55E8495D-A2CB-43AD-833B-7A11F0A5A789}" presName="text4" presStyleLbl="fgAcc4" presStyleIdx="3" presStyleCnt="8">
        <dgm:presLayoutVars>
          <dgm:chPref val="3"/>
        </dgm:presLayoutVars>
      </dgm:prSet>
      <dgm:spPr/>
    </dgm:pt>
    <dgm:pt modelId="{4B5DE994-BAAF-4B5C-88BF-0D8A90C70AC0}" type="pres">
      <dgm:prSet presAssocID="{55E8495D-A2CB-43AD-833B-7A11F0A5A789}" presName="hierChild5" presStyleCnt="0"/>
      <dgm:spPr/>
    </dgm:pt>
    <dgm:pt modelId="{6F49ADBF-FE36-462E-A81E-B152F00E59EA}" type="pres">
      <dgm:prSet presAssocID="{4BCDEF8E-E8B8-4B32-A547-A5C3AC345E4A}" presName="Name10" presStyleLbl="parChTrans1D2" presStyleIdx="1" presStyleCnt="2"/>
      <dgm:spPr/>
    </dgm:pt>
    <dgm:pt modelId="{82FD1D0B-AA73-4324-B89B-00A631630AEB}" type="pres">
      <dgm:prSet presAssocID="{30B653AB-2641-4BAC-9E35-3601F3CC497F}" presName="hierRoot2" presStyleCnt="0"/>
      <dgm:spPr/>
    </dgm:pt>
    <dgm:pt modelId="{AEB7EBF5-FA7F-4C31-9C6E-E10ED84D1FC6}" type="pres">
      <dgm:prSet presAssocID="{30B653AB-2641-4BAC-9E35-3601F3CC497F}" presName="composite2" presStyleCnt="0"/>
      <dgm:spPr/>
    </dgm:pt>
    <dgm:pt modelId="{9996E7BF-8F90-4C96-8B83-6B1391A0326D}" type="pres">
      <dgm:prSet presAssocID="{30B653AB-2641-4BAC-9E35-3601F3CC497F}" presName="background2" presStyleLbl="node2" presStyleIdx="1" presStyleCnt="2"/>
      <dgm:spPr/>
    </dgm:pt>
    <dgm:pt modelId="{5ADC0802-566C-4355-8586-819F9AD12200}" type="pres">
      <dgm:prSet presAssocID="{30B653AB-2641-4BAC-9E35-3601F3CC497F}" presName="text2" presStyleLbl="fgAcc2" presStyleIdx="1" presStyleCnt="2">
        <dgm:presLayoutVars>
          <dgm:chPref val="3"/>
        </dgm:presLayoutVars>
      </dgm:prSet>
      <dgm:spPr/>
    </dgm:pt>
    <dgm:pt modelId="{F596F315-70D4-4213-AACD-936741E16A50}" type="pres">
      <dgm:prSet presAssocID="{30B653AB-2641-4BAC-9E35-3601F3CC497F}" presName="hierChild3" presStyleCnt="0"/>
      <dgm:spPr/>
    </dgm:pt>
    <dgm:pt modelId="{D604D388-F8BA-40DA-BBA2-9F49CAB4014F}" type="pres">
      <dgm:prSet presAssocID="{DF51BFA8-5663-4887-A128-2B7CB25EEC85}" presName="Name17" presStyleLbl="parChTrans1D3" presStyleIdx="2" presStyleCnt="4"/>
      <dgm:spPr/>
    </dgm:pt>
    <dgm:pt modelId="{C12B4834-8D0E-4004-A19B-E06EDA059847}" type="pres">
      <dgm:prSet presAssocID="{6950570C-5194-4602-99CA-B0CE34384AD4}" presName="hierRoot3" presStyleCnt="0"/>
      <dgm:spPr/>
    </dgm:pt>
    <dgm:pt modelId="{6BDB1E20-D1C7-40B8-933F-AC646A94DA14}" type="pres">
      <dgm:prSet presAssocID="{6950570C-5194-4602-99CA-B0CE34384AD4}" presName="composite3" presStyleCnt="0"/>
      <dgm:spPr/>
    </dgm:pt>
    <dgm:pt modelId="{FC18DB89-475E-4141-8CA5-1ABA7EA4F9BA}" type="pres">
      <dgm:prSet presAssocID="{6950570C-5194-4602-99CA-B0CE34384AD4}" presName="background3" presStyleLbl="node3" presStyleIdx="2" presStyleCnt="4"/>
      <dgm:spPr/>
    </dgm:pt>
    <dgm:pt modelId="{A8C74536-21F6-4589-8CA7-8FCB74E4F02E}" type="pres">
      <dgm:prSet presAssocID="{6950570C-5194-4602-99CA-B0CE34384AD4}" presName="text3" presStyleLbl="fgAcc3" presStyleIdx="2" presStyleCnt="4">
        <dgm:presLayoutVars>
          <dgm:chPref val="3"/>
        </dgm:presLayoutVars>
      </dgm:prSet>
      <dgm:spPr/>
    </dgm:pt>
    <dgm:pt modelId="{33D21904-EF55-4222-A091-99BC0D9E4A73}" type="pres">
      <dgm:prSet presAssocID="{6950570C-5194-4602-99CA-B0CE34384AD4}" presName="hierChild4" presStyleCnt="0"/>
      <dgm:spPr/>
    </dgm:pt>
    <dgm:pt modelId="{017D3CBD-9E5E-42CB-A2B5-59975B18B0F6}" type="pres">
      <dgm:prSet presAssocID="{FDB4BD4F-DFBA-48FC-9F1F-C7CAFDF6C3E7}" presName="Name23" presStyleLbl="parChTrans1D4" presStyleIdx="4" presStyleCnt="8"/>
      <dgm:spPr/>
    </dgm:pt>
    <dgm:pt modelId="{E1200859-A5A1-4257-BC3A-AFD08A4CF3D3}" type="pres">
      <dgm:prSet presAssocID="{681038F2-77E6-4880-B0D3-31D7C395D7E3}" presName="hierRoot4" presStyleCnt="0"/>
      <dgm:spPr/>
    </dgm:pt>
    <dgm:pt modelId="{1697FBCB-641B-4AA6-BDFF-F6F431600B50}" type="pres">
      <dgm:prSet presAssocID="{681038F2-77E6-4880-B0D3-31D7C395D7E3}" presName="composite4" presStyleCnt="0"/>
      <dgm:spPr/>
    </dgm:pt>
    <dgm:pt modelId="{1F7AEB81-711A-42D7-A69E-1693B058667F}" type="pres">
      <dgm:prSet presAssocID="{681038F2-77E6-4880-B0D3-31D7C395D7E3}" presName="background4" presStyleLbl="node4" presStyleIdx="4" presStyleCnt="8"/>
      <dgm:spPr/>
    </dgm:pt>
    <dgm:pt modelId="{7F0667F0-47A7-4466-B5AA-DF934E4E09F3}" type="pres">
      <dgm:prSet presAssocID="{681038F2-77E6-4880-B0D3-31D7C395D7E3}" presName="text4" presStyleLbl="fgAcc4" presStyleIdx="4" presStyleCnt="8">
        <dgm:presLayoutVars>
          <dgm:chPref val="3"/>
        </dgm:presLayoutVars>
      </dgm:prSet>
      <dgm:spPr/>
    </dgm:pt>
    <dgm:pt modelId="{D58F3FCA-142A-437B-82FA-6D8203A4CF13}" type="pres">
      <dgm:prSet presAssocID="{681038F2-77E6-4880-B0D3-31D7C395D7E3}" presName="hierChild5" presStyleCnt="0"/>
      <dgm:spPr/>
    </dgm:pt>
    <dgm:pt modelId="{01B7C82B-F9FB-41E2-97DF-E544EAF7BEC0}" type="pres">
      <dgm:prSet presAssocID="{87486813-B535-4F15-B34E-91E1E0B3B2BF}" presName="Name23" presStyleLbl="parChTrans1D4" presStyleIdx="5" presStyleCnt="8"/>
      <dgm:spPr/>
    </dgm:pt>
    <dgm:pt modelId="{258807C0-59A4-445D-8B46-358D36B91595}" type="pres">
      <dgm:prSet presAssocID="{FCFA59E2-8BB8-4ACB-A5F4-3011B52AD2EF}" presName="hierRoot4" presStyleCnt="0"/>
      <dgm:spPr/>
    </dgm:pt>
    <dgm:pt modelId="{A87BCC12-8D69-4EE4-BEC2-F1BC45EFF446}" type="pres">
      <dgm:prSet presAssocID="{FCFA59E2-8BB8-4ACB-A5F4-3011B52AD2EF}" presName="composite4" presStyleCnt="0"/>
      <dgm:spPr/>
    </dgm:pt>
    <dgm:pt modelId="{B830E8BA-BDD5-4B15-887C-CA1C0D670D3D}" type="pres">
      <dgm:prSet presAssocID="{FCFA59E2-8BB8-4ACB-A5F4-3011B52AD2EF}" presName="background4" presStyleLbl="node4" presStyleIdx="5" presStyleCnt="8"/>
      <dgm:spPr/>
    </dgm:pt>
    <dgm:pt modelId="{A119266F-3EAC-4C15-90E7-1967D97D07C5}" type="pres">
      <dgm:prSet presAssocID="{FCFA59E2-8BB8-4ACB-A5F4-3011B52AD2EF}" presName="text4" presStyleLbl="fgAcc4" presStyleIdx="5" presStyleCnt="8">
        <dgm:presLayoutVars>
          <dgm:chPref val="3"/>
        </dgm:presLayoutVars>
      </dgm:prSet>
      <dgm:spPr/>
    </dgm:pt>
    <dgm:pt modelId="{FF98EF84-B47C-401C-9682-F74B31233129}" type="pres">
      <dgm:prSet presAssocID="{FCFA59E2-8BB8-4ACB-A5F4-3011B52AD2EF}" presName="hierChild5" presStyleCnt="0"/>
      <dgm:spPr/>
    </dgm:pt>
    <dgm:pt modelId="{2E782AF1-08C6-436C-AE50-DF05F93709C5}" type="pres">
      <dgm:prSet presAssocID="{BBF81443-E5B2-431B-89E4-A1C91B078173}" presName="Name17" presStyleLbl="parChTrans1D3" presStyleIdx="3" presStyleCnt="4"/>
      <dgm:spPr/>
    </dgm:pt>
    <dgm:pt modelId="{A6408E60-C660-4D53-87AC-48232303A18F}" type="pres">
      <dgm:prSet presAssocID="{2DF5ED31-D1E7-4029-98BE-2264CB4D078C}" presName="hierRoot3" presStyleCnt="0"/>
      <dgm:spPr/>
    </dgm:pt>
    <dgm:pt modelId="{FE0F8FE6-18EF-48D4-8A0B-2DA168F28B17}" type="pres">
      <dgm:prSet presAssocID="{2DF5ED31-D1E7-4029-98BE-2264CB4D078C}" presName="composite3" presStyleCnt="0"/>
      <dgm:spPr/>
    </dgm:pt>
    <dgm:pt modelId="{DFF58BE3-5823-4567-AF73-376E168D0FF5}" type="pres">
      <dgm:prSet presAssocID="{2DF5ED31-D1E7-4029-98BE-2264CB4D078C}" presName="background3" presStyleLbl="node3" presStyleIdx="3" presStyleCnt="4"/>
      <dgm:spPr/>
    </dgm:pt>
    <dgm:pt modelId="{AD70D536-FE13-4BBB-8E98-7E4A8617E7CA}" type="pres">
      <dgm:prSet presAssocID="{2DF5ED31-D1E7-4029-98BE-2264CB4D078C}" presName="text3" presStyleLbl="fgAcc3" presStyleIdx="3" presStyleCnt="4">
        <dgm:presLayoutVars>
          <dgm:chPref val="3"/>
        </dgm:presLayoutVars>
      </dgm:prSet>
      <dgm:spPr/>
    </dgm:pt>
    <dgm:pt modelId="{FEF25E35-32A5-4170-B451-9C1BF092D2F5}" type="pres">
      <dgm:prSet presAssocID="{2DF5ED31-D1E7-4029-98BE-2264CB4D078C}" presName="hierChild4" presStyleCnt="0"/>
      <dgm:spPr/>
    </dgm:pt>
    <dgm:pt modelId="{2A990FED-8773-4DE4-8AE7-6FDAE32326E7}" type="pres">
      <dgm:prSet presAssocID="{040C78B5-9386-4865-A0AA-B65A4D934527}" presName="Name23" presStyleLbl="parChTrans1D4" presStyleIdx="6" presStyleCnt="8"/>
      <dgm:spPr/>
    </dgm:pt>
    <dgm:pt modelId="{A8FBC97C-DC90-4E0E-AE8E-2D66009907E7}" type="pres">
      <dgm:prSet presAssocID="{372D5FF0-D128-4E89-BF32-A70FF4416CFA}" presName="hierRoot4" presStyleCnt="0"/>
      <dgm:spPr/>
    </dgm:pt>
    <dgm:pt modelId="{32A90B7F-5C83-4742-A442-FC25E4EE6679}" type="pres">
      <dgm:prSet presAssocID="{372D5FF0-D128-4E89-BF32-A70FF4416CFA}" presName="composite4" presStyleCnt="0"/>
      <dgm:spPr/>
    </dgm:pt>
    <dgm:pt modelId="{E49A0051-9EED-4015-8572-BD44CE3EDA17}" type="pres">
      <dgm:prSet presAssocID="{372D5FF0-D128-4E89-BF32-A70FF4416CFA}" presName="background4" presStyleLbl="node4" presStyleIdx="6" presStyleCnt="8"/>
      <dgm:spPr/>
    </dgm:pt>
    <dgm:pt modelId="{184E82D9-790C-4D56-AE1A-03254B912153}" type="pres">
      <dgm:prSet presAssocID="{372D5FF0-D128-4E89-BF32-A70FF4416CFA}" presName="text4" presStyleLbl="fgAcc4" presStyleIdx="6" presStyleCnt="8">
        <dgm:presLayoutVars>
          <dgm:chPref val="3"/>
        </dgm:presLayoutVars>
      </dgm:prSet>
      <dgm:spPr/>
    </dgm:pt>
    <dgm:pt modelId="{66E47EDD-5C2A-442B-9FF5-B2AB69744FCC}" type="pres">
      <dgm:prSet presAssocID="{372D5FF0-D128-4E89-BF32-A70FF4416CFA}" presName="hierChild5" presStyleCnt="0"/>
      <dgm:spPr/>
    </dgm:pt>
    <dgm:pt modelId="{EDBB084D-6606-4F86-85A9-B34B85E32C69}" type="pres">
      <dgm:prSet presAssocID="{851AA41C-1F87-4D0F-9D75-35749C5424C3}" presName="Name23" presStyleLbl="parChTrans1D4" presStyleIdx="7" presStyleCnt="8"/>
      <dgm:spPr/>
    </dgm:pt>
    <dgm:pt modelId="{162B7AC3-AB5A-4880-B54C-0553AB26BFE5}" type="pres">
      <dgm:prSet presAssocID="{676D2661-6A49-463F-A59A-8CE31EFDA816}" presName="hierRoot4" presStyleCnt="0"/>
      <dgm:spPr/>
    </dgm:pt>
    <dgm:pt modelId="{EF9F007B-D04A-4B14-866C-502CE0C109C0}" type="pres">
      <dgm:prSet presAssocID="{676D2661-6A49-463F-A59A-8CE31EFDA816}" presName="composite4" presStyleCnt="0"/>
      <dgm:spPr/>
    </dgm:pt>
    <dgm:pt modelId="{B842CF4B-AE88-4D24-B897-F1A3AD761207}" type="pres">
      <dgm:prSet presAssocID="{676D2661-6A49-463F-A59A-8CE31EFDA816}" presName="background4" presStyleLbl="node4" presStyleIdx="7" presStyleCnt="8"/>
      <dgm:spPr/>
    </dgm:pt>
    <dgm:pt modelId="{3E633841-4F7B-42BC-96FA-C03125BD9C58}" type="pres">
      <dgm:prSet presAssocID="{676D2661-6A49-463F-A59A-8CE31EFDA816}" presName="text4" presStyleLbl="fgAcc4" presStyleIdx="7" presStyleCnt="8">
        <dgm:presLayoutVars>
          <dgm:chPref val="3"/>
        </dgm:presLayoutVars>
      </dgm:prSet>
      <dgm:spPr/>
    </dgm:pt>
    <dgm:pt modelId="{2A07B063-3C99-4CE3-9C84-6FF4E31516F9}" type="pres">
      <dgm:prSet presAssocID="{676D2661-6A49-463F-A59A-8CE31EFDA816}" presName="hierChild5" presStyleCnt="0"/>
      <dgm:spPr/>
    </dgm:pt>
  </dgm:ptLst>
  <dgm:cxnLst>
    <dgm:cxn modelId="{496CAB05-6262-4F53-AF4D-99F9545E4D74}" type="presOf" srcId="{040C78B5-9386-4865-A0AA-B65A4D934527}" destId="{2A990FED-8773-4DE4-8AE7-6FDAE32326E7}" srcOrd="0" destOrd="0" presId="urn:microsoft.com/office/officeart/2005/8/layout/hierarchy1"/>
    <dgm:cxn modelId="{90F86C09-07A6-4BCA-8583-F6CCA2F036BF}" type="presOf" srcId="{55E8495D-A2CB-43AD-833B-7A11F0A5A789}" destId="{79CFF54F-028F-486F-82CE-34298512F23E}" srcOrd="0" destOrd="0" presId="urn:microsoft.com/office/officeart/2005/8/layout/hierarchy1"/>
    <dgm:cxn modelId="{B3A61510-BBB5-4264-A0EC-93507B29A055}" type="presOf" srcId="{372D5FF0-D128-4E89-BF32-A70FF4416CFA}" destId="{184E82D9-790C-4D56-AE1A-03254B912153}" srcOrd="0" destOrd="0" presId="urn:microsoft.com/office/officeart/2005/8/layout/hierarchy1"/>
    <dgm:cxn modelId="{DACBF310-BD1A-445E-876C-7DCF9963E909}" srcId="{6C0B9609-9F26-46FF-81A8-E322842E9955}" destId="{30B653AB-2641-4BAC-9E35-3601F3CC497F}" srcOrd="1" destOrd="0" parTransId="{4BCDEF8E-E8B8-4B32-A547-A5C3AC345E4A}" sibTransId="{15835449-3701-4B92-BA9A-C138EB005F9F}"/>
    <dgm:cxn modelId="{3DABA617-8195-45EA-8BC3-B1A7FF4CA8F0}" type="presOf" srcId="{851AA41C-1F87-4D0F-9D75-35749C5424C3}" destId="{EDBB084D-6606-4F86-85A9-B34B85E32C69}" srcOrd="0" destOrd="0" presId="urn:microsoft.com/office/officeart/2005/8/layout/hierarchy1"/>
    <dgm:cxn modelId="{99660A29-CC75-4F19-A81F-FE90DD14DC6E}" srcId="{30B653AB-2641-4BAC-9E35-3601F3CC497F}" destId="{2DF5ED31-D1E7-4029-98BE-2264CB4D078C}" srcOrd="1" destOrd="0" parTransId="{BBF81443-E5B2-431B-89E4-A1C91B078173}" sibTransId="{6356C89B-930E-46F9-BFF1-FE3C9A891BB5}"/>
    <dgm:cxn modelId="{4645D22B-F9DE-40FD-9208-197B5381412E}" srcId="{5605E1AC-A143-4A63-9C77-3B101DE543A2}" destId="{CF7F1965-94BD-4CDD-B3D0-23786EEE4968}" srcOrd="0" destOrd="0" parTransId="{D5F9431A-9E07-4CE3-A566-7E420CF10A25}" sibTransId="{098F82AB-A8A9-4BEB-8482-6206D21AE5E2}"/>
    <dgm:cxn modelId="{5BF3252F-70D7-473D-A76F-C0A016158ED4}" type="presOf" srcId="{668CF73B-9061-4057-A4C4-9F06B46AB593}" destId="{B9A6AE02-30AD-4C00-9A35-A1FE2882E3A0}" srcOrd="0" destOrd="0" presId="urn:microsoft.com/office/officeart/2005/8/layout/hierarchy1"/>
    <dgm:cxn modelId="{72489A32-2FF3-4EF7-8783-71E03F6AC10A}" srcId="{F3B2905B-285C-40EC-9E2E-47A1788C0A1D}" destId="{668CF73B-9061-4057-A4C4-9F06B46AB593}" srcOrd="0" destOrd="0" parTransId="{77101C6F-8BF1-483B-B472-EF2B1D9F3CFF}" sibTransId="{C73C9F0F-8CE5-4EFA-9D03-2269D5DA2176}"/>
    <dgm:cxn modelId="{FAA38F36-1E46-4D94-B39C-D2EFF44D21AF}" type="presOf" srcId="{6950570C-5194-4602-99CA-B0CE34384AD4}" destId="{A8C74536-21F6-4589-8CA7-8FCB74E4F02E}" srcOrd="0" destOrd="0" presId="urn:microsoft.com/office/officeart/2005/8/layout/hierarchy1"/>
    <dgm:cxn modelId="{FE56273C-81F9-443E-AB88-C69D9319AD7F}" srcId="{6950570C-5194-4602-99CA-B0CE34384AD4}" destId="{681038F2-77E6-4880-B0D3-31D7C395D7E3}" srcOrd="0" destOrd="0" parTransId="{FDB4BD4F-DFBA-48FC-9F1F-C7CAFDF6C3E7}" sibTransId="{E5905D86-D753-43AF-AC63-7F562DCB0210}"/>
    <dgm:cxn modelId="{AE4AA23F-825C-4BA2-B030-E8EC3090B0B8}" type="presOf" srcId="{77101C6F-8BF1-483B-B472-EF2B1D9F3CFF}" destId="{BDD2AA27-22F2-4964-A22C-A378D21FED45}" srcOrd="0" destOrd="0" presId="urn:microsoft.com/office/officeart/2005/8/layout/hierarchy1"/>
    <dgm:cxn modelId="{25421E5E-47E4-475D-9E93-4A71832702ED}" type="presOf" srcId="{CF7F1965-94BD-4CDD-B3D0-23786EEE4968}" destId="{6BB34743-C619-40B0-B75B-376CE7D32B52}" srcOrd="0" destOrd="0" presId="urn:microsoft.com/office/officeart/2005/8/layout/hierarchy1"/>
    <dgm:cxn modelId="{66C3564A-2F8A-4845-8A2B-1257440194A0}" type="presOf" srcId="{2BFE03EB-FA25-44DB-B16C-6C34A796158C}" destId="{CC4CA103-ACF1-4DA0-A303-7A5E95BC7387}" srcOrd="0" destOrd="0" presId="urn:microsoft.com/office/officeart/2005/8/layout/hierarchy1"/>
    <dgm:cxn modelId="{6317724B-68E5-4CC0-9C8E-E9574925AEF3}" type="presOf" srcId="{FCFA59E2-8BB8-4ACB-A5F4-3011B52AD2EF}" destId="{A119266F-3EAC-4C15-90E7-1967D97D07C5}" srcOrd="0" destOrd="0" presId="urn:microsoft.com/office/officeart/2005/8/layout/hierarchy1"/>
    <dgm:cxn modelId="{4F1F5C6D-8166-4161-9573-178F67041836}" srcId="{C4D543E5-F55E-4667-AD9B-8F5F7AA5370C}" destId="{E71F98AA-3408-4662-8511-A5204DB9FD8F}" srcOrd="0" destOrd="0" parTransId="{144736DE-D757-469B-8F9F-3F4F36D6DE2A}" sibTransId="{16BC3A6E-169B-4EDC-B92D-C5EC08EF19B5}"/>
    <dgm:cxn modelId="{379BAD51-77C0-434C-8091-61036232CAC7}" srcId="{2DF5ED31-D1E7-4029-98BE-2264CB4D078C}" destId="{372D5FF0-D128-4E89-BF32-A70FF4416CFA}" srcOrd="0" destOrd="0" parTransId="{040C78B5-9386-4865-A0AA-B65A4D934527}" sibTransId="{1361A031-8226-43EB-B943-00C0CC2F2032}"/>
    <dgm:cxn modelId="{A8362F78-5452-4D26-A6DC-B9F79DAB13AC}" type="presOf" srcId="{144736DE-D757-469B-8F9F-3F4F36D6DE2A}" destId="{1AF10C79-0434-4FF7-AC19-795A4A3D436D}" srcOrd="0" destOrd="0" presId="urn:microsoft.com/office/officeart/2005/8/layout/hierarchy1"/>
    <dgm:cxn modelId="{D9E2E584-D748-4B75-86C0-A81F7E333D35}" srcId="{668CF73B-9061-4057-A4C4-9F06B46AB593}" destId="{C4D543E5-F55E-4667-AD9B-8F5F7AA5370C}" srcOrd="0" destOrd="0" parTransId="{EF1B69FC-5B3A-491F-AF11-F05319DD3494}" sibTransId="{23FF5D10-4A8A-4A59-B023-9D91CF1A9B48}"/>
    <dgm:cxn modelId="{ECE9F584-D35E-4351-91EF-BC7571E10F25}" srcId="{372D5FF0-D128-4E89-BF32-A70FF4416CFA}" destId="{676D2661-6A49-463F-A59A-8CE31EFDA816}" srcOrd="0" destOrd="0" parTransId="{851AA41C-1F87-4D0F-9D75-35749C5424C3}" sibTransId="{DFB42F0B-1420-4047-BDA9-276A94F29526}"/>
    <dgm:cxn modelId="{3902348B-0F8C-411D-BD6B-85A239620472}" type="presOf" srcId="{87486813-B535-4F15-B34E-91E1E0B3B2BF}" destId="{01B7C82B-F9FB-41E2-97DF-E544EAF7BEC0}" srcOrd="0" destOrd="0" presId="urn:microsoft.com/office/officeart/2005/8/layout/hierarchy1"/>
    <dgm:cxn modelId="{61EB279A-FF60-4E46-B0B5-4B418B72D19B}" type="presOf" srcId="{61418E9E-C843-422E-995F-207098471A76}" destId="{4C966E45-0924-4110-9530-2A0BB7EA31DB}" srcOrd="0" destOrd="0" presId="urn:microsoft.com/office/officeart/2005/8/layout/hierarchy1"/>
    <dgm:cxn modelId="{F91E5C9B-4AE5-4DB6-B9BD-654C939846CA}" type="presOf" srcId="{EF1B69FC-5B3A-491F-AF11-F05319DD3494}" destId="{033E5337-776D-428E-AEB5-E009876840B7}" srcOrd="0" destOrd="0" presId="urn:microsoft.com/office/officeart/2005/8/layout/hierarchy1"/>
    <dgm:cxn modelId="{AD71369D-E7DB-435C-8184-8338E81389DE}" srcId="{30B653AB-2641-4BAC-9E35-3601F3CC497F}" destId="{6950570C-5194-4602-99CA-B0CE34384AD4}" srcOrd="0" destOrd="0" parTransId="{DF51BFA8-5663-4887-A128-2B7CB25EEC85}" sibTransId="{BA884DA1-9E67-45ED-9453-D95C2CFAC485}"/>
    <dgm:cxn modelId="{5BB346A2-C122-4C42-BCFA-F22B446078AD}" type="presOf" srcId="{BBF81443-E5B2-431B-89E4-A1C91B078173}" destId="{2E782AF1-08C6-436C-AE50-DF05F93709C5}" srcOrd="0" destOrd="0" presId="urn:microsoft.com/office/officeart/2005/8/layout/hierarchy1"/>
    <dgm:cxn modelId="{D33A80A3-4B6C-4298-B5AF-0034ADAAAFBA}" type="presOf" srcId="{30B653AB-2641-4BAC-9E35-3601F3CC497F}" destId="{5ADC0802-566C-4355-8586-819F9AD12200}" srcOrd="0" destOrd="0" presId="urn:microsoft.com/office/officeart/2005/8/layout/hierarchy1"/>
    <dgm:cxn modelId="{F28CB7A4-1687-4275-9FEA-9C557CB90905}" type="presOf" srcId="{E71F98AA-3408-4662-8511-A5204DB9FD8F}" destId="{D6863AB1-31A9-4ECF-97C7-A69A563FC674}" srcOrd="0" destOrd="0" presId="urn:microsoft.com/office/officeart/2005/8/layout/hierarchy1"/>
    <dgm:cxn modelId="{47D54FAE-858F-483A-B300-463FFC7DE0E4}" srcId="{F3B2905B-285C-40EC-9E2E-47A1788C0A1D}" destId="{5605E1AC-A143-4A63-9C77-3B101DE543A2}" srcOrd="1" destOrd="0" parTransId="{61418E9E-C843-422E-995F-207098471A76}" sibTransId="{2AC76C10-2538-4393-A7A3-CB43740E1027}"/>
    <dgm:cxn modelId="{3A407CB4-A1E0-4380-A28A-DCB16008CABC}" type="presOf" srcId="{4BCDEF8E-E8B8-4B32-A547-A5C3AC345E4A}" destId="{6F49ADBF-FE36-462E-A81E-B152F00E59EA}" srcOrd="0" destOrd="0" presId="urn:microsoft.com/office/officeart/2005/8/layout/hierarchy1"/>
    <dgm:cxn modelId="{161D0BB7-7BAE-44EE-8704-A17D79435099}" type="presOf" srcId="{5605E1AC-A143-4A63-9C77-3B101DE543A2}" destId="{C22A8551-ECBE-4772-ABCE-7F29D2E6D64C}" srcOrd="0" destOrd="0" presId="urn:microsoft.com/office/officeart/2005/8/layout/hierarchy1"/>
    <dgm:cxn modelId="{01BD35BC-13BA-4428-924B-D825FEB4E30A}" type="presOf" srcId="{6A507F90-5B7A-4199-BDD0-66689CD4FE0F}" destId="{82EC0471-DE9E-41D9-98B5-535FE09DDFA1}" srcOrd="0" destOrd="0" presId="urn:microsoft.com/office/officeart/2005/8/layout/hierarchy1"/>
    <dgm:cxn modelId="{F4F9EDBF-43DC-49FE-B3B3-639BE3DB4386}" type="presOf" srcId="{AF2C1EE6-84FB-4AD6-86B2-D201DAFBAD78}" destId="{1D277782-4588-41B4-AA18-EC1AA8583FBD}" srcOrd="0" destOrd="0" presId="urn:microsoft.com/office/officeart/2005/8/layout/hierarchy1"/>
    <dgm:cxn modelId="{0BB8DDC1-658B-4915-B930-1F83899FC174}" type="presOf" srcId="{681038F2-77E6-4880-B0D3-31D7C395D7E3}" destId="{7F0667F0-47A7-4466-B5AA-DF934E4E09F3}" srcOrd="0" destOrd="0" presId="urn:microsoft.com/office/officeart/2005/8/layout/hierarchy1"/>
    <dgm:cxn modelId="{28401FC3-6D74-4946-9398-749B8E05DE28}" srcId="{2BFE03EB-FA25-44DB-B16C-6C34A796158C}" destId="{6C0B9609-9F26-46FF-81A8-E322842E9955}" srcOrd="0" destOrd="0" parTransId="{B3CB414D-54DC-40F0-960A-5F40642825CA}" sibTransId="{7ACE726D-AA97-43B5-BED2-E0F973414555}"/>
    <dgm:cxn modelId="{8435B4C3-0B37-445B-9991-BE2DB500AC1B}" srcId="{681038F2-77E6-4880-B0D3-31D7C395D7E3}" destId="{FCFA59E2-8BB8-4ACB-A5F4-3011B52AD2EF}" srcOrd="0" destOrd="0" parTransId="{87486813-B535-4F15-B34E-91E1E0B3B2BF}" sibTransId="{9A1B31B1-360C-497B-BCBD-89E57DD32C80}"/>
    <dgm:cxn modelId="{8C8162C7-2472-4A7B-8831-F22FA32BE45A}" type="presOf" srcId="{D5F9431A-9E07-4CE3-A566-7E420CF10A25}" destId="{9F7C1373-2E0E-41F3-9EFA-0D03059AC7F3}" srcOrd="0" destOrd="0" presId="urn:microsoft.com/office/officeart/2005/8/layout/hierarchy1"/>
    <dgm:cxn modelId="{079020D1-68B1-4EC1-9378-4E9CB55750E3}" srcId="{6C0B9609-9F26-46FF-81A8-E322842E9955}" destId="{F3B2905B-285C-40EC-9E2E-47A1788C0A1D}" srcOrd="0" destOrd="0" parTransId="{6A507F90-5B7A-4199-BDD0-66689CD4FE0F}" sibTransId="{72920023-88BE-4A57-8847-F587B558B0AE}"/>
    <dgm:cxn modelId="{24EA97D2-8969-44D0-99F2-B5F727D3EA44}" type="presOf" srcId="{FDB4BD4F-DFBA-48FC-9F1F-C7CAFDF6C3E7}" destId="{017D3CBD-9E5E-42CB-A2B5-59975B18B0F6}" srcOrd="0" destOrd="0" presId="urn:microsoft.com/office/officeart/2005/8/layout/hierarchy1"/>
    <dgm:cxn modelId="{888C01D5-A7D1-450D-A848-C1765A77A772}" type="presOf" srcId="{C4D543E5-F55E-4667-AD9B-8F5F7AA5370C}" destId="{35DA6FAF-F7B8-4441-9DA5-CCC76CAD05A5}" srcOrd="0" destOrd="0" presId="urn:microsoft.com/office/officeart/2005/8/layout/hierarchy1"/>
    <dgm:cxn modelId="{1970A9D5-C907-42F9-A5B0-C16224CF84A4}" type="presOf" srcId="{6C0B9609-9F26-46FF-81A8-E322842E9955}" destId="{9DBF6A59-AED1-4F18-928E-ED090492F5C6}" srcOrd="0" destOrd="0" presId="urn:microsoft.com/office/officeart/2005/8/layout/hierarchy1"/>
    <dgm:cxn modelId="{0C413FE9-7121-44EB-8120-94D7B2307E87}" srcId="{CF7F1965-94BD-4CDD-B3D0-23786EEE4968}" destId="{55E8495D-A2CB-43AD-833B-7A11F0A5A789}" srcOrd="0" destOrd="0" parTransId="{AF2C1EE6-84FB-4AD6-86B2-D201DAFBAD78}" sibTransId="{29E5E611-5849-4ECC-9659-60FFDD061FC2}"/>
    <dgm:cxn modelId="{1FB258F4-1D9E-4D00-8FCC-C61A5752F0E9}" type="presOf" srcId="{F3B2905B-285C-40EC-9E2E-47A1788C0A1D}" destId="{866C7C1B-2CDA-4F2C-A86D-4395405E3D5C}" srcOrd="0" destOrd="0" presId="urn:microsoft.com/office/officeart/2005/8/layout/hierarchy1"/>
    <dgm:cxn modelId="{871EE3F9-FE45-4023-9F53-FFBF205B405A}" type="presOf" srcId="{DF51BFA8-5663-4887-A128-2B7CB25EEC85}" destId="{D604D388-F8BA-40DA-BBA2-9F49CAB4014F}" srcOrd="0" destOrd="0" presId="urn:microsoft.com/office/officeart/2005/8/layout/hierarchy1"/>
    <dgm:cxn modelId="{32E0AFFA-429E-468C-B439-2E54A6D37987}" type="presOf" srcId="{676D2661-6A49-463F-A59A-8CE31EFDA816}" destId="{3E633841-4F7B-42BC-96FA-C03125BD9C58}" srcOrd="0" destOrd="0" presId="urn:microsoft.com/office/officeart/2005/8/layout/hierarchy1"/>
    <dgm:cxn modelId="{82F12FFB-DF33-48B2-873D-73CEA4D1F60D}" type="presOf" srcId="{2DF5ED31-D1E7-4029-98BE-2264CB4D078C}" destId="{AD70D536-FE13-4BBB-8E98-7E4A8617E7CA}" srcOrd="0" destOrd="0" presId="urn:microsoft.com/office/officeart/2005/8/layout/hierarchy1"/>
    <dgm:cxn modelId="{B9A54F5E-F319-4ABA-8295-C7FEF0F7A5A5}" type="presParOf" srcId="{CC4CA103-ACF1-4DA0-A303-7A5E95BC7387}" destId="{669262FE-9B7C-41E7-8861-38F8764A18F0}" srcOrd="0" destOrd="0" presId="urn:microsoft.com/office/officeart/2005/8/layout/hierarchy1"/>
    <dgm:cxn modelId="{46740C8B-7C0D-4FE5-ADFB-17E1C27492D1}" type="presParOf" srcId="{669262FE-9B7C-41E7-8861-38F8764A18F0}" destId="{78D43985-97F8-469B-84B7-6AFD729D9F6F}" srcOrd="0" destOrd="0" presId="urn:microsoft.com/office/officeart/2005/8/layout/hierarchy1"/>
    <dgm:cxn modelId="{91463D9B-2090-493D-8D07-58AD7568467D}" type="presParOf" srcId="{78D43985-97F8-469B-84B7-6AFD729D9F6F}" destId="{DCCBAAE5-BBA5-4578-A5D3-5672F90F1ED7}" srcOrd="0" destOrd="0" presId="urn:microsoft.com/office/officeart/2005/8/layout/hierarchy1"/>
    <dgm:cxn modelId="{A3558274-4293-4DF0-ADFB-EF58A3024BC4}" type="presParOf" srcId="{78D43985-97F8-469B-84B7-6AFD729D9F6F}" destId="{9DBF6A59-AED1-4F18-928E-ED090492F5C6}" srcOrd="1" destOrd="0" presId="urn:microsoft.com/office/officeart/2005/8/layout/hierarchy1"/>
    <dgm:cxn modelId="{A60D1721-2DB2-4CE9-B0C4-FC490765DEC0}" type="presParOf" srcId="{669262FE-9B7C-41E7-8861-38F8764A18F0}" destId="{9EA1395A-DB69-4FF1-A6DA-3078FF768E1F}" srcOrd="1" destOrd="0" presId="urn:microsoft.com/office/officeart/2005/8/layout/hierarchy1"/>
    <dgm:cxn modelId="{7BD74EC1-D0F8-41A3-945A-C3F0C69E856D}" type="presParOf" srcId="{9EA1395A-DB69-4FF1-A6DA-3078FF768E1F}" destId="{82EC0471-DE9E-41D9-98B5-535FE09DDFA1}" srcOrd="0" destOrd="0" presId="urn:microsoft.com/office/officeart/2005/8/layout/hierarchy1"/>
    <dgm:cxn modelId="{9C698235-DF25-4734-A12D-93ABFDAF74C8}" type="presParOf" srcId="{9EA1395A-DB69-4FF1-A6DA-3078FF768E1F}" destId="{767364EF-B4DF-4633-9F92-55B716C12185}" srcOrd="1" destOrd="0" presId="urn:microsoft.com/office/officeart/2005/8/layout/hierarchy1"/>
    <dgm:cxn modelId="{79B71C2B-0853-4107-9D7C-229F26306695}" type="presParOf" srcId="{767364EF-B4DF-4633-9F92-55B716C12185}" destId="{4A8D3562-0BA6-46C1-8FC7-4686C67A8131}" srcOrd="0" destOrd="0" presId="urn:microsoft.com/office/officeart/2005/8/layout/hierarchy1"/>
    <dgm:cxn modelId="{823EC3B9-042F-4537-A5D0-97BB5E7605A7}" type="presParOf" srcId="{4A8D3562-0BA6-46C1-8FC7-4686C67A8131}" destId="{9F86F2C2-C576-4EAB-8B41-0C0C30820046}" srcOrd="0" destOrd="0" presId="urn:microsoft.com/office/officeart/2005/8/layout/hierarchy1"/>
    <dgm:cxn modelId="{FD2F8362-9D4C-4A89-B80B-0C8A8C17D7CC}" type="presParOf" srcId="{4A8D3562-0BA6-46C1-8FC7-4686C67A8131}" destId="{866C7C1B-2CDA-4F2C-A86D-4395405E3D5C}" srcOrd="1" destOrd="0" presId="urn:microsoft.com/office/officeart/2005/8/layout/hierarchy1"/>
    <dgm:cxn modelId="{A1574410-5A43-47F8-9E5F-52BBB32E6F80}" type="presParOf" srcId="{767364EF-B4DF-4633-9F92-55B716C12185}" destId="{D27ED3C6-61D8-4897-B007-8F481AF1E3D0}" srcOrd="1" destOrd="0" presId="urn:microsoft.com/office/officeart/2005/8/layout/hierarchy1"/>
    <dgm:cxn modelId="{56C82E48-FC97-44A4-B58A-599ABE4E4D97}" type="presParOf" srcId="{D27ED3C6-61D8-4897-B007-8F481AF1E3D0}" destId="{BDD2AA27-22F2-4964-A22C-A378D21FED45}" srcOrd="0" destOrd="0" presId="urn:microsoft.com/office/officeart/2005/8/layout/hierarchy1"/>
    <dgm:cxn modelId="{FB0403FA-5F0A-4955-8DFC-0604DF467253}" type="presParOf" srcId="{D27ED3C6-61D8-4897-B007-8F481AF1E3D0}" destId="{73B31C0A-068F-4A8C-8AE7-FF211B577A8C}" srcOrd="1" destOrd="0" presId="urn:microsoft.com/office/officeart/2005/8/layout/hierarchy1"/>
    <dgm:cxn modelId="{9D3B8B3A-9CD4-4DF0-88E7-E3BFCB47E7C5}" type="presParOf" srcId="{73B31C0A-068F-4A8C-8AE7-FF211B577A8C}" destId="{B49AE0E1-8E2D-40AF-8B02-DC109C2B4EFF}" srcOrd="0" destOrd="0" presId="urn:microsoft.com/office/officeart/2005/8/layout/hierarchy1"/>
    <dgm:cxn modelId="{F967750E-E6EE-4E61-8C16-EC684325DD94}" type="presParOf" srcId="{B49AE0E1-8E2D-40AF-8B02-DC109C2B4EFF}" destId="{46BAFA01-4775-49F7-93DC-417E56D14752}" srcOrd="0" destOrd="0" presId="urn:microsoft.com/office/officeart/2005/8/layout/hierarchy1"/>
    <dgm:cxn modelId="{3329685A-AD9A-45F1-ACDC-F4D8F914B219}" type="presParOf" srcId="{B49AE0E1-8E2D-40AF-8B02-DC109C2B4EFF}" destId="{B9A6AE02-30AD-4C00-9A35-A1FE2882E3A0}" srcOrd="1" destOrd="0" presId="urn:microsoft.com/office/officeart/2005/8/layout/hierarchy1"/>
    <dgm:cxn modelId="{E3FA3846-B71D-4F74-B3A5-62D1F1C5EDC4}" type="presParOf" srcId="{73B31C0A-068F-4A8C-8AE7-FF211B577A8C}" destId="{58BBC33F-B18E-48EE-A9AE-FF41442A28FF}" srcOrd="1" destOrd="0" presId="urn:microsoft.com/office/officeart/2005/8/layout/hierarchy1"/>
    <dgm:cxn modelId="{393378F4-3609-4E20-AE87-A60FA902516E}" type="presParOf" srcId="{58BBC33F-B18E-48EE-A9AE-FF41442A28FF}" destId="{033E5337-776D-428E-AEB5-E009876840B7}" srcOrd="0" destOrd="0" presId="urn:microsoft.com/office/officeart/2005/8/layout/hierarchy1"/>
    <dgm:cxn modelId="{EAED1AA4-F12D-4DFB-948A-A11DA1ACDB35}" type="presParOf" srcId="{58BBC33F-B18E-48EE-A9AE-FF41442A28FF}" destId="{158950D0-CAEA-4E8D-BF3F-08CDD87314FE}" srcOrd="1" destOrd="0" presId="urn:microsoft.com/office/officeart/2005/8/layout/hierarchy1"/>
    <dgm:cxn modelId="{59FD334F-927B-49A4-9F29-8B2F5C7CAC77}" type="presParOf" srcId="{158950D0-CAEA-4E8D-BF3F-08CDD87314FE}" destId="{0AD8EDBA-082D-44C5-A08D-6A5E5EB71C82}" srcOrd="0" destOrd="0" presId="urn:microsoft.com/office/officeart/2005/8/layout/hierarchy1"/>
    <dgm:cxn modelId="{7763D80B-1BEE-4440-848B-A161AAF5F054}" type="presParOf" srcId="{0AD8EDBA-082D-44C5-A08D-6A5E5EB71C82}" destId="{8D2A1FF8-D7C3-4A2F-9FE9-36BE8AEB9660}" srcOrd="0" destOrd="0" presId="urn:microsoft.com/office/officeart/2005/8/layout/hierarchy1"/>
    <dgm:cxn modelId="{27F3475E-4CE9-4C25-81CD-27922C41D322}" type="presParOf" srcId="{0AD8EDBA-082D-44C5-A08D-6A5E5EB71C82}" destId="{35DA6FAF-F7B8-4441-9DA5-CCC76CAD05A5}" srcOrd="1" destOrd="0" presId="urn:microsoft.com/office/officeart/2005/8/layout/hierarchy1"/>
    <dgm:cxn modelId="{18684D88-7A3A-4A43-85AE-904EF64773BC}" type="presParOf" srcId="{158950D0-CAEA-4E8D-BF3F-08CDD87314FE}" destId="{AEB546F2-1E0F-4B23-8115-BB3D1BD75E79}" srcOrd="1" destOrd="0" presId="urn:microsoft.com/office/officeart/2005/8/layout/hierarchy1"/>
    <dgm:cxn modelId="{2BBA5F98-EDA9-4AB5-989B-8C7F51485A8F}" type="presParOf" srcId="{AEB546F2-1E0F-4B23-8115-BB3D1BD75E79}" destId="{1AF10C79-0434-4FF7-AC19-795A4A3D436D}" srcOrd="0" destOrd="0" presId="urn:microsoft.com/office/officeart/2005/8/layout/hierarchy1"/>
    <dgm:cxn modelId="{04052938-CEB2-4512-B3EF-A801830C070F}" type="presParOf" srcId="{AEB546F2-1E0F-4B23-8115-BB3D1BD75E79}" destId="{E9C06FE0-37B0-4ACB-BC87-8C2288A758B1}" srcOrd="1" destOrd="0" presId="urn:microsoft.com/office/officeart/2005/8/layout/hierarchy1"/>
    <dgm:cxn modelId="{3195A35F-66E5-4AA1-96C0-23F8C74EB9D2}" type="presParOf" srcId="{E9C06FE0-37B0-4ACB-BC87-8C2288A758B1}" destId="{4C2E07B3-9C59-480D-95FC-BD6DF98B62C5}" srcOrd="0" destOrd="0" presId="urn:microsoft.com/office/officeart/2005/8/layout/hierarchy1"/>
    <dgm:cxn modelId="{7CAF329E-9CF9-4DEE-91C3-666A557201A7}" type="presParOf" srcId="{4C2E07B3-9C59-480D-95FC-BD6DF98B62C5}" destId="{37D930D6-678B-4C56-8F3B-B83CAAD1FD3A}" srcOrd="0" destOrd="0" presId="urn:microsoft.com/office/officeart/2005/8/layout/hierarchy1"/>
    <dgm:cxn modelId="{161AF5F6-1787-494C-B883-53F20985FD49}" type="presParOf" srcId="{4C2E07B3-9C59-480D-95FC-BD6DF98B62C5}" destId="{D6863AB1-31A9-4ECF-97C7-A69A563FC674}" srcOrd="1" destOrd="0" presId="urn:microsoft.com/office/officeart/2005/8/layout/hierarchy1"/>
    <dgm:cxn modelId="{0D2F22BB-315E-41AA-BA4F-F7A601504858}" type="presParOf" srcId="{E9C06FE0-37B0-4ACB-BC87-8C2288A758B1}" destId="{221211A3-1495-44F6-B563-2FFF2FD63A94}" srcOrd="1" destOrd="0" presId="urn:microsoft.com/office/officeart/2005/8/layout/hierarchy1"/>
    <dgm:cxn modelId="{60C454F1-2D8A-4165-BFC7-370B45821387}" type="presParOf" srcId="{D27ED3C6-61D8-4897-B007-8F481AF1E3D0}" destId="{4C966E45-0924-4110-9530-2A0BB7EA31DB}" srcOrd="2" destOrd="0" presId="urn:microsoft.com/office/officeart/2005/8/layout/hierarchy1"/>
    <dgm:cxn modelId="{FA0A6E0D-0393-4A58-A693-E5E9369883A1}" type="presParOf" srcId="{D27ED3C6-61D8-4897-B007-8F481AF1E3D0}" destId="{08A19C39-D415-4B17-85AB-4437E2556D6A}" srcOrd="3" destOrd="0" presId="urn:microsoft.com/office/officeart/2005/8/layout/hierarchy1"/>
    <dgm:cxn modelId="{6AEA12E1-AEE9-457E-941B-FD9DEB21FC63}" type="presParOf" srcId="{08A19C39-D415-4B17-85AB-4437E2556D6A}" destId="{22E15703-4FE5-4F5E-B944-FE079D96A2DF}" srcOrd="0" destOrd="0" presId="urn:microsoft.com/office/officeart/2005/8/layout/hierarchy1"/>
    <dgm:cxn modelId="{2A103BFD-E16A-40F4-9D89-C2B4E3B225C1}" type="presParOf" srcId="{22E15703-4FE5-4F5E-B944-FE079D96A2DF}" destId="{649E20AD-BD02-4451-A521-95652482B250}" srcOrd="0" destOrd="0" presId="urn:microsoft.com/office/officeart/2005/8/layout/hierarchy1"/>
    <dgm:cxn modelId="{E28C4DD1-7595-4E19-AB29-8F6541484DB9}" type="presParOf" srcId="{22E15703-4FE5-4F5E-B944-FE079D96A2DF}" destId="{C22A8551-ECBE-4772-ABCE-7F29D2E6D64C}" srcOrd="1" destOrd="0" presId="urn:microsoft.com/office/officeart/2005/8/layout/hierarchy1"/>
    <dgm:cxn modelId="{45D73A09-6CB7-4CF0-A584-8DACA244E327}" type="presParOf" srcId="{08A19C39-D415-4B17-85AB-4437E2556D6A}" destId="{A2B87862-938A-44C7-B66D-974D87B48149}" srcOrd="1" destOrd="0" presId="urn:microsoft.com/office/officeart/2005/8/layout/hierarchy1"/>
    <dgm:cxn modelId="{9C529C27-49C4-4627-B305-C86AAD610267}" type="presParOf" srcId="{A2B87862-938A-44C7-B66D-974D87B48149}" destId="{9F7C1373-2E0E-41F3-9EFA-0D03059AC7F3}" srcOrd="0" destOrd="0" presId="urn:microsoft.com/office/officeart/2005/8/layout/hierarchy1"/>
    <dgm:cxn modelId="{64C48EFF-6804-4B39-A364-C372294B2611}" type="presParOf" srcId="{A2B87862-938A-44C7-B66D-974D87B48149}" destId="{B6BD2BAD-4AA0-4A0E-B1B5-F341DB0E92F9}" srcOrd="1" destOrd="0" presId="urn:microsoft.com/office/officeart/2005/8/layout/hierarchy1"/>
    <dgm:cxn modelId="{E11C9075-2B48-4A30-9921-CBBD5E81DBB8}" type="presParOf" srcId="{B6BD2BAD-4AA0-4A0E-B1B5-F341DB0E92F9}" destId="{4093C684-49E8-4BE5-8E1E-D38B63D5DEB5}" srcOrd="0" destOrd="0" presId="urn:microsoft.com/office/officeart/2005/8/layout/hierarchy1"/>
    <dgm:cxn modelId="{028C4051-9634-4DE2-90CE-009018BBFD41}" type="presParOf" srcId="{4093C684-49E8-4BE5-8E1E-D38B63D5DEB5}" destId="{F81AC14F-8F9C-4348-8934-69DCD0B8B706}" srcOrd="0" destOrd="0" presId="urn:microsoft.com/office/officeart/2005/8/layout/hierarchy1"/>
    <dgm:cxn modelId="{09334FB4-83C3-4CE9-82D2-511DB370AC84}" type="presParOf" srcId="{4093C684-49E8-4BE5-8E1E-D38B63D5DEB5}" destId="{6BB34743-C619-40B0-B75B-376CE7D32B52}" srcOrd="1" destOrd="0" presId="urn:microsoft.com/office/officeart/2005/8/layout/hierarchy1"/>
    <dgm:cxn modelId="{BD7D1B04-2BB5-4D3C-8EBC-FD6B78DF0DF1}" type="presParOf" srcId="{B6BD2BAD-4AA0-4A0E-B1B5-F341DB0E92F9}" destId="{9C6E2BA3-3398-464C-8308-F2FE457F8C2B}" srcOrd="1" destOrd="0" presId="urn:microsoft.com/office/officeart/2005/8/layout/hierarchy1"/>
    <dgm:cxn modelId="{0A971F17-3B84-4217-9ABA-2B98AE548884}" type="presParOf" srcId="{9C6E2BA3-3398-464C-8308-F2FE457F8C2B}" destId="{1D277782-4588-41B4-AA18-EC1AA8583FBD}" srcOrd="0" destOrd="0" presId="urn:microsoft.com/office/officeart/2005/8/layout/hierarchy1"/>
    <dgm:cxn modelId="{C7AE356C-8127-412D-AA98-C790EE312E09}" type="presParOf" srcId="{9C6E2BA3-3398-464C-8308-F2FE457F8C2B}" destId="{F2D36514-5E35-4AFB-A58F-D172EDE259B2}" srcOrd="1" destOrd="0" presId="urn:microsoft.com/office/officeart/2005/8/layout/hierarchy1"/>
    <dgm:cxn modelId="{6BD6E228-9BBA-4529-892E-FA7C5BA429E7}" type="presParOf" srcId="{F2D36514-5E35-4AFB-A58F-D172EDE259B2}" destId="{CB9632D7-D03F-4EC1-A8EF-3FE72EEDCB34}" srcOrd="0" destOrd="0" presId="urn:microsoft.com/office/officeart/2005/8/layout/hierarchy1"/>
    <dgm:cxn modelId="{419B5539-7681-45F1-B429-009D82D2BDC5}" type="presParOf" srcId="{CB9632D7-D03F-4EC1-A8EF-3FE72EEDCB34}" destId="{A2F5D391-836E-46FA-BD14-D2E08E5EB261}" srcOrd="0" destOrd="0" presId="urn:microsoft.com/office/officeart/2005/8/layout/hierarchy1"/>
    <dgm:cxn modelId="{A29CFC2F-C115-4E96-B0DF-8D0AD17B4460}" type="presParOf" srcId="{CB9632D7-D03F-4EC1-A8EF-3FE72EEDCB34}" destId="{79CFF54F-028F-486F-82CE-34298512F23E}" srcOrd="1" destOrd="0" presId="urn:microsoft.com/office/officeart/2005/8/layout/hierarchy1"/>
    <dgm:cxn modelId="{2A189EC1-A856-439F-ABED-479752C62237}" type="presParOf" srcId="{F2D36514-5E35-4AFB-A58F-D172EDE259B2}" destId="{4B5DE994-BAAF-4B5C-88BF-0D8A90C70AC0}" srcOrd="1" destOrd="0" presId="urn:microsoft.com/office/officeart/2005/8/layout/hierarchy1"/>
    <dgm:cxn modelId="{983FD5A3-7B47-4DD0-B984-5BA51401AC43}" type="presParOf" srcId="{9EA1395A-DB69-4FF1-A6DA-3078FF768E1F}" destId="{6F49ADBF-FE36-462E-A81E-B152F00E59EA}" srcOrd="2" destOrd="0" presId="urn:microsoft.com/office/officeart/2005/8/layout/hierarchy1"/>
    <dgm:cxn modelId="{9089CDA2-4F31-49F2-BE7A-A07A1DEFC468}" type="presParOf" srcId="{9EA1395A-DB69-4FF1-A6DA-3078FF768E1F}" destId="{82FD1D0B-AA73-4324-B89B-00A631630AEB}" srcOrd="3" destOrd="0" presId="urn:microsoft.com/office/officeart/2005/8/layout/hierarchy1"/>
    <dgm:cxn modelId="{E555286B-873F-4257-AC9A-6ED9460BFCDD}" type="presParOf" srcId="{82FD1D0B-AA73-4324-B89B-00A631630AEB}" destId="{AEB7EBF5-FA7F-4C31-9C6E-E10ED84D1FC6}" srcOrd="0" destOrd="0" presId="urn:microsoft.com/office/officeart/2005/8/layout/hierarchy1"/>
    <dgm:cxn modelId="{A8FDF455-4174-4C82-9072-8BCB2566BC58}" type="presParOf" srcId="{AEB7EBF5-FA7F-4C31-9C6E-E10ED84D1FC6}" destId="{9996E7BF-8F90-4C96-8B83-6B1391A0326D}" srcOrd="0" destOrd="0" presId="urn:microsoft.com/office/officeart/2005/8/layout/hierarchy1"/>
    <dgm:cxn modelId="{AFED5310-E2CB-4891-B3E0-F2D38461C633}" type="presParOf" srcId="{AEB7EBF5-FA7F-4C31-9C6E-E10ED84D1FC6}" destId="{5ADC0802-566C-4355-8586-819F9AD12200}" srcOrd="1" destOrd="0" presId="urn:microsoft.com/office/officeart/2005/8/layout/hierarchy1"/>
    <dgm:cxn modelId="{49D5C263-44FB-4419-801A-2AF1CD0D0FE5}" type="presParOf" srcId="{82FD1D0B-AA73-4324-B89B-00A631630AEB}" destId="{F596F315-70D4-4213-AACD-936741E16A50}" srcOrd="1" destOrd="0" presId="urn:microsoft.com/office/officeart/2005/8/layout/hierarchy1"/>
    <dgm:cxn modelId="{BBA0C78D-81BD-46D8-9BE8-6CF63D86B16B}" type="presParOf" srcId="{F596F315-70D4-4213-AACD-936741E16A50}" destId="{D604D388-F8BA-40DA-BBA2-9F49CAB4014F}" srcOrd="0" destOrd="0" presId="urn:microsoft.com/office/officeart/2005/8/layout/hierarchy1"/>
    <dgm:cxn modelId="{6D268E6D-D16F-4F56-B2F4-716C78F9A69F}" type="presParOf" srcId="{F596F315-70D4-4213-AACD-936741E16A50}" destId="{C12B4834-8D0E-4004-A19B-E06EDA059847}" srcOrd="1" destOrd="0" presId="urn:microsoft.com/office/officeart/2005/8/layout/hierarchy1"/>
    <dgm:cxn modelId="{BF57F224-1CC5-494D-9E0A-30CEBD6D6745}" type="presParOf" srcId="{C12B4834-8D0E-4004-A19B-E06EDA059847}" destId="{6BDB1E20-D1C7-40B8-933F-AC646A94DA14}" srcOrd="0" destOrd="0" presId="urn:microsoft.com/office/officeart/2005/8/layout/hierarchy1"/>
    <dgm:cxn modelId="{5CCC36B2-F9D9-48C4-9F99-A2A984E4CB7C}" type="presParOf" srcId="{6BDB1E20-D1C7-40B8-933F-AC646A94DA14}" destId="{FC18DB89-475E-4141-8CA5-1ABA7EA4F9BA}" srcOrd="0" destOrd="0" presId="urn:microsoft.com/office/officeart/2005/8/layout/hierarchy1"/>
    <dgm:cxn modelId="{6DC112AB-F89B-44D2-9610-65FCC3DDBDE4}" type="presParOf" srcId="{6BDB1E20-D1C7-40B8-933F-AC646A94DA14}" destId="{A8C74536-21F6-4589-8CA7-8FCB74E4F02E}" srcOrd="1" destOrd="0" presId="urn:microsoft.com/office/officeart/2005/8/layout/hierarchy1"/>
    <dgm:cxn modelId="{8119D654-C410-467A-809A-E7F3A80C4A69}" type="presParOf" srcId="{C12B4834-8D0E-4004-A19B-E06EDA059847}" destId="{33D21904-EF55-4222-A091-99BC0D9E4A73}" srcOrd="1" destOrd="0" presId="urn:microsoft.com/office/officeart/2005/8/layout/hierarchy1"/>
    <dgm:cxn modelId="{1EEE18AA-212B-41E4-8087-7FDE2D88D1FE}" type="presParOf" srcId="{33D21904-EF55-4222-A091-99BC0D9E4A73}" destId="{017D3CBD-9E5E-42CB-A2B5-59975B18B0F6}" srcOrd="0" destOrd="0" presId="urn:microsoft.com/office/officeart/2005/8/layout/hierarchy1"/>
    <dgm:cxn modelId="{5286CA2C-A91B-46BE-A804-B85940CCEEA0}" type="presParOf" srcId="{33D21904-EF55-4222-A091-99BC0D9E4A73}" destId="{E1200859-A5A1-4257-BC3A-AFD08A4CF3D3}" srcOrd="1" destOrd="0" presId="urn:microsoft.com/office/officeart/2005/8/layout/hierarchy1"/>
    <dgm:cxn modelId="{58B92D8E-4EF1-4C9E-9CE8-CCE7F3A588E9}" type="presParOf" srcId="{E1200859-A5A1-4257-BC3A-AFD08A4CF3D3}" destId="{1697FBCB-641B-4AA6-BDFF-F6F431600B50}" srcOrd="0" destOrd="0" presId="urn:microsoft.com/office/officeart/2005/8/layout/hierarchy1"/>
    <dgm:cxn modelId="{7CA42C13-2532-4C3F-A8B5-B31EA18BB519}" type="presParOf" srcId="{1697FBCB-641B-4AA6-BDFF-F6F431600B50}" destId="{1F7AEB81-711A-42D7-A69E-1693B058667F}" srcOrd="0" destOrd="0" presId="urn:microsoft.com/office/officeart/2005/8/layout/hierarchy1"/>
    <dgm:cxn modelId="{954DBB7E-0E41-43F2-89B2-BD324918EC37}" type="presParOf" srcId="{1697FBCB-641B-4AA6-BDFF-F6F431600B50}" destId="{7F0667F0-47A7-4466-B5AA-DF934E4E09F3}" srcOrd="1" destOrd="0" presId="urn:microsoft.com/office/officeart/2005/8/layout/hierarchy1"/>
    <dgm:cxn modelId="{23DD995B-E229-4827-8187-C37753475FBD}" type="presParOf" srcId="{E1200859-A5A1-4257-BC3A-AFD08A4CF3D3}" destId="{D58F3FCA-142A-437B-82FA-6D8203A4CF13}" srcOrd="1" destOrd="0" presId="urn:microsoft.com/office/officeart/2005/8/layout/hierarchy1"/>
    <dgm:cxn modelId="{04A4DA23-856F-4855-8E79-74E3E9CA2626}" type="presParOf" srcId="{D58F3FCA-142A-437B-82FA-6D8203A4CF13}" destId="{01B7C82B-F9FB-41E2-97DF-E544EAF7BEC0}" srcOrd="0" destOrd="0" presId="urn:microsoft.com/office/officeart/2005/8/layout/hierarchy1"/>
    <dgm:cxn modelId="{C5585DFB-AF5D-4870-B496-1EF2552CB94F}" type="presParOf" srcId="{D58F3FCA-142A-437B-82FA-6D8203A4CF13}" destId="{258807C0-59A4-445D-8B46-358D36B91595}" srcOrd="1" destOrd="0" presId="urn:microsoft.com/office/officeart/2005/8/layout/hierarchy1"/>
    <dgm:cxn modelId="{E84C190B-E089-40FA-899B-7D738CD63AD2}" type="presParOf" srcId="{258807C0-59A4-445D-8B46-358D36B91595}" destId="{A87BCC12-8D69-4EE4-BEC2-F1BC45EFF446}" srcOrd="0" destOrd="0" presId="urn:microsoft.com/office/officeart/2005/8/layout/hierarchy1"/>
    <dgm:cxn modelId="{1CB6EE64-87EA-4B3E-8C2E-04ACA59084C6}" type="presParOf" srcId="{A87BCC12-8D69-4EE4-BEC2-F1BC45EFF446}" destId="{B830E8BA-BDD5-4B15-887C-CA1C0D670D3D}" srcOrd="0" destOrd="0" presId="urn:microsoft.com/office/officeart/2005/8/layout/hierarchy1"/>
    <dgm:cxn modelId="{71AF3E5B-CD6F-4E00-8881-A7529C2F4543}" type="presParOf" srcId="{A87BCC12-8D69-4EE4-BEC2-F1BC45EFF446}" destId="{A119266F-3EAC-4C15-90E7-1967D97D07C5}" srcOrd="1" destOrd="0" presId="urn:microsoft.com/office/officeart/2005/8/layout/hierarchy1"/>
    <dgm:cxn modelId="{FF2F9726-CEF0-4C7A-B9F6-BEC216862A07}" type="presParOf" srcId="{258807C0-59A4-445D-8B46-358D36B91595}" destId="{FF98EF84-B47C-401C-9682-F74B31233129}" srcOrd="1" destOrd="0" presId="urn:microsoft.com/office/officeart/2005/8/layout/hierarchy1"/>
    <dgm:cxn modelId="{03572072-EB41-46A1-B361-313C1E4342CC}" type="presParOf" srcId="{F596F315-70D4-4213-AACD-936741E16A50}" destId="{2E782AF1-08C6-436C-AE50-DF05F93709C5}" srcOrd="2" destOrd="0" presId="urn:microsoft.com/office/officeart/2005/8/layout/hierarchy1"/>
    <dgm:cxn modelId="{3B809AE6-6A26-4AE0-87D3-1BB3EE693CEA}" type="presParOf" srcId="{F596F315-70D4-4213-AACD-936741E16A50}" destId="{A6408E60-C660-4D53-87AC-48232303A18F}" srcOrd="3" destOrd="0" presId="urn:microsoft.com/office/officeart/2005/8/layout/hierarchy1"/>
    <dgm:cxn modelId="{49B66BD3-BCF2-4005-AA22-20872B74C121}" type="presParOf" srcId="{A6408E60-C660-4D53-87AC-48232303A18F}" destId="{FE0F8FE6-18EF-48D4-8A0B-2DA168F28B17}" srcOrd="0" destOrd="0" presId="urn:microsoft.com/office/officeart/2005/8/layout/hierarchy1"/>
    <dgm:cxn modelId="{068DEE6B-ECEF-465F-B007-67806F8DD6DB}" type="presParOf" srcId="{FE0F8FE6-18EF-48D4-8A0B-2DA168F28B17}" destId="{DFF58BE3-5823-4567-AF73-376E168D0FF5}" srcOrd="0" destOrd="0" presId="urn:microsoft.com/office/officeart/2005/8/layout/hierarchy1"/>
    <dgm:cxn modelId="{513EE93F-4B18-425A-8739-0938F63C44E5}" type="presParOf" srcId="{FE0F8FE6-18EF-48D4-8A0B-2DA168F28B17}" destId="{AD70D536-FE13-4BBB-8E98-7E4A8617E7CA}" srcOrd="1" destOrd="0" presId="urn:microsoft.com/office/officeart/2005/8/layout/hierarchy1"/>
    <dgm:cxn modelId="{22A8EB34-29AA-4BBD-B50F-B9E5E427CEB8}" type="presParOf" srcId="{A6408E60-C660-4D53-87AC-48232303A18F}" destId="{FEF25E35-32A5-4170-B451-9C1BF092D2F5}" srcOrd="1" destOrd="0" presId="urn:microsoft.com/office/officeart/2005/8/layout/hierarchy1"/>
    <dgm:cxn modelId="{BBD2736E-2EC9-48B7-9672-6A552075B158}" type="presParOf" srcId="{FEF25E35-32A5-4170-B451-9C1BF092D2F5}" destId="{2A990FED-8773-4DE4-8AE7-6FDAE32326E7}" srcOrd="0" destOrd="0" presId="urn:microsoft.com/office/officeart/2005/8/layout/hierarchy1"/>
    <dgm:cxn modelId="{13FE471B-87A6-41A9-98E6-4C631F8100F4}" type="presParOf" srcId="{FEF25E35-32A5-4170-B451-9C1BF092D2F5}" destId="{A8FBC97C-DC90-4E0E-AE8E-2D66009907E7}" srcOrd="1" destOrd="0" presId="urn:microsoft.com/office/officeart/2005/8/layout/hierarchy1"/>
    <dgm:cxn modelId="{0B33A3EB-A0F9-4F07-8B19-A6C31F53301A}" type="presParOf" srcId="{A8FBC97C-DC90-4E0E-AE8E-2D66009907E7}" destId="{32A90B7F-5C83-4742-A442-FC25E4EE6679}" srcOrd="0" destOrd="0" presId="urn:microsoft.com/office/officeart/2005/8/layout/hierarchy1"/>
    <dgm:cxn modelId="{8F0A200B-B3A5-40F4-A0CC-58FD13A578FD}" type="presParOf" srcId="{32A90B7F-5C83-4742-A442-FC25E4EE6679}" destId="{E49A0051-9EED-4015-8572-BD44CE3EDA17}" srcOrd="0" destOrd="0" presId="urn:microsoft.com/office/officeart/2005/8/layout/hierarchy1"/>
    <dgm:cxn modelId="{71380707-A02B-4D5C-83E4-5BD70717A74F}" type="presParOf" srcId="{32A90B7F-5C83-4742-A442-FC25E4EE6679}" destId="{184E82D9-790C-4D56-AE1A-03254B912153}" srcOrd="1" destOrd="0" presId="urn:microsoft.com/office/officeart/2005/8/layout/hierarchy1"/>
    <dgm:cxn modelId="{E0BCEBAF-DFCE-4458-B5D7-CA88509A396D}" type="presParOf" srcId="{A8FBC97C-DC90-4E0E-AE8E-2D66009907E7}" destId="{66E47EDD-5C2A-442B-9FF5-B2AB69744FCC}" srcOrd="1" destOrd="0" presId="urn:microsoft.com/office/officeart/2005/8/layout/hierarchy1"/>
    <dgm:cxn modelId="{64B0D53F-CE45-45EE-8E3A-77A2F99A507C}" type="presParOf" srcId="{66E47EDD-5C2A-442B-9FF5-B2AB69744FCC}" destId="{EDBB084D-6606-4F86-85A9-B34B85E32C69}" srcOrd="0" destOrd="0" presId="urn:microsoft.com/office/officeart/2005/8/layout/hierarchy1"/>
    <dgm:cxn modelId="{B9F4E7CB-7002-4506-BA1A-146BD49442A9}" type="presParOf" srcId="{66E47EDD-5C2A-442B-9FF5-B2AB69744FCC}" destId="{162B7AC3-AB5A-4880-B54C-0553AB26BFE5}" srcOrd="1" destOrd="0" presId="urn:microsoft.com/office/officeart/2005/8/layout/hierarchy1"/>
    <dgm:cxn modelId="{1F84E484-A0C7-47AC-9C8E-03825F6FC299}" type="presParOf" srcId="{162B7AC3-AB5A-4880-B54C-0553AB26BFE5}" destId="{EF9F007B-D04A-4B14-866C-502CE0C109C0}" srcOrd="0" destOrd="0" presId="urn:microsoft.com/office/officeart/2005/8/layout/hierarchy1"/>
    <dgm:cxn modelId="{7928637C-9E79-421F-97CA-092467D1C6A9}" type="presParOf" srcId="{EF9F007B-D04A-4B14-866C-502CE0C109C0}" destId="{B842CF4B-AE88-4D24-B897-F1A3AD761207}" srcOrd="0" destOrd="0" presId="urn:microsoft.com/office/officeart/2005/8/layout/hierarchy1"/>
    <dgm:cxn modelId="{9CBAB258-365D-443D-9613-74FEB2A460CA}" type="presParOf" srcId="{EF9F007B-D04A-4B14-866C-502CE0C109C0}" destId="{3E633841-4F7B-42BC-96FA-C03125BD9C58}" srcOrd="1" destOrd="0" presId="urn:microsoft.com/office/officeart/2005/8/layout/hierarchy1"/>
    <dgm:cxn modelId="{D6912CF2-1837-4D1D-91C9-5AB278278857}" type="presParOf" srcId="{162B7AC3-AB5A-4880-B54C-0553AB26BFE5}" destId="{2A07B063-3C99-4CE3-9C84-6FF4E31516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73D8A2-26B1-4D31-8245-A57BEC47B129}">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4CAF2C-EBDE-48A2-B37B-8DFAC500A7AF}">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6ED25-24A2-4652-8E8B-50922C3D0EC8}">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CFE093-0DDA-4A82-9D14-CA5505599ED3}">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B6B33-2ED2-455C-AC2F-EF27E53A7BD3}">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EC0471-DE9E-41D9-98B5-535FE09DDFA1}">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CBAAE5-BBA5-4578-A5D3-5672F90F1ED7}">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BF6A59-AED1-4F18-928E-ED090492F5C6}">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שמירת שלוחי ב"ד </a:t>
          </a:r>
        </a:p>
      </dsp:txBody>
      <dsp:txXfrm>
        <a:off x="4543458" y="209752"/>
        <a:ext cx="1615068" cy="1002793"/>
      </dsp:txXfrm>
    </dsp:sp>
    <dsp:sp modelId="{9F86F2C2-C576-4EAB-8B41-0C0C30820046}">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C7C1B-2CDA-4F2C-A86D-4395405E3D5C}">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שלוחי ב"ד יכולים לשמור</a:t>
          </a:r>
        </a:p>
      </dsp:txBody>
      <dsp:txXfrm>
        <a:off x="2493224" y="1762804"/>
        <a:ext cx="1615068" cy="1002793"/>
      </dsp:txXfrm>
    </dsp:sp>
    <dsp:sp modelId="{317A5564-A11B-49A8-AC0A-563E4072B93E}">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E454F5-7F4A-4574-B386-360FD6909511}">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רשב"ש</a:t>
          </a:r>
          <a:r>
            <a:rPr lang="he-IL" sz="1400" kern="1200" dirty="0"/>
            <a:t>- כיון שהם יד עניים</a:t>
          </a:r>
        </a:p>
      </dsp:txBody>
      <dsp:txXfrm>
        <a:off x="2493224" y="3315857"/>
        <a:ext cx="1615068" cy="1002793"/>
      </dsp:txXfrm>
    </dsp:sp>
    <dsp:sp modelId="{F8A6AC2E-4DDA-43D0-A12F-160EA6CA1B07}">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D0CD2A-7EA4-43D1-BB5A-2C28178B0F1F}">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מצווה להפקיר</a:t>
          </a:r>
        </a:p>
      </dsp:txBody>
      <dsp:txXfrm>
        <a:off x="4543458" y="1762804"/>
        <a:ext cx="1615068" cy="1002793"/>
      </dsp:txXfrm>
    </dsp:sp>
    <dsp:sp modelId="{80836442-DCB9-43ED-B9A2-38E24F3AC3CF}">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A718B-6CDD-47D5-BF34-73DCB202028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אור לציון- שומרי ב"ד יכולים עולי לשמור, אבל על בעל השדה מצווה להפקיר</a:t>
          </a:r>
        </a:p>
      </dsp:txBody>
      <dsp:txXfrm>
        <a:off x="4543458" y="3315857"/>
        <a:ext cx="1615068" cy="1002793"/>
      </dsp:txXfrm>
    </dsp:sp>
    <dsp:sp modelId="{1E3A9BAA-B4EC-403C-B553-6453143ADE19}">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E06591-3500-465B-B9B6-283DAC9C2057}">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הפירות הפקר ואי אפשר לשומרם</a:t>
          </a:r>
        </a:p>
      </dsp:txBody>
      <dsp:txXfrm>
        <a:off x="6593692" y="1762804"/>
        <a:ext cx="1615068" cy="1002793"/>
      </dsp:txXfrm>
    </dsp:sp>
    <dsp:sp modelId="{A1ACB4D3-D954-43F4-86F3-C971E85CB147}">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71350-AD06-48D3-85AE-EF4248E77AE2}">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גרש"ז</a:t>
          </a:r>
          <a:r>
            <a:rPr lang="he-IL" sz="1400" kern="1200" dirty="0"/>
            <a:t>- פירות שביעית הם הפקר </a:t>
          </a:r>
          <a:r>
            <a:rPr lang="he-IL" sz="1400" kern="1200" dirty="0" err="1"/>
            <a:t>מאפקתא</a:t>
          </a:r>
          <a:r>
            <a:rPr lang="he-IL" sz="1400" kern="1200" dirty="0"/>
            <a:t> </a:t>
          </a:r>
          <a:r>
            <a:rPr lang="he-IL" sz="1400" kern="1200" dirty="0" err="1"/>
            <a:t>דמלכא</a:t>
          </a:r>
          <a:r>
            <a:rPr lang="he-IL" sz="1400" kern="1200" dirty="0"/>
            <a:t>, ואין ב"ד יכולים לשומרם</a:t>
          </a:r>
        </a:p>
      </dsp:txBody>
      <dsp:txXfrm>
        <a:off x="6593692"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B084D-6606-4F86-85A9-B34B85E32C69}">
      <dsp:nvSpPr>
        <dsp:cNvPr id="0" name=""/>
        <dsp:cNvSpPr/>
      </dsp:nvSpPr>
      <dsp:spPr>
        <a:xfrm>
          <a:off x="7212145" y="4168240"/>
          <a:ext cx="1023704" cy="487190"/>
        </a:xfrm>
        <a:custGeom>
          <a:avLst/>
          <a:gdLst/>
          <a:ahLst/>
          <a:cxnLst/>
          <a:rect l="0" t="0" r="0" b="0"/>
          <a:pathLst>
            <a:path>
              <a:moveTo>
                <a:pt x="0" y="0"/>
              </a:moveTo>
              <a:lnTo>
                <a:pt x="0" y="332006"/>
              </a:lnTo>
              <a:lnTo>
                <a:pt x="1023704" y="332006"/>
              </a:lnTo>
              <a:lnTo>
                <a:pt x="1023704"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E542DB-6AB2-4A35-81F0-19CA59F928DD}">
      <dsp:nvSpPr>
        <dsp:cNvPr id="0" name=""/>
        <dsp:cNvSpPr/>
      </dsp:nvSpPr>
      <dsp:spPr>
        <a:xfrm>
          <a:off x="6188440" y="4168240"/>
          <a:ext cx="1023704" cy="487190"/>
        </a:xfrm>
        <a:custGeom>
          <a:avLst/>
          <a:gdLst/>
          <a:ahLst/>
          <a:cxnLst/>
          <a:rect l="0" t="0" r="0" b="0"/>
          <a:pathLst>
            <a:path>
              <a:moveTo>
                <a:pt x="1023704" y="0"/>
              </a:moveTo>
              <a:lnTo>
                <a:pt x="1023704" y="332006"/>
              </a:lnTo>
              <a:lnTo>
                <a:pt x="0" y="332006"/>
              </a:lnTo>
              <a:lnTo>
                <a:pt x="0"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73D8A2-26B1-4D31-8245-A57BEC47B129}">
      <dsp:nvSpPr>
        <dsp:cNvPr id="0" name=""/>
        <dsp:cNvSpPr/>
      </dsp:nvSpPr>
      <dsp:spPr>
        <a:xfrm>
          <a:off x="7166425" y="2617327"/>
          <a:ext cx="91440" cy="487190"/>
        </a:xfrm>
        <a:custGeom>
          <a:avLst/>
          <a:gdLst/>
          <a:ahLst/>
          <a:cxnLst/>
          <a:rect l="0" t="0" r="0" b="0"/>
          <a:pathLst>
            <a:path>
              <a:moveTo>
                <a:pt x="45720" y="0"/>
              </a:moveTo>
              <a:lnTo>
                <a:pt x="45720"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4CAF2C-EBDE-48A2-B37B-8DFAC500A7AF}">
      <dsp:nvSpPr>
        <dsp:cNvPr id="0" name=""/>
        <dsp:cNvSpPr/>
      </dsp:nvSpPr>
      <dsp:spPr>
        <a:xfrm>
          <a:off x="4652883" y="1066414"/>
          <a:ext cx="2559262" cy="487190"/>
        </a:xfrm>
        <a:custGeom>
          <a:avLst/>
          <a:gdLst/>
          <a:ahLst/>
          <a:cxnLst/>
          <a:rect l="0" t="0" r="0" b="0"/>
          <a:pathLst>
            <a:path>
              <a:moveTo>
                <a:pt x="0" y="0"/>
              </a:moveTo>
              <a:lnTo>
                <a:pt x="0" y="332006"/>
              </a:lnTo>
              <a:lnTo>
                <a:pt x="2559262" y="332006"/>
              </a:lnTo>
              <a:lnTo>
                <a:pt x="2559262" y="4871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277782-4588-41B4-AA18-EC1AA8583FBD}">
      <dsp:nvSpPr>
        <dsp:cNvPr id="0" name=""/>
        <dsp:cNvSpPr/>
      </dsp:nvSpPr>
      <dsp:spPr>
        <a:xfrm>
          <a:off x="4095310" y="4168240"/>
          <a:ext cx="91440" cy="487190"/>
        </a:xfrm>
        <a:custGeom>
          <a:avLst/>
          <a:gdLst/>
          <a:ahLst/>
          <a:cxnLst/>
          <a:rect l="0" t="0" r="0" b="0"/>
          <a:pathLst>
            <a:path>
              <a:moveTo>
                <a:pt x="45720" y="0"/>
              </a:moveTo>
              <a:lnTo>
                <a:pt x="45720"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6ED25-24A2-4652-8E8B-50922C3D0EC8}">
      <dsp:nvSpPr>
        <dsp:cNvPr id="0" name=""/>
        <dsp:cNvSpPr/>
      </dsp:nvSpPr>
      <dsp:spPr>
        <a:xfrm>
          <a:off x="4095310" y="2617327"/>
          <a:ext cx="91440" cy="487190"/>
        </a:xfrm>
        <a:custGeom>
          <a:avLst/>
          <a:gdLst/>
          <a:ahLst/>
          <a:cxnLst/>
          <a:rect l="0" t="0" r="0" b="0"/>
          <a:pathLst>
            <a:path>
              <a:moveTo>
                <a:pt x="45720" y="0"/>
              </a:moveTo>
              <a:lnTo>
                <a:pt x="45720"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CFE093-0DDA-4A82-9D14-CA5505599ED3}">
      <dsp:nvSpPr>
        <dsp:cNvPr id="0" name=""/>
        <dsp:cNvSpPr/>
      </dsp:nvSpPr>
      <dsp:spPr>
        <a:xfrm>
          <a:off x="4141030" y="1066414"/>
          <a:ext cx="511852" cy="487190"/>
        </a:xfrm>
        <a:custGeom>
          <a:avLst/>
          <a:gdLst/>
          <a:ahLst/>
          <a:cxnLst/>
          <a:rect l="0" t="0" r="0" b="0"/>
          <a:pathLst>
            <a:path>
              <a:moveTo>
                <a:pt x="511852" y="0"/>
              </a:moveTo>
              <a:lnTo>
                <a:pt x="511852" y="332006"/>
              </a:lnTo>
              <a:lnTo>
                <a:pt x="0" y="332006"/>
              </a:lnTo>
              <a:lnTo>
                <a:pt x="0" y="4871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F10C79-0434-4FF7-AC19-795A4A3D436D}">
      <dsp:nvSpPr>
        <dsp:cNvPr id="0" name=""/>
        <dsp:cNvSpPr/>
      </dsp:nvSpPr>
      <dsp:spPr>
        <a:xfrm>
          <a:off x="2047901" y="4168240"/>
          <a:ext cx="91440" cy="487190"/>
        </a:xfrm>
        <a:custGeom>
          <a:avLst/>
          <a:gdLst/>
          <a:ahLst/>
          <a:cxnLst/>
          <a:rect l="0" t="0" r="0" b="0"/>
          <a:pathLst>
            <a:path>
              <a:moveTo>
                <a:pt x="45720" y="0"/>
              </a:moveTo>
              <a:lnTo>
                <a:pt x="45720"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B6B33-2ED2-455C-AC2F-EF27E53A7BD3}">
      <dsp:nvSpPr>
        <dsp:cNvPr id="0" name=""/>
        <dsp:cNvSpPr/>
      </dsp:nvSpPr>
      <dsp:spPr>
        <a:xfrm>
          <a:off x="2047901" y="2617327"/>
          <a:ext cx="91440" cy="487190"/>
        </a:xfrm>
        <a:custGeom>
          <a:avLst/>
          <a:gdLst/>
          <a:ahLst/>
          <a:cxnLst/>
          <a:rect l="0" t="0" r="0" b="0"/>
          <a:pathLst>
            <a:path>
              <a:moveTo>
                <a:pt x="45720" y="0"/>
              </a:moveTo>
              <a:lnTo>
                <a:pt x="45720" y="48719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EC0471-DE9E-41D9-98B5-535FE09DDFA1}">
      <dsp:nvSpPr>
        <dsp:cNvPr id="0" name=""/>
        <dsp:cNvSpPr/>
      </dsp:nvSpPr>
      <dsp:spPr>
        <a:xfrm>
          <a:off x="2093621" y="1066414"/>
          <a:ext cx="2559262" cy="487190"/>
        </a:xfrm>
        <a:custGeom>
          <a:avLst/>
          <a:gdLst/>
          <a:ahLst/>
          <a:cxnLst/>
          <a:rect l="0" t="0" r="0" b="0"/>
          <a:pathLst>
            <a:path>
              <a:moveTo>
                <a:pt x="2559262" y="0"/>
              </a:moveTo>
              <a:lnTo>
                <a:pt x="2559262" y="332006"/>
              </a:lnTo>
              <a:lnTo>
                <a:pt x="0" y="332006"/>
              </a:lnTo>
              <a:lnTo>
                <a:pt x="0" y="4871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CBAAE5-BBA5-4578-A5D3-5672F90F1ED7}">
      <dsp:nvSpPr>
        <dsp:cNvPr id="0" name=""/>
        <dsp:cNvSpPr/>
      </dsp:nvSpPr>
      <dsp:spPr>
        <a:xfrm>
          <a:off x="3815306" y="2691"/>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BF6A59-AED1-4F18-928E-ED090492F5C6}">
      <dsp:nvSpPr>
        <dsp:cNvPr id="0" name=""/>
        <dsp:cNvSpPr/>
      </dsp:nvSpPr>
      <dsp:spPr>
        <a:xfrm>
          <a:off x="4001434" y="179513"/>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שמירת שלוחי ב"ד </a:t>
          </a:r>
        </a:p>
      </dsp:txBody>
      <dsp:txXfrm>
        <a:off x="4032589" y="210668"/>
        <a:ext cx="1612843" cy="1001412"/>
      </dsp:txXfrm>
    </dsp:sp>
    <dsp:sp modelId="{9F86F2C2-C576-4EAB-8B41-0C0C30820046}">
      <dsp:nvSpPr>
        <dsp:cNvPr id="0" name=""/>
        <dsp:cNvSpPr/>
      </dsp:nvSpPr>
      <dsp:spPr>
        <a:xfrm>
          <a:off x="1256044" y="1553604"/>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C7C1B-2CDA-4F2C-A86D-4395405E3D5C}">
      <dsp:nvSpPr>
        <dsp:cNvPr id="0" name=""/>
        <dsp:cNvSpPr/>
      </dsp:nvSpPr>
      <dsp:spPr>
        <a:xfrm>
          <a:off x="1442172" y="1730426"/>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שלוחי ב"ד יכולים לשמור</a:t>
          </a:r>
        </a:p>
      </dsp:txBody>
      <dsp:txXfrm>
        <a:off x="1473327" y="1761581"/>
        <a:ext cx="1612843" cy="1001412"/>
      </dsp:txXfrm>
    </dsp:sp>
    <dsp:sp modelId="{317A5564-A11B-49A8-AC0A-563E4072B93E}">
      <dsp:nvSpPr>
        <dsp:cNvPr id="0" name=""/>
        <dsp:cNvSpPr/>
      </dsp:nvSpPr>
      <dsp:spPr>
        <a:xfrm>
          <a:off x="1256044" y="3104517"/>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E454F5-7F4A-4574-B386-360FD6909511}">
      <dsp:nvSpPr>
        <dsp:cNvPr id="0" name=""/>
        <dsp:cNvSpPr/>
      </dsp:nvSpPr>
      <dsp:spPr>
        <a:xfrm>
          <a:off x="1442172" y="3281339"/>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רשב"ש</a:t>
          </a:r>
          <a:r>
            <a:rPr lang="he-IL" sz="1400" kern="1200" dirty="0"/>
            <a:t>- כיון שהם יד עניים</a:t>
          </a:r>
        </a:p>
      </dsp:txBody>
      <dsp:txXfrm>
        <a:off x="1473327" y="3312494"/>
        <a:ext cx="1612843" cy="1001412"/>
      </dsp:txXfrm>
    </dsp:sp>
    <dsp:sp modelId="{37D930D6-678B-4C56-8F3B-B83CAAD1FD3A}">
      <dsp:nvSpPr>
        <dsp:cNvPr id="0" name=""/>
        <dsp:cNvSpPr/>
      </dsp:nvSpPr>
      <dsp:spPr>
        <a:xfrm>
          <a:off x="1256044" y="4655430"/>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863AB1-31A9-4ECF-97C7-A69A563FC674}">
      <dsp:nvSpPr>
        <dsp:cNvPr id="0" name=""/>
        <dsp:cNvSpPr/>
      </dsp:nvSpPr>
      <dsp:spPr>
        <a:xfrm>
          <a:off x="1442172" y="4832252"/>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מטרת שביעית לחלק הפירות לכולם בשווה</a:t>
          </a:r>
          <a:br>
            <a:rPr lang="en-US" sz="1400" kern="1200" dirty="0"/>
          </a:br>
          <a:r>
            <a:rPr lang="en-US" sz="1400" kern="1200" dirty="0"/>
            <a:t>social justice</a:t>
          </a:r>
          <a:endParaRPr lang="he-IL" sz="1400" kern="1200" dirty="0"/>
        </a:p>
      </dsp:txBody>
      <dsp:txXfrm>
        <a:off x="1473327" y="4863407"/>
        <a:ext cx="1612843" cy="1001412"/>
      </dsp:txXfrm>
    </dsp:sp>
    <dsp:sp modelId="{F8A6AC2E-4DDA-43D0-A12F-160EA6CA1B07}">
      <dsp:nvSpPr>
        <dsp:cNvPr id="0" name=""/>
        <dsp:cNvSpPr/>
      </dsp:nvSpPr>
      <dsp:spPr>
        <a:xfrm>
          <a:off x="3303454" y="1553604"/>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D0CD2A-7EA4-43D1-BB5A-2C28178B0F1F}">
      <dsp:nvSpPr>
        <dsp:cNvPr id="0" name=""/>
        <dsp:cNvSpPr/>
      </dsp:nvSpPr>
      <dsp:spPr>
        <a:xfrm>
          <a:off x="3489582" y="1730426"/>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מצווה להפקיר</a:t>
          </a:r>
        </a:p>
      </dsp:txBody>
      <dsp:txXfrm>
        <a:off x="3520737" y="1761581"/>
        <a:ext cx="1612843" cy="1001412"/>
      </dsp:txXfrm>
    </dsp:sp>
    <dsp:sp modelId="{80836442-DCB9-43ED-B9A2-38E24F3AC3CF}">
      <dsp:nvSpPr>
        <dsp:cNvPr id="0" name=""/>
        <dsp:cNvSpPr/>
      </dsp:nvSpPr>
      <dsp:spPr>
        <a:xfrm>
          <a:off x="3303454" y="3104517"/>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A718B-6CDD-47D5-BF34-73DCB2020285}">
      <dsp:nvSpPr>
        <dsp:cNvPr id="0" name=""/>
        <dsp:cNvSpPr/>
      </dsp:nvSpPr>
      <dsp:spPr>
        <a:xfrm>
          <a:off x="3489582" y="3281339"/>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אור לציון- שומרי ב"ד יכולים עולי לשמור, אבל על בעל השדה מצווה להפקיר</a:t>
          </a:r>
        </a:p>
      </dsp:txBody>
      <dsp:txXfrm>
        <a:off x="3520737" y="3312494"/>
        <a:ext cx="1612843" cy="1001412"/>
      </dsp:txXfrm>
    </dsp:sp>
    <dsp:sp modelId="{A2F5D391-836E-46FA-BD14-D2E08E5EB261}">
      <dsp:nvSpPr>
        <dsp:cNvPr id="0" name=""/>
        <dsp:cNvSpPr/>
      </dsp:nvSpPr>
      <dsp:spPr>
        <a:xfrm>
          <a:off x="3303454" y="4655430"/>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CFF54F-028F-486F-82CE-34298512F23E}">
      <dsp:nvSpPr>
        <dsp:cNvPr id="0" name=""/>
        <dsp:cNvSpPr/>
      </dsp:nvSpPr>
      <dsp:spPr>
        <a:xfrm>
          <a:off x="3489582" y="4832252"/>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לה' הארץ</a:t>
          </a:r>
        </a:p>
      </dsp:txBody>
      <dsp:txXfrm>
        <a:off x="3520737" y="4863407"/>
        <a:ext cx="1612843" cy="1001412"/>
      </dsp:txXfrm>
    </dsp:sp>
    <dsp:sp modelId="{1E3A9BAA-B4EC-403C-B553-6453143ADE19}">
      <dsp:nvSpPr>
        <dsp:cNvPr id="0" name=""/>
        <dsp:cNvSpPr/>
      </dsp:nvSpPr>
      <dsp:spPr>
        <a:xfrm>
          <a:off x="6374569" y="1553604"/>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E06591-3500-465B-B9B6-283DAC9C2057}">
      <dsp:nvSpPr>
        <dsp:cNvPr id="0" name=""/>
        <dsp:cNvSpPr/>
      </dsp:nvSpPr>
      <dsp:spPr>
        <a:xfrm>
          <a:off x="6560697" y="1730426"/>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הפירות הפקר ואי אפשר לשומרם</a:t>
          </a:r>
        </a:p>
      </dsp:txBody>
      <dsp:txXfrm>
        <a:off x="6591852" y="1761581"/>
        <a:ext cx="1612843" cy="1001412"/>
      </dsp:txXfrm>
    </dsp:sp>
    <dsp:sp modelId="{A1ACB4D3-D954-43F4-86F3-C971E85CB147}">
      <dsp:nvSpPr>
        <dsp:cNvPr id="0" name=""/>
        <dsp:cNvSpPr/>
      </dsp:nvSpPr>
      <dsp:spPr>
        <a:xfrm>
          <a:off x="6374569" y="3104517"/>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71350-AD06-48D3-85AE-EF4248E77AE2}">
      <dsp:nvSpPr>
        <dsp:cNvPr id="0" name=""/>
        <dsp:cNvSpPr/>
      </dsp:nvSpPr>
      <dsp:spPr>
        <a:xfrm>
          <a:off x="6560697" y="3281339"/>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err="1"/>
            <a:t>גרש"ז</a:t>
          </a:r>
          <a:r>
            <a:rPr lang="he-IL" sz="1400" kern="1200" dirty="0"/>
            <a:t>- פירות שביעית הם הפקר </a:t>
          </a:r>
          <a:r>
            <a:rPr lang="he-IL" sz="1400" kern="1200" dirty="0" err="1"/>
            <a:t>מאפקתא</a:t>
          </a:r>
          <a:r>
            <a:rPr lang="he-IL" sz="1400" kern="1200" dirty="0"/>
            <a:t> </a:t>
          </a:r>
          <a:r>
            <a:rPr lang="he-IL" sz="1400" kern="1200" dirty="0" err="1"/>
            <a:t>דמלכא</a:t>
          </a:r>
          <a:r>
            <a:rPr lang="he-IL" sz="1400" kern="1200" dirty="0"/>
            <a:t>, ואין ב"ד יכולים לשומרם</a:t>
          </a:r>
        </a:p>
      </dsp:txBody>
      <dsp:txXfrm>
        <a:off x="6591852" y="3312494"/>
        <a:ext cx="1612843" cy="1001412"/>
      </dsp:txXfrm>
    </dsp:sp>
    <dsp:sp modelId="{9A6F604E-E929-4647-8502-BF631CFD58FC}">
      <dsp:nvSpPr>
        <dsp:cNvPr id="0" name=""/>
        <dsp:cNvSpPr/>
      </dsp:nvSpPr>
      <dsp:spPr>
        <a:xfrm>
          <a:off x="5350864" y="4655430"/>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023D75-96C8-434E-9A37-59873AA64CE0}">
      <dsp:nvSpPr>
        <dsp:cNvPr id="0" name=""/>
        <dsp:cNvSpPr/>
      </dsp:nvSpPr>
      <dsp:spPr>
        <a:xfrm>
          <a:off x="5536992" y="4832252"/>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לה' הארץ</a:t>
          </a:r>
        </a:p>
      </dsp:txBody>
      <dsp:txXfrm>
        <a:off x="5568147" y="4863407"/>
        <a:ext cx="1612843" cy="1001412"/>
      </dsp:txXfrm>
    </dsp:sp>
    <dsp:sp modelId="{B842CF4B-AE88-4D24-B897-F1A3AD761207}">
      <dsp:nvSpPr>
        <dsp:cNvPr id="0" name=""/>
        <dsp:cNvSpPr/>
      </dsp:nvSpPr>
      <dsp:spPr>
        <a:xfrm>
          <a:off x="7398273" y="4655430"/>
          <a:ext cx="1675153" cy="10637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633841-4F7B-42BC-96FA-C03125BD9C58}">
      <dsp:nvSpPr>
        <dsp:cNvPr id="0" name=""/>
        <dsp:cNvSpPr/>
      </dsp:nvSpPr>
      <dsp:spPr>
        <a:xfrm>
          <a:off x="7584402" y="4832252"/>
          <a:ext cx="1675153" cy="10637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he-IL" sz="1400" kern="1200" dirty="0"/>
            <a:t>שבת הארץ</a:t>
          </a:r>
          <a:br>
            <a:rPr lang="en-US" sz="1400" kern="1200" dirty="0"/>
          </a:br>
          <a:r>
            <a:rPr lang="en-US" sz="1400" kern="1200" dirty="0"/>
            <a:t>Return to nature</a:t>
          </a:r>
          <a:endParaRPr lang="he-IL" sz="1400" kern="1200" dirty="0"/>
        </a:p>
      </dsp:txBody>
      <dsp:txXfrm>
        <a:off x="7615557" y="4863407"/>
        <a:ext cx="1612843" cy="10014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B084D-6606-4F86-85A9-B34B85E32C69}">
      <dsp:nvSpPr>
        <dsp:cNvPr id="0" name=""/>
        <dsp:cNvSpPr/>
      </dsp:nvSpPr>
      <dsp:spPr>
        <a:xfrm>
          <a:off x="7569874" y="4528319"/>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990FED-8773-4DE4-8AE7-6FDAE32326E7}">
      <dsp:nvSpPr>
        <dsp:cNvPr id="0" name=""/>
        <dsp:cNvSpPr/>
      </dsp:nvSpPr>
      <dsp:spPr>
        <a:xfrm>
          <a:off x="7569874" y="3300423"/>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782AF1-08C6-436C-AE50-DF05F93709C5}">
      <dsp:nvSpPr>
        <dsp:cNvPr id="0" name=""/>
        <dsp:cNvSpPr/>
      </dsp:nvSpPr>
      <dsp:spPr>
        <a:xfrm>
          <a:off x="6805102" y="2072528"/>
          <a:ext cx="810491" cy="385720"/>
        </a:xfrm>
        <a:custGeom>
          <a:avLst/>
          <a:gdLst/>
          <a:ahLst/>
          <a:cxnLst/>
          <a:rect l="0" t="0" r="0" b="0"/>
          <a:pathLst>
            <a:path>
              <a:moveTo>
                <a:pt x="0" y="0"/>
              </a:moveTo>
              <a:lnTo>
                <a:pt x="0" y="262857"/>
              </a:lnTo>
              <a:lnTo>
                <a:pt x="810491" y="262857"/>
              </a:lnTo>
              <a:lnTo>
                <a:pt x="810491"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B7C82B-F9FB-41E2-97DF-E544EAF7BEC0}">
      <dsp:nvSpPr>
        <dsp:cNvPr id="0" name=""/>
        <dsp:cNvSpPr/>
      </dsp:nvSpPr>
      <dsp:spPr>
        <a:xfrm>
          <a:off x="5948890" y="4528319"/>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7D3CBD-9E5E-42CB-A2B5-59975B18B0F6}">
      <dsp:nvSpPr>
        <dsp:cNvPr id="0" name=""/>
        <dsp:cNvSpPr/>
      </dsp:nvSpPr>
      <dsp:spPr>
        <a:xfrm>
          <a:off x="5948890" y="3300423"/>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04D388-F8BA-40DA-BBA2-9F49CAB4014F}">
      <dsp:nvSpPr>
        <dsp:cNvPr id="0" name=""/>
        <dsp:cNvSpPr/>
      </dsp:nvSpPr>
      <dsp:spPr>
        <a:xfrm>
          <a:off x="5994610" y="2072528"/>
          <a:ext cx="810491" cy="385720"/>
        </a:xfrm>
        <a:custGeom>
          <a:avLst/>
          <a:gdLst/>
          <a:ahLst/>
          <a:cxnLst/>
          <a:rect l="0" t="0" r="0" b="0"/>
          <a:pathLst>
            <a:path>
              <a:moveTo>
                <a:pt x="810491" y="0"/>
              </a:moveTo>
              <a:lnTo>
                <a:pt x="810491" y="262857"/>
              </a:lnTo>
              <a:lnTo>
                <a:pt x="0" y="262857"/>
              </a:lnTo>
              <a:lnTo>
                <a:pt x="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49ADBF-FE36-462E-A81E-B152F00E59EA}">
      <dsp:nvSpPr>
        <dsp:cNvPr id="0" name=""/>
        <dsp:cNvSpPr/>
      </dsp:nvSpPr>
      <dsp:spPr>
        <a:xfrm>
          <a:off x="5184118" y="844633"/>
          <a:ext cx="1620983" cy="385720"/>
        </a:xfrm>
        <a:custGeom>
          <a:avLst/>
          <a:gdLst/>
          <a:ahLst/>
          <a:cxnLst/>
          <a:rect l="0" t="0" r="0" b="0"/>
          <a:pathLst>
            <a:path>
              <a:moveTo>
                <a:pt x="0" y="0"/>
              </a:moveTo>
              <a:lnTo>
                <a:pt x="0" y="262857"/>
              </a:lnTo>
              <a:lnTo>
                <a:pt x="1620983" y="262857"/>
              </a:lnTo>
              <a:lnTo>
                <a:pt x="1620983" y="38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277782-4588-41B4-AA18-EC1AA8583FBD}">
      <dsp:nvSpPr>
        <dsp:cNvPr id="0" name=""/>
        <dsp:cNvSpPr/>
      </dsp:nvSpPr>
      <dsp:spPr>
        <a:xfrm>
          <a:off x="4327906" y="4528319"/>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7C1373-2E0E-41F3-9EFA-0D03059AC7F3}">
      <dsp:nvSpPr>
        <dsp:cNvPr id="0" name=""/>
        <dsp:cNvSpPr/>
      </dsp:nvSpPr>
      <dsp:spPr>
        <a:xfrm>
          <a:off x="4327906" y="3300423"/>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66E45-0924-4110-9530-2A0BB7EA31DB}">
      <dsp:nvSpPr>
        <dsp:cNvPr id="0" name=""/>
        <dsp:cNvSpPr/>
      </dsp:nvSpPr>
      <dsp:spPr>
        <a:xfrm>
          <a:off x="3563135" y="2072528"/>
          <a:ext cx="810491" cy="385720"/>
        </a:xfrm>
        <a:custGeom>
          <a:avLst/>
          <a:gdLst/>
          <a:ahLst/>
          <a:cxnLst/>
          <a:rect l="0" t="0" r="0" b="0"/>
          <a:pathLst>
            <a:path>
              <a:moveTo>
                <a:pt x="0" y="0"/>
              </a:moveTo>
              <a:lnTo>
                <a:pt x="0" y="262857"/>
              </a:lnTo>
              <a:lnTo>
                <a:pt x="810491" y="262857"/>
              </a:lnTo>
              <a:lnTo>
                <a:pt x="810491"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F10C79-0434-4FF7-AC19-795A4A3D436D}">
      <dsp:nvSpPr>
        <dsp:cNvPr id="0" name=""/>
        <dsp:cNvSpPr/>
      </dsp:nvSpPr>
      <dsp:spPr>
        <a:xfrm>
          <a:off x="2706923" y="4528319"/>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3E5337-776D-428E-AEB5-E009876840B7}">
      <dsp:nvSpPr>
        <dsp:cNvPr id="0" name=""/>
        <dsp:cNvSpPr/>
      </dsp:nvSpPr>
      <dsp:spPr>
        <a:xfrm>
          <a:off x="2706923" y="3300423"/>
          <a:ext cx="91440" cy="385720"/>
        </a:xfrm>
        <a:custGeom>
          <a:avLst/>
          <a:gdLst/>
          <a:ahLst/>
          <a:cxnLst/>
          <a:rect l="0" t="0" r="0" b="0"/>
          <a:pathLst>
            <a:path>
              <a:moveTo>
                <a:pt x="45720" y="0"/>
              </a:moveTo>
              <a:lnTo>
                <a:pt x="4572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D2AA27-22F2-4964-A22C-A378D21FED45}">
      <dsp:nvSpPr>
        <dsp:cNvPr id="0" name=""/>
        <dsp:cNvSpPr/>
      </dsp:nvSpPr>
      <dsp:spPr>
        <a:xfrm>
          <a:off x="2752643" y="2072528"/>
          <a:ext cx="810491" cy="385720"/>
        </a:xfrm>
        <a:custGeom>
          <a:avLst/>
          <a:gdLst/>
          <a:ahLst/>
          <a:cxnLst/>
          <a:rect l="0" t="0" r="0" b="0"/>
          <a:pathLst>
            <a:path>
              <a:moveTo>
                <a:pt x="810491" y="0"/>
              </a:moveTo>
              <a:lnTo>
                <a:pt x="810491" y="262857"/>
              </a:lnTo>
              <a:lnTo>
                <a:pt x="0" y="262857"/>
              </a:lnTo>
              <a:lnTo>
                <a:pt x="0" y="38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EC0471-DE9E-41D9-98B5-535FE09DDFA1}">
      <dsp:nvSpPr>
        <dsp:cNvPr id="0" name=""/>
        <dsp:cNvSpPr/>
      </dsp:nvSpPr>
      <dsp:spPr>
        <a:xfrm>
          <a:off x="3563135" y="844633"/>
          <a:ext cx="1620983" cy="385720"/>
        </a:xfrm>
        <a:custGeom>
          <a:avLst/>
          <a:gdLst/>
          <a:ahLst/>
          <a:cxnLst/>
          <a:rect l="0" t="0" r="0" b="0"/>
          <a:pathLst>
            <a:path>
              <a:moveTo>
                <a:pt x="1620983" y="0"/>
              </a:moveTo>
              <a:lnTo>
                <a:pt x="1620983" y="262857"/>
              </a:lnTo>
              <a:lnTo>
                <a:pt x="0" y="262857"/>
              </a:lnTo>
              <a:lnTo>
                <a:pt x="0" y="38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CBAAE5-BBA5-4578-A5D3-5672F90F1ED7}">
      <dsp:nvSpPr>
        <dsp:cNvPr id="0" name=""/>
        <dsp:cNvSpPr/>
      </dsp:nvSpPr>
      <dsp:spPr>
        <a:xfrm>
          <a:off x="4520989" y="2458"/>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BF6A59-AED1-4F18-928E-ED090492F5C6}">
      <dsp:nvSpPr>
        <dsp:cNvPr id="0" name=""/>
        <dsp:cNvSpPr/>
      </dsp:nvSpPr>
      <dsp:spPr>
        <a:xfrm>
          <a:off x="4668351" y="142452"/>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קצירת שלוחי ב"ד </a:t>
          </a:r>
        </a:p>
      </dsp:txBody>
      <dsp:txXfrm>
        <a:off x="4693017" y="167118"/>
        <a:ext cx="1276927" cy="792842"/>
      </dsp:txXfrm>
    </dsp:sp>
    <dsp:sp modelId="{9F86F2C2-C576-4EAB-8B41-0C0C30820046}">
      <dsp:nvSpPr>
        <dsp:cNvPr id="0" name=""/>
        <dsp:cNvSpPr/>
      </dsp:nvSpPr>
      <dsp:spPr>
        <a:xfrm>
          <a:off x="2900005" y="1230353"/>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C7C1B-2CDA-4F2C-A86D-4395405E3D5C}">
      <dsp:nvSpPr>
        <dsp:cNvPr id="0" name=""/>
        <dsp:cNvSpPr/>
      </dsp:nvSpPr>
      <dsp:spPr>
        <a:xfrm>
          <a:off x="3047367" y="1370347"/>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מותר</a:t>
          </a:r>
        </a:p>
      </dsp:txBody>
      <dsp:txXfrm>
        <a:off x="3072033" y="1395013"/>
        <a:ext cx="1276927" cy="792842"/>
      </dsp:txXfrm>
    </dsp:sp>
    <dsp:sp modelId="{46BAFA01-4775-49F7-93DC-417E56D14752}">
      <dsp:nvSpPr>
        <dsp:cNvPr id="0" name=""/>
        <dsp:cNvSpPr/>
      </dsp:nvSpPr>
      <dsp:spPr>
        <a:xfrm>
          <a:off x="2089513" y="245824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A6AE02-30AD-4C00-9A35-A1FE2882E3A0}">
      <dsp:nvSpPr>
        <dsp:cNvPr id="0" name=""/>
        <dsp:cNvSpPr/>
      </dsp:nvSpPr>
      <dsp:spPr>
        <a:xfrm>
          <a:off x="2236875" y="259824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אחרי הפקר, כולם יכולים לקצור כרגיל</a:t>
          </a:r>
        </a:p>
      </dsp:txBody>
      <dsp:txXfrm>
        <a:off x="2261541" y="2622909"/>
        <a:ext cx="1276927" cy="792842"/>
      </dsp:txXfrm>
    </dsp:sp>
    <dsp:sp modelId="{8D2A1FF8-D7C3-4A2F-9FE9-36BE8AEB9660}">
      <dsp:nvSpPr>
        <dsp:cNvPr id="0" name=""/>
        <dsp:cNvSpPr/>
      </dsp:nvSpPr>
      <dsp:spPr>
        <a:xfrm>
          <a:off x="2089513" y="3686144"/>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DA6FAF-F7B8-4441-9DA5-CCC76CAD05A5}">
      <dsp:nvSpPr>
        <dsp:cNvPr id="0" name=""/>
        <dsp:cNvSpPr/>
      </dsp:nvSpPr>
      <dsp:spPr>
        <a:xfrm>
          <a:off x="2236875" y="3826138"/>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err="1"/>
            <a:t>חזון</a:t>
          </a:r>
          <a:r>
            <a:rPr lang="he-IL" sz="1000" kern="1200" dirty="0"/>
            <a:t> איש</a:t>
          </a:r>
          <a:br>
            <a:rPr lang="en-US" sz="1000" kern="1200" dirty="0"/>
          </a:br>
          <a:r>
            <a:rPr lang="he-IL" sz="1000" kern="1200" dirty="0"/>
            <a:t>(רש"י)</a:t>
          </a:r>
        </a:p>
      </dsp:txBody>
      <dsp:txXfrm>
        <a:off x="2261541" y="3850804"/>
        <a:ext cx="1276927" cy="792842"/>
      </dsp:txXfrm>
    </dsp:sp>
    <dsp:sp modelId="{37D930D6-678B-4C56-8F3B-B83CAAD1FD3A}">
      <dsp:nvSpPr>
        <dsp:cNvPr id="0" name=""/>
        <dsp:cNvSpPr/>
      </dsp:nvSpPr>
      <dsp:spPr>
        <a:xfrm>
          <a:off x="2089513" y="491403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863AB1-31A9-4ECF-97C7-A69A563FC674}">
      <dsp:nvSpPr>
        <dsp:cNvPr id="0" name=""/>
        <dsp:cNvSpPr/>
      </dsp:nvSpPr>
      <dsp:spPr>
        <a:xfrm>
          <a:off x="2236875" y="505403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איסור קצירה רק על מה שאינו הפקר. </a:t>
          </a:r>
        </a:p>
      </dsp:txBody>
      <dsp:txXfrm>
        <a:off x="2261541" y="5078699"/>
        <a:ext cx="1276927" cy="792842"/>
      </dsp:txXfrm>
    </dsp:sp>
    <dsp:sp modelId="{649E20AD-BD02-4451-A521-95652482B250}">
      <dsp:nvSpPr>
        <dsp:cNvPr id="0" name=""/>
        <dsp:cNvSpPr/>
      </dsp:nvSpPr>
      <dsp:spPr>
        <a:xfrm>
          <a:off x="3710497" y="245824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2A8551-ECBE-4772-ABCE-7F29D2E6D64C}">
      <dsp:nvSpPr>
        <dsp:cNvPr id="0" name=""/>
        <dsp:cNvSpPr/>
      </dsp:nvSpPr>
      <dsp:spPr>
        <a:xfrm>
          <a:off x="3857859" y="259824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קצירה מבליט בעלות, אבל קצירת אוצר ב"ד מבליט הפקר ושוויון</a:t>
          </a:r>
        </a:p>
      </dsp:txBody>
      <dsp:txXfrm>
        <a:off x="3882525" y="2622909"/>
        <a:ext cx="1276927" cy="792842"/>
      </dsp:txXfrm>
    </dsp:sp>
    <dsp:sp modelId="{F81AC14F-8F9C-4348-8934-69DCD0B8B706}">
      <dsp:nvSpPr>
        <dsp:cNvPr id="0" name=""/>
        <dsp:cNvSpPr/>
      </dsp:nvSpPr>
      <dsp:spPr>
        <a:xfrm>
          <a:off x="3710497" y="3686144"/>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B34743-C619-40B0-B75B-376CE7D32B52}">
      <dsp:nvSpPr>
        <dsp:cNvPr id="0" name=""/>
        <dsp:cNvSpPr/>
      </dsp:nvSpPr>
      <dsp:spPr>
        <a:xfrm>
          <a:off x="3857859" y="3826138"/>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ערוך השולחן</a:t>
          </a:r>
          <a:br>
            <a:rPr lang="en-US" sz="1000" kern="1200" dirty="0"/>
          </a:br>
          <a:r>
            <a:rPr lang="he-IL" sz="1000" kern="1200" dirty="0"/>
            <a:t>ר שאול ישראלי</a:t>
          </a:r>
        </a:p>
      </dsp:txBody>
      <dsp:txXfrm>
        <a:off x="3882525" y="3850804"/>
        <a:ext cx="1276927" cy="792842"/>
      </dsp:txXfrm>
    </dsp:sp>
    <dsp:sp modelId="{A2F5D391-836E-46FA-BD14-D2E08E5EB261}">
      <dsp:nvSpPr>
        <dsp:cNvPr id="0" name=""/>
        <dsp:cNvSpPr/>
      </dsp:nvSpPr>
      <dsp:spPr>
        <a:xfrm>
          <a:off x="3710497" y="491403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CFF54F-028F-486F-82CE-34298512F23E}">
      <dsp:nvSpPr>
        <dsp:cNvPr id="0" name=""/>
        <dsp:cNvSpPr/>
      </dsp:nvSpPr>
      <dsp:spPr>
        <a:xfrm>
          <a:off x="3857859" y="505403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מטרת שביעית לחלק הפירות לכולם בשווה</a:t>
          </a:r>
          <a:br>
            <a:rPr lang="en-US" sz="1000" kern="1200" dirty="0"/>
          </a:br>
          <a:r>
            <a:rPr lang="en-US" sz="1000" kern="1200" dirty="0"/>
            <a:t>social justice</a:t>
          </a:r>
          <a:endParaRPr lang="he-IL" sz="1000" kern="1200" dirty="0"/>
        </a:p>
      </dsp:txBody>
      <dsp:txXfrm>
        <a:off x="3882525" y="5078699"/>
        <a:ext cx="1276927" cy="792842"/>
      </dsp:txXfrm>
    </dsp:sp>
    <dsp:sp modelId="{9996E7BF-8F90-4C96-8B83-6B1391A0326D}">
      <dsp:nvSpPr>
        <dsp:cNvPr id="0" name=""/>
        <dsp:cNvSpPr/>
      </dsp:nvSpPr>
      <dsp:spPr>
        <a:xfrm>
          <a:off x="6141973" y="1230353"/>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DC0802-566C-4355-8586-819F9AD12200}">
      <dsp:nvSpPr>
        <dsp:cNvPr id="0" name=""/>
        <dsp:cNvSpPr/>
      </dsp:nvSpPr>
      <dsp:spPr>
        <a:xfrm>
          <a:off x="6289335" y="1370347"/>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אסור</a:t>
          </a:r>
        </a:p>
      </dsp:txBody>
      <dsp:txXfrm>
        <a:off x="6314001" y="1395013"/>
        <a:ext cx="1276927" cy="792842"/>
      </dsp:txXfrm>
    </dsp:sp>
    <dsp:sp modelId="{FC18DB89-475E-4141-8CA5-1ABA7EA4F9BA}">
      <dsp:nvSpPr>
        <dsp:cNvPr id="0" name=""/>
        <dsp:cNvSpPr/>
      </dsp:nvSpPr>
      <dsp:spPr>
        <a:xfrm>
          <a:off x="5331481" y="245824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C74536-21F6-4589-8CA7-8FCB74E4F02E}">
      <dsp:nvSpPr>
        <dsp:cNvPr id="0" name=""/>
        <dsp:cNvSpPr/>
      </dsp:nvSpPr>
      <dsp:spPr>
        <a:xfrm>
          <a:off x="5478843" y="259824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קצירה כדרך </a:t>
          </a:r>
          <a:r>
            <a:rPr lang="he-IL" sz="1000" kern="1200" dirty="0" err="1"/>
            <a:t>הקצורים</a:t>
          </a:r>
          <a:r>
            <a:rPr lang="he-IL" sz="1000" kern="1200" dirty="0"/>
            <a:t> אסור</a:t>
          </a:r>
          <a:br>
            <a:rPr lang="en-US" sz="1000" kern="1200" dirty="0"/>
          </a:br>
          <a:r>
            <a:rPr lang="he-IL" sz="1000" kern="1200" dirty="0"/>
            <a:t>אולי ב"ד יכולים לקצור בשביל עניים, בתורת יד עניים. </a:t>
          </a:r>
        </a:p>
      </dsp:txBody>
      <dsp:txXfrm>
        <a:off x="5503509" y="2622909"/>
        <a:ext cx="1276927" cy="792842"/>
      </dsp:txXfrm>
    </dsp:sp>
    <dsp:sp modelId="{1F7AEB81-711A-42D7-A69E-1693B058667F}">
      <dsp:nvSpPr>
        <dsp:cNvPr id="0" name=""/>
        <dsp:cNvSpPr/>
      </dsp:nvSpPr>
      <dsp:spPr>
        <a:xfrm>
          <a:off x="5331481" y="3686144"/>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0667F0-47A7-4466-B5AA-DF934E4E09F3}">
      <dsp:nvSpPr>
        <dsp:cNvPr id="0" name=""/>
        <dsp:cNvSpPr/>
      </dsp:nvSpPr>
      <dsp:spPr>
        <a:xfrm>
          <a:off x="5478843" y="3826138"/>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err="1"/>
            <a:t>גרש"ז</a:t>
          </a:r>
          <a:endParaRPr lang="he-IL" sz="1000" kern="1200" dirty="0"/>
        </a:p>
      </dsp:txBody>
      <dsp:txXfrm>
        <a:off x="5503509" y="3850804"/>
        <a:ext cx="1276927" cy="792842"/>
      </dsp:txXfrm>
    </dsp:sp>
    <dsp:sp modelId="{B830E8BA-BDD5-4B15-887C-CA1C0D670D3D}">
      <dsp:nvSpPr>
        <dsp:cNvPr id="0" name=""/>
        <dsp:cNvSpPr/>
      </dsp:nvSpPr>
      <dsp:spPr>
        <a:xfrm>
          <a:off x="5331481" y="491403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19266F-3EAC-4C15-90E7-1967D97D07C5}">
      <dsp:nvSpPr>
        <dsp:cNvPr id="0" name=""/>
        <dsp:cNvSpPr/>
      </dsp:nvSpPr>
      <dsp:spPr>
        <a:xfrm>
          <a:off x="5478843" y="505403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en-US" sz="1000" kern="1200" dirty="0"/>
            <a:t>Return to Nature?</a:t>
          </a:r>
          <a:endParaRPr lang="he-IL" sz="1000" kern="1200" dirty="0"/>
        </a:p>
      </dsp:txBody>
      <dsp:txXfrm>
        <a:off x="5503509" y="5078699"/>
        <a:ext cx="1276927" cy="792842"/>
      </dsp:txXfrm>
    </dsp:sp>
    <dsp:sp modelId="{DFF58BE3-5823-4567-AF73-376E168D0FF5}">
      <dsp:nvSpPr>
        <dsp:cNvPr id="0" name=""/>
        <dsp:cNvSpPr/>
      </dsp:nvSpPr>
      <dsp:spPr>
        <a:xfrm>
          <a:off x="6952464" y="245824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70D536-FE13-4BBB-8E98-7E4A8617E7CA}">
      <dsp:nvSpPr>
        <dsp:cNvPr id="0" name=""/>
        <dsp:cNvSpPr/>
      </dsp:nvSpPr>
      <dsp:spPr>
        <a:xfrm>
          <a:off x="7099827" y="259824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אסור – "לא תקצור"</a:t>
          </a:r>
        </a:p>
      </dsp:txBody>
      <dsp:txXfrm>
        <a:off x="7124493" y="2622909"/>
        <a:ext cx="1276927" cy="792842"/>
      </dsp:txXfrm>
    </dsp:sp>
    <dsp:sp modelId="{E49A0051-9EED-4015-8572-BD44CE3EDA17}">
      <dsp:nvSpPr>
        <dsp:cNvPr id="0" name=""/>
        <dsp:cNvSpPr/>
      </dsp:nvSpPr>
      <dsp:spPr>
        <a:xfrm>
          <a:off x="6952464" y="3686144"/>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4E82D9-790C-4D56-AE1A-03254B912153}">
      <dsp:nvSpPr>
        <dsp:cNvPr id="0" name=""/>
        <dsp:cNvSpPr/>
      </dsp:nvSpPr>
      <dsp:spPr>
        <a:xfrm>
          <a:off x="7099827" y="3826138"/>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err="1"/>
            <a:t>ר"ש</a:t>
          </a:r>
          <a:r>
            <a:rPr lang="he-IL" sz="1000" kern="1200" dirty="0"/>
            <a:t> </a:t>
          </a:r>
          <a:r>
            <a:rPr lang="he-IL" sz="1000" kern="1200" dirty="0" err="1"/>
            <a:t>סירילאו</a:t>
          </a:r>
          <a:br>
            <a:rPr lang="en-US" sz="1000" kern="1200" dirty="0"/>
          </a:br>
          <a:r>
            <a:rPr lang="he-IL" sz="1000" kern="1200" dirty="0"/>
            <a:t>ר הרצוג</a:t>
          </a:r>
          <a:br>
            <a:rPr lang="en-US" sz="1000" kern="1200" dirty="0"/>
          </a:br>
          <a:r>
            <a:rPr lang="he-IL" sz="1000" kern="1200" dirty="0"/>
            <a:t>(ר"ת- כל קצירה צריך שינוי במעשה המלאכה)</a:t>
          </a:r>
        </a:p>
      </dsp:txBody>
      <dsp:txXfrm>
        <a:off x="7124493" y="3850804"/>
        <a:ext cx="1276927" cy="792842"/>
      </dsp:txXfrm>
    </dsp:sp>
    <dsp:sp modelId="{B842CF4B-AE88-4D24-B897-F1A3AD761207}">
      <dsp:nvSpPr>
        <dsp:cNvPr id="0" name=""/>
        <dsp:cNvSpPr/>
      </dsp:nvSpPr>
      <dsp:spPr>
        <a:xfrm>
          <a:off x="6952464" y="4914039"/>
          <a:ext cx="1326259" cy="8421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633841-4F7B-42BC-96FA-C03125BD9C58}">
      <dsp:nvSpPr>
        <dsp:cNvPr id="0" name=""/>
        <dsp:cNvSpPr/>
      </dsp:nvSpPr>
      <dsp:spPr>
        <a:xfrm>
          <a:off x="7099827" y="5054033"/>
          <a:ext cx="1326259" cy="8421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rtl="1">
            <a:lnSpc>
              <a:spcPct val="90000"/>
            </a:lnSpc>
            <a:spcBef>
              <a:spcPct val="0"/>
            </a:spcBef>
            <a:spcAft>
              <a:spcPct val="35000"/>
            </a:spcAft>
            <a:buNone/>
          </a:pPr>
          <a:r>
            <a:rPr lang="he-IL" sz="1000" kern="1200" dirty="0"/>
            <a:t>שבת הארץ</a:t>
          </a:r>
        </a:p>
      </dsp:txBody>
      <dsp:txXfrm>
        <a:off x="7124493" y="5078699"/>
        <a:ext cx="1276927" cy="7928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60D70-351A-4289-BD45-866DD64C88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76D75303-79B9-4B48-A3A9-241AB614E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B9DB614-1913-4957-BCBF-2E498A49EEE4}"/>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5" name="Footer Placeholder 4">
            <a:extLst>
              <a:ext uri="{FF2B5EF4-FFF2-40B4-BE49-F238E27FC236}">
                <a16:creationId xmlns:a16="http://schemas.microsoft.com/office/drawing/2014/main" id="{62330F31-6FFD-4D84-AEC2-DF0872E2ACC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0537480-28DE-4BDD-B1EF-CAC88056F92F}"/>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275408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47BA5-D25C-4749-8679-858F79AE913C}"/>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D20BA2D-D932-4CC1-90D4-2E223A11CD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01EEDCD-B129-41EF-902E-C044B294DA2A}"/>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5" name="Footer Placeholder 4">
            <a:extLst>
              <a:ext uri="{FF2B5EF4-FFF2-40B4-BE49-F238E27FC236}">
                <a16:creationId xmlns:a16="http://schemas.microsoft.com/office/drawing/2014/main" id="{BF68F82D-8CF1-415D-920B-1B8C3077FE0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1936E95-2079-474A-AAD4-2D27D4BD8D50}"/>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150145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59A3C9-6A0D-4036-AEBB-D033D98BD6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7734A050-A08B-4A15-82FB-88D2CB95C8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4376B23-C3A9-4F46-BC12-9113BAE7E5EF}"/>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5" name="Footer Placeholder 4">
            <a:extLst>
              <a:ext uri="{FF2B5EF4-FFF2-40B4-BE49-F238E27FC236}">
                <a16:creationId xmlns:a16="http://schemas.microsoft.com/office/drawing/2014/main" id="{DC3C9FB3-052F-48BE-BC78-EB224AAE818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F2F4B43-8EBB-40D1-8293-49A84DC69352}"/>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103565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D3037-8616-4095-90A1-F4EE85DED3AA}"/>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CFBC544F-9E0A-4DA1-9E7E-E16FE62D49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0C01C6D2-82D3-47E0-B5AB-29337629E1B9}"/>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5" name="Footer Placeholder 4">
            <a:extLst>
              <a:ext uri="{FF2B5EF4-FFF2-40B4-BE49-F238E27FC236}">
                <a16:creationId xmlns:a16="http://schemas.microsoft.com/office/drawing/2014/main" id="{171BE0B7-D460-4C5B-A1B5-5E655D5C140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B51718F-06A5-4CC5-8FBD-F327C26FE9F2}"/>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253046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7760-5D7B-423B-8760-010776C68C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E2456D29-A023-4C0E-B647-8DC8DD991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F1FEA9-67F5-44A3-AF19-955753E50887}"/>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5" name="Footer Placeholder 4">
            <a:extLst>
              <a:ext uri="{FF2B5EF4-FFF2-40B4-BE49-F238E27FC236}">
                <a16:creationId xmlns:a16="http://schemas.microsoft.com/office/drawing/2014/main" id="{1D010A03-E8A3-430E-97E2-5D5E82B754A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C369637-9308-4215-8BBE-65F7174650A0}"/>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204280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57338-A5C6-4B79-9F3B-B20B4C136476}"/>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B6EFF0B-EAA9-4078-86F7-BC95929A18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41A40FD6-49E1-4EFE-8A4E-E75B977342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91BA23F2-9F84-46D5-8BF6-7AF26BCEB56E}"/>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6" name="Footer Placeholder 5">
            <a:extLst>
              <a:ext uri="{FF2B5EF4-FFF2-40B4-BE49-F238E27FC236}">
                <a16:creationId xmlns:a16="http://schemas.microsoft.com/office/drawing/2014/main" id="{378275F3-4A67-47EF-AF54-2CD472BFA71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817564C-8D57-425A-89F9-2C26006E2847}"/>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251605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CE08C-CD4D-4836-93F5-63D600C15C06}"/>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9DF0C6F6-E078-47B1-A122-A9E3DF560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37ACC-113A-409D-BA7C-F0118A8FDC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C8E163B8-8CF4-4DA8-B88D-9027BC26F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44388A-EB60-4ED8-9BBA-FEA6E96086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2CE450CC-6919-427A-A2D0-0C57CACD8DF0}"/>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8" name="Footer Placeholder 7">
            <a:extLst>
              <a:ext uri="{FF2B5EF4-FFF2-40B4-BE49-F238E27FC236}">
                <a16:creationId xmlns:a16="http://schemas.microsoft.com/office/drawing/2014/main" id="{A3ACAB1C-09EA-4174-B13F-CC3794BFF114}"/>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E9B58BBA-842D-4839-80A1-D395C13DBE70}"/>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150298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5D29-926C-487D-A99D-4340CA9DD082}"/>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AAD7BB1D-E36C-410E-8AF8-AF43429DAD21}"/>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4" name="Footer Placeholder 3">
            <a:extLst>
              <a:ext uri="{FF2B5EF4-FFF2-40B4-BE49-F238E27FC236}">
                <a16:creationId xmlns:a16="http://schemas.microsoft.com/office/drawing/2014/main" id="{EBAD641D-1BD5-4012-9F70-53C127A9657C}"/>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64A10945-5C07-408D-90BF-57FEAF3C9CD9}"/>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63075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0D598-E117-4A50-B980-C835BD2FF731}"/>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3" name="Footer Placeholder 2">
            <a:extLst>
              <a:ext uri="{FF2B5EF4-FFF2-40B4-BE49-F238E27FC236}">
                <a16:creationId xmlns:a16="http://schemas.microsoft.com/office/drawing/2014/main" id="{4A8F4118-390E-4A2F-B52D-E8BB0B7D38D6}"/>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341BBF9F-43EC-45A2-A272-784E9F1B4199}"/>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371746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ED087-5B9E-4752-9528-17812BD06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07B9DD40-35DB-4DEF-BDB5-02829DEB16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DA59FAE4-3C2F-47BD-88A0-293E048B6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A3375-48C0-4531-A60E-FF6F276C491E}"/>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6" name="Footer Placeholder 5">
            <a:extLst>
              <a:ext uri="{FF2B5EF4-FFF2-40B4-BE49-F238E27FC236}">
                <a16:creationId xmlns:a16="http://schemas.microsoft.com/office/drawing/2014/main" id="{161E0B80-FC3A-4077-969F-0E64DEAEEA3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905D8C68-AC54-472B-B3AC-238C2B5ED31C}"/>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24191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AD2E3-F384-426E-9E3C-E93E481EF0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FD9817F4-669C-4F23-815D-6347DC3472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E89FF07D-3E16-4AC3-8625-F79C4218D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435FBB-B889-4165-8080-EC62805CDD39}"/>
              </a:ext>
            </a:extLst>
          </p:cNvPr>
          <p:cNvSpPr>
            <a:spLocks noGrp="1"/>
          </p:cNvSpPr>
          <p:nvPr>
            <p:ph type="dt" sz="half" idx="10"/>
          </p:nvPr>
        </p:nvSpPr>
        <p:spPr/>
        <p:txBody>
          <a:bodyPr/>
          <a:lstStyle/>
          <a:p>
            <a:fld id="{5E9A9C4A-5A4B-4D0C-99C2-389187D08E1F}" type="datetimeFigureOut">
              <a:rPr lang="he-IL" smtClean="0"/>
              <a:t>י"ד/חשון/תשפ"ב</a:t>
            </a:fld>
            <a:endParaRPr lang="he-IL"/>
          </a:p>
        </p:txBody>
      </p:sp>
      <p:sp>
        <p:nvSpPr>
          <p:cNvPr id="6" name="Footer Placeholder 5">
            <a:extLst>
              <a:ext uri="{FF2B5EF4-FFF2-40B4-BE49-F238E27FC236}">
                <a16:creationId xmlns:a16="http://schemas.microsoft.com/office/drawing/2014/main" id="{16466070-3D1E-40A6-9827-ADD69A2384B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CD37DD2-93F5-408E-B7C2-59DBD4DF83D9}"/>
              </a:ext>
            </a:extLst>
          </p:cNvPr>
          <p:cNvSpPr>
            <a:spLocks noGrp="1"/>
          </p:cNvSpPr>
          <p:nvPr>
            <p:ph type="sldNum" sz="quarter" idx="12"/>
          </p:nvPr>
        </p:nvSpPr>
        <p:spPr/>
        <p:txBody>
          <a:bodyPr/>
          <a:lstStyle/>
          <a:p>
            <a:fld id="{4C929407-A904-4322-A931-029E88B79534}" type="slidenum">
              <a:rPr lang="he-IL" smtClean="0"/>
              <a:t>‹#›</a:t>
            </a:fld>
            <a:endParaRPr lang="he-IL"/>
          </a:p>
        </p:txBody>
      </p:sp>
    </p:spTree>
    <p:extLst>
      <p:ext uri="{BB962C8B-B14F-4D97-AF65-F5344CB8AC3E}">
        <p14:creationId xmlns:p14="http://schemas.microsoft.com/office/powerpoint/2010/main" val="1970905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DC7ADD-B9D7-45D9-917F-C5D9E4048A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D0328415-3448-487C-BB47-CCA888B25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A66613E0-D8D7-41CA-AC8A-734B7DC6A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A9C4A-5A4B-4D0C-99C2-389187D08E1F}" type="datetimeFigureOut">
              <a:rPr lang="he-IL" smtClean="0"/>
              <a:t>י"ד/חשון/תשפ"ב</a:t>
            </a:fld>
            <a:endParaRPr lang="he-IL"/>
          </a:p>
        </p:txBody>
      </p:sp>
      <p:sp>
        <p:nvSpPr>
          <p:cNvPr id="5" name="Footer Placeholder 4">
            <a:extLst>
              <a:ext uri="{FF2B5EF4-FFF2-40B4-BE49-F238E27FC236}">
                <a16:creationId xmlns:a16="http://schemas.microsoft.com/office/drawing/2014/main" id="{36DE17C0-E736-4686-9842-B9F722E0A0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55ED5F00-BA95-41FD-9EEB-FB34D548C6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29407-A904-4322-A931-029E88B79534}" type="slidenum">
              <a:rPr lang="he-IL" smtClean="0"/>
              <a:t>‹#›</a:t>
            </a:fld>
            <a:endParaRPr lang="he-IL"/>
          </a:p>
        </p:txBody>
      </p:sp>
    </p:spTree>
    <p:extLst>
      <p:ext uri="{BB962C8B-B14F-4D97-AF65-F5344CB8AC3E}">
        <p14:creationId xmlns:p14="http://schemas.microsoft.com/office/powerpoint/2010/main" val="3978582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DD62B-EF40-4AE2-8C67-CD6D98E64E35}"/>
              </a:ext>
            </a:extLst>
          </p:cNvPr>
          <p:cNvSpPr>
            <a:spLocks noGrp="1"/>
          </p:cNvSpPr>
          <p:nvPr>
            <p:ph type="ctrTitle"/>
          </p:nvPr>
        </p:nvSpPr>
        <p:spPr/>
        <p:txBody>
          <a:bodyPr/>
          <a:lstStyle/>
          <a:p>
            <a:r>
              <a:rPr lang="he-IL" dirty="0"/>
              <a:t>אוצר בית דין</a:t>
            </a:r>
          </a:p>
        </p:txBody>
      </p:sp>
      <p:sp>
        <p:nvSpPr>
          <p:cNvPr id="3" name="Subtitle 2">
            <a:extLst>
              <a:ext uri="{FF2B5EF4-FFF2-40B4-BE49-F238E27FC236}">
                <a16:creationId xmlns:a16="http://schemas.microsoft.com/office/drawing/2014/main" id="{051B84E7-8A97-468D-A0B3-64AB2E7DB342}"/>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730730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A00B9-1C11-4AA7-B3BB-A58C12D969F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02BE561-A891-4961-AF6F-84C3CD19F84F}"/>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אור לציון שביעית - עמוד סד</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בעיקר תקנה זו יש לפקפק, </a:t>
            </a:r>
            <a:r>
              <a:rPr lang="he-IL" sz="1800" dirty="0" err="1">
                <a:effectLst/>
                <a:latin typeface="Calibri" panose="020F0502020204030204" pitchFamily="34" charset="0"/>
                <a:ea typeface="Calibri" panose="020F0502020204030204" pitchFamily="34" charset="0"/>
                <a:cs typeface="Arial" panose="020B0604020202020204" pitchFamily="34" charset="0"/>
              </a:rPr>
              <a:t>דהנה</a:t>
            </a:r>
            <a:r>
              <a:rPr lang="he-IL" sz="1800" dirty="0">
                <a:effectLst/>
                <a:latin typeface="Calibri" panose="020F0502020204030204" pitchFamily="34" charset="0"/>
                <a:ea typeface="Calibri" panose="020F0502020204030204" pitchFamily="34" charset="0"/>
                <a:cs typeface="Arial" panose="020B0604020202020204" pitchFamily="34" charset="0"/>
              </a:rPr>
              <a:t> הרמב"ם השמיט </a:t>
            </a:r>
            <a:r>
              <a:rPr lang="he-IL" sz="1800" dirty="0" err="1">
                <a:effectLst/>
                <a:latin typeface="Calibri" panose="020F0502020204030204" pitchFamily="34" charset="0"/>
                <a:ea typeface="Calibri" panose="020F0502020204030204" pitchFamily="34" charset="0"/>
                <a:cs typeface="Arial" panose="020B0604020202020204" pitchFamily="34" charset="0"/>
              </a:rPr>
              <a:t>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זו ולא הביאה בהלכותיו. וכבר עמד על זה </a:t>
            </a:r>
            <a:r>
              <a:rPr lang="he-IL" sz="1800" dirty="0" err="1">
                <a:effectLst/>
                <a:latin typeface="Calibri" panose="020F0502020204030204" pitchFamily="34" charset="0"/>
                <a:ea typeface="Calibri" panose="020F0502020204030204" pitchFamily="34" charset="0"/>
                <a:cs typeface="Arial" panose="020B0604020202020204" pitchFamily="34" charset="0"/>
              </a:rPr>
              <a:t>הרדב"ז</a:t>
            </a:r>
            <a:r>
              <a:rPr lang="he-IL" sz="1800" dirty="0">
                <a:effectLst/>
                <a:latin typeface="Calibri" panose="020F0502020204030204" pitchFamily="34" charset="0"/>
                <a:ea typeface="Calibri" panose="020F0502020204030204" pitchFamily="34" charset="0"/>
                <a:cs typeface="Arial" panose="020B0604020202020204" pitchFamily="34" charset="0"/>
              </a:rPr>
              <a:t> {במקור הקודם}... הרי שהבין מדברי הרמב"ם </a:t>
            </a:r>
            <a:r>
              <a:rPr lang="he-IL" sz="1800" dirty="0" err="1">
                <a:effectLst/>
                <a:latin typeface="Calibri" panose="020F0502020204030204" pitchFamily="34" charset="0"/>
                <a:ea typeface="Calibri" panose="020F0502020204030204" pitchFamily="34" charset="0"/>
                <a:cs typeface="Arial" panose="020B0604020202020204" pitchFamily="34" charset="0"/>
              </a:rPr>
              <a:t>דליתא</a:t>
            </a:r>
            <a:r>
              <a:rPr lang="he-IL" sz="1800" dirty="0">
                <a:effectLst/>
                <a:latin typeface="Calibri" panose="020F0502020204030204" pitchFamily="34" charset="0"/>
                <a:ea typeface="Calibri" panose="020F0502020204030204" pitchFamily="34" charset="0"/>
                <a:cs typeface="Arial" panose="020B0604020202020204" pitchFamily="34" charset="0"/>
              </a:rPr>
              <a:t> לתקנה זו בימינו... יש לנו לילך אחר הוראות הרמב"ם... </a:t>
            </a:r>
            <a:r>
              <a:rPr lang="he-IL" sz="1800" b="1" dirty="0">
                <a:effectLst/>
                <a:latin typeface="Calibri" panose="020F0502020204030204" pitchFamily="34" charset="0"/>
                <a:ea typeface="Calibri" panose="020F0502020204030204" pitchFamily="34" charset="0"/>
                <a:cs typeface="Arial" panose="020B0604020202020204" pitchFamily="34" charset="0"/>
              </a:rPr>
              <a:t>וראוי שלא להקל בזה, שכן נראה שדלעת הרמב"ם אם שומר פרדסו אף על ידי אוצר בית דין, לא קיים מצות הפקר בפירות, אלא צריך להפקיר פירותיו לגמרי שכל הרוצה ליטול יבוא </a:t>
            </a:r>
            <a:r>
              <a:rPr lang="he-IL" sz="1800" b="1" dirty="0" err="1">
                <a:effectLst/>
                <a:latin typeface="Calibri" panose="020F0502020204030204" pitchFamily="34" charset="0"/>
                <a:ea typeface="Calibri" panose="020F0502020204030204" pitchFamily="34" charset="0"/>
                <a:cs typeface="Arial" panose="020B0604020202020204" pitchFamily="34" charset="0"/>
              </a:rPr>
              <a:t>ויטול</a:t>
            </a:r>
            <a:r>
              <a:rPr lang="he-IL" sz="1800" dirty="0">
                <a:effectLst/>
                <a:latin typeface="Calibri" panose="020F0502020204030204" pitchFamily="34" charset="0"/>
                <a:ea typeface="Calibri" panose="020F0502020204030204" pitchFamily="34" charset="0"/>
                <a:cs typeface="Arial" panose="020B0604020202020204" pitchFamily="34" charset="0"/>
              </a:rPr>
              <a:t>... ולפחות ישאיר שדהו פתוחה לכל כמה שעות ביום, ויעמוד באותן שעות וישמור על שדהו מחשש נזקים, ובשאר הזמן שאינו יכול לשמור על השדה, יסמוך על דין אוצר בית דין השומרים על השדה כדי לחלק אחר כך את הפירות, וכך לא יפקיע דין הפקר דאורייתא</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וכל זה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בעל הפרדס, אבל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הקונים, נראה שרשאים לקנות פירות אלו</a:t>
            </a:r>
            <a:r>
              <a:rPr lang="he-IL" sz="1800" dirty="0">
                <a:effectLst/>
                <a:latin typeface="Calibri" panose="020F0502020204030204" pitchFamily="34" charset="0"/>
                <a:ea typeface="Calibri" panose="020F0502020204030204" pitchFamily="34" charset="0"/>
                <a:cs typeface="Arial" panose="020B0604020202020204" pitchFamily="34" charset="0"/>
              </a:rPr>
              <a:t>, ואין להם לחוש משום מסייע בידי עוברי עבירה. דכיון שבעל הפרדס עשה כן על פי הוראת רבנים אין בה משום מסייע בידי עוברי עבירה.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114253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397F-35D6-473A-8FC4-7515BC173BF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2DB7131-42EC-40D8-9EA9-AEFBE09CEC74}"/>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שו"ת מנחת שלמה </a:t>
            </a:r>
            <a:r>
              <a:rPr lang="he-IL" sz="1800" dirty="0" err="1">
                <a:effectLst/>
                <a:latin typeface="Calibri" panose="020F0502020204030204" pitchFamily="34" charset="0"/>
                <a:ea typeface="Calibri" panose="020F0502020204030204" pitchFamily="34" charset="0"/>
                <a:cs typeface="Arial" panose="020B0604020202020204" pitchFamily="34" charset="0"/>
              </a:rPr>
              <a:t>תניינא</a:t>
            </a:r>
            <a:r>
              <a:rPr lang="he-IL" sz="1800" dirty="0">
                <a:effectLst/>
                <a:latin typeface="Calibri" panose="020F0502020204030204" pitchFamily="34" charset="0"/>
                <a:ea typeface="Calibri" panose="020F0502020204030204" pitchFamily="34" charset="0"/>
                <a:cs typeface="Arial" panose="020B0604020202020204" pitchFamily="34" charset="0"/>
              </a:rPr>
              <a:t> (ב - ג) סימן </a:t>
            </a:r>
            <a:r>
              <a:rPr lang="he-IL" sz="1800" dirty="0" err="1">
                <a:effectLst/>
                <a:latin typeface="Calibri" panose="020F0502020204030204" pitchFamily="34" charset="0"/>
                <a:ea typeface="Calibri" panose="020F0502020204030204" pitchFamily="34" charset="0"/>
                <a:cs typeface="Arial" panose="020B0604020202020204" pitchFamily="34" charset="0"/>
              </a:rPr>
              <a:t>קכג</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יש לדון בכפר של מאה איש, ויש לאחד מהם פרדס, ובקשו ממנו בני הכפר שיתעסק בזיבול והשקאה ושמירה </a:t>
            </a:r>
            <a:r>
              <a:rPr lang="he-IL" sz="1800" dirty="0" err="1">
                <a:effectLst/>
                <a:latin typeface="Calibri" panose="020F0502020204030204" pitchFamily="34" charset="0"/>
                <a:ea typeface="Calibri" panose="020F0502020204030204" pitchFamily="34" charset="0"/>
                <a:cs typeface="Arial" panose="020B0604020202020204" pitchFamily="34" charset="0"/>
              </a:rPr>
              <a:t>מנכרים</a:t>
            </a:r>
            <a:r>
              <a:rPr lang="he-IL" sz="1800" dirty="0">
                <a:effectLst/>
                <a:latin typeface="Calibri" panose="020F0502020204030204" pitchFamily="34" charset="0"/>
                <a:ea typeface="Calibri" panose="020F0502020204030204" pitchFamily="34" charset="0"/>
                <a:cs typeface="Arial" panose="020B0604020202020204" pitchFamily="34" charset="0"/>
              </a:rPr>
              <a:t> שלא יבואו וכדומה, ובעבור זה יתנו לו עבור כל קילו פירות סכום מסוים, אם הם חייבים אחר כך לקיים התנאי או לא, ונראה לענ"ד פשוט שהתנאי בטל </a:t>
            </a:r>
            <a:r>
              <a:rPr lang="he-IL" sz="1800" b="1" dirty="0">
                <a:effectLst/>
                <a:latin typeface="Calibri" panose="020F0502020204030204" pitchFamily="34" charset="0"/>
                <a:ea typeface="Calibri" panose="020F0502020204030204" pitchFamily="34" charset="0"/>
                <a:cs typeface="Arial" panose="020B0604020202020204" pitchFamily="34" charset="0"/>
              </a:rPr>
              <a:t>והפירות הם הפקר גמור לכל אדם, בעל כורחו של הבעלים ובעל כורחם של בני הכפר</a:t>
            </a:r>
            <a:r>
              <a:rPr lang="he-IL" sz="1800" dirty="0">
                <a:effectLst/>
                <a:latin typeface="Calibri" panose="020F0502020204030204" pitchFamily="34" charset="0"/>
                <a:ea typeface="Calibri" panose="020F0502020204030204" pitchFamily="34" charset="0"/>
                <a:cs typeface="Arial" panose="020B0604020202020204" pitchFamily="34" charset="0"/>
              </a:rPr>
              <a:t>. וכמו שאנשים אחרים יכולים ודאי לקטוף פירות בלי שום תשלום, כך גם בני הכפר יכולים לעשות כן הואיל </a:t>
            </a:r>
            <a:r>
              <a:rPr lang="he-IL" sz="1800" b="1" dirty="0">
                <a:effectLst/>
                <a:latin typeface="Calibri" panose="020F0502020204030204" pitchFamily="34" charset="0"/>
                <a:ea typeface="Calibri" panose="020F0502020204030204" pitchFamily="34" charset="0"/>
                <a:cs typeface="Arial" panose="020B0604020202020204" pitchFamily="34" charset="0"/>
              </a:rPr>
              <a:t>ומחמת </a:t>
            </a:r>
            <a:r>
              <a:rPr lang="he-IL" sz="1800" b="1" dirty="0" err="1">
                <a:effectLst/>
                <a:latin typeface="Calibri" panose="020F0502020204030204" pitchFamily="34" charset="0"/>
                <a:ea typeface="Calibri" panose="020F0502020204030204" pitchFamily="34" charset="0"/>
                <a:cs typeface="Arial" panose="020B0604020202020204" pitchFamily="34" charset="0"/>
              </a:rPr>
              <a:t>אפקעתא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דמלכא</a:t>
            </a:r>
            <a:r>
              <a:rPr lang="he-IL" sz="1800" b="1" dirty="0">
                <a:effectLst/>
                <a:latin typeface="Calibri" panose="020F0502020204030204" pitchFamily="34" charset="0"/>
                <a:ea typeface="Calibri" panose="020F0502020204030204" pitchFamily="34" charset="0"/>
                <a:cs typeface="Arial" panose="020B0604020202020204" pitchFamily="34" charset="0"/>
              </a:rPr>
              <a:t> כל הפירות הפקר</a:t>
            </a:r>
            <a:r>
              <a:rPr lang="he-IL" sz="1800" dirty="0">
                <a:effectLst/>
                <a:latin typeface="Calibri" panose="020F0502020204030204" pitchFamily="34" charset="0"/>
                <a:ea typeface="Calibri" panose="020F0502020204030204" pitchFamily="34" charset="0"/>
                <a:cs typeface="Arial" panose="020B0604020202020204" pitchFamily="34" charset="0"/>
              </a:rPr>
              <a:t>. אך יוכל בעל הפרדס לתבוע מבני הכפר שישלמו לו עבור זה שאמרו לו להשקות ולזבל [ואין זה ברור אם הם חייבים לשלם], אבל מכל מקום לא יתכן כלל שום בעלות על הפירות גם כלפי בני הכפר והם יכולים לקטוף חנם ללא שום תשלום...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753898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3F29F-AF1F-4873-98A9-48C9DD43EAE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0D49E0D-C094-46A1-AA1D-30811A57DF21}"/>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פרופסור שאול ליברמן - </a:t>
            </a:r>
            <a:r>
              <a:rPr lang="he-IL" sz="1800" dirty="0" err="1">
                <a:effectLst/>
                <a:latin typeface="Calibri" panose="020F0502020204030204" pitchFamily="34" charset="0"/>
                <a:ea typeface="Calibri" panose="020F0502020204030204" pitchFamily="34" charset="0"/>
                <a:cs typeface="Arial" panose="020B0604020202020204" pitchFamily="34" charset="0"/>
              </a:rPr>
              <a:t>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כפשוטה שביעית עמוד 583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כשהתקינו אחר כך שבית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שוכרין</a:t>
            </a:r>
            <a:r>
              <a:rPr lang="he-IL" sz="1800" dirty="0">
                <a:effectLst/>
                <a:latin typeface="Calibri" panose="020F0502020204030204" pitchFamily="34" charset="0"/>
                <a:ea typeface="Calibri" panose="020F0502020204030204" pitchFamily="34" charset="0"/>
                <a:cs typeface="Arial" panose="020B0604020202020204" pitchFamily="34" charset="0"/>
              </a:rPr>
              <a:t> פועלים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בוודאי הושיבו שומרים על הכרמים והשדות אף בשביעית, שלא יבזזו אותם בני אדם לעצמן, והשומרים שומרים שיכנסו הפירות לאוצר, והם מתחלקים אחר כך לכל אדם</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ועל פי זה, ורק על פי זה נבין ירושלמי תמוה בשביעית (ד, ב) "רבי טרפון ירד לאכול </a:t>
            </a:r>
            <a:r>
              <a:rPr lang="he-IL" sz="1800" dirty="0" err="1">
                <a:effectLst/>
                <a:latin typeface="Calibri" panose="020F0502020204030204" pitchFamily="34" charset="0"/>
                <a:ea typeface="Calibri" panose="020F0502020204030204" pitchFamily="34" charset="0"/>
                <a:cs typeface="Arial" panose="020B0604020202020204" pitchFamily="34" charset="0"/>
              </a:rPr>
              <a:t>קציעות</a:t>
            </a:r>
            <a:r>
              <a:rPr lang="he-IL" sz="1800" dirty="0">
                <a:effectLst/>
                <a:latin typeface="Calibri" panose="020F0502020204030204" pitchFamily="34" charset="0"/>
                <a:ea typeface="Calibri" panose="020F0502020204030204" pitchFamily="34" charset="0"/>
                <a:cs typeface="Arial" panose="020B0604020202020204" pitchFamily="34" charset="0"/>
              </a:rPr>
              <a:t> מתוך {השדה} שלו שלא בטובה כבית שמאי. </a:t>
            </a:r>
            <a:r>
              <a:rPr lang="he-IL" sz="1800" dirty="0" err="1">
                <a:effectLst/>
                <a:latin typeface="Calibri" panose="020F0502020204030204" pitchFamily="34" charset="0"/>
                <a:ea typeface="Calibri" panose="020F0502020204030204" pitchFamily="34" charset="0"/>
                <a:cs typeface="Arial" panose="020B0604020202020204" pitchFamily="34" charset="0"/>
              </a:rPr>
              <a:t>חמוניה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סנטיריה</a:t>
            </a:r>
            <a:r>
              <a:rPr lang="he-IL" sz="1800" dirty="0">
                <a:effectLst/>
                <a:latin typeface="Calibri" panose="020F0502020204030204" pitchFamily="34" charset="0"/>
                <a:ea typeface="Calibri" panose="020F0502020204030204" pitchFamily="34" charset="0"/>
                <a:cs typeface="Arial" panose="020B0604020202020204" pitchFamily="34" charset="0"/>
              </a:rPr>
              <a:t> {ראוהו השומרים} </a:t>
            </a:r>
            <a:r>
              <a:rPr lang="he-IL" sz="1800" dirty="0" err="1">
                <a:effectLst/>
                <a:latin typeface="Calibri" panose="020F0502020204030204" pitchFamily="34" charset="0"/>
                <a:ea typeface="Calibri" panose="020F0502020204030204" pitchFamily="34" charset="0"/>
                <a:cs typeface="Arial" panose="020B0604020202020204" pitchFamily="34" charset="0"/>
              </a:rPr>
              <a:t>ושורון</a:t>
            </a:r>
            <a:r>
              <a:rPr lang="he-IL" sz="1800" dirty="0">
                <a:effectLst/>
                <a:latin typeface="Calibri" panose="020F0502020204030204" pitchFamily="34" charset="0"/>
                <a:ea typeface="Calibri" panose="020F0502020204030204" pitchFamily="34" charset="0"/>
                <a:cs typeface="Arial" panose="020B0604020202020204" pitchFamily="34" charset="0"/>
              </a:rPr>
              <a:t> חבטין </a:t>
            </a:r>
            <a:r>
              <a:rPr lang="he-IL" sz="1800" dirty="0" err="1">
                <a:effectLst/>
                <a:latin typeface="Calibri" panose="020F0502020204030204" pitchFamily="34" charset="0"/>
                <a:ea typeface="Calibri" panose="020F0502020204030204" pitchFamily="34" charset="0"/>
                <a:cs typeface="Arial" panose="020B0604020202020204" pitchFamily="34" charset="0"/>
              </a:rPr>
              <a:t>עלוי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אי לי </a:t>
            </a:r>
            <a:r>
              <a:rPr lang="he-IL" sz="1800" dirty="0" err="1">
                <a:effectLst/>
                <a:latin typeface="Calibri" panose="020F0502020204030204" pitchFamily="34" charset="0"/>
                <a:ea typeface="Calibri" panose="020F0502020204030204" pitchFamily="34" charset="0"/>
                <a:cs typeface="Arial" panose="020B0604020202020204" pitchFamily="34" charset="0"/>
              </a:rPr>
              <a:t>שנתכבדתי</a:t>
            </a:r>
            <a:r>
              <a:rPr lang="he-IL" sz="1800" dirty="0">
                <a:effectLst/>
                <a:latin typeface="Calibri" panose="020F0502020204030204" pitchFamily="34" charset="0"/>
                <a:ea typeface="Calibri" panose="020F0502020204030204" pitchFamily="34" charset="0"/>
                <a:cs typeface="Arial" panose="020B0604020202020204" pitchFamily="34" charset="0"/>
              </a:rPr>
              <a:t> בכתרה של תורה". וכל זה תמוה מאד, כיצד היו שומרים בכרמו של רבי טרפון, וכן מה עניין כאן לכבודה של תורה {שהרי תמיד השומרים אינם מכים את בעל השדה שנכנס לתוכה}?... אבל לפי </a:t>
            </a:r>
            <a:r>
              <a:rPr lang="he-IL" sz="1800" dirty="0" err="1">
                <a:effectLst/>
                <a:latin typeface="Calibri" panose="020F0502020204030204" pitchFamily="34" charset="0"/>
                <a:ea typeface="Calibri" panose="020F0502020204030204" pitchFamily="34" charset="0"/>
                <a:cs typeface="Arial" panose="020B0604020202020204" pitchFamily="34" charset="0"/>
              </a:rPr>
              <a:t>התוספתא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שלנו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מובן. השומרים היו שומרי בית דין ושמירת שומרי בית דין היא כמו שמירה להפקר (שהרי הפירות מתחלקות אחר כך) ואין כאן איסור משומר, ואלמלי היה רבי טרפון אדם גדול בתורה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חובטין</a:t>
            </a:r>
            <a:r>
              <a:rPr lang="he-IL" sz="1800" dirty="0">
                <a:effectLst/>
                <a:latin typeface="Calibri" panose="020F0502020204030204" pitchFamily="34" charset="0"/>
                <a:ea typeface="Calibri" panose="020F0502020204030204" pitchFamily="34" charset="0"/>
                <a:cs typeface="Arial" panose="020B0604020202020204" pitchFamily="34" charset="0"/>
              </a:rPr>
              <a:t> אותו אפילו אכל משלו, שלא בטובת השומרים... נמצאנו למדים שהלכה זו של </a:t>
            </a:r>
            <a:r>
              <a:rPr lang="he-IL" sz="1800" dirty="0" err="1">
                <a:effectLst/>
                <a:latin typeface="Calibri" panose="020F0502020204030204" pitchFamily="34" charset="0"/>
                <a:ea typeface="Calibri" panose="020F0502020204030204" pitchFamily="34" charset="0"/>
                <a:cs typeface="Arial" panose="020B0604020202020204" pitchFamily="34" charset="0"/>
              </a:rPr>
              <a:t>התוספתא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נוהגת עדיין בימי רבי טרפון.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474162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A14CC-24EC-4EA4-AA68-F88F0A81B0C1}"/>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F6AD4AB4-54EF-434D-92B9-C1D7A54D73E9}"/>
              </a:ext>
            </a:extLst>
          </p:cNvPr>
          <p:cNvGraphicFramePr>
            <a:graphicFrameLocks noGrp="1"/>
          </p:cNvGraphicFramePr>
          <p:nvPr>
            <p:ph idx="1"/>
            <p:extLst>
              <p:ext uri="{D42A27DB-BD31-4B8C-83A1-F6EECF244321}">
                <p14:modId xmlns:p14="http://schemas.microsoft.com/office/powerpoint/2010/main" val="10880145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036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6AD4AB4-54EF-434D-92B9-C1D7A54D73E9}"/>
              </a:ext>
            </a:extLst>
          </p:cNvPr>
          <p:cNvGraphicFramePr>
            <a:graphicFrameLocks noGrp="1"/>
          </p:cNvGraphicFramePr>
          <p:nvPr>
            <p:ph idx="1"/>
            <p:extLst>
              <p:ext uri="{D42A27DB-BD31-4B8C-83A1-F6EECF244321}">
                <p14:modId xmlns:p14="http://schemas.microsoft.com/office/powerpoint/2010/main" val="3812922190"/>
              </p:ext>
            </p:extLst>
          </p:nvPr>
        </p:nvGraphicFramePr>
        <p:xfrm>
          <a:off x="838200" y="278296"/>
          <a:ext cx="10515600" cy="589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480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235119-170F-4D61-B5E1-FEE47FD4CBC0}"/>
              </a:ext>
            </a:extLst>
          </p:cNvPr>
          <p:cNvSpPr>
            <a:spLocks noGrp="1"/>
          </p:cNvSpPr>
          <p:nvPr>
            <p:ph type="title"/>
          </p:nvPr>
        </p:nvSpPr>
        <p:spPr/>
        <p:txBody>
          <a:bodyPr/>
          <a:lstStyle/>
          <a:p>
            <a:pPr algn="r" rtl="1"/>
            <a:r>
              <a:rPr lang="he-IL" dirty="0"/>
              <a:t>קצירה- האם אוצר בית דין מתיר קצירה כדרך הקוצרים (מה שדרך כלל אסור ב"לא תקצור")</a:t>
            </a:r>
          </a:p>
        </p:txBody>
      </p:sp>
      <p:sp>
        <p:nvSpPr>
          <p:cNvPr id="5" name="Text Placeholder 4">
            <a:extLst>
              <a:ext uri="{FF2B5EF4-FFF2-40B4-BE49-F238E27FC236}">
                <a16:creationId xmlns:a16="http://schemas.microsoft.com/office/drawing/2014/main" id="{5A043F58-3F0D-4DC2-B87E-A7545006CCAC}"/>
              </a:ext>
            </a:extLst>
          </p:cNvPr>
          <p:cNvSpPr>
            <a:spLocks noGrp="1"/>
          </p:cNvSpPr>
          <p:nvPr>
            <p:ph type="body" idx="1"/>
          </p:nvPr>
        </p:nvSpPr>
        <p:spPr/>
        <p:txBody>
          <a:bodyPr/>
          <a:lstStyle/>
          <a:p>
            <a:endParaRPr lang="he-IL" dirty="0"/>
          </a:p>
        </p:txBody>
      </p:sp>
    </p:spTree>
    <p:extLst>
      <p:ext uri="{BB962C8B-B14F-4D97-AF65-F5344CB8AC3E}">
        <p14:creationId xmlns:p14="http://schemas.microsoft.com/office/powerpoint/2010/main" val="290145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ECAE4-7826-4A3E-A754-3A869A58ACB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A7D291A-05E5-4106-8392-6EEC0E00FA11}"/>
              </a:ext>
            </a:extLst>
          </p:cNvPr>
          <p:cNvSpPr>
            <a:spLocks noGrp="1"/>
          </p:cNvSpPr>
          <p:nvPr>
            <p:ph idx="1"/>
          </p:nvPr>
        </p:nvSpPr>
        <p:spPr/>
        <p:txBody>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חזון</a:t>
            </a:r>
            <a:r>
              <a:rPr lang="he-IL" sz="1800" dirty="0">
                <a:effectLst/>
                <a:latin typeface="Calibri" panose="020F0502020204030204" pitchFamily="34" charset="0"/>
                <a:ea typeface="Calibri" panose="020F0502020204030204" pitchFamily="34" charset="0"/>
                <a:cs typeface="Arial" panose="020B0604020202020204" pitchFamily="34" charset="0"/>
              </a:rPr>
              <a:t> איש שביעית סימן </a:t>
            </a:r>
            <a:r>
              <a:rPr lang="he-IL" sz="1800" dirty="0" err="1">
                <a:effectLst/>
                <a:latin typeface="Calibri" panose="020F0502020204030204" pitchFamily="34" charset="0"/>
                <a:ea typeface="Calibri" panose="020F0502020204030204" pitchFamily="34" charset="0"/>
                <a:cs typeface="Arial" panose="020B0604020202020204" pitchFamily="34" charset="0"/>
              </a:rPr>
              <a:t>יב</a:t>
            </a:r>
            <a:r>
              <a:rPr lang="he-IL" sz="1800" dirty="0">
                <a:effectLst/>
                <a:latin typeface="Calibri" panose="020F0502020204030204" pitchFamily="34" charset="0"/>
                <a:ea typeface="Calibri" panose="020F0502020204030204" pitchFamily="34" charset="0"/>
                <a:cs typeface="Arial" panose="020B0604020202020204" pitchFamily="34" charset="0"/>
              </a:rPr>
              <a:t> אות 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ומהא </a:t>
            </a:r>
            <a:r>
              <a:rPr lang="he-IL" sz="1800" dirty="0" err="1">
                <a:effectLst/>
                <a:latin typeface="Calibri" panose="020F0502020204030204" pitchFamily="34" charset="0"/>
                <a:ea typeface="Calibri" panose="020F0502020204030204" pitchFamily="34" charset="0"/>
                <a:cs typeface="Arial" panose="020B0604020202020204" pitchFamily="34" charset="0"/>
              </a:rPr>
              <a:t>דתניא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דבזמן</a:t>
            </a:r>
            <a:r>
              <a:rPr lang="he-IL" sz="1800" b="1" dirty="0">
                <a:effectLst/>
                <a:latin typeface="Calibri" panose="020F0502020204030204" pitchFamily="34" charset="0"/>
                <a:ea typeface="Calibri" panose="020F0502020204030204" pitchFamily="34" charset="0"/>
                <a:cs typeface="Arial" panose="020B0604020202020204" pitchFamily="34" charset="0"/>
              </a:rPr>
              <a:t> שיש אוצר על פי בית דין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דורכין</a:t>
            </a:r>
            <a:r>
              <a:rPr lang="he-IL" sz="1800" b="1" dirty="0">
                <a:effectLst/>
                <a:latin typeface="Calibri" panose="020F0502020204030204" pitchFamily="34" charset="0"/>
                <a:ea typeface="Calibri" panose="020F0502020204030204" pitchFamily="34" charset="0"/>
                <a:cs typeface="Arial" panose="020B0604020202020204" pitchFamily="34" charset="0"/>
              </a:rPr>
              <a:t> ענבים בגת וזיתים בבית הבד</a:t>
            </a:r>
            <a:r>
              <a:rPr lang="he-IL" sz="1800" dirty="0">
                <a:effectLst/>
                <a:latin typeface="Calibri" panose="020F0502020204030204" pitchFamily="34" charset="0"/>
                <a:ea typeface="Calibri" panose="020F0502020204030204" pitchFamily="34" charset="0"/>
                <a:cs typeface="Arial" panose="020B0604020202020204" pitchFamily="34" charset="0"/>
              </a:rPr>
              <a:t>, שמעינן דהא דתנן (ח, ו) שאין דורכים ענבים בגת היינו דווקא בעלים, </a:t>
            </a:r>
            <a:r>
              <a:rPr lang="he-IL" sz="1800" b="1" dirty="0">
                <a:effectLst/>
                <a:latin typeface="Calibri" panose="020F0502020204030204" pitchFamily="34" charset="0"/>
                <a:ea typeface="Calibri" panose="020F0502020204030204" pitchFamily="34" charset="0"/>
                <a:cs typeface="Arial" panose="020B0604020202020204" pitchFamily="34" charset="0"/>
              </a:rPr>
              <a:t>אבל אותן שזכו מן ההפקר </a:t>
            </a:r>
            <a:r>
              <a:rPr lang="he-IL" sz="1800" b="1" dirty="0" err="1">
                <a:effectLst/>
                <a:latin typeface="Calibri" panose="020F0502020204030204" pitchFamily="34" charset="0"/>
                <a:ea typeface="Calibri" panose="020F0502020204030204" pitchFamily="34" charset="0"/>
                <a:cs typeface="Arial" panose="020B0604020202020204" pitchFamily="34" charset="0"/>
              </a:rPr>
              <a:t>מותרין</a:t>
            </a:r>
            <a:r>
              <a:rPr lang="he-IL" sz="1800" b="1" dirty="0">
                <a:effectLst/>
                <a:latin typeface="Calibri" panose="020F0502020204030204" pitchFamily="34" charset="0"/>
                <a:ea typeface="Calibri" panose="020F0502020204030204" pitchFamily="34" charset="0"/>
                <a:cs typeface="Arial" panose="020B0604020202020204" pitchFamily="34" charset="0"/>
              </a:rPr>
              <a:t> בכל</a:t>
            </a:r>
            <a:r>
              <a:rPr lang="he-IL" sz="1800" dirty="0">
                <a:effectLst/>
                <a:latin typeface="Calibri" panose="020F0502020204030204" pitchFamily="34" charset="0"/>
                <a:ea typeface="Calibri" panose="020F0502020204030204" pitchFamily="34" charset="0"/>
                <a:cs typeface="Arial" panose="020B0604020202020204" pitchFamily="34" charset="0"/>
              </a:rPr>
              <a:t>. וקרא </a:t>
            </a:r>
            <a:r>
              <a:rPr lang="he-IL" sz="1800" dirty="0" err="1">
                <a:effectLst/>
                <a:latin typeface="Calibri" panose="020F0502020204030204" pitchFamily="34" charset="0"/>
                <a:ea typeface="Calibri" panose="020F0502020204030204" pitchFamily="34" charset="0"/>
                <a:cs typeface="Arial" panose="020B0604020202020204" pitchFamily="34" charset="0"/>
              </a:rPr>
              <a:t>ד'לא</a:t>
            </a:r>
            <a:r>
              <a:rPr lang="he-IL" sz="1800" dirty="0">
                <a:effectLst/>
                <a:latin typeface="Calibri" panose="020F0502020204030204" pitchFamily="34" charset="0"/>
                <a:ea typeface="Calibri" panose="020F0502020204030204" pitchFamily="34" charset="0"/>
                <a:cs typeface="Arial" panose="020B0604020202020204" pitchFamily="34" charset="0"/>
              </a:rPr>
              <a:t> תקצור כדרך הקוצרים' בבעלים אזהר רחמנא... ועיין לקמן... </a:t>
            </a:r>
            <a:r>
              <a:rPr lang="he-IL" sz="1800" dirty="0" err="1">
                <a:effectLst/>
                <a:latin typeface="Calibri" panose="020F0502020204030204" pitchFamily="34" charset="0"/>
                <a:ea typeface="Calibri" panose="020F0502020204030204" pitchFamily="34" charset="0"/>
                <a:cs typeface="Arial" panose="020B0604020202020204" pitchFamily="34" charset="0"/>
              </a:rPr>
              <a:t>דאפשר</a:t>
            </a:r>
            <a:r>
              <a:rPr lang="he-IL" sz="1800" dirty="0">
                <a:effectLst/>
                <a:latin typeface="Calibri" panose="020F0502020204030204" pitchFamily="34" charset="0"/>
                <a:ea typeface="Calibri" panose="020F0502020204030204" pitchFamily="34" charset="0"/>
                <a:cs typeface="Arial" panose="020B0604020202020204" pitchFamily="34" charset="0"/>
              </a:rPr>
              <a:t> דיש שבות גם בשל אחרים כשאוצר הרבה.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dirty="0"/>
          </a:p>
        </p:txBody>
      </p:sp>
    </p:spTree>
    <p:extLst>
      <p:ext uri="{BB962C8B-B14F-4D97-AF65-F5344CB8AC3E}">
        <p14:creationId xmlns:p14="http://schemas.microsoft.com/office/powerpoint/2010/main" val="4077422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FC3F-E78C-4687-B073-E8FC0D39C3A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EA2C02F-06A8-4304-B998-B85D21153DE3}"/>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שלמה זלמן </a:t>
            </a:r>
            <a:r>
              <a:rPr lang="he-IL" sz="1800" dirty="0" err="1">
                <a:effectLst/>
                <a:latin typeface="Calibri" panose="020F0502020204030204" pitchFamily="34" charset="0"/>
                <a:ea typeface="Calibri" panose="020F0502020204030204" pitchFamily="34" charset="0"/>
                <a:cs typeface="Arial" panose="020B0604020202020204" pitchFamily="34" charset="0"/>
              </a:rPr>
              <a:t>אויערבך</a:t>
            </a:r>
            <a:r>
              <a:rPr lang="he-IL" sz="1800" dirty="0">
                <a:effectLst/>
                <a:latin typeface="Calibri" panose="020F0502020204030204" pitchFamily="34" charset="0"/>
                <a:ea typeface="Calibri" panose="020F0502020204030204" pitchFamily="34" charset="0"/>
                <a:cs typeface="Arial" panose="020B0604020202020204" pitchFamily="34" charset="0"/>
              </a:rPr>
              <a:t> - מעדני ארץ סימן ז אות ד</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לפי שיטתו {של החזון איש} </a:t>
            </a:r>
            <a:r>
              <a:rPr lang="he-IL" sz="1800" b="1" dirty="0" err="1">
                <a:effectLst/>
                <a:latin typeface="Calibri" panose="020F0502020204030204" pitchFamily="34" charset="0"/>
                <a:ea typeface="Calibri" panose="020F0502020204030204" pitchFamily="34" charset="0"/>
                <a:cs typeface="Arial" panose="020B0604020202020204" pitchFamily="34" charset="0"/>
              </a:rPr>
              <a:t>דבשדות</a:t>
            </a:r>
            <a:r>
              <a:rPr lang="he-IL" sz="1800" b="1" dirty="0">
                <a:effectLst/>
                <a:latin typeface="Calibri" panose="020F0502020204030204" pitchFamily="34" charset="0"/>
                <a:ea typeface="Calibri" panose="020F0502020204030204" pitchFamily="34" charset="0"/>
                <a:cs typeface="Arial" panose="020B0604020202020204" pitchFamily="34" charset="0"/>
              </a:rPr>
              <a:t> אחרים מותר גם אסיפה מרובה</a:t>
            </a:r>
            <a:r>
              <a:rPr lang="he-IL" sz="1800" dirty="0">
                <a:effectLst/>
                <a:latin typeface="Calibri" panose="020F0502020204030204" pitchFamily="34" charset="0"/>
                <a:ea typeface="Calibri" panose="020F0502020204030204" pitchFamily="34" charset="0"/>
                <a:cs typeface="Arial" panose="020B0604020202020204" pitchFamily="34" charset="0"/>
              </a:rPr>
              <a:t> נמצא דאין איסור קצירה נוהג כלל בשדות אחרים, וזה </a:t>
            </a:r>
            <a:r>
              <a:rPr lang="he-IL" sz="1800" b="1" dirty="0">
                <a:effectLst/>
                <a:latin typeface="Calibri" panose="020F0502020204030204" pitchFamily="34" charset="0"/>
                <a:ea typeface="Calibri" panose="020F0502020204030204" pitchFamily="34" charset="0"/>
                <a:cs typeface="Arial" panose="020B0604020202020204" pitchFamily="34" charset="0"/>
              </a:rPr>
              <a:t>ודאי דוחק</a:t>
            </a:r>
            <a:r>
              <a:rPr lang="he-IL" sz="1800" dirty="0">
                <a:effectLst/>
                <a:latin typeface="Calibri" panose="020F0502020204030204" pitchFamily="34" charset="0"/>
                <a:ea typeface="Calibri" panose="020F0502020204030204" pitchFamily="34" charset="0"/>
                <a:cs typeface="Arial" panose="020B0604020202020204" pitchFamily="34" charset="0"/>
              </a:rPr>
              <a:t>... מהא </a:t>
            </a:r>
            <a:r>
              <a:rPr lang="he-IL" sz="1800" dirty="0" err="1">
                <a:effectLst/>
                <a:latin typeface="Calibri" panose="020F0502020204030204" pitchFamily="34" charset="0"/>
                <a:ea typeface="Calibri" panose="020F0502020204030204" pitchFamily="34" charset="0"/>
                <a:cs typeface="Arial" panose="020B0604020202020204" pitchFamily="34" charset="0"/>
              </a:rPr>
              <a:t>דדחקו</a:t>
            </a:r>
            <a:r>
              <a:rPr lang="he-IL" sz="1800" dirty="0">
                <a:effectLst/>
                <a:latin typeface="Calibri" panose="020F0502020204030204" pitchFamily="34" charset="0"/>
                <a:ea typeface="Calibri" panose="020F0502020204030204" pitchFamily="34" charset="0"/>
                <a:cs typeface="Arial" panose="020B0604020202020204" pitchFamily="34" charset="0"/>
              </a:rPr>
              <a:t> התוספות במנחות (פד, א) איך מותר לקצור בשביעית לצורך העומר, והוצרכו לחדש מפני שהקצירה היא לצורך גבוה, או משום </a:t>
            </a:r>
            <a:r>
              <a:rPr lang="he-IL" sz="1800" dirty="0" err="1">
                <a:effectLst/>
                <a:latin typeface="Calibri" panose="020F0502020204030204" pitchFamily="34" charset="0"/>
                <a:ea typeface="Calibri" panose="020F0502020204030204" pitchFamily="34" charset="0"/>
                <a:cs typeface="Arial" panose="020B0604020202020204" pitchFamily="34" charset="0"/>
              </a:rPr>
              <a:t>דכמו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דדחי</a:t>
            </a:r>
            <a:r>
              <a:rPr lang="he-IL" sz="1800" dirty="0">
                <a:effectLst/>
                <a:latin typeface="Calibri" panose="020F0502020204030204" pitchFamily="34" charset="0"/>
                <a:ea typeface="Calibri" panose="020F0502020204030204" pitchFamily="34" charset="0"/>
                <a:cs typeface="Arial" panose="020B0604020202020204" pitchFamily="34" charset="0"/>
              </a:rPr>
              <a:t> שבת כמו כן דוחה גם לאו </a:t>
            </a:r>
            <a:r>
              <a:rPr lang="he-IL" sz="1800" dirty="0" err="1">
                <a:effectLst/>
                <a:latin typeface="Calibri" panose="020F0502020204030204" pitchFamily="34" charset="0"/>
                <a:ea typeface="Calibri" panose="020F0502020204030204" pitchFamily="34" charset="0"/>
                <a:cs typeface="Arial" panose="020B0604020202020204" pitchFamily="34" charset="0"/>
              </a:rPr>
              <a:t>דקצירה</a:t>
            </a:r>
            <a:r>
              <a:rPr lang="he-IL" sz="1800" dirty="0">
                <a:effectLst/>
                <a:latin typeface="Calibri" panose="020F0502020204030204" pitchFamily="34" charset="0"/>
                <a:ea typeface="Calibri" panose="020F0502020204030204" pitchFamily="34" charset="0"/>
                <a:cs typeface="Arial" panose="020B0604020202020204" pitchFamily="34" charset="0"/>
              </a:rPr>
              <a:t> בשביעית...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ותיפוק</a:t>
            </a:r>
            <a:r>
              <a:rPr lang="he-IL" sz="1800" dirty="0">
                <a:effectLst/>
                <a:latin typeface="Calibri" panose="020F0502020204030204" pitchFamily="34" charset="0"/>
                <a:ea typeface="Calibri" panose="020F0502020204030204" pitchFamily="34" charset="0"/>
                <a:cs typeface="Arial" panose="020B0604020202020204" pitchFamily="34" charset="0"/>
              </a:rPr>
              <a:t> ליה שהקצירה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על ידי שלוחי בית דין שלא היו כלל בעלי השדה? אלא ודאי מוכח </a:t>
            </a:r>
            <a:r>
              <a:rPr lang="he-IL" sz="1800" dirty="0" err="1">
                <a:effectLst/>
                <a:latin typeface="Calibri" panose="020F0502020204030204" pitchFamily="34" charset="0"/>
                <a:ea typeface="Calibri" panose="020F0502020204030204" pitchFamily="34" charset="0"/>
                <a:cs typeface="Arial" panose="020B0604020202020204" pitchFamily="34" charset="0"/>
              </a:rPr>
              <a:t>דלענין</a:t>
            </a:r>
            <a:r>
              <a:rPr lang="he-IL" sz="1800" dirty="0">
                <a:effectLst/>
                <a:latin typeface="Calibri" panose="020F0502020204030204" pitchFamily="34" charset="0"/>
                <a:ea typeface="Calibri" panose="020F0502020204030204" pitchFamily="34" charset="0"/>
                <a:cs typeface="Arial" panose="020B0604020202020204" pitchFamily="34" charset="0"/>
              </a:rPr>
              <a:t> איסור קצירה אין שום חילוק בין בעלים לאחרים</a:t>
            </a:r>
            <a:r>
              <a:rPr lang="en-US" sz="1800" dirty="0">
                <a:effectLst/>
                <a:latin typeface="Arial" panose="020B0604020202020204" pitchFamily="34"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Arial" panose="020B0604020202020204" pitchFamily="34" charset="0"/>
              </a:rPr>
              <a:t>  מבואר </a:t>
            </a:r>
            <a:r>
              <a:rPr lang="he-IL" sz="1800" b="1" dirty="0">
                <a:effectLst/>
                <a:latin typeface="Calibri" panose="020F0502020204030204" pitchFamily="34" charset="0"/>
                <a:ea typeface="Calibri" panose="020F0502020204030204" pitchFamily="34" charset="0"/>
                <a:cs typeface="Arial" panose="020B0604020202020204" pitchFamily="34" charset="0"/>
              </a:rPr>
              <a:t>שאף </a:t>
            </a:r>
            <a:r>
              <a:rPr lang="he-IL" sz="1800" b="1" dirty="0" err="1">
                <a:effectLst/>
                <a:latin typeface="Calibri" panose="020F0502020204030204" pitchFamily="34" charset="0"/>
                <a:ea typeface="Calibri" panose="020F0502020204030204" pitchFamily="34" charset="0"/>
                <a:cs typeface="Arial" panose="020B0604020202020204" pitchFamily="34" charset="0"/>
              </a:rPr>
              <a:t>להרמב"ן</a:t>
            </a:r>
            <a:r>
              <a:rPr lang="he-IL" sz="1800" b="1" dirty="0">
                <a:effectLst/>
                <a:latin typeface="Calibri" panose="020F0502020204030204" pitchFamily="34" charset="0"/>
                <a:ea typeface="Calibri" panose="020F0502020204030204" pitchFamily="34" charset="0"/>
                <a:cs typeface="Arial" panose="020B0604020202020204" pitchFamily="34" charset="0"/>
              </a:rPr>
              <a:t> רק בשלוחי בית דין יש מקום להתיר מפני שקצירתם היא לצורך עניי העיר, אבל שאר כל אדם אף לדעת הרמב"ן עובר שפיר בלאו דלא תקצור</a:t>
            </a:r>
            <a:r>
              <a:rPr lang="en-US" sz="1800" b="1" dirty="0">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53635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67E7-F46B-465A-95F0-E3CEF582AD7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A7769E3-375C-4406-A047-69DC9B835ED1}"/>
              </a:ext>
            </a:extLst>
          </p:cNvPr>
          <p:cNvSpPr>
            <a:spLocks noGrp="1"/>
          </p:cNvSpPr>
          <p:nvPr>
            <p:ph idx="1"/>
          </p:nvPr>
        </p:nvSpPr>
        <p:spPr/>
        <p:txBody>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סירילאו</a:t>
            </a:r>
            <a:r>
              <a:rPr lang="he-IL" sz="1800" dirty="0">
                <a:effectLst/>
                <a:latin typeface="Calibri" panose="020F0502020204030204" pitchFamily="34" charset="0"/>
                <a:ea typeface="Calibri" panose="020F0502020204030204" pitchFamily="34" charset="0"/>
                <a:cs typeface="Arial" panose="020B0604020202020204" pitchFamily="34" charset="0"/>
              </a:rPr>
              <a:t> - על הירושלמי שביעית פרק ט הלכה 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וגבי ענבים נמי תניא גבי אוצר בית דין: הגיע זמן ענבים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שוכרין</a:t>
            </a:r>
            <a:r>
              <a:rPr lang="he-IL" sz="1800" dirty="0">
                <a:effectLst/>
                <a:latin typeface="Calibri" panose="020F0502020204030204" pitchFamily="34" charset="0"/>
                <a:ea typeface="Calibri" panose="020F0502020204030204" pitchFamily="34" charset="0"/>
                <a:cs typeface="Arial" panose="020B0604020202020204" pitchFamily="34" charset="0"/>
              </a:rPr>
              <a:t> פועלים </a:t>
            </a:r>
            <a:r>
              <a:rPr lang="he-IL" sz="1800" dirty="0" err="1">
                <a:effectLst/>
                <a:latin typeface="Calibri" panose="020F0502020204030204" pitchFamily="34" charset="0"/>
                <a:ea typeface="Calibri" panose="020F0502020204030204" pitchFamily="34" charset="0"/>
                <a:cs typeface="Arial" panose="020B0604020202020204" pitchFamily="34" charset="0"/>
              </a:rPr>
              <a:t>ובוצרין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בגת, </a:t>
            </a:r>
            <a:r>
              <a:rPr lang="he-IL" sz="1800" dirty="0" err="1">
                <a:effectLst/>
                <a:latin typeface="Calibri" panose="020F0502020204030204" pitchFamily="34" charset="0"/>
                <a:ea typeface="Calibri" panose="020F0502020204030204" pitchFamily="34" charset="0"/>
                <a:cs typeface="Arial" panose="020B0604020202020204" pitchFamily="34" charset="0"/>
              </a:rPr>
              <a:t>ודורכין</a:t>
            </a:r>
            <a:r>
              <a:rPr lang="he-IL" sz="1800" dirty="0">
                <a:effectLst/>
                <a:latin typeface="Calibri" panose="020F0502020204030204" pitchFamily="34" charset="0"/>
                <a:ea typeface="Calibri" panose="020F0502020204030204" pitchFamily="34" charset="0"/>
                <a:cs typeface="Arial" panose="020B0604020202020204" pitchFamily="34" charset="0"/>
              </a:rPr>
              <a:t> אותם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ואי בפירות שביעית מוקמת לה... לבצור ולדרוך אותן בגת מי שרי</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he-IL" sz="1800" b="1" u="sng" dirty="0" err="1">
                <a:effectLst/>
                <a:latin typeface="Calibri" panose="020F0502020204030204" pitchFamily="34" charset="0"/>
                <a:ea typeface="Calibri" panose="020F0502020204030204" pitchFamily="34" charset="0"/>
                <a:cs typeface="Arial" panose="020B0604020202020204" pitchFamily="34" charset="0"/>
              </a:rPr>
              <a:t>וליכא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למימר</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דמשום</a:t>
            </a:r>
            <a:r>
              <a:rPr lang="he-IL" sz="1800" b="1" dirty="0">
                <a:effectLst/>
                <a:latin typeface="Calibri" panose="020F0502020204030204" pitchFamily="34" charset="0"/>
                <a:ea typeface="Calibri" panose="020F0502020204030204" pitchFamily="34" charset="0"/>
                <a:cs typeface="Arial" panose="020B0604020202020204" pitchFamily="34" charset="0"/>
              </a:rPr>
              <a:t> שהוו שלוחי בית דין שרינן להו למעבד בפירות שביעית כשאר פירות החול</a:t>
            </a:r>
            <a:r>
              <a:rPr lang="he-IL" sz="1800" dirty="0">
                <a:effectLst/>
                <a:latin typeface="Calibri" panose="020F0502020204030204" pitchFamily="34" charset="0"/>
                <a:ea typeface="Calibri" panose="020F0502020204030204" pitchFamily="34" charset="0"/>
                <a:cs typeface="Arial" panose="020B0604020202020204" pitchFamily="34" charset="0"/>
              </a:rPr>
              <a:t>, דהא מקראי </a:t>
            </a:r>
            <a:r>
              <a:rPr lang="he-IL" sz="1800" dirty="0" err="1">
                <a:effectLst/>
                <a:latin typeface="Calibri" panose="020F0502020204030204" pitchFamily="34" charset="0"/>
                <a:ea typeface="Calibri" panose="020F0502020204030204" pitchFamily="34" charset="0"/>
                <a:cs typeface="Arial" panose="020B0604020202020204" pitchFamily="34" charset="0"/>
              </a:rPr>
              <a:t>יליף</a:t>
            </a:r>
            <a:r>
              <a:rPr lang="he-IL" sz="1800" dirty="0">
                <a:effectLst/>
                <a:latin typeface="Calibri" panose="020F0502020204030204" pitchFamily="34" charset="0"/>
                <a:ea typeface="Calibri" panose="020F0502020204030204" pitchFamily="34" charset="0"/>
                <a:cs typeface="Arial" panose="020B0604020202020204" pitchFamily="34" charset="0"/>
              </a:rPr>
              <a:t> להו {לאיסור הקצירה} בתורת כהנים... וטעמא </a:t>
            </a:r>
            <a:r>
              <a:rPr lang="he-IL" sz="1800" dirty="0" err="1">
                <a:effectLst/>
                <a:latin typeface="Calibri" panose="020F0502020204030204" pitchFamily="34" charset="0"/>
                <a:ea typeface="Calibri" panose="020F0502020204030204" pitchFamily="34" charset="0"/>
                <a:cs typeface="Arial" panose="020B0604020202020204" pitchFamily="34" charset="0"/>
              </a:rPr>
              <a:t>מדכתיב</a:t>
            </a:r>
            <a:r>
              <a:rPr lang="he-IL" sz="1800" dirty="0">
                <a:effectLst/>
                <a:latin typeface="Calibri" panose="020F0502020204030204" pitchFamily="34" charset="0"/>
                <a:ea typeface="Calibri" panose="020F0502020204030204" pitchFamily="34" charset="0"/>
                <a:cs typeface="Arial" panose="020B0604020202020204" pitchFamily="34" charset="0"/>
              </a:rPr>
              <a:t>: 'נזירך' למדרש: לא תבצור כדרך נזיר שלך אלא כדרך העניים שאין להם הכנות.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236430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B1AF-47B2-425C-8EB4-7DA90F01B94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CDB0FCB-F70C-4070-ADAF-F7E598F33B3E}"/>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יחיאל מיכל </a:t>
            </a:r>
            <a:r>
              <a:rPr lang="he-IL" sz="1800" dirty="0" err="1">
                <a:effectLst/>
                <a:latin typeface="Calibri" panose="020F0502020204030204" pitchFamily="34" charset="0"/>
                <a:ea typeface="Calibri" panose="020F0502020204030204" pitchFamily="34" charset="0"/>
                <a:cs typeface="Arial" panose="020B0604020202020204" pitchFamily="34" charset="0"/>
              </a:rPr>
              <a:t>טוקצ'ינסקי</a:t>
            </a:r>
            <a:r>
              <a:rPr lang="he-IL" sz="1800" dirty="0">
                <a:effectLst/>
                <a:latin typeface="Calibri" panose="020F0502020204030204" pitchFamily="34" charset="0"/>
                <a:ea typeface="Calibri" panose="020F0502020204030204" pitchFamily="34" charset="0"/>
                <a:cs typeface="Arial" panose="020B0604020202020204" pitchFamily="34" charset="0"/>
              </a:rPr>
              <a:t> - ספר השמיטה עמוד </a:t>
            </a:r>
            <a:r>
              <a:rPr lang="he-IL" sz="1800" dirty="0" err="1">
                <a:effectLst/>
                <a:latin typeface="Calibri" panose="020F0502020204030204" pitchFamily="34" charset="0"/>
                <a:ea typeface="Calibri" panose="020F0502020204030204" pitchFamily="34" charset="0"/>
                <a:cs typeface="Arial" panose="020B0604020202020204" pitchFamily="34" charset="0"/>
              </a:rPr>
              <a:t>כא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נראה שאפשר להתיר להעמיד מבני ביתו, או פועלים, שכל אחד ואחד ילקט או יבצור מעט מעט ולהביא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לביתו</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ומהאי טעמא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נוהגין</a:t>
            </a:r>
            <a:r>
              <a:rPr lang="he-IL" sz="1800" dirty="0">
                <a:effectLst/>
                <a:latin typeface="Calibri" panose="020F0502020204030204" pitchFamily="34" charset="0"/>
                <a:ea typeface="Calibri" panose="020F0502020204030204" pitchFamily="34" charset="0"/>
                <a:cs typeface="Arial" panose="020B0604020202020204" pitchFamily="34" charset="0"/>
              </a:rPr>
              <a:t> לפנים שבית דין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לוקחין</a:t>
            </a:r>
            <a:r>
              <a:rPr lang="he-IL" sz="1800" dirty="0">
                <a:effectLst/>
                <a:latin typeface="Calibri" panose="020F0502020204030204" pitchFamily="34" charset="0"/>
                <a:ea typeface="Calibri" panose="020F0502020204030204" pitchFamily="34" charset="0"/>
                <a:cs typeface="Arial" panose="020B0604020202020204" pitchFamily="34" charset="0"/>
              </a:rPr>
              <a:t> את </a:t>
            </a:r>
            <a:r>
              <a:rPr lang="he-IL" sz="1800" dirty="0" err="1">
                <a:effectLst/>
                <a:latin typeface="Calibri" panose="020F0502020204030204" pitchFamily="34" charset="0"/>
                <a:ea typeface="Calibri" panose="020F0502020204030204" pitchFamily="34" charset="0"/>
                <a:cs typeface="Arial" panose="020B0604020202020204" pitchFamily="34" charset="0"/>
              </a:rPr>
              <a:t>הבציר</a:t>
            </a:r>
            <a:r>
              <a:rPr lang="he-IL" sz="1800" dirty="0">
                <a:effectLst/>
                <a:latin typeface="Calibri" panose="020F0502020204030204" pitchFamily="34" charset="0"/>
                <a:ea typeface="Calibri" panose="020F0502020204030204" pitchFamily="34" charset="0"/>
                <a:cs typeface="Arial" panose="020B0604020202020204" pitchFamily="34" charset="0"/>
              </a:rPr>
              <a:t> לרשותם </a:t>
            </a:r>
            <a:r>
              <a:rPr lang="he-IL" sz="1800" dirty="0" err="1">
                <a:effectLst/>
                <a:latin typeface="Calibri" panose="020F0502020204030204" pitchFamily="34" charset="0"/>
                <a:ea typeface="Calibri" panose="020F0502020204030204" pitchFamily="34" charset="0"/>
                <a:cs typeface="Arial" panose="020B0604020202020204" pitchFamily="34" charset="0"/>
              </a:rPr>
              <a:t>ושלוחיהם</a:t>
            </a:r>
            <a:r>
              <a:rPr lang="he-IL" sz="1800" dirty="0">
                <a:effectLst/>
                <a:latin typeface="Calibri" panose="020F0502020204030204" pitchFamily="34" charset="0"/>
                <a:ea typeface="Calibri" panose="020F0502020204030204" pitchFamily="34" charset="0"/>
                <a:cs typeface="Arial" panose="020B0604020202020204" pitchFamily="34" charset="0"/>
              </a:rPr>
              <a:t> היו קוצרים ובוצרים </a:t>
            </a:r>
            <a:r>
              <a:rPr lang="he-IL" sz="1800" dirty="0" err="1">
                <a:effectLst/>
                <a:latin typeface="Calibri" panose="020F0502020204030204" pitchFamily="34" charset="0"/>
                <a:ea typeface="Calibri" panose="020F0502020204030204" pitchFamily="34" charset="0"/>
                <a:cs typeface="Arial" panose="020B0604020202020204" pitchFamily="34" charset="0"/>
              </a:rPr>
              <a:t>ועודרין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ומוסקין</a:t>
            </a:r>
            <a:r>
              <a:rPr lang="he-IL" sz="1800" dirty="0">
                <a:effectLst/>
                <a:latin typeface="Calibri" panose="020F0502020204030204" pitchFamily="34" charset="0"/>
                <a:ea typeface="Calibri" panose="020F0502020204030204" pitchFamily="34" charset="0"/>
                <a:cs typeface="Arial" panose="020B0604020202020204" pitchFamily="34" charset="0"/>
              </a:rPr>
              <a:t> וכו' שלא בשינוי, והיו </a:t>
            </a:r>
            <a:r>
              <a:rPr lang="he-IL" sz="1800" dirty="0" err="1">
                <a:effectLst/>
                <a:latin typeface="Calibri" panose="020F0502020204030204" pitchFamily="34" charset="0"/>
                <a:ea typeface="Calibri" panose="020F0502020204030204" pitchFamily="34" charset="0"/>
                <a:cs typeface="Arial" panose="020B0604020202020204" pitchFamily="34" charset="0"/>
              </a:rPr>
              <a:t>מחלקין</a:t>
            </a:r>
            <a:r>
              <a:rPr lang="he-IL" sz="1800" dirty="0">
                <a:effectLst/>
                <a:latin typeface="Calibri" panose="020F0502020204030204" pitchFamily="34" charset="0"/>
                <a:ea typeface="Calibri" panose="020F0502020204030204" pitchFamily="34" charset="0"/>
                <a:cs typeface="Arial" panose="020B0604020202020204" pitchFamily="34" charset="0"/>
              </a:rPr>
              <a:t> לכל אחד </a:t>
            </a:r>
            <a:r>
              <a:rPr lang="he-IL" sz="1800" dirty="0" err="1">
                <a:effectLst/>
                <a:latin typeface="Calibri" panose="020F0502020204030204" pitchFamily="34" charset="0"/>
                <a:ea typeface="Calibri" panose="020F0502020204030204" pitchFamily="34" charset="0"/>
                <a:cs typeface="Arial" panose="020B0604020202020204" pitchFamily="34" charset="0"/>
              </a:rPr>
              <a:t>בשוה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effectLst/>
                <a:latin typeface="Calibri" panose="020F0502020204030204" pitchFamily="34" charset="0"/>
                <a:ea typeface="Calibri" panose="020F0502020204030204" pitchFamily="34" charset="0"/>
                <a:cs typeface="Arial" panose="020B0604020202020204" pitchFamily="34" charset="0"/>
              </a:rPr>
              <a:t>דאחרי</a:t>
            </a:r>
            <a:r>
              <a:rPr lang="he-IL" sz="1800" b="1" u="sng" dirty="0">
                <a:effectLst/>
                <a:latin typeface="Calibri" panose="020F0502020204030204" pitchFamily="34" charset="0"/>
                <a:ea typeface="Calibri" panose="020F0502020204030204" pitchFamily="34" charset="0"/>
                <a:cs typeface="Arial" panose="020B0604020202020204" pitchFamily="34" charset="0"/>
              </a:rPr>
              <a:t> שכל עיקר הטעם הוא כדי להראות שהוא הפקר, אין לך מנהג הפקר גדול מזה</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62258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DDA1-89DC-4027-AC24-A0ECFF835D2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B9F3087-AABC-46EC-905A-84767B1A357C}"/>
              </a:ext>
            </a:extLst>
          </p:cNvPr>
          <p:cNvSpPr>
            <a:spLocks noGrp="1"/>
          </p:cNvSpPr>
          <p:nvPr>
            <p:ph idx="1"/>
          </p:nvPr>
        </p:nvSpPr>
        <p:spPr/>
        <p:txBody>
          <a:bodyPr>
            <a:normAutofit/>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מסכת שביעית (ליברמן) פרק ח הלכה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בראשונה היו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יושבין</a:t>
            </a:r>
            <a:r>
              <a:rPr lang="he-IL" sz="1800" dirty="0">
                <a:effectLst/>
                <a:latin typeface="Calibri" panose="020F0502020204030204" pitchFamily="34" charset="0"/>
                <a:ea typeface="Calibri" panose="020F0502020204030204" pitchFamily="34" charset="0"/>
                <a:cs typeface="Arial" panose="020B0604020202020204" pitchFamily="34" charset="0"/>
              </a:rPr>
              <a:t> על פתחי עיירות כל מי שמביא פירות בתוך ידו </a:t>
            </a:r>
            <a:r>
              <a:rPr lang="he-IL" sz="1800" dirty="0" err="1">
                <a:effectLst/>
                <a:latin typeface="Calibri" panose="020F0502020204030204" pitchFamily="34" charset="0"/>
                <a:ea typeface="Calibri" panose="020F0502020204030204" pitchFamily="34" charset="0"/>
                <a:cs typeface="Arial" panose="020B0604020202020204" pitchFamily="34" charset="0"/>
              </a:rPr>
              <a:t>נוטלין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ממנו ונותן לו מהן מזון שלש </a:t>
            </a:r>
            <a:r>
              <a:rPr lang="he-IL" sz="1800" dirty="0" err="1">
                <a:effectLst/>
                <a:latin typeface="Calibri" panose="020F0502020204030204" pitchFamily="34" charset="0"/>
                <a:ea typeface="Calibri" panose="020F0502020204030204" pitchFamily="34" charset="0"/>
                <a:cs typeface="Arial" panose="020B0604020202020204" pitchFamily="34" charset="0"/>
              </a:rPr>
              <a:t>סעודו</a:t>
            </a:r>
            <a:r>
              <a:rPr lang="he-IL" sz="1800" dirty="0">
                <a:effectLst/>
                <a:latin typeface="Calibri" panose="020F0502020204030204" pitchFamily="34" charset="0"/>
                <a:ea typeface="Calibri" panose="020F0502020204030204" pitchFamily="34" charset="0"/>
                <a:cs typeface="Arial" panose="020B0604020202020204" pitchFamily="34" charset="0"/>
              </a:rPr>
              <a:t>' והשאר </a:t>
            </a:r>
            <a:r>
              <a:rPr lang="he-IL" sz="1800" dirty="0" err="1">
                <a:effectLst/>
                <a:latin typeface="Calibri" panose="020F0502020204030204" pitchFamily="34" charset="0"/>
                <a:ea typeface="Calibri" panose="020F0502020204030204" pitchFamily="34" charset="0"/>
                <a:cs typeface="Arial" panose="020B0604020202020204" pitchFamily="34" charset="0"/>
              </a:rPr>
              <a:t>מכניסין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אותו לאוצר שבעיר הגיע זמן תאנים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שוכרין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פועלין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עודרין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a:t>
            </a:r>
            <a:r>
              <a:rPr lang="he-IL" sz="1800" dirty="0" err="1">
                <a:effectLst/>
                <a:latin typeface="Calibri" panose="020F0502020204030204" pitchFamily="34" charset="0"/>
                <a:ea typeface="Calibri" panose="020F0502020204030204" pitchFamily="34" charset="0"/>
                <a:cs typeface="Arial" panose="020B0604020202020204" pitchFamily="34" charset="0"/>
              </a:rPr>
              <a:t>ועושין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a:t>
            </a:r>
            <a:r>
              <a:rPr lang="he-IL" sz="1800" dirty="0" err="1">
                <a:effectLst/>
                <a:latin typeface="Calibri" panose="020F0502020204030204" pitchFamily="34" charset="0"/>
                <a:ea typeface="Calibri" panose="020F0502020204030204" pitchFamily="34" charset="0"/>
                <a:cs typeface="Arial" panose="020B0604020202020204" pitchFamily="34" charset="0"/>
              </a:rPr>
              <a:t>דבילה</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וכונסין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בחביות </a:t>
            </a:r>
            <a:r>
              <a:rPr lang="he-IL" sz="1800" dirty="0" err="1">
                <a:effectLst/>
                <a:latin typeface="Calibri" panose="020F0502020204030204" pitchFamily="34" charset="0"/>
                <a:ea typeface="Calibri" panose="020F0502020204030204" pitchFamily="34" charset="0"/>
                <a:cs typeface="Arial" panose="020B0604020202020204" pitchFamily="34" charset="0"/>
              </a:rPr>
              <a:t>ומכניסין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לאוצר שבעיר הגיע זמן ענבים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שוכרין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פועלין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בוצרין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a:t>
            </a:r>
            <a:r>
              <a:rPr lang="he-IL" sz="1800" dirty="0" err="1">
                <a:effectLst/>
                <a:latin typeface="Calibri" panose="020F0502020204030204" pitchFamily="34" charset="0"/>
                <a:ea typeface="Calibri" panose="020F0502020204030204" pitchFamily="34" charset="0"/>
                <a:cs typeface="Arial" panose="020B0604020202020204" pitchFamily="34" charset="0"/>
              </a:rPr>
              <a:t>ודורכין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בגת </a:t>
            </a:r>
            <a:r>
              <a:rPr lang="he-IL" sz="1800" dirty="0" err="1">
                <a:effectLst/>
                <a:latin typeface="Calibri" panose="020F0502020204030204" pitchFamily="34" charset="0"/>
                <a:ea typeface="Calibri" panose="020F0502020204030204" pitchFamily="34" charset="0"/>
                <a:cs typeface="Arial" panose="020B0604020202020204" pitchFamily="34" charset="0"/>
              </a:rPr>
              <a:t>וכונסין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בחביות </a:t>
            </a:r>
            <a:r>
              <a:rPr lang="he-IL" sz="1800" dirty="0" err="1">
                <a:effectLst/>
                <a:latin typeface="Calibri" panose="020F0502020204030204" pitchFamily="34" charset="0"/>
                <a:ea typeface="Calibri" panose="020F0502020204030204" pitchFamily="34" charset="0"/>
                <a:cs typeface="Arial" panose="020B0604020202020204" pitchFamily="34" charset="0"/>
              </a:rPr>
              <a:t>ומכניסין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לאוצר שבעיר הגיע זמן </a:t>
            </a:r>
            <a:r>
              <a:rPr lang="he-IL" sz="1800" dirty="0" err="1">
                <a:effectLst/>
                <a:latin typeface="Calibri" panose="020F0502020204030204" pitchFamily="34" charset="0"/>
                <a:ea typeface="Calibri" panose="020F0502020204030204" pitchFamily="34" charset="0"/>
                <a:cs typeface="Arial" panose="020B0604020202020204" pitchFamily="34" charset="0"/>
              </a:rPr>
              <a:t>זתים</a:t>
            </a:r>
            <a:r>
              <a:rPr lang="he-IL" sz="1800" dirty="0">
                <a:effectLst/>
                <a:latin typeface="Calibri" panose="020F0502020204030204" pitchFamily="34" charset="0"/>
                <a:ea typeface="Calibri" panose="020F0502020204030204" pitchFamily="34" charset="0"/>
                <a:cs typeface="Arial" panose="020B0604020202020204" pitchFamily="34" charset="0"/>
              </a:rPr>
              <a:t>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שוכרין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פועלין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ומוסקין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a:t>
            </a:r>
            <a:r>
              <a:rPr lang="he-IL" sz="1800" dirty="0" err="1">
                <a:effectLst/>
                <a:latin typeface="Calibri" panose="020F0502020204030204" pitchFamily="34" charset="0"/>
                <a:ea typeface="Calibri" panose="020F0502020204030204" pitchFamily="34" charset="0"/>
                <a:cs typeface="Arial" panose="020B0604020202020204" pitchFamily="34" charset="0"/>
              </a:rPr>
              <a:t>ועוטנין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בית הבד </a:t>
            </a:r>
            <a:r>
              <a:rPr lang="he-IL" sz="1800" dirty="0" err="1">
                <a:effectLst/>
                <a:latin typeface="Calibri" panose="020F0502020204030204" pitchFamily="34" charset="0"/>
                <a:ea typeface="Calibri" panose="020F0502020204030204" pitchFamily="34" charset="0"/>
                <a:cs typeface="Arial" panose="020B0604020202020204" pitchFamily="34" charset="0"/>
              </a:rPr>
              <a:t>וכונסין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בחביות </a:t>
            </a:r>
            <a:r>
              <a:rPr lang="he-IL" sz="1800" dirty="0" err="1">
                <a:effectLst/>
                <a:latin typeface="Calibri" panose="020F0502020204030204" pitchFamily="34" charset="0"/>
                <a:ea typeface="Calibri" panose="020F0502020204030204" pitchFamily="34" charset="0"/>
                <a:cs typeface="Arial" panose="020B0604020202020204" pitchFamily="34" charset="0"/>
              </a:rPr>
              <a:t>ומכניסין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לאוצר שבעיר </a:t>
            </a:r>
            <a:r>
              <a:rPr lang="he-IL" sz="1800" dirty="0" err="1">
                <a:effectLst/>
                <a:latin typeface="Calibri" panose="020F0502020204030204" pitchFamily="34" charset="0"/>
                <a:ea typeface="Calibri" panose="020F0502020204030204" pitchFamily="34" charset="0"/>
                <a:cs typeface="Arial" panose="020B0604020202020204" pitchFamily="34" charset="0"/>
              </a:rPr>
              <a:t>ומחלקין</a:t>
            </a:r>
            <a:r>
              <a:rPr lang="he-IL" sz="1800" dirty="0">
                <a:effectLst/>
                <a:latin typeface="Calibri" panose="020F0502020204030204" pitchFamily="34" charset="0"/>
                <a:ea typeface="Calibri" panose="020F0502020204030204" pitchFamily="34" charset="0"/>
                <a:cs typeface="Arial" panose="020B0604020202020204" pitchFamily="34" charset="0"/>
              </a:rPr>
              <a:t> מהן ערבי שבתות כל אחד ואחד לפי ביתו הגיע שעת הביעור עניים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אחר הביעור אבל לא עשירים דברי ר' יהודה ר' יוסי </a:t>
            </a:r>
            <a:r>
              <a:rPr lang="he-IL" sz="1800" dirty="0" err="1">
                <a:effectLst/>
                <a:latin typeface="Calibri" panose="020F0502020204030204" pitchFamily="34" charset="0"/>
                <a:ea typeface="Calibri" panose="020F0502020204030204" pitchFamily="34" charset="0"/>
                <a:cs typeface="Arial" panose="020B0604020202020204" pitchFamily="34" charset="0"/>
              </a:rPr>
              <a:t>אומ</a:t>
            </a:r>
            <a:r>
              <a:rPr lang="he-IL" sz="1800" dirty="0">
                <a:effectLst/>
                <a:latin typeface="Calibri" panose="020F0502020204030204" pitchFamily="34" charset="0"/>
                <a:ea typeface="Calibri" panose="020F0502020204030204" pitchFamily="34" charset="0"/>
                <a:cs typeface="Arial" panose="020B0604020202020204" pitchFamily="34" charset="0"/>
              </a:rPr>
              <a:t>' אחד עניים ואחד עשירים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אחר הביעור ר' שמעון </a:t>
            </a:r>
            <a:r>
              <a:rPr lang="he-IL" sz="1800" dirty="0" err="1">
                <a:effectLst/>
                <a:latin typeface="Calibri" panose="020F0502020204030204" pitchFamily="34" charset="0"/>
                <a:ea typeface="Calibri" panose="020F0502020204030204" pitchFamily="34" charset="0"/>
                <a:cs typeface="Arial" panose="020B0604020202020204" pitchFamily="34" charset="0"/>
              </a:rPr>
              <a:t>אומ</a:t>
            </a:r>
            <a:r>
              <a:rPr lang="he-IL" sz="1800" dirty="0">
                <a:effectLst/>
                <a:latin typeface="Calibri" panose="020F0502020204030204" pitchFamily="34" charset="0"/>
                <a:ea typeface="Calibri" panose="020F0502020204030204" pitchFamily="34" charset="0"/>
                <a:cs typeface="Arial" panose="020B0604020202020204" pitchFamily="34" charset="0"/>
              </a:rPr>
              <a:t>' עשירים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מן האוצר אחר הביעור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מסכת שביעית (ליברמן) פרק ח הלכה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מי שיש לו פירות לחלק מחלקן לעניים מי שיש לו פירות שביעית והגיע שעת הביעור מחלק מהן לשכניו ולקרוביו וליודעיו ומוציא ומניח על ביתו </a:t>
            </a:r>
            <a:r>
              <a:rPr lang="he-IL" sz="1800" dirty="0" err="1">
                <a:effectLst/>
                <a:latin typeface="Calibri" panose="020F0502020204030204" pitchFamily="34" charset="0"/>
                <a:ea typeface="Calibri" panose="020F0502020204030204" pitchFamily="34" charset="0"/>
                <a:cs typeface="Arial" panose="020B0604020202020204" pitchFamily="34" charset="0"/>
              </a:rPr>
              <a:t>ואומ</a:t>
            </a:r>
            <a:r>
              <a:rPr lang="he-IL" sz="1800" dirty="0">
                <a:effectLst/>
                <a:latin typeface="Calibri" panose="020F0502020204030204" pitchFamily="34" charset="0"/>
                <a:ea typeface="Calibri" panose="020F0502020204030204" pitchFamily="34" charset="0"/>
                <a:cs typeface="Arial" panose="020B0604020202020204" pitchFamily="34" charset="0"/>
              </a:rPr>
              <a:t>' אחינו בית ישראל כל מי שצריך ליטול יבא </a:t>
            </a:r>
            <a:r>
              <a:rPr lang="he-IL" sz="1800" dirty="0" err="1">
                <a:effectLst/>
                <a:latin typeface="Calibri" panose="020F0502020204030204" pitchFamily="34" charset="0"/>
                <a:ea typeface="Calibri" panose="020F0502020204030204" pitchFamily="34" charset="0"/>
                <a:cs typeface="Arial" panose="020B0604020202020204" pitchFamily="34" charset="0"/>
              </a:rPr>
              <a:t>ויטול</a:t>
            </a:r>
            <a:r>
              <a:rPr lang="he-IL" sz="1800" dirty="0">
                <a:effectLst/>
                <a:latin typeface="Calibri" panose="020F0502020204030204" pitchFamily="34" charset="0"/>
                <a:ea typeface="Calibri" panose="020F0502020204030204" pitchFamily="34" charset="0"/>
                <a:cs typeface="Arial" panose="020B0604020202020204" pitchFamily="34" charset="0"/>
              </a:rPr>
              <a:t> חוזר ומכניס לתוך ביתו ואוכל והולך עד שעה שיכלו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51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E14D-1AB8-47BE-99E3-80584484A61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17887D4-5B21-4B89-BDC4-157D800F1973}"/>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שאול ישראלי - חוות בנימין חלק ג סימן צח</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לפי הרמב"ם השינוי הנדרש הוא לא רק </a:t>
            </a:r>
            <a:r>
              <a:rPr lang="he-IL" sz="1800" dirty="0" err="1">
                <a:effectLst/>
                <a:latin typeface="Calibri" panose="020F0502020204030204" pitchFamily="34" charset="0"/>
                <a:ea typeface="Calibri" panose="020F0502020204030204" pitchFamily="34" charset="0"/>
                <a:cs typeface="Arial" panose="020B0604020202020204" pitchFamily="34" charset="0"/>
              </a:rPr>
              <a:t>רק</a:t>
            </a:r>
            <a:r>
              <a:rPr lang="he-IL" sz="1800" dirty="0">
                <a:effectLst/>
                <a:latin typeface="Calibri" panose="020F0502020204030204" pitchFamily="34" charset="0"/>
                <a:ea typeface="Calibri" panose="020F0502020204030204" pitchFamily="34" charset="0"/>
                <a:cs typeface="Arial" panose="020B0604020202020204" pitchFamily="34" charset="0"/>
              </a:rPr>
              <a:t> בעצם הורדת הפרי מהשדה והאילן, אלא כולל גם המשך עיבודם... שגם עבודות אלו כלולות באיסור של הקציר </a:t>
            </a:r>
            <a:r>
              <a:rPr lang="he-IL" sz="1800" dirty="0" err="1">
                <a:effectLst/>
                <a:latin typeface="Calibri" panose="020F0502020204030204" pitchFamily="34" charset="0"/>
                <a:ea typeface="Calibri" panose="020F0502020204030204" pitchFamily="34" charset="0"/>
                <a:cs typeface="Arial" panose="020B0604020202020204" pitchFamily="34" charset="0"/>
              </a:rPr>
              <a:t>והבצירה</a:t>
            </a:r>
            <a:r>
              <a:rPr lang="he-IL" sz="1800" dirty="0">
                <a:effectLst/>
                <a:latin typeface="Calibri" panose="020F0502020204030204" pitchFamily="34" charset="0"/>
                <a:ea typeface="Calibri" panose="020F0502020204030204" pitchFamily="34" charset="0"/>
                <a:cs typeface="Arial" panose="020B0604020202020204" pitchFamily="34" charset="0"/>
              </a:rPr>
              <a:t>, שאם </a:t>
            </a:r>
            <a:r>
              <a:rPr lang="he-IL" sz="1800" dirty="0" err="1">
                <a:effectLst/>
                <a:latin typeface="Calibri" panose="020F0502020204030204" pitchFamily="34" charset="0"/>
                <a:ea typeface="Calibri" panose="020F0502020204030204" pitchFamily="34" charset="0"/>
                <a:cs typeface="Arial" panose="020B0604020202020204" pitchFamily="34" charset="0"/>
              </a:rPr>
              <a:t>עשאם</a:t>
            </a:r>
            <a:r>
              <a:rPr lang="he-IL" sz="1800" dirty="0">
                <a:effectLst/>
                <a:latin typeface="Calibri" panose="020F0502020204030204" pitchFamily="34" charset="0"/>
                <a:ea typeface="Calibri" panose="020F0502020204030204" pitchFamily="34" charset="0"/>
                <a:cs typeface="Arial" panose="020B0604020202020204" pitchFamily="34" charset="0"/>
              </a:rPr>
              <a:t> כדרכם, זה באיסור התורה. לעומת זאת הן רואים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בדרך הטיפול ביבול על ידי שלוחי בית דין... שהפועלים העושים במלאכה מטעם בית דין, עושים את כל המלאכות הדרושות כדרך שעושים בכל השנים, ללא כל שינוי. אף על פי שהיחיד העושה אותן המלאכות באותה צורה עובר איסור תורה ולוקה על זה... </a:t>
            </a:r>
            <a:r>
              <a:rPr lang="he-IL" sz="1800" b="1" dirty="0">
                <a:effectLst/>
                <a:latin typeface="Calibri" panose="020F0502020204030204" pitchFamily="34" charset="0"/>
                <a:ea typeface="Calibri" panose="020F0502020204030204" pitchFamily="34" charset="0"/>
                <a:cs typeface="Arial" panose="020B0604020202020204" pitchFamily="34" charset="0"/>
              </a:rPr>
              <a:t>הוי אומר שאין המלאכות אסורות מצד עצמן... אלא מה שיש בביצועם כדרך הרגיל משמעות הסותרת את הבלטת היותן פירות הפקר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דאשר</a:t>
            </a:r>
            <a:r>
              <a:rPr lang="he-IL" sz="1800" b="1" dirty="0">
                <a:effectLst/>
                <a:latin typeface="Calibri" panose="020F0502020204030204" pitchFamily="34" charset="0"/>
                <a:ea typeface="Calibri" panose="020F0502020204030204" pitchFamily="34" charset="0"/>
                <a:cs typeface="Arial" panose="020B0604020202020204" pitchFamily="34" charset="0"/>
              </a:rPr>
              <a:t> על כן בית דין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שעושין</a:t>
            </a:r>
            <a:r>
              <a:rPr lang="he-IL" sz="1800" b="1" dirty="0">
                <a:effectLst/>
                <a:latin typeface="Calibri" panose="020F0502020204030204" pitchFamily="34" charset="0"/>
                <a:ea typeface="Calibri" panose="020F0502020204030204" pitchFamily="34" charset="0"/>
                <a:cs typeface="Arial" panose="020B0604020202020204" pitchFamily="34" charset="0"/>
              </a:rPr>
              <a:t> את המלאכה עבור הציבור כולו, הרי בזה יש הבלטה </a:t>
            </a:r>
            <a:r>
              <a:rPr lang="he-IL" sz="1800" b="1" dirty="0" err="1">
                <a:effectLst/>
                <a:latin typeface="Calibri" panose="020F0502020204030204" pitchFamily="34" charset="0"/>
                <a:ea typeface="Calibri" panose="020F0502020204030204" pitchFamily="34" charset="0"/>
                <a:cs typeface="Arial" panose="020B0604020202020204" pitchFamily="34" charset="0"/>
              </a:rPr>
              <a:t>דוקא</a:t>
            </a:r>
            <a:r>
              <a:rPr lang="he-IL" sz="1800" b="1" dirty="0">
                <a:effectLst/>
                <a:latin typeface="Calibri" panose="020F0502020204030204" pitchFamily="34" charset="0"/>
                <a:ea typeface="Calibri" panose="020F0502020204030204" pitchFamily="34" charset="0"/>
                <a:cs typeface="Arial" panose="020B0604020202020204" pitchFamily="34" charset="0"/>
              </a:rPr>
              <a:t> על היות הפירות הללו הפקר</a:t>
            </a:r>
            <a:r>
              <a:rPr lang="he-IL" sz="1800" dirty="0">
                <a:effectLst/>
                <a:latin typeface="Calibri" panose="020F0502020204030204" pitchFamily="34" charset="0"/>
                <a:ea typeface="Calibri" panose="020F0502020204030204" pitchFamily="34" charset="0"/>
                <a:cs typeface="Arial" panose="020B0604020202020204" pitchFamily="34" charset="0"/>
              </a:rPr>
              <a:t>, כדין שאמרה תורה, על כן אין בהם איסור... על ידי שלוחי בית דין מותרות המלאכות לא רק במה שנוגע להורדת הפרי המבושל והטיפול בו עד להבאתו לאוצר בית הדין שבערים, אלא גם עבודות מוקדמות, שהפרי אכן יגדל וישמר מקלקול טרם הבשלתו, גם זה מותר על ידי שלוחי בית דין...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71486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3E5B-460C-4D31-AA9E-0440E055486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D5D4D52-5F6C-4EE4-AB4B-59C40BB8E5E9}"/>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יהושע בן מאיר - מה נאכל בשנה השביעית עמוד 42 הערה 24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דבריו של הרב ישראלי פלא, שלדבריו </a:t>
            </a:r>
            <a:r>
              <a:rPr lang="he-IL" sz="1800" dirty="0" err="1">
                <a:effectLst/>
                <a:latin typeface="Calibri" panose="020F0502020204030204" pitchFamily="34" charset="0"/>
                <a:ea typeface="Calibri" panose="020F0502020204030204" pitchFamily="34" charset="0"/>
                <a:cs typeface="Arial" panose="020B0604020202020204" pitchFamily="34" charset="0"/>
              </a:rPr>
              <a:t>שהתוספתא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מהווה מקור להלכה ולהבנת איסור קצירה ובצירה, הרי יש בה חידוש דין גדול, והיה על הרמב"ם להביאה!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956579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DA4E-0588-4833-98A4-115AC3EBB2D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7677991-0671-4C40-AC84-BAB579DEBD3C}"/>
              </a:ext>
            </a:extLst>
          </p:cNvPr>
          <p:cNvSpPr>
            <a:spLocks noGrp="1"/>
          </p:cNvSpPr>
          <p:nvPr>
            <p:ph idx="1"/>
          </p:nvPr>
        </p:nvSpPr>
        <p:spPr/>
        <p:txBody>
          <a:bodyPr>
            <a:normAutofit fontScale="70000" lnSpcReduction="2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יצחק אייזיק הלוי הרצוג - פסקים וכתבים חלק ג סימן עב - עמוד </a:t>
            </a:r>
            <a:r>
              <a:rPr lang="he-IL" sz="1800" dirty="0" err="1">
                <a:effectLst/>
                <a:latin typeface="Calibri" panose="020F0502020204030204" pitchFamily="34" charset="0"/>
                <a:ea typeface="Calibri" panose="020F0502020204030204" pitchFamily="34" charset="0"/>
                <a:cs typeface="Arial" panose="020B0604020202020204" pitchFamily="34" charset="0"/>
              </a:rPr>
              <a:t>רסח</a:t>
            </a:r>
            <a:r>
              <a:rPr lang="he-IL" sz="1800" dirty="0">
                <a:effectLst/>
                <a:latin typeface="Calibri" panose="020F0502020204030204" pitchFamily="34" charset="0"/>
                <a:ea typeface="Calibri" panose="020F0502020204030204" pitchFamily="34" charset="0"/>
                <a:cs typeface="Arial" panose="020B0604020202020204" pitchFamily="34" charset="0"/>
              </a:rPr>
              <a:t> - רעב, ערה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אינני רואה הכרח </a:t>
            </a:r>
            <a:r>
              <a:rPr lang="he-IL" sz="1800" dirty="0" err="1">
                <a:effectLst/>
                <a:latin typeface="Calibri" panose="020F0502020204030204" pitchFamily="34" charset="0"/>
                <a:ea typeface="Calibri" panose="020F0502020204030204" pitchFamily="34" charset="0"/>
                <a:cs typeface="Arial" panose="020B0604020202020204" pitchFamily="34" charset="0"/>
              </a:rPr>
              <a:t>מהתוספתא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(שביעית ח, ב) שיש </a:t>
            </a:r>
            <a:r>
              <a:rPr lang="he-IL" sz="1800" dirty="0" err="1">
                <a:effectLst/>
                <a:latin typeface="Calibri" panose="020F0502020204030204" pitchFamily="34" charset="0"/>
                <a:ea typeface="Calibri" panose="020F0502020204030204" pitchFamily="34" charset="0"/>
                <a:cs typeface="Arial" panose="020B0604020202020204" pitchFamily="34" charset="0"/>
              </a:rPr>
              <a:t>קולא</a:t>
            </a:r>
            <a:r>
              <a:rPr lang="he-IL" sz="1800" dirty="0">
                <a:effectLst/>
                <a:latin typeface="Calibri" panose="020F0502020204030204" pitchFamily="34" charset="0"/>
                <a:ea typeface="Calibri" panose="020F0502020204030204" pitchFamily="34" charset="0"/>
                <a:cs typeface="Arial" panose="020B0604020202020204" pitchFamily="34" charset="0"/>
              </a:rPr>
              <a:t> כשהקצירה נעשית על ידי שלוחי בית דין. והמובן נראה שבראשונה היה כוח בית דין יפה למנוע קלקולים בפירות שביעית והיו שולחים בעצמם לקצור ולבצור, אך בהיתר. למאן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שֶמִן המופקר מותר בכל אופן, הדרך פשוטה, ולחולקים עשו שלא כדרך הקוצרים </a:t>
            </a:r>
            <a:r>
              <a:rPr lang="he-IL" sz="1800" dirty="0" err="1">
                <a:effectLst/>
                <a:latin typeface="Calibri" panose="020F0502020204030204" pitchFamily="34" charset="0"/>
                <a:ea typeface="Calibri" panose="020F0502020204030204" pitchFamily="34" charset="0"/>
                <a:cs typeface="Arial" panose="020B0604020202020204" pitchFamily="34" charset="0"/>
              </a:rPr>
              <a:t>קימעא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קימעא</a:t>
            </a:r>
            <a:r>
              <a:rPr lang="he-IL" sz="1800" dirty="0">
                <a:effectLst/>
                <a:latin typeface="Calibri" panose="020F0502020204030204" pitchFamily="34" charset="0"/>
                <a:ea typeface="Calibri" panose="020F0502020204030204" pitchFamily="34" charset="0"/>
                <a:cs typeface="Arial" panose="020B0604020202020204" pitchFamily="34" charset="0"/>
              </a:rPr>
              <a:t>, ובלי להעמיד כרי</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זהו תמצית מה שיש לי להגיד: א. החזון איש (</a:t>
            </a:r>
            <a:r>
              <a:rPr lang="he-IL" sz="1800" dirty="0" err="1">
                <a:effectLst/>
                <a:latin typeface="Calibri" panose="020F0502020204030204" pitchFamily="34" charset="0"/>
                <a:ea typeface="Calibri" panose="020F0502020204030204" pitchFamily="34" charset="0"/>
                <a:cs typeface="Arial" panose="020B0604020202020204" pitchFamily="34" charset="0"/>
              </a:rPr>
              <a:t>יב</a:t>
            </a:r>
            <a:r>
              <a:rPr lang="he-IL" sz="1800" dirty="0">
                <a:effectLst/>
                <a:latin typeface="Calibri" panose="020F0502020204030204" pitchFamily="34" charset="0"/>
                <a:ea typeface="Calibri" panose="020F0502020204030204" pitchFamily="34" charset="0"/>
                <a:cs typeface="Arial" panose="020B0604020202020204" pitchFamily="34" charset="0"/>
              </a:rPr>
              <a:t>, ה) </a:t>
            </a:r>
            <a:r>
              <a:rPr lang="he-IL" sz="1800" dirty="0" err="1">
                <a:effectLst/>
                <a:latin typeface="Calibri" panose="020F0502020204030204" pitchFamily="34" charset="0"/>
                <a:ea typeface="Calibri" panose="020F0502020204030204" pitchFamily="34" charset="0"/>
                <a:cs typeface="Arial" panose="020B0604020202020204" pitchFamily="34" charset="0"/>
              </a:rPr>
              <a:t>בודאי</a:t>
            </a:r>
            <a:r>
              <a:rPr lang="he-IL" sz="1800" dirty="0">
                <a:effectLst/>
                <a:latin typeface="Calibri" panose="020F0502020204030204" pitchFamily="34" charset="0"/>
                <a:ea typeface="Calibri" panose="020F0502020204030204" pitchFamily="34" charset="0"/>
                <a:cs typeface="Arial" panose="020B0604020202020204" pitchFamily="34" charset="0"/>
              </a:rPr>
              <a:t> לא צדק בחידושו שהלאו של 'שדך לא תקצור' לא נאמר אלא בשדהו ובכרמו, לא בשדה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וכרם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ואי אפשר לנו לחדש דרשה כזאת שאין לה רמז רמיזא בשום אחד מהראשונים, המפרשים והפוסקים... מה שלא דרשו רז"ל להלכה </a:t>
            </a:r>
            <a:r>
              <a:rPr lang="he-IL" sz="1800" dirty="0" err="1">
                <a:effectLst/>
                <a:latin typeface="Calibri" panose="020F0502020204030204" pitchFamily="34" charset="0"/>
                <a:ea typeface="Calibri" panose="020F0502020204030204" pitchFamily="34" charset="0"/>
                <a:cs typeface="Arial" panose="020B0604020202020204" pitchFamily="34" charset="0"/>
              </a:rPr>
              <a:t>באורייתא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דמשה</a:t>
            </a:r>
            <a:r>
              <a:rPr lang="he-IL" sz="1800" dirty="0">
                <a:effectLst/>
                <a:latin typeface="Calibri" panose="020F0502020204030204" pitchFamily="34" charset="0"/>
                <a:ea typeface="Calibri" panose="020F0502020204030204" pitchFamily="34" charset="0"/>
                <a:cs typeface="Arial" panose="020B0604020202020204" pitchFamily="34" charset="0"/>
              </a:rPr>
              <a:t>, אנו לא נדרוש</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על כל פנים אינני רואה שום רמז בחז"ל ובראשונים שתהא מותרת מן התורה קצירה ומסיקה כדרכה כששלוחי בית דין שוכרים הפועלים. [וכי זה ענין של פרוזבול שמוסר שטרותיו לבית דין?], וכי מאין ידעתם זה? מפני שמאמר שדך וגו' וכרמך לא תבצור, היינו כשאתה עושה מעשי ידך אתה מבליט בעלות. ובמה הוטב כששכירי בית דין בוצרים? לפי שהם אינם הבעלים ואין הקצירה מראה בעלות? אם כן אתם חוזרים לדעת החזון איש. והוא הדין לבוצר של ישראל אחר, ואם כך הרי מן התורה היה אפשר, מבלי לעבור על פקודתה, והיה כל אחד עושה בשל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זורע וקוצר ובוצר ומוסק</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ואף על פי כן, אינני אומר שהרב </a:t>
            </a:r>
            <a:r>
              <a:rPr lang="he-IL" sz="1800" dirty="0" err="1">
                <a:effectLst/>
                <a:latin typeface="Calibri" panose="020F0502020204030204" pitchFamily="34" charset="0"/>
                <a:ea typeface="Calibri" panose="020F0502020204030204" pitchFamily="34" charset="0"/>
                <a:cs typeface="Arial" panose="020B0604020202020204" pitchFamily="34" charset="0"/>
              </a:rPr>
              <a:t>ר"ש</a:t>
            </a:r>
            <a:r>
              <a:rPr lang="he-IL" sz="1800" dirty="0">
                <a:effectLst/>
                <a:latin typeface="Calibri" panose="020F0502020204030204" pitchFamily="34" charset="0"/>
                <a:ea typeface="Calibri" panose="020F0502020204030204" pitchFamily="34" charset="0"/>
                <a:cs typeface="Arial" panose="020B0604020202020204" pitchFamily="34" charset="0"/>
              </a:rPr>
              <a:t> ישראלי נ"י שגה. אני מסביר את השקפתו בסגנון כזה: הקוצר וכו' כדרך כל השנים בשל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מה שייך לומר שהוא מבליט בעלות, הלא איננו הבעלים... אך כשהבית דין של כל ישראל קוצר על ידי </a:t>
            </a:r>
            <a:r>
              <a:rPr lang="he-IL" sz="1800" dirty="0" err="1">
                <a:effectLst/>
                <a:latin typeface="Calibri" panose="020F0502020204030204" pitchFamily="34" charset="0"/>
                <a:ea typeface="Calibri" panose="020F0502020204030204" pitchFamily="34" charset="0"/>
                <a:cs typeface="Arial" panose="020B0604020202020204" pitchFamily="34" charset="0"/>
              </a:rPr>
              <a:t>שלוחיו</a:t>
            </a:r>
            <a:r>
              <a:rPr lang="he-IL" sz="1800" dirty="0">
                <a:effectLst/>
                <a:latin typeface="Calibri" panose="020F0502020204030204" pitchFamily="34" charset="0"/>
                <a:ea typeface="Calibri" panose="020F0502020204030204" pitchFamily="34" charset="0"/>
                <a:cs typeface="Arial" panose="020B0604020202020204" pitchFamily="34" charset="0"/>
              </a:rPr>
              <a:t> זהו ענין אחר, שהם אינם שלוחי בעלים, ואין כאן הבלטה של צורה של בעלות כל שהיא, שהם קוצרים וכו' במופקר בשביל כל ישראל, שזהו עצם מהות השביעית</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סבורני לנכון לסכם כדלקמן: (א) אם כך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הלכה, איך זה לא מצינו רמז קל מזה בשום ראשון, מפרש או פוסק, והרי </a:t>
            </a:r>
            <a:r>
              <a:rPr lang="he-IL" sz="1800" dirty="0" err="1">
                <a:effectLst/>
                <a:latin typeface="Calibri" panose="020F0502020204030204" pitchFamily="34" charset="0"/>
                <a:ea typeface="Calibri" panose="020F0502020204030204" pitchFamily="34" charset="0"/>
                <a:cs typeface="Arial" panose="020B0604020202020204" pitchFamily="34" charset="0"/>
              </a:rPr>
              <a:t>הר"ש</a:t>
            </a:r>
            <a:r>
              <a:rPr lang="he-IL" sz="1800" dirty="0">
                <a:effectLst/>
                <a:latin typeface="Calibri" panose="020F0502020204030204" pitchFamily="34" charset="0"/>
                <a:ea typeface="Calibri" panose="020F0502020204030204" pitchFamily="34" charset="0"/>
                <a:cs typeface="Arial" panose="020B0604020202020204" pitchFamily="34" charset="0"/>
              </a:rPr>
              <a:t> (ט, ח) הביא ברייתא זו ולא הוציא ממנה תולדה כזאת אפילו ברמז. מהרמב"ן ז"ל אינני מדייק כל כך הואיל והוא סובר שמן המופקר הקצירה מותרת כדרכה מן התורה, ויתכן שלשם כך הוא מביא ברייתא זו... (ב) בעצם הדבר לא קשיא כל כך... שהבית דין היו סוברים שבימים ההם שביעית מדרבנן, וראו שהיו מחזיקים בפירות ומבטלים את שמיטה לגמרי... עקרו זה מפני זה לשעה, </a:t>
            </a:r>
            <a:r>
              <a:rPr lang="he-IL" sz="1800" dirty="0" err="1">
                <a:effectLst/>
                <a:latin typeface="Calibri" panose="020F0502020204030204" pitchFamily="34" charset="0"/>
                <a:ea typeface="Calibri" panose="020F0502020204030204" pitchFamily="34" charset="0"/>
                <a:cs typeface="Arial" panose="020B0604020202020204" pitchFamily="34" charset="0"/>
              </a:rPr>
              <a:t>ופירסמו</a:t>
            </a:r>
            <a:r>
              <a:rPr lang="he-IL" sz="1800" dirty="0">
                <a:effectLst/>
                <a:latin typeface="Calibri" panose="020F0502020204030204" pitchFamily="34" charset="0"/>
                <a:ea typeface="Calibri" panose="020F0502020204030204" pitchFamily="34" charset="0"/>
                <a:cs typeface="Arial" panose="020B0604020202020204" pitchFamily="34" charset="0"/>
              </a:rPr>
              <a:t> שהם עושים בכוח בית דין לעקור לשעה... ואמנם הפסיקו דבר זה. (ג) הלא ודאי שלא נעלמה </a:t>
            </a:r>
            <a:r>
              <a:rPr lang="he-IL" sz="1800" dirty="0" err="1">
                <a:effectLst/>
                <a:latin typeface="Calibri" panose="020F0502020204030204" pitchFamily="34" charset="0"/>
                <a:ea typeface="Calibri" panose="020F0502020204030204" pitchFamily="34" charset="0"/>
                <a:cs typeface="Arial" panose="020B0604020202020204" pitchFamily="34" charset="0"/>
              </a:rPr>
              <a:t>התוספתא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הזאת מהרמב"ם ז"ל, ואין לה אפילו הד כל שהוא בהלכותיו, וכן </a:t>
            </a:r>
            <a:r>
              <a:rPr lang="he-IL" sz="1800" dirty="0" err="1">
                <a:effectLst/>
                <a:latin typeface="Calibri" panose="020F0502020204030204" pitchFamily="34" charset="0"/>
                <a:ea typeface="Calibri" panose="020F0502020204030204" pitchFamily="34" charset="0"/>
                <a:cs typeface="Arial" panose="020B0604020202020204" pitchFamily="34" charset="0"/>
              </a:rPr>
              <a:t>הר"ש</a:t>
            </a:r>
            <a:r>
              <a:rPr lang="he-IL" sz="1800" dirty="0">
                <a:effectLst/>
                <a:latin typeface="Calibri" panose="020F0502020204030204" pitchFamily="34" charset="0"/>
                <a:ea typeface="Calibri" panose="020F0502020204030204" pitchFamily="34" charset="0"/>
                <a:cs typeface="Arial" panose="020B0604020202020204" pitchFamily="34" charset="0"/>
              </a:rPr>
              <a:t> מביאה ולא עמד לדקדק בה.... על </a:t>
            </a:r>
            <a:r>
              <a:rPr lang="he-IL" sz="1800" dirty="0" err="1">
                <a:effectLst/>
                <a:latin typeface="Calibri" panose="020F0502020204030204" pitchFamily="34" charset="0"/>
                <a:ea typeface="Calibri" panose="020F0502020204030204" pitchFamily="34" charset="0"/>
                <a:cs typeface="Arial" panose="020B0604020202020204" pitchFamily="34" charset="0"/>
              </a:rPr>
              <a:t>כרחך</a:t>
            </a:r>
            <a:r>
              <a:rPr lang="he-IL" sz="1800" dirty="0">
                <a:effectLst/>
                <a:latin typeface="Calibri" panose="020F0502020204030204" pitchFamily="34" charset="0"/>
                <a:ea typeface="Calibri" panose="020F0502020204030204" pitchFamily="34" charset="0"/>
                <a:cs typeface="Arial" panose="020B0604020202020204" pitchFamily="34" charset="0"/>
              </a:rPr>
              <a:t> כנ"ל שהם ז"ל תפסו שזו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תקנת בית דין לשעה ולא לדורות... ושאר הראשונים ז"ל סברו שהיא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כהלכתא</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Arial" panose="020B0604020202020204" pitchFamily="34" charset="0"/>
                <a:ea typeface="Calibri" panose="020F0502020204030204" pitchFamily="34" charset="0"/>
                <a:cs typeface="Arial" panose="020B0604020202020204" pitchFamily="34" charset="0"/>
              </a:rPr>
              <a:t>  </a:t>
            </a:r>
            <a:br>
              <a:rPr lang="he-IL" sz="1800" dirty="0">
                <a:effectLst/>
                <a:latin typeface="Arial" panose="020B0604020202020204" pitchFamily="34" charset="0"/>
                <a:ea typeface="Calibri" panose="020F0502020204030204" pitchFamily="34" charset="0"/>
                <a:cs typeface="Arial" panose="020B0604020202020204" pitchFamily="34" charset="0"/>
              </a:rPr>
            </a:br>
            <a:r>
              <a:rPr lang="he-IL" sz="1800" dirty="0">
                <a:effectLst/>
                <a:latin typeface="Arial" panose="020B0604020202020204" pitchFamily="34" charset="0"/>
                <a:ea typeface="Calibri" panose="020F0502020204030204" pitchFamily="34" charset="0"/>
                <a:cs typeface="Arial" panose="020B0604020202020204" pitchFamily="34" charset="0"/>
              </a:rPr>
              <a:t>ותמה אני אם כך </a:t>
            </a:r>
            <a:r>
              <a:rPr lang="he-IL" sz="1800" dirty="0" err="1">
                <a:effectLst/>
                <a:latin typeface="Arial" panose="020B0604020202020204" pitchFamily="34" charset="0"/>
                <a:ea typeface="Calibri" panose="020F0502020204030204" pitchFamily="34" charset="0"/>
                <a:cs typeface="Arial" panose="020B0604020202020204" pitchFamily="34" charset="0"/>
              </a:rPr>
              <a:t>היתה</a:t>
            </a:r>
            <a:r>
              <a:rPr lang="he-IL" sz="1800" dirty="0">
                <a:effectLst/>
                <a:latin typeface="Arial" panose="020B0604020202020204" pitchFamily="34" charset="0"/>
                <a:ea typeface="Calibri" panose="020F0502020204030204" pitchFamily="34" charset="0"/>
                <a:cs typeface="Arial" panose="020B0604020202020204" pitchFamily="34" charset="0"/>
              </a:rPr>
              <a:t> דעת הרמב"ם איך לא רמז לזה אף ברמז קל... ולא היה לרבינו הגדול ז"ל למנוע תורה ממנו?... ולא נתקבלה על דעתו הרחבה מני ים שלאחרים מותר בכל אופן.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557701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27867-7D65-4933-B59C-92AAE931DA36}"/>
              </a:ext>
            </a:extLst>
          </p:cNvPr>
          <p:cNvSpPr>
            <a:spLocks noGrp="1"/>
          </p:cNvSpPr>
          <p:nvPr>
            <p:ph type="title"/>
          </p:nvPr>
        </p:nvSpPr>
        <p:spPr/>
        <p:txBody>
          <a:bodyPr/>
          <a:lstStyle/>
          <a:p>
            <a:pPr algn="r" rtl="1"/>
            <a:r>
              <a:rPr lang="he-IL" dirty="0"/>
              <a:t>דעת הרב קוק? </a:t>
            </a:r>
          </a:p>
        </p:txBody>
      </p:sp>
      <p:sp>
        <p:nvSpPr>
          <p:cNvPr id="3" name="Content Placeholder 2">
            <a:extLst>
              <a:ext uri="{FF2B5EF4-FFF2-40B4-BE49-F238E27FC236}">
                <a16:creationId xmlns:a16="http://schemas.microsoft.com/office/drawing/2014/main" id="{333595F6-0EE3-420D-A175-F6D806508658}"/>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אגרות הרב קוק חלק א שיא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לכבוד הרב הגאון ר' חיים ברלין </a:t>
            </a:r>
            <a:r>
              <a:rPr lang="he-IL" sz="1800" dirty="0" err="1">
                <a:effectLst/>
                <a:latin typeface="Calibri" panose="020F0502020204030204" pitchFamily="34" charset="0"/>
                <a:ea typeface="Calibri" panose="020F0502020204030204" pitchFamily="34" charset="0"/>
                <a:cs typeface="Arial" panose="020B0604020202020204" pitchFamily="34" charset="0"/>
              </a:rPr>
              <a:t>שליט"א</a:t>
            </a:r>
            <a:r>
              <a:rPr lang="he-IL" sz="1800" dirty="0">
                <a:effectLst/>
                <a:latin typeface="Calibri" panose="020F0502020204030204" pitchFamily="34" charset="0"/>
                <a:ea typeface="Calibri" panose="020F0502020204030204" pitchFamily="34" charset="0"/>
                <a:cs typeface="Arial" panose="020B0604020202020204" pitchFamily="34" charset="0"/>
              </a:rPr>
              <a:t> שלום וברכה</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הנני מוצא לי לחובה להודיע את כבוד תורתו שגם מראשית העניין, כשראיתי את נחציות השימוש ביתר ההפקעה ע"י המכירה לכללות יישוב ארץ הקודש, גמרתי בדעתי לעשות בכל זאת את כל מה </a:t>
            </a:r>
            <a:r>
              <a:rPr lang="he-IL" sz="1800" dirty="0" err="1">
                <a:effectLst/>
                <a:latin typeface="Calibri" panose="020F0502020204030204" pitchFamily="34" charset="0"/>
                <a:ea typeface="Calibri" panose="020F0502020204030204" pitchFamily="34" charset="0"/>
                <a:cs typeface="Arial" panose="020B0604020202020204" pitchFamily="34" charset="0"/>
              </a:rPr>
              <a:t>דאפשר</a:t>
            </a:r>
            <a:r>
              <a:rPr lang="he-IL" sz="1800" dirty="0">
                <a:effectLst/>
                <a:latin typeface="Calibri" panose="020F0502020204030204" pitchFamily="34" charset="0"/>
                <a:ea typeface="Calibri" panose="020F0502020204030204" pitchFamily="34" charset="0"/>
                <a:cs typeface="Arial" panose="020B0604020202020204" pitchFamily="34" charset="0"/>
              </a:rPr>
              <a:t> לצאת ידי חובת כל הדעות. ועל כן תקנתי חותמות שחקוק עליהם שהמחיר בשביעית יהיה רק בשביל המכשירים והטורח, כדי להסיר מהדמים דין קדושת שביעית ולעשות על ידי זה את הסחורה על ידי הבלעה...</a:t>
            </a:r>
            <a:r>
              <a:rPr lang="he-IL" sz="1800" b="1" dirty="0">
                <a:effectLst/>
                <a:latin typeface="Calibri" panose="020F0502020204030204" pitchFamily="34" charset="0"/>
                <a:ea typeface="Calibri" panose="020F0502020204030204" pitchFamily="34" charset="0"/>
                <a:cs typeface="Arial" panose="020B0604020202020204" pitchFamily="34" charset="0"/>
              </a:rPr>
              <a:t>ויימסר כוחם </a:t>
            </a:r>
            <a:r>
              <a:rPr lang="he-IL" sz="1800" b="1" dirty="0" err="1">
                <a:effectLst/>
                <a:latin typeface="Calibri" panose="020F0502020204030204" pitchFamily="34" charset="0"/>
                <a:ea typeface="Calibri" panose="020F0502020204030204" pitchFamily="34" charset="0"/>
                <a:cs typeface="Arial" panose="020B0604020202020204" pitchFamily="34" charset="0"/>
              </a:rPr>
              <a:t>לב"ד</a:t>
            </a:r>
            <a:r>
              <a:rPr lang="he-IL" sz="1800" b="1" dirty="0">
                <a:effectLst/>
                <a:latin typeface="Calibri" panose="020F0502020204030204" pitchFamily="34" charset="0"/>
                <a:ea typeface="Calibri" panose="020F0502020204030204" pitchFamily="34" charset="0"/>
                <a:cs typeface="Arial" panose="020B0604020202020204" pitchFamily="34" charset="0"/>
              </a:rPr>
              <a:t> ושטר הרשאה לבית דין מרשים </a:t>
            </a:r>
            <a:r>
              <a:rPr lang="he-IL" sz="1800" b="1" dirty="0" err="1">
                <a:effectLst/>
                <a:latin typeface="Calibri" panose="020F0502020204030204" pitchFamily="34" charset="0"/>
                <a:ea typeface="Calibri" panose="020F0502020204030204" pitchFamily="34" charset="0"/>
                <a:cs typeface="Arial" panose="020B0604020202020204" pitchFamily="34" charset="0"/>
              </a:rPr>
              <a:t>להבעלים</a:t>
            </a:r>
            <a:r>
              <a:rPr lang="he-IL" sz="1800" b="1" dirty="0">
                <a:effectLst/>
                <a:latin typeface="Calibri" panose="020F0502020204030204" pitchFamily="34" charset="0"/>
                <a:ea typeface="Calibri" panose="020F0502020204030204" pitchFamily="34" charset="0"/>
                <a:cs typeface="Arial" panose="020B0604020202020204" pitchFamily="34" charset="0"/>
              </a:rPr>
              <a:t> הנ"ל לעשות ברשותם כל מה שנדרש למכירת הפירות בדרך היתר</a:t>
            </a:r>
            <a:r>
              <a:rPr lang="he-IL" sz="1800" dirty="0">
                <a:effectLst/>
                <a:latin typeface="Calibri" panose="020F0502020204030204" pitchFamily="34" charset="0"/>
                <a:ea typeface="Calibri" panose="020F0502020204030204" pitchFamily="34" charset="0"/>
                <a:cs typeface="Arial" panose="020B0604020202020204" pitchFamily="34" charset="0"/>
              </a:rPr>
              <a:t>. דהיינו לקחת מהם שכר טרחם ומכשיריהם. אלא שמראש הסכמתי שכיוון שיש לנו יסוד המכירה...אין לדקדק כל </a:t>
            </a:r>
            <a:r>
              <a:rPr lang="he-IL" sz="1800" dirty="0" err="1">
                <a:effectLst/>
                <a:latin typeface="Calibri" panose="020F0502020204030204" pitchFamily="34" charset="0"/>
                <a:ea typeface="Calibri" panose="020F0502020204030204" pitchFamily="34" charset="0"/>
                <a:cs typeface="Arial" panose="020B0604020202020204" pitchFamily="34" charset="0"/>
              </a:rPr>
              <a:t>כל</a:t>
            </a:r>
            <a:r>
              <a:rPr lang="he-IL" sz="1800" dirty="0">
                <a:effectLst/>
                <a:latin typeface="Calibri" panose="020F0502020204030204" pitchFamily="34" charset="0"/>
                <a:ea typeface="Calibri" panose="020F0502020204030204" pitchFamily="34" charset="0"/>
                <a:cs typeface="Arial" panose="020B0604020202020204" pitchFamily="34" charset="0"/>
              </a:rPr>
              <a:t> כמה </a:t>
            </a:r>
            <a:r>
              <a:rPr lang="he-IL" sz="1800" dirty="0" err="1">
                <a:effectLst/>
                <a:latin typeface="Calibri" panose="020F0502020204030204" pitchFamily="34" charset="0"/>
                <a:ea typeface="Calibri" panose="020F0502020204030204" pitchFamily="34" charset="0"/>
                <a:cs typeface="Arial" panose="020B0604020202020204" pitchFamily="34" charset="0"/>
              </a:rPr>
              <a:t>יקחו</a:t>
            </a:r>
            <a:r>
              <a:rPr lang="he-IL" sz="1800" dirty="0">
                <a:effectLst/>
                <a:latin typeface="Calibri" panose="020F0502020204030204" pitchFamily="34" charset="0"/>
                <a:ea typeface="Calibri" panose="020F0502020204030204" pitchFamily="34" charset="0"/>
                <a:cs typeface="Arial" panose="020B0604020202020204" pitchFamily="34" charset="0"/>
              </a:rPr>
              <a:t> בעד המכשירים והטורח, כיוון שהדבר מפורש שאין הדמים בעד גוף הפירות, ואין לדחוק את בני המושבות העמוסים במשא של דחק גדול במצבם ד ירום קרנם...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304265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6AD4AB4-54EF-434D-92B9-C1D7A54D73E9}"/>
              </a:ext>
            </a:extLst>
          </p:cNvPr>
          <p:cNvGraphicFramePr>
            <a:graphicFrameLocks noGrp="1"/>
          </p:cNvGraphicFramePr>
          <p:nvPr>
            <p:ph idx="1"/>
            <p:extLst>
              <p:ext uri="{D42A27DB-BD31-4B8C-83A1-F6EECF244321}">
                <p14:modId xmlns:p14="http://schemas.microsoft.com/office/powerpoint/2010/main" val="2623218870"/>
              </p:ext>
            </p:extLst>
          </p:nvPr>
        </p:nvGraphicFramePr>
        <p:xfrm>
          <a:off x="838200" y="278296"/>
          <a:ext cx="10515600" cy="589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8508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4DD21E-2DE8-4EB6-89CD-FE77EB60F3BA}"/>
              </a:ext>
            </a:extLst>
          </p:cNvPr>
          <p:cNvSpPr>
            <a:spLocks noGrp="1"/>
          </p:cNvSpPr>
          <p:nvPr>
            <p:ph type="title"/>
          </p:nvPr>
        </p:nvSpPr>
        <p:spPr/>
        <p:txBody>
          <a:bodyPr/>
          <a:lstStyle/>
          <a:p>
            <a:pPr algn="r" rtl="1"/>
            <a:r>
              <a:rPr lang="he-IL" dirty="0"/>
              <a:t>לאיזה דברים מותר לשלם על ידי אוצר בית דין? לאיסוף וקצירה לחוד? או אפילו לקיום ושמירת וטיפול העצים? </a:t>
            </a:r>
          </a:p>
        </p:txBody>
      </p:sp>
      <p:sp>
        <p:nvSpPr>
          <p:cNvPr id="5" name="Text Placeholder 4">
            <a:extLst>
              <a:ext uri="{FF2B5EF4-FFF2-40B4-BE49-F238E27FC236}">
                <a16:creationId xmlns:a16="http://schemas.microsoft.com/office/drawing/2014/main" id="{B0623C42-20BA-4C2F-945C-7A0926340672}"/>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293341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C62B2-CA74-4047-826E-E605FC6FC6C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2DCD396-45E9-44FC-AE72-3A8E4DC99AE2}"/>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יעקב משה חרל"פ (תלמידו של הרב קוק) - מכתבי מרום אגרת </a:t>
            </a:r>
            <a:r>
              <a:rPr lang="he-IL" sz="1800" dirty="0" err="1">
                <a:effectLst/>
                <a:latin typeface="Calibri" panose="020F0502020204030204" pitchFamily="34" charset="0"/>
                <a:ea typeface="Calibri" panose="020F0502020204030204" pitchFamily="34" charset="0"/>
                <a:cs typeface="Arial" panose="020B0604020202020204" pitchFamily="34" charset="0"/>
              </a:rPr>
              <a:t>עא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עלה ספק </a:t>
            </a:r>
            <a:r>
              <a:rPr lang="he-IL" sz="1800" dirty="0" err="1">
                <a:effectLst/>
                <a:latin typeface="Calibri" panose="020F0502020204030204" pitchFamily="34" charset="0"/>
                <a:ea typeface="Calibri" panose="020F0502020204030204" pitchFamily="34" charset="0"/>
                <a:cs typeface="Arial" panose="020B0604020202020204" pitchFamily="34" charset="0"/>
              </a:rPr>
              <a:t>בלבי</a:t>
            </a:r>
            <a:r>
              <a:rPr lang="he-IL" sz="1800" dirty="0">
                <a:effectLst/>
                <a:latin typeface="Calibri" panose="020F0502020204030204" pitchFamily="34" charset="0"/>
                <a:ea typeface="Calibri" panose="020F0502020204030204" pitchFamily="34" charset="0"/>
                <a:cs typeface="Arial" panose="020B0604020202020204" pitchFamily="34" charset="0"/>
              </a:rPr>
              <a:t>, אם אפשר לזקוף </a:t>
            </a:r>
            <a:r>
              <a:rPr lang="he-IL" sz="1800" dirty="0" err="1">
                <a:effectLst/>
                <a:latin typeface="Calibri" panose="020F0502020204030204" pitchFamily="34" charset="0"/>
                <a:ea typeface="Calibri" panose="020F0502020204030204" pitchFamily="34" charset="0"/>
                <a:cs typeface="Arial" panose="020B0604020202020204" pitchFamily="34" charset="0"/>
              </a:rPr>
              <a:t>בהשכר</a:t>
            </a:r>
            <a:r>
              <a:rPr lang="he-IL" sz="1800" dirty="0">
                <a:effectLst/>
                <a:latin typeface="Calibri" panose="020F0502020204030204" pitchFamily="34" charset="0"/>
                <a:ea typeface="Calibri" panose="020F0502020204030204" pitchFamily="34" charset="0"/>
                <a:cs typeface="Arial" panose="020B0604020202020204" pitchFamily="34" charset="0"/>
              </a:rPr>
              <a:t> טרחא גם את ההוצאות של המלאכות </a:t>
            </a:r>
            <a:r>
              <a:rPr lang="he-IL" sz="1800" dirty="0" err="1">
                <a:effectLst/>
                <a:latin typeface="Calibri" panose="020F0502020204030204" pitchFamily="34" charset="0"/>
                <a:ea typeface="Calibri" panose="020F0502020204030204" pitchFamily="34" charset="0"/>
                <a:cs typeface="Arial" panose="020B0604020202020204" pitchFamily="34" charset="0"/>
              </a:rPr>
              <a:t>דלאוקמי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אילנא</a:t>
            </a:r>
            <a:r>
              <a:rPr lang="he-IL" sz="1800" dirty="0">
                <a:effectLst/>
                <a:latin typeface="Calibri" panose="020F0502020204030204" pitchFamily="34" charset="0"/>
                <a:ea typeface="Calibri" panose="020F0502020204030204" pitchFamily="34" charset="0"/>
                <a:cs typeface="Arial" panose="020B0604020202020204" pitchFamily="34" charset="0"/>
              </a:rPr>
              <a:t> כגון ההשקאה וכיוצא, </a:t>
            </a:r>
            <a:r>
              <a:rPr lang="he-IL" sz="1800" dirty="0" err="1">
                <a:effectLst/>
                <a:latin typeface="Calibri" panose="020F0502020204030204" pitchFamily="34" charset="0"/>
                <a:ea typeface="Calibri" panose="020F0502020204030204" pitchFamily="34" charset="0"/>
                <a:cs typeface="Arial" panose="020B0604020202020204" pitchFamily="34" charset="0"/>
              </a:rPr>
              <a:t>דהיתר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דלאוקמי</a:t>
            </a:r>
            <a:r>
              <a:rPr lang="he-IL" sz="1800" dirty="0">
                <a:effectLst/>
                <a:latin typeface="Calibri" panose="020F0502020204030204" pitchFamily="34" charset="0"/>
                <a:ea typeface="Calibri" panose="020F0502020204030204" pitchFamily="34" charset="0"/>
                <a:cs typeface="Arial" panose="020B0604020202020204" pitchFamily="34" charset="0"/>
              </a:rPr>
              <a:t> הוא בשביל שהאילן אינו אלא לשנת השביעית והוא בשביל השנים הבאות, ואם כן מדוע יצטרכו </a:t>
            </a:r>
            <a:r>
              <a:rPr lang="he-IL" sz="1800" dirty="0" err="1">
                <a:effectLst/>
                <a:latin typeface="Calibri" panose="020F0502020204030204" pitchFamily="34" charset="0"/>
                <a:ea typeface="Calibri" panose="020F0502020204030204" pitchFamily="34" charset="0"/>
                <a:cs typeface="Arial" panose="020B0604020202020204" pitchFamily="34" charset="0"/>
              </a:rPr>
              <a:t>הזוכין</a:t>
            </a:r>
            <a:r>
              <a:rPr lang="he-IL" sz="1800" dirty="0">
                <a:effectLst/>
                <a:latin typeface="Calibri" panose="020F0502020204030204" pitchFamily="34" charset="0"/>
                <a:ea typeface="Calibri" panose="020F0502020204030204" pitchFamily="34" charset="0"/>
                <a:cs typeface="Arial" panose="020B0604020202020204" pitchFamily="34" charset="0"/>
              </a:rPr>
              <a:t> בפירות לשלם שכר </a:t>
            </a:r>
            <a:r>
              <a:rPr lang="he-IL" sz="1800" dirty="0" err="1">
                <a:effectLst/>
                <a:latin typeface="Calibri" panose="020F0502020204030204" pitchFamily="34" charset="0"/>
                <a:ea typeface="Calibri" panose="020F0502020204030204" pitchFamily="34" charset="0"/>
                <a:cs typeface="Arial" panose="020B0604020202020204" pitchFamily="34" charset="0"/>
              </a:rPr>
              <a:t>טירחא</a:t>
            </a:r>
            <a:r>
              <a:rPr lang="he-IL" sz="1800" dirty="0">
                <a:effectLst/>
                <a:latin typeface="Calibri" panose="020F0502020204030204" pitchFamily="34" charset="0"/>
                <a:ea typeface="Calibri" panose="020F0502020204030204" pitchFamily="34" charset="0"/>
                <a:cs typeface="Arial" panose="020B0604020202020204" pitchFamily="34" charset="0"/>
              </a:rPr>
              <a:t> שהוא בשביל הבעל הבית בעצמו? שגם אם לא היו נושאים פירות בשנה זו גם כן היו עושים אותם, דאם בשביל הפירות שיגדלו, הרי אין זה </a:t>
            </a:r>
            <a:r>
              <a:rPr lang="he-IL" sz="1800" dirty="0" err="1">
                <a:effectLst/>
                <a:latin typeface="Calibri" panose="020F0502020204030204" pitchFamily="34" charset="0"/>
                <a:ea typeface="Calibri" panose="020F0502020204030204" pitchFamily="34" charset="0"/>
                <a:cs typeface="Arial" panose="020B0604020202020204" pitchFamily="34" charset="0"/>
              </a:rPr>
              <a:t>לאוקמי</a:t>
            </a:r>
            <a:r>
              <a:rPr lang="he-IL" sz="1800" dirty="0">
                <a:effectLst/>
                <a:latin typeface="Calibri" panose="020F0502020204030204" pitchFamily="34" charset="0"/>
                <a:ea typeface="Calibri" panose="020F0502020204030204" pitchFamily="34" charset="0"/>
                <a:cs typeface="Arial" panose="020B0604020202020204" pitchFamily="34" charset="0"/>
              </a:rPr>
              <a:t> אלא </a:t>
            </a:r>
            <a:r>
              <a:rPr lang="he-IL" sz="1800" dirty="0" err="1">
                <a:effectLst/>
                <a:latin typeface="Calibri" panose="020F0502020204030204" pitchFamily="34" charset="0"/>
                <a:ea typeface="Calibri" panose="020F0502020204030204" pitchFamily="34" charset="0"/>
                <a:cs typeface="Arial" panose="020B0604020202020204" pitchFamily="34" charset="0"/>
              </a:rPr>
              <a:t>לאברויי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אילנא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לפי זה אי אפשר לזקוף במחירים אלא שכר </a:t>
            </a:r>
            <a:r>
              <a:rPr lang="he-IL" sz="1800" b="1" dirty="0" err="1">
                <a:effectLst/>
                <a:latin typeface="Calibri" panose="020F0502020204030204" pitchFamily="34" charset="0"/>
                <a:ea typeface="Calibri" panose="020F0502020204030204" pitchFamily="34" charset="0"/>
                <a:cs typeface="Arial" panose="020B0604020202020204" pitchFamily="34" charset="0"/>
              </a:rPr>
              <a:t>טירחא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דביצור</a:t>
            </a:r>
            <a:r>
              <a:rPr lang="he-IL" sz="1800" b="1" dirty="0">
                <a:effectLst/>
                <a:latin typeface="Calibri" panose="020F0502020204030204" pitchFamily="34" charset="0"/>
                <a:ea typeface="Calibri" panose="020F0502020204030204" pitchFamily="34" charset="0"/>
                <a:cs typeface="Arial" panose="020B0604020202020204" pitchFamily="34" charset="0"/>
              </a:rPr>
              <a:t> וכיוצא, שהם נעשים בשביל הפירות להגיעם </a:t>
            </a:r>
            <a:r>
              <a:rPr lang="he-IL" sz="1800" b="1" dirty="0" err="1">
                <a:effectLst/>
                <a:latin typeface="Calibri" panose="020F0502020204030204" pitchFamily="34" charset="0"/>
                <a:ea typeface="Calibri" panose="020F0502020204030204" pitchFamily="34" charset="0"/>
                <a:cs typeface="Arial" panose="020B0604020202020204" pitchFamily="34" charset="0"/>
              </a:rPr>
              <a:t>להזוכים</a:t>
            </a:r>
            <a:r>
              <a:rPr lang="he-IL" sz="1800" b="1" dirty="0">
                <a:effectLst/>
                <a:latin typeface="Calibri" panose="020F0502020204030204" pitchFamily="34" charset="0"/>
                <a:ea typeface="Calibri" panose="020F0502020204030204" pitchFamily="34" charset="0"/>
                <a:cs typeface="Arial" panose="020B0604020202020204" pitchFamily="34" charset="0"/>
              </a:rPr>
              <a:t> אחרי שישלמו שכר </a:t>
            </a:r>
            <a:r>
              <a:rPr lang="he-IL" sz="1800" b="1" dirty="0" err="1">
                <a:effectLst/>
                <a:latin typeface="Calibri" panose="020F0502020204030204" pitchFamily="34" charset="0"/>
                <a:ea typeface="Calibri" panose="020F0502020204030204" pitchFamily="34" charset="0"/>
                <a:cs typeface="Arial" panose="020B0604020202020204" pitchFamily="34" charset="0"/>
              </a:rPr>
              <a:t>טירחא</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indent="0">
              <a:buNone/>
            </a:pPr>
            <a:endParaRPr lang="he-IL" dirty="0"/>
          </a:p>
        </p:txBody>
      </p:sp>
    </p:spTree>
    <p:extLst>
      <p:ext uri="{BB962C8B-B14F-4D97-AF65-F5344CB8AC3E}">
        <p14:creationId xmlns:p14="http://schemas.microsoft.com/office/powerpoint/2010/main" val="476135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6418-7768-4858-93EC-2CB5ABF3F8F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1B7611D-C208-433E-B16B-74CBCD092966}"/>
              </a:ext>
            </a:extLst>
          </p:cNvPr>
          <p:cNvSpPr>
            <a:spLocks noGrp="1"/>
          </p:cNvSpPr>
          <p:nvPr>
            <p:ph idx="1"/>
          </p:nvPr>
        </p:nvSpPr>
        <p:spPr/>
        <p:txBody>
          <a:bodyPr>
            <a:normAutofit fontScale="77500" lnSpcReduction="2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 משה </a:t>
            </a:r>
            <a:r>
              <a:rPr lang="he-IL" sz="1800" dirty="0" err="1">
                <a:effectLst/>
                <a:latin typeface="Calibri" panose="020F0502020204030204" pitchFamily="34" charset="0"/>
                <a:ea typeface="Calibri" panose="020F0502020204030204" pitchFamily="34" charset="0"/>
                <a:cs typeface="Arial" panose="020B0604020202020204" pitchFamily="34" charset="0"/>
              </a:rPr>
              <a:t>שטרנבוך</a:t>
            </a:r>
            <a:r>
              <a:rPr lang="he-IL" sz="1800" dirty="0">
                <a:effectLst/>
                <a:latin typeface="Calibri" panose="020F0502020204030204" pitchFamily="34" charset="0"/>
                <a:ea typeface="Calibri" panose="020F0502020204030204" pitchFamily="34" charset="0"/>
                <a:cs typeface="Arial" panose="020B0604020202020204" pitchFamily="34" charset="0"/>
              </a:rPr>
              <a:t> - השמיטה כהלכתה עמוד סה - </a:t>
            </a:r>
            <a:r>
              <a:rPr lang="he-IL" sz="1800" dirty="0" err="1">
                <a:effectLst/>
                <a:latin typeface="Calibri" panose="020F0502020204030204" pitchFamily="34" charset="0"/>
                <a:ea typeface="Calibri" panose="020F0502020204030204" pitchFamily="34" charset="0"/>
                <a:cs typeface="Arial" panose="020B0604020202020204" pitchFamily="34" charset="0"/>
              </a:rPr>
              <a:t>סז</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היתר </a:t>
            </a:r>
            <a:r>
              <a:rPr lang="he-IL" sz="1800" b="1" dirty="0" err="1">
                <a:effectLst/>
                <a:latin typeface="Calibri" panose="020F0502020204030204" pitchFamily="34" charset="0"/>
                <a:ea typeface="Calibri" panose="020F0502020204030204" pitchFamily="34" charset="0"/>
                <a:cs typeface="Arial" panose="020B0604020202020204" pitchFamily="34" charset="0"/>
              </a:rPr>
              <a:t>התוספתא</a:t>
            </a:r>
            <a:r>
              <a:rPr lang="he-IL" sz="1800" b="1" dirty="0">
                <a:effectLst/>
                <a:latin typeface="Calibri" panose="020F0502020204030204" pitchFamily="34" charset="0"/>
                <a:ea typeface="Calibri" panose="020F0502020204030204" pitchFamily="34" charset="0"/>
                <a:cs typeface="Arial" panose="020B0604020202020204" pitchFamily="34" charset="0"/>
              </a:rPr>
              <a:t> רק לקבל שכר עבור הלקיטה, ההובלה והחלוקה</a:t>
            </a:r>
            <a:r>
              <a:rPr lang="he-IL" sz="1800" dirty="0">
                <a:effectLst/>
                <a:latin typeface="Calibri" panose="020F0502020204030204" pitchFamily="34" charset="0"/>
                <a:ea typeface="Calibri" panose="020F0502020204030204" pitchFamily="34" charset="0"/>
                <a:cs typeface="Arial" panose="020B0604020202020204" pitchFamily="34" charset="0"/>
              </a:rPr>
              <a:t>, אבל אי אפשר לו לדרוש שכר על כל הוצאותיו במשך כל השנה, כגון מה שמשקה מרסס, מטפל על ידי מומחה, ומעמיד כל השנה שומר, או אם דורש לעצמו שכר שמטפל כל הזמן וקוצץ לעצמו כפועל בטל, לכל זה לא מצינו שום היתר, רק הפירות הפקר ואז מוסרם לבית דין שילקטו לכל העיר</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וניכר היטב מצות שביעית לבעלים שמפסיד מכספו להחזיק הפרדס כל השנה על חשבונו, ואינו מקבל שום תמורה </a:t>
            </a:r>
            <a:r>
              <a:rPr lang="he-IL" sz="1800" dirty="0" err="1">
                <a:effectLst/>
                <a:latin typeface="Calibri" panose="020F0502020204030204" pitchFamily="34" charset="0"/>
                <a:ea typeface="Calibri" panose="020F0502020204030204" pitchFamily="34" charset="0"/>
                <a:cs typeface="Arial" panose="020B0604020202020204" pitchFamily="34" charset="0"/>
              </a:rPr>
              <a:t>שהכל</a:t>
            </a:r>
            <a:r>
              <a:rPr lang="he-IL" sz="1800" dirty="0">
                <a:effectLst/>
                <a:latin typeface="Calibri" panose="020F0502020204030204" pitchFamily="34" charset="0"/>
                <a:ea typeface="Calibri" panose="020F0502020204030204" pitchFamily="34" charset="0"/>
                <a:cs typeface="Arial" panose="020B0604020202020204" pitchFamily="34" charset="0"/>
              </a:rPr>
              <a:t> הפקר, ולכן אם לא סידר אוצר בית דין אסור לו </a:t>
            </a:r>
            <a:r>
              <a:rPr lang="he-IL" sz="1800" dirty="0" err="1">
                <a:effectLst/>
                <a:latin typeface="Calibri" panose="020F0502020204030204" pitchFamily="34" charset="0"/>
                <a:ea typeface="Calibri" panose="020F0502020204030204" pitchFamily="34" charset="0"/>
                <a:cs typeface="Arial" panose="020B0604020202020204" pitchFamily="34" charset="0"/>
              </a:rPr>
              <a:t>ליקח</a:t>
            </a:r>
            <a:r>
              <a:rPr lang="he-IL" sz="1800" dirty="0">
                <a:effectLst/>
                <a:latin typeface="Calibri" panose="020F0502020204030204" pitchFamily="34" charset="0"/>
                <a:ea typeface="Calibri" panose="020F0502020204030204" pitchFamily="34" charset="0"/>
                <a:cs typeface="Arial" panose="020B0604020202020204" pitchFamily="34" charset="0"/>
              </a:rPr>
              <a:t> בשנת השביעית מההוצאות כלל, וכמבואר </a:t>
            </a:r>
            <a:r>
              <a:rPr lang="he-IL" sz="1800" dirty="0" err="1">
                <a:effectLst/>
                <a:latin typeface="Calibri" panose="020F0502020204030204" pitchFamily="34" charset="0"/>
                <a:ea typeface="Calibri" panose="020F0502020204030204" pitchFamily="34" charset="0"/>
                <a:cs typeface="Arial" panose="020B0604020202020204" pitchFamily="34" charset="0"/>
              </a:rPr>
              <a:t>להדיא</a:t>
            </a:r>
            <a:r>
              <a:rPr lang="he-IL" sz="1800" dirty="0">
                <a:effectLst/>
                <a:latin typeface="Calibri" panose="020F0502020204030204" pitchFamily="34" charset="0"/>
                <a:ea typeface="Calibri" panose="020F0502020204030204" pitchFamily="34" charset="0"/>
                <a:cs typeface="Arial" panose="020B0604020202020204" pitchFamily="34" charset="0"/>
              </a:rPr>
              <a:t> במשנה מעשר שני (ה, ה) שאינו מנכה ההוצאות שהם הפקר</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אולם היום מצות שביעית רפויה ומעטים הם </a:t>
            </a:r>
            <a:r>
              <a:rPr lang="he-IL" sz="1800" dirty="0" err="1">
                <a:effectLst/>
                <a:latin typeface="Calibri" panose="020F0502020204030204" pitchFamily="34" charset="0"/>
                <a:ea typeface="Calibri" panose="020F0502020204030204" pitchFamily="34" charset="0"/>
                <a:cs typeface="Arial" panose="020B0604020202020204" pitchFamily="34" charset="0"/>
              </a:rPr>
              <a:t>גבורי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כח</a:t>
            </a:r>
            <a:r>
              <a:rPr lang="he-IL" sz="1800" dirty="0">
                <a:effectLst/>
                <a:latin typeface="Calibri" panose="020F0502020204030204" pitchFamily="34" charset="0"/>
                <a:ea typeface="Calibri" panose="020F0502020204030204" pitchFamily="34" charset="0"/>
                <a:cs typeface="Arial" panose="020B0604020202020204" pitchFamily="34" charset="0"/>
              </a:rPr>
              <a:t> כאלו המוכנים לא רק לוותר על הרווחים של השנה השביעית אלא גם שיפסידו עוד מכספם, ולכן נהגו לבוא בתחילת השנה לבית דין ומודיעים שרצונם לשמור שביעית כהלכה... אבל מכל מקום דורשים הם מבית דין את כל ההוצאות כמו השקאה שומר מומחה ריסוס וזיבול המותרת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ולפעמים אם מטפל בעצמו רוצה גם לעצמו שכר כפועל בטל, עד שבאופן זה נמצא שמחיר הפירות קרוב למחירם בשאר השנים, ומכל מקום יש בתי דינים וכן רבנים שמסכימים לכך, ובפרט כשמדובר בעני שפרנסתו תלוי בכך... והשתוממתי מעיקרא על מה </a:t>
            </a:r>
            <a:r>
              <a:rPr lang="he-IL" sz="1800" dirty="0" err="1">
                <a:effectLst/>
                <a:latin typeface="Calibri" panose="020F0502020204030204" pitchFamily="34" charset="0"/>
                <a:ea typeface="Calibri" panose="020F0502020204030204" pitchFamily="34" charset="0"/>
                <a:cs typeface="Arial" panose="020B0604020202020204" pitchFamily="34" charset="0"/>
              </a:rPr>
              <a:t>סומכין</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אמנם, האמת שאין לזה מקור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ובקדמונים, </a:t>
            </a:r>
            <a:r>
              <a:rPr lang="he-IL" sz="1800" b="1" dirty="0">
                <a:effectLst/>
                <a:latin typeface="Calibri" panose="020F0502020204030204" pitchFamily="34" charset="0"/>
                <a:ea typeface="Calibri" panose="020F0502020204030204" pitchFamily="34" charset="0"/>
                <a:cs typeface="Arial" panose="020B0604020202020204" pitchFamily="34" charset="0"/>
              </a:rPr>
              <a:t>אבל בשנת </a:t>
            </a:r>
            <a:r>
              <a:rPr lang="he-IL" sz="1800" b="1" dirty="0" err="1">
                <a:effectLst/>
                <a:latin typeface="Calibri" panose="020F0502020204030204" pitchFamily="34" charset="0"/>
                <a:ea typeface="Calibri" panose="020F0502020204030204" pitchFamily="34" charset="0"/>
                <a:cs typeface="Arial" panose="020B0604020202020204" pitchFamily="34" charset="0"/>
              </a:rPr>
              <a:t>עת"ר</a:t>
            </a:r>
            <a:r>
              <a:rPr lang="he-IL" sz="1800" b="1" dirty="0">
                <a:effectLst/>
                <a:latin typeface="Calibri" panose="020F0502020204030204" pitchFamily="34" charset="0"/>
                <a:ea typeface="Calibri" panose="020F0502020204030204" pitchFamily="34" charset="0"/>
                <a:cs typeface="Arial" panose="020B0604020202020204" pitchFamily="34" charset="0"/>
              </a:rPr>
              <a:t> סידר הגאון רבי חיים ברלין בעיר הקודש היתר אוצר בית דין בגדר הפקר בית דין הפקר, וכמבואר בספר משנת רבי עקיבא (סימן ד) והיינו לאחר שבעל הבית הסכים שלא להזדקק לשטר מכירה, ושלא יעבדו בשדהו שום מלאכות דאורייתא או דרבנן אלא כפי הוראות הבית דין</a:t>
            </a:r>
            <a:r>
              <a:rPr lang="en-US" sz="1800" b="1" dirty="0">
                <a:effectLst/>
                <a:latin typeface="Calibri" panose="020F0502020204030204" pitchFamily="34" charset="0"/>
                <a:ea typeface="Calibri" panose="020F0502020204030204" pitchFamily="34" charset="0"/>
                <a:cs typeface="Arial" panose="020B0604020202020204" pitchFamily="34" charset="0"/>
              </a:rPr>
              <a:t>... </a:t>
            </a:r>
            <a:br>
              <a:rPr lang="he-IL" sz="1800" b="1" dirty="0">
                <a:effectLst/>
                <a:latin typeface="Calibri" panose="020F0502020204030204" pitchFamily="34" charset="0"/>
                <a:ea typeface="Calibri" panose="020F0502020204030204" pitchFamily="34" charset="0"/>
                <a:cs typeface="Arial" panose="020B0604020202020204" pitchFamily="34" charset="0"/>
              </a:rPr>
            </a:br>
            <a:r>
              <a:rPr lang="he-IL" sz="1800" b="1" dirty="0" err="1">
                <a:effectLst/>
                <a:latin typeface="Calibri" panose="020F0502020204030204" pitchFamily="34" charset="0"/>
                <a:ea typeface="Calibri" panose="020F0502020204030204" pitchFamily="34" charset="0"/>
                <a:cs typeface="Arial" panose="020B0604020202020204" pitchFamily="34" charset="0"/>
              </a:rPr>
              <a:t>ובכח</a:t>
            </a:r>
            <a:r>
              <a:rPr lang="he-IL" sz="1800" b="1" dirty="0">
                <a:effectLst/>
                <a:latin typeface="Calibri" panose="020F0502020204030204" pitchFamily="34" charset="0"/>
                <a:ea typeface="Calibri" panose="020F0502020204030204" pitchFamily="34" charset="0"/>
                <a:cs typeface="Arial" panose="020B0604020202020204" pitchFamily="34" charset="0"/>
              </a:rPr>
              <a:t> הפקר בית דין הפקר תיקנו שאין לאיכר המוכר זכות בפירות אלו, אלא שיישארו תמיד הפקר, וכל דמים </a:t>
            </a:r>
            <a:r>
              <a:rPr lang="he-IL" sz="1800" b="1" dirty="0" err="1">
                <a:effectLst/>
                <a:latin typeface="Calibri" panose="020F0502020204030204" pitchFamily="34" charset="0"/>
                <a:ea typeface="Calibri" panose="020F0502020204030204" pitchFamily="34" charset="0"/>
                <a:cs typeface="Arial" panose="020B0604020202020204" pitchFamily="34" charset="0"/>
              </a:rPr>
              <a:t>שמשלמין</a:t>
            </a:r>
            <a:r>
              <a:rPr lang="he-IL" sz="1800" b="1" dirty="0">
                <a:effectLst/>
                <a:latin typeface="Calibri" panose="020F0502020204030204" pitchFamily="34" charset="0"/>
                <a:ea typeface="Calibri" panose="020F0502020204030204" pitchFamily="34" charset="0"/>
                <a:cs typeface="Arial" panose="020B0604020202020204" pitchFamily="34" charset="0"/>
              </a:rPr>
              <a:t> אינו אלא עבור </a:t>
            </a:r>
            <a:r>
              <a:rPr lang="he-IL" sz="1800" b="1" dirty="0" err="1">
                <a:effectLst/>
                <a:latin typeface="Calibri" panose="020F0502020204030204" pitchFamily="34" charset="0"/>
                <a:ea typeface="Calibri" panose="020F0502020204030204" pitchFamily="34" charset="0"/>
                <a:cs typeface="Arial" panose="020B0604020202020204" pitchFamily="34" charset="0"/>
              </a:rPr>
              <a:t>הטירחא</a:t>
            </a:r>
            <a:r>
              <a:rPr lang="he-IL" sz="1800" b="1" dirty="0">
                <a:effectLst/>
                <a:latin typeface="Calibri" panose="020F0502020204030204" pitchFamily="34" charset="0"/>
                <a:ea typeface="Calibri" panose="020F0502020204030204" pitchFamily="34" charset="0"/>
                <a:cs typeface="Arial" panose="020B0604020202020204" pitchFamily="34" charset="0"/>
              </a:rPr>
              <a:t> והוצאות, וכיון </a:t>
            </a:r>
            <a:r>
              <a:rPr lang="he-IL" sz="1800" b="1" dirty="0" err="1">
                <a:effectLst/>
                <a:latin typeface="Calibri" panose="020F0502020204030204" pitchFamily="34" charset="0"/>
                <a:ea typeface="Calibri" panose="020F0502020204030204" pitchFamily="34" charset="0"/>
                <a:cs typeface="Arial" panose="020B0604020202020204" pitchFamily="34" charset="0"/>
              </a:rPr>
              <a:t>שהתשלומין</a:t>
            </a:r>
            <a:r>
              <a:rPr lang="he-IL" sz="1800" b="1" dirty="0">
                <a:effectLst/>
                <a:latin typeface="Calibri" panose="020F0502020204030204" pitchFamily="34" charset="0"/>
                <a:ea typeface="Calibri" panose="020F0502020204030204" pitchFamily="34" charset="0"/>
                <a:cs typeface="Arial" panose="020B0604020202020204" pitchFamily="34" charset="0"/>
              </a:rPr>
              <a:t> אינו בשביל הפירות כי הם באמת נשארו הפקר, ואינו אלא תקנת בית דין לשלם איזה סכום להוצאות, זהו </a:t>
            </a:r>
            <a:r>
              <a:rPr lang="he-IL" sz="1800" b="1" dirty="0" err="1">
                <a:effectLst/>
                <a:latin typeface="Calibri" panose="020F0502020204030204" pitchFamily="34" charset="0"/>
                <a:ea typeface="Calibri" panose="020F0502020204030204" pitchFamily="34" charset="0"/>
                <a:cs typeface="Arial" panose="020B0604020202020204" pitchFamily="34" charset="0"/>
              </a:rPr>
              <a:t>מכח</a:t>
            </a:r>
            <a:r>
              <a:rPr lang="he-IL" sz="1800" b="1" dirty="0">
                <a:effectLst/>
                <a:latin typeface="Calibri" panose="020F0502020204030204" pitchFamily="34" charset="0"/>
                <a:ea typeface="Calibri" panose="020F0502020204030204" pitchFamily="34" charset="0"/>
                <a:cs typeface="Arial" panose="020B0604020202020204" pitchFamily="34" charset="0"/>
              </a:rPr>
              <a:t> הבית דין שיכולים לקבוע תשלום כפי רצונם כתקנה ולא כתמורה, </a:t>
            </a:r>
            <a:r>
              <a:rPr lang="he-IL" sz="1800" b="1" dirty="0" err="1">
                <a:effectLst/>
                <a:latin typeface="Calibri" panose="020F0502020204030204" pitchFamily="34" charset="0"/>
                <a:ea typeface="Calibri" panose="020F0502020204030204" pitchFamily="34" charset="0"/>
                <a:cs typeface="Arial" panose="020B0604020202020204" pitchFamily="34" charset="0"/>
              </a:rPr>
              <a:t>שבכחם</a:t>
            </a:r>
            <a:r>
              <a:rPr lang="he-IL" sz="1800" b="1" dirty="0">
                <a:effectLst/>
                <a:latin typeface="Calibri" panose="020F0502020204030204" pitchFamily="34" charset="0"/>
                <a:ea typeface="Calibri" panose="020F0502020204030204" pitchFamily="34" charset="0"/>
                <a:cs typeface="Arial" panose="020B0604020202020204" pitchFamily="34" charset="0"/>
              </a:rPr>
              <a:t> לחייב ממון לאנשי העיר... </a:t>
            </a:r>
            <a:r>
              <a:rPr lang="he-IL" sz="1800" dirty="0">
                <a:effectLst/>
                <a:latin typeface="Calibri" panose="020F0502020204030204" pitchFamily="34" charset="0"/>
                <a:ea typeface="Calibri" panose="020F0502020204030204" pitchFamily="34" charset="0"/>
                <a:cs typeface="Arial" panose="020B0604020202020204" pitchFamily="34" charset="0"/>
              </a:rPr>
              <a:t>והנה עיקר היסוד שתיקנו הבית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דעיר</a:t>
            </a:r>
            <a:r>
              <a:rPr lang="he-IL" sz="1800" dirty="0">
                <a:effectLst/>
                <a:latin typeface="Calibri" panose="020F0502020204030204" pitchFamily="34" charset="0"/>
                <a:ea typeface="Calibri" panose="020F0502020204030204" pitchFamily="34" charset="0"/>
                <a:cs typeface="Arial" panose="020B0604020202020204" pitchFamily="34" charset="0"/>
              </a:rPr>
              <a:t> הקודש דין הפקר בית דין הפקר לזה הוא </a:t>
            </a:r>
            <a:r>
              <a:rPr lang="he-IL" sz="1800" b="1" dirty="0">
                <a:effectLst/>
                <a:latin typeface="Calibri" panose="020F0502020204030204" pitchFamily="34" charset="0"/>
                <a:ea typeface="Calibri" panose="020F0502020204030204" pitchFamily="34" charset="0"/>
                <a:cs typeface="Arial" panose="020B0604020202020204" pitchFamily="34" charset="0"/>
              </a:rPr>
              <a:t>חידוש פלא, ועוד הלא עיקר מצות התורה היא 'והשביעית תשמטנה </a:t>
            </a:r>
            <a:r>
              <a:rPr lang="he-IL" sz="1800" b="1" dirty="0" err="1">
                <a:effectLst/>
                <a:latin typeface="Calibri" panose="020F0502020204030204" pitchFamily="34" charset="0"/>
                <a:ea typeface="Calibri" panose="020F0502020204030204" pitchFamily="34" charset="0"/>
                <a:cs typeface="Arial" panose="020B0604020202020204" pitchFamily="34" charset="0"/>
              </a:rPr>
              <a:t>ונטשתה</a:t>
            </a:r>
            <a:r>
              <a:rPr lang="he-IL" sz="1800" b="1" dirty="0">
                <a:effectLst/>
                <a:latin typeface="Calibri" panose="020F0502020204030204" pitchFamily="34" charset="0"/>
                <a:ea typeface="Calibri" panose="020F0502020204030204" pitchFamily="34" charset="0"/>
                <a:cs typeface="Arial" panose="020B0604020202020204" pitchFamily="34" charset="0"/>
              </a:rPr>
              <a:t>' לעזוב השדה שתהא כשדה הפקר</a:t>
            </a:r>
            <a:r>
              <a:rPr lang="he-IL" sz="1800" dirty="0">
                <a:effectLst/>
                <a:latin typeface="Calibri" panose="020F0502020204030204" pitchFamily="34" charset="0"/>
                <a:ea typeface="Calibri" panose="020F0502020204030204" pitchFamily="34" charset="0"/>
                <a:cs typeface="Arial" panose="020B0604020202020204" pitchFamily="34" charset="0"/>
              </a:rPr>
              <a:t>, ואין לבית דין לעודדו לטפל </a:t>
            </a:r>
            <a:r>
              <a:rPr lang="he-IL" sz="1800" dirty="0" err="1">
                <a:effectLst/>
                <a:latin typeface="Calibri" panose="020F0502020204030204" pitchFamily="34" charset="0"/>
                <a:ea typeface="Calibri" panose="020F0502020204030204" pitchFamily="34" charset="0"/>
                <a:cs typeface="Arial" panose="020B0604020202020204" pitchFamily="34" charset="0"/>
              </a:rPr>
              <a:t>בהשדה</a:t>
            </a:r>
            <a:r>
              <a:rPr lang="he-IL" sz="1800" dirty="0">
                <a:effectLst/>
                <a:latin typeface="Calibri" panose="020F0502020204030204" pitchFamily="34" charset="0"/>
                <a:ea typeface="Calibri" panose="020F0502020204030204" pitchFamily="34" charset="0"/>
                <a:cs typeface="Arial" panose="020B0604020202020204" pitchFamily="34" charset="0"/>
              </a:rPr>
              <a:t> ולקבל את כל ההוצאות כשלו עבור </a:t>
            </a:r>
            <a:r>
              <a:rPr lang="he-IL" sz="1800" dirty="0" err="1">
                <a:effectLst/>
                <a:latin typeface="Calibri" panose="020F0502020204030204" pitchFamily="34" charset="0"/>
                <a:ea typeface="Calibri" panose="020F0502020204030204" pitchFamily="34" charset="0"/>
                <a:cs typeface="Arial" panose="020B0604020202020204" pitchFamily="34" charset="0"/>
              </a:rPr>
              <a:t>תשלומין</a:t>
            </a:r>
            <a:r>
              <a:rPr lang="he-IL" sz="1800" dirty="0">
                <a:effectLst/>
                <a:latin typeface="Calibri" panose="020F0502020204030204" pitchFamily="34" charset="0"/>
                <a:ea typeface="Calibri" panose="020F0502020204030204" pitchFamily="34" charset="0"/>
                <a:cs typeface="Arial" panose="020B0604020202020204" pitchFamily="34" charset="0"/>
              </a:rPr>
              <a:t>... בשעתו עורר הדבר תסיסה בחוגי הלומדים בעיר הקודש, והיו שטענו שזה דומה להיתר מכירה הנהוג... ובית הדין גופא כשקובע לו את סך כל הוצאותיו ראוי להם לעמוד על המקח ולשלם לו רק ההוצאות שהיו לגידול הפירות של אותה שנה, שאם הוא בלאו הכי זקוק למומחה או שמירה וריסוס בשביל העצים, אינם צריכים להשתתף בכל הסכום וצריכים לשקול ולשלם לו המגיע לו לבד, ולא לעקור ח"ו תורת הפקר מהפירות שידרוש כל ההוצאות שצריך אותם בלאו הכי...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392405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51BAB-5009-49CC-826F-9CBC4FADFA3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A8D05FD-F0B7-430C-BF76-6A1988FBE374}"/>
              </a:ext>
            </a:extLst>
          </p:cNvPr>
          <p:cNvSpPr>
            <a:spLocks noGrp="1"/>
          </p:cNvSpPr>
          <p:nvPr>
            <p:ph idx="1"/>
          </p:nvPr>
        </p:nvSpPr>
        <p:spPr/>
        <p:txBody>
          <a:bodyPr>
            <a:normAutofit fontScale="85000" lnSpcReduction="2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שאול ישראלי - חוות בנימין חלק ג - סימן צח</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Arial" panose="020B0604020202020204" pitchFamily="34" charset="0"/>
              </a:rPr>
              <a:t>הגיע זמן...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שוכרין</a:t>
            </a:r>
            <a:r>
              <a:rPr lang="he-IL" sz="1800" dirty="0">
                <a:effectLst/>
                <a:latin typeface="Calibri" panose="020F0502020204030204" pitchFamily="34" charset="0"/>
                <a:ea typeface="Calibri" panose="020F0502020204030204" pitchFamily="34" charset="0"/>
                <a:cs typeface="Arial" panose="020B0604020202020204" pitchFamily="34" charset="0"/>
              </a:rPr>
              <a:t> פועלים'... לפנינו </a:t>
            </a:r>
            <a:r>
              <a:rPr lang="he-IL" sz="1800" dirty="0" err="1">
                <a:effectLst/>
                <a:latin typeface="Calibri" panose="020F0502020204030204" pitchFamily="34" charset="0"/>
                <a:ea typeface="Calibri" panose="020F0502020204030204" pitchFamily="34" charset="0"/>
                <a:cs typeface="Arial" panose="020B0604020202020204" pitchFamily="34" charset="0"/>
              </a:rPr>
              <a:t>איפוא</a:t>
            </a:r>
            <a:r>
              <a:rPr lang="he-IL" sz="1800" dirty="0">
                <a:effectLst/>
                <a:latin typeface="Calibri" panose="020F0502020204030204" pitchFamily="34" charset="0"/>
                <a:ea typeface="Calibri" panose="020F0502020204030204" pitchFamily="34" charset="0"/>
                <a:cs typeface="Arial" panose="020B0604020202020204" pitchFamily="34" charset="0"/>
              </a:rPr>
              <a:t> ארגון משוכלל, שנעשה כולו בפיקוח בית דין על ידי </a:t>
            </a:r>
            <a:r>
              <a:rPr lang="he-IL" sz="1800" dirty="0" err="1">
                <a:effectLst/>
                <a:latin typeface="Calibri" panose="020F0502020204030204" pitchFamily="34" charset="0"/>
                <a:ea typeface="Calibri" panose="020F0502020204030204" pitchFamily="34" charset="0"/>
                <a:cs typeface="Arial" panose="020B0604020202020204" pitchFamily="34" charset="0"/>
              </a:rPr>
              <a:t>שלוחיהם</a:t>
            </a:r>
            <a:r>
              <a:rPr lang="he-IL" sz="1800" dirty="0">
                <a:effectLst/>
                <a:latin typeface="Calibri" panose="020F0502020204030204" pitchFamily="34" charset="0"/>
                <a:ea typeface="Calibri" panose="020F0502020204030204" pitchFamily="34" charset="0"/>
                <a:cs typeface="Arial" panose="020B0604020202020204" pitchFamily="34" charset="0"/>
              </a:rPr>
              <a:t>, השוכרים פועלים לבצע המלאכה על כל שלביה השונים, למטרת חלוקת הפרי לבני העיר, כל משפחה לפי צרכיה</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לא נזכר כאן מקור הכספים שבית הדין צריך לגייס בכדי לכסות ההוצאות הכרוכות בזה, הן בשכירת הפועלים, והן בשימוש בכלי המלאכה הנדרשים לכך. והרי חלוקת הפרי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לכל אנשי העיר, ולא רק לעניים, שיתכן שיזונו מקופה של צדקה, אך שאר </a:t>
            </a:r>
            <a:r>
              <a:rPr lang="he-IL" sz="1800" dirty="0" err="1">
                <a:effectLst/>
                <a:latin typeface="Calibri" panose="020F0502020204030204" pitchFamily="34" charset="0"/>
                <a:ea typeface="Calibri" panose="020F0502020204030204" pitchFamily="34" charset="0"/>
                <a:cs typeface="Arial" panose="020B0604020202020204" pitchFamily="34" charset="0"/>
              </a:rPr>
              <a:t>האוכלוסיה</a:t>
            </a:r>
            <a:r>
              <a:rPr lang="he-IL" sz="1800" dirty="0">
                <a:effectLst/>
                <a:latin typeface="Calibri" panose="020F0502020204030204" pitchFamily="34" charset="0"/>
                <a:ea typeface="Calibri" panose="020F0502020204030204" pitchFamily="34" charset="0"/>
                <a:cs typeface="Arial" panose="020B0604020202020204" pitchFamily="34" charset="0"/>
              </a:rPr>
              <a:t> ודאי שלא מקופת הצדקה יקבלו. על </a:t>
            </a:r>
            <a:r>
              <a:rPr lang="he-IL" sz="1800" dirty="0" err="1">
                <a:effectLst/>
                <a:latin typeface="Calibri" panose="020F0502020204030204" pitchFamily="34" charset="0"/>
                <a:ea typeface="Calibri" panose="020F0502020204030204" pitchFamily="34" charset="0"/>
                <a:cs typeface="Arial" panose="020B0604020202020204" pitchFamily="34" charset="0"/>
              </a:rPr>
              <a:t>כרחך</a:t>
            </a:r>
            <a:r>
              <a:rPr lang="he-IL" sz="1800" dirty="0">
                <a:effectLst/>
                <a:latin typeface="Calibri" panose="020F0502020204030204" pitchFamily="34" charset="0"/>
                <a:ea typeface="Calibri" panose="020F0502020204030204" pitchFamily="34" charset="0"/>
                <a:cs typeface="Arial" panose="020B0604020202020204" pitchFamily="34" charset="0"/>
              </a:rPr>
              <a:t> אתה אומר שבחלוקת הפירות יובא בחשבון ההוצאות שהיו כרוכות מסביבן עד שהגיע לאוצר בית דין שבעיר, כולל גם עצם ההוצאה הכרוכה עם החלוקה, והיו כל אלו שמקבלים הפירות מכסים זאת מכיסם. מסתבר שגם שלוחי בית דין המנצחים על המלאכה, אף הם קיבלו שכרם, כפי טרחתם</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ואכן היה לפני מכתב מאת מרן הגאון הצדיק רבי יעקב משה חרל"פ זצ"ל... שפירט את המנהג של ירושלים בשנת השמיטה שבתקופה שלפנינו, שזה היה על פי המתכונת הזו. ומסופר שם איך שהיו מתחלקים הענבים, שכל אחד היה משלם לפי חשבון ההוצאות </a:t>
            </a:r>
            <a:r>
              <a:rPr lang="he-IL" sz="1800" dirty="0" err="1">
                <a:effectLst/>
                <a:latin typeface="Calibri" panose="020F0502020204030204" pitchFamily="34" charset="0"/>
                <a:ea typeface="Calibri" panose="020F0502020204030204" pitchFamily="34" charset="0"/>
                <a:cs typeface="Arial" panose="020B0604020202020204" pitchFamily="34" charset="0"/>
              </a:rPr>
              <a:t>והטירחה</a:t>
            </a:r>
            <a:r>
              <a:rPr lang="he-IL" sz="1800" dirty="0">
                <a:effectLst/>
                <a:latin typeface="Calibri" panose="020F0502020204030204" pitchFamily="34" charset="0"/>
                <a:ea typeface="Calibri" panose="020F0502020204030204" pitchFamily="34" charset="0"/>
                <a:cs typeface="Arial" panose="020B0604020202020204" pitchFamily="34" charset="0"/>
              </a:rPr>
              <a:t> וכן עשו מלאכתם בשליחות בית דין, כשעל כל בקבוק היה חותם ועליו המחיר שנקבע על פי ההוצאות </a:t>
            </a:r>
            <a:r>
              <a:rPr lang="he-IL" sz="1800" dirty="0" err="1">
                <a:effectLst/>
                <a:latin typeface="Calibri" panose="020F0502020204030204" pitchFamily="34" charset="0"/>
                <a:ea typeface="Calibri" panose="020F0502020204030204" pitchFamily="34" charset="0"/>
                <a:cs typeface="Arial" panose="020B0604020202020204" pitchFamily="34" charset="0"/>
              </a:rPr>
              <a:t>והטירחה</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אלה הנהנים מן הפירות בערים ישלמו עבור ההוצאות הכרוכות על ידי שכירת פועלים </a:t>
            </a:r>
            <a:r>
              <a:rPr lang="he-IL" sz="1800" dirty="0" err="1">
                <a:effectLst/>
                <a:latin typeface="Calibri" panose="020F0502020204030204" pitchFamily="34" charset="0"/>
                <a:ea typeface="Calibri" panose="020F0502020204030204" pitchFamily="34" charset="0"/>
                <a:cs typeface="Arial" panose="020B0604020202020204" pitchFamily="34" charset="0"/>
              </a:rPr>
              <a:t>לבצירה</a:t>
            </a:r>
            <a:r>
              <a:rPr lang="he-IL" sz="1800" dirty="0">
                <a:effectLst/>
                <a:latin typeface="Calibri" panose="020F0502020204030204" pitchFamily="34" charset="0"/>
                <a:ea typeface="Calibri" panose="020F0502020204030204" pitchFamily="34" charset="0"/>
                <a:cs typeface="Arial" panose="020B0604020202020204" pitchFamily="34" charset="0"/>
              </a:rPr>
              <a:t> ולמסיקה </a:t>
            </a:r>
            <a:r>
              <a:rPr lang="he-IL" sz="1800" dirty="0" err="1">
                <a:effectLst/>
                <a:latin typeface="Calibri" panose="020F0502020204030204" pitchFamily="34" charset="0"/>
                <a:ea typeface="Calibri" panose="020F0502020204030204" pitchFamily="34" charset="0"/>
                <a:cs typeface="Arial" panose="020B0604020202020204" pitchFamily="34" charset="0"/>
              </a:rPr>
              <a:t>וכו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יש להביא בחשבון גם את ההוצאות המוקדמות שנעשות לצורך שמירת הפרי מקלקולו, שזה יכול לכלול גם את העבודות שנעשות לצורך זה עוד בשנה הששית, וכן מאלו הנעשות בשביעית עצמה, כגון ריסוס לשמירה מהמזיקים. כל זה ניתן לחישוב, שמקבלי הפרי המוכן ומגיע לידי הצרכנים יצטרכו לשלם תמורתם</a:t>
            </a:r>
            <a:r>
              <a:rPr lang="en-US" sz="1800" b="1" dirty="0">
                <a:effectLst/>
                <a:latin typeface="Calibri" panose="020F0502020204030204" pitchFamily="34" charset="0"/>
                <a:ea typeface="Calibri" panose="020F0502020204030204" pitchFamily="34" charset="0"/>
                <a:cs typeface="Arial" panose="020B0604020202020204" pitchFamily="34" charset="0"/>
              </a:rPr>
              <a:t>. </a:t>
            </a:r>
            <a:br>
              <a:rPr lang="he-IL" sz="1800" b="1"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יוצא </a:t>
            </a:r>
            <a:r>
              <a:rPr lang="he-IL" sz="1800" b="1" dirty="0" err="1">
                <a:effectLst/>
                <a:latin typeface="Calibri" panose="020F0502020204030204" pitchFamily="34" charset="0"/>
                <a:ea typeface="Calibri" panose="020F0502020204030204" pitchFamily="34" charset="0"/>
                <a:cs typeface="Arial" panose="020B0604020202020204" pitchFamily="34" charset="0"/>
              </a:rPr>
              <a:t>איפוא</a:t>
            </a:r>
            <a:r>
              <a:rPr lang="he-IL" sz="1800" b="1" dirty="0">
                <a:effectLst/>
                <a:latin typeface="Calibri" panose="020F0502020204030204" pitchFamily="34" charset="0"/>
                <a:ea typeface="Calibri" panose="020F0502020204030204" pitchFamily="34" charset="0"/>
                <a:cs typeface="Arial" panose="020B0604020202020204" pitchFamily="34" charset="0"/>
              </a:rPr>
              <a:t>, שניתן לחקלאים שיעשו את כל הפעולות והמלאכות הנצרכות לשמירת הפרי בצורה תקינה, על ידי התמנותם כשליחי בית דין, שיקבלו התמורה על פי חישוב מדוקדק מטעם הממונים לזה על ידי בית דין... והשכר יחושב להם רק על פי מה שהשקיעו ובתור שכר פועלים שמקבלים שכר לא עבור הפרי אלא עבור עמלם</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1009834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50BCE-AFB1-41A6-9234-DFBBB4D31EE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E3F3E1A-4887-4BD1-9522-C9AE6712B3DA}"/>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שלמה זלמן </a:t>
            </a:r>
            <a:r>
              <a:rPr lang="he-IL" sz="1800" dirty="0" err="1">
                <a:effectLst/>
                <a:latin typeface="Calibri" panose="020F0502020204030204" pitchFamily="34" charset="0"/>
                <a:ea typeface="Calibri" panose="020F0502020204030204" pitchFamily="34" charset="0"/>
                <a:cs typeface="Arial" panose="020B0604020202020204" pitchFamily="34" charset="0"/>
              </a:rPr>
              <a:t>אויערבך</a:t>
            </a:r>
            <a:r>
              <a:rPr lang="he-IL" sz="1800" dirty="0">
                <a:effectLst/>
                <a:latin typeface="Calibri" panose="020F0502020204030204" pitchFamily="34" charset="0"/>
                <a:ea typeface="Calibri" panose="020F0502020204030204" pitchFamily="34" charset="0"/>
                <a:cs typeface="Arial" panose="020B0604020202020204" pitchFamily="34" charset="0"/>
              </a:rPr>
              <a:t> - שו"ת מנחת שלמה </a:t>
            </a:r>
            <a:r>
              <a:rPr lang="he-IL" sz="1800" dirty="0" err="1">
                <a:effectLst/>
                <a:latin typeface="Calibri" panose="020F0502020204030204" pitchFamily="34" charset="0"/>
                <a:ea typeface="Calibri" panose="020F0502020204030204" pitchFamily="34" charset="0"/>
                <a:cs typeface="Arial" panose="020B0604020202020204" pitchFamily="34" charset="0"/>
              </a:rPr>
              <a:t>תניינא</a:t>
            </a:r>
            <a:r>
              <a:rPr lang="he-IL" sz="1800" dirty="0">
                <a:effectLst/>
                <a:latin typeface="Calibri" panose="020F0502020204030204" pitchFamily="34" charset="0"/>
                <a:ea typeface="Calibri" panose="020F0502020204030204" pitchFamily="34" charset="0"/>
                <a:cs typeface="Arial" panose="020B0604020202020204" pitchFamily="34" charset="0"/>
              </a:rPr>
              <a:t> - סימן </a:t>
            </a:r>
            <a:r>
              <a:rPr lang="he-IL" sz="1800" dirty="0" err="1">
                <a:effectLst/>
                <a:latin typeface="Calibri" panose="020F0502020204030204" pitchFamily="34" charset="0"/>
                <a:ea typeface="Calibri" panose="020F0502020204030204" pitchFamily="34" charset="0"/>
                <a:cs typeface="Arial" panose="020B0604020202020204" pitchFamily="34" charset="0"/>
              </a:rPr>
              <a:t>קכג</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b="1" dirty="0">
                <a:effectLst/>
                <a:latin typeface="Calibri" panose="020F0502020204030204" pitchFamily="34" charset="0"/>
                <a:ea typeface="Calibri" panose="020F0502020204030204" pitchFamily="34" charset="0"/>
                <a:cs typeface="Arial" panose="020B0604020202020204" pitchFamily="34" charset="0"/>
              </a:rPr>
              <a:t>וכיון שכן, אטו בית דין יש להם תורה אחרת? </a:t>
            </a:r>
            <a:r>
              <a:rPr lang="he-IL" sz="1800" dirty="0">
                <a:effectLst/>
                <a:latin typeface="Calibri" panose="020F0502020204030204" pitchFamily="34" charset="0"/>
                <a:ea typeface="Calibri" panose="020F0502020204030204" pitchFamily="34" charset="0"/>
                <a:cs typeface="Arial" panose="020B0604020202020204" pitchFamily="34" charset="0"/>
              </a:rPr>
              <a:t>הגע עצמך אם יבוא איש ממדינה אחרת אשר הבית דין אינם שלוחים שלו, וכי לא יוכל לקטוף חנם פירות מהעץ? וכיון שכן גם בני העיר יכולים שפיר לומר לבית דין שהפירות הם הפקר ולקטוף חנם, וכיון שכן למה </a:t>
            </a:r>
            <a:r>
              <a:rPr lang="he-IL" sz="1800" dirty="0" err="1">
                <a:effectLst/>
                <a:latin typeface="Calibri" panose="020F0502020204030204" pitchFamily="34" charset="0"/>
                <a:ea typeface="Calibri" panose="020F0502020204030204" pitchFamily="34" charset="0"/>
                <a:cs typeface="Arial" panose="020B0604020202020204" pitchFamily="34" charset="0"/>
              </a:rPr>
              <a:t>יקחו</a:t>
            </a:r>
            <a:r>
              <a:rPr lang="he-IL" sz="1800" dirty="0">
                <a:effectLst/>
                <a:latin typeface="Calibri" panose="020F0502020204030204" pitchFamily="34" charset="0"/>
                <a:ea typeface="Calibri" panose="020F0502020204030204" pitchFamily="34" charset="0"/>
                <a:cs typeface="Arial" panose="020B0604020202020204" pitchFamily="34" charset="0"/>
              </a:rPr>
              <a:t> מהם שכר השקאה וזיבול אחרי שהתורה הפקירה את הפירות מבלי לחייב כלל בכך את הזוכה</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ברם לבית דין כזה שכוחם יפה לחייב את בני העיר בתשלום לבעלי השדות, יכולים שפיר אחר כך לגבות את ה"מס" הזה בשעה שהם נותנים להם פירות שביעית שהם הפקר, אבל לא לדרוש עבור הפירות, [יתכן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a:t>
            </a:r>
            <a:r>
              <a:rPr lang="he-IL" sz="1800" dirty="0">
                <a:effectLst/>
                <a:latin typeface="Calibri" panose="020F0502020204030204" pitchFamily="34" charset="0"/>
                <a:ea typeface="Calibri" panose="020F0502020204030204" pitchFamily="34" charset="0"/>
                <a:cs typeface="Arial" panose="020B0604020202020204" pitchFamily="34" charset="0"/>
              </a:rPr>
              <a:t> דין כזה יכולים גם לעשות חשבון שבעלי השדות לא רק שלא יפסידו אלא </a:t>
            </a:r>
            <a:r>
              <a:rPr lang="he-IL" sz="1800" dirty="0" err="1">
                <a:effectLst/>
                <a:latin typeface="Calibri" panose="020F0502020204030204" pitchFamily="34" charset="0"/>
                <a:ea typeface="Calibri" panose="020F0502020204030204" pitchFamily="34" charset="0"/>
                <a:cs typeface="Arial" panose="020B0604020202020204" pitchFamily="34" charset="0"/>
              </a:rPr>
              <a:t>ירויחו</a:t>
            </a:r>
            <a:r>
              <a:rPr lang="he-IL" sz="1800" dirty="0">
                <a:effectLst/>
                <a:latin typeface="Calibri" panose="020F0502020204030204" pitchFamily="34" charset="0"/>
                <a:ea typeface="Calibri" panose="020F0502020204030204" pitchFamily="34" charset="0"/>
                <a:cs typeface="Arial" panose="020B0604020202020204" pitchFamily="34" charset="0"/>
              </a:rPr>
              <a:t> גם בשביעית כמו בשאר שנים על ידי זה שיחייבו את בני העיר במס מסוים, וגם יוכלו אחר כך לגבות את המס הזה מהפירות, היינו שלא יתנו להם פירות אלא אם כן ישלמו את אשר בית דין חייב אותם ויהיה לפי זה מחיר הפירות כמו של שנה ששית, אך אין בזמננו בית דין כזה שכוחם יפה לעשות כן, והוא הדין נמי כשהמס הוא יותר קטן רק עבור השקאה וכדומה] ואף גם </a:t>
            </a:r>
            <a:r>
              <a:rPr lang="he-IL" sz="1800" dirty="0" err="1">
                <a:effectLst/>
                <a:latin typeface="Calibri" panose="020F0502020204030204" pitchFamily="34" charset="0"/>
                <a:ea typeface="Calibri" panose="020F0502020204030204" pitchFamily="34" charset="0"/>
                <a:cs typeface="Arial" panose="020B0604020202020204" pitchFamily="34" charset="0"/>
              </a:rPr>
              <a:t>הענין</a:t>
            </a:r>
            <a:r>
              <a:rPr lang="he-IL" sz="1800" dirty="0">
                <a:effectLst/>
                <a:latin typeface="Calibri" panose="020F0502020204030204" pitchFamily="34" charset="0"/>
                <a:ea typeface="Calibri" panose="020F0502020204030204" pitchFamily="34" charset="0"/>
                <a:cs typeface="Arial" panose="020B0604020202020204" pitchFamily="34" charset="0"/>
              </a:rPr>
              <a:t> של שכר הובלה אינו כל כך פשוט. אלא שבכל זאת אפשר על כל פנים להבין במקצת ואין צריכים </a:t>
            </a:r>
            <a:r>
              <a:rPr lang="he-IL" sz="1800" dirty="0" err="1">
                <a:effectLst/>
                <a:latin typeface="Calibri" panose="020F0502020204030204" pitchFamily="34" charset="0"/>
                <a:ea typeface="Calibri" panose="020F0502020204030204" pitchFamily="34" charset="0"/>
                <a:cs typeface="Arial" panose="020B0604020202020204" pitchFamily="34" charset="0"/>
              </a:rPr>
              <a:t>דוקא</a:t>
            </a:r>
            <a:r>
              <a:rPr lang="he-IL" sz="1800" dirty="0">
                <a:effectLst/>
                <a:latin typeface="Calibri" panose="020F0502020204030204" pitchFamily="34" charset="0"/>
                <a:ea typeface="Calibri" panose="020F0502020204030204" pitchFamily="34" charset="0"/>
                <a:cs typeface="Arial" panose="020B0604020202020204" pitchFamily="34" charset="0"/>
              </a:rPr>
              <a:t> לבית דין חשוב, </a:t>
            </a:r>
            <a:r>
              <a:rPr lang="he-IL" sz="1800" b="1" dirty="0">
                <a:effectLst/>
                <a:latin typeface="Calibri" panose="020F0502020204030204" pitchFamily="34" charset="0"/>
                <a:ea typeface="Calibri" panose="020F0502020204030204" pitchFamily="34" charset="0"/>
                <a:cs typeface="Arial" panose="020B0604020202020204" pitchFamily="34" charset="0"/>
              </a:rPr>
              <a:t>אבל עבור השקאה וזיבול וכדומה לענ"ד תמוה מאד</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indent="0">
              <a:buNone/>
            </a:pPr>
            <a:endParaRPr lang="he-IL" dirty="0"/>
          </a:p>
        </p:txBody>
      </p:sp>
    </p:spTree>
    <p:extLst>
      <p:ext uri="{BB962C8B-B14F-4D97-AF65-F5344CB8AC3E}">
        <p14:creationId xmlns:p14="http://schemas.microsoft.com/office/powerpoint/2010/main" val="74543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BD05-F773-4B41-947B-55EA9461E31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A6769C1-6BC3-4F31-9943-2665DB5ABBBA}"/>
              </a:ext>
            </a:extLst>
          </p:cNvPr>
          <p:cNvSpPr>
            <a:spLocks noGrp="1"/>
          </p:cNvSpPr>
          <p:nvPr>
            <p:ph idx="1"/>
          </p:nvPr>
        </p:nvSpPr>
        <p:spPr/>
        <p:txBody>
          <a:bodyPr>
            <a:normAutofit fontScale="92500" lnSpcReduction="2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רמב"ן ויקרא פרק כה פסוק ז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(ז) ולבהמתך ולחיה - אם חיה אוכלת בהמה לא כל שכן שמזונותיה עליך, ומה תלמוד לומר ולבהמתך, הקיש בהמה לחיה, כל זמן שחיה אוכלת מן השדה אתה מאכיל לבהמתך מן הבית כלה לחיה מן השדה כלה לבהמתך מן הבית, לשון רש"י מתורת כהנים (פרק א ח). </a:t>
            </a:r>
            <a:r>
              <a:rPr lang="he-IL" sz="1800" dirty="0" err="1">
                <a:effectLst/>
                <a:latin typeface="Calibri" panose="020F0502020204030204" pitchFamily="34" charset="0"/>
                <a:ea typeface="Calibri" panose="020F0502020204030204" pitchFamily="34" charset="0"/>
                <a:cs typeface="Arial" panose="020B0604020202020204" pitchFamily="34" charset="0"/>
              </a:rPr>
              <a:t>והכילוי</a:t>
            </a:r>
            <a:r>
              <a:rPr lang="he-IL" sz="1800" dirty="0">
                <a:effectLst/>
                <a:latin typeface="Calibri" panose="020F0502020204030204" pitchFamily="34" charset="0"/>
                <a:ea typeface="Calibri" panose="020F0502020204030204" pitchFamily="34" charset="0"/>
                <a:cs typeface="Arial" panose="020B0604020202020204" pitchFamily="34" charset="0"/>
              </a:rPr>
              <a:t> הזה לא פירש הרב מהו. וענינו, שיכלה הפירות אחר זמן מביתו להפקירן, והוא ביעור שביעית שהזכירו חכמים בכל מקום:</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הענין</a:t>
            </a:r>
            <a:r>
              <a:rPr lang="he-IL" sz="1800" dirty="0">
                <a:effectLst/>
                <a:latin typeface="Calibri" panose="020F0502020204030204" pitchFamily="34" charset="0"/>
                <a:ea typeface="Calibri" panose="020F0502020204030204" pitchFamily="34" charset="0"/>
                <a:cs typeface="Arial" panose="020B0604020202020204" pitchFamily="34" charset="0"/>
              </a:rPr>
              <a:t> שיהיו הפירות אחר זמן הביעור </a:t>
            </a:r>
            <a:r>
              <a:rPr lang="he-IL" sz="1800" dirty="0" err="1">
                <a:effectLst/>
                <a:latin typeface="Calibri" panose="020F0502020204030204" pitchFamily="34" charset="0"/>
                <a:ea typeface="Calibri" panose="020F0502020204030204" pitchFamily="34" charset="0"/>
                <a:cs typeface="Arial" panose="020B0604020202020204" pitchFamily="34" charset="0"/>
              </a:rPr>
              <a:t>אסורין</a:t>
            </a:r>
            <a:r>
              <a:rPr lang="he-IL" sz="1800" dirty="0">
                <a:effectLst/>
                <a:latin typeface="Calibri" panose="020F0502020204030204" pitchFamily="34" charset="0"/>
                <a:ea typeface="Calibri" panose="020F0502020204030204" pitchFamily="34" charset="0"/>
                <a:cs typeface="Arial" panose="020B0604020202020204" pitchFamily="34" charset="0"/>
              </a:rPr>
              <a:t> בהנאה ובאכילה ויהא מחויב לאבדם... ואינו אלא שהוא צריך לבערם מרשותו ולהפקירם לעניים ולכל אדם, </a:t>
            </a:r>
            <a:r>
              <a:rPr lang="he-IL" sz="1800" dirty="0" err="1">
                <a:effectLst/>
                <a:latin typeface="Calibri" panose="020F0502020204030204" pitchFamily="34" charset="0"/>
                <a:ea typeface="Calibri" panose="020F0502020204030204" pitchFamily="34" charset="0"/>
                <a:cs typeface="Arial" panose="020B0604020202020204" pitchFamily="34" charset="0"/>
              </a:rPr>
              <a:t>כענין</a:t>
            </a:r>
            <a:r>
              <a:rPr lang="he-IL" sz="1800" dirty="0">
                <a:effectLst/>
                <a:latin typeface="Calibri" panose="020F0502020204030204" pitchFamily="34" charset="0"/>
                <a:ea typeface="Calibri" panose="020F0502020204030204" pitchFamily="34" charset="0"/>
                <a:cs typeface="Arial" panose="020B0604020202020204" pitchFamily="34" charset="0"/>
              </a:rPr>
              <a:t> בערתי הקדש מן הבית (דברים </a:t>
            </a:r>
            <a:r>
              <a:rPr lang="he-IL" sz="1800" dirty="0" err="1">
                <a:effectLst/>
                <a:latin typeface="Calibri" panose="020F0502020204030204" pitchFamily="34" charset="0"/>
                <a:ea typeface="Calibri" panose="020F0502020204030204" pitchFamily="34" charset="0"/>
                <a:cs typeface="Arial" panose="020B0604020202020204" pitchFamily="34" charset="0"/>
              </a:rPr>
              <a:t>כו</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יג</a:t>
            </a:r>
            <a:r>
              <a:rPr lang="he-IL"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ושנו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(שביעית פ"ח ה"א - </a:t>
            </a:r>
            <a:r>
              <a:rPr lang="he-IL" sz="1800" dirty="0" err="1">
                <a:effectLst/>
                <a:latin typeface="Calibri" panose="020F0502020204030204" pitchFamily="34" charset="0"/>
                <a:ea typeface="Calibri" panose="020F0502020204030204" pitchFamily="34" charset="0"/>
                <a:cs typeface="Arial" panose="020B0604020202020204" pitchFamily="34" charset="0"/>
              </a:rPr>
              <a:t>ה"ד</a:t>
            </a:r>
            <a:r>
              <a:rPr lang="he-IL" sz="1800" dirty="0">
                <a:effectLst/>
                <a:latin typeface="Calibri" panose="020F0502020204030204" pitchFamily="34" charset="0"/>
                <a:ea typeface="Calibri" panose="020F0502020204030204" pitchFamily="34" charset="0"/>
                <a:cs typeface="Arial" panose="020B0604020202020204" pitchFamily="34" charset="0"/>
              </a:rPr>
              <a:t>), בראשונה היו שלוחי בית דין מחזרין על פתחי </a:t>
            </a:r>
            <a:r>
              <a:rPr lang="he-IL" sz="1800" dirty="0" err="1">
                <a:effectLst/>
                <a:latin typeface="Calibri" panose="020F0502020204030204" pitchFamily="34" charset="0"/>
                <a:ea typeface="Calibri" panose="020F0502020204030204" pitchFamily="34" charset="0"/>
                <a:cs typeface="Arial" panose="020B0604020202020204" pitchFamily="34" charset="0"/>
              </a:rPr>
              <a:t>עירות</a:t>
            </a:r>
            <a:r>
              <a:rPr lang="he-IL" sz="1800" dirty="0">
                <a:effectLst/>
                <a:latin typeface="Calibri" panose="020F0502020204030204" pitchFamily="34" charset="0"/>
                <a:ea typeface="Calibri" panose="020F0502020204030204" pitchFamily="34" charset="0"/>
                <a:cs typeface="Arial" panose="020B0604020202020204" pitchFamily="34" charset="0"/>
              </a:rPr>
              <a:t>... כל זה שנוי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ולמדנו מפורש שאין ביעור אלא לבער הפירות מרשותו ולהפקירם:</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ועשו להם תקנות מדבריהם</a:t>
            </a:r>
            <a:r>
              <a:rPr lang="he-IL" sz="1800" dirty="0">
                <a:effectLst/>
                <a:latin typeface="Calibri" panose="020F0502020204030204" pitchFamily="34" charset="0"/>
                <a:ea typeface="Calibri" panose="020F0502020204030204" pitchFamily="34" charset="0"/>
                <a:cs typeface="Arial" panose="020B0604020202020204" pitchFamily="34" charset="0"/>
              </a:rPr>
              <a:t>, בראשונה היו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עושין</a:t>
            </a:r>
            <a:r>
              <a:rPr lang="he-IL" sz="1800" dirty="0">
                <a:effectLst/>
                <a:latin typeface="Calibri" panose="020F0502020204030204" pitchFamily="34" charset="0"/>
                <a:ea typeface="Calibri" panose="020F0502020204030204" pitchFamily="34" charset="0"/>
                <a:cs typeface="Arial" panose="020B0604020202020204" pitchFamily="34" charset="0"/>
              </a:rPr>
              <a:t> אוצר בכל עיר ועיר, מתחילת יציאת הפירות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נוטלין</a:t>
            </a:r>
            <a:r>
              <a:rPr lang="he-IL" sz="1800" dirty="0">
                <a:effectLst/>
                <a:latin typeface="Calibri" panose="020F0502020204030204" pitchFamily="34" charset="0"/>
                <a:ea typeface="Calibri" panose="020F0502020204030204" pitchFamily="34" charset="0"/>
                <a:cs typeface="Arial" panose="020B0604020202020204" pitchFamily="34" charset="0"/>
              </a:rPr>
              <a:t> אותם מיד </a:t>
            </a:r>
            <a:r>
              <a:rPr lang="he-IL" sz="1800" dirty="0" err="1">
                <a:effectLst/>
                <a:latin typeface="Calibri" panose="020F0502020204030204" pitchFamily="34" charset="0"/>
                <a:ea typeface="Calibri" panose="020F0502020204030204" pitchFamily="34" charset="0"/>
                <a:cs typeface="Arial" panose="020B0604020202020204" pitchFamily="34" charset="0"/>
              </a:rPr>
              <a:t>מביאיהן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ומכניסין</a:t>
            </a:r>
            <a:r>
              <a:rPr lang="he-IL" sz="1800" dirty="0">
                <a:effectLst/>
                <a:latin typeface="Calibri" panose="020F0502020204030204" pitchFamily="34" charset="0"/>
                <a:ea typeface="Calibri" panose="020F0502020204030204" pitchFamily="34" charset="0"/>
                <a:cs typeface="Arial" panose="020B0604020202020204" pitchFamily="34" charset="0"/>
              </a:rPr>
              <a:t> אותן לאוצר, וכשיבא זמן לקיטת כל אותו המין כגון שבא זמן של (קציר) [קיץ] ועת </a:t>
            </a:r>
            <a:r>
              <a:rPr lang="he-IL" sz="1800" dirty="0" err="1">
                <a:effectLst/>
                <a:latin typeface="Calibri" panose="020F0502020204030204" pitchFamily="34" charset="0"/>
                <a:ea typeface="Calibri" panose="020F0502020204030204" pitchFamily="34" charset="0"/>
                <a:cs typeface="Arial" panose="020B0604020202020204" pitchFamily="34" charset="0"/>
              </a:rPr>
              <a:t>הבציר</a:t>
            </a:r>
            <a:r>
              <a:rPr lang="he-IL" sz="1800" dirty="0">
                <a:effectLst/>
                <a:latin typeface="Calibri" panose="020F0502020204030204" pitchFamily="34" charset="0"/>
                <a:ea typeface="Calibri" panose="020F0502020204030204" pitchFamily="34" charset="0"/>
                <a:cs typeface="Arial" panose="020B0604020202020204" pitchFamily="34" charset="0"/>
              </a:rPr>
              <a:t> הגיע, ב"ד שוכרים פועלים </a:t>
            </a:r>
            <a:r>
              <a:rPr lang="he-IL" sz="1800" dirty="0" err="1">
                <a:effectLst/>
                <a:latin typeface="Calibri" panose="020F0502020204030204" pitchFamily="34" charset="0"/>
                <a:ea typeface="Calibri" panose="020F0502020204030204" pitchFamily="34" charset="0"/>
                <a:cs typeface="Arial" panose="020B0604020202020204" pitchFamily="34" charset="0"/>
              </a:rPr>
              <a:t>ובוצרין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ומוסקין</a:t>
            </a:r>
            <a:r>
              <a:rPr lang="he-IL" sz="1800" dirty="0">
                <a:effectLst/>
                <a:latin typeface="Calibri" panose="020F0502020204030204" pitchFamily="34" charset="0"/>
                <a:ea typeface="Calibri" panose="020F0502020204030204" pitchFamily="34" charset="0"/>
                <a:cs typeface="Arial" panose="020B0604020202020204" pitchFamily="34" charset="0"/>
              </a:rPr>
              <a:t> ולוקטים כל אותו המין ודורכים </a:t>
            </a:r>
            <a:r>
              <a:rPr lang="he-IL" sz="1800" dirty="0" err="1">
                <a:effectLst/>
                <a:latin typeface="Calibri" panose="020F0502020204030204" pitchFamily="34" charset="0"/>
                <a:ea typeface="Calibri" panose="020F0502020204030204" pitchFamily="34" charset="0"/>
                <a:cs typeface="Arial" panose="020B0604020202020204" pitchFamily="34" charset="0"/>
              </a:rPr>
              <a:t>ומוסקין</a:t>
            </a:r>
            <a:r>
              <a:rPr lang="he-IL" sz="1800" dirty="0">
                <a:effectLst/>
                <a:latin typeface="Calibri" panose="020F0502020204030204" pitchFamily="34" charset="0"/>
                <a:ea typeface="Calibri" panose="020F0502020204030204" pitchFamily="34" charset="0"/>
                <a:cs typeface="Arial" panose="020B0604020202020204" pitchFamily="34" charset="0"/>
              </a:rPr>
              <a:t> בגת ובבית הבד </a:t>
            </a:r>
            <a:r>
              <a:rPr lang="he-IL" sz="1800" b="1" dirty="0">
                <a:effectLst/>
                <a:latin typeface="Calibri" panose="020F0502020204030204" pitchFamily="34" charset="0"/>
                <a:ea typeface="Calibri" panose="020F0502020204030204" pitchFamily="34" charset="0"/>
                <a:cs typeface="Arial" panose="020B0604020202020204" pitchFamily="34" charset="0"/>
              </a:rPr>
              <a:t>כדרך שאר השנים, ונותנים לאוצר שלהן, ואלו הפירות המכונסים לאוצר בית דין אינן </a:t>
            </a:r>
            <a:r>
              <a:rPr lang="he-IL" sz="1800" b="1"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b="1" dirty="0">
                <a:effectLst/>
                <a:latin typeface="Calibri" panose="020F0502020204030204" pitchFamily="34" charset="0"/>
                <a:ea typeface="Calibri" panose="020F0502020204030204" pitchFamily="34" charset="0"/>
                <a:cs typeface="Arial" panose="020B0604020202020204" pitchFamily="34" charset="0"/>
              </a:rPr>
              <a:t> ביעור </a:t>
            </a:r>
            <a:r>
              <a:rPr lang="he-IL" sz="1800" dirty="0">
                <a:effectLst/>
                <a:latin typeface="Calibri" panose="020F0502020204030204" pitchFamily="34" charset="0"/>
                <a:ea typeface="Calibri" panose="020F0502020204030204" pitchFamily="34" charset="0"/>
                <a:cs typeface="Arial" panose="020B0604020202020204" pitchFamily="34" charset="0"/>
              </a:rPr>
              <a:t>אחר שכבר </a:t>
            </a:r>
            <a:r>
              <a:rPr lang="he-IL" sz="1800" dirty="0" err="1">
                <a:effectLst/>
                <a:latin typeface="Calibri" panose="020F0502020204030204" pitchFamily="34" charset="0"/>
                <a:ea typeface="Calibri" panose="020F0502020204030204" pitchFamily="34" charset="0"/>
                <a:cs typeface="Arial" panose="020B0604020202020204" pitchFamily="34" charset="0"/>
              </a:rPr>
              <a:t>מבוערין</a:t>
            </a:r>
            <a:r>
              <a:rPr lang="he-IL" sz="1800" dirty="0">
                <a:effectLst/>
                <a:latin typeface="Calibri" panose="020F0502020204030204" pitchFamily="34" charset="0"/>
                <a:ea typeface="Calibri" panose="020F0502020204030204" pitchFamily="34" charset="0"/>
                <a:cs typeface="Arial" panose="020B0604020202020204" pitchFamily="34" charset="0"/>
              </a:rPr>
              <a:t> הם מן הבית, ואחד עניים ואחד עשירים </a:t>
            </a:r>
            <a:r>
              <a:rPr lang="he-IL" sz="1800" dirty="0" err="1">
                <a:effectLst/>
                <a:latin typeface="Calibri" panose="020F0502020204030204" pitchFamily="34" charset="0"/>
                <a:ea typeface="Calibri" panose="020F0502020204030204" pitchFamily="34" charset="0"/>
                <a:cs typeface="Arial" panose="020B0604020202020204" pitchFamily="34" charset="0"/>
              </a:rPr>
              <a:t>מותרין</a:t>
            </a:r>
            <a:r>
              <a:rPr lang="he-IL" sz="1800" dirty="0">
                <a:effectLst/>
                <a:latin typeface="Calibri" panose="020F0502020204030204" pitchFamily="34" charset="0"/>
                <a:ea typeface="Calibri" panose="020F0502020204030204" pitchFamily="34" charset="0"/>
                <a:cs typeface="Arial" panose="020B0604020202020204" pitchFamily="34" charset="0"/>
              </a:rPr>
              <a:t> לאחר הביעור לקבל מהם מיד ב"ד ולאכלן. </a:t>
            </a:r>
            <a:r>
              <a:rPr lang="he-IL" sz="1800" b="1" dirty="0">
                <a:effectLst/>
                <a:latin typeface="Calibri" panose="020F0502020204030204" pitchFamily="34" charset="0"/>
                <a:ea typeface="Calibri" panose="020F0502020204030204" pitchFamily="34" charset="0"/>
                <a:cs typeface="Arial" panose="020B0604020202020204" pitchFamily="34" charset="0"/>
              </a:rPr>
              <a:t>וכל זו התקנה והטורח של ב"ד, מפני חשד שלא יבאו לעכבם או לעשות מהם סחורה</a:t>
            </a:r>
            <a:r>
              <a:rPr lang="he-IL"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dirty="0">
                <a:effectLst/>
                <a:latin typeface="Calibri" panose="020F0502020204030204" pitchFamily="34" charset="0"/>
                <a:ea typeface="Calibri" panose="020F0502020204030204" pitchFamily="34" charset="0"/>
                <a:cs typeface="Arial" panose="020B0604020202020204" pitchFamily="34" charset="0"/>
              </a:rPr>
              <a:t>וכשאין אוצר בעיר ולא בית דין, והפירות ביד המלקט אותם מן ההפקר, הוא צריך לבערם מן הבית בשעת הביעור, ומפקירם על פתח ביתו </a:t>
            </a:r>
            <a:r>
              <a:rPr lang="he-IL" sz="1800" dirty="0" err="1">
                <a:effectLst/>
                <a:latin typeface="Calibri" panose="020F0502020204030204" pitchFamily="34" charset="0"/>
                <a:ea typeface="Calibri" panose="020F0502020204030204" pitchFamily="34" charset="0"/>
                <a:cs typeface="Arial" panose="020B0604020202020204" pitchFamily="34" charset="0"/>
              </a:rPr>
              <a:t>ואוכלין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והולכין</a:t>
            </a:r>
            <a:r>
              <a:rPr lang="he-IL" sz="1800" dirty="0">
                <a:effectLst/>
                <a:latin typeface="Calibri" panose="020F0502020204030204" pitchFamily="34" charset="0"/>
                <a:ea typeface="Calibri" panose="020F0502020204030204" pitchFamily="34" charset="0"/>
                <a:cs typeface="Arial" panose="020B0604020202020204" pitchFamily="34" charset="0"/>
              </a:rPr>
              <a:t> לעולם. וזו היא שביעית שאוסרת במינה במשהו לביעור כמו שמוזכר במסכת נדרים (נח א), מפני שיש לה היתר בביעור מביתו:</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6951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FC90A-291E-4C97-8590-B551575F213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7E78578-F8BE-4667-9154-312A4F4C6C97}"/>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זאב </a:t>
            </a:r>
            <a:r>
              <a:rPr lang="he-IL" sz="1800" dirty="0" err="1">
                <a:effectLst/>
                <a:latin typeface="Calibri" panose="020F0502020204030204" pitchFamily="34" charset="0"/>
                <a:ea typeface="Calibri" panose="020F0502020204030204" pitchFamily="34" charset="0"/>
                <a:cs typeface="Arial" panose="020B0604020202020204" pitchFamily="34" charset="0"/>
              </a:rPr>
              <a:t>ויטמן</a:t>
            </a:r>
            <a:r>
              <a:rPr lang="he-IL" sz="1800" dirty="0">
                <a:effectLst/>
                <a:latin typeface="Calibri" panose="020F0502020204030204" pitchFamily="34" charset="0"/>
                <a:ea typeface="Calibri" panose="020F0502020204030204" pitchFamily="34" charset="0"/>
                <a:cs typeface="Arial" panose="020B0604020202020204" pitchFamily="34" charset="0"/>
              </a:rPr>
              <a:t> - שמיטה ממלכתית במדינת ישראל עמוד 162- 163</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ללא הסכמתם של בעלי המטע לכך שבית הדין יטפל בשדה בשנת השמיטה, וללא הסכמתם לתת לבית הדין רשות </a:t>
            </a:r>
            <a:r>
              <a:rPr lang="he-IL" sz="1800" b="1" dirty="0">
                <a:effectLst/>
                <a:latin typeface="Calibri" panose="020F0502020204030204" pitchFamily="34" charset="0"/>
                <a:ea typeface="Calibri" panose="020F0502020204030204" pitchFamily="34" charset="0"/>
                <a:cs typeface="Arial" panose="020B0604020202020204" pitchFamily="34" charset="0"/>
              </a:rPr>
              <a:t>להשתמש בכליהם ובמערכות ההשקיה והדישון שלהם</a:t>
            </a:r>
            <a:r>
              <a:rPr lang="he-IL" sz="1800" dirty="0">
                <a:effectLst/>
                <a:latin typeface="Calibri" panose="020F0502020204030204" pitchFamily="34" charset="0"/>
                <a:ea typeface="Calibri" panose="020F0502020204030204" pitchFamily="34" charset="0"/>
                <a:cs typeface="Arial" panose="020B0604020202020204" pitchFamily="34" charset="0"/>
              </a:rPr>
              <a:t>, אין לבית הדין סמכות ורשות לעשות כן, ולציבור לא תהיה תוצרת חקלאית בשנת השמיטה. שהרי כאמור המציאות כיום היא שללא טיפול כזה, במקרים רבים, לא תהיה כל תוצרת הראויה לשימוש, וכמו כן ברור שהחקלאי לא ידאג לטיפול הנחוץ שהרי מדוע יטפל בעצים שפירותיהם עתידים להיות הפקר לכל</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סביר מוצדק והגיוני יהיה שבעלי המטע או השדה יתנו את הסכמתכם לבקשת בית הדין בכך שבית הדין ישכור דווקא אותם לצורך עשיית העובדות הנחוצות במטע, וישלם להם עבור עבודתם בהתאם להסכם שיחתם ביניהם מראש</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0" indent="0">
              <a:buNone/>
            </a:pPr>
            <a:endParaRPr lang="he-IL" dirty="0"/>
          </a:p>
        </p:txBody>
      </p:sp>
    </p:spTree>
    <p:extLst>
      <p:ext uri="{BB962C8B-B14F-4D97-AF65-F5344CB8AC3E}">
        <p14:creationId xmlns:p14="http://schemas.microsoft.com/office/powerpoint/2010/main" val="1401051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1378-171B-4AC2-AC76-5FC6E7458C4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03731E5-5F3C-4B51-9EC3-0A242CEE7473}"/>
              </a:ext>
            </a:extLst>
          </p:cNvPr>
          <p:cNvSpPr>
            <a:spLocks noGrp="1"/>
          </p:cNvSpPr>
          <p:nvPr>
            <p:ph idx="1"/>
          </p:nvPr>
        </p:nvSpPr>
        <p:spPr/>
        <p:txBody>
          <a:bodyPr>
            <a:normAutofit fontScale="92500" lnSpcReduction="10000"/>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יעקב אריאל - שמיטה תשס"א ואנחנו - אמונת עיתיך </a:t>
            </a:r>
            <a:r>
              <a:rPr lang="he-IL" sz="1800" dirty="0" err="1">
                <a:effectLst/>
                <a:latin typeface="Calibri" panose="020F0502020204030204" pitchFamily="34" charset="0"/>
                <a:ea typeface="Calibri" panose="020F0502020204030204" pitchFamily="34" charset="0"/>
                <a:cs typeface="Arial" panose="020B0604020202020204" pitchFamily="34" charset="0"/>
              </a:rPr>
              <a:t>גליון</a:t>
            </a:r>
            <a:r>
              <a:rPr lang="he-IL" sz="1800" dirty="0">
                <a:effectLst/>
                <a:latin typeface="Calibri" panose="020F0502020204030204" pitchFamily="34" charset="0"/>
                <a:ea typeface="Calibri" panose="020F0502020204030204" pitchFamily="34" charset="0"/>
                <a:cs typeface="Arial" panose="020B0604020202020204" pitchFamily="34" charset="0"/>
              </a:rPr>
              <a:t> 45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הגידול הראשון של אוצר בי"ד שחולק בתחילת שנה השמיטה היה הבננות של ניר עציון. הלכתי לבדוק בעצמי את הפרשי המחירים ואכן בננות של אוצר בי"ד חולקו תמורת החזר הוצאות של 5 - ש"ח לק"ג בעוד שבננות אחרות נמכרו ב - 7 ש"ח לק"ג. לא כל השנה נשמר פער זה. ארע גם להיפך, שמחירו של אוצר בי"ד היה יקר יותר. כי לפי חישובי ההוצאות שהחקלאי הוציא על הגידול אכן היה ראוי לשלם לו מחיר גבוה יותר. הדבר בלט במיוחד בתפוחי האדמה. המחיר שהובטח לחקלאי היה כשקל וחצי לק"ג אך השוק הוצף בעודפי תפו"א ומחירם נפל עד למחצית! מגדלי תפו"א קיבלו את מלוא שכרם למרות שהפדיון היה נמוך. תנובה הפסידה מיליוני שקלים(!) בעסקה זו</a:t>
            </a:r>
            <a:r>
              <a:rPr lang="en-US"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נראה לי שכאן באה לידי ביטוי מצות השמיטה במלוא יופייה. לחקלאי הובטח מחיר קבוע ללא תלות במחירי השוק. הציבור נטל על עצמו את האחריות לפרנס את החקלאי תמורת מסירת תוצרתו לציבור. זו מצוה כלל ישראלית. שבה כל ישראל ערבין זה בזה. לא רק החקלאי צריך לשאת בעול. כל ישראל חייבים להיות שותפים. ואכן ראוי שלפחות אחת לשבע שנים הצרכן יחזיר לחקלאי את מלוא הוצאותיו, מבלי שהלה יהיה תלוי בתנודות השוק, הבנויות על היצע וביקוש, והגורמות לפעמים הפסד לחקלאי. עם זאת התורה הורתה גם לחקלאי שאחת לשבע שנים לא ינצל את עודף הביקוש לעומת ההיצע, כאשר קורה מקרה כזה, להתעשרות יתרה. שנת השמיטה היא שנת הצדק!  אלא שלצערנו צרכנים רבים לא הפנימו רעיון נהדר זה, לא ראו את עצמם אחראים לחקלאים והפנו להם עורף. ביה"ד - קרי תנובה - נאלץ לספוג את ההפסד בעצמו. להפסד זה היו השלכות קשות על כל המשך הדרך. תנובה לא יכלה לספוג הפסדים נוספים בענפים אחרים</a:t>
            </a: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endParaRPr lang="he-IL" dirty="0"/>
          </a:p>
        </p:txBody>
      </p:sp>
    </p:spTree>
    <p:extLst>
      <p:ext uri="{BB962C8B-B14F-4D97-AF65-F5344CB8AC3E}">
        <p14:creationId xmlns:p14="http://schemas.microsoft.com/office/powerpoint/2010/main" val="3638537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C174-FEB8-4F86-9E02-C4A91D00D5C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120A113-B233-4B88-8A2E-9B0C21A89E4E}"/>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הרב זאב </a:t>
            </a:r>
            <a:r>
              <a:rPr lang="he-IL" sz="1800" dirty="0" err="1">
                <a:effectLst/>
                <a:latin typeface="Calibri" panose="020F0502020204030204" pitchFamily="34" charset="0"/>
                <a:ea typeface="Calibri" panose="020F0502020204030204" pitchFamily="34" charset="0"/>
                <a:cs typeface="Arial" panose="020B0604020202020204" pitchFamily="34" charset="0"/>
              </a:rPr>
              <a:t>ויטמן</a:t>
            </a:r>
            <a:r>
              <a:rPr lang="he-IL" sz="1800" dirty="0">
                <a:effectLst/>
                <a:latin typeface="Calibri" panose="020F0502020204030204" pitchFamily="34" charset="0"/>
                <a:ea typeface="Calibri" panose="020F0502020204030204" pitchFamily="34" charset="0"/>
                <a:cs typeface="Arial" panose="020B0604020202020204" pitchFamily="34" charset="0"/>
              </a:rPr>
              <a:t> - המעיין </a:t>
            </a:r>
            <a:r>
              <a:rPr lang="he-IL" sz="1800" dirty="0" err="1">
                <a:effectLst/>
                <a:latin typeface="Calibri" panose="020F0502020204030204" pitchFamily="34" charset="0"/>
                <a:ea typeface="Calibri" panose="020F0502020204030204" pitchFamily="34" charset="0"/>
                <a:cs typeface="Arial" panose="020B0604020202020204" pitchFamily="34" charset="0"/>
              </a:rPr>
              <a:t>תשעג</a:t>
            </a:r>
            <a:r>
              <a:rPr lang="he-IL" sz="1800" dirty="0">
                <a:effectLst/>
                <a:latin typeface="Calibri" panose="020F0502020204030204" pitchFamily="34" charset="0"/>
                <a:ea typeface="Calibri" panose="020F0502020204030204" pitchFamily="34" charset="0"/>
                <a:cs typeface="Arial" panose="020B0604020202020204" pitchFamily="34" charset="0"/>
              </a:rPr>
              <a:t> עמוד 16: הסבר דעתו של הרב אלישיב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בנוגע לאפשרות לחלק פירות בקדושת שביעית ברשתות שיווק, או בחנויות בהם הקונים אינם מודעים להלכות קדושת הפירות - דעת הרב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שעיקר מטרת בית הדין היא להביא את הפירות לציבור בעלות מינימלית, שיהיה ניכר שמדובר בפירות הפקר שגובים עליהם רק את הוצאות בית הדין על הטיפול שהיה נחוץ כדי לגדלן ולחלקן לציבור. אשר על כן, לדעתו במקרה שחנויות השמיטה, המשווקות את תוצרתן לאנשים שומרי תורה ומצוות המקפידים על קדושת שביעית, גובות עבור הוצאותיהן סכומים גדולים יותר מאשר גובות רשתות השיווק הגדולות על רכישת פירות דומים, עדיף שבית הדין יחלק את פירות השביעית באמצעות רשתות השיווק ולא באמצעות חנויות השמיטה.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439164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316E5-2BE6-4FA1-9AC3-7EB540BF4BE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844C7E8-571F-4551-89D7-F0FA2B5C55AC}"/>
              </a:ext>
            </a:extLst>
          </p:cNvPr>
          <p:cNvSpPr>
            <a:spLocks noGrp="1"/>
          </p:cNvSpPr>
          <p:nvPr>
            <p:ph idx="1"/>
          </p:nvPr>
        </p:nvSpPr>
        <p:spPr/>
        <p:txBody>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סירילאו</a:t>
            </a:r>
            <a:r>
              <a:rPr lang="he-IL" sz="1800" dirty="0">
                <a:effectLst/>
                <a:latin typeface="Calibri" panose="020F0502020204030204" pitchFamily="34" charset="0"/>
                <a:ea typeface="Calibri" panose="020F0502020204030204" pitchFamily="34" charset="0"/>
                <a:cs typeface="Arial" panose="020B0604020202020204" pitchFamily="34" charset="0"/>
              </a:rPr>
              <a:t> - ירושלמי שביעית פרק ט הלכה ד ד"ה </a:t>
            </a:r>
            <a:r>
              <a:rPr lang="he-IL" sz="1800" dirty="0" err="1">
                <a:effectLst/>
                <a:latin typeface="Calibri" panose="020F0502020204030204" pitchFamily="34" charset="0"/>
                <a:ea typeface="Calibri" panose="020F0502020204030204" pitchFamily="34" charset="0"/>
                <a:cs typeface="Arial" panose="020B0604020202020204" pitchFamily="34" charset="0"/>
              </a:rPr>
              <a:t>נותנין</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מכניסין</a:t>
            </a:r>
            <a:r>
              <a:rPr lang="he-IL" sz="1800" dirty="0">
                <a:effectLst/>
                <a:latin typeface="Calibri" panose="020F0502020204030204" pitchFamily="34" charset="0"/>
                <a:ea typeface="Calibri" panose="020F0502020204030204" pitchFamily="34" charset="0"/>
                <a:cs typeface="Arial" panose="020B0604020202020204" pitchFamily="34" charset="0"/>
              </a:rPr>
              <a:t> לאוצר שבעיר... כל פירות האילן </a:t>
            </a:r>
            <a:r>
              <a:rPr lang="he-IL" sz="1800" b="1" dirty="0">
                <a:effectLst/>
                <a:latin typeface="Calibri" panose="020F0502020204030204" pitchFamily="34" charset="0"/>
                <a:ea typeface="Calibri" panose="020F0502020204030204" pitchFamily="34" charset="0"/>
                <a:cs typeface="Arial" panose="020B0604020202020204" pitchFamily="34" charset="0"/>
              </a:rPr>
              <a:t>דאין בהן קדושת שביעית</a:t>
            </a:r>
            <a:r>
              <a:rPr lang="he-IL" sz="1800" dirty="0">
                <a:effectLst/>
                <a:latin typeface="Calibri" panose="020F0502020204030204" pitchFamily="34" charset="0"/>
                <a:ea typeface="Calibri" panose="020F0502020204030204" pitchFamily="34" charset="0"/>
                <a:cs typeface="Arial" panose="020B0604020202020204" pitchFamily="34" charset="0"/>
              </a:rPr>
              <a:t> בשנת שביעית {פירות שעיקר גידולם היה בשישית וסיימו לגדול בשביעית} ... ובהני דלית בהו קדושה </a:t>
            </a:r>
            <a:r>
              <a:rPr lang="he-IL" sz="1800" dirty="0" err="1">
                <a:effectLst/>
                <a:latin typeface="Calibri" panose="020F0502020204030204" pitchFamily="34" charset="0"/>
                <a:ea typeface="Calibri" panose="020F0502020204030204" pitchFamily="34" charset="0"/>
                <a:cs typeface="Arial" panose="020B0604020202020204" pitchFamily="34" charset="0"/>
              </a:rPr>
              <a:t>משמרין</a:t>
            </a:r>
            <a:r>
              <a:rPr lang="he-IL" sz="1800" dirty="0">
                <a:effectLst/>
                <a:latin typeface="Calibri" panose="020F0502020204030204" pitchFamily="34" charset="0"/>
                <a:ea typeface="Calibri" panose="020F0502020204030204" pitchFamily="34" charset="0"/>
                <a:cs typeface="Arial" panose="020B0604020202020204" pitchFamily="34" charset="0"/>
              </a:rPr>
              <a:t> תחת ידן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a:t>
            </a:r>
            <a:r>
              <a:rPr lang="he-IL" sz="1800" dirty="0">
                <a:effectLst/>
                <a:latin typeface="Calibri" panose="020F0502020204030204" pitchFamily="34" charset="0"/>
                <a:ea typeface="Calibri" panose="020F0502020204030204" pitchFamily="34" charset="0"/>
                <a:cs typeface="Arial" panose="020B0604020202020204" pitchFamily="34" charset="0"/>
              </a:rPr>
              <a:t> דין עד מוצאי שביעית, כשבא עליהן {על פירות השביעית} ביעור </a:t>
            </a:r>
            <a:r>
              <a:rPr lang="he-IL" sz="1800" dirty="0" err="1">
                <a:effectLst/>
                <a:latin typeface="Calibri" panose="020F0502020204030204" pitchFamily="34" charset="0"/>
                <a:ea typeface="Calibri" panose="020F0502020204030204" pitchFamily="34" charset="0"/>
                <a:cs typeface="Arial" panose="020B0604020202020204" pitchFamily="34" charset="0"/>
              </a:rPr>
              <a:t>דאיסורא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דאזי</a:t>
            </a:r>
            <a:r>
              <a:rPr lang="he-IL" sz="1800" dirty="0">
                <a:effectLst/>
                <a:latin typeface="Calibri" panose="020F0502020204030204" pitchFamily="34" charset="0"/>
                <a:ea typeface="Calibri" panose="020F0502020204030204" pitchFamily="34" charset="0"/>
                <a:cs typeface="Arial" panose="020B0604020202020204" pitchFamily="34" charset="0"/>
              </a:rPr>
              <a:t> באותו זמן יהא להן מה לאכול... ובזה הסדר כשבא </a:t>
            </a:r>
            <a:r>
              <a:rPr lang="he-IL" sz="1800" dirty="0" err="1">
                <a:effectLst/>
                <a:latin typeface="Calibri" panose="020F0502020204030204" pitchFamily="34" charset="0"/>
                <a:ea typeface="Calibri" panose="020F0502020204030204" pitchFamily="34" charset="0"/>
                <a:cs typeface="Arial" panose="020B0604020202020204" pitchFamily="34" charset="0"/>
              </a:rPr>
              <a:t>כילוי</a:t>
            </a:r>
            <a:r>
              <a:rPr lang="he-IL" sz="1800" dirty="0">
                <a:effectLst/>
                <a:latin typeface="Calibri" panose="020F0502020204030204" pitchFamily="34" charset="0"/>
                <a:ea typeface="Calibri" panose="020F0502020204030204" pitchFamily="34" charset="0"/>
                <a:cs typeface="Arial" panose="020B0604020202020204" pitchFamily="34" charset="0"/>
              </a:rPr>
              <a:t> פירות של שביעית בימים של מוצאי שביעית יהא להם מה לאכול מכל הפירות, כסדר סיפוק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כדמפרש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בשמינית כל עיר ועיר </a:t>
            </a:r>
            <a:r>
              <a:rPr lang="he-IL" sz="1800" b="1" u="sng" dirty="0">
                <a:effectLst/>
                <a:latin typeface="Calibri" panose="020F0502020204030204" pitchFamily="34" charset="0"/>
                <a:ea typeface="Calibri" panose="020F0502020204030204" pitchFamily="34" charset="0"/>
                <a:cs typeface="Arial" panose="020B0604020202020204" pitchFamily="34" charset="0"/>
              </a:rPr>
              <a:t>מפירות שישית</a:t>
            </a:r>
            <a:r>
              <a:rPr lang="he-IL" sz="1800" b="1" dirty="0">
                <a:effectLst/>
                <a:latin typeface="Calibri" panose="020F0502020204030204" pitchFamily="34" charset="0"/>
                <a:ea typeface="Calibri" panose="020F0502020204030204" pitchFamily="34" charset="0"/>
                <a:cs typeface="Arial" panose="020B0604020202020204" pitchFamily="34" charset="0"/>
              </a:rPr>
              <a:t> על ידי בית דין</a:t>
            </a:r>
            <a:r>
              <a:rPr lang="he-IL" sz="1800" dirty="0">
                <a:effectLst/>
                <a:latin typeface="Calibri" panose="020F0502020204030204" pitchFamily="34" charset="0"/>
                <a:ea typeface="Calibri" panose="020F0502020204030204" pitchFamily="34" charset="0"/>
                <a:cs typeface="Arial" panose="020B0604020202020204" pitchFamily="34" charset="0"/>
              </a:rPr>
              <a:t> שבעיר שיש להן אוצר בית גדול לכל העיר </a:t>
            </a:r>
            <a:r>
              <a:rPr lang="he-IL" sz="1800" dirty="0" err="1">
                <a:effectLst/>
                <a:latin typeface="Calibri" panose="020F0502020204030204" pitchFamily="34" charset="0"/>
                <a:ea typeface="Calibri" panose="020F0502020204030204" pitchFamily="34" charset="0"/>
                <a:cs typeface="Arial" panose="020B0604020202020204" pitchFamily="34" charset="0"/>
              </a:rPr>
              <a:t>ואוכלין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כל העיר מן אותו אוצר. אבל בפירות האילן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דשביעית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גופייהו</a:t>
            </a:r>
            <a:r>
              <a:rPr lang="he-IL" sz="1800" dirty="0">
                <a:effectLst/>
                <a:latin typeface="Calibri" panose="020F0502020204030204" pitchFamily="34" charset="0"/>
                <a:ea typeface="Calibri" panose="020F0502020204030204" pitchFamily="34" charset="0"/>
                <a:cs typeface="Arial" panose="020B0604020202020204" pitchFamily="34" charset="0"/>
              </a:rPr>
              <a:t>, דהיינו בזמנם </a:t>
            </a:r>
            <a:r>
              <a:rPr lang="he-IL" sz="1800" dirty="0" err="1">
                <a:effectLst/>
                <a:latin typeface="Calibri" panose="020F0502020204030204" pitchFamily="34" charset="0"/>
                <a:ea typeface="Calibri" panose="020F0502020204030204" pitchFamily="34" charset="0"/>
                <a:cs typeface="Arial" panose="020B0604020202020204" pitchFamily="34" charset="0"/>
              </a:rPr>
              <a:t>בתחלת</a:t>
            </a:r>
            <a:r>
              <a:rPr lang="he-IL" sz="1800" dirty="0">
                <a:effectLst/>
                <a:latin typeface="Calibri" panose="020F0502020204030204" pitchFamily="34" charset="0"/>
                <a:ea typeface="Calibri" panose="020F0502020204030204" pitchFamily="34" charset="0"/>
                <a:cs typeface="Arial" panose="020B0604020202020204" pitchFamily="34" charset="0"/>
              </a:rPr>
              <a:t> השנה השמינית - יתקן כל אחד </a:t>
            </a:r>
            <a:r>
              <a:rPr lang="he-IL" sz="1800" dirty="0" err="1">
                <a:effectLst/>
                <a:latin typeface="Calibri" panose="020F0502020204030204" pitchFamily="34" charset="0"/>
                <a:ea typeface="Calibri" panose="020F0502020204030204" pitchFamily="34" charset="0"/>
                <a:cs typeface="Arial" panose="020B0604020202020204" pitchFamily="34" charset="0"/>
              </a:rPr>
              <a:t>כדינין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השנויין</a:t>
            </a:r>
            <a:r>
              <a:rPr lang="he-IL" sz="1800" dirty="0">
                <a:effectLst/>
                <a:latin typeface="Calibri" panose="020F0502020204030204" pitchFamily="34" charset="0"/>
                <a:ea typeface="Calibri" panose="020F0502020204030204" pitchFamily="34" charset="0"/>
                <a:cs typeface="Arial" panose="020B0604020202020204" pitchFamily="34" charset="0"/>
              </a:rPr>
              <a:t> במשנתנו: זיתים בקוטבי אבל לא בבית הבד, וכן הענבים </a:t>
            </a:r>
            <a:r>
              <a:rPr lang="he-IL" sz="1800" dirty="0" err="1">
                <a:effectLst/>
                <a:latin typeface="Calibri" panose="020F0502020204030204" pitchFamily="34" charset="0"/>
                <a:ea typeface="Calibri" panose="020F0502020204030204" pitchFamily="34" charset="0"/>
                <a:cs typeface="Arial" panose="020B0604020202020204" pitchFamily="34" charset="0"/>
              </a:rPr>
              <a:t>בעריבה</a:t>
            </a:r>
            <a:r>
              <a:rPr lang="he-IL" sz="1800" dirty="0">
                <a:effectLst/>
                <a:latin typeface="Calibri" panose="020F0502020204030204" pitchFamily="34" charset="0"/>
                <a:ea typeface="Calibri" panose="020F0502020204030204" pitchFamily="34" charset="0"/>
                <a:cs typeface="Arial" panose="020B0604020202020204" pitchFamily="34" charset="0"/>
              </a:rPr>
              <a:t> אבל לא בגת...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dirty="0"/>
          </a:p>
        </p:txBody>
      </p:sp>
    </p:spTree>
    <p:extLst>
      <p:ext uri="{BB962C8B-B14F-4D97-AF65-F5344CB8AC3E}">
        <p14:creationId xmlns:p14="http://schemas.microsoft.com/office/powerpoint/2010/main" val="263387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D932F-1E6D-4CED-B605-BD13A26A7DD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BCB3BBC4-20FB-4232-89CE-7F8F2958D820}"/>
              </a:ext>
            </a:extLst>
          </p:cNvPr>
          <p:cNvSpPr>
            <a:spLocks noGrp="1"/>
          </p:cNvSpPr>
          <p:nvPr>
            <p:ph idx="1"/>
          </p:nvPr>
        </p:nvSpPr>
        <p:spPr/>
        <p:txBody>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חזון</a:t>
            </a:r>
            <a:r>
              <a:rPr lang="he-IL" sz="1800" dirty="0">
                <a:effectLst/>
                <a:latin typeface="Calibri" panose="020F0502020204030204" pitchFamily="34" charset="0"/>
                <a:ea typeface="Calibri" panose="020F0502020204030204" pitchFamily="34" charset="0"/>
                <a:cs typeface="Arial" panose="020B0604020202020204" pitchFamily="34" charset="0"/>
              </a:rPr>
              <a:t> איש שביעית - סימן יא אות ז</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ומה שפירש </a:t>
            </a:r>
            <a:r>
              <a:rPr lang="he-IL" sz="1800" dirty="0" err="1">
                <a:effectLst/>
                <a:latin typeface="Calibri" panose="020F0502020204030204" pitchFamily="34" charset="0"/>
                <a:ea typeface="Calibri" panose="020F0502020204030204" pitchFamily="34" charset="0"/>
                <a:cs typeface="Arial" panose="020B0604020202020204" pitchFamily="34" charset="0"/>
              </a:rPr>
              <a:t>מהר"ש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סירילאו</a:t>
            </a:r>
            <a:r>
              <a:rPr lang="he-IL" sz="1800" dirty="0">
                <a:effectLst/>
                <a:latin typeface="Calibri" panose="020F0502020204030204" pitchFamily="34" charset="0"/>
                <a:ea typeface="Calibri" panose="020F0502020204030204" pitchFamily="34" charset="0"/>
                <a:cs typeface="Arial" panose="020B0604020202020204" pitchFamily="34" charset="0"/>
              </a:rPr>
              <a:t> ז"ל </a:t>
            </a:r>
            <a:r>
              <a:rPr lang="he-IL" sz="1800" dirty="0" err="1">
                <a:effectLst/>
                <a:latin typeface="Calibri" panose="020F0502020204030204" pitchFamily="34" charset="0"/>
                <a:ea typeface="Calibri" panose="020F0502020204030204" pitchFamily="34" charset="0"/>
                <a:cs typeface="Arial" panose="020B0604020202020204" pitchFamily="34" charset="0"/>
              </a:rPr>
              <a:t>שלוקחין</a:t>
            </a:r>
            <a:r>
              <a:rPr lang="he-IL" sz="1800" dirty="0">
                <a:effectLst/>
                <a:latin typeface="Calibri" panose="020F0502020204030204" pitchFamily="34" charset="0"/>
                <a:ea typeface="Calibri" panose="020F0502020204030204" pitchFamily="34" charset="0"/>
                <a:cs typeface="Arial" panose="020B0604020202020204" pitchFamily="34" charset="0"/>
              </a:rPr>
              <a:t> פירות ששית תמוה, וכי הפקירו בית דין פירות ששית וגזלו את כל העולם? ולא עוד אלא שאין </a:t>
            </a:r>
            <a:r>
              <a:rPr lang="he-IL" sz="1800" dirty="0" err="1">
                <a:effectLst/>
                <a:latin typeface="Calibri" panose="020F0502020204030204" pitchFamily="34" charset="0"/>
                <a:ea typeface="Calibri" panose="020F0502020204030204" pitchFamily="34" charset="0"/>
                <a:cs typeface="Arial" panose="020B0604020202020204" pitchFamily="34" charset="0"/>
              </a:rPr>
              <a:t>נותנין</a:t>
            </a:r>
            <a:r>
              <a:rPr lang="he-IL" sz="1800" dirty="0">
                <a:effectLst/>
                <a:latin typeface="Calibri" panose="020F0502020204030204" pitchFamily="34" charset="0"/>
                <a:ea typeface="Calibri" panose="020F0502020204030204" pitchFamily="34" charset="0"/>
                <a:cs typeface="Arial" panose="020B0604020202020204" pitchFamily="34" charset="0"/>
              </a:rPr>
              <a:t> להן אף חלקן כשאר עניים? וכן מה שכתב ז"ל </a:t>
            </a:r>
            <a:r>
              <a:rPr lang="he-IL" sz="1800" dirty="0" err="1">
                <a:effectLst/>
                <a:latin typeface="Calibri" panose="020F0502020204030204" pitchFamily="34" charset="0"/>
                <a:ea typeface="Calibri" panose="020F0502020204030204" pitchFamily="34" charset="0"/>
                <a:cs typeface="Arial" panose="020B0604020202020204" pitchFamily="34" charset="0"/>
              </a:rPr>
              <a:t>דרישא</a:t>
            </a:r>
            <a:r>
              <a:rPr lang="he-IL" sz="1800" dirty="0">
                <a:effectLst/>
                <a:latin typeface="Calibri" panose="020F0502020204030204" pitchFamily="34" charset="0"/>
                <a:ea typeface="Calibri" panose="020F0502020204030204" pitchFamily="34" charset="0"/>
                <a:cs typeface="Arial" panose="020B0604020202020204" pitchFamily="34" charset="0"/>
              </a:rPr>
              <a:t> איירי בפירות </a:t>
            </a:r>
            <a:r>
              <a:rPr lang="he-IL" sz="1800" dirty="0" err="1">
                <a:effectLst/>
                <a:latin typeface="Calibri" panose="020F0502020204030204" pitchFamily="34" charset="0"/>
                <a:ea typeface="Calibri" panose="020F0502020204030204" pitchFamily="34" charset="0"/>
                <a:cs typeface="Arial" panose="020B0604020202020204" pitchFamily="34" charset="0"/>
              </a:rPr>
              <a:t>דאזלינן</a:t>
            </a:r>
            <a:r>
              <a:rPr lang="he-IL" sz="1800" dirty="0">
                <a:effectLst/>
                <a:latin typeface="Calibri" panose="020F0502020204030204" pitchFamily="34" charset="0"/>
                <a:ea typeface="Calibri" panose="020F0502020204030204" pitchFamily="34" charset="0"/>
                <a:cs typeface="Arial" panose="020B0604020202020204" pitchFamily="34" charset="0"/>
              </a:rPr>
              <a:t> בתר לקיטה וסיפא בפירות </a:t>
            </a:r>
            <a:r>
              <a:rPr lang="he-IL" sz="1800" dirty="0" err="1">
                <a:effectLst/>
                <a:latin typeface="Calibri" panose="020F0502020204030204" pitchFamily="34" charset="0"/>
                <a:ea typeface="Calibri" panose="020F0502020204030204" pitchFamily="34" charset="0"/>
                <a:cs typeface="Arial" panose="020B0604020202020204" pitchFamily="34" charset="0"/>
              </a:rPr>
              <a:t>דאזלינן</a:t>
            </a:r>
            <a:r>
              <a:rPr lang="he-IL" sz="1800" dirty="0">
                <a:effectLst/>
                <a:latin typeface="Calibri" panose="020F0502020204030204" pitchFamily="34" charset="0"/>
                <a:ea typeface="Calibri" panose="020F0502020204030204" pitchFamily="34" charset="0"/>
                <a:cs typeface="Arial" panose="020B0604020202020204" pitchFamily="34" charset="0"/>
              </a:rPr>
              <a:t> בתר חנטה זר מאד. ועוד: איך יתכן </a:t>
            </a:r>
            <a:r>
              <a:rPr lang="he-IL" sz="1800" dirty="0" err="1">
                <a:effectLst/>
                <a:latin typeface="Calibri" panose="020F0502020204030204" pitchFamily="34" charset="0"/>
                <a:ea typeface="Calibri" panose="020F0502020204030204" pitchFamily="34" charset="0"/>
                <a:cs typeface="Arial" panose="020B0604020202020204" pitchFamily="34" charset="0"/>
              </a:rPr>
              <a:t>דהגיע</a:t>
            </a:r>
            <a:r>
              <a:rPr lang="he-IL" sz="1800" dirty="0">
                <a:effectLst/>
                <a:latin typeface="Calibri" panose="020F0502020204030204" pitchFamily="34" charset="0"/>
                <a:ea typeface="Calibri" panose="020F0502020204030204" pitchFamily="34" charset="0"/>
                <a:cs typeface="Arial" panose="020B0604020202020204" pitchFamily="34" charset="0"/>
              </a:rPr>
              <a:t> זמן הענבים תאנים וזיתים </a:t>
            </a:r>
            <a:r>
              <a:rPr lang="he-IL" sz="1800" dirty="0" err="1">
                <a:effectLst/>
                <a:latin typeface="Calibri" panose="020F0502020204030204" pitchFamily="34" charset="0"/>
                <a:ea typeface="Calibri" panose="020F0502020204030204" pitchFamily="34" charset="0"/>
                <a:cs typeface="Arial" panose="020B0604020202020204" pitchFamily="34" charset="0"/>
              </a:rPr>
              <a:t>הכל</a:t>
            </a:r>
            <a:r>
              <a:rPr lang="he-IL" sz="1800" dirty="0">
                <a:effectLst/>
                <a:latin typeface="Calibri" panose="020F0502020204030204" pitchFamily="34" charset="0"/>
                <a:ea typeface="Calibri" panose="020F0502020204030204" pitchFamily="34" charset="0"/>
                <a:cs typeface="Arial" panose="020B0604020202020204" pitchFamily="34" charset="0"/>
              </a:rPr>
              <a:t> אחר ראש השנה, הלא זמן אותן הפירות בחדשי תמוז אב</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ואנו אין לנו אלא דברי הראשונים ז"ל, </a:t>
            </a:r>
            <a:r>
              <a:rPr lang="he-IL" sz="1800" b="1" dirty="0" err="1">
                <a:effectLst/>
                <a:latin typeface="Calibri" panose="020F0502020204030204" pitchFamily="34" charset="0"/>
                <a:ea typeface="Calibri" panose="020F0502020204030204" pitchFamily="34" charset="0"/>
                <a:cs typeface="Arial" panose="020B0604020202020204" pitchFamily="34" charset="0"/>
              </a:rPr>
              <a:t>דאיירי</a:t>
            </a:r>
            <a:r>
              <a:rPr lang="he-IL" sz="1800" b="1" dirty="0">
                <a:effectLst/>
                <a:latin typeface="Calibri" panose="020F0502020204030204" pitchFamily="34" charset="0"/>
                <a:ea typeface="Calibri" panose="020F0502020204030204" pitchFamily="34" charset="0"/>
                <a:cs typeface="Arial" panose="020B0604020202020204" pitchFamily="34" charset="0"/>
              </a:rPr>
              <a:t> בשל שביעית וכשהן ביד בית דין מותר לדרכן בגת </a:t>
            </a:r>
            <a:r>
              <a:rPr lang="he-IL" sz="1800" b="1" dirty="0" err="1">
                <a:effectLst/>
                <a:latin typeface="Calibri" panose="020F0502020204030204" pitchFamily="34" charset="0"/>
                <a:ea typeface="Calibri" panose="020F0502020204030204" pitchFamily="34" charset="0"/>
                <a:cs typeface="Arial" panose="020B0604020202020204" pitchFamily="34" charset="0"/>
              </a:rPr>
              <a:t>ופטורין</a:t>
            </a:r>
            <a:r>
              <a:rPr lang="he-IL" sz="1800" b="1" dirty="0">
                <a:effectLst/>
                <a:latin typeface="Calibri" panose="020F0502020204030204" pitchFamily="34" charset="0"/>
                <a:ea typeface="Calibri" panose="020F0502020204030204" pitchFamily="34" charset="0"/>
                <a:cs typeface="Arial" panose="020B0604020202020204" pitchFamily="34" charset="0"/>
              </a:rPr>
              <a:t> מן הביעור</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86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7F1F-8FAF-4CAA-8DAC-7F5C73F5FCE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70442BD-0C0C-47A2-B12C-89E54C32D5A4}"/>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השגת </a:t>
            </a:r>
            <a:r>
              <a:rPr lang="he-IL" sz="1800" dirty="0" err="1">
                <a:effectLst/>
                <a:latin typeface="Calibri" panose="020F0502020204030204" pitchFamily="34" charset="0"/>
                <a:ea typeface="Calibri" panose="020F0502020204030204" pitchFamily="34" charset="0"/>
                <a:cs typeface="Arial" panose="020B0604020202020204" pitchFamily="34" charset="0"/>
              </a:rPr>
              <a:t>הראב"ד</a:t>
            </a:r>
            <a:r>
              <a:rPr lang="he-IL" sz="1800" dirty="0">
                <a:effectLst/>
                <a:latin typeface="Calibri" panose="020F0502020204030204" pitchFamily="34" charset="0"/>
                <a:ea typeface="Calibri" panose="020F0502020204030204" pitchFamily="34" charset="0"/>
                <a:cs typeface="Arial" panose="020B0604020202020204" pitchFamily="34" charset="0"/>
              </a:rPr>
              <a:t> לרמב"ם - הלכות שמיטה פרק ז הלכה ג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אמר אברהם:... </a:t>
            </a:r>
            <a:r>
              <a:rPr lang="he-IL" sz="1800" b="1" dirty="0">
                <a:effectLst/>
                <a:latin typeface="Calibri" panose="020F0502020204030204" pitchFamily="34" charset="0"/>
                <a:ea typeface="Calibri" panose="020F0502020204030204" pitchFamily="34" charset="0"/>
                <a:cs typeface="Arial" panose="020B0604020202020204" pitchFamily="34" charset="0"/>
              </a:rPr>
              <a:t>מהו הביעור</a:t>
            </a:r>
            <a:r>
              <a:rPr lang="he-IL" sz="1800" dirty="0">
                <a:effectLst/>
                <a:latin typeface="Calibri" panose="020F0502020204030204" pitchFamily="34" charset="0"/>
                <a:ea typeface="Calibri" panose="020F0502020204030204" pitchFamily="34" charset="0"/>
                <a:cs typeface="Arial" panose="020B0604020202020204" pitchFamily="34" charset="0"/>
              </a:rPr>
              <a:t> האוסר על כל אדם</a:t>
            </a:r>
            <a:r>
              <a:rPr lang="en-US" sz="1800" dirty="0">
                <a:effectLst/>
                <a:latin typeface="Calibri" panose="020F0502020204030204" pitchFamily="34" charset="0"/>
                <a:ea typeface="Calibri" panose="020F0502020204030204" pitchFamily="34" charset="0"/>
                <a:cs typeface="Arial" panose="020B0604020202020204" pitchFamily="34" charset="0"/>
              </a:rPr>
              <a:t>?</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בשיכלו</a:t>
            </a:r>
            <a:r>
              <a:rPr lang="he-IL" sz="1800" dirty="0">
                <a:effectLst/>
                <a:latin typeface="Calibri" panose="020F0502020204030204" pitchFamily="34" charset="0"/>
                <a:ea typeface="Calibri" panose="020F0502020204030204" pitchFamily="34" charset="0"/>
                <a:cs typeface="Arial" panose="020B0604020202020204" pitchFamily="34" charset="0"/>
              </a:rPr>
              <a:t> פירות העיר ותחומיה </a:t>
            </a:r>
            <a:r>
              <a:rPr lang="he-IL" sz="1800" b="1" dirty="0" err="1">
                <a:effectLst/>
                <a:latin typeface="Calibri" panose="020F0502020204030204" pitchFamily="34" charset="0"/>
                <a:ea typeface="Calibri" panose="020F0502020204030204" pitchFamily="34" charset="0"/>
                <a:cs typeface="Arial" panose="020B0604020202020204" pitchFamily="34" charset="0"/>
              </a:rPr>
              <a:t>מוציאין</a:t>
            </a:r>
            <a:r>
              <a:rPr lang="he-IL" sz="1800" b="1" dirty="0">
                <a:effectLst/>
                <a:latin typeface="Calibri" panose="020F0502020204030204" pitchFamily="34" charset="0"/>
                <a:ea typeface="Calibri" panose="020F0502020204030204" pitchFamily="34" charset="0"/>
                <a:cs typeface="Arial" panose="020B0604020202020204" pitchFamily="34" charset="0"/>
              </a:rPr>
              <a:t> כל אדם מה שבבתיהם </a:t>
            </a:r>
            <a:r>
              <a:rPr lang="he-IL" sz="1800" b="1" dirty="0" err="1">
                <a:effectLst/>
                <a:latin typeface="Calibri" panose="020F0502020204030204" pitchFamily="34" charset="0"/>
                <a:ea typeface="Calibri" panose="020F0502020204030204" pitchFamily="34" charset="0"/>
                <a:cs typeface="Arial" panose="020B0604020202020204" pitchFamily="34" charset="0"/>
              </a:rPr>
              <a:t>ומביאין</a:t>
            </a:r>
            <a:r>
              <a:rPr lang="he-IL" sz="1800" b="1" dirty="0">
                <a:effectLst/>
                <a:latin typeface="Calibri" panose="020F0502020204030204" pitchFamily="34" charset="0"/>
                <a:ea typeface="Calibri" panose="020F0502020204030204" pitchFamily="34" charset="0"/>
                <a:cs typeface="Arial" panose="020B0604020202020204" pitchFamily="34" charset="0"/>
              </a:rPr>
              <a:t> אותם לאוצר ליד בית דין</a:t>
            </a:r>
            <a:r>
              <a:rPr lang="he-IL" sz="1800" dirty="0">
                <a:effectLst/>
                <a:latin typeface="Calibri" panose="020F0502020204030204" pitchFamily="34" charset="0"/>
                <a:ea typeface="Calibri" panose="020F0502020204030204" pitchFamily="34" charset="0"/>
                <a:cs typeface="Arial" panose="020B0604020202020204" pitchFamily="34" charset="0"/>
              </a:rPr>
              <a:t>, והם מחלקים לכל אדם שלש סעודות כדי לשבת, וכן בכל יום ויום עד שיכלו. ואם אין שם אוצר ולא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מחלקין</a:t>
            </a:r>
            <a:r>
              <a:rPr lang="he-IL" sz="1800" dirty="0">
                <a:effectLst/>
                <a:latin typeface="Calibri" panose="020F0502020204030204" pitchFamily="34" charset="0"/>
                <a:ea typeface="Calibri" panose="020F0502020204030204" pitchFamily="34" charset="0"/>
                <a:cs typeface="Arial" panose="020B0604020202020204" pitchFamily="34" charset="0"/>
              </a:rPr>
              <a:t>, מוציאן לשוק ומפקירן, ואף הוא יכול לחזור לזכות בהן ככל אדם, ואוכל הזוכה בהן עד שיכלו אותם הפירות מכל הארץ.</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490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E05E-8D61-4907-A71D-D99804D4BF0E}"/>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9BDA494-AD16-4A41-BEED-5C4C7D7B0A47}"/>
              </a:ext>
            </a:extLst>
          </p:cNvPr>
          <p:cNvSpPr>
            <a:spLocks noGrp="1"/>
          </p:cNvSpPr>
          <p:nvPr>
            <p:ph idx="1"/>
          </p:nvPr>
        </p:nvSpPr>
        <p:spPr/>
        <p:txBody>
          <a:bodyPr/>
          <a:lstStyle/>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רדב"ז</a:t>
            </a:r>
            <a:r>
              <a:rPr lang="he-IL" sz="1800" dirty="0">
                <a:effectLst/>
                <a:latin typeface="Calibri" panose="020F0502020204030204" pitchFamily="34" charset="0"/>
                <a:ea typeface="Calibri" panose="020F0502020204030204" pitchFamily="34" charset="0"/>
                <a:cs typeface="Arial" panose="020B0604020202020204" pitchFamily="34" charset="0"/>
              </a:rPr>
              <a:t> הלכות שמיטה ויובל - פרק ז הלכה ג</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והשמיט {הרמב"ם} </a:t>
            </a:r>
            <a:r>
              <a:rPr lang="he-IL" sz="1800" dirty="0" err="1">
                <a:effectLst/>
                <a:latin typeface="Calibri" panose="020F0502020204030204" pitchFamily="34" charset="0"/>
                <a:ea typeface="Calibri" panose="020F0502020204030204" pitchFamily="34" charset="0"/>
                <a:cs typeface="Arial" panose="020B0604020202020204" pitchFamily="34" charset="0"/>
              </a:rPr>
              <a:t>התוספתא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ד'היו</a:t>
            </a:r>
            <a:r>
              <a:rPr lang="he-IL" sz="1800" dirty="0">
                <a:effectLst/>
                <a:latin typeface="Calibri" panose="020F0502020204030204" pitchFamily="34" charset="0"/>
                <a:ea typeface="Calibri" panose="020F0502020204030204" pitchFamily="34" charset="0"/>
                <a:cs typeface="Arial" panose="020B0604020202020204" pitchFamily="34" charset="0"/>
              </a:rPr>
              <a:t>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יוצאין</a:t>
            </a:r>
            <a:r>
              <a:rPr lang="he-IL" sz="1800" dirty="0">
                <a:effectLst/>
                <a:latin typeface="Calibri" panose="020F0502020204030204" pitchFamily="34" charset="0"/>
                <a:ea typeface="Calibri" panose="020F0502020204030204" pitchFamily="34" charset="0"/>
                <a:cs typeface="Arial" panose="020B0604020202020204" pitchFamily="34" charset="0"/>
              </a:rPr>
              <a:t>' וכו' </a:t>
            </a:r>
            <a:r>
              <a:rPr lang="he-IL" sz="1800" b="1" dirty="0">
                <a:effectLst/>
                <a:latin typeface="Calibri" panose="020F0502020204030204" pitchFamily="34" charset="0"/>
                <a:ea typeface="Calibri" panose="020F0502020204030204" pitchFamily="34" charset="0"/>
                <a:cs typeface="Arial" panose="020B0604020202020204" pitchFamily="34" charset="0"/>
              </a:rPr>
              <a:t>לפי שאינה הלכה</a:t>
            </a:r>
            <a:r>
              <a:rPr lang="en-US" sz="1800" dirty="0">
                <a:effectLst/>
                <a:latin typeface="Calibri" panose="020F0502020204030204" pitchFamily="34" charset="0"/>
                <a:ea typeface="Calibri" panose="020F0502020204030204" pitchFamily="34" charset="0"/>
                <a:cs typeface="Arial" panose="020B0604020202020204" pitchFamily="34" charset="0"/>
              </a:rPr>
              <a:t>. </a:t>
            </a:r>
            <a:br>
              <a:rPr lang="he-IL" sz="1800" dirty="0">
                <a:effectLst/>
                <a:latin typeface="Calibri" panose="020F0502020204030204" pitchFamily="34" charset="0"/>
                <a:ea typeface="Calibri" panose="020F0502020204030204" pitchFamily="34" charset="0"/>
                <a:cs typeface="Arial" panose="020B0604020202020204" pitchFamily="34" charset="0"/>
              </a:rPr>
            </a:br>
            <a:r>
              <a:rPr lang="he-IL" sz="1800" b="1" dirty="0">
                <a:effectLst/>
                <a:latin typeface="Calibri" panose="020F0502020204030204" pitchFamily="34" charset="0"/>
                <a:ea typeface="Calibri" panose="020F0502020204030204" pitchFamily="34" charset="0"/>
                <a:cs typeface="Arial" panose="020B0604020202020204" pitchFamily="34" charset="0"/>
              </a:rPr>
              <a:t>אי נמי:</a:t>
            </a:r>
            <a:r>
              <a:rPr lang="he-IL" sz="1800" dirty="0">
                <a:effectLst/>
                <a:latin typeface="Calibri" panose="020F0502020204030204" pitchFamily="34" charset="0"/>
                <a:ea typeface="Calibri" panose="020F0502020204030204" pitchFamily="34" charset="0"/>
                <a:cs typeface="Arial" panose="020B0604020202020204" pitchFamily="34" charset="0"/>
              </a:rPr>
              <a:t> שאינה אלא בראשונה, </a:t>
            </a:r>
            <a:r>
              <a:rPr lang="he-IL" sz="1800" b="1" dirty="0">
                <a:effectLst/>
                <a:latin typeface="Calibri" panose="020F0502020204030204" pitchFamily="34" charset="0"/>
                <a:ea typeface="Calibri" panose="020F0502020204030204" pitchFamily="34" charset="0"/>
                <a:cs typeface="Arial" panose="020B0604020202020204" pitchFamily="34" charset="0"/>
              </a:rPr>
              <a:t>שהיו שם בית דין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אוצרין</a:t>
            </a:r>
            <a:r>
              <a:rPr lang="he-IL" sz="1800" dirty="0">
                <a:effectLst/>
                <a:latin typeface="Calibri" panose="020F0502020204030204" pitchFamily="34" charset="0"/>
                <a:ea typeface="Calibri" panose="020F0502020204030204" pitchFamily="34" charset="0"/>
                <a:cs typeface="Arial" panose="020B0604020202020204" pitchFamily="34" charset="0"/>
              </a:rPr>
              <a:t> ומחלקים.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5944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6CFA34-75C5-40A4-86FB-1DC5DB1414C0}"/>
              </a:ext>
            </a:extLst>
          </p:cNvPr>
          <p:cNvSpPr>
            <a:spLocks noGrp="1"/>
          </p:cNvSpPr>
          <p:nvPr>
            <p:ph type="title"/>
          </p:nvPr>
        </p:nvSpPr>
        <p:spPr/>
        <p:txBody>
          <a:bodyPr/>
          <a:lstStyle/>
          <a:p>
            <a:pPr algn="r" rtl="1"/>
            <a:r>
              <a:rPr lang="he-IL" dirty="0"/>
              <a:t>האם בית דין יכולים לשמור את הפירות? </a:t>
            </a:r>
          </a:p>
        </p:txBody>
      </p:sp>
      <p:sp>
        <p:nvSpPr>
          <p:cNvPr id="5" name="Text Placeholder 4">
            <a:extLst>
              <a:ext uri="{FF2B5EF4-FFF2-40B4-BE49-F238E27FC236}">
                <a16:creationId xmlns:a16="http://schemas.microsoft.com/office/drawing/2014/main" id="{3268D0DF-4E90-4F45-BE12-A2016424D2DB}"/>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2542274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4C3D5-2E1A-49D9-A383-1654ED0A25F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9F0D732-7807-4B5C-BA5A-81C003F21C8B}"/>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שו"ת </a:t>
            </a:r>
            <a:r>
              <a:rPr lang="he-IL" sz="1800" dirty="0" err="1">
                <a:effectLst/>
                <a:latin typeface="Calibri" panose="020F0502020204030204" pitchFamily="34" charset="0"/>
                <a:ea typeface="Calibri" panose="020F0502020204030204" pitchFamily="34" charset="0"/>
                <a:cs typeface="Arial" panose="020B0604020202020204" pitchFamily="34" charset="0"/>
              </a:rPr>
              <a:t>הרשב"ש</a:t>
            </a:r>
            <a:r>
              <a:rPr lang="he-IL" sz="1800" dirty="0">
                <a:effectLst/>
                <a:latin typeface="Calibri" panose="020F0502020204030204" pitchFamily="34" charset="0"/>
                <a:ea typeface="Calibri" panose="020F0502020204030204" pitchFamily="34" charset="0"/>
                <a:cs typeface="Arial" panose="020B0604020202020204" pitchFamily="34" charset="0"/>
              </a:rPr>
              <a:t> סימן </a:t>
            </a:r>
            <a:r>
              <a:rPr lang="he-IL" sz="1800" dirty="0" err="1">
                <a:effectLst/>
                <a:latin typeface="Calibri" panose="020F0502020204030204" pitchFamily="34" charset="0"/>
                <a:ea typeface="Calibri" panose="020F0502020204030204" pitchFamily="34" charset="0"/>
                <a:cs typeface="Arial" panose="020B0604020202020204" pitchFamily="34" charset="0"/>
              </a:rPr>
              <a:t>רנח</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ולענין</a:t>
            </a:r>
            <a:r>
              <a:rPr lang="he-IL" sz="1800" dirty="0">
                <a:effectLst/>
                <a:latin typeface="Calibri" panose="020F0502020204030204" pitchFamily="34" charset="0"/>
                <a:ea typeface="Calibri" panose="020F0502020204030204" pitchFamily="34" charset="0"/>
                <a:cs typeface="Arial" panose="020B0604020202020204" pitchFamily="34" charset="0"/>
              </a:rPr>
              <a:t> שאלתכם, נראה שיש תקנה בדבר </a:t>
            </a:r>
            <a:r>
              <a:rPr lang="he-IL" sz="1800" b="1" dirty="0">
                <a:effectLst/>
                <a:latin typeface="Calibri" panose="020F0502020204030204" pitchFamily="34" charset="0"/>
                <a:ea typeface="Calibri" panose="020F0502020204030204" pitchFamily="34" charset="0"/>
                <a:cs typeface="Arial" panose="020B0604020202020204" pitchFamily="34" charset="0"/>
              </a:rPr>
              <a:t>שבית דין יעמידו שומרים בגנות ופרדסים</a:t>
            </a:r>
            <a:r>
              <a:rPr lang="he-IL" sz="1800" dirty="0">
                <a:effectLst/>
                <a:latin typeface="Calibri" panose="020F0502020204030204" pitchFamily="34" charset="0"/>
                <a:ea typeface="Calibri" panose="020F0502020204030204" pitchFamily="34" charset="0"/>
                <a:cs typeface="Arial" panose="020B0604020202020204" pitchFamily="34" charset="0"/>
              </a:rPr>
              <a:t> שלא יכנסו גוים, והם ילקטו הפירות. ובעל הבית גם כן ילקט מכללם אם רצה, או הבית דין יתנו לו מזון ג' סעודות בכל יום, והשאר יחלקוהו לעניים</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וכדתניא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הביאה רבינו שמשון ז"ל (שביעית ט, ח) והתוספות בפרק מקום שנהגו, ואדוני זקני הרמב"ן ז"ל </a:t>
            </a:r>
            <a:r>
              <a:rPr lang="he-IL" sz="1800" dirty="0" err="1">
                <a:effectLst/>
                <a:latin typeface="Calibri" panose="020F0502020204030204" pitchFamily="34" charset="0"/>
                <a:ea typeface="Calibri" panose="020F0502020204030204" pitchFamily="34" charset="0"/>
                <a:cs typeface="Arial" panose="020B0604020202020204" pitchFamily="34" charset="0"/>
              </a:rPr>
              <a:t>בחדושי</a:t>
            </a:r>
            <a:r>
              <a:rPr lang="he-IL" sz="1800" dirty="0">
                <a:effectLst/>
                <a:latin typeface="Calibri" panose="020F0502020204030204" pitchFamily="34" charset="0"/>
                <a:ea typeface="Calibri" panose="020F0502020204030204" pitchFamily="34" charset="0"/>
                <a:cs typeface="Arial" panose="020B0604020202020204" pitchFamily="34" charset="0"/>
              </a:rPr>
              <a:t> התורה שלו: בראשונה היו שלוחי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מחזירין</a:t>
            </a:r>
            <a:r>
              <a:rPr lang="he-IL" sz="1800" dirty="0">
                <a:effectLst/>
                <a:latin typeface="Calibri" panose="020F0502020204030204" pitchFamily="34" charset="0"/>
                <a:ea typeface="Calibri" panose="020F0502020204030204" pitchFamily="34" charset="0"/>
                <a:cs typeface="Arial" panose="020B0604020202020204" pitchFamily="34" charset="0"/>
              </a:rPr>
              <a:t> על פתחי עיירות... כל זה שנוי </a:t>
            </a:r>
            <a:r>
              <a:rPr lang="he-IL" sz="1800" dirty="0" err="1">
                <a:effectLst/>
                <a:latin typeface="Calibri" panose="020F0502020204030204" pitchFamily="34" charset="0"/>
                <a:ea typeface="Calibri" panose="020F0502020204030204" pitchFamily="34" charset="0"/>
                <a:cs typeface="Arial" panose="020B0604020202020204" pitchFamily="34" charset="0"/>
              </a:rPr>
              <a:t>בתוספתא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נראה ממנה ששלוחי בית דין </a:t>
            </a:r>
            <a:r>
              <a:rPr lang="he-IL" sz="1800" b="1" dirty="0" err="1">
                <a:effectLst/>
                <a:latin typeface="Calibri" panose="020F0502020204030204" pitchFamily="34" charset="0"/>
                <a:ea typeface="Calibri" panose="020F0502020204030204" pitchFamily="34" charset="0"/>
                <a:cs typeface="Arial" panose="020B0604020202020204" pitchFamily="34" charset="0"/>
              </a:rPr>
              <a:t>יכולין</a:t>
            </a:r>
            <a:r>
              <a:rPr lang="he-IL" sz="1800" b="1" dirty="0">
                <a:effectLst/>
                <a:latin typeface="Calibri" panose="020F0502020204030204" pitchFamily="34" charset="0"/>
                <a:ea typeface="Calibri" panose="020F0502020204030204" pitchFamily="34" charset="0"/>
                <a:cs typeface="Arial" panose="020B0604020202020204" pitchFamily="34" charset="0"/>
              </a:rPr>
              <a:t> ללקוט בשביל עניים, והוא הדין לשמור, לפי שבית דין הם יד עניים,</a:t>
            </a:r>
            <a:r>
              <a:rPr lang="he-IL" sz="1800" dirty="0">
                <a:effectLst/>
                <a:latin typeface="Calibri" panose="020F0502020204030204" pitchFamily="34" charset="0"/>
                <a:ea typeface="Calibri" panose="020F0502020204030204" pitchFamily="34" charset="0"/>
                <a:cs typeface="Arial" panose="020B0604020202020204" pitchFamily="34" charset="0"/>
              </a:rPr>
              <a:t> כדאיתא בפרק שור שנגח ארבעה וחמשה.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67521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4893</Words>
  <Application>Microsoft Office PowerPoint</Application>
  <PresentationFormat>Widescreen</PresentationFormat>
  <Paragraphs>90</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אוצר בית דין</vt:lpstr>
      <vt:lpstr>PowerPoint Presentation</vt:lpstr>
      <vt:lpstr>PowerPoint Presentation</vt:lpstr>
      <vt:lpstr>PowerPoint Presentation</vt:lpstr>
      <vt:lpstr>PowerPoint Presentation</vt:lpstr>
      <vt:lpstr>PowerPoint Presentation</vt:lpstr>
      <vt:lpstr>PowerPoint Presentation</vt:lpstr>
      <vt:lpstr>האם בית דין יכולים לשמור את הפירות? </vt:lpstr>
      <vt:lpstr>PowerPoint Presentation</vt:lpstr>
      <vt:lpstr>PowerPoint Presentation</vt:lpstr>
      <vt:lpstr>PowerPoint Presentation</vt:lpstr>
      <vt:lpstr>PowerPoint Presentation</vt:lpstr>
      <vt:lpstr>PowerPoint Presentation</vt:lpstr>
      <vt:lpstr>PowerPoint Presentation</vt:lpstr>
      <vt:lpstr>קצירה- האם אוצר בית דין מתיר קצירה כדרך הקוצרים (מה שדרך כלל אסור ב"לא תקצור")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דעת הרב קוק? </vt:lpstr>
      <vt:lpstr>PowerPoint Presentation</vt:lpstr>
      <vt:lpstr>לאיזה דברים מותר לשלם על ידי אוצר בית דין? לאיסוף וקצירה לחוד? או אפילו לקיום ושמירת וטיפול העצים?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אוצר בית דין</dc:title>
  <dc:creator>Avigdor Rosensweig</dc:creator>
  <cp:lastModifiedBy>Avigdor Rosensweig</cp:lastModifiedBy>
  <cp:revision>2</cp:revision>
  <dcterms:created xsi:type="dcterms:W3CDTF">2021-10-06T12:25:48Z</dcterms:created>
  <dcterms:modified xsi:type="dcterms:W3CDTF">2021-10-20T14:09:43Z</dcterms:modified>
</cp:coreProperties>
</file>