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2" r:id="rId7"/>
    <p:sldId id="261" r:id="rId8"/>
    <p:sldId id="271" r:id="rId9"/>
    <p:sldId id="263" r:id="rId10"/>
    <p:sldId id="264" r:id="rId11"/>
    <p:sldId id="265" r:id="rId12"/>
    <p:sldId id="266" r:id="rId13"/>
    <p:sldId id="267" r:id="rId14"/>
    <p:sldId id="272" r:id="rId15"/>
    <p:sldId id="268" r:id="rId16"/>
    <p:sldId id="273" r:id="rId17"/>
    <p:sldId id="269" r:id="rId18"/>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E1864-D215-4DC3-857D-4E29DDF0DB1D}" v="618" dt="2021-10-17T16:50:08.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7" d="100"/>
          <a:sy n="87" d="100"/>
        </p:scale>
        <p:origin x="66"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A052BB-AD10-42D3-8A08-CA03CA599D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83B1EBD-B841-4CAA-8269-B12E49D1659B}">
      <dgm:prSet phldrT="[Text]"/>
      <dgm:spPr/>
      <dgm:t>
        <a:bodyPr/>
        <a:lstStyle/>
        <a:p>
          <a:pPr rtl="1"/>
          <a:r>
            <a:rPr lang="he-IL" dirty="0"/>
            <a:t>הפקר </a:t>
          </a:r>
        </a:p>
      </dgm:t>
    </dgm:pt>
    <dgm:pt modelId="{0AF084AE-D23B-493C-93F2-25611C42867E}" type="parTrans" cxnId="{ED63E070-480A-46FC-93D1-D9B1AD6751ED}">
      <dgm:prSet/>
      <dgm:spPr/>
      <dgm:t>
        <a:bodyPr/>
        <a:lstStyle/>
        <a:p>
          <a:pPr rtl="1"/>
          <a:endParaRPr lang="he-IL"/>
        </a:p>
      </dgm:t>
    </dgm:pt>
    <dgm:pt modelId="{25DA5DD4-3DB5-4F39-8BAE-B89CF363D103}" type="sibTrans" cxnId="{ED63E070-480A-46FC-93D1-D9B1AD6751ED}">
      <dgm:prSet/>
      <dgm:spPr/>
      <dgm:t>
        <a:bodyPr/>
        <a:lstStyle/>
        <a:p>
          <a:pPr rtl="1"/>
          <a:endParaRPr lang="he-IL"/>
        </a:p>
      </dgm:t>
    </dgm:pt>
    <dgm:pt modelId="{204EF492-3B86-4C06-867A-C092AE837D49}">
      <dgm:prSet phldrT="[Text]"/>
      <dgm:spPr/>
      <dgm:t>
        <a:bodyPr/>
        <a:lstStyle/>
        <a:p>
          <a:pPr rtl="1"/>
          <a:r>
            <a:rPr lang="he-IL" dirty="0"/>
            <a:t>ה' הפקיר את הפירות</a:t>
          </a:r>
        </a:p>
      </dgm:t>
    </dgm:pt>
    <dgm:pt modelId="{DAB43665-A3A1-4A52-94D3-4EAFB28C95C7}" type="parTrans" cxnId="{49C0FDDC-550A-4FF3-8955-7BF9C8306253}">
      <dgm:prSet/>
      <dgm:spPr/>
    </dgm:pt>
    <dgm:pt modelId="{9E85F6C9-F0A0-4EA2-8427-1DF4858F335E}" type="sibTrans" cxnId="{49C0FDDC-550A-4FF3-8955-7BF9C8306253}">
      <dgm:prSet/>
      <dgm:spPr/>
    </dgm:pt>
    <dgm:pt modelId="{50B4743C-000E-49CB-8C90-AD8855C25721}">
      <dgm:prSet phldrT="[Text]"/>
      <dgm:spPr/>
      <dgm:t>
        <a:bodyPr/>
        <a:lstStyle/>
        <a:p>
          <a:pPr rtl="1"/>
          <a:r>
            <a:rPr lang="he-IL" dirty="0"/>
            <a:t>מבי"ט</a:t>
          </a:r>
        </a:p>
      </dgm:t>
    </dgm:pt>
    <dgm:pt modelId="{6BCF1408-B918-4B03-9D8E-C10878AA5E28}" type="parTrans" cxnId="{2181603D-23BE-45B0-BDF0-E27C98D52FB5}">
      <dgm:prSet/>
      <dgm:spPr/>
    </dgm:pt>
    <dgm:pt modelId="{91293F81-5382-4144-B955-63FACE241352}" type="sibTrans" cxnId="{2181603D-23BE-45B0-BDF0-E27C98D52FB5}">
      <dgm:prSet/>
      <dgm:spPr/>
    </dgm:pt>
    <dgm:pt modelId="{DB0BA2BE-4B57-4F95-8B92-377928A5FA97}">
      <dgm:prSet phldrT="[Text]"/>
      <dgm:spPr/>
      <dgm:t>
        <a:bodyPr/>
        <a:lstStyle/>
        <a:p>
          <a:pPr rtl="1"/>
          <a:r>
            <a:rPr lang="he-IL" dirty="0"/>
            <a:t>החקלאי צריך להפקיר</a:t>
          </a:r>
        </a:p>
      </dgm:t>
    </dgm:pt>
    <dgm:pt modelId="{E5E6EECF-FBFF-4B55-B640-B074406E1B53}" type="parTrans" cxnId="{D4F2E4E1-B9C4-406A-BBE8-790CFA8FACF8}">
      <dgm:prSet/>
      <dgm:spPr/>
    </dgm:pt>
    <dgm:pt modelId="{3CC84DB0-62BD-40A8-929F-EC4DD8058978}" type="sibTrans" cxnId="{D4F2E4E1-B9C4-406A-BBE8-790CFA8FACF8}">
      <dgm:prSet/>
      <dgm:spPr/>
    </dgm:pt>
    <dgm:pt modelId="{CB914A6E-BE71-4F41-9592-2BF37B4139AF}">
      <dgm:prSet phldrT="[Text]"/>
      <dgm:spPr/>
      <dgm:t>
        <a:bodyPr/>
        <a:lstStyle/>
        <a:p>
          <a:pPr rtl="1"/>
          <a:r>
            <a:rPr lang="he-IL" dirty="0"/>
            <a:t>בית יוסף</a:t>
          </a:r>
        </a:p>
      </dgm:t>
    </dgm:pt>
    <dgm:pt modelId="{712639DC-0251-416A-91E3-160EB4A86349}" type="parTrans" cxnId="{B052259A-0D18-4DDD-A160-A928917B8006}">
      <dgm:prSet/>
      <dgm:spPr/>
    </dgm:pt>
    <dgm:pt modelId="{486ADFC6-F942-45F7-B191-67F326D52D33}" type="sibTrans" cxnId="{B052259A-0D18-4DDD-A160-A928917B8006}">
      <dgm:prSet/>
      <dgm:spPr/>
    </dgm:pt>
    <dgm:pt modelId="{AB221516-DA15-4813-A304-89C0FEAEBB1F}" type="pres">
      <dgm:prSet presAssocID="{F4A052BB-AD10-42D3-8A08-CA03CA599D47}" presName="hierChild1" presStyleCnt="0">
        <dgm:presLayoutVars>
          <dgm:chPref val="1"/>
          <dgm:dir val="rev"/>
          <dgm:animOne val="branch"/>
          <dgm:animLvl val="lvl"/>
          <dgm:resizeHandles/>
        </dgm:presLayoutVars>
      </dgm:prSet>
      <dgm:spPr/>
    </dgm:pt>
    <dgm:pt modelId="{C69DC0E1-3F7B-4051-AE4F-6F28C7A79B89}" type="pres">
      <dgm:prSet presAssocID="{683B1EBD-B841-4CAA-8269-B12E49D1659B}" presName="hierRoot1" presStyleCnt="0"/>
      <dgm:spPr/>
    </dgm:pt>
    <dgm:pt modelId="{28D114AE-F474-43F7-AD7D-6D7FDD54A38B}" type="pres">
      <dgm:prSet presAssocID="{683B1EBD-B841-4CAA-8269-B12E49D1659B}" presName="composite" presStyleCnt="0"/>
      <dgm:spPr/>
    </dgm:pt>
    <dgm:pt modelId="{7C5C04AE-C75C-45AA-AC97-C5B7492A9999}" type="pres">
      <dgm:prSet presAssocID="{683B1EBD-B841-4CAA-8269-B12E49D1659B}" presName="background" presStyleLbl="node0" presStyleIdx="0" presStyleCnt="1"/>
      <dgm:spPr/>
    </dgm:pt>
    <dgm:pt modelId="{98CB8200-20A3-4991-B956-F67A5C94EA20}" type="pres">
      <dgm:prSet presAssocID="{683B1EBD-B841-4CAA-8269-B12E49D1659B}" presName="text" presStyleLbl="fgAcc0" presStyleIdx="0" presStyleCnt="1">
        <dgm:presLayoutVars>
          <dgm:chPref val="3"/>
        </dgm:presLayoutVars>
      </dgm:prSet>
      <dgm:spPr/>
    </dgm:pt>
    <dgm:pt modelId="{17DBF842-8FF6-4748-9D7F-2A8AAC604FD2}" type="pres">
      <dgm:prSet presAssocID="{683B1EBD-B841-4CAA-8269-B12E49D1659B}" presName="hierChild2" presStyleCnt="0"/>
      <dgm:spPr/>
    </dgm:pt>
    <dgm:pt modelId="{30076D80-4CA0-479E-862E-28A351D29CA0}" type="pres">
      <dgm:prSet presAssocID="{DAB43665-A3A1-4A52-94D3-4EAFB28C95C7}" presName="Name10" presStyleLbl="parChTrans1D2" presStyleIdx="0" presStyleCnt="2"/>
      <dgm:spPr/>
    </dgm:pt>
    <dgm:pt modelId="{F45FEA9B-C873-4245-A0C0-9CDCE303A837}" type="pres">
      <dgm:prSet presAssocID="{204EF492-3B86-4C06-867A-C092AE837D49}" presName="hierRoot2" presStyleCnt="0"/>
      <dgm:spPr/>
    </dgm:pt>
    <dgm:pt modelId="{5915FFB2-9B75-4409-9E15-0FBB957372B8}" type="pres">
      <dgm:prSet presAssocID="{204EF492-3B86-4C06-867A-C092AE837D49}" presName="composite2" presStyleCnt="0"/>
      <dgm:spPr/>
    </dgm:pt>
    <dgm:pt modelId="{A97FAFC5-4538-4FBE-B3AA-0F14D30D27AC}" type="pres">
      <dgm:prSet presAssocID="{204EF492-3B86-4C06-867A-C092AE837D49}" presName="background2" presStyleLbl="node2" presStyleIdx="0" presStyleCnt="2"/>
      <dgm:spPr/>
    </dgm:pt>
    <dgm:pt modelId="{8D391374-C6BB-4EE6-BDF1-170D7620C064}" type="pres">
      <dgm:prSet presAssocID="{204EF492-3B86-4C06-867A-C092AE837D49}" presName="text2" presStyleLbl="fgAcc2" presStyleIdx="0" presStyleCnt="2">
        <dgm:presLayoutVars>
          <dgm:chPref val="3"/>
        </dgm:presLayoutVars>
      </dgm:prSet>
      <dgm:spPr/>
    </dgm:pt>
    <dgm:pt modelId="{73790917-18F6-444A-BA65-08BF5B8CBE4E}" type="pres">
      <dgm:prSet presAssocID="{204EF492-3B86-4C06-867A-C092AE837D49}" presName="hierChild3" presStyleCnt="0"/>
      <dgm:spPr/>
    </dgm:pt>
    <dgm:pt modelId="{1762C76D-B7B1-48A1-835C-2839F06F476C}" type="pres">
      <dgm:prSet presAssocID="{6BCF1408-B918-4B03-9D8E-C10878AA5E28}" presName="Name17" presStyleLbl="parChTrans1D3" presStyleIdx="0" presStyleCnt="2"/>
      <dgm:spPr/>
    </dgm:pt>
    <dgm:pt modelId="{452B315D-75CD-4787-86D5-CA0BCFB07C3D}" type="pres">
      <dgm:prSet presAssocID="{50B4743C-000E-49CB-8C90-AD8855C25721}" presName="hierRoot3" presStyleCnt="0"/>
      <dgm:spPr/>
    </dgm:pt>
    <dgm:pt modelId="{43CC3A6E-AC50-4DDA-8D57-05B1D89E0CC0}" type="pres">
      <dgm:prSet presAssocID="{50B4743C-000E-49CB-8C90-AD8855C25721}" presName="composite3" presStyleCnt="0"/>
      <dgm:spPr/>
    </dgm:pt>
    <dgm:pt modelId="{DF856F77-5945-4FF3-AAD5-E8F85B185DEA}" type="pres">
      <dgm:prSet presAssocID="{50B4743C-000E-49CB-8C90-AD8855C25721}" presName="background3" presStyleLbl="node3" presStyleIdx="0" presStyleCnt="2"/>
      <dgm:spPr/>
    </dgm:pt>
    <dgm:pt modelId="{5E5210FA-ED36-40EB-A170-F2B901619889}" type="pres">
      <dgm:prSet presAssocID="{50B4743C-000E-49CB-8C90-AD8855C25721}" presName="text3" presStyleLbl="fgAcc3" presStyleIdx="0" presStyleCnt="2">
        <dgm:presLayoutVars>
          <dgm:chPref val="3"/>
        </dgm:presLayoutVars>
      </dgm:prSet>
      <dgm:spPr/>
    </dgm:pt>
    <dgm:pt modelId="{5E7612E4-CE00-4531-8596-A167A4C82214}" type="pres">
      <dgm:prSet presAssocID="{50B4743C-000E-49CB-8C90-AD8855C25721}" presName="hierChild4" presStyleCnt="0"/>
      <dgm:spPr/>
    </dgm:pt>
    <dgm:pt modelId="{C20F2A0A-4AAD-4727-8D04-B0EC2E0F54EF}" type="pres">
      <dgm:prSet presAssocID="{E5E6EECF-FBFF-4B55-B640-B074406E1B53}" presName="Name10" presStyleLbl="parChTrans1D2" presStyleIdx="1" presStyleCnt="2"/>
      <dgm:spPr/>
    </dgm:pt>
    <dgm:pt modelId="{B053F386-E837-441E-A70C-6CF4F03F0DAA}" type="pres">
      <dgm:prSet presAssocID="{DB0BA2BE-4B57-4F95-8B92-377928A5FA97}" presName="hierRoot2" presStyleCnt="0"/>
      <dgm:spPr/>
    </dgm:pt>
    <dgm:pt modelId="{7C202397-00B4-4105-A9A4-D8CD624475FB}" type="pres">
      <dgm:prSet presAssocID="{DB0BA2BE-4B57-4F95-8B92-377928A5FA97}" presName="composite2" presStyleCnt="0"/>
      <dgm:spPr/>
    </dgm:pt>
    <dgm:pt modelId="{7EEA83A1-0264-4087-B543-B0EE92219C47}" type="pres">
      <dgm:prSet presAssocID="{DB0BA2BE-4B57-4F95-8B92-377928A5FA97}" presName="background2" presStyleLbl="node2" presStyleIdx="1" presStyleCnt="2"/>
      <dgm:spPr/>
    </dgm:pt>
    <dgm:pt modelId="{9C9F12BF-3640-4FC3-8409-EF0CA60BC02F}" type="pres">
      <dgm:prSet presAssocID="{DB0BA2BE-4B57-4F95-8B92-377928A5FA97}" presName="text2" presStyleLbl="fgAcc2" presStyleIdx="1" presStyleCnt="2">
        <dgm:presLayoutVars>
          <dgm:chPref val="3"/>
        </dgm:presLayoutVars>
      </dgm:prSet>
      <dgm:spPr/>
    </dgm:pt>
    <dgm:pt modelId="{A9017213-8ADD-44DB-8B57-949F7694780F}" type="pres">
      <dgm:prSet presAssocID="{DB0BA2BE-4B57-4F95-8B92-377928A5FA97}" presName="hierChild3" presStyleCnt="0"/>
      <dgm:spPr/>
    </dgm:pt>
    <dgm:pt modelId="{5BC3DFFC-8240-44C9-8174-6A7384B70F6B}" type="pres">
      <dgm:prSet presAssocID="{712639DC-0251-416A-91E3-160EB4A86349}" presName="Name17" presStyleLbl="parChTrans1D3" presStyleIdx="1" presStyleCnt="2"/>
      <dgm:spPr/>
    </dgm:pt>
    <dgm:pt modelId="{8D939B11-9CBB-4AB7-AA8B-F1C4472C3C91}" type="pres">
      <dgm:prSet presAssocID="{CB914A6E-BE71-4F41-9592-2BF37B4139AF}" presName="hierRoot3" presStyleCnt="0"/>
      <dgm:spPr/>
    </dgm:pt>
    <dgm:pt modelId="{2DA8CD21-64A2-47F0-87E1-EC75286BEDBD}" type="pres">
      <dgm:prSet presAssocID="{CB914A6E-BE71-4F41-9592-2BF37B4139AF}" presName="composite3" presStyleCnt="0"/>
      <dgm:spPr/>
    </dgm:pt>
    <dgm:pt modelId="{D4379CBB-B49D-46BA-A0C1-EA0F9DF19E73}" type="pres">
      <dgm:prSet presAssocID="{CB914A6E-BE71-4F41-9592-2BF37B4139AF}" presName="background3" presStyleLbl="node3" presStyleIdx="1" presStyleCnt="2"/>
      <dgm:spPr/>
    </dgm:pt>
    <dgm:pt modelId="{A4E50A1E-1E69-4AFB-9538-DE62713D2B8F}" type="pres">
      <dgm:prSet presAssocID="{CB914A6E-BE71-4F41-9592-2BF37B4139AF}" presName="text3" presStyleLbl="fgAcc3" presStyleIdx="1" presStyleCnt="2">
        <dgm:presLayoutVars>
          <dgm:chPref val="3"/>
        </dgm:presLayoutVars>
      </dgm:prSet>
      <dgm:spPr/>
    </dgm:pt>
    <dgm:pt modelId="{A241771D-9FE3-42CC-BF18-B964F4AC3143}" type="pres">
      <dgm:prSet presAssocID="{CB914A6E-BE71-4F41-9592-2BF37B4139AF}" presName="hierChild4" presStyleCnt="0"/>
      <dgm:spPr/>
    </dgm:pt>
  </dgm:ptLst>
  <dgm:cxnLst>
    <dgm:cxn modelId="{254B552D-C756-4E42-9B20-B80D788F205A}" type="presOf" srcId="{DAB43665-A3A1-4A52-94D3-4EAFB28C95C7}" destId="{30076D80-4CA0-479E-862E-28A351D29CA0}" srcOrd="0" destOrd="0" presId="urn:microsoft.com/office/officeart/2005/8/layout/hierarchy1"/>
    <dgm:cxn modelId="{2181603D-23BE-45B0-BDF0-E27C98D52FB5}" srcId="{204EF492-3B86-4C06-867A-C092AE837D49}" destId="{50B4743C-000E-49CB-8C90-AD8855C25721}" srcOrd="0" destOrd="0" parTransId="{6BCF1408-B918-4B03-9D8E-C10878AA5E28}" sibTransId="{91293F81-5382-4144-B955-63FACE241352}"/>
    <dgm:cxn modelId="{02AB9B5D-7EA3-4C93-BB43-644B25BC8831}" type="presOf" srcId="{6BCF1408-B918-4B03-9D8E-C10878AA5E28}" destId="{1762C76D-B7B1-48A1-835C-2839F06F476C}" srcOrd="0" destOrd="0" presId="urn:microsoft.com/office/officeart/2005/8/layout/hierarchy1"/>
    <dgm:cxn modelId="{EF4A5E63-B3A0-41F6-A67D-2FBEFE90D4D9}" type="presOf" srcId="{CB914A6E-BE71-4F41-9592-2BF37B4139AF}" destId="{A4E50A1E-1E69-4AFB-9538-DE62713D2B8F}" srcOrd="0" destOrd="0" presId="urn:microsoft.com/office/officeart/2005/8/layout/hierarchy1"/>
    <dgm:cxn modelId="{ED63E070-480A-46FC-93D1-D9B1AD6751ED}" srcId="{F4A052BB-AD10-42D3-8A08-CA03CA599D47}" destId="{683B1EBD-B841-4CAA-8269-B12E49D1659B}" srcOrd="0" destOrd="0" parTransId="{0AF084AE-D23B-493C-93F2-25611C42867E}" sibTransId="{25DA5DD4-3DB5-4F39-8BAE-B89CF363D103}"/>
    <dgm:cxn modelId="{1BE48357-BF9E-4376-B469-C1DA4C1ADE09}" type="presOf" srcId="{E5E6EECF-FBFF-4B55-B640-B074406E1B53}" destId="{C20F2A0A-4AAD-4727-8D04-B0EC2E0F54EF}" srcOrd="0" destOrd="0" presId="urn:microsoft.com/office/officeart/2005/8/layout/hierarchy1"/>
    <dgm:cxn modelId="{F048D990-56A0-426C-A352-420389877997}" type="presOf" srcId="{DB0BA2BE-4B57-4F95-8B92-377928A5FA97}" destId="{9C9F12BF-3640-4FC3-8409-EF0CA60BC02F}" srcOrd="0" destOrd="0" presId="urn:microsoft.com/office/officeart/2005/8/layout/hierarchy1"/>
    <dgm:cxn modelId="{B052259A-0D18-4DDD-A160-A928917B8006}" srcId="{DB0BA2BE-4B57-4F95-8B92-377928A5FA97}" destId="{CB914A6E-BE71-4F41-9592-2BF37B4139AF}" srcOrd="0" destOrd="0" parTransId="{712639DC-0251-416A-91E3-160EB4A86349}" sibTransId="{486ADFC6-F942-45F7-B191-67F326D52D33}"/>
    <dgm:cxn modelId="{B8F174A5-66D3-46E9-B182-DAB60FC8EC07}" type="presOf" srcId="{50B4743C-000E-49CB-8C90-AD8855C25721}" destId="{5E5210FA-ED36-40EB-A170-F2B901619889}" srcOrd="0" destOrd="0" presId="urn:microsoft.com/office/officeart/2005/8/layout/hierarchy1"/>
    <dgm:cxn modelId="{B16578A6-DD1B-41AB-AEF2-CEAF50A369DA}" type="presOf" srcId="{F4A052BB-AD10-42D3-8A08-CA03CA599D47}" destId="{AB221516-DA15-4813-A304-89C0FEAEBB1F}" srcOrd="0" destOrd="0" presId="urn:microsoft.com/office/officeart/2005/8/layout/hierarchy1"/>
    <dgm:cxn modelId="{473878B8-54E2-4F2D-88B3-F45BBDD08680}" type="presOf" srcId="{683B1EBD-B841-4CAA-8269-B12E49D1659B}" destId="{98CB8200-20A3-4991-B956-F67A5C94EA20}" srcOrd="0" destOrd="0" presId="urn:microsoft.com/office/officeart/2005/8/layout/hierarchy1"/>
    <dgm:cxn modelId="{5E9F20DC-4D0E-45B0-9907-A8C7EB0537FC}" type="presOf" srcId="{712639DC-0251-416A-91E3-160EB4A86349}" destId="{5BC3DFFC-8240-44C9-8174-6A7384B70F6B}" srcOrd="0" destOrd="0" presId="urn:microsoft.com/office/officeart/2005/8/layout/hierarchy1"/>
    <dgm:cxn modelId="{49C0FDDC-550A-4FF3-8955-7BF9C8306253}" srcId="{683B1EBD-B841-4CAA-8269-B12E49D1659B}" destId="{204EF492-3B86-4C06-867A-C092AE837D49}" srcOrd="0" destOrd="0" parTransId="{DAB43665-A3A1-4A52-94D3-4EAFB28C95C7}" sibTransId="{9E85F6C9-F0A0-4EA2-8427-1DF4858F335E}"/>
    <dgm:cxn modelId="{D4F2E4E1-B9C4-406A-BBE8-790CFA8FACF8}" srcId="{683B1EBD-B841-4CAA-8269-B12E49D1659B}" destId="{DB0BA2BE-4B57-4F95-8B92-377928A5FA97}" srcOrd="1" destOrd="0" parTransId="{E5E6EECF-FBFF-4B55-B640-B074406E1B53}" sibTransId="{3CC84DB0-62BD-40A8-929F-EC4DD8058978}"/>
    <dgm:cxn modelId="{C2E7E8F5-1ADA-4AA4-AD95-DB8BDD18591D}" type="presOf" srcId="{204EF492-3B86-4C06-867A-C092AE837D49}" destId="{8D391374-C6BB-4EE6-BDF1-170D7620C064}" srcOrd="0" destOrd="0" presId="urn:microsoft.com/office/officeart/2005/8/layout/hierarchy1"/>
    <dgm:cxn modelId="{028AC01B-C7D7-452B-911A-0F579D72E7F8}" type="presParOf" srcId="{AB221516-DA15-4813-A304-89C0FEAEBB1F}" destId="{C69DC0E1-3F7B-4051-AE4F-6F28C7A79B89}" srcOrd="0" destOrd="0" presId="urn:microsoft.com/office/officeart/2005/8/layout/hierarchy1"/>
    <dgm:cxn modelId="{92AD6610-2E07-495B-90F5-380EBD02207D}" type="presParOf" srcId="{C69DC0E1-3F7B-4051-AE4F-6F28C7A79B89}" destId="{28D114AE-F474-43F7-AD7D-6D7FDD54A38B}" srcOrd="0" destOrd="0" presId="urn:microsoft.com/office/officeart/2005/8/layout/hierarchy1"/>
    <dgm:cxn modelId="{59788C3D-BA2B-4993-AA8A-3518556DF58A}" type="presParOf" srcId="{28D114AE-F474-43F7-AD7D-6D7FDD54A38B}" destId="{7C5C04AE-C75C-45AA-AC97-C5B7492A9999}" srcOrd="0" destOrd="0" presId="urn:microsoft.com/office/officeart/2005/8/layout/hierarchy1"/>
    <dgm:cxn modelId="{FF46F0C2-EFAF-4115-B77F-706492E9F8BE}" type="presParOf" srcId="{28D114AE-F474-43F7-AD7D-6D7FDD54A38B}" destId="{98CB8200-20A3-4991-B956-F67A5C94EA20}" srcOrd="1" destOrd="0" presId="urn:microsoft.com/office/officeart/2005/8/layout/hierarchy1"/>
    <dgm:cxn modelId="{849B3990-2C77-4D36-AE25-6E6423296028}" type="presParOf" srcId="{C69DC0E1-3F7B-4051-AE4F-6F28C7A79B89}" destId="{17DBF842-8FF6-4748-9D7F-2A8AAC604FD2}" srcOrd="1" destOrd="0" presId="urn:microsoft.com/office/officeart/2005/8/layout/hierarchy1"/>
    <dgm:cxn modelId="{9852E7DC-012A-4562-BC12-834A062CE523}" type="presParOf" srcId="{17DBF842-8FF6-4748-9D7F-2A8AAC604FD2}" destId="{30076D80-4CA0-479E-862E-28A351D29CA0}" srcOrd="0" destOrd="0" presId="urn:microsoft.com/office/officeart/2005/8/layout/hierarchy1"/>
    <dgm:cxn modelId="{D05108AD-F875-44FE-9ACC-B29CFBE69BA7}" type="presParOf" srcId="{17DBF842-8FF6-4748-9D7F-2A8AAC604FD2}" destId="{F45FEA9B-C873-4245-A0C0-9CDCE303A837}" srcOrd="1" destOrd="0" presId="urn:microsoft.com/office/officeart/2005/8/layout/hierarchy1"/>
    <dgm:cxn modelId="{CB662293-9784-452C-8085-86A26844A4E4}" type="presParOf" srcId="{F45FEA9B-C873-4245-A0C0-9CDCE303A837}" destId="{5915FFB2-9B75-4409-9E15-0FBB957372B8}" srcOrd="0" destOrd="0" presId="urn:microsoft.com/office/officeart/2005/8/layout/hierarchy1"/>
    <dgm:cxn modelId="{B049FFAD-6ACC-4556-8934-D4DAA51D3EE9}" type="presParOf" srcId="{5915FFB2-9B75-4409-9E15-0FBB957372B8}" destId="{A97FAFC5-4538-4FBE-B3AA-0F14D30D27AC}" srcOrd="0" destOrd="0" presId="urn:microsoft.com/office/officeart/2005/8/layout/hierarchy1"/>
    <dgm:cxn modelId="{13B7DF88-FEF8-4B87-91F0-29F21980F1B2}" type="presParOf" srcId="{5915FFB2-9B75-4409-9E15-0FBB957372B8}" destId="{8D391374-C6BB-4EE6-BDF1-170D7620C064}" srcOrd="1" destOrd="0" presId="urn:microsoft.com/office/officeart/2005/8/layout/hierarchy1"/>
    <dgm:cxn modelId="{C4DD53E1-E4F8-454E-8917-7C58776A037F}" type="presParOf" srcId="{F45FEA9B-C873-4245-A0C0-9CDCE303A837}" destId="{73790917-18F6-444A-BA65-08BF5B8CBE4E}" srcOrd="1" destOrd="0" presId="urn:microsoft.com/office/officeart/2005/8/layout/hierarchy1"/>
    <dgm:cxn modelId="{A194A725-EE97-4189-AD93-CEE098FDF635}" type="presParOf" srcId="{73790917-18F6-444A-BA65-08BF5B8CBE4E}" destId="{1762C76D-B7B1-48A1-835C-2839F06F476C}" srcOrd="0" destOrd="0" presId="urn:microsoft.com/office/officeart/2005/8/layout/hierarchy1"/>
    <dgm:cxn modelId="{79982D9F-D604-46DC-AC17-042E7069BF95}" type="presParOf" srcId="{73790917-18F6-444A-BA65-08BF5B8CBE4E}" destId="{452B315D-75CD-4787-86D5-CA0BCFB07C3D}" srcOrd="1" destOrd="0" presId="urn:microsoft.com/office/officeart/2005/8/layout/hierarchy1"/>
    <dgm:cxn modelId="{59112EF8-3DA0-4147-9240-8E3F6E4D81F3}" type="presParOf" srcId="{452B315D-75CD-4787-86D5-CA0BCFB07C3D}" destId="{43CC3A6E-AC50-4DDA-8D57-05B1D89E0CC0}" srcOrd="0" destOrd="0" presId="urn:microsoft.com/office/officeart/2005/8/layout/hierarchy1"/>
    <dgm:cxn modelId="{6B96244D-E1B2-4D42-8E8C-6C905AB3BF0A}" type="presParOf" srcId="{43CC3A6E-AC50-4DDA-8D57-05B1D89E0CC0}" destId="{DF856F77-5945-4FF3-AAD5-E8F85B185DEA}" srcOrd="0" destOrd="0" presId="urn:microsoft.com/office/officeart/2005/8/layout/hierarchy1"/>
    <dgm:cxn modelId="{9183BD37-0AA5-42D4-83C1-7352318E41BC}" type="presParOf" srcId="{43CC3A6E-AC50-4DDA-8D57-05B1D89E0CC0}" destId="{5E5210FA-ED36-40EB-A170-F2B901619889}" srcOrd="1" destOrd="0" presId="urn:microsoft.com/office/officeart/2005/8/layout/hierarchy1"/>
    <dgm:cxn modelId="{583837F0-37CF-41DB-988D-2FCFABEF4167}" type="presParOf" srcId="{452B315D-75CD-4787-86D5-CA0BCFB07C3D}" destId="{5E7612E4-CE00-4531-8596-A167A4C82214}" srcOrd="1" destOrd="0" presId="urn:microsoft.com/office/officeart/2005/8/layout/hierarchy1"/>
    <dgm:cxn modelId="{AA1C4714-BC6B-4C20-A456-F4ECDEA3095A}" type="presParOf" srcId="{17DBF842-8FF6-4748-9D7F-2A8AAC604FD2}" destId="{C20F2A0A-4AAD-4727-8D04-B0EC2E0F54EF}" srcOrd="2" destOrd="0" presId="urn:microsoft.com/office/officeart/2005/8/layout/hierarchy1"/>
    <dgm:cxn modelId="{4EDECE4D-6E82-4C2A-87AB-56F1CEE8C076}" type="presParOf" srcId="{17DBF842-8FF6-4748-9D7F-2A8AAC604FD2}" destId="{B053F386-E837-441E-A70C-6CF4F03F0DAA}" srcOrd="3" destOrd="0" presId="urn:microsoft.com/office/officeart/2005/8/layout/hierarchy1"/>
    <dgm:cxn modelId="{8610C27D-D153-4989-849C-AD322F688314}" type="presParOf" srcId="{B053F386-E837-441E-A70C-6CF4F03F0DAA}" destId="{7C202397-00B4-4105-A9A4-D8CD624475FB}" srcOrd="0" destOrd="0" presId="urn:microsoft.com/office/officeart/2005/8/layout/hierarchy1"/>
    <dgm:cxn modelId="{856AEF19-4EF9-404B-8ECA-3D723C0D772D}" type="presParOf" srcId="{7C202397-00B4-4105-A9A4-D8CD624475FB}" destId="{7EEA83A1-0264-4087-B543-B0EE92219C47}" srcOrd="0" destOrd="0" presId="urn:microsoft.com/office/officeart/2005/8/layout/hierarchy1"/>
    <dgm:cxn modelId="{FF331941-2D99-42AF-AEBE-B718FD3BC1D9}" type="presParOf" srcId="{7C202397-00B4-4105-A9A4-D8CD624475FB}" destId="{9C9F12BF-3640-4FC3-8409-EF0CA60BC02F}" srcOrd="1" destOrd="0" presId="urn:microsoft.com/office/officeart/2005/8/layout/hierarchy1"/>
    <dgm:cxn modelId="{5EB6BF3C-2104-4B58-A2DC-50CE7368DBEA}" type="presParOf" srcId="{B053F386-E837-441E-A70C-6CF4F03F0DAA}" destId="{A9017213-8ADD-44DB-8B57-949F7694780F}" srcOrd="1" destOrd="0" presId="urn:microsoft.com/office/officeart/2005/8/layout/hierarchy1"/>
    <dgm:cxn modelId="{6B8BB724-0BD7-4051-B8A7-E95BFF158273}" type="presParOf" srcId="{A9017213-8ADD-44DB-8B57-949F7694780F}" destId="{5BC3DFFC-8240-44C9-8174-6A7384B70F6B}" srcOrd="0" destOrd="0" presId="urn:microsoft.com/office/officeart/2005/8/layout/hierarchy1"/>
    <dgm:cxn modelId="{C6B714FA-89C9-43CF-BC66-F877940799E5}" type="presParOf" srcId="{A9017213-8ADD-44DB-8B57-949F7694780F}" destId="{8D939B11-9CBB-4AB7-AA8B-F1C4472C3C91}" srcOrd="1" destOrd="0" presId="urn:microsoft.com/office/officeart/2005/8/layout/hierarchy1"/>
    <dgm:cxn modelId="{A6176E3B-F729-495C-BCCD-AC2B7FC82517}" type="presParOf" srcId="{8D939B11-9CBB-4AB7-AA8B-F1C4472C3C91}" destId="{2DA8CD21-64A2-47F0-87E1-EC75286BEDBD}" srcOrd="0" destOrd="0" presId="urn:microsoft.com/office/officeart/2005/8/layout/hierarchy1"/>
    <dgm:cxn modelId="{F9C0FB2F-42DC-4D89-B044-216425D8005E}" type="presParOf" srcId="{2DA8CD21-64A2-47F0-87E1-EC75286BEDBD}" destId="{D4379CBB-B49D-46BA-A0C1-EA0F9DF19E73}" srcOrd="0" destOrd="0" presId="urn:microsoft.com/office/officeart/2005/8/layout/hierarchy1"/>
    <dgm:cxn modelId="{9FEF78FA-2B56-4934-8FC3-77800EFE7644}" type="presParOf" srcId="{2DA8CD21-64A2-47F0-87E1-EC75286BEDBD}" destId="{A4E50A1E-1E69-4AFB-9538-DE62713D2B8F}" srcOrd="1" destOrd="0" presId="urn:microsoft.com/office/officeart/2005/8/layout/hierarchy1"/>
    <dgm:cxn modelId="{6D5DEF9D-620B-4703-92B8-ABE3BC2327B5}" type="presParOf" srcId="{8D939B11-9CBB-4AB7-AA8B-F1C4472C3C91}" destId="{A241771D-9FE3-42CC-BF18-B964F4AC31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A052BB-AD10-42D3-8A08-CA03CA599D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83B1EBD-B841-4CAA-8269-B12E49D1659B}">
      <dgm:prSet phldrT="[Text]"/>
      <dgm:spPr/>
      <dgm:t>
        <a:bodyPr/>
        <a:lstStyle/>
        <a:p>
          <a:pPr rtl="1"/>
          <a:r>
            <a:rPr lang="he-IL" dirty="0"/>
            <a:t>הפקר </a:t>
          </a:r>
        </a:p>
      </dgm:t>
    </dgm:pt>
    <dgm:pt modelId="{0AF084AE-D23B-493C-93F2-25611C42867E}" type="parTrans" cxnId="{ED63E070-480A-46FC-93D1-D9B1AD6751ED}">
      <dgm:prSet/>
      <dgm:spPr/>
      <dgm:t>
        <a:bodyPr/>
        <a:lstStyle/>
        <a:p>
          <a:pPr rtl="1"/>
          <a:endParaRPr lang="he-IL"/>
        </a:p>
      </dgm:t>
    </dgm:pt>
    <dgm:pt modelId="{25DA5DD4-3DB5-4F39-8BAE-B89CF363D103}" type="sibTrans" cxnId="{ED63E070-480A-46FC-93D1-D9B1AD6751ED}">
      <dgm:prSet/>
      <dgm:spPr/>
      <dgm:t>
        <a:bodyPr/>
        <a:lstStyle/>
        <a:p>
          <a:pPr rtl="1"/>
          <a:endParaRPr lang="he-IL"/>
        </a:p>
      </dgm:t>
    </dgm:pt>
    <dgm:pt modelId="{204EF492-3B86-4C06-867A-C092AE837D49}">
      <dgm:prSet phldrT="[Text]"/>
      <dgm:spPr/>
      <dgm:t>
        <a:bodyPr/>
        <a:lstStyle/>
        <a:p>
          <a:pPr rtl="1"/>
          <a:r>
            <a:rPr lang="he-IL" dirty="0"/>
            <a:t>ה' הפקיר את הפירות</a:t>
          </a:r>
        </a:p>
      </dgm:t>
    </dgm:pt>
    <dgm:pt modelId="{DAB43665-A3A1-4A52-94D3-4EAFB28C95C7}" type="parTrans" cxnId="{49C0FDDC-550A-4FF3-8955-7BF9C8306253}">
      <dgm:prSet/>
      <dgm:spPr/>
    </dgm:pt>
    <dgm:pt modelId="{9E85F6C9-F0A0-4EA2-8427-1DF4858F335E}" type="sibTrans" cxnId="{49C0FDDC-550A-4FF3-8955-7BF9C8306253}">
      <dgm:prSet/>
      <dgm:spPr/>
    </dgm:pt>
    <dgm:pt modelId="{50B4743C-000E-49CB-8C90-AD8855C25721}">
      <dgm:prSet phldrT="[Text]"/>
      <dgm:spPr/>
      <dgm:t>
        <a:bodyPr/>
        <a:lstStyle/>
        <a:p>
          <a:pPr rtl="1"/>
          <a:r>
            <a:rPr lang="he-IL" dirty="0"/>
            <a:t>מבי"ט</a:t>
          </a:r>
        </a:p>
      </dgm:t>
    </dgm:pt>
    <dgm:pt modelId="{6BCF1408-B918-4B03-9D8E-C10878AA5E28}" type="parTrans" cxnId="{2181603D-23BE-45B0-BDF0-E27C98D52FB5}">
      <dgm:prSet/>
      <dgm:spPr/>
    </dgm:pt>
    <dgm:pt modelId="{91293F81-5382-4144-B955-63FACE241352}" type="sibTrans" cxnId="{2181603D-23BE-45B0-BDF0-E27C98D52FB5}">
      <dgm:prSet/>
      <dgm:spPr/>
    </dgm:pt>
    <dgm:pt modelId="{DB0BA2BE-4B57-4F95-8B92-377928A5FA97}">
      <dgm:prSet phldrT="[Text]"/>
      <dgm:spPr/>
      <dgm:t>
        <a:bodyPr/>
        <a:lstStyle/>
        <a:p>
          <a:pPr rtl="1"/>
          <a:r>
            <a:rPr lang="he-IL" dirty="0"/>
            <a:t>החקלאי צריך להפקיר</a:t>
          </a:r>
        </a:p>
      </dgm:t>
    </dgm:pt>
    <dgm:pt modelId="{E5E6EECF-FBFF-4B55-B640-B074406E1B53}" type="parTrans" cxnId="{D4F2E4E1-B9C4-406A-BBE8-790CFA8FACF8}">
      <dgm:prSet/>
      <dgm:spPr/>
    </dgm:pt>
    <dgm:pt modelId="{3CC84DB0-62BD-40A8-929F-EC4DD8058978}" type="sibTrans" cxnId="{D4F2E4E1-B9C4-406A-BBE8-790CFA8FACF8}">
      <dgm:prSet/>
      <dgm:spPr/>
    </dgm:pt>
    <dgm:pt modelId="{CB914A6E-BE71-4F41-9592-2BF37B4139AF}">
      <dgm:prSet phldrT="[Text]"/>
      <dgm:spPr/>
      <dgm:t>
        <a:bodyPr/>
        <a:lstStyle/>
        <a:p>
          <a:pPr rtl="1"/>
          <a:r>
            <a:rPr lang="he-IL" dirty="0"/>
            <a:t>בית יוסף</a:t>
          </a:r>
        </a:p>
      </dgm:t>
    </dgm:pt>
    <dgm:pt modelId="{712639DC-0251-416A-91E3-160EB4A86349}" type="parTrans" cxnId="{B052259A-0D18-4DDD-A160-A928917B8006}">
      <dgm:prSet/>
      <dgm:spPr/>
    </dgm:pt>
    <dgm:pt modelId="{486ADFC6-F942-45F7-B191-67F326D52D33}" type="sibTrans" cxnId="{B052259A-0D18-4DDD-A160-A928917B8006}">
      <dgm:prSet/>
      <dgm:spPr/>
    </dgm:pt>
    <dgm:pt modelId="{01F3FA73-77C5-48EE-99EC-6D54A33C3382}">
      <dgm:prSet phldrT="[Text]"/>
      <dgm:spPr/>
      <dgm:t>
        <a:bodyPr/>
        <a:lstStyle/>
        <a:p>
          <a:pPr rtl="1"/>
          <a:r>
            <a:rPr lang="he-IL" dirty="0"/>
            <a:t>צווי דינים: הוי הפקר ממילא, ועדיין צריך להפקיר בפה</a:t>
          </a:r>
        </a:p>
      </dgm:t>
    </dgm:pt>
    <dgm:pt modelId="{92009288-D6FF-4FD0-A95A-4B33460EFF2E}" type="parTrans" cxnId="{70456472-84BA-4770-9E44-5F10D500C114}">
      <dgm:prSet/>
      <dgm:spPr/>
    </dgm:pt>
    <dgm:pt modelId="{E7978352-1986-444A-B2B8-2949220290FC}" type="sibTrans" cxnId="{70456472-84BA-4770-9E44-5F10D500C114}">
      <dgm:prSet/>
      <dgm:spPr/>
    </dgm:pt>
    <dgm:pt modelId="{BFF42478-2527-4711-822C-4B10671BC7A1}">
      <dgm:prSet phldrT="[Text]"/>
      <dgm:spPr/>
      <dgm:t>
        <a:bodyPr/>
        <a:lstStyle/>
        <a:p>
          <a:pPr rtl="1"/>
          <a:r>
            <a:rPr lang="he-IL" dirty="0"/>
            <a:t>התורה הפקירה את הפירות, והם הפקר ממילא (</a:t>
          </a:r>
          <a:r>
            <a:rPr lang="he-IL" dirty="0" err="1"/>
            <a:t>אג"מ</a:t>
          </a:r>
          <a:r>
            <a:rPr lang="he-IL" dirty="0"/>
            <a:t>)</a:t>
          </a:r>
        </a:p>
      </dgm:t>
    </dgm:pt>
    <dgm:pt modelId="{1DC279D6-60E3-4D72-9939-E95C9006D0B0}" type="parTrans" cxnId="{8C135C2E-BDC2-4457-A7A3-0B9A5C2C2AE0}">
      <dgm:prSet/>
      <dgm:spPr/>
    </dgm:pt>
    <dgm:pt modelId="{26DAE512-2E33-4048-8BCC-0ACA4F5BD923}" type="sibTrans" cxnId="{8C135C2E-BDC2-4457-A7A3-0B9A5C2C2AE0}">
      <dgm:prSet/>
      <dgm:spPr/>
    </dgm:pt>
    <dgm:pt modelId="{C6CE3B99-2B69-4D77-BFDA-9D13104CAC33}">
      <dgm:prSet phldrT="[Text]"/>
      <dgm:spPr/>
      <dgm:t>
        <a:bodyPr/>
        <a:lstStyle/>
        <a:p>
          <a:pPr rtl="1"/>
          <a:r>
            <a:rPr lang="he-IL" dirty="0"/>
            <a:t>ויש גם חיוב על החקלאי להפקיר את הפירות בפה (</a:t>
          </a:r>
          <a:r>
            <a:rPr lang="he-IL" dirty="0" err="1"/>
            <a:t>אג"מ</a:t>
          </a:r>
          <a:r>
            <a:rPr lang="he-IL" dirty="0"/>
            <a:t>)</a:t>
          </a:r>
        </a:p>
      </dgm:t>
    </dgm:pt>
    <dgm:pt modelId="{0F19AC88-95B9-4985-9461-76E930687C06}" type="parTrans" cxnId="{ED22D1AA-990E-4AE7-8103-E2F7C8681621}">
      <dgm:prSet/>
      <dgm:spPr/>
    </dgm:pt>
    <dgm:pt modelId="{A50994EC-E424-44F3-822B-E92DE83C8116}" type="sibTrans" cxnId="{ED22D1AA-990E-4AE7-8103-E2F7C8681621}">
      <dgm:prSet/>
      <dgm:spPr/>
    </dgm:pt>
    <dgm:pt modelId="{AB221516-DA15-4813-A304-89C0FEAEBB1F}" type="pres">
      <dgm:prSet presAssocID="{F4A052BB-AD10-42D3-8A08-CA03CA599D47}" presName="hierChild1" presStyleCnt="0">
        <dgm:presLayoutVars>
          <dgm:chPref val="1"/>
          <dgm:dir val="rev"/>
          <dgm:animOne val="branch"/>
          <dgm:animLvl val="lvl"/>
          <dgm:resizeHandles/>
        </dgm:presLayoutVars>
      </dgm:prSet>
      <dgm:spPr/>
    </dgm:pt>
    <dgm:pt modelId="{C69DC0E1-3F7B-4051-AE4F-6F28C7A79B89}" type="pres">
      <dgm:prSet presAssocID="{683B1EBD-B841-4CAA-8269-B12E49D1659B}" presName="hierRoot1" presStyleCnt="0"/>
      <dgm:spPr/>
    </dgm:pt>
    <dgm:pt modelId="{28D114AE-F474-43F7-AD7D-6D7FDD54A38B}" type="pres">
      <dgm:prSet presAssocID="{683B1EBD-B841-4CAA-8269-B12E49D1659B}" presName="composite" presStyleCnt="0"/>
      <dgm:spPr/>
    </dgm:pt>
    <dgm:pt modelId="{7C5C04AE-C75C-45AA-AC97-C5B7492A9999}" type="pres">
      <dgm:prSet presAssocID="{683B1EBD-B841-4CAA-8269-B12E49D1659B}" presName="background" presStyleLbl="node0" presStyleIdx="0" presStyleCnt="1"/>
      <dgm:spPr/>
    </dgm:pt>
    <dgm:pt modelId="{98CB8200-20A3-4991-B956-F67A5C94EA20}" type="pres">
      <dgm:prSet presAssocID="{683B1EBD-B841-4CAA-8269-B12E49D1659B}" presName="text" presStyleLbl="fgAcc0" presStyleIdx="0" presStyleCnt="1">
        <dgm:presLayoutVars>
          <dgm:chPref val="3"/>
        </dgm:presLayoutVars>
      </dgm:prSet>
      <dgm:spPr/>
    </dgm:pt>
    <dgm:pt modelId="{17DBF842-8FF6-4748-9D7F-2A8AAC604FD2}" type="pres">
      <dgm:prSet presAssocID="{683B1EBD-B841-4CAA-8269-B12E49D1659B}" presName="hierChild2" presStyleCnt="0"/>
      <dgm:spPr/>
    </dgm:pt>
    <dgm:pt modelId="{30076D80-4CA0-479E-862E-28A351D29CA0}" type="pres">
      <dgm:prSet presAssocID="{DAB43665-A3A1-4A52-94D3-4EAFB28C95C7}" presName="Name10" presStyleLbl="parChTrans1D2" presStyleIdx="0" presStyleCnt="3"/>
      <dgm:spPr/>
    </dgm:pt>
    <dgm:pt modelId="{F45FEA9B-C873-4245-A0C0-9CDCE303A837}" type="pres">
      <dgm:prSet presAssocID="{204EF492-3B86-4C06-867A-C092AE837D49}" presName="hierRoot2" presStyleCnt="0"/>
      <dgm:spPr/>
    </dgm:pt>
    <dgm:pt modelId="{5915FFB2-9B75-4409-9E15-0FBB957372B8}" type="pres">
      <dgm:prSet presAssocID="{204EF492-3B86-4C06-867A-C092AE837D49}" presName="composite2" presStyleCnt="0"/>
      <dgm:spPr/>
    </dgm:pt>
    <dgm:pt modelId="{A97FAFC5-4538-4FBE-B3AA-0F14D30D27AC}" type="pres">
      <dgm:prSet presAssocID="{204EF492-3B86-4C06-867A-C092AE837D49}" presName="background2" presStyleLbl="node2" presStyleIdx="0" presStyleCnt="3"/>
      <dgm:spPr/>
    </dgm:pt>
    <dgm:pt modelId="{8D391374-C6BB-4EE6-BDF1-170D7620C064}" type="pres">
      <dgm:prSet presAssocID="{204EF492-3B86-4C06-867A-C092AE837D49}" presName="text2" presStyleLbl="fgAcc2" presStyleIdx="0" presStyleCnt="3">
        <dgm:presLayoutVars>
          <dgm:chPref val="3"/>
        </dgm:presLayoutVars>
      </dgm:prSet>
      <dgm:spPr/>
    </dgm:pt>
    <dgm:pt modelId="{73790917-18F6-444A-BA65-08BF5B8CBE4E}" type="pres">
      <dgm:prSet presAssocID="{204EF492-3B86-4C06-867A-C092AE837D49}" presName="hierChild3" presStyleCnt="0"/>
      <dgm:spPr/>
    </dgm:pt>
    <dgm:pt modelId="{1762C76D-B7B1-48A1-835C-2839F06F476C}" type="pres">
      <dgm:prSet presAssocID="{6BCF1408-B918-4B03-9D8E-C10878AA5E28}" presName="Name17" presStyleLbl="parChTrans1D3" presStyleIdx="0" presStyleCnt="4"/>
      <dgm:spPr/>
    </dgm:pt>
    <dgm:pt modelId="{452B315D-75CD-4787-86D5-CA0BCFB07C3D}" type="pres">
      <dgm:prSet presAssocID="{50B4743C-000E-49CB-8C90-AD8855C25721}" presName="hierRoot3" presStyleCnt="0"/>
      <dgm:spPr/>
    </dgm:pt>
    <dgm:pt modelId="{43CC3A6E-AC50-4DDA-8D57-05B1D89E0CC0}" type="pres">
      <dgm:prSet presAssocID="{50B4743C-000E-49CB-8C90-AD8855C25721}" presName="composite3" presStyleCnt="0"/>
      <dgm:spPr/>
    </dgm:pt>
    <dgm:pt modelId="{DF856F77-5945-4FF3-AAD5-E8F85B185DEA}" type="pres">
      <dgm:prSet presAssocID="{50B4743C-000E-49CB-8C90-AD8855C25721}" presName="background3" presStyleLbl="node3" presStyleIdx="0" presStyleCnt="4"/>
      <dgm:spPr/>
    </dgm:pt>
    <dgm:pt modelId="{5E5210FA-ED36-40EB-A170-F2B901619889}" type="pres">
      <dgm:prSet presAssocID="{50B4743C-000E-49CB-8C90-AD8855C25721}" presName="text3" presStyleLbl="fgAcc3" presStyleIdx="0" presStyleCnt="4">
        <dgm:presLayoutVars>
          <dgm:chPref val="3"/>
        </dgm:presLayoutVars>
      </dgm:prSet>
      <dgm:spPr/>
    </dgm:pt>
    <dgm:pt modelId="{5E7612E4-CE00-4531-8596-A167A4C82214}" type="pres">
      <dgm:prSet presAssocID="{50B4743C-000E-49CB-8C90-AD8855C25721}" presName="hierChild4" presStyleCnt="0"/>
      <dgm:spPr/>
    </dgm:pt>
    <dgm:pt modelId="{3A4CA2DB-E2EF-40D4-AB9C-1F20DA352067}" type="pres">
      <dgm:prSet presAssocID="{92009288-D6FF-4FD0-A95A-4B33460EFF2E}" presName="Name10" presStyleLbl="parChTrans1D2" presStyleIdx="1" presStyleCnt="3"/>
      <dgm:spPr/>
    </dgm:pt>
    <dgm:pt modelId="{8D886FAE-170E-43F8-9E79-F4F81A0F1F40}" type="pres">
      <dgm:prSet presAssocID="{01F3FA73-77C5-48EE-99EC-6D54A33C3382}" presName="hierRoot2" presStyleCnt="0"/>
      <dgm:spPr/>
    </dgm:pt>
    <dgm:pt modelId="{D7202C4F-E907-4DC7-AE47-9F42A29D6C41}" type="pres">
      <dgm:prSet presAssocID="{01F3FA73-77C5-48EE-99EC-6D54A33C3382}" presName="composite2" presStyleCnt="0"/>
      <dgm:spPr/>
    </dgm:pt>
    <dgm:pt modelId="{E845ACDC-EDD9-4969-9A04-ECD68833832F}" type="pres">
      <dgm:prSet presAssocID="{01F3FA73-77C5-48EE-99EC-6D54A33C3382}" presName="background2" presStyleLbl="node2" presStyleIdx="1" presStyleCnt="3"/>
      <dgm:spPr/>
    </dgm:pt>
    <dgm:pt modelId="{61895B17-6ED9-4AB0-95ED-0313EE720614}" type="pres">
      <dgm:prSet presAssocID="{01F3FA73-77C5-48EE-99EC-6D54A33C3382}" presName="text2" presStyleLbl="fgAcc2" presStyleIdx="1" presStyleCnt="3">
        <dgm:presLayoutVars>
          <dgm:chPref val="3"/>
        </dgm:presLayoutVars>
      </dgm:prSet>
      <dgm:spPr/>
    </dgm:pt>
    <dgm:pt modelId="{35D6FB84-962D-4C53-8B51-0C8A5D824FE9}" type="pres">
      <dgm:prSet presAssocID="{01F3FA73-77C5-48EE-99EC-6D54A33C3382}" presName="hierChild3" presStyleCnt="0"/>
      <dgm:spPr/>
    </dgm:pt>
    <dgm:pt modelId="{B5595EB0-7AAD-4CAD-8136-B204D9D187EB}" type="pres">
      <dgm:prSet presAssocID="{1DC279D6-60E3-4D72-9939-E95C9006D0B0}" presName="Name17" presStyleLbl="parChTrans1D3" presStyleIdx="1" presStyleCnt="4"/>
      <dgm:spPr/>
    </dgm:pt>
    <dgm:pt modelId="{390AAF20-D3C3-49C9-AD0F-4D3F4C7E25DB}" type="pres">
      <dgm:prSet presAssocID="{BFF42478-2527-4711-822C-4B10671BC7A1}" presName="hierRoot3" presStyleCnt="0"/>
      <dgm:spPr/>
    </dgm:pt>
    <dgm:pt modelId="{B2294B1C-B376-4B84-92E6-CDD63C659A75}" type="pres">
      <dgm:prSet presAssocID="{BFF42478-2527-4711-822C-4B10671BC7A1}" presName="composite3" presStyleCnt="0"/>
      <dgm:spPr/>
    </dgm:pt>
    <dgm:pt modelId="{E7643AE3-3233-4546-BF3F-CFBABD5D2F55}" type="pres">
      <dgm:prSet presAssocID="{BFF42478-2527-4711-822C-4B10671BC7A1}" presName="background3" presStyleLbl="node3" presStyleIdx="1" presStyleCnt="4"/>
      <dgm:spPr/>
    </dgm:pt>
    <dgm:pt modelId="{13EE02B0-90B0-466F-A798-F6F64F5B9870}" type="pres">
      <dgm:prSet presAssocID="{BFF42478-2527-4711-822C-4B10671BC7A1}" presName="text3" presStyleLbl="fgAcc3" presStyleIdx="1" presStyleCnt="4">
        <dgm:presLayoutVars>
          <dgm:chPref val="3"/>
        </dgm:presLayoutVars>
      </dgm:prSet>
      <dgm:spPr/>
    </dgm:pt>
    <dgm:pt modelId="{99770D4C-4588-4C0D-8FB1-7DE127BED487}" type="pres">
      <dgm:prSet presAssocID="{BFF42478-2527-4711-822C-4B10671BC7A1}" presName="hierChild4" presStyleCnt="0"/>
      <dgm:spPr/>
    </dgm:pt>
    <dgm:pt modelId="{BD5EB4F0-E09D-4948-A93C-6DC378522B93}" type="pres">
      <dgm:prSet presAssocID="{0F19AC88-95B9-4985-9461-76E930687C06}" presName="Name17" presStyleLbl="parChTrans1D3" presStyleIdx="2" presStyleCnt="4"/>
      <dgm:spPr/>
    </dgm:pt>
    <dgm:pt modelId="{8380054D-10BF-4B06-B7E5-8F78708FDB17}" type="pres">
      <dgm:prSet presAssocID="{C6CE3B99-2B69-4D77-BFDA-9D13104CAC33}" presName="hierRoot3" presStyleCnt="0"/>
      <dgm:spPr/>
    </dgm:pt>
    <dgm:pt modelId="{F3010833-9234-440B-A92E-EA740ED07728}" type="pres">
      <dgm:prSet presAssocID="{C6CE3B99-2B69-4D77-BFDA-9D13104CAC33}" presName="composite3" presStyleCnt="0"/>
      <dgm:spPr/>
    </dgm:pt>
    <dgm:pt modelId="{7B08E05E-E89D-4FEE-859F-0E36567766F4}" type="pres">
      <dgm:prSet presAssocID="{C6CE3B99-2B69-4D77-BFDA-9D13104CAC33}" presName="background3" presStyleLbl="node3" presStyleIdx="2" presStyleCnt="4"/>
      <dgm:spPr/>
    </dgm:pt>
    <dgm:pt modelId="{2A3945A0-7608-41F4-8EFE-843901D8D4EB}" type="pres">
      <dgm:prSet presAssocID="{C6CE3B99-2B69-4D77-BFDA-9D13104CAC33}" presName="text3" presStyleLbl="fgAcc3" presStyleIdx="2" presStyleCnt="4">
        <dgm:presLayoutVars>
          <dgm:chPref val="3"/>
        </dgm:presLayoutVars>
      </dgm:prSet>
      <dgm:spPr/>
    </dgm:pt>
    <dgm:pt modelId="{1EC99CD4-4FD1-4074-963C-AD024E26913F}" type="pres">
      <dgm:prSet presAssocID="{C6CE3B99-2B69-4D77-BFDA-9D13104CAC33}" presName="hierChild4" presStyleCnt="0"/>
      <dgm:spPr/>
    </dgm:pt>
    <dgm:pt modelId="{C20F2A0A-4AAD-4727-8D04-B0EC2E0F54EF}" type="pres">
      <dgm:prSet presAssocID="{E5E6EECF-FBFF-4B55-B640-B074406E1B53}" presName="Name10" presStyleLbl="parChTrans1D2" presStyleIdx="2" presStyleCnt="3"/>
      <dgm:spPr/>
    </dgm:pt>
    <dgm:pt modelId="{B053F386-E837-441E-A70C-6CF4F03F0DAA}" type="pres">
      <dgm:prSet presAssocID="{DB0BA2BE-4B57-4F95-8B92-377928A5FA97}" presName="hierRoot2" presStyleCnt="0"/>
      <dgm:spPr/>
    </dgm:pt>
    <dgm:pt modelId="{7C202397-00B4-4105-A9A4-D8CD624475FB}" type="pres">
      <dgm:prSet presAssocID="{DB0BA2BE-4B57-4F95-8B92-377928A5FA97}" presName="composite2" presStyleCnt="0"/>
      <dgm:spPr/>
    </dgm:pt>
    <dgm:pt modelId="{7EEA83A1-0264-4087-B543-B0EE92219C47}" type="pres">
      <dgm:prSet presAssocID="{DB0BA2BE-4B57-4F95-8B92-377928A5FA97}" presName="background2" presStyleLbl="node2" presStyleIdx="2" presStyleCnt="3"/>
      <dgm:spPr/>
    </dgm:pt>
    <dgm:pt modelId="{9C9F12BF-3640-4FC3-8409-EF0CA60BC02F}" type="pres">
      <dgm:prSet presAssocID="{DB0BA2BE-4B57-4F95-8B92-377928A5FA97}" presName="text2" presStyleLbl="fgAcc2" presStyleIdx="2" presStyleCnt="3">
        <dgm:presLayoutVars>
          <dgm:chPref val="3"/>
        </dgm:presLayoutVars>
      </dgm:prSet>
      <dgm:spPr/>
    </dgm:pt>
    <dgm:pt modelId="{A9017213-8ADD-44DB-8B57-949F7694780F}" type="pres">
      <dgm:prSet presAssocID="{DB0BA2BE-4B57-4F95-8B92-377928A5FA97}" presName="hierChild3" presStyleCnt="0"/>
      <dgm:spPr/>
    </dgm:pt>
    <dgm:pt modelId="{5BC3DFFC-8240-44C9-8174-6A7384B70F6B}" type="pres">
      <dgm:prSet presAssocID="{712639DC-0251-416A-91E3-160EB4A86349}" presName="Name17" presStyleLbl="parChTrans1D3" presStyleIdx="3" presStyleCnt="4"/>
      <dgm:spPr/>
    </dgm:pt>
    <dgm:pt modelId="{8D939B11-9CBB-4AB7-AA8B-F1C4472C3C91}" type="pres">
      <dgm:prSet presAssocID="{CB914A6E-BE71-4F41-9592-2BF37B4139AF}" presName="hierRoot3" presStyleCnt="0"/>
      <dgm:spPr/>
    </dgm:pt>
    <dgm:pt modelId="{2DA8CD21-64A2-47F0-87E1-EC75286BEDBD}" type="pres">
      <dgm:prSet presAssocID="{CB914A6E-BE71-4F41-9592-2BF37B4139AF}" presName="composite3" presStyleCnt="0"/>
      <dgm:spPr/>
    </dgm:pt>
    <dgm:pt modelId="{D4379CBB-B49D-46BA-A0C1-EA0F9DF19E73}" type="pres">
      <dgm:prSet presAssocID="{CB914A6E-BE71-4F41-9592-2BF37B4139AF}" presName="background3" presStyleLbl="node3" presStyleIdx="3" presStyleCnt="4"/>
      <dgm:spPr/>
    </dgm:pt>
    <dgm:pt modelId="{A4E50A1E-1E69-4AFB-9538-DE62713D2B8F}" type="pres">
      <dgm:prSet presAssocID="{CB914A6E-BE71-4F41-9592-2BF37B4139AF}" presName="text3" presStyleLbl="fgAcc3" presStyleIdx="3" presStyleCnt="4">
        <dgm:presLayoutVars>
          <dgm:chPref val="3"/>
        </dgm:presLayoutVars>
      </dgm:prSet>
      <dgm:spPr/>
    </dgm:pt>
    <dgm:pt modelId="{A241771D-9FE3-42CC-BF18-B964F4AC3143}" type="pres">
      <dgm:prSet presAssocID="{CB914A6E-BE71-4F41-9592-2BF37B4139AF}" presName="hierChild4" presStyleCnt="0"/>
      <dgm:spPr/>
    </dgm:pt>
  </dgm:ptLst>
  <dgm:cxnLst>
    <dgm:cxn modelId="{15303E13-C895-4651-B3B5-335938395A95}" type="presOf" srcId="{1DC279D6-60E3-4D72-9939-E95C9006D0B0}" destId="{B5595EB0-7AAD-4CAD-8136-B204D9D187EB}" srcOrd="0" destOrd="0" presId="urn:microsoft.com/office/officeart/2005/8/layout/hierarchy1"/>
    <dgm:cxn modelId="{9C145426-5692-41C8-B967-9AB81C1B4924}" type="presOf" srcId="{BFF42478-2527-4711-822C-4B10671BC7A1}" destId="{13EE02B0-90B0-466F-A798-F6F64F5B9870}" srcOrd="0" destOrd="0" presId="urn:microsoft.com/office/officeart/2005/8/layout/hierarchy1"/>
    <dgm:cxn modelId="{254B552D-C756-4E42-9B20-B80D788F205A}" type="presOf" srcId="{DAB43665-A3A1-4A52-94D3-4EAFB28C95C7}" destId="{30076D80-4CA0-479E-862E-28A351D29CA0}" srcOrd="0" destOrd="0" presId="urn:microsoft.com/office/officeart/2005/8/layout/hierarchy1"/>
    <dgm:cxn modelId="{8C135C2E-BDC2-4457-A7A3-0B9A5C2C2AE0}" srcId="{01F3FA73-77C5-48EE-99EC-6D54A33C3382}" destId="{BFF42478-2527-4711-822C-4B10671BC7A1}" srcOrd="0" destOrd="0" parTransId="{1DC279D6-60E3-4D72-9939-E95C9006D0B0}" sibTransId="{26DAE512-2E33-4048-8BCC-0ACA4F5BD923}"/>
    <dgm:cxn modelId="{6CB6D133-B26A-4CE9-BDC5-8EF3A48B29A3}" type="presOf" srcId="{92009288-D6FF-4FD0-A95A-4B33460EFF2E}" destId="{3A4CA2DB-E2EF-40D4-AB9C-1F20DA352067}" srcOrd="0" destOrd="0" presId="urn:microsoft.com/office/officeart/2005/8/layout/hierarchy1"/>
    <dgm:cxn modelId="{2181603D-23BE-45B0-BDF0-E27C98D52FB5}" srcId="{204EF492-3B86-4C06-867A-C092AE837D49}" destId="{50B4743C-000E-49CB-8C90-AD8855C25721}" srcOrd="0" destOrd="0" parTransId="{6BCF1408-B918-4B03-9D8E-C10878AA5E28}" sibTransId="{91293F81-5382-4144-B955-63FACE241352}"/>
    <dgm:cxn modelId="{02AB9B5D-7EA3-4C93-BB43-644B25BC8831}" type="presOf" srcId="{6BCF1408-B918-4B03-9D8E-C10878AA5E28}" destId="{1762C76D-B7B1-48A1-835C-2839F06F476C}" srcOrd="0" destOrd="0" presId="urn:microsoft.com/office/officeart/2005/8/layout/hierarchy1"/>
    <dgm:cxn modelId="{EF4A5E63-B3A0-41F6-A67D-2FBEFE90D4D9}" type="presOf" srcId="{CB914A6E-BE71-4F41-9592-2BF37B4139AF}" destId="{A4E50A1E-1E69-4AFB-9538-DE62713D2B8F}" srcOrd="0" destOrd="0" presId="urn:microsoft.com/office/officeart/2005/8/layout/hierarchy1"/>
    <dgm:cxn modelId="{ED63E070-480A-46FC-93D1-D9B1AD6751ED}" srcId="{F4A052BB-AD10-42D3-8A08-CA03CA599D47}" destId="{683B1EBD-B841-4CAA-8269-B12E49D1659B}" srcOrd="0" destOrd="0" parTransId="{0AF084AE-D23B-493C-93F2-25611C42867E}" sibTransId="{25DA5DD4-3DB5-4F39-8BAE-B89CF363D103}"/>
    <dgm:cxn modelId="{70456472-84BA-4770-9E44-5F10D500C114}" srcId="{683B1EBD-B841-4CAA-8269-B12E49D1659B}" destId="{01F3FA73-77C5-48EE-99EC-6D54A33C3382}" srcOrd="1" destOrd="0" parTransId="{92009288-D6FF-4FD0-A95A-4B33460EFF2E}" sibTransId="{E7978352-1986-444A-B2B8-2949220290FC}"/>
    <dgm:cxn modelId="{1BE48357-BF9E-4376-B469-C1DA4C1ADE09}" type="presOf" srcId="{E5E6EECF-FBFF-4B55-B640-B074406E1B53}" destId="{C20F2A0A-4AAD-4727-8D04-B0EC2E0F54EF}" srcOrd="0" destOrd="0" presId="urn:microsoft.com/office/officeart/2005/8/layout/hierarchy1"/>
    <dgm:cxn modelId="{636BA657-57E9-4227-8B1F-109C483D3C2D}" type="presOf" srcId="{C6CE3B99-2B69-4D77-BFDA-9D13104CAC33}" destId="{2A3945A0-7608-41F4-8EFE-843901D8D4EB}" srcOrd="0" destOrd="0" presId="urn:microsoft.com/office/officeart/2005/8/layout/hierarchy1"/>
    <dgm:cxn modelId="{F048D990-56A0-426C-A352-420389877997}" type="presOf" srcId="{DB0BA2BE-4B57-4F95-8B92-377928A5FA97}" destId="{9C9F12BF-3640-4FC3-8409-EF0CA60BC02F}" srcOrd="0" destOrd="0" presId="urn:microsoft.com/office/officeart/2005/8/layout/hierarchy1"/>
    <dgm:cxn modelId="{B052259A-0D18-4DDD-A160-A928917B8006}" srcId="{DB0BA2BE-4B57-4F95-8B92-377928A5FA97}" destId="{CB914A6E-BE71-4F41-9592-2BF37B4139AF}" srcOrd="0" destOrd="0" parTransId="{712639DC-0251-416A-91E3-160EB4A86349}" sibTransId="{486ADFC6-F942-45F7-B191-67F326D52D33}"/>
    <dgm:cxn modelId="{101C6D9A-0743-47DA-AD25-8D7AB245C149}" type="presOf" srcId="{0F19AC88-95B9-4985-9461-76E930687C06}" destId="{BD5EB4F0-E09D-4948-A93C-6DC378522B93}" srcOrd="0" destOrd="0" presId="urn:microsoft.com/office/officeart/2005/8/layout/hierarchy1"/>
    <dgm:cxn modelId="{B8F174A5-66D3-46E9-B182-DAB60FC8EC07}" type="presOf" srcId="{50B4743C-000E-49CB-8C90-AD8855C25721}" destId="{5E5210FA-ED36-40EB-A170-F2B901619889}" srcOrd="0" destOrd="0" presId="urn:microsoft.com/office/officeart/2005/8/layout/hierarchy1"/>
    <dgm:cxn modelId="{B16578A6-DD1B-41AB-AEF2-CEAF50A369DA}" type="presOf" srcId="{F4A052BB-AD10-42D3-8A08-CA03CA599D47}" destId="{AB221516-DA15-4813-A304-89C0FEAEBB1F}" srcOrd="0" destOrd="0" presId="urn:microsoft.com/office/officeart/2005/8/layout/hierarchy1"/>
    <dgm:cxn modelId="{ED22D1AA-990E-4AE7-8103-E2F7C8681621}" srcId="{01F3FA73-77C5-48EE-99EC-6D54A33C3382}" destId="{C6CE3B99-2B69-4D77-BFDA-9D13104CAC33}" srcOrd="1" destOrd="0" parTransId="{0F19AC88-95B9-4985-9461-76E930687C06}" sibTransId="{A50994EC-E424-44F3-822B-E92DE83C8116}"/>
    <dgm:cxn modelId="{473878B8-54E2-4F2D-88B3-F45BBDD08680}" type="presOf" srcId="{683B1EBD-B841-4CAA-8269-B12E49D1659B}" destId="{98CB8200-20A3-4991-B956-F67A5C94EA20}" srcOrd="0" destOrd="0" presId="urn:microsoft.com/office/officeart/2005/8/layout/hierarchy1"/>
    <dgm:cxn modelId="{5E9F20DC-4D0E-45B0-9907-A8C7EB0537FC}" type="presOf" srcId="{712639DC-0251-416A-91E3-160EB4A86349}" destId="{5BC3DFFC-8240-44C9-8174-6A7384B70F6B}" srcOrd="0" destOrd="0" presId="urn:microsoft.com/office/officeart/2005/8/layout/hierarchy1"/>
    <dgm:cxn modelId="{49C0FDDC-550A-4FF3-8955-7BF9C8306253}" srcId="{683B1EBD-B841-4CAA-8269-B12E49D1659B}" destId="{204EF492-3B86-4C06-867A-C092AE837D49}" srcOrd="0" destOrd="0" parTransId="{DAB43665-A3A1-4A52-94D3-4EAFB28C95C7}" sibTransId="{9E85F6C9-F0A0-4EA2-8427-1DF4858F335E}"/>
    <dgm:cxn modelId="{D4F2E4E1-B9C4-406A-BBE8-790CFA8FACF8}" srcId="{683B1EBD-B841-4CAA-8269-B12E49D1659B}" destId="{DB0BA2BE-4B57-4F95-8B92-377928A5FA97}" srcOrd="2" destOrd="0" parTransId="{E5E6EECF-FBFF-4B55-B640-B074406E1B53}" sibTransId="{3CC84DB0-62BD-40A8-929F-EC4DD8058978}"/>
    <dgm:cxn modelId="{839270EF-FAC4-4A31-8CC8-280EB5242951}" type="presOf" srcId="{01F3FA73-77C5-48EE-99EC-6D54A33C3382}" destId="{61895B17-6ED9-4AB0-95ED-0313EE720614}" srcOrd="0" destOrd="0" presId="urn:microsoft.com/office/officeart/2005/8/layout/hierarchy1"/>
    <dgm:cxn modelId="{C2E7E8F5-1ADA-4AA4-AD95-DB8BDD18591D}" type="presOf" srcId="{204EF492-3B86-4C06-867A-C092AE837D49}" destId="{8D391374-C6BB-4EE6-BDF1-170D7620C064}" srcOrd="0" destOrd="0" presId="urn:microsoft.com/office/officeart/2005/8/layout/hierarchy1"/>
    <dgm:cxn modelId="{028AC01B-C7D7-452B-911A-0F579D72E7F8}" type="presParOf" srcId="{AB221516-DA15-4813-A304-89C0FEAEBB1F}" destId="{C69DC0E1-3F7B-4051-AE4F-6F28C7A79B89}" srcOrd="0" destOrd="0" presId="urn:microsoft.com/office/officeart/2005/8/layout/hierarchy1"/>
    <dgm:cxn modelId="{92AD6610-2E07-495B-90F5-380EBD02207D}" type="presParOf" srcId="{C69DC0E1-3F7B-4051-AE4F-6F28C7A79B89}" destId="{28D114AE-F474-43F7-AD7D-6D7FDD54A38B}" srcOrd="0" destOrd="0" presId="urn:microsoft.com/office/officeart/2005/8/layout/hierarchy1"/>
    <dgm:cxn modelId="{59788C3D-BA2B-4993-AA8A-3518556DF58A}" type="presParOf" srcId="{28D114AE-F474-43F7-AD7D-6D7FDD54A38B}" destId="{7C5C04AE-C75C-45AA-AC97-C5B7492A9999}" srcOrd="0" destOrd="0" presId="urn:microsoft.com/office/officeart/2005/8/layout/hierarchy1"/>
    <dgm:cxn modelId="{FF46F0C2-EFAF-4115-B77F-706492E9F8BE}" type="presParOf" srcId="{28D114AE-F474-43F7-AD7D-6D7FDD54A38B}" destId="{98CB8200-20A3-4991-B956-F67A5C94EA20}" srcOrd="1" destOrd="0" presId="urn:microsoft.com/office/officeart/2005/8/layout/hierarchy1"/>
    <dgm:cxn modelId="{849B3990-2C77-4D36-AE25-6E6423296028}" type="presParOf" srcId="{C69DC0E1-3F7B-4051-AE4F-6F28C7A79B89}" destId="{17DBF842-8FF6-4748-9D7F-2A8AAC604FD2}" srcOrd="1" destOrd="0" presId="urn:microsoft.com/office/officeart/2005/8/layout/hierarchy1"/>
    <dgm:cxn modelId="{9852E7DC-012A-4562-BC12-834A062CE523}" type="presParOf" srcId="{17DBF842-8FF6-4748-9D7F-2A8AAC604FD2}" destId="{30076D80-4CA0-479E-862E-28A351D29CA0}" srcOrd="0" destOrd="0" presId="urn:microsoft.com/office/officeart/2005/8/layout/hierarchy1"/>
    <dgm:cxn modelId="{D05108AD-F875-44FE-9ACC-B29CFBE69BA7}" type="presParOf" srcId="{17DBF842-8FF6-4748-9D7F-2A8AAC604FD2}" destId="{F45FEA9B-C873-4245-A0C0-9CDCE303A837}" srcOrd="1" destOrd="0" presId="urn:microsoft.com/office/officeart/2005/8/layout/hierarchy1"/>
    <dgm:cxn modelId="{CB662293-9784-452C-8085-86A26844A4E4}" type="presParOf" srcId="{F45FEA9B-C873-4245-A0C0-9CDCE303A837}" destId="{5915FFB2-9B75-4409-9E15-0FBB957372B8}" srcOrd="0" destOrd="0" presId="urn:microsoft.com/office/officeart/2005/8/layout/hierarchy1"/>
    <dgm:cxn modelId="{B049FFAD-6ACC-4556-8934-D4DAA51D3EE9}" type="presParOf" srcId="{5915FFB2-9B75-4409-9E15-0FBB957372B8}" destId="{A97FAFC5-4538-4FBE-B3AA-0F14D30D27AC}" srcOrd="0" destOrd="0" presId="urn:microsoft.com/office/officeart/2005/8/layout/hierarchy1"/>
    <dgm:cxn modelId="{13B7DF88-FEF8-4B87-91F0-29F21980F1B2}" type="presParOf" srcId="{5915FFB2-9B75-4409-9E15-0FBB957372B8}" destId="{8D391374-C6BB-4EE6-BDF1-170D7620C064}" srcOrd="1" destOrd="0" presId="urn:microsoft.com/office/officeart/2005/8/layout/hierarchy1"/>
    <dgm:cxn modelId="{C4DD53E1-E4F8-454E-8917-7C58776A037F}" type="presParOf" srcId="{F45FEA9B-C873-4245-A0C0-9CDCE303A837}" destId="{73790917-18F6-444A-BA65-08BF5B8CBE4E}" srcOrd="1" destOrd="0" presId="urn:microsoft.com/office/officeart/2005/8/layout/hierarchy1"/>
    <dgm:cxn modelId="{A194A725-EE97-4189-AD93-CEE098FDF635}" type="presParOf" srcId="{73790917-18F6-444A-BA65-08BF5B8CBE4E}" destId="{1762C76D-B7B1-48A1-835C-2839F06F476C}" srcOrd="0" destOrd="0" presId="urn:microsoft.com/office/officeart/2005/8/layout/hierarchy1"/>
    <dgm:cxn modelId="{79982D9F-D604-46DC-AC17-042E7069BF95}" type="presParOf" srcId="{73790917-18F6-444A-BA65-08BF5B8CBE4E}" destId="{452B315D-75CD-4787-86D5-CA0BCFB07C3D}" srcOrd="1" destOrd="0" presId="urn:microsoft.com/office/officeart/2005/8/layout/hierarchy1"/>
    <dgm:cxn modelId="{59112EF8-3DA0-4147-9240-8E3F6E4D81F3}" type="presParOf" srcId="{452B315D-75CD-4787-86D5-CA0BCFB07C3D}" destId="{43CC3A6E-AC50-4DDA-8D57-05B1D89E0CC0}" srcOrd="0" destOrd="0" presId="urn:microsoft.com/office/officeart/2005/8/layout/hierarchy1"/>
    <dgm:cxn modelId="{6B96244D-E1B2-4D42-8E8C-6C905AB3BF0A}" type="presParOf" srcId="{43CC3A6E-AC50-4DDA-8D57-05B1D89E0CC0}" destId="{DF856F77-5945-4FF3-AAD5-E8F85B185DEA}" srcOrd="0" destOrd="0" presId="urn:microsoft.com/office/officeart/2005/8/layout/hierarchy1"/>
    <dgm:cxn modelId="{9183BD37-0AA5-42D4-83C1-7352318E41BC}" type="presParOf" srcId="{43CC3A6E-AC50-4DDA-8D57-05B1D89E0CC0}" destId="{5E5210FA-ED36-40EB-A170-F2B901619889}" srcOrd="1" destOrd="0" presId="urn:microsoft.com/office/officeart/2005/8/layout/hierarchy1"/>
    <dgm:cxn modelId="{583837F0-37CF-41DB-988D-2FCFABEF4167}" type="presParOf" srcId="{452B315D-75CD-4787-86D5-CA0BCFB07C3D}" destId="{5E7612E4-CE00-4531-8596-A167A4C82214}" srcOrd="1" destOrd="0" presId="urn:microsoft.com/office/officeart/2005/8/layout/hierarchy1"/>
    <dgm:cxn modelId="{949ED2A9-C876-4B82-94FC-D295FED81710}" type="presParOf" srcId="{17DBF842-8FF6-4748-9D7F-2A8AAC604FD2}" destId="{3A4CA2DB-E2EF-40D4-AB9C-1F20DA352067}" srcOrd="2" destOrd="0" presId="urn:microsoft.com/office/officeart/2005/8/layout/hierarchy1"/>
    <dgm:cxn modelId="{B161A824-4455-4B7D-8DD6-CC93AE48C456}" type="presParOf" srcId="{17DBF842-8FF6-4748-9D7F-2A8AAC604FD2}" destId="{8D886FAE-170E-43F8-9E79-F4F81A0F1F40}" srcOrd="3" destOrd="0" presId="urn:microsoft.com/office/officeart/2005/8/layout/hierarchy1"/>
    <dgm:cxn modelId="{B1CE6942-6C19-4DB6-ABD6-E1D573E0B052}" type="presParOf" srcId="{8D886FAE-170E-43F8-9E79-F4F81A0F1F40}" destId="{D7202C4F-E907-4DC7-AE47-9F42A29D6C41}" srcOrd="0" destOrd="0" presId="urn:microsoft.com/office/officeart/2005/8/layout/hierarchy1"/>
    <dgm:cxn modelId="{F3576C17-E92A-47E3-8599-EB733DC6B2F3}" type="presParOf" srcId="{D7202C4F-E907-4DC7-AE47-9F42A29D6C41}" destId="{E845ACDC-EDD9-4969-9A04-ECD68833832F}" srcOrd="0" destOrd="0" presId="urn:microsoft.com/office/officeart/2005/8/layout/hierarchy1"/>
    <dgm:cxn modelId="{10895C1C-BFB5-4122-A48D-DF543BE86CD3}" type="presParOf" srcId="{D7202C4F-E907-4DC7-AE47-9F42A29D6C41}" destId="{61895B17-6ED9-4AB0-95ED-0313EE720614}" srcOrd="1" destOrd="0" presId="urn:microsoft.com/office/officeart/2005/8/layout/hierarchy1"/>
    <dgm:cxn modelId="{FE1A982E-1838-47D0-84C5-11C3D20863F8}" type="presParOf" srcId="{8D886FAE-170E-43F8-9E79-F4F81A0F1F40}" destId="{35D6FB84-962D-4C53-8B51-0C8A5D824FE9}" srcOrd="1" destOrd="0" presId="urn:microsoft.com/office/officeart/2005/8/layout/hierarchy1"/>
    <dgm:cxn modelId="{0230D5C5-BFC3-4AE1-9A15-06A5529A0DCD}" type="presParOf" srcId="{35D6FB84-962D-4C53-8B51-0C8A5D824FE9}" destId="{B5595EB0-7AAD-4CAD-8136-B204D9D187EB}" srcOrd="0" destOrd="0" presId="urn:microsoft.com/office/officeart/2005/8/layout/hierarchy1"/>
    <dgm:cxn modelId="{696839CE-CE6E-4E16-A4E5-5C93E2F135CA}" type="presParOf" srcId="{35D6FB84-962D-4C53-8B51-0C8A5D824FE9}" destId="{390AAF20-D3C3-49C9-AD0F-4D3F4C7E25DB}" srcOrd="1" destOrd="0" presId="urn:microsoft.com/office/officeart/2005/8/layout/hierarchy1"/>
    <dgm:cxn modelId="{0AB536C1-B56F-415F-B144-3A14EC7BC898}" type="presParOf" srcId="{390AAF20-D3C3-49C9-AD0F-4D3F4C7E25DB}" destId="{B2294B1C-B376-4B84-92E6-CDD63C659A75}" srcOrd="0" destOrd="0" presId="urn:microsoft.com/office/officeart/2005/8/layout/hierarchy1"/>
    <dgm:cxn modelId="{71EB6A80-5F52-4A1F-AA02-F412275F7A94}" type="presParOf" srcId="{B2294B1C-B376-4B84-92E6-CDD63C659A75}" destId="{E7643AE3-3233-4546-BF3F-CFBABD5D2F55}" srcOrd="0" destOrd="0" presId="urn:microsoft.com/office/officeart/2005/8/layout/hierarchy1"/>
    <dgm:cxn modelId="{40B862BA-E780-4F89-A0A4-2078AD37B56E}" type="presParOf" srcId="{B2294B1C-B376-4B84-92E6-CDD63C659A75}" destId="{13EE02B0-90B0-466F-A798-F6F64F5B9870}" srcOrd="1" destOrd="0" presId="urn:microsoft.com/office/officeart/2005/8/layout/hierarchy1"/>
    <dgm:cxn modelId="{0304A6B7-81DF-4E4C-A93A-60E53D0F2991}" type="presParOf" srcId="{390AAF20-D3C3-49C9-AD0F-4D3F4C7E25DB}" destId="{99770D4C-4588-4C0D-8FB1-7DE127BED487}" srcOrd="1" destOrd="0" presId="urn:microsoft.com/office/officeart/2005/8/layout/hierarchy1"/>
    <dgm:cxn modelId="{C902C1AC-34C5-49E0-8944-AAF6ED0F15D7}" type="presParOf" srcId="{35D6FB84-962D-4C53-8B51-0C8A5D824FE9}" destId="{BD5EB4F0-E09D-4948-A93C-6DC378522B93}" srcOrd="2" destOrd="0" presId="urn:microsoft.com/office/officeart/2005/8/layout/hierarchy1"/>
    <dgm:cxn modelId="{A149932E-B58C-48DB-9FFF-86A89BCA1E69}" type="presParOf" srcId="{35D6FB84-962D-4C53-8B51-0C8A5D824FE9}" destId="{8380054D-10BF-4B06-B7E5-8F78708FDB17}" srcOrd="3" destOrd="0" presId="urn:microsoft.com/office/officeart/2005/8/layout/hierarchy1"/>
    <dgm:cxn modelId="{4BC9F439-1707-4C12-B79B-668AA1032939}" type="presParOf" srcId="{8380054D-10BF-4B06-B7E5-8F78708FDB17}" destId="{F3010833-9234-440B-A92E-EA740ED07728}" srcOrd="0" destOrd="0" presId="urn:microsoft.com/office/officeart/2005/8/layout/hierarchy1"/>
    <dgm:cxn modelId="{03EBA24A-C85C-4FE9-9945-C8917008545F}" type="presParOf" srcId="{F3010833-9234-440B-A92E-EA740ED07728}" destId="{7B08E05E-E89D-4FEE-859F-0E36567766F4}" srcOrd="0" destOrd="0" presId="urn:microsoft.com/office/officeart/2005/8/layout/hierarchy1"/>
    <dgm:cxn modelId="{13E76C52-3539-4FEC-9ADC-4BF99573FF3B}" type="presParOf" srcId="{F3010833-9234-440B-A92E-EA740ED07728}" destId="{2A3945A0-7608-41F4-8EFE-843901D8D4EB}" srcOrd="1" destOrd="0" presId="urn:microsoft.com/office/officeart/2005/8/layout/hierarchy1"/>
    <dgm:cxn modelId="{D6E56CF1-ADFA-43CA-935F-8C1257C2CF15}" type="presParOf" srcId="{8380054D-10BF-4B06-B7E5-8F78708FDB17}" destId="{1EC99CD4-4FD1-4074-963C-AD024E26913F}" srcOrd="1" destOrd="0" presId="urn:microsoft.com/office/officeart/2005/8/layout/hierarchy1"/>
    <dgm:cxn modelId="{AA1C4714-BC6B-4C20-A456-F4ECDEA3095A}" type="presParOf" srcId="{17DBF842-8FF6-4748-9D7F-2A8AAC604FD2}" destId="{C20F2A0A-4AAD-4727-8D04-B0EC2E0F54EF}" srcOrd="4" destOrd="0" presId="urn:microsoft.com/office/officeart/2005/8/layout/hierarchy1"/>
    <dgm:cxn modelId="{4EDECE4D-6E82-4C2A-87AB-56F1CEE8C076}" type="presParOf" srcId="{17DBF842-8FF6-4748-9D7F-2A8AAC604FD2}" destId="{B053F386-E837-441E-A70C-6CF4F03F0DAA}" srcOrd="5" destOrd="0" presId="urn:microsoft.com/office/officeart/2005/8/layout/hierarchy1"/>
    <dgm:cxn modelId="{8610C27D-D153-4989-849C-AD322F688314}" type="presParOf" srcId="{B053F386-E837-441E-A70C-6CF4F03F0DAA}" destId="{7C202397-00B4-4105-A9A4-D8CD624475FB}" srcOrd="0" destOrd="0" presId="urn:microsoft.com/office/officeart/2005/8/layout/hierarchy1"/>
    <dgm:cxn modelId="{856AEF19-4EF9-404B-8ECA-3D723C0D772D}" type="presParOf" srcId="{7C202397-00B4-4105-A9A4-D8CD624475FB}" destId="{7EEA83A1-0264-4087-B543-B0EE92219C47}" srcOrd="0" destOrd="0" presId="urn:microsoft.com/office/officeart/2005/8/layout/hierarchy1"/>
    <dgm:cxn modelId="{FF331941-2D99-42AF-AEBE-B718FD3BC1D9}" type="presParOf" srcId="{7C202397-00B4-4105-A9A4-D8CD624475FB}" destId="{9C9F12BF-3640-4FC3-8409-EF0CA60BC02F}" srcOrd="1" destOrd="0" presId="urn:microsoft.com/office/officeart/2005/8/layout/hierarchy1"/>
    <dgm:cxn modelId="{5EB6BF3C-2104-4B58-A2DC-50CE7368DBEA}" type="presParOf" srcId="{B053F386-E837-441E-A70C-6CF4F03F0DAA}" destId="{A9017213-8ADD-44DB-8B57-949F7694780F}" srcOrd="1" destOrd="0" presId="urn:microsoft.com/office/officeart/2005/8/layout/hierarchy1"/>
    <dgm:cxn modelId="{6B8BB724-0BD7-4051-B8A7-E95BFF158273}" type="presParOf" srcId="{A9017213-8ADD-44DB-8B57-949F7694780F}" destId="{5BC3DFFC-8240-44C9-8174-6A7384B70F6B}" srcOrd="0" destOrd="0" presId="urn:microsoft.com/office/officeart/2005/8/layout/hierarchy1"/>
    <dgm:cxn modelId="{C6B714FA-89C9-43CF-BC66-F877940799E5}" type="presParOf" srcId="{A9017213-8ADD-44DB-8B57-949F7694780F}" destId="{8D939B11-9CBB-4AB7-AA8B-F1C4472C3C91}" srcOrd="1" destOrd="0" presId="urn:microsoft.com/office/officeart/2005/8/layout/hierarchy1"/>
    <dgm:cxn modelId="{A6176E3B-F729-495C-BCCD-AC2B7FC82517}" type="presParOf" srcId="{8D939B11-9CBB-4AB7-AA8B-F1C4472C3C91}" destId="{2DA8CD21-64A2-47F0-87E1-EC75286BEDBD}" srcOrd="0" destOrd="0" presId="urn:microsoft.com/office/officeart/2005/8/layout/hierarchy1"/>
    <dgm:cxn modelId="{F9C0FB2F-42DC-4D89-B044-216425D8005E}" type="presParOf" srcId="{2DA8CD21-64A2-47F0-87E1-EC75286BEDBD}" destId="{D4379CBB-B49D-46BA-A0C1-EA0F9DF19E73}" srcOrd="0" destOrd="0" presId="urn:microsoft.com/office/officeart/2005/8/layout/hierarchy1"/>
    <dgm:cxn modelId="{9FEF78FA-2B56-4934-8FC3-77800EFE7644}" type="presParOf" srcId="{2DA8CD21-64A2-47F0-87E1-EC75286BEDBD}" destId="{A4E50A1E-1E69-4AFB-9538-DE62713D2B8F}" srcOrd="1" destOrd="0" presId="urn:microsoft.com/office/officeart/2005/8/layout/hierarchy1"/>
    <dgm:cxn modelId="{6D5DEF9D-620B-4703-92B8-ABE3BC2327B5}" type="presParOf" srcId="{8D939B11-9CBB-4AB7-AA8B-F1C4472C3C91}" destId="{A241771D-9FE3-42CC-BF18-B964F4AC31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3FCA69-BA69-4F89-B1C5-255567B4EB1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A43EAF4-FE68-4E6F-B464-561F0AE6F3F4}">
      <dgm:prSet phldrT="[Text]"/>
      <dgm:spPr/>
      <dgm:t>
        <a:bodyPr/>
        <a:lstStyle/>
        <a:p>
          <a:pPr rtl="1"/>
          <a:r>
            <a:rPr lang="he-IL" dirty="0"/>
            <a:t>הפקר הפירות</a:t>
          </a:r>
        </a:p>
      </dgm:t>
    </dgm:pt>
    <dgm:pt modelId="{B4BF5094-5AA1-48FC-ADEB-56AC4E27FD31}" type="parTrans" cxnId="{2ADD4C72-B7DE-4C5D-BBFB-20C68B0BB6C1}">
      <dgm:prSet/>
      <dgm:spPr/>
      <dgm:t>
        <a:bodyPr/>
        <a:lstStyle/>
        <a:p>
          <a:pPr rtl="1"/>
          <a:endParaRPr lang="he-IL"/>
        </a:p>
      </dgm:t>
    </dgm:pt>
    <dgm:pt modelId="{EAC6B03E-4ADF-44E9-AEA9-FD71F6293690}" type="sibTrans" cxnId="{2ADD4C72-B7DE-4C5D-BBFB-20C68B0BB6C1}">
      <dgm:prSet/>
      <dgm:spPr/>
      <dgm:t>
        <a:bodyPr/>
        <a:lstStyle/>
        <a:p>
          <a:pPr rtl="1"/>
          <a:endParaRPr lang="he-IL"/>
        </a:p>
      </dgm:t>
    </dgm:pt>
    <dgm:pt modelId="{5A7A474C-38FE-4E9F-B48E-256CDE74A6CC}">
      <dgm:prSet phldrT="[Text]"/>
      <dgm:spPr/>
      <dgm:t>
        <a:bodyPr/>
        <a:lstStyle/>
        <a:p>
          <a:pPr rtl="1"/>
          <a:r>
            <a:rPr lang="he-IL" dirty="0"/>
            <a:t>שבת </a:t>
          </a:r>
          <a:r>
            <a:rPr lang="he-IL" b="1" u="sng" dirty="0"/>
            <a:t>הארץ </a:t>
          </a:r>
          <a:r>
            <a:rPr lang="he-IL" b="0" u="none" dirty="0"/>
            <a:t>מגידול פירות</a:t>
          </a:r>
        </a:p>
      </dgm:t>
    </dgm:pt>
    <dgm:pt modelId="{9CC8E4B5-5E30-4D62-97B7-E3CC343F124B}" type="parTrans" cxnId="{247EC29F-AE91-46B1-848D-C92C23318DB7}">
      <dgm:prSet/>
      <dgm:spPr/>
      <dgm:t>
        <a:bodyPr/>
        <a:lstStyle/>
        <a:p>
          <a:pPr rtl="1"/>
          <a:endParaRPr lang="he-IL"/>
        </a:p>
      </dgm:t>
    </dgm:pt>
    <dgm:pt modelId="{59A47DC9-4823-4247-A1C6-38FDC3B690A1}" type="sibTrans" cxnId="{247EC29F-AE91-46B1-848D-C92C23318DB7}">
      <dgm:prSet/>
      <dgm:spPr/>
      <dgm:t>
        <a:bodyPr/>
        <a:lstStyle/>
        <a:p>
          <a:pPr rtl="1"/>
          <a:endParaRPr lang="he-IL"/>
        </a:p>
      </dgm:t>
    </dgm:pt>
    <dgm:pt modelId="{450B3FCE-ED64-4C05-8CFA-D4CE4D33FA4E}">
      <dgm:prSet phldrT="[Text]"/>
      <dgm:spPr/>
      <dgm:t>
        <a:bodyPr/>
        <a:lstStyle/>
        <a:p>
          <a:pPr rtl="1"/>
          <a:r>
            <a:rPr lang="he-IL" dirty="0"/>
            <a:t>תשמטנה </a:t>
          </a:r>
          <a:r>
            <a:rPr lang="he-IL" b="1" u="sng" dirty="0"/>
            <a:t>מיצירת</a:t>
          </a:r>
          <a:r>
            <a:rPr lang="he-IL" dirty="0"/>
            <a:t> יבול</a:t>
          </a:r>
        </a:p>
      </dgm:t>
    </dgm:pt>
    <dgm:pt modelId="{2D39FA98-8A2D-4181-887E-5658DD335E9A}" type="parTrans" cxnId="{DE07C5A6-746D-45A3-824C-EE70B702153C}">
      <dgm:prSet/>
      <dgm:spPr/>
      <dgm:t>
        <a:bodyPr/>
        <a:lstStyle/>
        <a:p>
          <a:pPr rtl="1"/>
          <a:endParaRPr lang="he-IL"/>
        </a:p>
      </dgm:t>
    </dgm:pt>
    <dgm:pt modelId="{33BA6CDA-584A-42B1-B61F-85E50E53F184}" type="sibTrans" cxnId="{DE07C5A6-746D-45A3-824C-EE70B702153C}">
      <dgm:prSet/>
      <dgm:spPr/>
      <dgm:t>
        <a:bodyPr/>
        <a:lstStyle/>
        <a:p>
          <a:pPr rtl="1"/>
          <a:endParaRPr lang="he-IL"/>
        </a:p>
      </dgm:t>
    </dgm:pt>
    <dgm:pt modelId="{83E58CB9-9FB5-4FAC-A555-6BE1F1CE9F31}">
      <dgm:prSet phldrT="[Text]"/>
      <dgm:spPr/>
      <dgm:t>
        <a:bodyPr/>
        <a:lstStyle/>
        <a:p>
          <a:pPr rtl="1"/>
          <a:r>
            <a:rPr lang="he-IL" b="0" u="none" dirty="0"/>
            <a:t>יש יחס ישר בין ה' לארץ. ואולי הוא גם מפקיר ישר</a:t>
          </a:r>
        </a:p>
      </dgm:t>
    </dgm:pt>
    <dgm:pt modelId="{26426383-EB4E-4A5D-9D14-56B25E5471F2}" type="parTrans" cxnId="{C2EC9215-C99A-4C0A-ADFA-5617D2EABDA7}">
      <dgm:prSet/>
      <dgm:spPr/>
    </dgm:pt>
    <dgm:pt modelId="{75FF9119-5F2D-454E-930D-F339B3EBAA8A}" type="sibTrans" cxnId="{C2EC9215-C99A-4C0A-ADFA-5617D2EABDA7}">
      <dgm:prSet/>
      <dgm:spPr/>
    </dgm:pt>
    <dgm:pt modelId="{19B1410D-2A0C-4B03-8710-0A3671272FD5}">
      <dgm:prSet phldrT="[Text]"/>
      <dgm:spPr/>
      <dgm:t>
        <a:bodyPr/>
        <a:lstStyle/>
        <a:p>
          <a:pPr rtl="1"/>
          <a:r>
            <a:rPr lang="he-IL" dirty="0"/>
            <a:t>עיקר השמיטה על האדם, ולכן החובה להפקיר נופל עליו</a:t>
          </a:r>
        </a:p>
      </dgm:t>
    </dgm:pt>
    <dgm:pt modelId="{82948E35-013C-40F8-85FF-F92B9A198E9E}" type="parTrans" cxnId="{42C83C36-0452-4096-B352-1434B34E3E8C}">
      <dgm:prSet/>
      <dgm:spPr/>
    </dgm:pt>
    <dgm:pt modelId="{C2633FEA-8E61-475E-86BE-F4DDA9B10D87}" type="sibTrans" cxnId="{42C83C36-0452-4096-B352-1434B34E3E8C}">
      <dgm:prSet/>
      <dgm:spPr/>
    </dgm:pt>
    <dgm:pt modelId="{782F5742-CA90-46EF-89C4-0C567BDDB94E}" type="pres">
      <dgm:prSet presAssocID="{133FCA69-BA69-4F89-B1C5-255567B4EB1E}" presName="hierChild1" presStyleCnt="0">
        <dgm:presLayoutVars>
          <dgm:chPref val="1"/>
          <dgm:dir val="rev"/>
          <dgm:animOne val="branch"/>
          <dgm:animLvl val="lvl"/>
          <dgm:resizeHandles/>
        </dgm:presLayoutVars>
      </dgm:prSet>
      <dgm:spPr/>
    </dgm:pt>
    <dgm:pt modelId="{DB9CD0FA-99E8-461B-B83D-64F8654E4C81}" type="pres">
      <dgm:prSet presAssocID="{3A43EAF4-FE68-4E6F-B464-561F0AE6F3F4}" presName="hierRoot1" presStyleCnt="0"/>
      <dgm:spPr/>
    </dgm:pt>
    <dgm:pt modelId="{4297F001-E113-4A16-9A0F-29FFA5E698CA}" type="pres">
      <dgm:prSet presAssocID="{3A43EAF4-FE68-4E6F-B464-561F0AE6F3F4}" presName="composite" presStyleCnt="0"/>
      <dgm:spPr/>
    </dgm:pt>
    <dgm:pt modelId="{7AA343A0-E8E5-4E88-BF5D-44E80041D9FC}" type="pres">
      <dgm:prSet presAssocID="{3A43EAF4-FE68-4E6F-B464-561F0AE6F3F4}" presName="background" presStyleLbl="node0" presStyleIdx="0" presStyleCnt="1"/>
      <dgm:spPr/>
    </dgm:pt>
    <dgm:pt modelId="{33C658FC-E2C0-459D-9C74-73FE00C8B566}" type="pres">
      <dgm:prSet presAssocID="{3A43EAF4-FE68-4E6F-B464-561F0AE6F3F4}" presName="text" presStyleLbl="fgAcc0" presStyleIdx="0" presStyleCnt="1">
        <dgm:presLayoutVars>
          <dgm:chPref val="3"/>
        </dgm:presLayoutVars>
      </dgm:prSet>
      <dgm:spPr/>
    </dgm:pt>
    <dgm:pt modelId="{14A414B0-613C-4DE3-92C0-0428B2CBAF0F}" type="pres">
      <dgm:prSet presAssocID="{3A43EAF4-FE68-4E6F-B464-561F0AE6F3F4}" presName="hierChild2" presStyleCnt="0"/>
      <dgm:spPr/>
    </dgm:pt>
    <dgm:pt modelId="{728B04C2-83EA-4CC6-8AD0-E2BFD2548B36}" type="pres">
      <dgm:prSet presAssocID="{9CC8E4B5-5E30-4D62-97B7-E3CC343F124B}" presName="Name10" presStyleLbl="parChTrans1D2" presStyleIdx="0" presStyleCnt="2"/>
      <dgm:spPr/>
    </dgm:pt>
    <dgm:pt modelId="{A63D1ECD-76A6-4272-8514-6C4A70D88C82}" type="pres">
      <dgm:prSet presAssocID="{5A7A474C-38FE-4E9F-B48E-256CDE74A6CC}" presName="hierRoot2" presStyleCnt="0"/>
      <dgm:spPr/>
    </dgm:pt>
    <dgm:pt modelId="{EF4B831A-0DDB-4B6C-8FFC-1361E0ED1358}" type="pres">
      <dgm:prSet presAssocID="{5A7A474C-38FE-4E9F-B48E-256CDE74A6CC}" presName="composite2" presStyleCnt="0"/>
      <dgm:spPr/>
    </dgm:pt>
    <dgm:pt modelId="{EBF292F7-AA30-4C3F-91E1-5FEEF123D8BA}" type="pres">
      <dgm:prSet presAssocID="{5A7A474C-38FE-4E9F-B48E-256CDE74A6CC}" presName="background2" presStyleLbl="node2" presStyleIdx="0" presStyleCnt="2"/>
      <dgm:spPr/>
    </dgm:pt>
    <dgm:pt modelId="{C032D7ED-1469-4C8F-A81B-1E09B02DC4EE}" type="pres">
      <dgm:prSet presAssocID="{5A7A474C-38FE-4E9F-B48E-256CDE74A6CC}" presName="text2" presStyleLbl="fgAcc2" presStyleIdx="0" presStyleCnt="2">
        <dgm:presLayoutVars>
          <dgm:chPref val="3"/>
        </dgm:presLayoutVars>
      </dgm:prSet>
      <dgm:spPr/>
    </dgm:pt>
    <dgm:pt modelId="{5BC4F1EE-7912-449A-8879-4DE1E5FCEAC0}" type="pres">
      <dgm:prSet presAssocID="{5A7A474C-38FE-4E9F-B48E-256CDE74A6CC}" presName="hierChild3" presStyleCnt="0"/>
      <dgm:spPr/>
    </dgm:pt>
    <dgm:pt modelId="{5140D4EE-A63B-43AD-80B7-E193A6C046C0}" type="pres">
      <dgm:prSet presAssocID="{26426383-EB4E-4A5D-9D14-56B25E5471F2}" presName="Name17" presStyleLbl="parChTrans1D3" presStyleIdx="0" presStyleCnt="2"/>
      <dgm:spPr/>
    </dgm:pt>
    <dgm:pt modelId="{3FBE16A3-D187-48BD-9532-BD6F748F172E}" type="pres">
      <dgm:prSet presAssocID="{83E58CB9-9FB5-4FAC-A555-6BE1F1CE9F31}" presName="hierRoot3" presStyleCnt="0"/>
      <dgm:spPr/>
    </dgm:pt>
    <dgm:pt modelId="{A2B3FC22-DCDF-4280-ABFD-CF15D14D43D5}" type="pres">
      <dgm:prSet presAssocID="{83E58CB9-9FB5-4FAC-A555-6BE1F1CE9F31}" presName="composite3" presStyleCnt="0"/>
      <dgm:spPr/>
    </dgm:pt>
    <dgm:pt modelId="{1D1697C7-80E4-47AC-8C7A-8E3E35A683DA}" type="pres">
      <dgm:prSet presAssocID="{83E58CB9-9FB5-4FAC-A555-6BE1F1CE9F31}" presName="background3" presStyleLbl="node3" presStyleIdx="0" presStyleCnt="2"/>
      <dgm:spPr/>
    </dgm:pt>
    <dgm:pt modelId="{94A2C404-3362-4B2F-A82B-6F6D0053DDD3}" type="pres">
      <dgm:prSet presAssocID="{83E58CB9-9FB5-4FAC-A555-6BE1F1CE9F31}" presName="text3" presStyleLbl="fgAcc3" presStyleIdx="0" presStyleCnt="2">
        <dgm:presLayoutVars>
          <dgm:chPref val="3"/>
        </dgm:presLayoutVars>
      </dgm:prSet>
      <dgm:spPr/>
    </dgm:pt>
    <dgm:pt modelId="{7AD4DD0B-BD76-407F-A6B6-164B742D3E97}" type="pres">
      <dgm:prSet presAssocID="{83E58CB9-9FB5-4FAC-A555-6BE1F1CE9F31}" presName="hierChild4" presStyleCnt="0"/>
      <dgm:spPr/>
    </dgm:pt>
    <dgm:pt modelId="{C3488603-7AF6-4C6D-95F0-B2D755DA2F2C}" type="pres">
      <dgm:prSet presAssocID="{2D39FA98-8A2D-4181-887E-5658DD335E9A}" presName="Name10" presStyleLbl="parChTrans1D2" presStyleIdx="1" presStyleCnt="2"/>
      <dgm:spPr/>
    </dgm:pt>
    <dgm:pt modelId="{85C8196C-8318-4C01-B196-CA61796E915D}" type="pres">
      <dgm:prSet presAssocID="{450B3FCE-ED64-4C05-8CFA-D4CE4D33FA4E}" presName="hierRoot2" presStyleCnt="0"/>
      <dgm:spPr/>
    </dgm:pt>
    <dgm:pt modelId="{49E03106-DFC3-4CFE-A9F0-7FDBA9246811}" type="pres">
      <dgm:prSet presAssocID="{450B3FCE-ED64-4C05-8CFA-D4CE4D33FA4E}" presName="composite2" presStyleCnt="0"/>
      <dgm:spPr/>
    </dgm:pt>
    <dgm:pt modelId="{F3D2F105-3489-45FB-A08C-7800AF5C6BBC}" type="pres">
      <dgm:prSet presAssocID="{450B3FCE-ED64-4C05-8CFA-D4CE4D33FA4E}" presName="background2" presStyleLbl="node2" presStyleIdx="1" presStyleCnt="2"/>
      <dgm:spPr/>
    </dgm:pt>
    <dgm:pt modelId="{5D3273D3-336B-4669-A34A-9AD8A5AF1386}" type="pres">
      <dgm:prSet presAssocID="{450B3FCE-ED64-4C05-8CFA-D4CE4D33FA4E}" presName="text2" presStyleLbl="fgAcc2" presStyleIdx="1" presStyleCnt="2">
        <dgm:presLayoutVars>
          <dgm:chPref val="3"/>
        </dgm:presLayoutVars>
      </dgm:prSet>
      <dgm:spPr/>
    </dgm:pt>
    <dgm:pt modelId="{F0615012-73E2-40ED-83EB-F5528247929A}" type="pres">
      <dgm:prSet presAssocID="{450B3FCE-ED64-4C05-8CFA-D4CE4D33FA4E}" presName="hierChild3" presStyleCnt="0"/>
      <dgm:spPr/>
    </dgm:pt>
    <dgm:pt modelId="{4F4B6904-6CB7-4358-92C4-174A5563A721}" type="pres">
      <dgm:prSet presAssocID="{82948E35-013C-40F8-85FF-F92B9A198E9E}" presName="Name17" presStyleLbl="parChTrans1D3" presStyleIdx="1" presStyleCnt="2"/>
      <dgm:spPr/>
    </dgm:pt>
    <dgm:pt modelId="{2C46C4BA-E88F-45E5-88AF-68FFCBEBAB14}" type="pres">
      <dgm:prSet presAssocID="{19B1410D-2A0C-4B03-8710-0A3671272FD5}" presName="hierRoot3" presStyleCnt="0"/>
      <dgm:spPr/>
    </dgm:pt>
    <dgm:pt modelId="{003DB6F3-F8D7-4E55-B866-AD54137A2126}" type="pres">
      <dgm:prSet presAssocID="{19B1410D-2A0C-4B03-8710-0A3671272FD5}" presName="composite3" presStyleCnt="0"/>
      <dgm:spPr/>
    </dgm:pt>
    <dgm:pt modelId="{3EBF80AE-33F2-4907-8589-F62CCC788263}" type="pres">
      <dgm:prSet presAssocID="{19B1410D-2A0C-4B03-8710-0A3671272FD5}" presName="background3" presStyleLbl="node3" presStyleIdx="1" presStyleCnt="2"/>
      <dgm:spPr/>
    </dgm:pt>
    <dgm:pt modelId="{BB5DF174-4D58-40FF-A8EB-0167DD310FD9}" type="pres">
      <dgm:prSet presAssocID="{19B1410D-2A0C-4B03-8710-0A3671272FD5}" presName="text3" presStyleLbl="fgAcc3" presStyleIdx="1" presStyleCnt="2">
        <dgm:presLayoutVars>
          <dgm:chPref val="3"/>
        </dgm:presLayoutVars>
      </dgm:prSet>
      <dgm:spPr/>
    </dgm:pt>
    <dgm:pt modelId="{94580D45-A172-4DFC-A178-B80F31E451E0}" type="pres">
      <dgm:prSet presAssocID="{19B1410D-2A0C-4B03-8710-0A3671272FD5}" presName="hierChild4" presStyleCnt="0"/>
      <dgm:spPr/>
    </dgm:pt>
  </dgm:ptLst>
  <dgm:cxnLst>
    <dgm:cxn modelId="{FC37650E-746B-4E57-854C-813AB3C0F36A}" type="presOf" srcId="{5A7A474C-38FE-4E9F-B48E-256CDE74A6CC}" destId="{C032D7ED-1469-4C8F-A81B-1E09B02DC4EE}" srcOrd="0" destOrd="0" presId="urn:microsoft.com/office/officeart/2005/8/layout/hierarchy1"/>
    <dgm:cxn modelId="{C2EC9215-C99A-4C0A-ADFA-5617D2EABDA7}" srcId="{5A7A474C-38FE-4E9F-B48E-256CDE74A6CC}" destId="{83E58CB9-9FB5-4FAC-A555-6BE1F1CE9F31}" srcOrd="0" destOrd="0" parTransId="{26426383-EB4E-4A5D-9D14-56B25E5471F2}" sibTransId="{75FF9119-5F2D-454E-930D-F339B3EBAA8A}"/>
    <dgm:cxn modelId="{42C83C36-0452-4096-B352-1434B34E3E8C}" srcId="{450B3FCE-ED64-4C05-8CFA-D4CE4D33FA4E}" destId="{19B1410D-2A0C-4B03-8710-0A3671272FD5}" srcOrd="0" destOrd="0" parTransId="{82948E35-013C-40F8-85FF-F92B9A198E9E}" sibTransId="{C2633FEA-8E61-475E-86BE-F4DDA9B10D87}"/>
    <dgm:cxn modelId="{48A2E63C-3BB6-40DE-ACEA-F19B0A9DD50F}" type="presOf" srcId="{450B3FCE-ED64-4C05-8CFA-D4CE4D33FA4E}" destId="{5D3273D3-336B-4669-A34A-9AD8A5AF1386}" srcOrd="0" destOrd="0" presId="urn:microsoft.com/office/officeart/2005/8/layout/hierarchy1"/>
    <dgm:cxn modelId="{EFC80F65-01A5-4F3B-A7C9-81E86F6C973F}" type="presOf" srcId="{83E58CB9-9FB5-4FAC-A555-6BE1F1CE9F31}" destId="{94A2C404-3362-4B2F-A82B-6F6D0053DDD3}" srcOrd="0" destOrd="0" presId="urn:microsoft.com/office/officeart/2005/8/layout/hierarchy1"/>
    <dgm:cxn modelId="{B4F27E66-27CE-429B-AD6E-3311A9470D5D}" type="presOf" srcId="{26426383-EB4E-4A5D-9D14-56B25E5471F2}" destId="{5140D4EE-A63B-43AD-80B7-E193A6C046C0}" srcOrd="0" destOrd="0" presId="urn:microsoft.com/office/officeart/2005/8/layout/hierarchy1"/>
    <dgm:cxn modelId="{2ADD4C72-B7DE-4C5D-BBFB-20C68B0BB6C1}" srcId="{133FCA69-BA69-4F89-B1C5-255567B4EB1E}" destId="{3A43EAF4-FE68-4E6F-B464-561F0AE6F3F4}" srcOrd="0" destOrd="0" parTransId="{B4BF5094-5AA1-48FC-ADEB-56AC4E27FD31}" sibTransId="{EAC6B03E-4ADF-44E9-AEA9-FD71F6293690}"/>
    <dgm:cxn modelId="{AC96F172-3CA8-4666-9167-ECA43ACF629E}" type="presOf" srcId="{9CC8E4B5-5E30-4D62-97B7-E3CC343F124B}" destId="{728B04C2-83EA-4CC6-8AD0-E2BFD2548B36}" srcOrd="0" destOrd="0" presId="urn:microsoft.com/office/officeart/2005/8/layout/hierarchy1"/>
    <dgm:cxn modelId="{B5F0677A-F8CB-443F-B297-844A10120B8A}" type="presOf" srcId="{3A43EAF4-FE68-4E6F-B464-561F0AE6F3F4}" destId="{33C658FC-E2C0-459D-9C74-73FE00C8B566}" srcOrd="0" destOrd="0" presId="urn:microsoft.com/office/officeart/2005/8/layout/hierarchy1"/>
    <dgm:cxn modelId="{0928877A-B6B3-42A6-B9D7-7CDB01653E63}" type="presOf" srcId="{19B1410D-2A0C-4B03-8710-0A3671272FD5}" destId="{BB5DF174-4D58-40FF-A8EB-0167DD310FD9}" srcOrd="0" destOrd="0" presId="urn:microsoft.com/office/officeart/2005/8/layout/hierarchy1"/>
    <dgm:cxn modelId="{247EC29F-AE91-46B1-848D-C92C23318DB7}" srcId="{3A43EAF4-FE68-4E6F-B464-561F0AE6F3F4}" destId="{5A7A474C-38FE-4E9F-B48E-256CDE74A6CC}" srcOrd="0" destOrd="0" parTransId="{9CC8E4B5-5E30-4D62-97B7-E3CC343F124B}" sibTransId="{59A47DC9-4823-4247-A1C6-38FDC3B690A1}"/>
    <dgm:cxn modelId="{DE07C5A6-746D-45A3-824C-EE70B702153C}" srcId="{3A43EAF4-FE68-4E6F-B464-561F0AE6F3F4}" destId="{450B3FCE-ED64-4C05-8CFA-D4CE4D33FA4E}" srcOrd="1" destOrd="0" parTransId="{2D39FA98-8A2D-4181-887E-5658DD335E9A}" sibTransId="{33BA6CDA-584A-42B1-B61F-85E50E53F184}"/>
    <dgm:cxn modelId="{CF8142B3-7DA5-47A2-900B-9953EB1AE96F}" type="presOf" srcId="{82948E35-013C-40F8-85FF-F92B9A198E9E}" destId="{4F4B6904-6CB7-4358-92C4-174A5563A721}" srcOrd="0" destOrd="0" presId="urn:microsoft.com/office/officeart/2005/8/layout/hierarchy1"/>
    <dgm:cxn modelId="{D2E032D8-B557-4E92-876B-EFCDF1176BEC}" type="presOf" srcId="{133FCA69-BA69-4F89-B1C5-255567B4EB1E}" destId="{782F5742-CA90-46EF-89C4-0C567BDDB94E}" srcOrd="0" destOrd="0" presId="urn:microsoft.com/office/officeart/2005/8/layout/hierarchy1"/>
    <dgm:cxn modelId="{E048BCE2-2E6E-47DE-ADD0-F83EABFFD896}" type="presOf" srcId="{2D39FA98-8A2D-4181-887E-5658DD335E9A}" destId="{C3488603-7AF6-4C6D-95F0-B2D755DA2F2C}" srcOrd="0" destOrd="0" presId="urn:microsoft.com/office/officeart/2005/8/layout/hierarchy1"/>
    <dgm:cxn modelId="{53FDC5DD-FBF8-40D2-87F5-3140C7010AE6}" type="presParOf" srcId="{782F5742-CA90-46EF-89C4-0C567BDDB94E}" destId="{DB9CD0FA-99E8-461B-B83D-64F8654E4C81}" srcOrd="0" destOrd="0" presId="urn:microsoft.com/office/officeart/2005/8/layout/hierarchy1"/>
    <dgm:cxn modelId="{BC5E2793-C6B3-40FA-842F-EB74314E5C2E}" type="presParOf" srcId="{DB9CD0FA-99E8-461B-B83D-64F8654E4C81}" destId="{4297F001-E113-4A16-9A0F-29FFA5E698CA}" srcOrd="0" destOrd="0" presId="urn:microsoft.com/office/officeart/2005/8/layout/hierarchy1"/>
    <dgm:cxn modelId="{206F8EC1-0190-46F7-A815-9FD5593728C6}" type="presParOf" srcId="{4297F001-E113-4A16-9A0F-29FFA5E698CA}" destId="{7AA343A0-E8E5-4E88-BF5D-44E80041D9FC}" srcOrd="0" destOrd="0" presId="urn:microsoft.com/office/officeart/2005/8/layout/hierarchy1"/>
    <dgm:cxn modelId="{31BD4FDE-FD39-4140-BD77-7B465AF95890}" type="presParOf" srcId="{4297F001-E113-4A16-9A0F-29FFA5E698CA}" destId="{33C658FC-E2C0-459D-9C74-73FE00C8B566}" srcOrd="1" destOrd="0" presId="urn:microsoft.com/office/officeart/2005/8/layout/hierarchy1"/>
    <dgm:cxn modelId="{F30D9490-1F43-476E-9E77-C3D646070701}" type="presParOf" srcId="{DB9CD0FA-99E8-461B-B83D-64F8654E4C81}" destId="{14A414B0-613C-4DE3-92C0-0428B2CBAF0F}" srcOrd="1" destOrd="0" presId="urn:microsoft.com/office/officeart/2005/8/layout/hierarchy1"/>
    <dgm:cxn modelId="{6F47580D-411E-49F2-8E3C-2B2CB914AFEF}" type="presParOf" srcId="{14A414B0-613C-4DE3-92C0-0428B2CBAF0F}" destId="{728B04C2-83EA-4CC6-8AD0-E2BFD2548B36}" srcOrd="0" destOrd="0" presId="urn:microsoft.com/office/officeart/2005/8/layout/hierarchy1"/>
    <dgm:cxn modelId="{2E4EEF80-7646-4DFF-84F4-1E696C7122A6}" type="presParOf" srcId="{14A414B0-613C-4DE3-92C0-0428B2CBAF0F}" destId="{A63D1ECD-76A6-4272-8514-6C4A70D88C82}" srcOrd="1" destOrd="0" presId="urn:microsoft.com/office/officeart/2005/8/layout/hierarchy1"/>
    <dgm:cxn modelId="{81D55652-9B62-4AE0-94FE-26F94B4E05A8}" type="presParOf" srcId="{A63D1ECD-76A6-4272-8514-6C4A70D88C82}" destId="{EF4B831A-0DDB-4B6C-8FFC-1361E0ED1358}" srcOrd="0" destOrd="0" presId="urn:microsoft.com/office/officeart/2005/8/layout/hierarchy1"/>
    <dgm:cxn modelId="{D6CFA03F-BEDA-4F5E-9E90-C6B7DBDE1448}" type="presParOf" srcId="{EF4B831A-0DDB-4B6C-8FFC-1361E0ED1358}" destId="{EBF292F7-AA30-4C3F-91E1-5FEEF123D8BA}" srcOrd="0" destOrd="0" presId="urn:microsoft.com/office/officeart/2005/8/layout/hierarchy1"/>
    <dgm:cxn modelId="{C01B4E12-91A1-4198-8DC8-6EC21F3EB86C}" type="presParOf" srcId="{EF4B831A-0DDB-4B6C-8FFC-1361E0ED1358}" destId="{C032D7ED-1469-4C8F-A81B-1E09B02DC4EE}" srcOrd="1" destOrd="0" presId="urn:microsoft.com/office/officeart/2005/8/layout/hierarchy1"/>
    <dgm:cxn modelId="{94CB8E1C-20D6-49D1-A9D9-0470BD16ABD9}" type="presParOf" srcId="{A63D1ECD-76A6-4272-8514-6C4A70D88C82}" destId="{5BC4F1EE-7912-449A-8879-4DE1E5FCEAC0}" srcOrd="1" destOrd="0" presId="urn:microsoft.com/office/officeart/2005/8/layout/hierarchy1"/>
    <dgm:cxn modelId="{333087E3-A253-4FDA-8967-2D49F363D4B7}" type="presParOf" srcId="{5BC4F1EE-7912-449A-8879-4DE1E5FCEAC0}" destId="{5140D4EE-A63B-43AD-80B7-E193A6C046C0}" srcOrd="0" destOrd="0" presId="urn:microsoft.com/office/officeart/2005/8/layout/hierarchy1"/>
    <dgm:cxn modelId="{76582779-4D09-45F4-9335-C4BFBF8253F7}" type="presParOf" srcId="{5BC4F1EE-7912-449A-8879-4DE1E5FCEAC0}" destId="{3FBE16A3-D187-48BD-9532-BD6F748F172E}" srcOrd="1" destOrd="0" presId="urn:microsoft.com/office/officeart/2005/8/layout/hierarchy1"/>
    <dgm:cxn modelId="{9B0DBE69-A6D1-48C8-ABE5-F40E40874E73}" type="presParOf" srcId="{3FBE16A3-D187-48BD-9532-BD6F748F172E}" destId="{A2B3FC22-DCDF-4280-ABFD-CF15D14D43D5}" srcOrd="0" destOrd="0" presId="urn:microsoft.com/office/officeart/2005/8/layout/hierarchy1"/>
    <dgm:cxn modelId="{25ECDED0-AF10-41A5-ACB0-4E994FFA2201}" type="presParOf" srcId="{A2B3FC22-DCDF-4280-ABFD-CF15D14D43D5}" destId="{1D1697C7-80E4-47AC-8C7A-8E3E35A683DA}" srcOrd="0" destOrd="0" presId="urn:microsoft.com/office/officeart/2005/8/layout/hierarchy1"/>
    <dgm:cxn modelId="{ED42BE38-A363-443F-A54F-B6A462BBF4D1}" type="presParOf" srcId="{A2B3FC22-DCDF-4280-ABFD-CF15D14D43D5}" destId="{94A2C404-3362-4B2F-A82B-6F6D0053DDD3}" srcOrd="1" destOrd="0" presId="urn:microsoft.com/office/officeart/2005/8/layout/hierarchy1"/>
    <dgm:cxn modelId="{58E4AE4C-F168-4DEC-AAB3-5D57343F14B4}" type="presParOf" srcId="{3FBE16A3-D187-48BD-9532-BD6F748F172E}" destId="{7AD4DD0B-BD76-407F-A6B6-164B742D3E97}" srcOrd="1" destOrd="0" presId="urn:microsoft.com/office/officeart/2005/8/layout/hierarchy1"/>
    <dgm:cxn modelId="{E63C1B42-1E5E-4205-B0C7-549F52C7BC19}" type="presParOf" srcId="{14A414B0-613C-4DE3-92C0-0428B2CBAF0F}" destId="{C3488603-7AF6-4C6D-95F0-B2D755DA2F2C}" srcOrd="2" destOrd="0" presId="urn:microsoft.com/office/officeart/2005/8/layout/hierarchy1"/>
    <dgm:cxn modelId="{7CAEA859-F30E-4914-8E58-27F0B812A909}" type="presParOf" srcId="{14A414B0-613C-4DE3-92C0-0428B2CBAF0F}" destId="{85C8196C-8318-4C01-B196-CA61796E915D}" srcOrd="3" destOrd="0" presId="urn:microsoft.com/office/officeart/2005/8/layout/hierarchy1"/>
    <dgm:cxn modelId="{8E94E1D6-ABE2-4F06-9C96-3D8675FC10F8}" type="presParOf" srcId="{85C8196C-8318-4C01-B196-CA61796E915D}" destId="{49E03106-DFC3-4CFE-A9F0-7FDBA9246811}" srcOrd="0" destOrd="0" presId="urn:microsoft.com/office/officeart/2005/8/layout/hierarchy1"/>
    <dgm:cxn modelId="{F969CE60-66D1-48B3-887C-7C1FC3B151E9}" type="presParOf" srcId="{49E03106-DFC3-4CFE-A9F0-7FDBA9246811}" destId="{F3D2F105-3489-45FB-A08C-7800AF5C6BBC}" srcOrd="0" destOrd="0" presId="urn:microsoft.com/office/officeart/2005/8/layout/hierarchy1"/>
    <dgm:cxn modelId="{FE09039D-13A5-416A-ABD2-D758D913FFC8}" type="presParOf" srcId="{49E03106-DFC3-4CFE-A9F0-7FDBA9246811}" destId="{5D3273D3-336B-4669-A34A-9AD8A5AF1386}" srcOrd="1" destOrd="0" presId="urn:microsoft.com/office/officeart/2005/8/layout/hierarchy1"/>
    <dgm:cxn modelId="{0B6E20C4-D7C8-4F11-9733-C4BCAD8FEEB7}" type="presParOf" srcId="{85C8196C-8318-4C01-B196-CA61796E915D}" destId="{F0615012-73E2-40ED-83EB-F5528247929A}" srcOrd="1" destOrd="0" presId="urn:microsoft.com/office/officeart/2005/8/layout/hierarchy1"/>
    <dgm:cxn modelId="{F77FF596-13C3-43F4-A983-DCDFC5E171F4}" type="presParOf" srcId="{F0615012-73E2-40ED-83EB-F5528247929A}" destId="{4F4B6904-6CB7-4358-92C4-174A5563A721}" srcOrd="0" destOrd="0" presId="urn:microsoft.com/office/officeart/2005/8/layout/hierarchy1"/>
    <dgm:cxn modelId="{428A4A30-1046-402B-8499-7FAB53934F57}" type="presParOf" srcId="{F0615012-73E2-40ED-83EB-F5528247929A}" destId="{2C46C4BA-E88F-45E5-88AF-68FFCBEBAB14}" srcOrd="1" destOrd="0" presId="urn:microsoft.com/office/officeart/2005/8/layout/hierarchy1"/>
    <dgm:cxn modelId="{04DA2E2D-B98F-4153-BB6B-AC2BA4BB9FA4}" type="presParOf" srcId="{2C46C4BA-E88F-45E5-88AF-68FFCBEBAB14}" destId="{003DB6F3-F8D7-4E55-B866-AD54137A2126}" srcOrd="0" destOrd="0" presId="urn:microsoft.com/office/officeart/2005/8/layout/hierarchy1"/>
    <dgm:cxn modelId="{94B712A1-787E-4397-95BF-5C368A53245C}" type="presParOf" srcId="{003DB6F3-F8D7-4E55-B866-AD54137A2126}" destId="{3EBF80AE-33F2-4907-8589-F62CCC788263}" srcOrd="0" destOrd="0" presId="urn:microsoft.com/office/officeart/2005/8/layout/hierarchy1"/>
    <dgm:cxn modelId="{BF82986D-9F95-4C01-AB4D-5225498EF821}" type="presParOf" srcId="{003DB6F3-F8D7-4E55-B866-AD54137A2126}" destId="{BB5DF174-4D58-40FF-A8EB-0167DD310FD9}" srcOrd="1" destOrd="0" presId="urn:microsoft.com/office/officeart/2005/8/layout/hierarchy1"/>
    <dgm:cxn modelId="{F9683F2A-F0B3-4C0C-A938-6E3217456477}" type="presParOf" srcId="{2C46C4BA-E88F-45E5-88AF-68FFCBEBAB14}" destId="{94580D45-A172-4DFC-A178-B80F31E451E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0D7993-2D23-4A74-87B0-380FFB4B38B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BE020AB-3629-49FC-A3E6-81CC59CF7337}">
      <dgm:prSet phldrT="[Text]"/>
      <dgm:spPr/>
      <dgm:t>
        <a:bodyPr/>
        <a:lstStyle/>
        <a:p>
          <a:pPr rtl="1"/>
          <a:r>
            <a:rPr lang="he-IL" dirty="0"/>
            <a:t>כניסה לשדה אחר לקטוף פירות</a:t>
          </a:r>
        </a:p>
      </dgm:t>
    </dgm:pt>
    <dgm:pt modelId="{FB774CAC-CA12-4287-8046-6328D0B24402}" type="parTrans" cxnId="{754A2584-043E-418F-9C60-0061401E3EBD}">
      <dgm:prSet/>
      <dgm:spPr/>
      <dgm:t>
        <a:bodyPr/>
        <a:lstStyle/>
        <a:p>
          <a:pPr rtl="1"/>
          <a:endParaRPr lang="he-IL"/>
        </a:p>
      </dgm:t>
    </dgm:pt>
    <dgm:pt modelId="{EDA623FE-B22A-4000-92C3-0F7563F5DECE}" type="sibTrans" cxnId="{754A2584-043E-418F-9C60-0061401E3EBD}">
      <dgm:prSet/>
      <dgm:spPr/>
      <dgm:t>
        <a:bodyPr/>
        <a:lstStyle/>
        <a:p>
          <a:pPr rtl="1"/>
          <a:endParaRPr lang="he-IL"/>
        </a:p>
      </dgm:t>
    </dgm:pt>
    <dgm:pt modelId="{36C62DB9-CE64-40EE-908F-526FB21A0184}">
      <dgm:prSet phldrT="[Text]"/>
      <dgm:spPr/>
      <dgm:t>
        <a:bodyPr/>
        <a:lstStyle/>
        <a:p>
          <a:pPr rtl="1"/>
          <a:r>
            <a:rPr lang="he-IL" dirty="0"/>
            <a:t>הקרקע גם כן הפקר</a:t>
          </a:r>
        </a:p>
      </dgm:t>
    </dgm:pt>
    <dgm:pt modelId="{464724C5-8F42-4623-89D0-7B3F908B1D35}" type="parTrans" cxnId="{F757140B-7BDE-4022-A80A-38348415AB9B}">
      <dgm:prSet/>
      <dgm:spPr/>
      <dgm:t>
        <a:bodyPr/>
        <a:lstStyle/>
        <a:p>
          <a:pPr rtl="1"/>
          <a:endParaRPr lang="he-IL"/>
        </a:p>
      </dgm:t>
    </dgm:pt>
    <dgm:pt modelId="{A6EB3E44-39BA-4D4F-B76B-2F06E2BACA67}" type="sibTrans" cxnId="{F757140B-7BDE-4022-A80A-38348415AB9B}">
      <dgm:prSet/>
      <dgm:spPr/>
      <dgm:t>
        <a:bodyPr/>
        <a:lstStyle/>
        <a:p>
          <a:pPr rtl="1"/>
          <a:endParaRPr lang="he-IL"/>
        </a:p>
      </dgm:t>
    </dgm:pt>
    <dgm:pt modelId="{6EB2DA95-A818-4E76-B54A-DAB1A0FD53AE}">
      <dgm:prSet phldrT="[Text]"/>
      <dgm:spPr/>
      <dgm:t>
        <a:bodyPr/>
        <a:lstStyle/>
        <a:p>
          <a:pPr rtl="1"/>
          <a:r>
            <a:rPr lang="he-IL" dirty="0"/>
            <a:t>כך משמע </a:t>
          </a:r>
          <a:r>
            <a:rPr lang="he-IL" dirty="0" err="1"/>
            <a:t>ברשב"א</a:t>
          </a:r>
          <a:r>
            <a:rPr lang="he-IL" dirty="0"/>
            <a:t>, מבי"ט</a:t>
          </a:r>
        </a:p>
      </dgm:t>
    </dgm:pt>
    <dgm:pt modelId="{EADC368B-08E4-4E37-9976-D2F5D4B32A95}" type="parTrans" cxnId="{F45A9287-99D2-4981-BC5A-C8D644BCEE1A}">
      <dgm:prSet/>
      <dgm:spPr/>
      <dgm:t>
        <a:bodyPr/>
        <a:lstStyle/>
        <a:p>
          <a:pPr rtl="1"/>
          <a:endParaRPr lang="he-IL"/>
        </a:p>
      </dgm:t>
    </dgm:pt>
    <dgm:pt modelId="{CD782E0A-0936-4E89-BE56-E920E719C060}" type="sibTrans" cxnId="{F45A9287-99D2-4981-BC5A-C8D644BCEE1A}">
      <dgm:prSet/>
      <dgm:spPr/>
      <dgm:t>
        <a:bodyPr/>
        <a:lstStyle/>
        <a:p>
          <a:pPr rtl="1"/>
          <a:endParaRPr lang="he-IL"/>
        </a:p>
      </dgm:t>
    </dgm:pt>
    <dgm:pt modelId="{577B5B13-48DE-4AF7-ADAC-1FA38DD1964E}">
      <dgm:prSet phldrT="[Text]"/>
      <dgm:spPr/>
      <dgm:t>
        <a:bodyPr/>
        <a:lstStyle/>
        <a:p>
          <a:pPr rtl="1"/>
          <a:r>
            <a:rPr lang="he-IL" dirty="0"/>
            <a:t>הקרקע מופקר לצורך איסוף הפירות</a:t>
          </a:r>
        </a:p>
      </dgm:t>
    </dgm:pt>
    <dgm:pt modelId="{CD5539CB-81EF-40B9-BE87-EBD13EA0759D}" type="parTrans" cxnId="{C860A30E-850C-4FE8-93B8-1EA6935C995B}">
      <dgm:prSet/>
      <dgm:spPr/>
      <dgm:t>
        <a:bodyPr/>
        <a:lstStyle/>
        <a:p>
          <a:pPr rtl="1"/>
          <a:endParaRPr lang="he-IL"/>
        </a:p>
      </dgm:t>
    </dgm:pt>
    <dgm:pt modelId="{8EB68D82-15AA-4295-8B92-FD59714B1BD0}" type="sibTrans" cxnId="{C860A30E-850C-4FE8-93B8-1EA6935C995B}">
      <dgm:prSet/>
      <dgm:spPr/>
      <dgm:t>
        <a:bodyPr/>
        <a:lstStyle/>
        <a:p>
          <a:pPr rtl="1"/>
          <a:endParaRPr lang="he-IL"/>
        </a:p>
      </dgm:t>
    </dgm:pt>
    <dgm:pt modelId="{D5ABB397-D554-455C-878A-986BC4460BD7}">
      <dgm:prSet phldrT="[Text]"/>
      <dgm:spPr/>
      <dgm:t>
        <a:bodyPr/>
        <a:lstStyle/>
        <a:p>
          <a:pPr rtl="1"/>
          <a:r>
            <a:rPr lang="he-IL" dirty="0"/>
            <a:t>רש"י, תוס</a:t>
          </a:r>
        </a:p>
      </dgm:t>
    </dgm:pt>
    <dgm:pt modelId="{B6A9974E-5BA6-4E84-AFCF-E01074CBE795}" type="parTrans" cxnId="{C91A5F5D-2E9E-4227-814E-4AB6A28FAD6F}">
      <dgm:prSet/>
      <dgm:spPr/>
      <dgm:t>
        <a:bodyPr/>
        <a:lstStyle/>
        <a:p>
          <a:pPr rtl="1"/>
          <a:endParaRPr lang="he-IL"/>
        </a:p>
      </dgm:t>
    </dgm:pt>
    <dgm:pt modelId="{4BDE78D4-8648-472F-A7FB-11C743193CA4}" type="sibTrans" cxnId="{C91A5F5D-2E9E-4227-814E-4AB6A28FAD6F}">
      <dgm:prSet/>
      <dgm:spPr/>
      <dgm:t>
        <a:bodyPr/>
        <a:lstStyle/>
        <a:p>
          <a:pPr rtl="1"/>
          <a:endParaRPr lang="he-IL"/>
        </a:p>
      </dgm:t>
    </dgm:pt>
    <dgm:pt modelId="{366137CC-69F8-4D8C-BCC7-BF32938F3584}">
      <dgm:prSet phldrT="[Text]"/>
      <dgm:spPr/>
      <dgm:t>
        <a:bodyPr/>
        <a:lstStyle/>
        <a:p>
          <a:pPr rtl="1"/>
          <a:r>
            <a:rPr lang="he-IL" dirty="0"/>
            <a:t>מי שלא נותן גישה לפירות מבטל מצוות הפקר</a:t>
          </a:r>
        </a:p>
      </dgm:t>
    </dgm:pt>
    <dgm:pt modelId="{C52FB54C-7981-4FEA-84AC-8FCF5CA047D1}" type="parTrans" cxnId="{52B94D7E-9116-4A38-8FBF-9C6E875DCAC6}">
      <dgm:prSet/>
      <dgm:spPr/>
      <dgm:t>
        <a:bodyPr/>
        <a:lstStyle/>
        <a:p>
          <a:pPr rtl="1"/>
          <a:endParaRPr lang="he-IL"/>
        </a:p>
      </dgm:t>
    </dgm:pt>
    <dgm:pt modelId="{C06C1E05-9258-4413-836E-FF6182A7CF13}" type="sibTrans" cxnId="{52B94D7E-9116-4A38-8FBF-9C6E875DCAC6}">
      <dgm:prSet/>
      <dgm:spPr/>
      <dgm:t>
        <a:bodyPr/>
        <a:lstStyle/>
        <a:p>
          <a:pPr rtl="1"/>
          <a:endParaRPr lang="he-IL"/>
        </a:p>
      </dgm:t>
    </dgm:pt>
    <dgm:pt modelId="{3D996C04-92D4-40ED-B095-CEA461FA7981}">
      <dgm:prSet phldrT="[Text]"/>
      <dgm:spPr/>
      <dgm:t>
        <a:bodyPr/>
        <a:lstStyle/>
        <a:p>
          <a:pPr rtl="1"/>
          <a:r>
            <a:rPr lang="he-IL" dirty="0"/>
            <a:t>רמב"ם</a:t>
          </a:r>
        </a:p>
      </dgm:t>
    </dgm:pt>
    <dgm:pt modelId="{BE0BF842-0ACF-48BC-BA57-251B7346427E}" type="parTrans" cxnId="{0A40160C-4A69-4CAE-828B-0EBD3CB8FAB2}">
      <dgm:prSet/>
      <dgm:spPr/>
      <dgm:t>
        <a:bodyPr/>
        <a:lstStyle/>
        <a:p>
          <a:pPr rtl="1"/>
          <a:endParaRPr lang="he-IL"/>
        </a:p>
      </dgm:t>
    </dgm:pt>
    <dgm:pt modelId="{08B605AB-41A2-4C6F-A3F4-DA36CD6FA3FF}" type="sibTrans" cxnId="{0A40160C-4A69-4CAE-828B-0EBD3CB8FAB2}">
      <dgm:prSet/>
      <dgm:spPr/>
      <dgm:t>
        <a:bodyPr/>
        <a:lstStyle/>
        <a:p>
          <a:pPr rtl="1"/>
          <a:endParaRPr lang="he-IL"/>
        </a:p>
      </dgm:t>
    </dgm:pt>
    <dgm:pt modelId="{495188D2-1E76-40F0-B7CA-149CC9A38D1D}" type="pres">
      <dgm:prSet presAssocID="{610D7993-2D23-4A74-87B0-380FFB4B38BD}" presName="hierChild1" presStyleCnt="0">
        <dgm:presLayoutVars>
          <dgm:chPref val="1"/>
          <dgm:dir val="rev"/>
          <dgm:animOne val="branch"/>
          <dgm:animLvl val="lvl"/>
          <dgm:resizeHandles/>
        </dgm:presLayoutVars>
      </dgm:prSet>
      <dgm:spPr/>
    </dgm:pt>
    <dgm:pt modelId="{C5FAFA3E-7E69-4B36-AD01-935C5BB9432B}" type="pres">
      <dgm:prSet presAssocID="{FBE020AB-3629-49FC-A3E6-81CC59CF7337}" presName="hierRoot1" presStyleCnt="0"/>
      <dgm:spPr/>
    </dgm:pt>
    <dgm:pt modelId="{CB59E233-DCDC-4591-872B-9DBAAA89577D}" type="pres">
      <dgm:prSet presAssocID="{FBE020AB-3629-49FC-A3E6-81CC59CF7337}" presName="composite" presStyleCnt="0"/>
      <dgm:spPr/>
    </dgm:pt>
    <dgm:pt modelId="{15A1F59C-4AF0-47AC-9768-14F4BF8B7DC0}" type="pres">
      <dgm:prSet presAssocID="{FBE020AB-3629-49FC-A3E6-81CC59CF7337}" presName="background" presStyleLbl="node0" presStyleIdx="0" presStyleCnt="1"/>
      <dgm:spPr/>
    </dgm:pt>
    <dgm:pt modelId="{FC7A0FAF-A0C1-4EE4-A3E2-0077275A39A6}" type="pres">
      <dgm:prSet presAssocID="{FBE020AB-3629-49FC-A3E6-81CC59CF7337}" presName="text" presStyleLbl="fgAcc0" presStyleIdx="0" presStyleCnt="1">
        <dgm:presLayoutVars>
          <dgm:chPref val="3"/>
        </dgm:presLayoutVars>
      </dgm:prSet>
      <dgm:spPr/>
    </dgm:pt>
    <dgm:pt modelId="{AB637D0D-4D1C-4DBA-9842-7B48A30D0B5F}" type="pres">
      <dgm:prSet presAssocID="{FBE020AB-3629-49FC-A3E6-81CC59CF7337}" presName="hierChild2" presStyleCnt="0"/>
      <dgm:spPr/>
    </dgm:pt>
    <dgm:pt modelId="{89146C0F-4B22-48A8-919C-46DB3680F4D3}" type="pres">
      <dgm:prSet presAssocID="{464724C5-8F42-4623-89D0-7B3F908B1D35}" presName="Name10" presStyleLbl="parChTrans1D2" presStyleIdx="0" presStyleCnt="3"/>
      <dgm:spPr/>
    </dgm:pt>
    <dgm:pt modelId="{A92D433A-A9FB-469E-943D-4039FA41DC98}" type="pres">
      <dgm:prSet presAssocID="{36C62DB9-CE64-40EE-908F-526FB21A0184}" presName="hierRoot2" presStyleCnt="0"/>
      <dgm:spPr/>
    </dgm:pt>
    <dgm:pt modelId="{C61CF7D2-4B92-4780-A474-FB7E7B6C2723}" type="pres">
      <dgm:prSet presAssocID="{36C62DB9-CE64-40EE-908F-526FB21A0184}" presName="composite2" presStyleCnt="0"/>
      <dgm:spPr/>
    </dgm:pt>
    <dgm:pt modelId="{77E52E75-AF4F-4BC7-B279-42AE52761FA7}" type="pres">
      <dgm:prSet presAssocID="{36C62DB9-CE64-40EE-908F-526FB21A0184}" presName="background2" presStyleLbl="node2" presStyleIdx="0" presStyleCnt="3"/>
      <dgm:spPr/>
    </dgm:pt>
    <dgm:pt modelId="{DA10F6B4-5ABE-4CE4-B6B3-9409ED1DE8A5}" type="pres">
      <dgm:prSet presAssocID="{36C62DB9-CE64-40EE-908F-526FB21A0184}" presName="text2" presStyleLbl="fgAcc2" presStyleIdx="0" presStyleCnt="3">
        <dgm:presLayoutVars>
          <dgm:chPref val="3"/>
        </dgm:presLayoutVars>
      </dgm:prSet>
      <dgm:spPr/>
    </dgm:pt>
    <dgm:pt modelId="{D0966AAB-78D0-4FA4-839A-F78546B7CA54}" type="pres">
      <dgm:prSet presAssocID="{36C62DB9-CE64-40EE-908F-526FB21A0184}" presName="hierChild3" presStyleCnt="0"/>
      <dgm:spPr/>
    </dgm:pt>
    <dgm:pt modelId="{CB6EBD69-9EEF-423E-A5B2-EF2114AB861E}" type="pres">
      <dgm:prSet presAssocID="{EADC368B-08E4-4E37-9976-D2F5D4B32A95}" presName="Name17" presStyleLbl="parChTrans1D3" presStyleIdx="0" presStyleCnt="3"/>
      <dgm:spPr/>
    </dgm:pt>
    <dgm:pt modelId="{C68BD231-F904-443B-98D4-763377041442}" type="pres">
      <dgm:prSet presAssocID="{6EB2DA95-A818-4E76-B54A-DAB1A0FD53AE}" presName="hierRoot3" presStyleCnt="0"/>
      <dgm:spPr/>
    </dgm:pt>
    <dgm:pt modelId="{83C71C07-391A-468F-94FE-DA4F4AE86FE5}" type="pres">
      <dgm:prSet presAssocID="{6EB2DA95-A818-4E76-B54A-DAB1A0FD53AE}" presName="composite3" presStyleCnt="0"/>
      <dgm:spPr/>
    </dgm:pt>
    <dgm:pt modelId="{57BE558A-43B4-4D05-B7EA-990305638AA0}" type="pres">
      <dgm:prSet presAssocID="{6EB2DA95-A818-4E76-B54A-DAB1A0FD53AE}" presName="background3" presStyleLbl="node3" presStyleIdx="0" presStyleCnt="3"/>
      <dgm:spPr/>
    </dgm:pt>
    <dgm:pt modelId="{D3292353-10BF-412E-AEA3-CFB34BCD60F7}" type="pres">
      <dgm:prSet presAssocID="{6EB2DA95-A818-4E76-B54A-DAB1A0FD53AE}" presName="text3" presStyleLbl="fgAcc3" presStyleIdx="0" presStyleCnt="3">
        <dgm:presLayoutVars>
          <dgm:chPref val="3"/>
        </dgm:presLayoutVars>
      </dgm:prSet>
      <dgm:spPr/>
    </dgm:pt>
    <dgm:pt modelId="{6D8DA398-C4A8-4E31-BB68-5C5B34D8122F}" type="pres">
      <dgm:prSet presAssocID="{6EB2DA95-A818-4E76-B54A-DAB1A0FD53AE}" presName="hierChild4" presStyleCnt="0"/>
      <dgm:spPr/>
    </dgm:pt>
    <dgm:pt modelId="{423F33A9-E3C0-4761-903F-21243F851A58}" type="pres">
      <dgm:prSet presAssocID="{CD5539CB-81EF-40B9-BE87-EBD13EA0759D}" presName="Name10" presStyleLbl="parChTrans1D2" presStyleIdx="1" presStyleCnt="3"/>
      <dgm:spPr/>
    </dgm:pt>
    <dgm:pt modelId="{CD41C091-9E39-4DBD-8A73-352695ED1D60}" type="pres">
      <dgm:prSet presAssocID="{577B5B13-48DE-4AF7-ADAC-1FA38DD1964E}" presName="hierRoot2" presStyleCnt="0"/>
      <dgm:spPr/>
    </dgm:pt>
    <dgm:pt modelId="{C8DA8657-1F13-453B-9A00-5C4DFAEE54EA}" type="pres">
      <dgm:prSet presAssocID="{577B5B13-48DE-4AF7-ADAC-1FA38DD1964E}" presName="composite2" presStyleCnt="0"/>
      <dgm:spPr/>
    </dgm:pt>
    <dgm:pt modelId="{463ADAA6-70C1-41B6-A8E4-F6C50D6F3936}" type="pres">
      <dgm:prSet presAssocID="{577B5B13-48DE-4AF7-ADAC-1FA38DD1964E}" presName="background2" presStyleLbl="node2" presStyleIdx="1" presStyleCnt="3"/>
      <dgm:spPr/>
    </dgm:pt>
    <dgm:pt modelId="{311BEDDE-2E0A-4927-9CE3-FCD52413BBE4}" type="pres">
      <dgm:prSet presAssocID="{577B5B13-48DE-4AF7-ADAC-1FA38DD1964E}" presName="text2" presStyleLbl="fgAcc2" presStyleIdx="1" presStyleCnt="3">
        <dgm:presLayoutVars>
          <dgm:chPref val="3"/>
        </dgm:presLayoutVars>
      </dgm:prSet>
      <dgm:spPr/>
    </dgm:pt>
    <dgm:pt modelId="{D3125E43-4494-4FAE-9747-3397088F66F2}" type="pres">
      <dgm:prSet presAssocID="{577B5B13-48DE-4AF7-ADAC-1FA38DD1964E}" presName="hierChild3" presStyleCnt="0"/>
      <dgm:spPr/>
    </dgm:pt>
    <dgm:pt modelId="{F4D69498-D91C-4C12-9CEC-2C4D0FD20D20}" type="pres">
      <dgm:prSet presAssocID="{B6A9974E-5BA6-4E84-AFCF-E01074CBE795}" presName="Name17" presStyleLbl="parChTrans1D3" presStyleIdx="1" presStyleCnt="3"/>
      <dgm:spPr/>
    </dgm:pt>
    <dgm:pt modelId="{13F88410-31B8-467B-A3F7-96B0EAA3BF05}" type="pres">
      <dgm:prSet presAssocID="{D5ABB397-D554-455C-878A-986BC4460BD7}" presName="hierRoot3" presStyleCnt="0"/>
      <dgm:spPr/>
    </dgm:pt>
    <dgm:pt modelId="{5A36E195-D4B0-4103-9A92-947F86E5326F}" type="pres">
      <dgm:prSet presAssocID="{D5ABB397-D554-455C-878A-986BC4460BD7}" presName="composite3" presStyleCnt="0"/>
      <dgm:spPr/>
    </dgm:pt>
    <dgm:pt modelId="{07762575-CCF3-42CD-AA99-DB06505C4DBE}" type="pres">
      <dgm:prSet presAssocID="{D5ABB397-D554-455C-878A-986BC4460BD7}" presName="background3" presStyleLbl="node3" presStyleIdx="1" presStyleCnt="3"/>
      <dgm:spPr/>
    </dgm:pt>
    <dgm:pt modelId="{A767B96E-729E-42EF-B7B8-FC0831F0C746}" type="pres">
      <dgm:prSet presAssocID="{D5ABB397-D554-455C-878A-986BC4460BD7}" presName="text3" presStyleLbl="fgAcc3" presStyleIdx="1" presStyleCnt="3">
        <dgm:presLayoutVars>
          <dgm:chPref val="3"/>
        </dgm:presLayoutVars>
      </dgm:prSet>
      <dgm:spPr/>
    </dgm:pt>
    <dgm:pt modelId="{49ECB954-415E-4A61-945D-FA4397E1C357}" type="pres">
      <dgm:prSet presAssocID="{D5ABB397-D554-455C-878A-986BC4460BD7}" presName="hierChild4" presStyleCnt="0"/>
      <dgm:spPr/>
    </dgm:pt>
    <dgm:pt modelId="{816490BB-6D6D-47FC-A962-0F86A29AB77E}" type="pres">
      <dgm:prSet presAssocID="{C52FB54C-7981-4FEA-84AC-8FCF5CA047D1}" presName="Name10" presStyleLbl="parChTrans1D2" presStyleIdx="2" presStyleCnt="3"/>
      <dgm:spPr/>
    </dgm:pt>
    <dgm:pt modelId="{4853555A-DB25-45F4-9849-392794F6F0FF}" type="pres">
      <dgm:prSet presAssocID="{366137CC-69F8-4D8C-BCC7-BF32938F3584}" presName="hierRoot2" presStyleCnt="0"/>
      <dgm:spPr/>
    </dgm:pt>
    <dgm:pt modelId="{3B2781E2-BD04-4ADD-AF55-F81AB56460E5}" type="pres">
      <dgm:prSet presAssocID="{366137CC-69F8-4D8C-BCC7-BF32938F3584}" presName="composite2" presStyleCnt="0"/>
      <dgm:spPr/>
    </dgm:pt>
    <dgm:pt modelId="{0FB3DFB1-000E-4DF4-A57F-40C099612673}" type="pres">
      <dgm:prSet presAssocID="{366137CC-69F8-4D8C-BCC7-BF32938F3584}" presName="background2" presStyleLbl="node2" presStyleIdx="2" presStyleCnt="3"/>
      <dgm:spPr/>
    </dgm:pt>
    <dgm:pt modelId="{301E062B-0F16-4141-B7A3-DC6F6A967BA5}" type="pres">
      <dgm:prSet presAssocID="{366137CC-69F8-4D8C-BCC7-BF32938F3584}" presName="text2" presStyleLbl="fgAcc2" presStyleIdx="2" presStyleCnt="3">
        <dgm:presLayoutVars>
          <dgm:chPref val="3"/>
        </dgm:presLayoutVars>
      </dgm:prSet>
      <dgm:spPr/>
    </dgm:pt>
    <dgm:pt modelId="{D72634D4-67B6-4314-B390-10F78982FA78}" type="pres">
      <dgm:prSet presAssocID="{366137CC-69F8-4D8C-BCC7-BF32938F3584}" presName="hierChild3" presStyleCnt="0"/>
      <dgm:spPr/>
    </dgm:pt>
    <dgm:pt modelId="{3D260DEE-AC4D-4595-8C41-8C5D457879AF}" type="pres">
      <dgm:prSet presAssocID="{BE0BF842-0ACF-48BC-BA57-251B7346427E}" presName="Name17" presStyleLbl="parChTrans1D3" presStyleIdx="2" presStyleCnt="3"/>
      <dgm:spPr/>
    </dgm:pt>
    <dgm:pt modelId="{9F1095AC-B704-488A-82C8-0563BA0FF979}" type="pres">
      <dgm:prSet presAssocID="{3D996C04-92D4-40ED-B095-CEA461FA7981}" presName="hierRoot3" presStyleCnt="0"/>
      <dgm:spPr/>
    </dgm:pt>
    <dgm:pt modelId="{EA405D37-364C-4475-B2F6-A5F078850036}" type="pres">
      <dgm:prSet presAssocID="{3D996C04-92D4-40ED-B095-CEA461FA7981}" presName="composite3" presStyleCnt="0"/>
      <dgm:spPr/>
    </dgm:pt>
    <dgm:pt modelId="{1F0D0CF6-D134-40BA-8803-2BA7482971E1}" type="pres">
      <dgm:prSet presAssocID="{3D996C04-92D4-40ED-B095-CEA461FA7981}" presName="background3" presStyleLbl="node3" presStyleIdx="2" presStyleCnt="3"/>
      <dgm:spPr/>
    </dgm:pt>
    <dgm:pt modelId="{B3384177-04F7-4715-B478-251F593E7823}" type="pres">
      <dgm:prSet presAssocID="{3D996C04-92D4-40ED-B095-CEA461FA7981}" presName="text3" presStyleLbl="fgAcc3" presStyleIdx="2" presStyleCnt="3">
        <dgm:presLayoutVars>
          <dgm:chPref val="3"/>
        </dgm:presLayoutVars>
      </dgm:prSet>
      <dgm:spPr/>
    </dgm:pt>
    <dgm:pt modelId="{7F33B477-E7AD-4D99-A96F-16BD952186B2}" type="pres">
      <dgm:prSet presAssocID="{3D996C04-92D4-40ED-B095-CEA461FA7981}" presName="hierChild4" presStyleCnt="0"/>
      <dgm:spPr/>
    </dgm:pt>
  </dgm:ptLst>
  <dgm:cxnLst>
    <dgm:cxn modelId="{9973AE0A-9753-4B3F-BC5C-576C690E30F2}" type="presOf" srcId="{C52FB54C-7981-4FEA-84AC-8FCF5CA047D1}" destId="{816490BB-6D6D-47FC-A962-0F86A29AB77E}" srcOrd="0" destOrd="0" presId="urn:microsoft.com/office/officeart/2005/8/layout/hierarchy1"/>
    <dgm:cxn modelId="{F757140B-7BDE-4022-A80A-38348415AB9B}" srcId="{FBE020AB-3629-49FC-A3E6-81CC59CF7337}" destId="{36C62DB9-CE64-40EE-908F-526FB21A0184}" srcOrd="0" destOrd="0" parTransId="{464724C5-8F42-4623-89D0-7B3F908B1D35}" sibTransId="{A6EB3E44-39BA-4D4F-B76B-2F06E2BACA67}"/>
    <dgm:cxn modelId="{0A40160C-4A69-4CAE-828B-0EBD3CB8FAB2}" srcId="{366137CC-69F8-4D8C-BCC7-BF32938F3584}" destId="{3D996C04-92D4-40ED-B095-CEA461FA7981}" srcOrd="0" destOrd="0" parTransId="{BE0BF842-0ACF-48BC-BA57-251B7346427E}" sibTransId="{08B605AB-41A2-4C6F-A3F4-DA36CD6FA3FF}"/>
    <dgm:cxn modelId="{C860A30E-850C-4FE8-93B8-1EA6935C995B}" srcId="{FBE020AB-3629-49FC-A3E6-81CC59CF7337}" destId="{577B5B13-48DE-4AF7-ADAC-1FA38DD1964E}" srcOrd="1" destOrd="0" parTransId="{CD5539CB-81EF-40B9-BE87-EBD13EA0759D}" sibTransId="{8EB68D82-15AA-4295-8B92-FD59714B1BD0}"/>
    <dgm:cxn modelId="{274D520F-1294-4935-AB32-97BB5F2840E7}" type="presOf" srcId="{577B5B13-48DE-4AF7-ADAC-1FA38DD1964E}" destId="{311BEDDE-2E0A-4927-9CE3-FCD52413BBE4}" srcOrd="0" destOrd="0" presId="urn:microsoft.com/office/officeart/2005/8/layout/hierarchy1"/>
    <dgm:cxn modelId="{9325422E-DB3A-4CA2-ABC4-20C54F5DF1C9}" type="presOf" srcId="{EADC368B-08E4-4E37-9976-D2F5D4B32A95}" destId="{CB6EBD69-9EEF-423E-A5B2-EF2114AB861E}" srcOrd="0" destOrd="0" presId="urn:microsoft.com/office/officeart/2005/8/layout/hierarchy1"/>
    <dgm:cxn modelId="{F473382F-2626-4476-95C1-A6696D459457}" type="presOf" srcId="{36C62DB9-CE64-40EE-908F-526FB21A0184}" destId="{DA10F6B4-5ABE-4CE4-B6B3-9409ED1DE8A5}" srcOrd="0" destOrd="0" presId="urn:microsoft.com/office/officeart/2005/8/layout/hierarchy1"/>
    <dgm:cxn modelId="{6DFAD031-E7C6-41BF-AD74-1827FCDE744F}" type="presOf" srcId="{CD5539CB-81EF-40B9-BE87-EBD13EA0759D}" destId="{423F33A9-E3C0-4761-903F-21243F851A58}" srcOrd="0" destOrd="0" presId="urn:microsoft.com/office/officeart/2005/8/layout/hierarchy1"/>
    <dgm:cxn modelId="{C91A5F5D-2E9E-4227-814E-4AB6A28FAD6F}" srcId="{577B5B13-48DE-4AF7-ADAC-1FA38DD1964E}" destId="{D5ABB397-D554-455C-878A-986BC4460BD7}" srcOrd="0" destOrd="0" parTransId="{B6A9974E-5BA6-4E84-AFCF-E01074CBE795}" sibTransId="{4BDE78D4-8648-472F-A7FB-11C743193CA4}"/>
    <dgm:cxn modelId="{7F442241-AED1-47B1-ADFA-11A5BED05917}" type="presOf" srcId="{D5ABB397-D554-455C-878A-986BC4460BD7}" destId="{A767B96E-729E-42EF-B7B8-FC0831F0C746}" srcOrd="0" destOrd="0" presId="urn:microsoft.com/office/officeart/2005/8/layout/hierarchy1"/>
    <dgm:cxn modelId="{58F91043-63B5-42E9-AD7B-5BE39ED969C6}" type="presOf" srcId="{6EB2DA95-A818-4E76-B54A-DAB1A0FD53AE}" destId="{D3292353-10BF-412E-AEA3-CFB34BCD60F7}" srcOrd="0" destOrd="0" presId="urn:microsoft.com/office/officeart/2005/8/layout/hierarchy1"/>
    <dgm:cxn modelId="{52B94D7E-9116-4A38-8FBF-9C6E875DCAC6}" srcId="{FBE020AB-3629-49FC-A3E6-81CC59CF7337}" destId="{366137CC-69F8-4D8C-BCC7-BF32938F3584}" srcOrd="2" destOrd="0" parTransId="{C52FB54C-7981-4FEA-84AC-8FCF5CA047D1}" sibTransId="{C06C1E05-9258-4413-836E-FF6182A7CF13}"/>
    <dgm:cxn modelId="{754A2584-043E-418F-9C60-0061401E3EBD}" srcId="{610D7993-2D23-4A74-87B0-380FFB4B38BD}" destId="{FBE020AB-3629-49FC-A3E6-81CC59CF7337}" srcOrd="0" destOrd="0" parTransId="{FB774CAC-CA12-4287-8046-6328D0B24402}" sibTransId="{EDA623FE-B22A-4000-92C3-0F7563F5DECE}"/>
    <dgm:cxn modelId="{F45A9287-99D2-4981-BC5A-C8D644BCEE1A}" srcId="{36C62DB9-CE64-40EE-908F-526FB21A0184}" destId="{6EB2DA95-A818-4E76-B54A-DAB1A0FD53AE}" srcOrd="0" destOrd="0" parTransId="{EADC368B-08E4-4E37-9976-D2F5D4B32A95}" sibTransId="{CD782E0A-0936-4E89-BE56-E920E719C060}"/>
    <dgm:cxn modelId="{315520AC-0376-43D0-BD28-8F5B6FE54650}" type="presOf" srcId="{BE0BF842-0ACF-48BC-BA57-251B7346427E}" destId="{3D260DEE-AC4D-4595-8C41-8C5D457879AF}" srcOrd="0" destOrd="0" presId="urn:microsoft.com/office/officeart/2005/8/layout/hierarchy1"/>
    <dgm:cxn modelId="{E4B03FB9-D901-4077-8022-1D6E4C113A71}" type="presOf" srcId="{464724C5-8F42-4623-89D0-7B3F908B1D35}" destId="{89146C0F-4B22-48A8-919C-46DB3680F4D3}" srcOrd="0" destOrd="0" presId="urn:microsoft.com/office/officeart/2005/8/layout/hierarchy1"/>
    <dgm:cxn modelId="{338986CD-5E60-4875-9771-EEFCE1B78764}" type="presOf" srcId="{FBE020AB-3629-49FC-A3E6-81CC59CF7337}" destId="{FC7A0FAF-A0C1-4EE4-A3E2-0077275A39A6}" srcOrd="0" destOrd="0" presId="urn:microsoft.com/office/officeart/2005/8/layout/hierarchy1"/>
    <dgm:cxn modelId="{9E1068D5-FBA3-4693-A747-52E5C292D631}" type="presOf" srcId="{610D7993-2D23-4A74-87B0-380FFB4B38BD}" destId="{495188D2-1E76-40F0-B7CA-149CC9A38D1D}" srcOrd="0" destOrd="0" presId="urn:microsoft.com/office/officeart/2005/8/layout/hierarchy1"/>
    <dgm:cxn modelId="{1F23D7D6-5899-47A2-9043-A146D72437CD}" type="presOf" srcId="{B6A9974E-5BA6-4E84-AFCF-E01074CBE795}" destId="{F4D69498-D91C-4C12-9CEC-2C4D0FD20D20}" srcOrd="0" destOrd="0" presId="urn:microsoft.com/office/officeart/2005/8/layout/hierarchy1"/>
    <dgm:cxn modelId="{BBF917E6-4D84-4EA7-8E0B-B4B4CE558AEF}" type="presOf" srcId="{366137CC-69F8-4D8C-BCC7-BF32938F3584}" destId="{301E062B-0F16-4141-B7A3-DC6F6A967BA5}" srcOrd="0" destOrd="0" presId="urn:microsoft.com/office/officeart/2005/8/layout/hierarchy1"/>
    <dgm:cxn modelId="{437BFDE9-26B8-4E83-9F43-D19255396DBD}" type="presOf" srcId="{3D996C04-92D4-40ED-B095-CEA461FA7981}" destId="{B3384177-04F7-4715-B478-251F593E7823}" srcOrd="0" destOrd="0" presId="urn:microsoft.com/office/officeart/2005/8/layout/hierarchy1"/>
    <dgm:cxn modelId="{35459258-CD77-4DEB-8F8A-5967D16EC771}" type="presParOf" srcId="{495188D2-1E76-40F0-B7CA-149CC9A38D1D}" destId="{C5FAFA3E-7E69-4B36-AD01-935C5BB9432B}" srcOrd="0" destOrd="0" presId="urn:microsoft.com/office/officeart/2005/8/layout/hierarchy1"/>
    <dgm:cxn modelId="{0B670CA6-7BCD-4D19-B3C5-2E8305CE8D88}" type="presParOf" srcId="{C5FAFA3E-7E69-4B36-AD01-935C5BB9432B}" destId="{CB59E233-DCDC-4591-872B-9DBAAA89577D}" srcOrd="0" destOrd="0" presId="urn:microsoft.com/office/officeart/2005/8/layout/hierarchy1"/>
    <dgm:cxn modelId="{4C8143A7-D6EB-4F34-B2DB-D828D059D0FE}" type="presParOf" srcId="{CB59E233-DCDC-4591-872B-9DBAAA89577D}" destId="{15A1F59C-4AF0-47AC-9768-14F4BF8B7DC0}" srcOrd="0" destOrd="0" presId="urn:microsoft.com/office/officeart/2005/8/layout/hierarchy1"/>
    <dgm:cxn modelId="{60791DBF-EDB4-4AEA-A873-78D3BC8DAA61}" type="presParOf" srcId="{CB59E233-DCDC-4591-872B-9DBAAA89577D}" destId="{FC7A0FAF-A0C1-4EE4-A3E2-0077275A39A6}" srcOrd="1" destOrd="0" presId="urn:microsoft.com/office/officeart/2005/8/layout/hierarchy1"/>
    <dgm:cxn modelId="{9C207066-6D62-4E6A-9946-6CA46D2F1EE5}" type="presParOf" srcId="{C5FAFA3E-7E69-4B36-AD01-935C5BB9432B}" destId="{AB637D0D-4D1C-4DBA-9842-7B48A30D0B5F}" srcOrd="1" destOrd="0" presId="urn:microsoft.com/office/officeart/2005/8/layout/hierarchy1"/>
    <dgm:cxn modelId="{4B397700-5767-4FFC-AB5F-55BB019FE319}" type="presParOf" srcId="{AB637D0D-4D1C-4DBA-9842-7B48A30D0B5F}" destId="{89146C0F-4B22-48A8-919C-46DB3680F4D3}" srcOrd="0" destOrd="0" presId="urn:microsoft.com/office/officeart/2005/8/layout/hierarchy1"/>
    <dgm:cxn modelId="{A1B43823-CD6C-4D31-947F-51D64FEE22F2}" type="presParOf" srcId="{AB637D0D-4D1C-4DBA-9842-7B48A30D0B5F}" destId="{A92D433A-A9FB-469E-943D-4039FA41DC98}" srcOrd="1" destOrd="0" presId="urn:microsoft.com/office/officeart/2005/8/layout/hierarchy1"/>
    <dgm:cxn modelId="{39DC5EF2-77D5-44D4-A244-B29950F6ADAA}" type="presParOf" srcId="{A92D433A-A9FB-469E-943D-4039FA41DC98}" destId="{C61CF7D2-4B92-4780-A474-FB7E7B6C2723}" srcOrd="0" destOrd="0" presId="urn:microsoft.com/office/officeart/2005/8/layout/hierarchy1"/>
    <dgm:cxn modelId="{F242521F-4D5A-4EB2-B61D-C9B80DC820F6}" type="presParOf" srcId="{C61CF7D2-4B92-4780-A474-FB7E7B6C2723}" destId="{77E52E75-AF4F-4BC7-B279-42AE52761FA7}" srcOrd="0" destOrd="0" presId="urn:microsoft.com/office/officeart/2005/8/layout/hierarchy1"/>
    <dgm:cxn modelId="{4040FC2C-DEA1-4C3A-A5E5-093200CEE34C}" type="presParOf" srcId="{C61CF7D2-4B92-4780-A474-FB7E7B6C2723}" destId="{DA10F6B4-5ABE-4CE4-B6B3-9409ED1DE8A5}" srcOrd="1" destOrd="0" presId="urn:microsoft.com/office/officeart/2005/8/layout/hierarchy1"/>
    <dgm:cxn modelId="{7FD0CCCA-B6F4-4B85-BDC3-092391ECB8AB}" type="presParOf" srcId="{A92D433A-A9FB-469E-943D-4039FA41DC98}" destId="{D0966AAB-78D0-4FA4-839A-F78546B7CA54}" srcOrd="1" destOrd="0" presId="urn:microsoft.com/office/officeart/2005/8/layout/hierarchy1"/>
    <dgm:cxn modelId="{FF7CEA94-C025-4038-B89D-867FA804B127}" type="presParOf" srcId="{D0966AAB-78D0-4FA4-839A-F78546B7CA54}" destId="{CB6EBD69-9EEF-423E-A5B2-EF2114AB861E}" srcOrd="0" destOrd="0" presId="urn:microsoft.com/office/officeart/2005/8/layout/hierarchy1"/>
    <dgm:cxn modelId="{64488C43-49A1-42A2-9160-E929084A215E}" type="presParOf" srcId="{D0966AAB-78D0-4FA4-839A-F78546B7CA54}" destId="{C68BD231-F904-443B-98D4-763377041442}" srcOrd="1" destOrd="0" presId="urn:microsoft.com/office/officeart/2005/8/layout/hierarchy1"/>
    <dgm:cxn modelId="{6DC303CF-8CB1-4B41-BF6A-D6576772EAA0}" type="presParOf" srcId="{C68BD231-F904-443B-98D4-763377041442}" destId="{83C71C07-391A-468F-94FE-DA4F4AE86FE5}" srcOrd="0" destOrd="0" presId="urn:microsoft.com/office/officeart/2005/8/layout/hierarchy1"/>
    <dgm:cxn modelId="{DE2D2621-55FD-403E-9357-B4741F7468C5}" type="presParOf" srcId="{83C71C07-391A-468F-94FE-DA4F4AE86FE5}" destId="{57BE558A-43B4-4D05-B7EA-990305638AA0}" srcOrd="0" destOrd="0" presId="urn:microsoft.com/office/officeart/2005/8/layout/hierarchy1"/>
    <dgm:cxn modelId="{6AB34091-1CD9-4EF0-ACDE-2FFB37E0B9DB}" type="presParOf" srcId="{83C71C07-391A-468F-94FE-DA4F4AE86FE5}" destId="{D3292353-10BF-412E-AEA3-CFB34BCD60F7}" srcOrd="1" destOrd="0" presId="urn:microsoft.com/office/officeart/2005/8/layout/hierarchy1"/>
    <dgm:cxn modelId="{D35585E7-2E0F-424B-B8B9-4B5E511D034E}" type="presParOf" srcId="{C68BD231-F904-443B-98D4-763377041442}" destId="{6D8DA398-C4A8-4E31-BB68-5C5B34D8122F}" srcOrd="1" destOrd="0" presId="urn:microsoft.com/office/officeart/2005/8/layout/hierarchy1"/>
    <dgm:cxn modelId="{61E15B27-3ABF-47AD-8DB0-40DA865FFFAE}" type="presParOf" srcId="{AB637D0D-4D1C-4DBA-9842-7B48A30D0B5F}" destId="{423F33A9-E3C0-4761-903F-21243F851A58}" srcOrd="2" destOrd="0" presId="urn:microsoft.com/office/officeart/2005/8/layout/hierarchy1"/>
    <dgm:cxn modelId="{07D05712-F3DE-4492-8C50-A6635632474B}" type="presParOf" srcId="{AB637D0D-4D1C-4DBA-9842-7B48A30D0B5F}" destId="{CD41C091-9E39-4DBD-8A73-352695ED1D60}" srcOrd="3" destOrd="0" presId="urn:microsoft.com/office/officeart/2005/8/layout/hierarchy1"/>
    <dgm:cxn modelId="{E3A48FB4-AF30-4BA7-8A36-313B9E654734}" type="presParOf" srcId="{CD41C091-9E39-4DBD-8A73-352695ED1D60}" destId="{C8DA8657-1F13-453B-9A00-5C4DFAEE54EA}" srcOrd="0" destOrd="0" presId="urn:microsoft.com/office/officeart/2005/8/layout/hierarchy1"/>
    <dgm:cxn modelId="{3F34D33D-E812-4B08-A7AB-0A060CE20A21}" type="presParOf" srcId="{C8DA8657-1F13-453B-9A00-5C4DFAEE54EA}" destId="{463ADAA6-70C1-41B6-A8E4-F6C50D6F3936}" srcOrd="0" destOrd="0" presId="urn:microsoft.com/office/officeart/2005/8/layout/hierarchy1"/>
    <dgm:cxn modelId="{46BD5F0B-B9B4-4765-8E69-C2BCB792B658}" type="presParOf" srcId="{C8DA8657-1F13-453B-9A00-5C4DFAEE54EA}" destId="{311BEDDE-2E0A-4927-9CE3-FCD52413BBE4}" srcOrd="1" destOrd="0" presId="urn:microsoft.com/office/officeart/2005/8/layout/hierarchy1"/>
    <dgm:cxn modelId="{FB7E3C27-FF0E-457F-9D21-76D6FE99799F}" type="presParOf" srcId="{CD41C091-9E39-4DBD-8A73-352695ED1D60}" destId="{D3125E43-4494-4FAE-9747-3397088F66F2}" srcOrd="1" destOrd="0" presId="urn:microsoft.com/office/officeart/2005/8/layout/hierarchy1"/>
    <dgm:cxn modelId="{90911948-168F-491B-AA5F-F9E7F24643D5}" type="presParOf" srcId="{D3125E43-4494-4FAE-9747-3397088F66F2}" destId="{F4D69498-D91C-4C12-9CEC-2C4D0FD20D20}" srcOrd="0" destOrd="0" presId="urn:microsoft.com/office/officeart/2005/8/layout/hierarchy1"/>
    <dgm:cxn modelId="{C8703306-CCF3-49E7-B710-FA063AD2C352}" type="presParOf" srcId="{D3125E43-4494-4FAE-9747-3397088F66F2}" destId="{13F88410-31B8-467B-A3F7-96B0EAA3BF05}" srcOrd="1" destOrd="0" presId="urn:microsoft.com/office/officeart/2005/8/layout/hierarchy1"/>
    <dgm:cxn modelId="{DD95FA6D-5515-4D58-B8F0-923AD068FD9C}" type="presParOf" srcId="{13F88410-31B8-467B-A3F7-96B0EAA3BF05}" destId="{5A36E195-D4B0-4103-9A92-947F86E5326F}" srcOrd="0" destOrd="0" presId="urn:microsoft.com/office/officeart/2005/8/layout/hierarchy1"/>
    <dgm:cxn modelId="{667CA776-0B56-46CC-AB9F-2B05F253D7A1}" type="presParOf" srcId="{5A36E195-D4B0-4103-9A92-947F86E5326F}" destId="{07762575-CCF3-42CD-AA99-DB06505C4DBE}" srcOrd="0" destOrd="0" presId="urn:microsoft.com/office/officeart/2005/8/layout/hierarchy1"/>
    <dgm:cxn modelId="{CAB1625B-C678-4EB6-969B-3F94779B89DA}" type="presParOf" srcId="{5A36E195-D4B0-4103-9A92-947F86E5326F}" destId="{A767B96E-729E-42EF-B7B8-FC0831F0C746}" srcOrd="1" destOrd="0" presId="urn:microsoft.com/office/officeart/2005/8/layout/hierarchy1"/>
    <dgm:cxn modelId="{FB0E50BB-6080-4207-B753-184B66081596}" type="presParOf" srcId="{13F88410-31B8-467B-A3F7-96B0EAA3BF05}" destId="{49ECB954-415E-4A61-945D-FA4397E1C357}" srcOrd="1" destOrd="0" presId="urn:microsoft.com/office/officeart/2005/8/layout/hierarchy1"/>
    <dgm:cxn modelId="{37DE269C-319E-487A-8642-9BFC1DEEEE0C}" type="presParOf" srcId="{AB637D0D-4D1C-4DBA-9842-7B48A30D0B5F}" destId="{816490BB-6D6D-47FC-A962-0F86A29AB77E}" srcOrd="4" destOrd="0" presId="urn:microsoft.com/office/officeart/2005/8/layout/hierarchy1"/>
    <dgm:cxn modelId="{722C6243-93F5-46C5-B3FF-32F7641CED6A}" type="presParOf" srcId="{AB637D0D-4D1C-4DBA-9842-7B48A30D0B5F}" destId="{4853555A-DB25-45F4-9849-392794F6F0FF}" srcOrd="5" destOrd="0" presId="urn:microsoft.com/office/officeart/2005/8/layout/hierarchy1"/>
    <dgm:cxn modelId="{EB47A429-FC76-4F44-A943-FE1A2D7EE4FB}" type="presParOf" srcId="{4853555A-DB25-45F4-9849-392794F6F0FF}" destId="{3B2781E2-BD04-4ADD-AF55-F81AB56460E5}" srcOrd="0" destOrd="0" presId="urn:microsoft.com/office/officeart/2005/8/layout/hierarchy1"/>
    <dgm:cxn modelId="{D1D333B3-47F2-4FF4-B625-6019C308E441}" type="presParOf" srcId="{3B2781E2-BD04-4ADD-AF55-F81AB56460E5}" destId="{0FB3DFB1-000E-4DF4-A57F-40C099612673}" srcOrd="0" destOrd="0" presId="urn:microsoft.com/office/officeart/2005/8/layout/hierarchy1"/>
    <dgm:cxn modelId="{BED00438-BF44-4496-BC06-D3F696D4F7CB}" type="presParOf" srcId="{3B2781E2-BD04-4ADD-AF55-F81AB56460E5}" destId="{301E062B-0F16-4141-B7A3-DC6F6A967BA5}" srcOrd="1" destOrd="0" presId="urn:microsoft.com/office/officeart/2005/8/layout/hierarchy1"/>
    <dgm:cxn modelId="{A685780B-4A22-480F-938E-6A6667B6C83F}" type="presParOf" srcId="{4853555A-DB25-45F4-9849-392794F6F0FF}" destId="{D72634D4-67B6-4314-B390-10F78982FA78}" srcOrd="1" destOrd="0" presId="urn:microsoft.com/office/officeart/2005/8/layout/hierarchy1"/>
    <dgm:cxn modelId="{2D32FE70-59B9-45CD-B32E-5ACA3588687B}" type="presParOf" srcId="{D72634D4-67B6-4314-B390-10F78982FA78}" destId="{3D260DEE-AC4D-4595-8C41-8C5D457879AF}" srcOrd="0" destOrd="0" presId="urn:microsoft.com/office/officeart/2005/8/layout/hierarchy1"/>
    <dgm:cxn modelId="{62224A66-109E-4EB6-8F8B-7F03B6508673}" type="presParOf" srcId="{D72634D4-67B6-4314-B390-10F78982FA78}" destId="{9F1095AC-B704-488A-82C8-0563BA0FF979}" srcOrd="1" destOrd="0" presId="urn:microsoft.com/office/officeart/2005/8/layout/hierarchy1"/>
    <dgm:cxn modelId="{8C47E721-43CF-4062-B8A5-60E758F1DA0A}" type="presParOf" srcId="{9F1095AC-B704-488A-82C8-0563BA0FF979}" destId="{EA405D37-364C-4475-B2F6-A5F078850036}" srcOrd="0" destOrd="0" presId="urn:microsoft.com/office/officeart/2005/8/layout/hierarchy1"/>
    <dgm:cxn modelId="{F706291D-4FD4-491C-A1D5-4979242C43AE}" type="presParOf" srcId="{EA405D37-364C-4475-B2F6-A5F078850036}" destId="{1F0D0CF6-D134-40BA-8803-2BA7482971E1}" srcOrd="0" destOrd="0" presId="urn:microsoft.com/office/officeart/2005/8/layout/hierarchy1"/>
    <dgm:cxn modelId="{C3D98A59-E7DD-40B5-A09E-CCE891739829}" type="presParOf" srcId="{EA405D37-364C-4475-B2F6-A5F078850036}" destId="{B3384177-04F7-4715-B478-251F593E7823}" srcOrd="1" destOrd="0" presId="urn:microsoft.com/office/officeart/2005/8/layout/hierarchy1"/>
    <dgm:cxn modelId="{2EC12696-F408-4909-B3CE-9AC34D8E39FA}" type="presParOf" srcId="{9F1095AC-B704-488A-82C8-0563BA0FF979}" destId="{7F33B477-E7AD-4D99-A96F-16BD952186B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3FCA69-BA69-4F89-B1C5-255567B4EB1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A43EAF4-FE68-4E6F-B464-561F0AE6F3F4}">
      <dgm:prSet phldrT="[Text]"/>
      <dgm:spPr/>
      <dgm:t>
        <a:bodyPr/>
        <a:lstStyle/>
        <a:p>
          <a:pPr rtl="1"/>
          <a:r>
            <a:rPr lang="he-IL" dirty="0"/>
            <a:t>הפקר הפירות והארץ</a:t>
          </a:r>
        </a:p>
      </dgm:t>
    </dgm:pt>
    <dgm:pt modelId="{B4BF5094-5AA1-48FC-ADEB-56AC4E27FD31}" type="parTrans" cxnId="{2ADD4C72-B7DE-4C5D-BBFB-20C68B0BB6C1}">
      <dgm:prSet/>
      <dgm:spPr/>
      <dgm:t>
        <a:bodyPr/>
        <a:lstStyle/>
        <a:p>
          <a:pPr rtl="1"/>
          <a:endParaRPr lang="he-IL"/>
        </a:p>
      </dgm:t>
    </dgm:pt>
    <dgm:pt modelId="{EAC6B03E-4ADF-44E9-AEA9-FD71F6293690}" type="sibTrans" cxnId="{2ADD4C72-B7DE-4C5D-BBFB-20C68B0BB6C1}">
      <dgm:prSet/>
      <dgm:spPr/>
      <dgm:t>
        <a:bodyPr/>
        <a:lstStyle/>
        <a:p>
          <a:pPr rtl="1"/>
          <a:endParaRPr lang="he-IL"/>
        </a:p>
      </dgm:t>
    </dgm:pt>
    <dgm:pt modelId="{5A7A474C-38FE-4E9F-B48E-256CDE74A6CC}">
      <dgm:prSet phldrT="[Text]"/>
      <dgm:spPr/>
      <dgm:t>
        <a:bodyPr/>
        <a:lstStyle/>
        <a:p>
          <a:pPr rtl="1"/>
          <a:r>
            <a:rPr lang="he-IL" dirty="0"/>
            <a:t>שבת </a:t>
          </a:r>
          <a:r>
            <a:rPr lang="he-IL" b="1" u="sng" dirty="0"/>
            <a:t>הארץ </a:t>
          </a:r>
          <a:r>
            <a:rPr lang="he-IL" b="0" u="none" dirty="0"/>
            <a:t>מגידול פירות</a:t>
          </a:r>
        </a:p>
      </dgm:t>
    </dgm:pt>
    <dgm:pt modelId="{9CC8E4B5-5E30-4D62-97B7-E3CC343F124B}" type="parTrans" cxnId="{247EC29F-AE91-46B1-848D-C92C23318DB7}">
      <dgm:prSet/>
      <dgm:spPr/>
      <dgm:t>
        <a:bodyPr/>
        <a:lstStyle/>
        <a:p>
          <a:pPr rtl="1"/>
          <a:endParaRPr lang="he-IL"/>
        </a:p>
      </dgm:t>
    </dgm:pt>
    <dgm:pt modelId="{59A47DC9-4823-4247-A1C6-38FDC3B690A1}" type="sibTrans" cxnId="{247EC29F-AE91-46B1-848D-C92C23318DB7}">
      <dgm:prSet/>
      <dgm:spPr/>
      <dgm:t>
        <a:bodyPr/>
        <a:lstStyle/>
        <a:p>
          <a:pPr rtl="1"/>
          <a:endParaRPr lang="he-IL"/>
        </a:p>
      </dgm:t>
    </dgm:pt>
    <dgm:pt modelId="{450B3FCE-ED64-4C05-8CFA-D4CE4D33FA4E}">
      <dgm:prSet phldrT="[Text]"/>
      <dgm:spPr/>
      <dgm:t>
        <a:bodyPr/>
        <a:lstStyle/>
        <a:p>
          <a:pPr rtl="1"/>
          <a:r>
            <a:rPr lang="he-IL" dirty="0"/>
            <a:t>תשמטנה </a:t>
          </a:r>
          <a:r>
            <a:rPr lang="he-IL" b="1" u="sng" dirty="0"/>
            <a:t>מיצירת</a:t>
          </a:r>
          <a:r>
            <a:rPr lang="he-IL" dirty="0"/>
            <a:t> יבול</a:t>
          </a:r>
        </a:p>
      </dgm:t>
    </dgm:pt>
    <dgm:pt modelId="{2D39FA98-8A2D-4181-887E-5658DD335E9A}" type="parTrans" cxnId="{DE07C5A6-746D-45A3-824C-EE70B702153C}">
      <dgm:prSet/>
      <dgm:spPr/>
      <dgm:t>
        <a:bodyPr/>
        <a:lstStyle/>
        <a:p>
          <a:pPr rtl="1"/>
          <a:endParaRPr lang="he-IL"/>
        </a:p>
      </dgm:t>
    </dgm:pt>
    <dgm:pt modelId="{33BA6CDA-584A-42B1-B61F-85E50E53F184}" type="sibTrans" cxnId="{DE07C5A6-746D-45A3-824C-EE70B702153C}">
      <dgm:prSet/>
      <dgm:spPr/>
      <dgm:t>
        <a:bodyPr/>
        <a:lstStyle/>
        <a:p>
          <a:pPr rtl="1"/>
          <a:endParaRPr lang="he-IL"/>
        </a:p>
      </dgm:t>
    </dgm:pt>
    <dgm:pt modelId="{83E58CB9-9FB5-4FAC-A555-6BE1F1CE9F31}">
      <dgm:prSet phldrT="[Text]"/>
      <dgm:spPr/>
      <dgm:t>
        <a:bodyPr/>
        <a:lstStyle/>
        <a:p>
          <a:pPr rtl="1"/>
          <a:r>
            <a:rPr lang="he-IL" b="0" u="none" dirty="0"/>
            <a:t>חובת ההפקר- יש יחס ישר בין ה' לארץ. ואולי הוא גם מפקיר ישר</a:t>
          </a:r>
        </a:p>
      </dgm:t>
    </dgm:pt>
    <dgm:pt modelId="{26426383-EB4E-4A5D-9D14-56B25E5471F2}" type="parTrans" cxnId="{C2EC9215-C99A-4C0A-ADFA-5617D2EABDA7}">
      <dgm:prSet/>
      <dgm:spPr/>
      <dgm:t>
        <a:bodyPr/>
        <a:lstStyle/>
        <a:p>
          <a:pPr rtl="1"/>
          <a:endParaRPr lang="he-IL"/>
        </a:p>
      </dgm:t>
    </dgm:pt>
    <dgm:pt modelId="{75FF9119-5F2D-454E-930D-F339B3EBAA8A}" type="sibTrans" cxnId="{C2EC9215-C99A-4C0A-ADFA-5617D2EABDA7}">
      <dgm:prSet/>
      <dgm:spPr/>
      <dgm:t>
        <a:bodyPr/>
        <a:lstStyle/>
        <a:p>
          <a:pPr rtl="1"/>
          <a:endParaRPr lang="he-IL"/>
        </a:p>
      </dgm:t>
    </dgm:pt>
    <dgm:pt modelId="{19B1410D-2A0C-4B03-8710-0A3671272FD5}">
      <dgm:prSet phldrT="[Text]"/>
      <dgm:spPr/>
      <dgm:t>
        <a:bodyPr/>
        <a:lstStyle/>
        <a:p>
          <a:pPr rtl="1"/>
          <a:r>
            <a:rPr lang="he-IL" dirty="0"/>
            <a:t>עיקר השמיטה על האדם, ולכן החובה להפקיר נופל עליו</a:t>
          </a:r>
        </a:p>
      </dgm:t>
    </dgm:pt>
    <dgm:pt modelId="{82948E35-013C-40F8-85FF-F92B9A198E9E}" type="parTrans" cxnId="{42C83C36-0452-4096-B352-1434B34E3E8C}">
      <dgm:prSet/>
      <dgm:spPr/>
      <dgm:t>
        <a:bodyPr/>
        <a:lstStyle/>
        <a:p>
          <a:pPr rtl="1"/>
          <a:endParaRPr lang="he-IL"/>
        </a:p>
      </dgm:t>
    </dgm:pt>
    <dgm:pt modelId="{C2633FEA-8E61-475E-86BE-F4DDA9B10D87}" type="sibTrans" cxnId="{42C83C36-0452-4096-B352-1434B34E3E8C}">
      <dgm:prSet/>
      <dgm:spPr/>
      <dgm:t>
        <a:bodyPr/>
        <a:lstStyle/>
        <a:p>
          <a:pPr rtl="1"/>
          <a:endParaRPr lang="he-IL"/>
        </a:p>
      </dgm:t>
    </dgm:pt>
    <dgm:pt modelId="{E139F3BD-C4E9-429B-A3CB-D388A9083B28}">
      <dgm:prSet phldrT="[Text]"/>
      <dgm:spPr/>
      <dgm:t>
        <a:bodyPr/>
        <a:lstStyle/>
        <a:p>
          <a:pPr rtl="1"/>
          <a:r>
            <a:rPr lang="he-IL" b="0" u="none" dirty="0"/>
            <a:t>מה מופקר: גם על הקרקע עצמה חל ההפקר</a:t>
          </a:r>
        </a:p>
      </dgm:t>
    </dgm:pt>
    <dgm:pt modelId="{E7019B07-CCD3-405A-AD8D-D44925B95D16}" type="parTrans" cxnId="{F4A1E1C4-CE5A-4A9D-B977-3ABBFE110A53}">
      <dgm:prSet/>
      <dgm:spPr/>
      <dgm:t>
        <a:bodyPr/>
        <a:lstStyle/>
        <a:p>
          <a:pPr rtl="1"/>
          <a:endParaRPr lang="he-IL"/>
        </a:p>
      </dgm:t>
    </dgm:pt>
    <dgm:pt modelId="{C52CA0C7-3128-45F9-8D9F-206C803B1694}" type="sibTrans" cxnId="{F4A1E1C4-CE5A-4A9D-B977-3ABBFE110A53}">
      <dgm:prSet/>
      <dgm:spPr/>
      <dgm:t>
        <a:bodyPr/>
        <a:lstStyle/>
        <a:p>
          <a:pPr rtl="1"/>
          <a:endParaRPr lang="he-IL"/>
        </a:p>
      </dgm:t>
    </dgm:pt>
    <dgm:pt modelId="{51FEDBC4-11D1-460B-9FFA-AB0455B42F5A}">
      <dgm:prSet phldrT="[Text]"/>
      <dgm:spPr/>
      <dgm:t>
        <a:bodyPr/>
        <a:lstStyle/>
        <a:p>
          <a:pPr rtl="1"/>
          <a:r>
            <a:rPr lang="he-IL" dirty="0"/>
            <a:t>מה הפקר- רק הפירות, ועל האדם חובה ליתן גישה  לפירות</a:t>
          </a:r>
        </a:p>
      </dgm:t>
    </dgm:pt>
    <dgm:pt modelId="{DCC4641D-FED3-45E0-B132-24C2EF708647}" type="parTrans" cxnId="{2FAAA031-ADA8-467A-9CD8-51458045F76C}">
      <dgm:prSet/>
      <dgm:spPr/>
      <dgm:t>
        <a:bodyPr/>
        <a:lstStyle/>
        <a:p>
          <a:pPr rtl="1"/>
          <a:endParaRPr lang="he-IL"/>
        </a:p>
      </dgm:t>
    </dgm:pt>
    <dgm:pt modelId="{801991B5-1B90-4DA2-B1A8-7C395557F300}" type="sibTrans" cxnId="{2FAAA031-ADA8-467A-9CD8-51458045F76C}">
      <dgm:prSet/>
      <dgm:spPr/>
      <dgm:t>
        <a:bodyPr/>
        <a:lstStyle/>
        <a:p>
          <a:pPr rtl="1"/>
          <a:endParaRPr lang="he-IL"/>
        </a:p>
      </dgm:t>
    </dgm:pt>
    <dgm:pt modelId="{782F5742-CA90-46EF-89C4-0C567BDDB94E}" type="pres">
      <dgm:prSet presAssocID="{133FCA69-BA69-4F89-B1C5-255567B4EB1E}" presName="hierChild1" presStyleCnt="0">
        <dgm:presLayoutVars>
          <dgm:chPref val="1"/>
          <dgm:dir val="rev"/>
          <dgm:animOne val="branch"/>
          <dgm:animLvl val="lvl"/>
          <dgm:resizeHandles/>
        </dgm:presLayoutVars>
      </dgm:prSet>
      <dgm:spPr/>
    </dgm:pt>
    <dgm:pt modelId="{DB9CD0FA-99E8-461B-B83D-64F8654E4C81}" type="pres">
      <dgm:prSet presAssocID="{3A43EAF4-FE68-4E6F-B464-561F0AE6F3F4}" presName="hierRoot1" presStyleCnt="0"/>
      <dgm:spPr/>
    </dgm:pt>
    <dgm:pt modelId="{4297F001-E113-4A16-9A0F-29FFA5E698CA}" type="pres">
      <dgm:prSet presAssocID="{3A43EAF4-FE68-4E6F-B464-561F0AE6F3F4}" presName="composite" presStyleCnt="0"/>
      <dgm:spPr/>
    </dgm:pt>
    <dgm:pt modelId="{7AA343A0-E8E5-4E88-BF5D-44E80041D9FC}" type="pres">
      <dgm:prSet presAssocID="{3A43EAF4-FE68-4E6F-B464-561F0AE6F3F4}" presName="background" presStyleLbl="node0" presStyleIdx="0" presStyleCnt="1"/>
      <dgm:spPr/>
    </dgm:pt>
    <dgm:pt modelId="{33C658FC-E2C0-459D-9C74-73FE00C8B566}" type="pres">
      <dgm:prSet presAssocID="{3A43EAF4-FE68-4E6F-B464-561F0AE6F3F4}" presName="text" presStyleLbl="fgAcc0" presStyleIdx="0" presStyleCnt="1">
        <dgm:presLayoutVars>
          <dgm:chPref val="3"/>
        </dgm:presLayoutVars>
      </dgm:prSet>
      <dgm:spPr/>
    </dgm:pt>
    <dgm:pt modelId="{14A414B0-613C-4DE3-92C0-0428B2CBAF0F}" type="pres">
      <dgm:prSet presAssocID="{3A43EAF4-FE68-4E6F-B464-561F0AE6F3F4}" presName="hierChild2" presStyleCnt="0"/>
      <dgm:spPr/>
    </dgm:pt>
    <dgm:pt modelId="{728B04C2-83EA-4CC6-8AD0-E2BFD2548B36}" type="pres">
      <dgm:prSet presAssocID="{9CC8E4B5-5E30-4D62-97B7-E3CC343F124B}" presName="Name10" presStyleLbl="parChTrans1D2" presStyleIdx="0" presStyleCnt="2"/>
      <dgm:spPr/>
    </dgm:pt>
    <dgm:pt modelId="{A63D1ECD-76A6-4272-8514-6C4A70D88C82}" type="pres">
      <dgm:prSet presAssocID="{5A7A474C-38FE-4E9F-B48E-256CDE74A6CC}" presName="hierRoot2" presStyleCnt="0"/>
      <dgm:spPr/>
    </dgm:pt>
    <dgm:pt modelId="{EF4B831A-0DDB-4B6C-8FFC-1361E0ED1358}" type="pres">
      <dgm:prSet presAssocID="{5A7A474C-38FE-4E9F-B48E-256CDE74A6CC}" presName="composite2" presStyleCnt="0"/>
      <dgm:spPr/>
    </dgm:pt>
    <dgm:pt modelId="{EBF292F7-AA30-4C3F-91E1-5FEEF123D8BA}" type="pres">
      <dgm:prSet presAssocID="{5A7A474C-38FE-4E9F-B48E-256CDE74A6CC}" presName="background2" presStyleLbl="node2" presStyleIdx="0" presStyleCnt="2"/>
      <dgm:spPr/>
    </dgm:pt>
    <dgm:pt modelId="{C032D7ED-1469-4C8F-A81B-1E09B02DC4EE}" type="pres">
      <dgm:prSet presAssocID="{5A7A474C-38FE-4E9F-B48E-256CDE74A6CC}" presName="text2" presStyleLbl="fgAcc2" presStyleIdx="0" presStyleCnt="2">
        <dgm:presLayoutVars>
          <dgm:chPref val="3"/>
        </dgm:presLayoutVars>
      </dgm:prSet>
      <dgm:spPr/>
    </dgm:pt>
    <dgm:pt modelId="{5BC4F1EE-7912-449A-8879-4DE1E5FCEAC0}" type="pres">
      <dgm:prSet presAssocID="{5A7A474C-38FE-4E9F-B48E-256CDE74A6CC}" presName="hierChild3" presStyleCnt="0"/>
      <dgm:spPr/>
    </dgm:pt>
    <dgm:pt modelId="{5140D4EE-A63B-43AD-80B7-E193A6C046C0}" type="pres">
      <dgm:prSet presAssocID="{26426383-EB4E-4A5D-9D14-56B25E5471F2}" presName="Name17" presStyleLbl="parChTrans1D3" presStyleIdx="0" presStyleCnt="4"/>
      <dgm:spPr/>
    </dgm:pt>
    <dgm:pt modelId="{3FBE16A3-D187-48BD-9532-BD6F748F172E}" type="pres">
      <dgm:prSet presAssocID="{83E58CB9-9FB5-4FAC-A555-6BE1F1CE9F31}" presName="hierRoot3" presStyleCnt="0"/>
      <dgm:spPr/>
    </dgm:pt>
    <dgm:pt modelId="{A2B3FC22-DCDF-4280-ABFD-CF15D14D43D5}" type="pres">
      <dgm:prSet presAssocID="{83E58CB9-9FB5-4FAC-A555-6BE1F1CE9F31}" presName="composite3" presStyleCnt="0"/>
      <dgm:spPr/>
    </dgm:pt>
    <dgm:pt modelId="{1D1697C7-80E4-47AC-8C7A-8E3E35A683DA}" type="pres">
      <dgm:prSet presAssocID="{83E58CB9-9FB5-4FAC-A555-6BE1F1CE9F31}" presName="background3" presStyleLbl="node3" presStyleIdx="0" presStyleCnt="4"/>
      <dgm:spPr>
        <a:solidFill>
          <a:schemeClr val="accent2">
            <a:lumMod val="75000"/>
          </a:schemeClr>
        </a:solidFill>
      </dgm:spPr>
    </dgm:pt>
    <dgm:pt modelId="{94A2C404-3362-4B2F-A82B-6F6D0053DDD3}" type="pres">
      <dgm:prSet presAssocID="{83E58CB9-9FB5-4FAC-A555-6BE1F1CE9F31}" presName="text3" presStyleLbl="fgAcc3" presStyleIdx="0" presStyleCnt="4">
        <dgm:presLayoutVars>
          <dgm:chPref val="3"/>
        </dgm:presLayoutVars>
      </dgm:prSet>
      <dgm:spPr/>
    </dgm:pt>
    <dgm:pt modelId="{7AD4DD0B-BD76-407F-A6B6-164B742D3E97}" type="pres">
      <dgm:prSet presAssocID="{83E58CB9-9FB5-4FAC-A555-6BE1F1CE9F31}" presName="hierChild4" presStyleCnt="0"/>
      <dgm:spPr/>
    </dgm:pt>
    <dgm:pt modelId="{50686FAA-6593-451B-A532-6D01C28FE6EA}" type="pres">
      <dgm:prSet presAssocID="{E7019B07-CCD3-405A-AD8D-D44925B95D16}" presName="Name17" presStyleLbl="parChTrans1D3" presStyleIdx="1" presStyleCnt="4"/>
      <dgm:spPr/>
    </dgm:pt>
    <dgm:pt modelId="{6A834699-0E45-4ADA-B106-F24A3DD4366F}" type="pres">
      <dgm:prSet presAssocID="{E139F3BD-C4E9-429B-A3CB-D388A9083B28}" presName="hierRoot3" presStyleCnt="0"/>
      <dgm:spPr/>
    </dgm:pt>
    <dgm:pt modelId="{D32E4105-C8FC-4DA6-B1E5-84FCDF97C6A6}" type="pres">
      <dgm:prSet presAssocID="{E139F3BD-C4E9-429B-A3CB-D388A9083B28}" presName="composite3" presStyleCnt="0"/>
      <dgm:spPr/>
    </dgm:pt>
    <dgm:pt modelId="{4BB3A329-A10D-4AF1-893B-1BC360F95880}" type="pres">
      <dgm:prSet presAssocID="{E139F3BD-C4E9-429B-A3CB-D388A9083B28}" presName="background3" presStyleLbl="node3" presStyleIdx="1" presStyleCnt="4"/>
      <dgm:spPr>
        <a:solidFill>
          <a:schemeClr val="accent4">
            <a:lumMod val="75000"/>
          </a:schemeClr>
        </a:solidFill>
      </dgm:spPr>
    </dgm:pt>
    <dgm:pt modelId="{C0E5551F-AFF6-4FA3-AE44-2781CDD45019}" type="pres">
      <dgm:prSet presAssocID="{E139F3BD-C4E9-429B-A3CB-D388A9083B28}" presName="text3" presStyleLbl="fgAcc3" presStyleIdx="1" presStyleCnt="4">
        <dgm:presLayoutVars>
          <dgm:chPref val="3"/>
        </dgm:presLayoutVars>
      </dgm:prSet>
      <dgm:spPr/>
    </dgm:pt>
    <dgm:pt modelId="{7AF11BDD-2658-4302-ADAA-A5414D9DDEE7}" type="pres">
      <dgm:prSet presAssocID="{E139F3BD-C4E9-429B-A3CB-D388A9083B28}" presName="hierChild4" presStyleCnt="0"/>
      <dgm:spPr/>
    </dgm:pt>
    <dgm:pt modelId="{C3488603-7AF6-4C6D-95F0-B2D755DA2F2C}" type="pres">
      <dgm:prSet presAssocID="{2D39FA98-8A2D-4181-887E-5658DD335E9A}" presName="Name10" presStyleLbl="parChTrans1D2" presStyleIdx="1" presStyleCnt="2"/>
      <dgm:spPr/>
    </dgm:pt>
    <dgm:pt modelId="{85C8196C-8318-4C01-B196-CA61796E915D}" type="pres">
      <dgm:prSet presAssocID="{450B3FCE-ED64-4C05-8CFA-D4CE4D33FA4E}" presName="hierRoot2" presStyleCnt="0"/>
      <dgm:spPr/>
    </dgm:pt>
    <dgm:pt modelId="{49E03106-DFC3-4CFE-A9F0-7FDBA9246811}" type="pres">
      <dgm:prSet presAssocID="{450B3FCE-ED64-4C05-8CFA-D4CE4D33FA4E}" presName="composite2" presStyleCnt="0"/>
      <dgm:spPr/>
    </dgm:pt>
    <dgm:pt modelId="{F3D2F105-3489-45FB-A08C-7800AF5C6BBC}" type="pres">
      <dgm:prSet presAssocID="{450B3FCE-ED64-4C05-8CFA-D4CE4D33FA4E}" presName="background2" presStyleLbl="node2" presStyleIdx="1" presStyleCnt="2"/>
      <dgm:spPr/>
    </dgm:pt>
    <dgm:pt modelId="{5D3273D3-336B-4669-A34A-9AD8A5AF1386}" type="pres">
      <dgm:prSet presAssocID="{450B3FCE-ED64-4C05-8CFA-D4CE4D33FA4E}" presName="text2" presStyleLbl="fgAcc2" presStyleIdx="1" presStyleCnt="2">
        <dgm:presLayoutVars>
          <dgm:chPref val="3"/>
        </dgm:presLayoutVars>
      </dgm:prSet>
      <dgm:spPr/>
    </dgm:pt>
    <dgm:pt modelId="{F0615012-73E2-40ED-83EB-F5528247929A}" type="pres">
      <dgm:prSet presAssocID="{450B3FCE-ED64-4C05-8CFA-D4CE4D33FA4E}" presName="hierChild3" presStyleCnt="0"/>
      <dgm:spPr/>
    </dgm:pt>
    <dgm:pt modelId="{4F4B6904-6CB7-4358-92C4-174A5563A721}" type="pres">
      <dgm:prSet presAssocID="{82948E35-013C-40F8-85FF-F92B9A198E9E}" presName="Name17" presStyleLbl="parChTrans1D3" presStyleIdx="2" presStyleCnt="4"/>
      <dgm:spPr/>
    </dgm:pt>
    <dgm:pt modelId="{2C46C4BA-E88F-45E5-88AF-68FFCBEBAB14}" type="pres">
      <dgm:prSet presAssocID="{19B1410D-2A0C-4B03-8710-0A3671272FD5}" presName="hierRoot3" presStyleCnt="0"/>
      <dgm:spPr/>
    </dgm:pt>
    <dgm:pt modelId="{003DB6F3-F8D7-4E55-B866-AD54137A2126}" type="pres">
      <dgm:prSet presAssocID="{19B1410D-2A0C-4B03-8710-0A3671272FD5}" presName="composite3" presStyleCnt="0"/>
      <dgm:spPr/>
    </dgm:pt>
    <dgm:pt modelId="{3EBF80AE-33F2-4907-8589-F62CCC788263}" type="pres">
      <dgm:prSet presAssocID="{19B1410D-2A0C-4B03-8710-0A3671272FD5}" presName="background3" presStyleLbl="node3" presStyleIdx="2" presStyleCnt="4"/>
      <dgm:spPr>
        <a:solidFill>
          <a:schemeClr val="accent2">
            <a:lumMod val="75000"/>
          </a:schemeClr>
        </a:solidFill>
      </dgm:spPr>
    </dgm:pt>
    <dgm:pt modelId="{BB5DF174-4D58-40FF-A8EB-0167DD310FD9}" type="pres">
      <dgm:prSet presAssocID="{19B1410D-2A0C-4B03-8710-0A3671272FD5}" presName="text3" presStyleLbl="fgAcc3" presStyleIdx="2" presStyleCnt="4">
        <dgm:presLayoutVars>
          <dgm:chPref val="3"/>
        </dgm:presLayoutVars>
      </dgm:prSet>
      <dgm:spPr/>
    </dgm:pt>
    <dgm:pt modelId="{94580D45-A172-4DFC-A178-B80F31E451E0}" type="pres">
      <dgm:prSet presAssocID="{19B1410D-2A0C-4B03-8710-0A3671272FD5}" presName="hierChild4" presStyleCnt="0"/>
      <dgm:spPr/>
    </dgm:pt>
    <dgm:pt modelId="{C2330DAE-AB20-4497-822F-210418E66B9A}" type="pres">
      <dgm:prSet presAssocID="{DCC4641D-FED3-45E0-B132-24C2EF708647}" presName="Name17" presStyleLbl="parChTrans1D3" presStyleIdx="3" presStyleCnt="4"/>
      <dgm:spPr/>
    </dgm:pt>
    <dgm:pt modelId="{138FB84D-AE94-4E4D-9791-50C5A8FCFDA4}" type="pres">
      <dgm:prSet presAssocID="{51FEDBC4-11D1-460B-9FFA-AB0455B42F5A}" presName="hierRoot3" presStyleCnt="0"/>
      <dgm:spPr/>
    </dgm:pt>
    <dgm:pt modelId="{37F80D82-860C-4394-8ED6-43D99BF21543}" type="pres">
      <dgm:prSet presAssocID="{51FEDBC4-11D1-460B-9FFA-AB0455B42F5A}" presName="composite3" presStyleCnt="0"/>
      <dgm:spPr/>
    </dgm:pt>
    <dgm:pt modelId="{01F0C241-683D-423C-A23B-891ED995EA35}" type="pres">
      <dgm:prSet presAssocID="{51FEDBC4-11D1-460B-9FFA-AB0455B42F5A}" presName="background3" presStyleLbl="node3" presStyleIdx="3" presStyleCnt="4"/>
      <dgm:spPr>
        <a:solidFill>
          <a:schemeClr val="accent4">
            <a:lumMod val="75000"/>
          </a:schemeClr>
        </a:solidFill>
      </dgm:spPr>
    </dgm:pt>
    <dgm:pt modelId="{565090AE-7E50-4059-992D-8CA86DE7637B}" type="pres">
      <dgm:prSet presAssocID="{51FEDBC4-11D1-460B-9FFA-AB0455B42F5A}" presName="text3" presStyleLbl="fgAcc3" presStyleIdx="3" presStyleCnt="4">
        <dgm:presLayoutVars>
          <dgm:chPref val="3"/>
        </dgm:presLayoutVars>
      </dgm:prSet>
      <dgm:spPr/>
    </dgm:pt>
    <dgm:pt modelId="{3E8ECE96-7F43-4288-8A11-A84C2B8FB461}" type="pres">
      <dgm:prSet presAssocID="{51FEDBC4-11D1-460B-9FFA-AB0455B42F5A}" presName="hierChild4" presStyleCnt="0"/>
      <dgm:spPr/>
    </dgm:pt>
  </dgm:ptLst>
  <dgm:cxnLst>
    <dgm:cxn modelId="{FC37650E-746B-4E57-854C-813AB3C0F36A}" type="presOf" srcId="{5A7A474C-38FE-4E9F-B48E-256CDE74A6CC}" destId="{C032D7ED-1469-4C8F-A81B-1E09B02DC4EE}" srcOrd="0" destOrd="0" presId="urn:microsoft.com/office/officeart/2005/8/layout/hierarchy1"/>
    <dgm:cxn modelId="{EF72A40F-E2CE-47CE-B8B2-7A9D65D28238}" type="presOf" srcId="{DCC4641D-FED3-45E0-B132-24C2EF708647}" destId="{C2330DAE-AB20-4497-822F-210418E66B9A}" srcOrd="0" destOrd="0" presId="urn:microsoft.com/office/officeart/2005/8/layout/hierarchy1"/>
    <dgm:cxn modelId="{C2EC9215-C99A-4C0A-ADFA-5617D2EABDA7}" srcId="{5A7A474C-38FE-4E9F-B48E-256CDE74A6CC}" destId="{83E58CB9-9FB5-4FAC-A555-6BE1F1CE9F31}" srcOrd="0" destOrd="0" parTransId="{26426383-EB4E-4A5D-9D14-56B25E5471F2}" sibTransId="{75FF9119-5F2D-454E-930D-F339B3EBAA8A}"/>
    <dgm:cxn modelId="{2FAAA031-ADA8-467A-9CD8-51458045F76C}" srcId="{450B3FCE-ED64-4C05-8CFA-D4CE4D33FA4E}" destId="{51FEDBC4-11D1-460B-9FFA-AB0455B42F5A}" srcOrd="1" destOrd="0" parTransId="{DCC4641D-FED3-45E0-B132-24C2EF708647}" sibTransId="{801991B5-1B90-4DA2-B1A8-7C395557F300}"/>
    <dgm:cxn modelId="{42C83C36-0452-4096-B352-1434B34E3E8C}" srcId="{450B3FCE-ED64-4C05-8CFA-D4CE4D33FA4E}" destId="{19B1410D-2A0C-4B03-8710-0A3671272FD5}" srcOrd="0" destOrd="0" parTransId="{82948E35-013C-40F8-85FF-F92B9A198E9E}" sibTransId="{C2633FEA-8E61-475E-86BE-F4DDA9B10D87}"/>
    <dgm:cxn modelId="{48A2E63C-3BB6-40DE-ACEA-F19B0A9DD50F}" type="presOf" srcId="{450B3FCE-ED64-4C05-8CFA-D4CE4D33FA4E}" destId="{5D3273D3-336B-4669-A34A-9AD8A5AF1386}" srcOrd="0" destOrd="0" presId="urn:microsoft.com/office/officeart/2005/8/layout/hierarchy1"/>
    <dgm:cxn modelId="{EFC80F65-01A5-4F3B-A7C9-81E86F6C973F}" type="presOf" srcId="{83E58CB9-9FB5-4FAC-A555-6BE1F1CE9F31}" destId="{94A2C404-3362-4B2F-A82B-6F6D0053DDD3}" srcOrd="0" destOrd="0" presId="urn:microsoft.com/office/officeart/2005/8/layout/hierarchy1"/>
    <dgm:cxn modelId="{B4F27E66-27CE-429B-AD6E-3311A9470D5D}" type="presOf" srcId="{26426383-EB4E-4A5D-9D14-56B25E5471F2}" destId="{5140D4EE-A63B-43AD-80B7-E193A6C046C0}" srcOrd="0" destOrd="0" presId="urn:microsoft.com/office/officeart/2005/8/layout/hierarchy1"/>
    <dgm:cxn modelId="{363A654F-56A7-47EB-8AA3-64365B9EE3B9}" type="presOf" srcId="{51FEDBC4-11D1-460B-9FFA-AB0455B42F5A}" destId="{565090AE-7E50-4059-992D-8CA86DE7637B}" srcOrd="0" destOrd="0" presId="urn:microsoft.com/office/officeart/2005/8/layout/hierarchy1"/>
    <dgm:cxn modelId="{2ADD4C72-B7DE-4C5D-BBFB-20C68B0BB6C1}" srcId="{133FCA69-BA69-4F89-B1C5-255567B4EB1E}" destId="{3A43EAF4-FE68-4E6F-B464-561F0AE6F3F4}" srcOrd="0" destOrd="0" parTransId="{B4BF5094-5AA1-48FC-ADEB-56AC4E27FD31}" sibTransId="{EAC6B03E-4ADF-44E9-AEA9-FD71F6293690}"/>
    <dgm:cxn modelId="{AC96F172-3CA8-4666-9167-ECA43ACF629E}" type="presOf" srcId="{9CC8E4B5-5E30-4D62-97B7-E3CC343F124B}" destId="{728B04C2-83EA-4CC6-8AD0-E2BFD2548B36}" srcOrd="0" destOrd="0" presId="urn:microsoft.com/office/officeart/2005/8/layout/hierarchy1"/>
    <dgm:cxn modelId="{B5F0677A-F8CB-443F-B297-844A10120B8A}" type="presOf" srcId="{3A43EAF4-FE68-4E6F-B464-561F0AE6F3F4}" destId="{33C658FC-E2C0-459D-9C74-73FE00C8B566}" srcOrd="0" destOrd="0" presId="urn:microsoft.com/office/officeart/2005/8/layout/hierarchy1"/>
    <dgm:cxn modelId="{0928877A-B6B3-42A6-B9D7-7CDB01653E63}" type="presOf" srcId="{19B1410D-2A0C-4B03-8710-0A3671272FD5}" destId="{BB5DF174-4D58-40FF-A8EB-0167DD310FD9}" srcOrd="0" destOrd="0" presId="urn:microsoft.com/office/officeart/2005/8/layout/hierarchy1"/>
    <dgm:cxn modelId="{50F2AB8C-F836-461B-9129-B60AFFDDA5A4}" type="presOf" srcId="{E7019B07-CCD3-405A-AD8D-D44925B95D16}" destId="{50686FAA-6593-451B-A532-6D01C28FE6EA}" srcOrd="0" destOrd="0" presId="urn:microsoft.com/office/officeart/2005/8/layout/hierarchy1"/>
    <dgm:cxn modelId="{247EC29F-AE91-46B1-848D-C92C23318DB7}" srcId="{3A43EAF4-FE68-4E6F-B464-561F0AE6F3F4}" destId="{5A7A474C-38FE-4E9F-B48E-256CDE74A6CC}" srcOrd="0" destOrd="0" parTransId="{9CC8E4B5-5E30-4D62-97B7-E3CC343F124B}" sibTransId="{59A47DC9-4823-4247-A1C6-38FDC3B690A1}"/>
    <dgm:cxn modelId="{DE07C5A6-746D-45A3-824C-EE70B702153C}" srcId="{3A43EAF4-FE68-4E6F-B464-561F0AE6F3F4}" destId="{450B3FCE-ED64-4C05-8CFA-D4CE4D33FA4E}" srcOrd="1" destOrd="0" parTransId="{2D39FA98-8A2D-4181-887E-5658DD335E9A}" sibTransId="{33BA6CDA-584A-42B1-B61F-85E50E53F184}"/>
    <dgm:cxn modelId="{CF8142B3-7DA5-47A2-900B-9953EB1AE96F}" type="presOf" srcId="{82948E35-013C-40F8-85FF-F92B9A198E9E}" destId="{4F4B6904-6CB7-4358-92C4-174A5563A721}" srcOrd="0" destOrd="0" presId="urn:microsoft.com/office/officeart/2005/8/layout/hierarchy1"/>
    <dgm:cxn modelId="{F4A1E1C4-CE5A-4A9D-B977-3ABBFE110A53}" srcId="{5A7A474C-38FE-4E9F-B48E-256CDE74A6CC}" destId="{E139F3BD-C4E9-429B-A3CB-D388A9083B28}" srcOrd="1" destOrd="0" parTransId="{E7019B07-CCD3-405A-AD8D-D44925B95D16}" sibTransId="{C52CA0C7-3128-45F9-8D9F-206C803B1694}"/>
    <dgm:cxn modelId="{D2E032D8-B557-4E92-876B-EFCDF1176BEC}" type="presOf" srcId="{133FCA69-BA69-4F89-B1C5-255567B4EB1E}" destId="{782F5742-CA90-46EF-89C4-0C567BDDB94E}" srcOrd="0" destOrd="0" presId="urn:microsoft.com/office/officeart/2005/8/layout/hierarchy1"/>
    <dgm:cxn modelId="{E048BCE2-2E6E-47DE-ADD0-F83EABFFD896}" type="presOf" srcId="{2D39FA98-8A2D-4181-887E-5658DD335E9A}" destId="{C3488603-7AF6-4C6D-95F0-B2D755DA2F2C}" srcOrd="0" destOrd="0" presId="urn:microsoft.com/office/officeart/2005/8/layout/hierarchy1"/>
    <dgm:cxn modelId="{A04D0CE8-D76E-4A24-8AF3-29E83150D892}" type="presOf" srcId="{E139F3BD-C4E9-429B-A3CB-D388A9083B28}" destId="{C0E5551F-AFF6-4FA3-AE44-2781CDD45019}" srcOrd="0" destOrd="0" presId="urn:microsoft.com/office/officeart/2005/8/layout/hierarchy1"/>
    <dgm:cxn modelId="{53FDC5DD-FBF8-40D2-87F5-3140C7010AE6}" type="presParOf" srcId="{782F5742-CA90-46EF-89C4-0C567BDDB94E}" destId="{DB9CD0FA-99E8-461B-B83D-64F8654E4C81}" srcOrd="0" destOrd="0" presId="urn:microsoft.com/office/officeart/2005/8/layout/hierarchy1"/>
    <dgm:cxn modelId="{BC5E2793-C6B3-40FA-842F-EB74314E5C2E}" type="presParOf" srcId="{DB9CD0FA-99E8-461B-B83D-64F8654E4C81}" destId="{4297F001-E113-4A16-9A0F-29FFA5E698CA}" srcOrd="0" destOrd="0" presId="urn:microsoft.com/office/officeart/2005/8/layout/hierarchy1"/>
    <dgm:cxn modelId="{206F8EC1-0190-46F7-A815-9FD5593728C6}" type="presParOf" srcId="{4297F001-E113-4A16-9A0F-29FFA5E698CA}" destId="{7AA343A0-E8E5-4E88-BF5D-44E80041D9FC}" srcOrd="0" destOrd="0" presId="urn:microsoft.com/office/officeart/2005/8/layout/hierarchy1"/>
    <dgm:cxn modelId="{31BD4FDE-FD39-4140-BD77-7B465AF95890}" type="presParOf" srcId="{4297F001-E113-4A16-9A0F-29FFA5E698CA}" destId="{33C658FC-E2C0-459D-9C74-73FE00C8B566}" srcOrd="1" destOrd="0" presId="urn:microsoft.com/office/officeart/2005/8/layout/hierarchy1"/>
    <dgm:cxn modelId="{F30D9490-1F43-476E-9E77-C3D646070701}" type="presParOf" srcId="{DB9CD0FA-99E8-461B-B83D-64F8654E4C81}" destId="{14A414B0-613C-4DE3-92C0-0428B2CBAF0F}" srcOrd="1" destOrd="0" presId="urn:microsoft.com/office/officeart/2005/8/layout/hierarchy1"/>
    <dgm:cxn modelId="{6F47580D-411E-49F2-8E3C-2B2CB914AFEF}" type="presParOf" srcId="{14A414B0-613C-4DE3-92C0-0428B2CBAF0F}" destId="{728B04C2-83EA-4CC6-8AD0-E2BFD2548B36}" srcOrd="0" destOrd="0" presId="urn:microsoft.com/office/officeart/2005/8/layout/hierarchy1"/>
    <dgm:cxn modelId="{2E4EEF80-7646-4DFF-84F4-1E696C7122A6}" type="presParOf" srcId="{14A414B0-613C-4DE3-92C0-0428B2CBAF0F}" destId="{A63D1ECD-76A6-4272-8514-6C4A70D88C82}" srcOrd="1" destOrd="0" presId="urn:microsoft.com/office/officeart/2005/8/layout/hierarchy1"/>
    <dgm:cxn modelId="{81D55652-9B62-4AE0-94FE-26F94B4E05A8}" type="presParOf" srcId="{A63D1ECD-76A6-4272-8514-6C4A70D88C82}" destId="{EF4B831A-0DDB-4B6C-8FFC-1361E0ED1358}" srcOrd="0" destOrd="0" presId="urn:microsoft.com/office/officeart/2005/8/layout/hierarchy1"/>
    <dgm:cxn modelId="{D6CFA03F-BEDA-4F5E-9E90-C6B7DBDE1448}" type="presParOf" srcId="{EF4B831A-0DDB-4B6C-8FFC-1361E0ED1358}" destId="{EBF292F7-AA30-4C3F-91E1-5FEEF123D8BA}" srcOrd="0" destOrd="0" presId="urn:microsoft.com/office/officeart/2005/8/layout/hierarchy1"/>
    <dgm:cxn modelId="{C01B4E12-91A1-4198-8DC8-6EC21F3EB86C}" type="presParOf" srcId="{EF4B831A-0DDB-4B6C-8FFC-1361E0ED1358}" destId="{C032D7ED-1469-4C8F-A81B-1E09B02DC4EE}" srcOrd="1" destOrd="0" presId="urn:microsoft.com/office/officeart/2005/8/layout/hierarchy1"/>
    <dgm:cxn modelId="{94CB8E1C-20D6-49D1-A9D9-0470BD16ABD9}" type="presParOf" srcId="{A63D1ECD-76A6-4272-8514-6C4A70D88C82}" destId="{5BC4F1EE-7912-449A-8879-4DE1E5FCEAC0}" srcOrd="1" destOrd="0" presId="urn:microsoft.com/office/officeart/2005/8/layout/hierarchy1"/>
    <dgm:cxn modelId="{333087E3-A253-4FDA-8967-2D49F363D4B7}" type="presParOf" srcId="{5BC4F1EE-7912-449A-8879-4DE1E5FCEAC0}" destId="{5140D4EE-A63B-43AD-80B7-E193A6C046C0}" srcOrd="0" destOrd="0" presId="urn:microsoft.com/office/officeart/2005/8/layout/hierarchy1"/>
    <dgm:cxn modelId="{76582779-4D09-45F4-9335-C4BFBF8253F7}" type="presParOf" srcId="{5BC4F1EE-7912-449A-8879-4DE1E5FCEAC0}" destId="{3FBE16A3-D187-48BD-9532-BD6F748F172E}" srcOrd="1" destOrd="0" presId="urn:microsoft.com/office/officeart/2005/8/layout/hierarchy1"/>
    <dgm:cxn modelId="{9B0DBE69-A6D1-48C8-ABE5-F40E40874E73}" type="presParOf" srcId="{3FBE16A3-D187-48BD-9532-BD6F748F172E}" destId="{A2B3FC22-DCDF-4280-ABFD-CF15D14D43D5}" srcOrd="0" destOrd="0" presId="urn:microsoft.com/office/officeart/2005/8/layout/hierarchy1"/>
    <dgm:cxn modelId="{25ECDED0-AF10-41A5-ACB0-4E994FFA2201}" type="presParOf" srcId="{A2B3FC22-DCDF-4280-ABFD-CF15D14D43D5}" destId="{1D1697C7-80E4-47AC-8C7A-8E3E35A683DA}" srcOrd="0" destOrd="0" presId="urn:microsoft.com/office/officeart/2005/8/layout/hierarchy1"/>
    <dgm:cxn modelId="{ED42BE38-A363-443F-A54F-B6A462BBF4D1}" type="presParOf" srcId="{A2B3FC22-DCDF-4280-ABFD-CF15D14D43D5}" destId="{94A2C404-3362-4B2F-A82B-6F6D0053DDD3}" srcOrd="1" destOrd="0" presId="urn:microsoft.com/office/officeart/2005/8/layout/hierarchy1"/>
    <dgm:cxn modelId="{58E4AE4C-F168-4DEC-AAB3-5D57343F14B4}" type="presParOf" srcId="{3FBE16A3-D187-48BD-9532-BD6F748F172E}" destId="{7AD4DD0B-BD76-407F-A6B6-164B742D3E97}" srcOrd="1" destOrd="0" presId="urn:microsoft.com/office/officeart/2005/8/layout/hierarchy1"/>
    <dgm:cxn modelId="{501C9065-79B5-4C89-9045-E43EDF6D1205}" type="presParOf" srcId="{5BC4F1EE-7912-449A-8879-4DE1E5FCEAC0}" destId="{50686FAA-6593-451B-A532-6D01C28FE6EA}" srcOrd="2" destOrd="0" presId="urn:microsoft.com/office/officeart/2005/8/layout/hierarchy1"/>
    <dgm:cxn modelId="{A55614FB-70F8-4004-9215-E11D0654C9BE}" type="presParOf" srcId="{5BC4F1EE-7912-449A-8879-4DE1E5FCEAC0}" destId="{6A834699-0E45-4ADA-B106-F24A3DD4366F}" srcOrd="3" destOrd="0" presId="urn:microsoft.com/office/officeart/2005/8/layout/hierarchy1"/>
    <dgm:cxn modelId="{76548675-F7EF-41AD-A890-7D1A82246169}" type="presParOf" srcId="{6A834699-0E45-4ADA-B106-F24A3DD4366F}" destId="{D32E4105-C8FC-4DA6-B1E5-84FCDF97C6A6}" srcOrd="0" destOrd="0" presId="urn:microsoft.com/office/officeart/2005/8/layout/hierarchy1"/>
    <dgm:cxn modelId="{289A19D9-4800-4E3B-8668-1C929BEF0E77}" type="presParOf" srcId="{D32E4105-C8FC-4DA6-B1E5-84FCDF97C6A6}" destId="{4BB3A329-A10D-4AF1-893B-1BC360F95880}" srcOrd="0" destOrd="0" presId="urn:microsoft.com/office/officeart/2005/8/layout/hierarchy1"/>
    <dgm:cxn modelId="{2C483D1C-B138-4F7F-9DB9-6E253C79F9F8}" type="presParOf" srcId="{D32E4105-C8FC-4DA6-B1E5-84FCDF97C6A6}" destId="{C0E5551F-AFF6-4FA3-AE44-2781CDD45019}" srcOrd="1" destOrd="0" presId="urn:microsoft.com/office/officeart/2005/8/layout/hierarchy1"/>
    <dgm:cxn modelId="{FC7FBD56-6EEB-4B76-96CD-A535D50209CC}" type="presParOf" srcId="{6A834699-0E45-4ADA-B106-F24A3DD4366F}" destId="{7AF11BDD-2658-4302-ADAA-A5414D9DDEE7}" srcOrd="1" destOrd="0" presId="urn:microsoft.com/office/officeart/2005/8/layout/hierarchy1"/>
    <dgm:cxn modelId="{E63C1B42-1E5E-4205-B0C7-549F52C7BC19}" type="presParOf" srcId="{14A414B0-613C-4DE3-92C0-0428B2CBAF0F}" destId="{C3488603-7AF6-4C6D-95F0-B2D755DA2F2C}" srcOrd="2" destOrd="0" presId="urn:microsoft.com/office/officeart/2005/8/layout/hierarchy1"/>
    <dgm:cxn modelId="{7CAEA859-F30E-4914-8E58-27F0B812A909}" type="presParOf" srcId="{14A414B0-613C-4DE3-92C0-0428B2CBAF0F}" destId="{85C8196C-8318-4C01-B196-CA61796E915D}" srcOrd="3" destOrd="0" presId="urn:microsoft.com/office/officeart/2005/8/layout/hierarchy1"/>
    <dgm:cxn modelId="{8E94E1D6-ABE2-4F06-9C96-3D8675FC10F8}" type="presParOf" srcId="{85C8196C-8318-4C01-B196-CA61796E915D}" destId="{49E03106-DFC3-4CFE-A9F0-7FDBA9246811}" srcOrd="0" destOrd="0" presId="urn:microsoft.com/office/officeart/2005/8/layout/hierarchy1"/>
    <dgm:cxn modelId="{F969CE60-66D1-48B3-887C-7C1FC3B151E9}" type="presParOf" srcId="{49E03106-DFC3-4CFE-A9F0-7FDBA9246811}" destId="{F3D2F105-3489-45FB-A08C-7800AF5C6BBC}" srcOrd="0" destOrd="0" presId="urn:microsoft.com/office/officeart/2005/8/layout/hierarchy1"/>
    <dgm:cxn modelId="{FE09039D-13A5-416A-ABD2-D758D913FFC8}" type="presParOf" srcId="{49E03106-DFC3-4CFE-A9F0-7FDBA9246811}" destId="{5D3273D3-336B-4669-A34A-9AD8A5AF1386}" srcOrd="1" destOrd="0" presId="urn:microsoft.com/office/officeart/2005/8/layout/hierarchy1"/>
    <dgm:cxn modelId="{0B6E20C4-D7C8-4F11-9733-C4BCAD8FEEB7}" type="presParOf" srcId="{85C8196C-8318-4C01-B196-CA61796E915D}" destId="{F0615012-73E2-40ED-83EB-F5528247929A}" srcOrd="1" destOrd="0" presId="urn:microsoft.com/office/officeart/2005/8/layout/hierarchy1"/>
    <dgm:cxn modelId="{F77FF596-13C3-43F4-A983-DCDFC5E171F4}" type="presParOf" srcId="{F0615012-73E2-40ED-83EB-F5528247929A}" destId="{4F4B6904-6CB7-4358-92C4-174A5563A721}" srcOrd="0" destOrd="0" presId="urn:microsoft.com/office/officeart/2005/8/layout/hierarchy1"/>
    <dgm:cxn modelId="{428A4A30-1046-402B-8499-7FAB53934F57}" type="presParOf" srcId="{F0615012-73E2-40ED-83EB-F5528247929A}" destId="{2C46C4BA-E88F-45E5-88AF-68FFCBEBAB14}" srcOrd="1" destOrd="0" presId="urn:microsoft.com/office/officeart/2005/8/layout/hierarchy1"/>
    <dgm:cxn modelId="{04DA2E2D-B98F-4153-BB6B-AC2BA4BB9FA4}" type="presParOf" srcId="{2C46C4BA-E88F-45E5-88AF-68FFCBEBAB14}" destId="{003DB6F3-F8D7-4E55-B866-AD54137A2126}" srcOrd="0" destOrd="0" presId="urn:microsoft.com/office/officeart/2005/8/layout/hierarchy1"/>
    <dgm:cxn modelId="{94B712A1-787E-4397-95BF-5C368A53245C}" type="presParOf" srcId="{003DB6F3-F8D7-4E55-B866-AD54137A2126}" destId="{3EBF80AE-33F2-4907-8589-F62CCC788263}" srcOrd="0" destOrd="0" presId="urn:microsoft.com/office/officeart/2005/8/layout/hierarchy1"/>
    <dgm:cxn modelId="{BF82986D-9F95-4C01-AB4D-5225498EF821}" type="presParOf" srcId="{003DB6F3-F8D7-4E55-B866-AD54137A2126}" destId="{BB5DF174-4D58-40FF-A8EB-0167DD310FD9}" srcOrd="1" destOrd="0" presId="urn:microsoft.com/office/officeart/2005/8/layout/hierarchy1"/>
    <dgm:cxn modelId="{F9683F2A-F0B3-4C0C-A938-6E3217456477}" type="presParOf" srcId="{2C46C4BA-E88F-45E5-88AF-68FFCBEBAB14}" destId="{94580D45-A172-4DFC-A178-B80F31E451E0}" srcOrd="1" destOrd="0" presId="urn:microsoft.com/office/officeart/2005/8/layout/hierarchy1"/>
    <dgm:cxn modelId="{A5C79599-68DD-4E8E-B56E-01368515E36C}" type="presParOf" srcId="{F0615012-73E2-40ED-83EB-F5528247929A}" destId="{C2330DAE-AB20-4497-822F-210418E66B9A}" srcOrd="2" destOrd="0" presId="urn:microsoft.com/office/officeart/2005/8/layout/hierarchy1"/>
    <dgm:cxn modelId="{FAB78152-5B3E-4434-8F96-9DE2FD8DB981}" type="presParOf" srcId="{F0615012-73E2-40ED-83EB-F5528247929A}" destId="{138FB84D-AE94-4E4D-9791-50C5A8FCFDA4}" srcOrd="3" destOrd="0" presId="urn:microsoft.com/office/officeart/2005/8/layout/hierarchy1"/>
    <dgm:cxn modelId="{326753BB-6D2A-48A4-A713-82FFCE15F187}" type="presParOf" srcId="{138FB84D-AE94-4E4D-9791-50C5A8FCFDA4}" destId="{37F80D82-860C-4394-8ED6-43D99BF21543}" srcOrd="0" destOrd="0" presId="urn:microsoft.com/office/officeart/2005/8/layout/hierarchy1"/>
    <dgm:cxn modelId="{6DDF89D1-5538-4B98-9A93-27515B8FEDD7}" type="presParOf" srcId="{37F80D82-860C-4394-8ED6-43D99BF21543}" destId="{01F0C241-683D-423C-A23B-891ED995EA35}" srcOrd="0" destOrd="0" presId="urn:microsoft.com/office/officeart/2005/8/layout/hierarchy1"/>
    <dgm:cxn modelId="{3AC1D96D-8B17-4631-A425-C29553DBD5CE}" type="presParOf" srcId="{37F80D82-860C-4394-8ED6-43D99BF21543}" destId="{565090AE-7E50-4059-992D-8CA86DE7637B}" srcOrd="1" destOrd="0" presId="urn:microsoft.com/office/officeart/2005/8/layout/hierarchy1"/>
    <dgm:cxn modelId="{74F2B7D2-1F4D-4022-B998-9DEE89074E32}" type="presParOf" srcId="{138FB84D-AE94-4E4D-9791-50C5A8FCFDA4}" destId="{3E8ECE96-7F43-4288-8A11-A84C2B8FB46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0909D2-B52C-4949-B026-AD4C45401D3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E9D242A-DEDB-4354-B68B-97B0D199885D}">
      <dgm:prSet phldrT="[Text]"/>
      <dgm:spPr/>
      <dgm:t>
        <a:bodyPr/>
        <a:lstStyle/>
        <a:p>
          <a:pPr rtl="1"/>
          <a:r>
            <a:rPr lang="he-IL" dirty="0"/>
            <a:t>בית הלל</a:t>
          </a:r>
        </a:p>
      </dgm:t>
    </dgm:pt>
    <dgm:pt modelId="{4495F6F6-279B-4BCA-BD28-5B9740417106}" type="parTrans" cxnId="{38CDD55A-223D-4795-8F35-A13353962791}">
      <dgm:prSet/>
      <dgm:spPr/>
      <dgm:t>
        <a:bodyPr/>
        <a:lstStyle/>
        <a:p>
          <a:pPr rtl="1"/>
          <a:endParaRPr lang="he-IL"/>
        </a:p>
      </dgm:t>
    </dgm:pt>
    <dgm:pt modelId="{FDE78864-95AF-49AC-9170-7A1F6B03D696}" type="sibTrans" cxnId="{38CDD55A-223D-4795-8F35-A13353962791}">
      <dgm:prSet/>
      <dgm:spPr/>
      <dgm:t>
        <a:bodyPr/>
        <a:lstStyle/>
        <a:p>
          <a:pPr rtl="1"/>
          <a:endParaRPr lang="he-IL"/>
        </a:p>
      </dgm:t>
    </dgm:pt>
    <dgm:pt modelId="{65E9F8F5-CD36-4FFA-85ED-03932E433AEF}">
      <dgm:prSet phldrT="[Text]"/>
      <dgm:spPr/>
      <dgm:t>
        <a:bodyPr/>
        <a:lstStyle/>
        <a:p>
          <a:pPr rtl="1"/>
          <a:r>
            <a:rPr lang="he-IL" b="1" u="sng" dirty="0"/>
            <a:t>אין</a:t>
          </a:r>
          <a:r>
            <a:rPr lang="he-IL" dirty="0"/>
            <a:t> אוכלים בטובה (רע"ב)</a:t>
          </a:r>
        </a:p>
      </dgm:t>
    </dgm:pt>
    <dgm:pt modelId="{BC2335C6-D122-437E-8CA4-1CE8033442D1}" type="parTrans" cxnId="{5168EF62-70CA-4E46-9759-13174920919F}">
      <dgm:prSet/>
      <dgm:spPr/>
      <dgm:t>
        <a:bodyPr/>
        <a:lstStyle/>
        <a:p>
          <a:pPr rtl="1"/>
          <a:endParaRPr lang="he-IL"/>
        </a:p>
      </dgm:t>
    </dgm:pt>
    <dgm:pt modelId="{8C236AD0-7964-4C2F-A204-71F385A279CE}" type="sibTrans" cxnId="{5168EF62-70CA-4E46-9759-13174920919F}">
      <dgm:prSet/>
      <dgm:spPr/>
      <dgm:t>
        <a:bodyPr/>
        <a:lstStyle/>
        <a:p>
          <a:pPr rtl="1"/>
          <a:endParaRPr lang="he-IL"/>
        </a:p>
      </dgm:t>
    </dgm:pt>
    <dgm:pt modelId="{C445AA48-55AA-440A-92C1-1CC8BA02E2AB}">
      <dgm:prSet phldrT="[Text]"/>
      <dgm:spPr/>
      <dgm:t>
        <a:bodyPr/>
        <a:lstStyle/>
        <a:p>
          <a:pPr rtl="1"/>
          <a:r>
            <a:rPr lang="he-IL" dirty="0"/>
            <a:t>כיון שרחמנא </a:t>
          </a:r>
          <a:r>
            <a:rPr lang="he-IL" dirty="0" err="1"/>
            <a:t>אפקרינהו</a:t>
          </a:r>
          <a:r>
            <a:rPr lang="he-IL" dirty="0"/>
            <a:t>- להחזיק טובה לבעלים הוי נגד כל אופיו של שמיטה!</a:t>
          </a:r>
        </a:p>
      </dgm:t>
    </dgm:pt>
    <dgm:pt modelId="{DB69DE6E-F4B9-494E-8C12-E730E0C61784}" type="parTrans" cxnId="{0EFBEBE2-BEE6-4BAD-BFB6-C704BB8A7125}">
      <dgm:prSet/>
      <dgm:spPr/>
      <dgm:t>
        <a:bodyPr/>
        <a:lstStyle/>
        <a:p>
          <a:pPr rtl="1"/>
          <a:endParaRPr lang="he-IL"/>
        </a:p>
      </dgm:t>
    </dgm:pt>
    <dgm:pt modelId="{C573B4D6-B534-46C6-BC88-1F633A3EBFEE}" type="sibTrans" cxnId="{0EFBEBE2-BEE6-4BAD-BFB6-C704BB8A7125}">
      <dgm:prSet/>
      <dgm:spPr/>
      <dgm:t>
        <a:bodyPr/>
        <a:lstStyle/>
        <a:p>
          <a:pPr rtl="1"/>
          <a:endParaRPr lang="he-IL"/>
        </a:p>
      </dgm:t>
    </dgm:pt>
    <dgm:pt modelId="{06830D58-A3BB-4AD6-B7A5-0EF5CC002535}">
      <dgm:prSet phldrT="[Text]"/>
      <dgm:spPr/>
      <dgm:t>
        <a:bodyPr/>
        <a:lstStyle/>
        <a:p>
          <a:pPr rtl="1"/>
          <a:r>
            <a:rPr lang="he-IL" dirty="0" err="1"/>
            <a:t>אולכים</a:t>
          </a:r>
          <a:r>
            <a:rPr lang="he-IL" dirty="0"/>
            <a:t> רק בטובה</a:t>
          </a:r>
        </a:p>
      </dgm:t>
    </dgm:pt>
    <dgm:pt modelId="{4C2CD86A-44EF-43D9-A518-ACC9CEB62BBE}" type="parTrans" cxnId="{BD654709-4F37-4816-81F1-F2B0287AE283}">
      <dgm:prSet/>
      <dgm:spPr/>
      <dgm:t>
        <a:bodyPr/>
        <a:lstStyle/>
        <a:p>
          <a:pPr rtl="1"/>
          <a:endParaRPr lang="he-IL"/>
        </a:p>
      </dgm:t>
    </dgm:pt>
    <dgm:pt modelId="{BDECD6FA-3014-42DC-B33D-68275914F2EB}" type="sibTrans" cxnId="{BD654709-4F37-4816-81F1-F2B0287AE283}">
      <dgm:prSet/>
      <dgm:spPr/>
      <dgm:t>
        <a:bodyPr/>
        <a:lstStyle/>
        <a:p>
          <a:pPr rtl="1"/>
          <a:endParaRPr lang="he-IL"/>
        </a:p>
      </dgm:t>
    </dgm:pt>
    <dgm:pt modelId="{13D816BA-97CA-43FD-AFB1-7B9FB812E52D}">
      <dgm:prSet phldrT="[Text]"/>
      <dgm:spPr/>
      <dgm:t>
        <a:bodyPr/>
        <a:lstStyle/>
        <a:p>
          <a:pPr rtl="1"/>
          <a:r>
            <a:rPr lang="he-IL" dirty="0" err="1">
              <a:effectLst/>
              <a:latin typeface="Calibri" panose="020F0502020204030204" pitchFamily="34" charset="0"/>
              <a:ea typeface="Calibri" panose="020F0502020204030204" pitchFamily="34" charset="0"/>
              <a:cs typeface="Arial" panose="020B0604020202020204" pitchFamily="34" charset="0"/>
            </a:rPr>
            <a:t>ראב"ד</a:t>
          </a:r>
          <a:r>
            <a:rPr lang="he-IL" dirty="0">
              <a:effectLst/>
              <a:latin typeface="Calibri" panose="020F0502020204030204" pitchFamily="34" charset="0"/>
              <a:ea typeface="Calibri" panose="020F0502020204030204" pitchFamily="34" charset="0"/>
              <a:cs typeface="Arial" panose="020B0604020202020204" pitchFamily="34" charset="0"/>
            </a:rPr>
            <a:t>- </a:t>
          </a:r>
          <a:r>
            <a:rPr lang="he-IL" dirty="0" err="1">
              <a:effectLst/>
              <a:latin typeface="Calibri" panose="020F0502020204030204" pitchFamily="34" charset="0"/>
              <a:ea typeface="Calibri" panose="020F0502020204030204" pitchFamily="34" charset="0"/>
              <a:cs typeface="Arial" panose="020B0604020202020204" pitchFamily="34" charset="0"/>
            </a:rPr>
            <a:t>דגזרי</a:t>
          </a:r>
          <a:r>
            <a:rPr lang="he-IL" dirty="0">
              <a:effectLst/>
              <a:latin typeface="Calibri" panose="020F0502020204030204" pitchFamily="34" charset="0"/>
              <a:ea typeface="Calibri" panose="020F0502020204030204" pitchFamily="34" charset="0"/>
              <a:cs typeface="Arial" panose="020B0604020202020204" pitchFamily="34" charset="0"/>
            </a:rPr>
            <a:t> שביעית אטו שאר [שני] שבוע כדי שלא יהא אדם רגיל </a:t>
          </a:r>
          <a:r>
            <a:rPr lang="he-IL" dirty="0" err="1">
              <a:effectLst/>
              <a:latin typeface="Calibri" panose="020F0502020204030204" pitchFamily="34" charset="0"/>
              <a:ea typeface="Calibri" panose="020F0502020204030204" pitchFamily="34" charset="0"/>
              <a:cs typeface="Arial" panose="020B0604020202020204" pitchFamily="34" charset="0"/>
            </a:rPr>
            <a:t>ליכנס</a:t>
          </a:r>
          <a:r>
            <a:rPr lang="he-IL" dirty="0">
              <a:effectLst/>
              <a:latin typeface="Calibri" panose="020F0502020204030204" pitchFamily="34" charset="0"/>
              <a:ea typeface="Calibri" panose="020F0502020204030204" pitchFamily="34" charset="0"/>
              <a:cs typeface="Arial" panose="020B0604020202020204" pitchFamily="34" charset="0"/>
            </a:rPr>
            <a:t> בשדה </a:t>
          </a:r>
          <a:r>
            <a:rPr lang="he-IL" dirty="0" err="1">
              <a:effectLst/>
              <a:latin typeface="Calibri" panose="020F0502020204030204" pitchFamily="34" charset="0"/>
              <a:ea typeface="Calibri" panose="020F0502020204030204" pitchFamily="34" charset="0"/>
              <a:cs typeface="Arial" panose="020B0604020202020204" pitchFamily="34" charset="0"/>
            </a:rPr>
            <a:t>חבירו</a:t>
          </a:r>
          <a:endParaRPr lang="he-IL" dirty="0"/>
        </a:p>
      </dgm:t>
    </dgm:pt>
    <dgm:pt modelId="{D6C49D6B-2B81-4DC4-A240-A707DF36CCFF}" type="parTrans" cxnId="{AEA10F31-0F8A-4DF9-B650-21EA5C3AE007}">
      <dgm:prSet/>
      <dgm:spPr/>
      <dgm:t>
        <a:bodyPr/>
        <a:lstStyle/>
        <a:p>
          <a:pPr rtl="1"/>
          <a:endParaRPr lang="he-IL"/>
        </a:p>
      </dgm:t>
    </dgm:pt>
    <dgm:pt modelId="{DD5E3C4A-1A52-4267-9A60-061273E0CD96}" type="sibTrans" cxnId="{AEA10F31-0F8A-4DF9-B650-21EA5C3AE007}">
      <dgm:prSet/>
      <dgm:spPr/>
      <dgm:t>
        <a:bodyPr/>
        <a:lstStyle/>
        <a:p>
          <a:pPr rtl="1"/>
          <a:endParaRPr lang="he-IL"/>
        </a:p>
      </dgm:t>
    </dgm:pt>
    <dgm:pt modelId="{529F3F44-5E14-4D78-A582-7865F9DBF2C3}">
      <dgm:prSet phldrT="[Text]"/>
      <dgm:spPr/>
      <dgm:t>
        <a:bodyPr/>
        <a:lstStyle/>
        <a:p>
          <a:pPr rtl="1"/>
          <a:r>
            <a:rPr lang="he-IL" dirty="0"/>
            <a:t>רמב"ם- </a:t>
          </a:r>
          <a:r>
            <a:rPr lang="he-IL" dirty="0">
              <a:effectLst/>
              <a:latin typeface="Calibri" panose="020F0502020204030204" pitchFamily="34" charset="0"/>
              <a:ea typeface="Calibri" panose="020F0502020204030204" pitchFamily="34" charset="0"/>
              <a:cs typeface="Arial" panose="020B0604020202020204" pitchFamily="34" charset="0"/>
            </a:rPr>
            <a:t>דרך גמילות טוב כמי שעושה לו צרכו או עשה עמו חסד במה שהניחו לאכול מפירות ארצו</a:t>
          </a:r>
          <a:endParaRPr lang="he-IL" dirty="0"/>
        </a:p>
      </dgm:t>
    </dgm:pt>
    <dgm:pt modelId="{DA461998-7CCC-4B79-A0E5-470E303BA109}" type="parTrans" cxnId="{6D530946-25DF-46FA-A21A-F60713C13BDA}">
      <dgm:prSet/>
      <dgm:spPr/>
      <dgm:t>
        <a:bodyPr/>
        <a:lstStyle/>
        <a:p>
          <a:pPr rtl="1"/>
          <a:endParaRPr lang="he-IL"/>
        </a:p>
      </dgm:t>
    </dgm:pt>
    <dgm:pt modelId="{E8D3C990-812C-41A8-B43E-ADB2B6529AE8}" type="sibTrans" cxnId="{6D530946-25DF-46FA-A21A-F60713C13BDA}">
      <dgm:prSet/>
      <dgm:spPr/>
      <dgm:t>
        <a:bodyPr/>
        <a:lstStyle/>
        <a:p>
          <a:pPr rtl="1"/>
          <a:endParaRPr lang="he-IL"/>
        </a:p>
      </dgm:t>
    </dgm:pt>
    <dgm:pt modelId="{EDCBF1F5-B409-4EF0-8061-6B1A45829BB9}" type="pres">
      <dgm:prSet presAssocID="{0B0909D2-B52C-4949-B026-AD4C45401D31}" presName="hierChild1" presStyleCnt="0">
        <dgm:presLayoutVars>
          <dgm:chPref val="1"/>
          <dgm:dir val="rev"/>
          <dgm:animOne val="branch"/>
          <dgm:animLvl val="lvl"/>
          <dgm:resizeHandles/>
        </dgm:presLayoutVars>
      </dgm:prSet>
      <dgm:spPr/>
    </dgm:pt>
    <dgm:pt modelId="{90C85C86-C86A-41F4-9946-A18CF8622CD5}" type="pres">
      <dgm:prSet presAssocID="{3E9D242A-DEDB-4354-B68B-97B0D199885D}" presName="hierRoot1" presStyleCnt="0"/>
      <dgm:spPr/>
    </dgm:pt>
    <dgm:pt modelId="{9F893A3C-F93E-45D9-BEC9-4979F80CD9BA}" type="pres">
      <dgm:prSet presAssocID="{3E9D242A-DEDB-4354-B68B-97B0D199885D}" presName="composite" presStyleCnt="0"/>
      <dgm:spPr/>
    </dgm:pt>
    <dgm:pt modelId="{3D3C0D99-C7B6-4E3E-9C37-DE8B78514A58}" type="pres">
      <dgm:prSet presAssocID="{3E9D242A-DEDB-4354-B68B-97B0D199885D}" presName="background" presStyleLbl="node0" presStyleIdx="0" presStyleCnt="1"/>
      <dgm:spPr/>
    </dgm:pt>
    <dgm:pt modelId="{8572CA31-3726-487A-B0E1-3954149A2211}" type="pres">
      <dgm:prSet presAssocID="{3E9D242A-DEDB-4354-B68B-97B0D199885D}" presName="text" presStyleLbl="fgAcc0" presStyleIdx="0" presStyleCnt="1">
        <dgm:presLayoutVars>
          <dgm:chPref val="3"/>
        </dgm:presLayoutVars>
      </dgm:prSet>
      <dgm:spPr/>
    </dgm:pt>
    <dgm:pt modelId="{EBF28650-54B4-43B6-82CE-3367CC77E7E0}" type="pres">
      <dgm:prSet presAssocID="{3E9D242A-DEDB-4354-B68B-97B0D199885D}" presName="hierChild2" presStyleCnt="0"/>
      <dgm:spPr/>
    </dgm:pt>
    <dgm:pt modelId="{BDFB957F-D293-486D-A885-E13B37607256}" type="pres">
      <dgm:prSet presAssocID="{BC2335C6-D122-437E-8CA4-1CE8033442D1}" presName="Name10" presStyleLbl="parChTrans1D2" presStyleIdx="0" presStyleCnt="2"/>
      <dgm:spPr/>
    </dgm:pt>
    <dgm:pt modelId="{417EBF19-22C1-497B-BAC4-3389620A6F31}" type="pres">
      <dgm:prSet presAssocID="{65E9F8F5-CD36-4FFA-85ED-03932E433AEF}" presName="hierRoot2" presStyleCnt="0"/>
      <dgm:spPr/>
    </dgm:pt>
    <dgm:pt modelId="{751472C9-AE19-4788-84C0-60036B10C3B0}" type="pres">
      <dgm:prSet presAssocID="{65E9F8F5-CD36-4FFA-85ED-03932E433AEF}" presName="composite2" presStyleCnt="0"/>
      <dgm:spPr/>
    </dgm:pt>
    <dgm:pt modelId="{3E0A5FF3-30C3-487A-9FE8-01B4E0DAC8E3}" type="pres">
      <dgm:prSet presAssocID="{65E9F8F5-CD36-4FFA-85ED-03932E433AEF}" presName="background2" presStyleLbl="node2" presStyleIdx="0" presStyleCnt="2"/>
      <dgm:spPr/>
    </dgm:pt>
    <dgm:pt modelId="{128B1B29-768E-4572-8391-A1AF61A73E40}" type="pres">
      <dgm:prSet presAssocID="{65E9F8F5-CD36-4FFA-85ED-03932E433AEF}" presName="text2" presStyleLbl="fgAcc2" presStyleIdx="0" presStyleCnt="2">
        <dgm:presLayoutVars>
          <dgm:chPref val="3"/>
        </dgm:presLayoutVars>
      </dgm:prSet>
      <dgm:spPr/>
    </dgm:pt>
    <dgm:pt modelId="{44F08499-41B9-46C5-9083-4F24AC53DBB8}" type="pres">
      <dgm:prSet presAssocID="{65E9F8F5-CD36-4FFA-85ED-03932E433AEF}" presName="hierChild3" presStyleCnt="0"/>
      <dgm:spPr/>
    </dgm:pt>
    <dgm:pt modelId="{0D9D18F0-E46B-4E6D-BFBE-AB2DC811C77E}" type="pres">
      <dgm:prSet presAssocID="{DB69DE6E-F4B9-494E-8C12-E730E0C61784}" presName="Name17" presStyleLbl="parChTrans1D3" presStyleIdx="0" presStyleCnt="3"/>
      <dgm:spPr/>
    </dgm:pt>
    <dgm:pt modelId="{7B901216-F9D4-4FCF-9666-99AEFED7A34A}" type="pres">
      <dgm:prSet presAssocID="{C445AA48-55AA-440A-92C1-1CC8BA02E2AB}" presName="hierRoot3" presStyleCnt="0"/>
      <dgm:spPr/>
    </dgm:pt>
    <dgm:pt modelId="{B2D9C3F6-181A-48A7-9B12-1EC73310B070}" type="pres">
      <dgm:prSet presAssocID="{C445AA48-55AA-440A-92C1-1CC8BA02E2AB}" presName="composite3" presStyleCnt="0"/>
      <dgm:spPr/>
    </dgm:pt>
    <dgm:pt modelId="{15F0B66E-15DD-43E2-9269-566441A00DF9}" type="pres">
      <dgm:prSet presAssocID="{C445AA48-55AA-440A-92C1-1CC8BA02E2AB}" presName="background3" presStyleLbl="node3" presStyleIdx="0" presStyleCnt="3"/>
      <dgm:spPr/>
    </dgm:pt>
    <dgm:pt modelId="{DA3CAA77-FBBA-43AB-8885-E96E5AEF98B1}" type="pres">
      <dgm:prSet presAssocID="{C445AA48-55AA-440A-92C1-1CC8BA02E2AB}" presName="text3" presStyleLbl="fgAcc3" presStyleIdx="0" presStyleCnt="3">
        <dgm:presLayoutVars>
          <dgm:chPref val="3"/>
        </dgm:presLayoutVars>
      </dgm:prSet>
      <dgm:spPr/>
    </dgm:pt>
    <dgm:pt modelId="{8CD8D32F-39FE-469A-87A6-78A456D9E63F}" type="pres">
      <dgm:prSet presAssocID="{C445AA48-55AA-440A-92C1-1CC8BA02E2AB}" presName="hierChild4" presStyleCnt="0"/>
      <dgm:spPr/>
    </dgm:pt>
    <dgm:pt modelId="{AB9BB916-7409-4A8C-9F82-9AABF3FB5B69}" type="pres">
      <dgm:prSet presAssocID="{4C2CD86A-44EF-43D9-A518-ACC9CEB62BBE}" presName="Name10" presStyleLbl="parChTrans1D2" presStyleIdx="1" presStyleCnt="2"/>
      <dgm:spPr/>
    </dgm:pt>
    <dgm:pt modelId="{54831574-31E1-4207-9554-45EEF3BE6367}" type="pres">
      <dgm:prSet presAssocID="{06830D58-A3BB-4AD6-B7A5-0EF5CC002535}" presName="hierRoot2" presStyleCnt="0"/>
      <dgm:spPr/>
    </dgm:pt>
    <dgm:pt modelId="{47B92BC7-20C5-4D8E-BCE5-14A3A4B33500}" type="pres">
      <dgm:prSet presAssocID="{06830D58-A3BB-4AD6-B7A5-0EF5CC002535}" presName="composite2" presStyleCnt="0"/>
      <dgm:spPr/>
    </dgm:pt>
    <dgm:pt modelId="{1586B2EF-1DA6-49A9-8CF9-33FD8CDEF30F}" type="pres">
      <dgm:prSet presAssocID="{06830D58-A3BB-4AD6-B7A5-0EF5CC002535}" presName="background2" presStyleLbl="node2" presStyleIdx="1" presStyleCnt="2"/>
      <dgm:spPr/>
    </dgm:pt>
    <dgm:pt modelId="{0F4B557B-6A5A-4D1B-8A33-2262EE36CCA7}" type="pres">
      <dgm:prSet presAssocID="{06830D58-A3BB-4AD6-B7A5-0EF5CC002535}" presName="text2" presStyleLbl="fgAcc2" presStyleIdx="1" presStyleCnt="2">
        <dgm:presLayoutVars>
          <dgm:chPref val="3"/>
        </dgm:presLayoutVars>
      </dgm:prSet>
      <dgm:spPr/>
    </dgm:pt>
    <dgm:pt modelId="{A9978876-5058-461D-81DD-A8988A3767DF}" type="pres">
      <dgm:prSet presAssocID="{06830D58-A3BB-4AD6-B7A5-0EF5CC002535}" presName="hierChild3" presStyleCnt="0"/>
      <dgm:spPr/>
    </dgm:pt>
    <dgm:pt modelId="{1AB3942E-E598-4D75-91BC-D8652E0C17AA}" type="pres">
      <dgm:prSet presAssocID="{D6C49D6B-2B81-4DC4-A240-A707DF36CCFF}" presName="Name17" presStyleLbl="parChTrans1D3" presStyleIdx="1" presStyleCnt="3"/>
      <dgm:spPr/>
    </dgm:pt>
    <dgm:pt modelId="{2F3FA4A6-48E3-4E07-AE87-692833EBC4E8}" type="pres">
      <dgm:prSet presAssocID="{13D816BA-97CA-43FD-AFB1-7B9FB812E52D}" presName="hierRoot3" presStyleCnt="0"/>
      <dgm:spPr/>
    </dgm:pt>
    <dgm:pt modelId="{FA1258C5-30B4-45D3-B555-3692335BA473}" type="pres">
      <dgm:prSet presAssocID="{13D816BA-97CA-43FD-AFB1-7B9FB812E52D}" presName="composite3" presStyleCnt="0"/>
      <dgm:spPr/>
    </dgm:pt>
    <dgm:pt modelId="{C5C087EC-2477-454B-A3D1-B4879C5F2FD1}" type="pres">
      <dgm:prSet presAssocID="{13D816BA-97CA-43FD-AFB1-7B9FB812E52D}" presName="background3" presStyleLbl="node3" presStyleIdx="1" presStyleCnt="3"/>
      <dgm:spPr/>
    </dgm:pt>
    <dgm:pt modelId="{2FFF7372-D965-472A-ABAE-4B333FD5177A}" type="pres">
      <dgm:prSet presAssocID="{13D816BA-97CA-43FD-AFB1-7B9FB812E52D}" presName="text3" presStyleLbl="fgAcc3" presStyleIdx="1" presStyleCnt="3">
        <dgm:presLayoutVars>
          <dgm:chPref val="3"/>
        </dgm:presLayoutVars>
      </dgm:prSet>
      <dgm:spPr/>
    </dgm:pt>
    <dgm:pt modelId="{59AF6F36-A012-4683-B83B-B802AD5DD4E3}" type="pres">
      <dgm:prSet presAssocID="{13D816BA-97CA-43FD-AFB1-7B9FB812E52D}" presName="hierChild4" presStyleCnt="0"/>
      <dgm:spPr/>
    </dgm:pt>
    <dgm:pt modelId="{6AE050CF-6457-43BD-A944-45E79EBA770E}" type="pres">
      <dgm:prSet presAssocID="{DA461998-7CCC-4B79-A0E5-470E303BA109}" presName="Name17" presStyleLbl="parChTrans1D3" presStyleIdx="2" presStyleCnt="3"/>
      <dgm:spPr/>
    </dgm:pt>
    <dgm:pt modelId="{AE3E44ED-4B6F-4A2C-95C0-32CC1A3DC01C}" type="pres">
      <dgm:prSet presAssocID="{529F3F44-5E14-4D78-A582-7865F9DBF2C3}" presName="hierRoot3" presStyleCnt="0"/>
      <dgm:spPr/>
    </dgm:pt>
    <dgm:pt modelId="{EDF9026D-E6D7-4B9D-86B0-2A2A6B96D34E}" type="pres">
      <dgm:prSet presAssocID="{529F3F44-5E14-4D78-A582-7865F9DBF2C3}" presName="composite3" presStyleCnt="0"/>
      <dgm:spPr/>
    </dgm:pt>
    <dgm:pt modelId="{576AD846-45C3-49FE-B64F-779B77A41FB6}" type="pres">
      <dgm:prSet presAssocID="{529F3F44-5E14-4D78-A582-7865F9DBF2C3}" presName="background3" presStyleLbl="node3" presStyleIdx="2" presStyleCnt="3"/>
      <dgm:spPr/>
    </dgm:pt>
    <dgm:pt modelId="{F0C2EA84-5372-463F-8DED-191B5546B296}" type="pres">
      <dgm:prSet presAssocID="{529F3F44-5E14-4D78-A582-7865F9DBF2C3}" presName="text3" presStyleLbl="fgAcc3" presStyleIdx="2" presStyleCnt="3">
        <dgm:presLayoutVars>
          <dgm:chPref val="3"/>
        </dgm:presLayoutVars>
      </dgm:prSet>
      <dgm:spPr/>
    </dgm:pt>
    <dgm:pt modelId="{21682D8F-1EDD-4E38-AF30-562D4B70B17A}" type="pres">
      <dgm:prSet presAssocID="{529F3F44-5E14-4D78-A582-7865F9DBF2C3}" presName="hierChild4" presStyleCnt="0"/>
      <dgm:spPr/>
    </dgm:pt>
  </dgm:ptLst>
  <dgm:cxnLst>
    <dgm:cxn modelId="{7E957702-3A67-4B0F-B8BA-C8E417E2FBAB}" type="presOf" srcId="{13D816BA-97CA-43FD-AFB1-7B9FB812E52D}" destId="{2FFF7372-D965-472A-ABAE-4B333FD5177A}" srcOrd="0" destOrd="0" presId="urn:microsoft.com/office/officeart/2005/8/layout/hierarchy1"/>
    <dgm:cxn modelId="{BD654709-4F37-4816-81F1-F2B0287AE283}" srcId="{3E9D242A-DEDB-4354-B68B-97B0D199885D}" destId="{06830D58-A3BB-4AD6-B7A5-0EF5CC002535}" srcOrd="1" destOrd="0" parTransId="{4C2CD86A-44EF-43D9-A518-ACC9CEB62BBE}" sibTransId="{BDECD6FA-3014-42DC-B33D-68275914F2EB}"/>
    <dgm:cxn modelId="{4EB4A90D-DCCE-46AE-8CBF-CCB4A207DFC1}" type="presOf" srcId="{529F3F44-5E14-4D78-A582-7865F9DBF2C3}" destId="{F0C2EA84-5372-463F-8DED-191B5546B296}" srcOrd="0" destOrd="0" presId="urn:microsoft.com/office/officeart/2005/8/layout/hierarchy1"/>
    <dgm:cxn modelId="{D343520F-701C-4EBF-ACE4-2CDA4E6888AC}" type="presOf" srcId="{65E9F8F5-CD36-4FFA-85ED-03932E433AEF}" destId="{128B1B29-768E-4572-8391-A1AF61A73E40}" srcOrd="0" destOrd="0" presId="urn:microsoft.com/office/officeart/2005/8/layout/hierarchy1"/>
    <dgm:cxn modelId="{AEA10F31-0F8A-4DF9-B650-21EA5C3AE007}" srcId="{06830D58-A3BB-4AD6-B7A5-0EF5CC002535}" destId="{13D816BA-97CA-43FD-AFB1-7B9FB812E52D}" srcOrd="0" destOrd="0" parTransId="{D6C49D6B-2B81-4DC4-A240-A707DF36CCFF}" sibTransId="{DD5E3C4A-1A52-4267-9A60-061273E0CD96}"/>
    <dgm:cxn modelId="{5168EF62-70CA-4E46-9759-13174920919F}" srcId="{3E9D242A-DEDB-4354-B68B-97B0D199885D}" destId="{65E9F8F5-CD36-4FFA-85ED-03932E433AEF}" srcOrd="0" destOrd="0" parTransId="{BC2335C6-D122-437E-8CA4-1CE8033442D1}" sibTransId="{8C236AD0-7964-4C2F-A204-71F385A279CE}"/>
    <dgm:cxn modelId="{6D530946-25DF-46FA-A21A-F60713C13BDA}" srcId="{06830D58-A3BB-4AD6-B7A5-0EF5CC002535}" destId="{529F3F44-5E14-4D78-A582-7865F9DBF2C3}" srcOrd="1" destOrd="0" parTransId="{DA461998-7CCC-4B79-A0E5-470E303BA109}" sibTransId="{E8D3C990-812C-41A8-B43E-ADB2B6529AE8}"/>
    <dgm:cxn modelId="{F6543678-3FEF-4AC0-8B76-2CACFAED12F2}" type="presOf" srcId="{DA461998-7CCC-4B79-A0E5-470E303BA109}" destId="{6AE050CF-6457-43BD-A944-45E79EBA770E}" srcOrd="0" destOrd="0" presId="urn:microsoft.com/office/officeart/2005/8/layout/hierarchy1"/>
    <dgm:cxn modelId="{38CDD55A-223D-4795-8F35-A13353962791}" srcId="{0B0909D2-B52C-4949-B026-AD4C45401D31}" destId="{3E9D242A-DEDB-4354-B68B-97B0D199885D}" srcOrd="0" destOrd="0" parTransId="{4495F6F6-279B-4BCA-BD28-5B9740417106}" sibTransId="{FDE78864-95AF-49AC-9170-7A1F6B03D696}"/>
    <dgm:cxn modelId="{6E3A5A7B-B4E6-4ACB-9AB8-05164F611E2A}" type="presOf" srcId="{06830D58-A3BB-4AD6-B7A5-0EF5CC002535}" destId="{0F4B557B-6A5A-4D1B-8A33-2262EE36CCA7}" srcOrd="0" destOrd="0" presId="urn:microsoft.com/office/officeart/2005/8/layout/hierarchy1"/>
    <dgm:cxn modelId="{E468428D-334E-43AE-A879-3EED4EAD6425}" type="presOf" srcId="{4C2CD86A-44EF-43D9-A518-ACC9CEB62BBE}" destId="{AB9BB916-7409-4A8C-9F82-9AABF3FB5B69}" srcOrd="0" destOrd="0" presId="urn:microsoft.com/office/officeart/2005/8/layout/hierarchy1"/>
    <dgm:cxn modelId="{2878949A-4FAB-417C-8D84-C4EE778B96B1}" type="presOf" srcId="{DB69DE6E-F4B9-494E-8C12-E730E0C61784}" destId="{0D9D18F0-E46B-4E6D-BFBE-AB2DC811C77E}" srcOrd="0" destOrd="0" presId="urn:microsoft.com/office/officeart/2005/8/layout/hierarchy1"/>
    <dgm:cxn modelId="{39B80BA4-FFDC-4196-B951-A81D429555BE}" type="presOf" srcId="{D6C49D6B-2B81-4DC4-A240-A707DF36CCFF}" destId="{1AB3942E-E598-4D75-91BC-D8652E0C17AA}" srcOrd="0" destOrd="0" presId="urn:microsoft.com/office/officeart/2005/8/layout/hierarchy1"/>
    <dgm:cxn modelId="{B21832AE-18D7-45C6-9722-9A22185DB847}" type="presOf" srcId="{0B0909D2-B52C-4949-B026-AD4C45401D31}" destId="{EDCBF1F5-B409-4EF0-8061-6B1A45829BB9}" srcOrd="0" destOrd="0" presId="urn:microsoft.com/office/officeart/2005/8/layout/hierarchy1"/>
    <dgm:cxn modelId="{640DDDD8-3FB6-4B19-B5EF-FF5C93E23537}" type="presOf" srcId="{C445AA48-55AA-440A-92C1-1CC8BA02E2AB}" destId="{DA3CAA77-FBBA-43AB-8885-E96E5AEF98B1}" srcOrd="0" destOrd="0" presId="urn:microsoft.com/office/officeart/2005/8/layout/hierarchy1"/>
    <dgm:cxn modelId="{0EFBEBE2-BEE6-4BAD-BFB6-C704BB8A7125}" srcId="{65E9F8F5-CD36-4FFA-85ED-03932E433AEF}" destId="{C445AA48-55AA-440A-92C1-1CC8BA02E2AB}" srcOrd="0" destOrd="0" parTransId="{DB69DE6E-F4B9-494E-8C12-E730E0C61784}" sibTransId="{C573B4D6-B534-46C6-BC88-1F633A3EBFEE}"/>
    <dgm:cxn modelId="{D36958E7-205B-4DF2-A679-4CB3673E4B58}" type="presOf" srcId="{BC2335C6-D122-437E-8CA4-1CE8033442D1}" destId="{BDFB957F-D293-486D-A885-E13B37607256}" srcOrd="0" destOrd="0" presId="urn:microsoft.com/office/officeart/2005/8/layout/hierarchy1"/>
    <dgm:cxn modelId="{E094AFFA-3B3A-430E-BB9D-DD5502F5C7CC}" type="presOf" srcId="{3E9D242A-DEDB-4354-B68B-97B0D199885D}" destId="{8572CA31-3726-487A-B0E1-3954149A2211}" srcOrd="0" destOrd="0" presId="urn:microsoft.com/office/officeart/2005/8/layout/hierarchy1"/>
    <dgm:cxn modelId="{1AEC13B6-86A4-4473-92D2-68F08B9AED9F}" type="presParOf" srcId="{EDCBF1F5-B409-4EF0-8061-6B1A45829BB9}" destId="{90C85C86-C86A-41F4-9946-A18CF8622CD5}" srcOrd="0" destOrd="0" presId="urn:microsoft.com/office/officeart/2005/8/layout/hierarchy1"/>
    <dgm:cxn modelId="{2D233CF8-B3E8-42AB-A519-6B37ECB90AD0}" type="presParOf" srcId="{90C85C86-C86A-41F4-9946-A18CF8622CD5}" destId="{9F893A3C-F93E-45D9-BEC9-4979F80CD9BA}" srcOrd="0" destOrd="0" presId="urn:microsoft.com/office/officeart/2005/8/layout/hierarchy1"/>
    <dgm:cxn modelId="{DEB1BA50-240E-4A92-A9E1-8A050C6639DD}" type="presParOf" srcId="{9F893A3C-F93E-45D9-BEC9-4979F80CD9BA}" destId="{3D3C0D99-C7B6-4E3E-9C37-DE8B78514A58}" srcOrd="0" destOrd="0" presId="urn:microsoft.com/office/officeart/2005/8/layout/hierarchy1"/>
    <dgm:cxn modelId="{7CA7AB4E-1E17-4183-AFB4-CBD11CC5AB59}" type="presParOf" srcId="{9F893A3C-F93E-45D9-BEC9-4979F80CD9BA}" destId="{8572CA31-3726-487A-B0E1-3954149A2211}" srcOrd="1" destOrd="0" presId="urn:microsoft.com/office/officeart/2005/8/layout/hierarchy1"/>
    <dgm:cxn modelId="{00B3B542-C183-4141-871E-2B23E2EB0F92}" type="presParOf" srcId="{90C85C86-C86A-41F4-9946-A18CF8622CD5}" destId="{EBF28650-54B4-43B6-82CE-3367CC77E7E0}" srcOrd="1" destOrd="0" presId="urn:microsoft.com/office/officeart/2005/8/layout/hierarchy1"/>
    <dgm:cxn modelId="{F2E62BF6-215B-4D68-A6CC-8F3DB9A18467}" type="presParOf" srcId="{EBF28650-54B4-43B6-82CE-3367CC77E7E0}" destId="{BDFB957F-D293-486D-A885-E13B37607256}" srcOrd="0" destOrd="0" presId="urn:microsoft.com/office/officeart/2005/8/layout/hierarchy1"/>
    <dgm:cxn modelId="{9A657C78-5044-410E-A76E-9FA28AED3F27}" type="presParOf" srcId="{EBF28650-54B4-43B6-82CE-3367CC77E7E0}" destId="{417EBF19-22C1-497B-BAC4-3389620A6F31}" srcOrd="1" destOrd="0" presId="urn:microsoft.com/office/officeart/2005/8/layout/hierarchy1"/>
    <dgm:cxn modelId="{000E51B6-633B-462D-B4A5-F143189CBC9B}" type="presParOf" srcId="{417EBF19-22C1-497B-BAC4-3389620A6F31}" destId="{751472C9-AE19-4788-84C0-60036B10C3B0}" srcOrd="0" destOrd="0" presId="urn:microsoft.com/office/officeart/2005/8/layout/hierarchy1"/>
    <dgm:cxn modelId="{6CED601A-DB27-4B41-8960-408BD8C4E0A5}" type="presParOf" srcId="{751472C9-AE19-4788-84C0-60036B10C3B0}" destId="{3E0A5FF3-30C3-487A-9FE8-01B4E0DAC8E3}" srcOrd="0" destOrd="0" presId="urn:microsoft.com/office/officeart/2005/8/layout/hierarchy1"/>
    <dgm:cxn modelId="{E6D120C2-50FE-41BD-A704-A5F446EE15CE}" type="presParOf" srcId="{751472C9-AE19-4788-84C0-60036B10C3B0}" destId="{128B1B29-768E-4572-8391-A1AF61A73E40}" srcOrd="1" destOrd="0" presId="urn:microsoft.com/office/officeart/2005/8/layout/hierarchy1"/>
    <dgm:cxn modelId="{8DF257DA-6681-42AA-B8F0-65C8CFA8F4B1}" type="presParOf" srcId="{417EBF19-22C1-497B-BAC4-3389620A6F31}" destId="{44F08499-41B9-46C5-9083-4F24AC53DBB8}" srcOrd="1" destOrd="0" presId="urn:microsoft.com/office/officeart/2005/8/layout/hierarchy1"/>
    <dgm:cxn modelId="{8F0F4F29-C585-4B85-ABCB-C7CC5C05D5DB}" type="presParOf" srcId="{44F08499-41B9-46C5-9083-4F24AC53DBB8}" destId="{0D9D18F0-E46B-4E6D-BFBE-AB2DC811C77E}" srcOrd="0" destOrd="0" presId="urn:microsoft.com/office/officeart/2005/8/layout/hierarchy1"/>
    <dgm:cxn modelId="{31570495-0ED8-482E-AAAD-BD77F12E2E0E}" type="presParOf" srcId="{44F08499-41B9-46C5-9083-4F24AC53DBB8}" destId="{7B901216-F9D4-4FCF-9666-99AEFED7A34A}" srcOrd="1" destOrd="0" presId="urn:microsoft.com/office/officeart/2005/8/layout/hierarchy1"/>
    <dgm:cxn modelId="{D8A2BF6C-DF87-4D26-AEC4-DEEF64D72EB0}" type="presParOf" srcId="{7B901216-F9D4-4FCF-9666-99AEFED7A34A}" destId="{B2D9C3F6-181A-48A7-9B12-1EC73310B070}" srcOrd="0" destOrd="0" presId="urn:microsoft.com/office/officeart/2005/8/layout/hierarchy1"/>
    <dgm:cxn modelId="{7AAC8457-DD24-4C22-A9F1-6F28F54E24A5}" type="presParOf" srcId="{B2D9C3F6-181A-48A7-9B12-1EC73310B070}" destId="{15F0B66E-15DD-43E2-9269-566441A00DF9}" srcOrd="0" destOrd="0" presId="urn:microsoft.com/office/officeart/2005/8/layout/hierarchy1"/>
    <dgm:cxn modelId="{E9E54840-AF95-4E6B-BB06-74EFE21BCF3A}" type="presParOf" srcId="{B2D9C3F6-181A-48A7-9B12-1EC73310B070}" destId="{DA3CAA77-FBBA-43AB-8885-E96E5AEF98B1}" srcOrd="1" destOrd="0" presId="urn:microsoft.com/office/officeart/2005/8/layout/hierarchy1"/>
    <dgm:cxn modelId="{AF520F79-F623-4571-868B-7AB36076FB02}" type="presParOf" srcId="{7B901216-F9D4-4FCF-9666-99AEFED7A34A}" destId="{8CD8D32F-39FE-469A-87A6-78A456D9E63F}" srcOrd="1" destOrd="0" presId="urn:microsoft.com/office/officeart/2005/8/layout/hierarchy1"/>
    <dgm:cxn modelId="{E204811E-B2BA-4673-AF8D-58393B7CCDB8}" type="presParOf" srcId="{EBF28650-54B4-43B6-82CE-3367CC77E7E0}" destId="{AB9BB916-7409-4A8C-9F82-9AABF3FB5B69}" srcOrd="2" destOrd="0" presId="urn:microsoft.com/office/officeart/2005/8/layout/hierarchy1"/>
    <dgm:cxn modelId="{99A0831A-4045-43F0-BA6B-5845C033A021}" type="presParOf" srcId="{EBF28650-54B4-43B6-82CE-3367CC77E7E0}" destId="{54831574-31E1-4207-9554-45EEF3BE6367}" srcOrd="3" destOrd="0" presId="urn:microsoft.com/office/officeart/2005/8/layout/hierarchy1"/>
    <dgm:cxn modelId="{57C106AD-AA48-4B53-94E8-11EA4A821DB8}" type="presParOf" srcId="{54831574-31E1-4207-9554-45EEF3BE6367}" destId="{47B92BC7-20C5-4D8E-BCE5-14A3A4B33500}" srcOrd="0" destOrd="0" presId="urn:microsoft.com/office/officeart/2005/8/layout/hierarchy1"/>
    <dgm:cxn modelId="{631E82F5-A92E-48B7-A273-F1B2D5CB3061}" type="presParOf" srcId="{47B92BC7-20C5-4D8E-BCE5-14A3A4B33500}" destId="{1586B2EF-1DA6-49A9-8CF9-33FD8CDEF30F}" srcOrd="0" destOrd="0" presId="urn:microsoft.com/office/officeart/2005/8/layout/hierarchy1"/>
    <dgm:cxn modelId="{8A9042D6-4B5F-4B2E-8F2A-4050FDD6F3E9}" type="presParOf" srcId="{47B92BC7-20C5-4D8E-BCE5-14A3A4B33500}" destId="{0F4B557B-6A5A-4D1B-8A33-2262EE36CCA7}" srcOrd="1" destOrd="0" presId="urn:microsoft.com/office/officeart/2005/8/layout/hierarchy1"/>
    <dgm:cxn modelId="{4D7CC4EA-2D90-414A-85B0-E6FBDCD77F3C}" type="presParOf" srcId="{54831574-31E1-4207-9554-45EEF3BE6367}" destId="{A9978876-5058-461D-81DD-A8988A3767DF}" srcOrd="1" destOrd="0" presId="urn:microsoft.com/office/officeart/2005/8/layout/hierarchy1"/>
    <dgm:cxn modelId="{81555C56-DDED-4001-994D-CFA77F43371B}" type="presParOf" srcId="{A9978876-5058-461D-81DD-A8988A3767DF}" destId="{1AB3942E-E598-4D75-91BC-D8652E0C17AA}" srcOrd="0" destOrd="0" presId="urn:microsoft.com/office/officeart/2005/8/layout/hierarchy1"/>
    <dgm:cxn modelId="{6A27ED54-54A8-48AD-87B5-F01CF668DD8F}" type="presParOf" srcId="{A9978876-5058-461D-81DD-A8988A3767DF}" destId="{2F3FA4A6-48E3-4E07-AE87-692833EBC4E8}" srcOrd="1" destOrd="0" presId="urn:microsoft.com/office/officeart/2005/8/layout/hierarchy1"/>
    <dgm:cxn modelId="{B6FBCA1B-787B-405F-B75A-A6C5FBED4C46}" type="presParOf" srcId="{2F3FA4A6-48E3-4E07-AE87-692833EBC4E8}" destId="{FA1258C5-30B4-45D3-B555-3692335BA473}" srcOrd="0" destOrd="0" presId="urn:microsoft.com/office/officeart/2005/8/layout/hierarchy1"/>
    <dgm:cxn modelId="{61330B89-3333-4EB1-84D6-51C154AC4A7C}" type="presParOf" srcId="{FA1258C5-30B4-45D3-B555-3692335BA473}" destId="{C5C087EC-2477-454B-A3D1-B4879C5F2FD1}" srcOrd="0" destOrd="0" presId="urn:microsoft.com/office/officeart/2005/8/layout/hierarchy1"/>
    <dgm:cxn modelId="{9DFBCBD2-C20A-42E5-AA7F-AD35C4D6027C}" type="presParOf" srcId="{FA1258C5-30B4-45D3-B555-3692335BA473}" destId="{2FFF7372-D965-472A-ABAE-4B333FD5177A}" srcOrd="1" destOrd="0" presId="urn:microsoft.com/office/officeart/2005/8/layout/hierarchy1"/>
    <dgm:cxn modelId="{D1A20E57-E33B-4F5C-9A52-BCF9AED6345F}" type="presParOf" srcId="{2F3FA4A6-48E3-4E07-AE87-692833EBC4E8}" destId="{59AF6F36-A012-4683-B83B-B802AD5DD4E3}" srcOrd="1" destOrd="0" presId="urn:microsoft.com/office/officeart/2005/8/layout/hierarchy1"/>
    <dgm:cxn modelId="{9C442BC5-CF6C-4753-BAB7-3D8B106FF834}" type="presParOf" srcId="{A9978876-5058-461D-81DD-A8988A3767DF}" destId="{6AE050CF-6457-43BD-A944-45E79EBA770E}" srcOrd="2" destOrd="0" presId="urn:microsoft.com/office/officeart/2005/8/layout/hierarchy1"/>
    <dgm:cxn modelId="{DDF6D236-B695-4947-98A1-5AA88CD74991}" type="presParOf" srcId="{A9978876-5058-461D-81DD-A8988A3767DF}" destId="{AE3E44ED-4B6F-4A2C-95C0-32CC1A3DC01C}" srcOrd="3" destOrd="0" presId="urn:microsoft.com/office/officeart/2005/8/layout/hierarchy1"/>
    <dgm:cxn modelId="{2AFF9351-AA33-46FE-B316-AFC6525A3011}" type="presParOf" srcId="{AE3E44ED-4B6F-4A2C-95C0-32CC1A3DC01C}" destId="{EDF9026D-E6D7-4B9D-86B0-2A2A6B96D34E}" srcOrd="0" destOrd="0" presId="urn:microsoft.com/office/officeart/2005/8/layout/hierarchy1"/>
    <dgm:cxn modelId="{C6A5B8AC-A269-492C-9022-463EE8AC51AE}" type="presParOf" srcId="{EDF9026D-E6D7-4B9D-86B0-2A2A6B96D34E}" destId="{576AD846-45C3-49FE-B64F-779B77A41FB6}" srcOrd="0" destOrd="0" presId="urn:microsoft.com/office/officeart/2005/8/layout/hierarchy1"/>
    <dgm:cxn modelId="{E46B2D11-9686-411F-9F70-1C5750FB287C}" type="presParOf" srcId="{EDF9026D-E6D7-4B9D-86B0-2A2A6B96D34E}" destId="{F0C2EA84-5372-463F-8DED-191B5546B296}" srcOrd="1" destOrd="0" presId="urn:microsoft.com/office/officeart/2005/8/layout/hierarchy1"/>
    <dgm:cxn modelId="{E8D0F23A-ADCA-41F0-A188-C5B0AC1F160E}" type="presParOf" srcId="{AE3E44ED-4B6F-4A2C-95C0-32CC1A3DC01C}" destId="{21682D8F-1EDD-4E38-AF30-562D4B70B17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3DFFC-8240-44C9-8174-6A7384B70F6B}">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0F2A0A-4AAD-4727-8D04-B0EC2E0F54EF}">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62C76D-B7B1-48A1-835C-2839F06F476C}">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076D80-4CA0-479E-862E-28A351D29CA0}">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5C04AE-C75C-45AA-AC97-C5B7492A999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B8200-20A3-4991-B956-F67A5C94EA20}">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הפקר </a:t>
          </a:r>
        </a:p>
      </dsp:txBody>
      <dsp:txXfrm>
        <a:off x="4543458" y="209752"/>
        <a:ext cx="1615068" cy="1002793"/>
      </dsp:txXfrm>
    </dsp:sp>
    <dsp:sp modelId="{A97FAFC5-4538-4FBE-B3AA-0F14D30D27AC}">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91374-C6BB-4EE6-BDF1-170D7620C064}">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ה' הפקיר את הפירות</a:t>
          </a:r>
        </a:p>
      </dsp:txBody>
      <dsp:txXfrm>
        <a:off x="5568575" y="1762804"/>
        <a:ext cx="1615068" cy="1002793"/>
      </dsp:txXfrm>
    </dsp:sp>
    <dsp:sp modelId="{DF856F77-5945-4FF3-AAD5-E8F85B185DEA}">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5210FA-ED36-40EB-A170-F2B901619889}">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מבי"ט</a:t>
          </a:r>
        </a:p>
      </dsp:txBody>
      <dsp:txXfrm>
        <a:off x="5568575" y="3315857"/>
        <a:ext cx="1615068" cy="1002793"/>
      </dsp:txXfrm>
    </dsp:sp>
    <dsp:sp modelId="{7EEA83A1-0264-4087-B543-B0EE92219C47}">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9F12BF-3640-4FC3-8409-EF0CA60BC02F}">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החקלאי צריך להפקיר</a:t>
          </a:r>
        </a:p>
      </dsp:txBody>
      <dsp:txXfrm>
        <a:off x="3518341" y="1762804"/>
        <a:ext cx="1615068" cy="1002793"/>
      </dsp:txXfrm>
    </dsp:sp>
    <dsp:sp modelId="{D4379CBB-B49D-46BA-A0C1-EA0F9DF19E73}">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50A1E-1E69-4AFB-9538-DE62713D2B8F}">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בית יוסף</a:t>
          </a:r>
        </a:p>
      </dsp:txBody>
      <dsp:txXfrm>
        <a:off x="3518341"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3DFFC-8240-44C9-8174-6A7384B70F6B}">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0F2A0A-4AAD-4727-8D04-B0EC2E0F54EF}">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5EB4F0-E09D-4948-A93C-6DC378522B93}">
      <dsp:nvSpPr>
        <dsp:cNvPr id="0" name=""/>
        <dsp:cNvSpPr/>
      </dsp:nvSpPr>
      <dsp:spPr>
        <a:xfrm>
          <a:off x="4139490"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595EB0-7AAD-4CAD-8136-B204D9D187EB}">
      <dsp:nvSpPr>
        <dsp:cNvPr id="0" name=""/>
        <dsp:cNvSpPr/>
      </dsp:nvSpPr>
      <dsp:spPr>
        <a:xfrm>
          <a:off x="5164607"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4CA2DB-E2EF-40D4-AB9C-1F20DA352067}">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62C76D-B7B1-48A1-835C-2839F06F476C}">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076D80-4CA0-479E-862E-28A351D29CA0}">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5C04AE-C75C-45AA-AC97-C5B7492A999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B8200-20A3-4991-B956-F67A5C94EA20}">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הפקר </a:t>
          </a:r>
        </a:p>
      </dsp:txBody>
      <dsp:txXfrm>
        <a:off x="4543458" y="209752"/>
        <a:ext cx="1615068" cy="1002793"/>
      </dsp:txXfrm>
    </dsp:sp>
    <dsp:sp modelId="{A97FAFC5-4538-4FBE-B3AA-0F14D30D27AC}">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91374-C6BB-4EE6-BDF1-170D7620C064}">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 הפקיר את הפירות</a:t>
          </a:r>
        </a:p>
      </dsp:txBody>
      <dsp:txXfrm>
        <a:off x="7618809" y="1762804"/>
        <a:ext cx="1615068" cy="1002793"/>
      </dsp:txXfrm>
    </dsp:sp>
    <dsp:sp modelId="{DF856F77-5945-4FF3-AAD5-E8F85B185DEA}">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5210FA-ED36-40EB-A170-F2B901619889}">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מבי"ט</a:t>
          </a:r>
        </a:p>
      </dsp:txBody>
      <dsp:txXfrm>
        <a:off x="7618809" y="3315857"/>
        <a:ext cx="1615068" cy="1002793"/>
      </dsp:txXfrm>
    </dsp:sp>
    <dsp:sp modelId="{E845ACDC-EDD9-4969-9A04-ECD68833832F}">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895B17-6ED9-4AB0-95ED-0313EE720614}">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צווי דינים: הוי הפקר ממילא, ועדיין צריך להפקיר בפה</a:t>
          </a:r>
        </a:p>
      </dsp:txBody>
      <dsp:txXfrm>
        <a:off x="4543458" y="1762804"/>
        <a:ext cx="1615068" cy="1002793"/>
      </dsp:txXfrm>
    </dsp:sp>
    <dsp:sp modelId="{E7643AE3-3233-4546-BF3F-CFBABD5D2F5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EE02B0-90B0-466F-A798-F6F64F5B9870}">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התורה הפקירה את הפירות, והם הפקר ממילא (</a:t>
          </a:r>
          <a:r>
            <a:rPr lang="he-IL" sz="1600" kern="1200" dirty="0" err="1"/>
            <a:t>אג"מ</a:t>
          </a:r>
          <a:r>
            <a:rPr lang="he-IL" sz="1600" kern="1200" dirty="0"/>
            <a:t>)</a:t>
          </a:r>
        </a:p>
      </dsp:txBody>
      <dsp:txXfrm>
        <a:off x="5568575" y="3315857"/>
        <a:ext cx="1615068" cy="1002793"/>
      </dsp:txXfrm>
    </dsp:sp>
    <dsp:sp modelId="{7B08E05E-E89D-4FEE-859F-0E36567766F4}">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3945A0-7608-41F4-8EFE-843901D8D4EB}">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ויש גם חיוב על החקלאי להפקיר את הפירות בפה (</a:t>
          </a:r>
          <a:r>
            <a:rPr lang="he-IL" sz="1600" kern="1200" dirty="0" err="1"/>
            <a:t>אג"מ</a:t>
          </a:r>
          <a:r>
            <a:rPr lang="he-IL" sz="1600" kern="1200" dirty="0"/>
            <a:t>)</a:t>
          </a:r>
        </a:p>
      </dsp:txBody>
      <dsp:txXfrm>
        <a:off x="3518341" y="3315857"/>
        <a:ext cx="1615068" cy="1002793"/>
      </dsp:txXfrm>
    </dsp:sp>
    <dsp:sp modelId="{7EEA83A1-0264-4087-B543-B0EE92219C47}">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9F12BF-3640-4FC3-8409-EF0CA60BC02F}">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החקלאי צריך להפקיר</a:t>
          </a:r>
        </a:p>
      </dsp:txBody>
      <dsp:txXfrm>
        <a:off x="1468107" y="1762804"/>
        <a:ext cx="1615068" cy="1002793"/>
      </dsp:txXfrm>
    </dsp:sp>
    <dsp:sp modelId="{D4379CBB-B49D-46BA-A0C1-EA0F9DF19E73}">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50A1E-1E69-4AFB-9538-DE62713D2B8F}">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בית יוסף</a:t>
          </a:r>
        </a:p>
      </dsp:txBody>
      <dsp:txXfrm>
        <a:off x="1468107"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B6904-6CB7-4358-92C4-174A5563A721}">
      <dsp:nvSpPr>
        <dsp:cNvPr id="0" name=""/>
        <dsp:cNvSpPr/>
      </dsp:nvSpPr>
      <dsp:spPr>
        <a:xfrm>
          <a:off x="3757969" y="3405631"/>
          <a:ext cx="91440" cy="634355"/>
        </a:xfrm>
        <a:custGeom>
          <a:avLst/>
          <a:gdLst/>
          <a:ahLst/>
          <a:cxnLst/>
          <a:rect l="0" t="0" r="0" b="0"/>
          <a:pathLst>
            <a:path>
              <a:moveTo>
                <a:pt x="45720" y="0"/>
              </a:moveTo>
              <a:lnTo>
                <a:pt x="45720" y="634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488603-7AF6-4C6D-95F0-B2D755DA2F2C}">
      <dsp:nvSpPr>
        <dsp:cNvPr id="0" name=""/>
        <dsp:cNvSpPr/>
      </dsp:nvSpPr>
      <dsp:spPr>
        <a:xfrm>
          <a:off x="3803689" y="1386236"/>
          <a:ext cx="1332934" cy="634355"/>
        </a:xfrm>
        <a:custGeom>
          <a:avLst/>
          <a:gdLst/>
          <a:ahLst/>
          <a:cxnLst/>
          <a:rect l="0" t="0" r="0" b="0"/>
          <a:pathLst>
            <a:path>
              <a:moveTo>
                <a:pt x="1332934" y="0"/>
              </a:moveTo>
              <a:lnTo>
                <a:pt x="1332934" y="432294"/>
              </a:lnTo>
              <a:lnTo>
                <a:pt x="0" y="432294"/>
              </a:lnTo>
              <a:lnTo>
                <a:pt x="0" y="6343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40D4EE-A63B-43AD-80B7-E193A6C046C0}">
      <dsp:nvSpPr>
        <dsp:cNvPr id="0" name=""/>
        <dsp:cNvSpPr/>
      </dsp:nvSpPr>
      <dsp:spPr>
        <a:xfrm>
          <a:off x="6423838" y="3405631"/>
          <a:ext cx="91440" cy="634355"/>
        </a:xfrm>
        <a:custGeom>
          <a:avLst/>
          <a:gdLst/>
          <a:ahLst/>
          <a:cxnLst/>
          <a:rect l="0" t="0" r="0" b="0"/>
          <a:pathLst>
            <a:path>
              <a:moveTo>
                <a:pt x="45720" y="0"/>
              </a:moveTo>
              <a:lnTo>
                <a:pt x="45720" y="634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8B04C2-83EA-4CC6-8AD0-E2BFD2548B36}">
      <dsp:nvSpPr>
        <dsp:cNvPr id="0" name=""/>
        <dsp:cNvSpPr/>
      </dsp:nvSpPr>
      <dsp:spPr>
        <a:xfrm>
          <a:off x="5136624" y="1386236"/>
          <a:ext cx="1332934" cy="634355"/>
        </a:xfrm>
        <a:custGeom>
          <a:avLst/>
          <a:gdLst/>
          <a:ahLst/>
          <a:cxnLst/>
          <a:rect l="0" t="0" r="0" b="0"/>
          <a:pathLst>
            <a:path>
              <a:moveTo>
                <a:pt x="0" y="0"/>
              </a:moveTo>
              <a:lnTo>
                <a:pt x="0" y="432294"/>
              </a:lnTo>
              <a:lnTo>
                <a:pt x="1332934" y="432294"/>
              </a:lnTo>
              <a:lnTo>
                <a:pt x="1332934" y="6343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A343A0-E8E5-4E88-BF5D-44E80041D9FC}">
      <dsp:nvSpPr>
        <dsp:cNvPr id="0" name=""/>
        <dsp:cNvSpPr/>
      </dsp:nvSpPr>
      <dsp:spPr>
        <a:xfrm>
          <a:off x="4046041" y="1196"/>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C658FC-E2C0-459D-9C74-73FE00C8B566}">
      <dsp:nvSpPr>
        <dsp:cNvPr id="0" name=""/>
        <dsp:cNvSpPr/>
      </dsp:nvSpPr>
      <dsp:spPr>
        <a:xfrm>
          <a:off x="4288393" y="231430"/>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הפקר הפירות</a:t>
          </a:r>
        </a:p>
      </dsp:txBody>
      <dsp:txXfrm>
        <a:off x="4328959" y="271996"/>
        <a:ext cx="2100033" cy="1303908"/>
      </dsp:txXfrm>
    </dsp:sp>
    <dsp:sp modelId="{EBF292F7-AA30-4C3F-91E1-5FEEF123D8BA}">
      <dsp:nvSpPr>
        <dsp:cNvPr id="0" name=""/>
        <dsp:cNvSpPr/>
      </dsp:nvSpPr>
      <dsp:spPr>
        <a:xfrm>
          <a:off x="5378975" y="2020591"/>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32D7ED-1469-4C8F-A81B-1E09B02DC4EE}">
      <dsp:nvSpPr>
        <dsp:cNvPr id="0" name=""/>
        <dsp:cNvSpPr/>
      </dsp:nvSpPr>
      <dsp:spPr>
        <a:xfrm>
          <a:off x="5621327" y="2250826"/>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שבת </a:t>
          </a:r>
          <a:r>
            <a:rPr lang="he-IL" sz="2100" b="1" u="sng" kern="1200" dirty="0"/>
            <a:t>הארץ </a:t>
          </a:r>
          <a:r>
            <a:rPr lang="he-IL" sz="2100" b="0" u="none" kern="1200" dirty="0"/>
            <a:t>מגידול פירות</a:t>
          </a:r>
        </a:p>
      </dsp:txBody>
      <dsp:txXfrm>
        <a:off x="5661893" y="2291392"/>
        <a:ext cx="2100033" cy="1303908"/>
      </dsp:txXfrm>
    </dsp:sp>
    <dsp:sp modelId="{1D1697C7-80E4-47AC-8C7A-8E3E35A683DA}">
      <dsp:nvSpPr>
        <dsp:cNvPr id="0" name=""/>
        <dsp:cNvSpPr/>
      </dsp:nvSpPr>
      <dsp:spPr>
        <a:xfrm>
          <a:off x="5378975" y="4039987"/>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2C404-3362-4B2F-A82B-6F6D0053DDD3}">
      <dsp:nvSpPr>
        <dsp:cNvPr id="0" name=""/>
        <dsp:cNvSpPr/>
      </dsp:nvSpPr>
      <dsp:spPr>
        <a:xfrm>
          <a:off x="5621327" y="4270221"/>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b="0" u="none" kern="1200" dirty="0"/>
            <a:t>יש יחס ישר בין ה' לארץ. ואולי הוא גם מפקיר ישר</a:t>
          </a:r>
        </a:p>
      </dsp:txBody>
      <dsp:txXfrm>
        <a:off x="5661893" y="4310787"/>
        <a:ext cx="2100033" cy="1303908"/>
      </dsp:txXfrm>
    </dsp:sp>
    <dsp:sp modelId="{F3D2F105-3489-45FB-A08C-7800AF5C6BBC}">
      <dsp:nvSpPr>
        <dsp:cNvPr id="0" name=""/>
        <dsp:cNvSpPr/>
      </dsp:nvSpPr>
      <dsp:spPr>
        <a:xfrm>
          <a:off x="2713106" y="2020591"/>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3273D3-336B-4669-A34A-9AD8A5AF1386}">
      <dsp:nvSpPr>
        <dsp:cNvPr id="0" name=""/>
        <dsp:cNvSpPr/>
      </dsp:nvSpPr>
      <dsp:spPr>
        <a:xfrm>
          <a:off x="2955458" y="2250826"/>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תשמטנה </a:t>
          </a:r>
          <a:r>
            <a:rPr lang="he-IL" sz="2100" b="1" u="sng" kern="1200" dirty="0"/>
            <a:t>מיצירת</a:t>
          </a:r>
          <a:r>
            <a:rPr lang="he-IL" sz="2100" kern="1200" dirty="0"/>
            <a:t> יבול</a:t>
          </a:r>
        </a:p>
      </dsp:txBody>
      <dsp:txXfrm>
        <a:off x="2996024" y="2291392"/>
        <a:ext cx="2100033" cy="1303908"/>
      </dsp:txXfrm>
    </dsp:sp>
    <dsp:sp modelId="{3EBF80AE-33F2-4907-8589-F62CCC788263}">
      <dsp:nvSpPr>
        <dsp:cNvPr id="0" name=""/>
        <dsp:cNvSpPr/>
      </dsp:nvSpPr>
      <dsp:spPr>
        <a:xfrm>
          <a:off x="2713106" y="4039987"/>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DF174-4D58-40FF-A8EB-0167DD310FD9}">
      <dsp:nvSpPr>
        <dsp:cNvPr id="0" name=""/>
        <dsp:cNvSpPr/>
      </dsp:nvSpPr>
      <dsp:spPr>
        <a:xfrm>
          <a:off x="2955458" y="4270221"/>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עיקר השמיטה על האדם, ולכן החובה להפקיר נופל עליו</a:t>
          </a:r>
        </a:p>
      </dsp:txBody>
      <dsp:txXfrm>
        <a:off x="2996024" y="4310787"/>
        <a:ext cx="2100033" cy="13039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60DEE-AC4D-4595-8C41-8C5D457879AF}">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6490BB-6D6D-47FC-A962-0F86A29AB77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D69498-D91C-4C12-9CEC-2C4D0FD20D20}">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3F33A9-E3C0-4761-903F-21243F851A58}">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6EBD69-9EEF-423E-A5B2-EF2114AB861E}">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146C0F-4B22-48A8-919C-46DB3680F4D3}">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A1F59C-4AF0-47AC-9768-14F4BF8B7DC0}">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7A0FAF-A0C1-4EE4-A3E2-0077275A39A6}">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כניסה לשדה אחר לקטוף פירות</a:t>
          </a:r>
        </a:p>
      </dsp:txBody>
      <dsp:txXfrm>
        <a:off x="4543458" y="209752"/>
        <a:ext cx="1615068" cy="1002793"/>
      </dsp:txXfrm>
    </dsp:sp>
    <dsp:sp modelId="{77E52E75-AF4F-4BC7-B279-42AE52761FA7}">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10F6B4-5ABE-4CE4-B6B3-9409ED1DE8A5}">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הקרקע גם כן הפקר</a:t>
          </a:r>
        </a:p>
      </dsp:txBody>
      <dsp:txXfrm>
        <a:off x="6593692" y="1762804"/>
        <a:ext cx="1615068" cy="1002793"/>
      </dsp:txXfrm>
    </dsp:sp>
    <dsp:sp modelId="{57BE558A-43B4-4D05-B7EA-990305638AA0}">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292353-10BF-412E-AEA3-CFB34BCD60F7}">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כך משמע </a:t>
          </a:r>
          <a:r>
            <a:rPr lang="he-IL" sz="1700" kern="1200" dirty="0" err="1"/>
            <a:t>ברשב"א</a:t>
          </a:r>
          <a:r>
            <a:rPr lang="he-IL" sz="1700" kern="1200" dirty="0"/>
            <a:t>, מבי"ט</a:t>
          </a:r>
        </a:p>
      </dsp:txBody>
      <dsp:txXfrm>
        <a:off x="6593692" y="3315857"/>
        <a:ext cx="1615068" cy="1002793"/>
      </dsp:txXfrm>
    </dsp:sp>
    <dsp:sp modelId="{463ADAA6-70C1-41B6-A8E4-F6C50D6F3936}">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1BEDDE-2E0A-4927-9CE3-FCD52413BBE4}">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הקרקע מופקר לצורך איסוף הפירות</a:t>
          </a:r>
        </a:p>
      </dsp:txBody>
      <dsp:txXfrm>
        <a:off x="4543458" y="1762804"/>
        <a:ext cx="1615068" cy="1002793"/>
      </dsp:txXfrm>
    </dsp:sp>
    <dsp:sp modelId="{07762575-CCF3-42CD-AA99-DB06505C4DBE}">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67B96E-729E-42EF-B7B8-FC0831F0C746}">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רש"י, תוס</a:t>
          </a:r>
        </a:p>
      </dsp:txBody>
      <dsp:txXfrm>
        <a:off x="4543458" y="3315857"/>
        <a:ext cx="1615068" cy="1002793"/>
      </dsp:txXfrm>
    </dsp:sp>
    <dsp:sp modelId="{0FB3DFB1-000E-4DF4-A57F-40C09961267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1E062B-0F16-4141-B7A3-DC6F6A967BA5}">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מי שלא נותן גישה לפירות מבטל מצוות הפקר</a:t>
          </a:r>
        </a:p>
      </dsp:txBody>
      <dsp:txXfrm>
        <a:off x="2493224" y="1762804"/>
        <a:ext cx="1615068" cy="1002793"/>
      </dsp:txXfrm>
    </dsp:sp>
    <dsp:sp modelId="{1F0D0CF6-D134-40BA-8803-2BA7482971E1}">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384177-04F7-4715-B478-251F593E7823}">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רמב"ם</a:t>
          </a:r>
        </a:p>
      </dsp:txBody>
      <dsp:txXfrm>
        <a:off x="2493224"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30DAE-AB20-4497-822F-210418E66B9A}">
      <dsp:nvSpPr>
        <dsp:cNvPr id="0" name=""/>
        <dsp:cNvSpPr/>
      </dsp:nvSpPr>
      <dsp:spPr>
        <a:xfrm>
          <a:off x="1137820" y="3405631"/>
          <a:ext cx="1332934" cy="634355"/>
        </a:xfrm>
        <a:custGeom>
          <a:avLst/>
          <a:gdLst/>
          <a:ahLst/>
          <a:cxnLst/>
          <a:rect l="0" t="0" r="0" b="0"/>
          <a:pathLst>
            <a:path>
              <a:moveTo>
                <a:pt x="1332934" y="0"/>
              </a:moveTo>
              <a:lnTo>
                <a:pt x="1332934" y="432294"/>
              </a:lnTo>
              <a:lnTo>
                <a:pt x="0" y="432294"/>
              </a:lnTo>
              <a:lnTo>
                <a:pt x="0" y="634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B6904-6CB7-4358-92C4-174A5563A721}">
      <dsp:nvSpPr>
        <dsp:cNvPr id="0" name=""/>
        <dsp:cNvSpPr/>
      </dsp:nvSpPr>
      <dsp:spPr>
        <a:xfrm>
          <a:off x="2470755" y="3405631"/>
          <a:ext cx="1332934" cy="634355"/>
        </a:xfrm>
        <a:custGeom>
          <a:avLst/>
          <a:gdLst/>
          <a:ahLst/>
          <a:cxnLst/>
          <a:rect l="0" t="0" r="0" b="0"/>
          <a:pathLst>
            <a:path>
              <a:moveTo>
                <a:pt x="0" y="0"/>
              </a:moveTo>
              <a:lnTo>
                <a:pt x="0" y="432294"/>
              </a:lnTo>
              <a:lnTo>
                <a:pt x="1332934" y="432294"/>
              </a:lnTo>
              <a:lnTo>
                <a:pt x="1332934" y="634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488603-7AF6-4C6D-95F0-B2D755DA2F2C}">
      <dsp:nvSpPr>
        <dsp:cNvPr id="0" name=""/>
        <dsp:cNvSpPr/>
      </dsp:nvSpPr>
      <dsp:spPr>
        <a:xfrm>
          <a:off x="2470755" y="1386236"/>
          <a:ext cx="2665868" cy="634355"/>
        </a:xfrm>
        <a:custGeom>
          <a:avLst/>
          <a:gdLst/>
          <a:ahLst/>
          <a:cxnLst/>
          <a:rect l="0" t="0" r="0" b="0"/>
          <a:pathLst>
            <a:path>
              <a:moveTo>
                <a:pt x="2665868" y="0"/>
              </a:moveTo>
              <a:lnTo>
                <a:pt x="2665868" y="432294"/>
              </a:lnTo>
              <a:lnTo>
                <a:pt x="0" y="432294"/>
              </a:lnTo>
              <a:lnTo>
                <a:pt x="0" y="6343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686FAA-6593-451B-A532-6D01C28FE6EA}">
      <dsp:nvSpPr>
        <dsp:cNvPr id="0" name=""/>
        <dsp:cNvSpPr/>
      </dsp:nvSpPr>
      <dsp:spPr>
        <a:xfrm>
          <a:off x="6469558" y="3405631"/>
          <a:ext cx="1332934" cy="634355"/>
        </a:xfrm>
        <a:custGeom>
          <a:avLst/>
          <a:gdLst/>
          <a:ahLst/>
          <a:cxnLst/>
          <a:rect l="0" t="0" r="0" b="0"/>
          <a:pathLst>
            <a:path>
              <a:moveTo>
                <a:pt x="1332934" y="0"/>
              </a:moveTo>
              <a:lnTo>
                <a:pt x="1332934" y="432294"/>
              </a:lnTo>
              <a:lnTo>
                <a:pt x="0" y="432294"/>
              </a:lnTo>
              <a:lnTo>
                <a:pt x="0" y="634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40D4EE-A63B-43AD-80B7-E193A6C046C0}">
      <dsp:nvSpPr>
        <dsp:cNvPr id="0" name=""/>
        <dsp:cNvSpPr/>
      </dsp:nvSpPr>
      <dsp:spPr>
        <a:xfrm>
          <a:off x="7802493" y="3405631"/>
          <a:ext cx="1332934" cy="634355"/>
        </a:xfrm>
        <a:custGeom>
          <a:avLst/>
          <a:gdLst/>
          <a:ahLst/>
          <a:cxnLst/>
          <a:rect l="0" t="0" r="0" b="0"/>
          <a:pathLst>
            <a:path>
              <a:moveTo>
                <a:pt x="0" y="0"/>
              </a:moveTo>
              <a:lnTo>
                <a:pt x="0" y="432294"/>
              </a:lnTo>
              <a:lnTo>
                <a:pt x="1332934" y="432294"/>
              </a:lnTo>
              <a:lnTo>
                <a:pt x="1332934" y="6343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8B04C2-83EA-4CC6-8AD0-E2BFD2548B36}">
      <dsp:nvSpPr>
        <dsp:cNvPr id="0" name=""/>
        <dsp:cNvSpPr/>
      </dsp:nvSpPr>
      <dsp:spPr>
        <a:xfrm>
          <a:off x="5136624" y="1386236"/>
          <a:ext cx="2665868" cy="634355"/>
        </a:xfrm>
        <a:custGeom>
          <a:avLst/>
          <a:gdLst/>
          <a:ahLst/>
          <a:cxnLst/>
          <a:rect l="0" t="0" r="0" b="0"/>
          <a:pathLst>
            <a:path>
              <a:moveTo>
                <a:pt x="0" y="0"/>
              </a:moveTo>
              <a:lnTo>
                <a:pt x="0" y="432294"/>
              </a:lnTo>
              <a:lnTo>
                <a:pt x="2665868" y="432294"/>
              </a:lnTo>
              <a:lnTo>
                <a:pt x="2665868" y="6343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A343A0-E8E5-4E88-BF5D-44E80041D9FC}">
      <dsp:nvSpPr>
        <dsp:cNvPr id="0" name=""/>
        <dsp:cNvSpPr/>
      </dsp:nvSpPr>
      <dsp:spPr>
        <a:xfrm>
          <a:off x="4046041" y="1196"/>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C658FC-E2C0-459D-9C74-73FE00C8B566}">
      <dsp:nvSpPr>
        <dsp:cNvPr id="0" name=""/>
        <dsp:cNvSpPr/>
      </dsp:nvSpPr>
      <dsp:spPr>
        <a:xfrm>
          <a:off x="4288393" y="231430"/>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הפקר הפירות והארץ</a:t>
          </a:r>
        </a:p>
      </dsp:txBody>
      <dsp:txXfrm>
        <a:off x="4328959" y="271996"/>
        <a:ext cx="2100033" cy="1303908"/>
      </dsp:txXfrm>
    </dsp:sp>
    <dsp:sp modelId="{EBF292F7-AA30-4C3F-91E1-5FEEF123D8BA}">
      <dsp:nvSpPr>
        <dsp:cNvPr id="0" name=""/>
        <dsp:cNvSpPr/>
      </dsp:nvSpPr>
      <dsp:spPr>
        <a:xfrm>
          <a:off x="6711910" y="2020591"/>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32D7ED-1469-4C8F-A81B-1E09B02DC4EE}">
      <dsp:nvSpPr>
        <dsp:cNvPr id="0" name=""/>
        <dsp:cNvSpPr/>
      </dsp:nvSpPr>
      <dsp:spPr>
        <a:xfrm>
          <a:off x="6954262" y="2250826"/>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שבת </a:t>
          </a:r>
          <a:r>
            <a:rPr lang="he-IL" sz="2100" b="1" u="sng" kern="1200" dirty="0"/>
            <a:t>הארץ </a:t>
          </a:r>
          <a:r>
            <a:rPr lang="he-IL" sz="2100" b="0" u="none" kern="1200" dirty="0"/>
            <a:t>מגידול פירות</a:t>
          </a:r>
        </a:p>
      </dsp:txBody>
      <dsp:txXfrm>
        <a:off x="6994828" y="2291392"/>
        <a:ext cx="2100033" cy="1303908"/>
      </dsp:txXfrm>
    </dsp:sp>
    <dsp:sp modelId="{1D1697C7-80E4-47AC-8C7A-8E3E35A683DA}">
      <dsp:nvSpPr>
        <dsp:cNvPr id="0" name=""/>
        <dsp:cNvSpPr/>
      </dsp:nvSpPr>
      <dsp:spPr>
        <a:xfrm>
          <a:off x="8044844" y="4039987"/>
          <a:ext cx="2181165" cy="1385040"/>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2C404-3362-4B2F-A82B-6F6D0053DDD3}">
      <dsp:nvSpPr>
        <dsp:cNvPr id="0" name=""/>
        <dsp:cNvSpPr/>
      </dsp:nvSpPr>
      <dsp:spPr>
        <a:xfrm>
          <a:off x="8287196" y="4270221"/>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b="0" u="none" kern="1200" dirty="0"/>
            <a:t>חובת ההפקר- יש יחס ישר בין ה' לארץ. ואולי הוא גם מפקיר ישר</a:t>
          </a:r>
        </a:p>
      </dsp:txBody>
      <dsp:txXfrm>
        <a:off x="8327762" y="4310787"/>
        <a:ext cx="2100033" cy="1303908"/>
      </dsp:txXfrm>
    </dsp:sp>
    <dsp:sp modelId="{4BB3A329-A10D-4AF1-893B-1BC360F95880}">
      <dsp:nvSpPr>
        <dsp:cNvPr id="0" name=""/>
        <dsp:cNvSpPr/>
      </dsp:nvSpPr>
      <dsp:spPr>
        <a:xfrm>
          <a:off x="5378975" y="4039987"/>
          <a:ext cx="2181165" cy="1385040"/>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E5551F-AFF6-4FA3-AE44-2781CDD45019}">
      <dsp:nvSpPr>
        <dsp:cNvPr id="0" name=""/>
        <dsp:cNvSpPr/>
      </dsp:nvSpPr>
      <dsp:spPr>
        <a:xfrm>
          <a:off x="5621327" y="4270221"/>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b="0" u="none" kern="1200" dirty="0"/>
            <a:t>מה מופקר: גם על הקרקע עצמה חל ההפקר</a:t>
          </a:r>
        </a:p>
      </dsp:txBody>
      <dsp:txXfrm>
        <a:off x="5661893" y="4310787"/>
        <a:ext cx="2100033" cy="1303908"/>
      </dsp:txXfrm>
    </dsp:sp>
    <dsp:sp modelId="{F3D2F105-3489-45FB-A08C-7800AF5C6BBC}">
      <dsp:nvSpPr>
        <dsp:cNvPr id="0" name=""/>
        <dsp:cNvSpPr/>
      </dsp:nvSpPr>
      <dsp:spPr>
        <a:xfrm>
          <a:off x="1380172" y="2020591"/>
          <a:ext cx="2181165" cy="1385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3273D3-336B-4669-A34A-9AD8A5AF1386}">
      <dsp:nvSpPr>
        <dsp:cNvPr id="0" name=""/>
        <dsp:cNvSpPr/>
      </dsp:nvSpPr>
      <dsp:spPr>
        <a:xfrm>
          <a:off x="1622524" y="2250826"/>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תשמטנה </a:t>
          </a:r>
          <a:r>
            <a:rPr lang="he-IL" sz="2100" b="1" u="sng" kern="1200" dirty="0"/>
            <a:t>מיצירת</a:t>
          </a:r>
          <a:r>
            <a:rPr lang="he-IL" sz="2100" kern="1200" dirty="0"/>
            <a:t> יבול</a:t>
          </a:r>
        </a:p>
      </dsp:txBody>
      <dsp:txXfrm>
        <a:off x="1663090" y="2291392"/>
        <a:ext cx="2100033" cy="1303908"/>
      </dsp:txXfrm>
    </dsp:sp>
    <dsp:sp modelId="{3EBF80AE-33F2-4907-8589-F62CCC788263}">
      <dsp:nvSpPr>
        <dsp:cNvPr id="0" name=""/>
        <dsp:cNvSpPr/>
      </dsp:nvSpPr>
      <dsp:spPr>
        <a:xfrm>
          <a:off x="2713106" y="4039987"/>
          <a:ext cx="2181165" cy="1385040"/>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DF174-4D58-40FF-A8EB-0167DD310FD9}">
      <dsp:nvSpPr>
        <dsp:cNvPr id="0" name=""/>
        <dsp:cNvSpPr/>
      </dsp:nvSpPr>
      <dsp:spPr>
        <a:xfrm>
          <a:off x="2955458" y="4270221"/>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עיקר השמיטה על האדם, ולכן החובה להפקיר נופל עליו</a:t>
          </a:r>
        </a:p>
      </dsp:txBody>
      <dsp:txXfrm>
        <a:off x="2996024" y="4310787"/>
        <a:ext cx="2100033" cy="1303908"/>
      </dsp:txXfrm>
    </dsp:sp>
    <dsp:sp modelId="{01F0C241-683D-423C-A23B-891ED995EA35}">
      <dsp:nvSpPr>
        <dsp:cNvPr id="0" name=""/>
        <dsp:cNvSpPr/>
      </dsp:nvSpPr>
      <dsp:spPr>
        <a:xfrm>
          <a:off x="47238" y="4039987"/>
          <a:ext cx="2181165" cy="1385040"/>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5090AE-7E50-4059-992D-8CA86DE7637B}">
      <dsp:nvSpPr>
        <dsp:cNvPr id="0" name=""/>
        <dsp:cNvSpPr/>
      </dsp:nvSpPr>
      <dsp:spPr>
        <a:xfrm>
          <a:off x="289589" y="4270221"/>
          <a:ext cx="2181165" cy="1385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מה הפקר- רק הפירות, ועל האדם חובה ליתן גישה  לפירות</a:t>
          </a:r>
        </a:p>
      </dsp:txBody>
      <dsp:txXfrm>
        <a:off x="330155" y="4310787"/>
        <a:ext cx="2100033" cy="13039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050CF-6457-43BD-A944-45E79EBA770E}">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B3942E-E598-4D75-91BC-D8652E0C17AA}">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9BB916-7409-4A8C-9F82-9AABF3FB5B69}">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9D18F0-E46B-4E6D-BFBE-AB2DC811C77E}">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FB957F-D293-486D-A885-E13B37607256}">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3C0D99-C7B6-4E3E-9C37-DE8B78514A58}">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2CA31-3726-487A-B0E1-3954149A2211}">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בית הלל</a:t>
          </a:r>
        </a:p>
      </dsp:txBody>
      <dsp:txXfrm>
        <a:off x="5056016" y="209752"/>
        <a:ext cx="1615068" cy="1002793"/>
      </dsp:txXfrm>
    </dsp:sp>
    <dsp:sp modelId="{3E0A5FF3-30C3-487A-9FE8-01B4E0DAC8E3}">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8B1B29-768E-4572-8391-A1AF61A73E40}">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1" u="sng" kern="1200" dirty="0"/>
            <a:t>אין</a:t>
          </a:r>
          <a:r>
            <a:rPr lang="he-IL" sz="1300" kern="1200" dirty="0"/>
            <a:t> אוכלים בטובה (רע"ב)</a:t>
          </a:r>
        </a:p>
      </dsp:txBody>
      <dsp:txXfrm>
        <a:off x="6593692" y="1762804"/>
        <a:ext cx="1615068" cy="1002793"/>
      </dsp:txXfrm>
    </dsp:sp>
    <dsp:sp modelId="{15F0B66E-15DD-43E2-9269-566441A00DF9}">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3CAA77-FBBA-43AB-8885-E96E5AEF98B1}">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כיון שרחמנא </a:t>
          </a:r>
          <a:r>
            <a:rPr lang="he-IL" sz="1300" kern="1200" dirty="0" err="1"/>
            <a:t>אפקרינהו</a:t>
          </a:r>
          <a:r>
            <a:rPr lang="he-IL" sz="1300" kern="1200" dirty="0"/>
            <a:t>- להחזיק טובה לבעלים הוי נגד כל אופיו של שמיטה!</a:t>
          </a:r>
        </a:p>
      </dsp:txBody>
      <dsp:txXfrm>
        <a:off x="6593692" y="3315857"/>
        <a:ext cx="1615068" cy="1002793"/>
      </dsp:txXfrm>
    </dsp:sp>
    <dsp:sp modelId="{1586B2EF-1DA6-49A9-8CF9-33FD8CDEF30F}">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4B557B-6A5A-4D1B-8A33-2262EE36CCA7}">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אולכים</a:t>
          </a:r>
          <a:r>
            <a:rPr lang="he-IL" sz="1300" kern="1200" dirty="0"/>
            <a:t> רק בטובה</a:t>
          </a:r>
        </a:p>
      </dsp:txBody>
      <dsp:txXfrm>
        <a:off x="3518341" y="1762804"/>
        <a:ext cx="1615068" cy="1002793"/>
      </dsp:txXfrm>
    </dsp:sp>
    <dsp:sp modelId="{C5C087EC-2477-454B-A3D1-B4879C5F2FD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FF7372-D965-472A-ABAE-4B333FD5177A}">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effectLst/>
              <a:latin typeface="Calibri" panose="020F0502020204030204" pitchFamily="34" charset="0"/>
              <a:ea typeface="Calibri" panose="020F0502020204030204" pitchFamily="34" charset="0"/>
              <a:cs typeface="Arial" panose="020B0604020202020204" pitchFamily="34" charset="0"/>
            </a:rPr>
            <a:t>ראב"ד</a:t>
          </a:r>
          <a:r>
            <a:rPr lang="he-IL" sz="1300" kern="1200" dirty="0">
              <a:effectLst/>
              <a:latin typeface="Calibri" panose="020F0502020204030204" pitchFamily="34" charset="0"/>
              <a:ea typeface="Calibri" panose="020F0502020204030204" pitchFamily="34" charset="0"/>
              <a:cs typeface="Arial" panose="020B0604020202020204" pitchFamily="34" charset="0"/>
            </a:rPr>
            <a:t>- </a:t>
          </a:r>
          <a:r>
            <a:rPr lang="he-IL" sz="1300" kern="1200" dirty="0" err="1">
              <a:effectLst/>
              <a:latin typeface="Calibri" panose="020F0502020204030204" pitchFamily="34" charset="0"/>
              <a:ea typeface="Calibri" panose="020F0502020204030204" pitchFamily="34" charset="0"/>
              <a:cs typeface="Arial" panose="020B0604020202020204" pitchFamily="34" charset="0"/>
            </a:rPr>
            <a:t>דגזרי</a:t>
          </a:r>
          <a:r>
            <a:rPr lang="he-IL" sz="1300" kern="1200" dirty="0">
              <a:effectLst/>
              <a:latin typeface="Calibri" panose="020F0502020204030204" pitchFamily="34" charset="0"/>
              <a:ea typeface="Calibri" panose="020F0502020204030204" pitchFamily="34" charset="0"/>
              <a:cs typeface="Arial" panose="020B0604020202020204" pitchFamily="34" charset="0"/>
            </a:rPr>
            <a:t> שביעית אטו שאר [שני] שבוע כדי שלא יהא אדם רגיל </a:t>
          </a:r>
          <a:r>
            <a:rPr lang="he-IL" sz="1300" kern="1200" dirty="0" err="1">
              <a:effectLst/>
              <a:latin typeface="Calibri" panose="020F0502020204030204" pitchFamily="34" charset="0"/>
              <a:ea typeface="Calibri" panose="020F0502020204030204" pitchFamily="34" charset="0"/>
              <a:cs typeface="Arial" panose="020B0604020202020204" pitchFamily="34" charset="0"/>
            </a:rPr>
            <a:t>ליכנס</a:t>
          </a:r>
          <a:r>
            <a:rPr lang="he-IL" sz="1300" kern="1200" dirty="0">
              <a:effectLst/>
              <a:latin typeface="Calibri" panose="020F0502020204030204" pitchFamily="34" charset="0"/>
              <a:ea typeface="Calibri" panose="020F0502020204030204" pitchFamily="34" charset="0"/>
              <a:cs typeface="Arial" panose="020B0604020202020204" pitchFamily="34" charset="0"/>
            </a:rPr>
            <a:t> בשדה </a:t>
          </a:r>
          <a:r>
            <a:rPr lang="he-IL" sz="1300" kern="1200" dirty="0" err="1">
              <a:effectLst/>
              <a:latin typeface="Calibri" panose="020F0502020204030204" pitchFamily="34" charset="0"/>
              <a:ea typeface="Calibri" panose="020F0502020204030204" pitchFamily="34" charset="0"/>
              <a:cs typeface="Arial" panose="020B0604020202020204" pitchFamily="34" charset="0"/>
            </a:rPr>
            <a:t>חבירו</a:t>
          </a:r>
          <a:endParaRPr lang="he-IL" sz="1300" kern="1200" dirty="0"/>
        </a:p>
      </dsp:txBody>
      <dsp:txXfrm>
        <a:off x="4543458" y="3315857"/>
        <a:ext cx="1615068" cy="1002793"/>
      </dsp:txXfrm>
    </dsp:sp>
    <dsp:sp modelId="{576AD846-45C3-49FE-B64F-779B77A41FB6}">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2EA84-5372-463F-8DED-191B5546B296}">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רמב"ם- </a:t>
          </a:r>
          <a:r>
            <a:rPr lang="he-IL" sz="1300" kern="1200" dirty="0">
              <a:effectLst/>
              <a:latin typeface="Calibri" panose="020F0502020204030204" pitchFamily="34" charset="0"/>
              <a:ea typeface="Calibri" panose="020F0502020204030204" pitchFamily="34" charset="0"/>
              <a:cs typeface="Arial" panose="020B0604020202020204" pitchFamily="34" charset="0"/>
            </a:rPr>
            <a:t>דרך גמילות טוב כמי שעושה לו צרכו או עשה עמו חסד במה שהניחו לאכול מפירות ארצו</a:t>
          </a:r>
          <a:endParaRPr lang="he-IL" sz="1300" kern="1200" dirty="0"/>
        </a:p>
      </dsp:txBody>
      <dsp:txXfrm>
        <a:off x="2493224"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04421156-8575-4AFF-AB7E-3B8AE73C4978}" type="datetimeFigureOut">
              <a:rPr lang="he-IL" smtClean="0"/>
              <a:t>י"א/חשון/תשפ"ב</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7C2F815-AD50-402C-9CAA-F8052D176558}" type="slidenum">
              <a:rPr lang="he-IL" smtClean="0"/>
              <a:t>‹#›</a:t>
            </a:fld>
            <a:endParaRPr lang="he-IL"/>
          </a:p>
        </p:txBody>
      </p:sp>
    </p:spTree>
    <p:extLst>
      <p:ext uri="{BB962C8B-B14F-4D97-AF65-F5344CB8AC3E}">
        <p14:creationId xmlns:p14="http://schemas.microsoft.com/office/powerpoint/2010/main" val="74214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A06AEC31-8E77-4CEC-9617-80850BFC6C7B}" type="slidenum">
              <a:rPr lang="he-IL" smtClean="0"/>
              <a:t>8</a:t>
            </a:fld>
            <a:endParaRPr lang="he-IL"/>
          </a:p>
        </p:txBody>
      </p:sp>
    </p:spTree>
    <p:extLst>
      <p:ext uri="{BB962C8B-B14F-4D97-AF65-F5344CB8AC3E}">
        <p14:creationId xmlns:p14="http://schemas.microsoft.com/office/powerpoint/2010/main" val="3399546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A06AEC31-8E77-4CEC-9617-80850BFC6C7B}" type="slidenum">
              <a:rPr lang="he-IL" smtClean="0"/>
              <a:t>14</a:t>
            </a:fld>
            <a:endParaRPr lang="he-IL"/>
          </a:p>
        </p:txBody>
      </p:sp>
    </p:spTree>
    <p:extLst>
      <p:ext uri="{BB962C8B-B14F-4D97-AF65-F5344CB8AC3E}">
        <p14:creationId xmlns:p14="http://schemas.microsoft.com/office/powerpoint/2010/main" val="2560736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3568C-7833-49A2-9E31-755185306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C1CB3336-0F44-4446-A923-516BB39D5A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E56AC360-AF43-436B-A1BC-828895354747}"/>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5" name="Footer Placeholder 4">
            <a:extLst>
              <a:ext uri="{FF2B5EF4-FFF2-40B4-BE49-F238E27FC236}">
                <a16:creationId xmlns:a16="http://schemas.microsoft.com/office/drawing/2014/main" id="{F34FA123-0A62-4F4F-8858-EF7D0D7B575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A67E47C-2B06-474A-B87E-8BF78F6CF002}"/>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413974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2622-3E60-4C6F-930D-68057D05F790}"/>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97BF999C-EB08-456D-9879-7B04D92A68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A93E91B8-BC72-4CBB-9155-11ADAD276B0C}"/>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5" name="Footer Placeholder 4">
            <a:extLst>
              <a:ext uri="{FF2B5EF4-FFF2-40B4-BE49-F238E27FC236}">
                <a16:creationId xmlns:a16="http://schemas.microsoft.com/office/drawing/2014/main" id="{A96BF8CE-EC11-4B5B-8194-8B5FE439F83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EF60C75-16FF-40F3-9255-0BED45709A56}"/>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151809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75F90-E61B-4F2F-8C76-0685D54F79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F1E6F635-C34E-4A82-9C31-EECC02DC9A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49401F3-AE18-4F8E-AD71-592DEA4AD46A}"/>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5" name="Footer Placeholder 4">
            <a:extLst>
              <a:ext uri="{FF2B5EF4-FFF2-40B4-BE49-F238E27FC236}">
                <a16:creationId xmlns:a16="http://schemas.microsoft.com/office/drawing/2014/main" id="{8A13AF20-5D62-4BB0-A9B6-CE960D95CE7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A09D62E-4BA6-4EC5-BE67-48A9AC696BAA}"/>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389242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920A-6964-4AA1-B23D-DA27A49ACA68}"/>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253FCB14-F9EE-45D1-95A1-96920BEFB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46EAF09-08B4-480E-83F0-F06B65DAD7B8}"/>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5" name="Footer Placeholder 4">
            <a:extLst>
              <a:ext uri="{FF2B5EF4-FFF2-40B4-BE49-F238E27FC236}">
                <a16:creationId xmlns:a16="http://schemas.microsoft.com/office/drawing/2014/main" id="{133246BD-76D5-4B68-B387-9BA82E327DE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FFC4AFE-103A-40B1-9A8A-7BE9CC5E04B0}"/>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21006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06BC-8B45-40FE-8D32-EB071943D4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910D87A9-1F6C-48FD-ADE7-83399F5431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057C1E-9F71-4AC6-839B-325E94A2D2DD}"/>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5" name="Footer Placeholder 4">
            <a:extLst>
              <a:ext uri="{FF2B5EF4-FFF2-40B4-BE49-F238E27FC236}">
                <a16:creationId xmlns:a16="http://schemas.microsoft.com/office/drawing/2014/main" id="{82323E44-64EF-4E1D-879F-D87DA05F8D6B}"/>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9998DE4-0E91-410D-93AE-C04FDB1C55AC}"/>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125071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F1AB3-97AE-42A2-B92C-3A368DE3862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B63EAE5B-1AA9-4288-8EB0-3413B526AD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453AF9E8-2CCC-4A8F-A916-756261164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18ECE7D5-4D71-4B61-B57D-B6BB5239A997}"/>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6" name="Footer Placeholder 5">
            <a:extLst>
              <a:ext uri="{FF2B5EF4-FFF2-40B4-BE49-F238E27FC236}">
                <a16:creationId xmlns:a16="http://schemas.microsoft.com/office/drawing/2014/main" id="{3566B7BA-FDE3-42C7-9B80-2D2EECFCF43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20895FCB-053E-4C5A-9A9A-F6BC869B6D91}"/>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244093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C87D-BBCA-4760-8694-4FEA6A42623A}"/>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723EBC9-F4AE-4E05-8DE5-05B3297E26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DD9495-C7EC-42CB-8F6E-377F421CC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A8C7065B-280B-46F3-84BE-A1432605CC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C833DD-2C5B-424B-A35B-1C3CDCC3DA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02B93F8C-1F1B-4ED5-A84A-C0E147AF95A3}"/>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8" name="Footer Placeholder 7">
            <a:extLst>
              <a:ext uri="{FF2B5EF4-FFF2-40B4-BE49-F238E27FC236}">
                <a16:creationId xmlns:a16="http://schemas.microsoft.com/office/drawing/2014/main" id="{2B9D10D0-7747-4353-A886-C89BB1FF4C70}"/>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4025AD68-EA38-46B4-87BC-ADBAE54BA166}"/>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172080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AFD2-7526-4A34-B327-5445DD9A6563}"/>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5389BAFD-25B8-4AC2-839B-05CB49F59B71}"/>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4" name="Footer Placeholder 3">
            <a:extLst>
              <a:ext uri="{FF2B5EF4-FFF2-40B4-BE49-F238E27FC236}">
                <a16:creationId xmlns:a16="http://schemas.microsoft.com/office/drawing/2014/main" id="{8984BA1E-7D38-4303-A5AA-18703AFA372A}"/>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9A7BED9C-A0EE-438B-B345-FA61ED21144F}"/>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337456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8FF5D3-C2F1-474A-9D7A-B908D2006787}"/>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3" name="Footer Placeholder 2">
            <a:extLst>
              <a:ext uri="{FF2B5EF4-FFF2-40B4-BE49-F238E27FC236}">
                <a16:creationId xmlns:a16="http://schemas.microsoft.com/office/drawing/2014/main" id="{F941815D-E171-4F79-B377-6994087EBA8B}"/>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DB2D47E7-33B6-4AF0-89DA-61C9B80460AC}"/>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247053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96049-1542-498F-9123-826BC9B31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ED56DE2A-2598-42B6-AEDE-4B779D0F1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D37A4B3F-160D-448F-B2F9-6120300A2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F1F15-73D5-483C-9DB2-1DCD42001274}"/>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6" name="Footer Placeholder 5">
            <a:extLst>
              <a:ext uri="{FF2B5EF4-FFF2-40B4-BE49-F238E27FC236}">
                <a16:creationId xmlns:a16="http://schemas.microsoft.com/office/drawing/2014/main" id="{B90C6143-2680-4127-A3DD-05F904127FF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D6C3E2E-066F-4439-BA1E-9EF1CFA83EBB}"/>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11200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D9B93-0F0F-4F10-BCAF-1233DD867C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DC852956-95F8-4F9B-A495-E7B0B8EDA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EFC84A2E-95D4-458C-8C27-4981CDF5D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7709DC-4F6E-47EE-A5E3-E58901A0563D}"/>
              </a:ext>
            </a:extLst>
          </p:cNvPr>
          <p:cNvSpPr>
            <a:spLocks noGrp="1"/>
          </p:cNvSpPr>
          <p:nvPr>
            <p:ph type="dt" sz="half" idx="10"/>
          </p:nvPr>
        </p:nvSpPr>
        <p:spPr/>
        <p:txBody>
          <a:bodyPr/>
          <a:lstStyle/>
          <a:p>
            <a:fld id="{D4960BB6-1FD3-4D28-A117-180A23E9ACF3}" type="datetimeFigureOut">
              <a:rPr lang="he-IL" smtClean="0"/>
              <a:t>י"א/חשון/תשפ"ב</a:t>
            </a:fld>
            <a:endParaRPr lang="he-IL"/>
          </a:p>
        </p:txBody>
      </p:sp>
      <p:sp>
        <p:nvSpPr>
          <p:cNvPr id="6" name="Footer Placeholder 5">
            <a:extLst>
              <a:ext uri="{FF2B5EF4-FFF2-40B4-BE49-F238E27FC236}">
                <a16:creationId xmlns:a16="http://schemas.microsoft.com/office/drawing/2014/main" id="{1020A6C3-6D9F-4EE2-8E8D-89421B9E37D2}"/>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D98BB51-BF8C-44B6-8006-0764739E4A2D}"/>
              </a:ext>
            </a:extLst>
          </p:cNvPr>
          <p:cNvSpPr>
            <a:spLocks noGrp="1"/>
          </p:cNvSpPr>
          <p:nvPr>
            <p:ph type="sldNum" sz="quarter" idx="12"/>
          </p:nvPr>
        </p:nvSpPr>
        <p:spPr/>
        <p:txBody>
          <a:bodyPr/>
          <a:lstStyle/>
          <a:p>
            <a:fld id="{753F8F21-3C79-49E2-8A0D-6BB74153CCD0}" type="slidenum">
              <a:rPr lang="he-IL" smtClean="0"/>
              <a:t>‹#›</a:t>
            </a:fld>
            <a:endParaRPr lang="he-IL"/>
          </a:p>
        </p:txBody>
      </p:sp>
    </p:spTree>
    <p:extLst>
      <p:ext uri="{BB962C8B-B14F-4D97-AF65-F5344CB8AC3E}">
        <p14:creationId xmlns:p14="http://schemas.microsoft.com/office/powerpoint/2010/main" val="258701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4F85F7-C179-4CE6-AA97-4102C76FD6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D4B3578A-DABF-41CD-93EC-E79BF407C7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BC33ED5-6B99-419C-A93D-D133BE7FA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60BB6-1FD3-4D28-A117-180A23E9ACF3}" type="datetimeFigureOut">
              <a:rPr lang="he-IL" smtClean="0"/>
              <a:t>י"א/חשון/תשפ"ב</a:t>
            </a:fld>
            <a:endParaRPr lang="he-IL"/>
          </a:p>
        </p:txBody>
      </p:sp>
      <p:sp>
        <p:nvSpPr>
          <p:cNvPr id="5" name="Footer Placeholder 4">
            <a:extLst>
              <a:ext uri="{FF2B5EF4-FFF2-40B4-BE49-F238E27FC236}">
                <a16:creationId xmlns:a16="http://schemas.microsoft.com/office/drawing/2014/main" id="{06385821-82FD-4E3E-B802-8ECEA71F3F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4B6CB095-5C43-4861-93D7-34643BF5DF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F8F21-3C79-49E2-8A0D-6BB74153CCD0}" type="slidenum">
              <a:rPr lang="he-IL" smtClean="0"/>
              <a:t>‹#›</a:t>
            </a:fld>
            <a:endParaRPr lang="he-IL"/>
          </a:p>
        </p:txBody>
      </p:sp>
    </p:spTree>
    <p:extLst>
      <p:ext uri="{BB962C8B-B14F-4D97-AF65-F5344CB8AC3E}">
        <p14:creationId xmlns:p14="http://schemas.microsoft.com/office/powerpoint/2010/main" val="1426739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75F2-8B67-456B-AFFD-54D46651F1C9}"/>
              </a:ext>
            </a:extLst>
          </p:cNvPr>
          <p:cNvSpPr>
            <a:spLocks noGrp="1"/>
          </p:cNvSpPr>
          <p:nvPr>
            <p:ph type="ctrTitle"/>
          </p:nvPr>
        </p:nvSpPr>
        <p:spPr/>
        <p:txBody>
          <a:bodyPr/>
          <a:lstStyle/>
          <a:p>
            <a:r>
              <a:rPr lang="he-IL" dirty="0"/>
              <a:t>הפקרת הפירות</a:t>
            </a:r>
          </a:p>
        </p:txBody>
      </p:sp>
      <p:sp>
        <p:nvSpPr>
          <p:cNvPr id="3" name="Subtitle 2">
            <a:extLst>
              <a:ext uri="{FF2B5EF4-FFF2-40B4-BE49-F238E27FC236}">
                <a16:creationId xmlns:a16="http://schemas.microsoft.com/office/drawing/2014/main" id="{C14A0709-8920-474E-8859-B703837C1A6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16990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E259-C58B-4B20-9436-3BF1182244D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4FCFE60-24D9-4202-90E0-51CABA594199}"/>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למוד בבלי מסכת נדרים דף </a:t>
            </a:r>
            <a:r>
              <a:rPr lang="he-IL" sz="2200" dirty="0" err="1">
                <a:effectLst/>
                <a:latin typeface="Calibri" panose="020F0502020204030204" pitchFamily="34" charset="0"/>
                <a:ea typeface="Calibri" panose="020F0502020204030204" pitchFamily="34" charset="0"/>
                <a:cs typeface="Arial" panose="020B0604020202020204" pitchFamily="34" charset="0"/>
              </a:rPr>
              <a:t>מב</a:t>
            </a:r>
            <a:r>
              <a:rPr lang="he-IL" sz="2200" dirty="0">
                <a:effectLst/>
                <a:latin typeface="Calibri" panose="020F0502020204030204" pitchFamily="34" charset="0"/>
                <a:ea typeface="Calibri" panose="020F0502020204030204" pitchFamily="34" charset="0"/>
                <a:cs typeface="Arial" panose="020B0604020202020204" pitchFamily="34" charset="0"/>
              </a:rPr>
              <a:t> עמוד א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מתני'. המודר הנאה </a:t>
            </a:r>
            <a:r>
              <a:rPr lang="he-IL" sz="2200" dirty="0" err="1">
                <a:effectLst/>
                <a:latin typeface="Calibri" panose="020F0502020204030204" pitchFamily="34" charset="0"/>
                <a:ea typeface="Calibri" panose="020F0502020204030204" pitchFamily="34" charset="0"/>
                <a:cs typeface="Arial" panose="020B0604020202020204" pitchFamily="34" charset="0"/>
              </a:rPr>
              <a:t>מחבירו</a:t>
            </a:r>
            <a:r>
              <a:rPr lang="he-IL" sz="2200" dirty="0">
                <a:effectLst/>
                <a:latin typeface="Calibri" panose="020F0502020204030204" pitchFamily="34" charset="0"/>
                <a:ea typeface="Calibri" panose="020F0502020204030204" pitchFamily="34" charset="0"/>
                <a:cs typeface="Arial" panose="020B0604020202020204" pitchFamily="34" charset="0"/>
              </a:rPr>
              <a:t> לפני שביעית - אינו יורד לתוך שדהו, ואינו אוכל מן הנוטות, ובשביעית - אינו יורד לתוך שדהו, אבל אוכל הוא מן הנטיעות הנוטות. נדר הימנו מאכל לפני שביעית - יורד לתוך שדהו ואינו אוכל מן הפירות, ובשביעית - יורד ואוכל.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תלמוד בבלי מסכת נדרים דף </a:t>
            </a:r>
            <a:r>
              <a:rPr lang="he-IL" sz="2200" dirty="0" err="1">
                <a:effectLst/>
                <a:latin typeface="Calibri" panose="020F0502020204030204" pitchFamily="34" charset="0"/>
                <a:ea typeface="Calibri" panose="020F0502020204030204" pitchFamily="34" charset="0"/>
                <a:cs typeface="Arial" panose="020B0604020202020204" pitchFamily="34" charset="0"/>
              </a:rPr>
              <a:t>מב</a:t>
            </a:r>
            <a:r>
              <a:rPr lang="he-IL" sz="22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ובשביעית - אין יורד לתוך שדהו </a:t>
            </a:r>
            <a:r>
              <a:rPr lang="he-IL" sz="2200" dirty="0" err="1">
                <a:effectLst/>
                <a:latin typeface="Calibri" panose="020F0502020204030204" pitchFamily="34" charset="0"/>
                <a:ea typeface="Calibri" panose="020F0502020204030204" pitchFamily="34" charset="0"/>
                <a:cs typeface="Arial" panose="020B0604020202020204" pitchFamily="34" charset="0"/>
              </a:rPr>
              <a:t>כו</a:t>
            </a:r>
            <a:r>
              <a:rPr lang="he-IL" sz="2200" dirty="0">
                <a:effectLst/>
                <a:latin typeface="Calibri" panose="020F0502020204030204" pitchFamily="34" charset="0"/>
                <a:ea typeface="Calibri" panose="020F0502020204030204" pitchFamily="34" charset="0"/>
                <a:cs typeface="Arial" panose="020B0604020202020204" pitchFamily="34" charset="0"/>
              </a:rPr>
              <a:t>'. מאי שנא </a:t>
            </a:r>
            <a:r>
              <a:rPr lang="he-IL" sz="2200" dirty="0" err="1">
                <a:effectLst/>
                <a:latin typeface="Calibri" panose="020F0502020204030204" pitchFamily="34" charset="0"/>
                <a:ea typeface="Calibri" panose="020F0502020204030204" pitchFamily="34" charset="0"/>
                <a:cs typeface="Arial" panose="020B0604020202020204" pitchFamily="34" charset="0"/>
              </a:rPr>
              <a:t>דאוכל</a:t>
            </a:r>
            <a:r>
              <a:rPr lang="he-IL" sz="2200" dirty="0">
                <a:effectLst/>
                <a:latin typeface="Calibri" panose="020F0502020204030204" pitchFamily="34" charset="0"/>
                <a:ea typeface="Calibri" panose="020F0502020204030204" pitchFamily="34" charset="0"/>
                <a:cs typeface="Arial" panose="020B0604020202020204" pitchFamily="34" charset="0"/>
              </a:rPr>
              <a:t> מן הנוטות? </a:t>
            </a:r>
            <a:r>
              <a:rPr lang="he-IL" sz="2200" b="1" dirty="0" err="1">
                <a:effectLst/>
                <a:latin typeface="Calibri" panose="020F0502020204030204" pitchFamily="34" charset="0"/>
                <a:ea typeface="Calibri" panose="020F0502020204030204" pitchFamily="34" charset="0"/>
                <a:cs typeface="Arial" panose="020B0604020202020204" pitchFamily="34" charset="0"/>
              </a:rPr>
              <a:t>דפירי</a:t>
            </a:r>
            <a:r>
              <a:rPr lang="he-IL" sz="2200" b="1" dirty="0">
                <a:effectLst/>
                <a:latin typeface="Calibri" panose="020F0502020204030204" pitchFamily="34" charset="0"/>
                <a:ea typeface="Calibri" panose="020F0502020204030204" pitchFamily="34" charset="0"/>
                <a:cs typeface="Arial" panose="020B0604020202020204" pitchFamily="34" charset="0"/>
              </a:rPr>
              <a:t> </a:t>
            </a:r>
            <a:r>
              <a:rPr lang="he-IL" sz="2200" b="1" dirty="0" err="1">
                <a:effectLst/>
                <a:latin typeface="Calibri" panose="020F0502020204030204" pitchFamily="34" charset="0"/>
                <a:ea typeface="Calibri" panose="020F0502020204030204" pitchFamily="34" charset="0"/>
                <a:cs typeface="Arial" panose="020B0604020202020204" pitchFamily="34" charset="0"/>
              </a:rPr>
              <a:t>דהפקירא</a:t>
            </a:r>
            <a:r>
              <a:rPr lang="he-IL" sz="2200" b="1" dirty="0">
                <a:effectLst/>
                <a:latin typeface="Calibri" panose="020F0502020204030204" pitchFamily="34" charset="0"/>
                <a:ea typeface="Calibri" panose="020F0502020204030204" pitchFamily="34" charset="0"/>
                <a:cs typeface="Arial" panose="020B0604020202020204" pitchFamily="34" charset="0"/>
              </a:rPr>
              <a:t> אינון, ארעא נמי אפקרה!</a:t>
            </a:r>
            <a:r>
              <a:rPr lang="he-IL" sz="2200" dirty="0">
                <a:effectLst/>
                <a:latin typeface="Calibri" panose="020F0502020204030204" pitchFamily="34" charset="0"/>
                <a:ea typeface="Calibri" panose="020F0502020204030204" pitchFamily="34" charset="0"/>
                <a:cs typeface="Arial" panose="020B0604020202020204" pitchFamily="34" charset="0"/>
              </a:rPr>
              <a:t> אמר </a:t>
            </a:r>
            <a:r>
              <a:rPr lang="he-IL" sz="2200" dirty="0" err="1">
                <a:effectLst/>
                <a:latin typeface="Calibri" panose="020F0502020204030204" pitchFamily="34" charset="0"/>
                <a:ea typeface="Calibri" panose="020F0502020204030204" pitchFamily="34" charset="0"/>
                <a:cs typeface="Arial" panose="020B0604020202020204" pitchFamily="34" charset="0"/>
              </a:rPr>
              <a:t>עולא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בעומדין</a:t>
            </a:r>
            <a:r>
              <a:rPr lang="he-IL" sz="2200" dirty="0">
                <a:effectLst/>
                <a:latin typeface="Calibri" panose="020F0502020204030204" pitchFamily="34" charset="0"/>
                <a:ea typeface="Calibri" panose="020F0502020204030204" pitchFamily="34" charset="0"/>
                <a:cs typeface="Arial" panose="020B0604020202020204" pitchFamily="34" charset="0"/>
              </a:rPr>
              <a:t> אילנות על </a:t>
            </a:r>
            <a:r>
              <a:rPr lang="he-IL" sz="2200" dirty="0" err="1">
                <a:effectLst/>
                <a:latin typeface="Calibri" panose="020F0502020204030204" pitchFamily="34" charset="0"/>
                <a:ea typeface="Calibri" panose="020F0502020204030204" pitchFamily="34" charset="0"/>
                <a:cs typeface="Arial" panose="020B0604020202020204" pitchFamily="34" charset="0"/>
              </a:rPr>
              <a:t>הגבולים</a:t>
            </a:r>
            <a:r>
              <a:rPr lang="he-IL" sz="2200" dirty="0">
                <a:effectLst/>
                <a:latin typeface="Calibri" panose="020F0502020204030204" pitchFamily="34" charset="0"/>
                <a:ea typeface="Calibri" panose="020F0502020204030204" pitchFamily="34" charset="0"/>
                <a:cs typeface="Arial" panose="020B0604020202020204" pitchFamily="34" charset="0"/>
              </a:rPr>
              <a:t>. ר' שמעון בן אליקים אמר: גזירה שמא </a:t>
            </a:r>
            <a:r>
              <a:rPr lang="he-IL" sz="2200" dirty="0" err="1">
                <a:effectLst/>
                <a:latin typeface="Calibri" panose="020F0502020204030204" pitchFamily="34" charset="0"/>
                <a:ea typeface="Calibri" panose="020F0502020204030204" pitchFamily="34" charset="0"/>
                <a:cs typeface="Arial" panose="020B0604020202020204" pitchFamily="34" charset="0"/>
              </a:rPr>
              <a:t>ישהא</a:t>
            </a:r>
            <a:r>
              <a:rPr lang="he-IL" sz="2200" dirty="0">
                <a:effectLst/>
                <a:latin typeface="Calibri" panose="020F0502020204030204" pitchFamily="34" charset="0"/>
                <a:ea typeface="Calibri" panose="020F0502020204030204" pitchFamily="34" charset="0"/>
                <a:cs typeface="Arial" panose="020B0604020202020204" pitchFamily="34" charset="0"/>
              </a:rPr>
              <a:t> בעמידה.</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911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E8085-559E-4613-B46B-59537EAF2EC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DA13B97-F7D6-4D59-9CCD-67D2E8BD8103}"/>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רש"י מסכת נדרים דף </a:t>
            </a:r>
            <a:r>
              <a:rPr lang="he-IL" sz="1800" dirty="0" err="1">
                <a:effectLst/>
                <a:latin typeface="Calibri" panose="020F0502020204030204" pitchFamily="34" charset="0"/>
                <a:ea typeface="Calibri" panose="020F0502020204030204" pitchFamily="34" charset="0"/>
                <a:cs typeface="Arial" panose="020B0604020202020204" pitchFamily="34" charset="0"/>
              </a:rPr>
              <a:t>מב</a:t>
            </a:r>
            <a:r>
              <a:rPr lang="he-IL" sz="18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בעומדים אילנות על </a:t>
            </a:r>
            <a:r>
              <a:rPr lang="he-IL" sz="1800" dirty="0" err="1">
                <a:effectLst/>
                <a:latin typeface="Calibri" panose="020F0502020204030204" pitchFamily="34" charset="0"/>
                <a:ea typeface="Calibri" panose="020F0502020204030204" pitchFamily="34" charset="0"/>
                <a:cs typeface="Arial" panose="020B0604020202020204" pitchFamily="34" charset="0"/>
              </a:rPr>
              <a:t>הגבולין</a:t>
            </a:r>
            <a:r>
              <a:rPr lang="he-IL" sz="1800" dirty="0">
                <a:effectLst/>
                <a:latin typeface="Calibri" panose="020F0502020204030204" pitchFamily="34" charset="0"/>
                <a:ea typeface="Calibri" panose="020F0502020204030204" pitchFamily="34" charset="0"/>
                <a:cs typeface="Arial" panose="020B0604020202020204" pitchFamily="34" charset="0"/>
              </a:rPr>
              <a:t> - לחוץ שיכול לתלוש מן הפירות מבחוץ מש"ה אינו יורד דהא </a:t>
            </a:r>
            <a:r>
              <a:rPr lang="he-IL" sz="1800" b="1" dirty="0" err="1">
                <a:effectLst/>
                <a:latin typeface="Calibri" panose="020F0502020204030204" pitchFamily="34" charset="0"/>
                <a:ea typeface="Calibri" panose="020F0502020204030204" pitchFamily="34" charset="0"/>
                <a:cs typeface="Arial" panose="020B0604020202020204" pitchFamily="34" charset="0"/>
              </a:rPr>
              <a:t>דרחמנא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אפקריה</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לארעא</a:t>
            </a:r>
            <a:r>
              <a:rPr lang="he-IL" sz="1800" b="1" dirty="0">
                <a:effectLst/>
                <a:latin typeface="Calibri" panose="020F0502020204030204" pitchFamily="34" charset="0"/>
                <a:ea typeface="Calibri" panose="020F0502020204030204" pitchFamily="34" charset="0"/>
                <a:cs typeface="Arial" panose="020B0604020202020204" pitchFamily="34" charset="0"/>
              </a:rPr>
              <a:t> גבי שביעית לצורך אכילה</a:t>
            </a:r>
            <a:r>
              <a:rPr lang="he-IL" sz="1800" dirty="0">
                <a:effectLst/>
                <a:latin typeface="Calibri" panose="020F0502020204030204" pitchFamily="34" charset="0"/>
                <a:ea typeface="Calibri" panose="020F0502020204030204" pitchFamily="34" charset="0"/>
                <a:cs typeface="Arial" panose="020B0604020202020204" pitchFamily="34" charset="0"/>
              </a:rPr>
              <a:t> ועכשיו לא היה נכנס לצורך אכילה.</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err="1">
                <a:effectLst/>
                <a:latin typeface="Calibri" panose="020F0502020204030204" pitchFamily="34" charset="0"/>
                <a:ea typeface="Calibri" panose="020F0502020204030204" pitchFamily="34" charset="0"/>
                <a:cs typeface="Arial" panose="020B0604020202020204" pitchFamily="34" charset="0"/>
              </a:rPr>
              <a:t>ר"ש</a:t>
            </a:r>
            <a:r>
              <a:rPr lang="he-IL" sz="1800" dirty="0">
                <a:effectLst/>
                <a:latin typeface="Calibri" panose="020F0502020204030204" pitchFamily="34" charset="0"/>
                <a:ea typeface="Calibri" panose="020F0502020204030204" pitchFamily="34" charset="0"/>
                <a:cs typeface="Arial" panose="020B0604020202020204" pitchFamily="34" charset="0"/>
              </a:rPr>
              <a:t> בן אליקים אמר - הא </a:t>
            </a:r>
            <a:r>
              <a:rPr lang="he-IL" sz="1800" dirty="0" err="1">
                <a:effectLst/>
                <a:latin typeface="Calibri" panose="020F0502020204030204" pitchFamily="34" charset="0"/>
                <a:ea typeface="Calibri" panose="020F0502020204030204" pitchFamily="34" charset="0"/>
                <a:cs typeface="Arial" panose="020B0604020202020204" pitchFamily="34" charset="0"/>
              </a:rPr>
              <a:t>דקתני</a:t>
            </a:r>
            <a:r>
              <a:rPr lang="he-IL" sz="1800" dirty="0">
                <a:effectLst/>
                <a:latin typeface="Calibri" panose="020F0502020204030204" pitchFamily="34" charset="0"/>
                <a:ea typeface="Calibri" panose="020F0502020204030204" pitchFamily="34" charset="0"/>
                <a:cs typeface="Arial" panose="020B0604020202020204" pitchFamily="34" charset="0"/>
              </a:rPr>
              <a:t> אוכל מן הנוטות ודאי </a:t>
            </a:r>
            <a:r>
              <a:rPr lang="he-IL" sz="1800" dirty="0" err="1">
                <a:effectLst/>
                <a:latin typeface="Calibri" panose="020F0502020204030204" pitchFamily="34" charset="0"/>
                <a:ea typeface="Calibri" panose="020F0502020204030204" pitchFamily="34" charset="0"/>
                <a:cs typeface="Arial" panose="020B0604020202020204" pitchFamily="34" charset="0"/>
              </a:rPr>
              <a:t>כדקאמרת</a:t>
            </a:r>
            <a:r>
              <a:rPr lang="he-IL" sz="1800" dirty="0">
                <a:effectLst/>
                <a:latin typeface="Calibri" panose="020F0502020204030204" pitchFamily="34" charset="0"/>
                <a:ea typeface="Calibri" panose="020F0502020204030204" pitchFamily="34" charset="0"/>
                <a:cs typeface="Arial" panose="020B0604020202020204" pitchFamily="34" charset="0"/>
              </a:rPr>
              <a:t> כגון </a:t>
            </a:r>
            <a:r>
              <a:rPr lang="he-IL" sz="1800" dirty="0" err="1">
                <a:effectLst/>
                <a:latin typeface="Calibri" panose="020F0502020204030204" pitchFamily="34" charset="0"/>
                <a:ea typeface="Calibri" panose="020F0502020204030204" pitchFamily="34" charset="0"/>
                <a:cs typeface="Arial" panose="020B0604020202020204" pitchFamily="34" charset="0"/>
              </a:rPr>
              <a:t>דעומדין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על </a:t>
            </a:r>
            <a:r>
              <a:rPr lang="he-IL" sz="1800" dirty="0" err="1">
                <a:effectLst/>
                <a:latin typeface="Calibri" panose="020F0502020204030204" pitchFamily="34" charset="0"/>
                <a:ea typeface="Calibri" panose="020F0502020204030204" pitchFamily="34" charset="0"/>
                <a:cs typeface="Arial" panose="020B0604020202020204" pitchFamily="34" charset="0"/>
              </a:rPr>
              <a:t>הגבולין</a:t>
            </a:r>
            <a:r>
              <a:rPr lang="he-IL" sz="1800" dirty="0">
                <a:effectLst/>
                <a:latin typeface="Calibri" panose="020F0502020204030204" pitchFamily="34" charset="0"/>
                <a:ea typeface="Calibri" panose="020F0502020204030204" pitchFamily="34" charset="0"/>
                <a:cs typeface="Arial" panose="020B0604020202020204" pitchFamily="34" charset="0"/>
              </a:rPr>
              <a:t> משום שיכול להושיט ידו </a:t>
            </a:r>
            <a:r>
              <a:rPr lang="he-IL" sz="1800" dirty="0" err="1">
                <a:effectLst/>
                <a:latin typeface="Calibri" panose="020F0502020204030204" pitchFamily="34" charset="0"/>
                <a:ea typeface="Calibri" panose="020F0502020204030204" pitchFamily="34" charset="0"/>
                <a:cs typeface="Arial" panose="020B0604020202020204" pitchFamily="34" charset="0"/>
              </a:rPr>
              <a:t>וליקח</a:t>
            </a:r>
            <a:r>
              <a:rPr lang="he-IL" sz="1800" dirty="0">
                <a:effectLst/>
                <a:latin typeface="Calibri" panose="020F0502020204030204" pitchFamily="34" charset="0"/>
                <a:ea typeface="Calibri" panose="020F0502020204030204" pitchFamily="34" charset="0"/>
                <a:cs typeface="Arial" panose="020B0604020202020204" pitchFamily="34" charset="0"/>
              </a:rPr>
              <a:t> מבחוץ אבל אין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על </a:t>
            </a:r>
            <a:r>
              <a:rPr lang="he-IL" sz="1800" dirty="0" err="1">
                <a:effectLst/>
                <a:latin typeface="Calibri" panose="020F0502020204030204" pitchFamily="34" charset="0"/>
                <a:ea typeface="Calibri" panose="020F0502020204030204" pitchFamily="34" charset="0"/>
                <a:cs typeface="Arial" panose="020B0604020202020204" pitchFamily="34" charset="0"/>
              </a:rPr>
              <a:t>הגבולין</a:t>
            </a:r>
            <a:r>
              <a:rPr lang="he-IL" sz="1800" dirty="0">
                <a:effectLst/>
                <a:latin typeface="Calibri" panose="020F0502020204030204" pitchFamily="34" charset="0"/>
                <a:ea typeface="Calibri" panose="020F0502020204030204" pitchFamily="34" charset="0"/>
                <a:cs typeface="Arial" panose="020B0604020202020204" pitchFamily="34" charset="0"/>
              </a:rPr>
              <a:t> אינו יורד לתוך שדהו </a:t>
            </a:r>
            <a:r>
              <a:rPr lang="he-IL" sz="1800" dirty="0" err="1">
                <a:effectLst/>
                <a:latin typeface="Calibri" panose="020F0502020204030204" pitchFamily="34" charset="0"/>
                <a:ea typeface="Calibri" panose="020F0502020204030204" pitchFamily="34" charset="0"/>
                <a:cs typeface="Arial" panose="020B0604020202020204" pitchFamily="34" charset="0"/>
              </a:rPr>
              <a:t>דאסור</a:t>
            </a:r>
            <a:r>
              <a:rPr lang="he-IL" sz="1800" dirty="0">
                <a:effectLst/>
                <a:latin typeface="Calibri" panose="020F0502020204030204" pitchFamily="34" charset="0"/>
                <a:ea typeface="Calibri" panose="020F0502020204030204" pitchFamily="34" charset="0"/>
                <a:cs typeface="Arial" panose="020B0604020202020204" pitchFamily="34" charset="0"/>
              </a:rPr>
              <a:t> לו לירד לשם.</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גזירה שמא </a:t>
            </a:r>
            <a:r>
              <a:rPr lang="he-IL" sz="1800" dirty="0" err="1">
                <a:effectLst/>
                <a:latin typeface="Calibri" panose="020F0502020204030204" pitchFamily="34" charset="0"/>
                <a:ea typeface="Calibri" panose="020F0502020204030204" pitchFamily="34" charset="0"/>
                <a:cs typeface="Arial" panose="020B0604020202020204" pitchFamily="34" charset="0"/>
              </a:rPr>
              <a:t>ישהא</a:t>
            </a:r>
            <a:r>
              <a:rPr lang="he-IL" sz="1800" dirty="0">
                <a:effectLst/>
                <a:latin typeface="Calibri" panose="020F0502020204030204" pitchFamily="34" charset="0"/>
                <a:ea typeface="Calibri" panose="020F0502020204030204" pitchFamily="34" charset="0"/>
                <a:cs typeface="Arial" panose="020B0604020202020204" pitchFamily="34" charset="0"/>
              </a:rPr>
              <a:t> בעמידה - </a:t>
            </a:r>
            <a:r>
              <a:rPr lang="he-IL" sz="1800" dirty="0" err="1">
                <a:effectLst/>
                <a:latin typeface="Calibri" panose="020F0502020204030204" pitchFamily="34" charset="0"/>
                <a:ea typeface="Calibri" panose="020F0502020204030204" pitchFamily="34" charset="0"/>
                <a:cs typeface="Arial" panose="020B0604020202020204" pitchFamily="34" charset="0"/>
              </a:rPr>
              <a:t>דלאחר</a:t>
            </a:r>
            <a:r>
              <a:rPr lang="he-IL" sz="1800" dirty="0">
                <a:effectLst/>
                <a:latin typeface="Calibri" panose="020F0502020204030204" pitchFamily="34" charset="0"/>
                <a:ea typeface="Calibri" panose="020F0502020204030204" pitchFamily="34" charset="0"/>
                <a:cs typeface="Arial" panose="020B0604020202020204" pitchFamily="34" charset="0"/>
              </a:rPr>
              <a:t> שאכל עומד לו לשם </a:t>
            </a:r>
            <a:r>
              <a:rPr lang="he-IL" sz="1800" dirty="0" err="1">
                <a:effectLst/>
                <a:latin typeface="Calibri" panose="020F0502020204030204" pitchFamily="34" charset="0"/>
                <a:ea typeface="Calibri" panose="020F0502020204030204" pitchFamily="34" charset="0"/>
                <a:cs typeface="Arial" panose="020B0604020202020204" pitchFamily="34" charset="0"/>
              </a:rPr>
              <a:t>וקמיתהני</a:t>
            </a:r>
            <a:r>
              <a:rPr lang="he-IL" sz="1800" dirty="0">
                <a:effectLst/>
                <a:latin typeface="Calibri" panose="020F0502020204030204" pitchFamily="34" charset="0"/>
                <a:ea typeface="Calibri" panose="020F0502020204030204" pitchFamily="34" charset="0"/>
                <a:cs typeface="Arial" panose="020B0604020202020204" pitchFamily="34" charset="0"/>
              </a:rPr>
              <a:t> מנכסים </a:t>
            </a:r>
            <a:r>
              <a:rPr lang="he-IL" sz="1800" dirty="0" err="1">
                <a:effectLst/>
                <a:latin typeface="Calibri" panose="020F0502020204030204" pitchFamily="34" charset="0"/>
                <a:ea typeface="Calibri" panose="020F0502020204030204" pitchFamily="34" charset="0"/>
                <a:cs typeface="Arial" panose="020B0604020202020204" pitchFamily="34" charset="0"/>
              </a:rPr>
              <a:t>דמדיר</a:t>
            </a:r>
            <a:r>
              <a:rPr lang="he-IL" sz="1800" dirty="0">
                <a:effectLst/>
                <a:latin typeface="Calibri" panose="020F0502020204030204" pitchFamily="34" charset="0"/>
                <a:ea typeface="Calibri" panose="020F0502020204030204" pitchFamily="34" charset="0"/>
                <a:cs typeface="Arial" panose="020B0604020202020204" pitchFamily="34" charset="0"/>
              </a:rPr>
              <a:t> ואסור </a:t>
            </a:r>
            <a:r>
              <a:rPr lang="he-IL" sz="1800" dirty="0" err="1">
                <a:effectLst/>
                <a:latin typeface="Calibri" panose="020F0502020204030204" pitchFamily="34" charset="0"/>
                <a:ea typeface="Calibri" panose="020F0502020204030204" pitchFamily="34" charset="0"/>
                <a:cs typeface="Arial" panose="020B0604020202020204" pitchFamily="34" charset="0"/>
              </a:rPr>
              <a:t>דהאי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דאפקריה</a:t>
            </a:r>
            <a:r>
              <a:rPr lang="he-IL" sz="1800" dirty="0">
                <a:effectLst/>
                <a:latin typeface="Calibri" panose="020F0502020204030204" pitchFamily="34" charset="0"/>
                <a:ea typeface="Calibri" panose="020F0502020204030204" pitchFamily="34" charset="0"/>
                <a:cs typeface="Arial" panose="020B0604020202020204" pitchFamily="34" charset="0"/>
              </a:rPr>
              <a:t> רחמנא כל זמן שהוא אוכל אז יכול לעמוד לשם </a:t>
            </a:r>
            <a:r>
              <a:rPr lang="he-IL" sz="1800" dirty="0" err="1">
                <a:effectLst/>
                <a:latin typeface="Calibri" panose="020F0502020204030204" pitchFamily="34" charset="0"/>
                <a:ea typeface="Calibri" panose="020F0502020204030204" pitchFamily="34" charset="0"/>
                <a:cs typeface="Arial" panose="020B0604020202020204" pitchFamily="34" charset="0"/>
              </a:rPr>
              <a:t>דהפקר</a:t>
            </a:r>
            <a:r>
              <a:rPr lang="he-IL" sz="1800" dirty="0">
                <a:effectLst/>
                <a:latin typeface="Calibri" panose="020F0502020204030204" pitchFamily="34" charset="0"/>
                <a:ea typeface="Calibri" panose="020F0502020204030204" pitchFamily="34" charset="0"/>
                <a:cs typeface="Arial" panose="020B0604020202020204" pitchFamily="34" charset="0"/>
              </a:rPr>
              <a:t> הוא אבל שלא לצורך אכילה לא </a:t>
            </a:r>
            <a:r>
              <a:rPr lang="he-IL" sz="1800" dirty="0" err="1">
                <a:effectLst/>
                <a:latin typeface="Calibri" panose="020F0502020204030204" pitchFamily="34" charset="0"/>
                <a:ea typeface="Calibri" panose="020F0502020204030204" pitchFamily="34" charset="0"/>
                <a:cs typeface="Arial" panose="020B0604020202020204" pitchFamily="34" charset="0"/>
              </a:rPr>
              <a:t>אפקריה</a:t>
            </a:r>
            <a:r>
              <a:rPr lang="he-IL" sz="18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07000"/>
              </a:lnSpc>
              <a:spcAft>
                <a:spcPts val="800"/>
              </a:spcAft>
              <a:buNone/>
            </a:pPr>
            <a:endParaRPr lang="he-IL" sz="18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חידושי הרשב"א מסכת נדרים דף </a:t>
            </a:r>
            <a:r>
              <a:rPr lang="he-IL" sz="1800" dirty="0" err="1">
                <a:effectLst/>
                <a:latin typeface="Calibri" panose="020F0502020204030204" pitchFamily="34" charset="0"/>
                <a:ea typeface="Calibri" panose="020F0502020204030204" pitchFamily="34" charset="0"/>
                <a:cs typeface="Arial" panose="020B0604020202020204" pitchFamily="34" charset="0"/>
              </a:rPr>
              <a:t>מב</a:t>
            </a:r>
            <a:r>
              <a:rPr lang="he-IL" sz="18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דבגויה</a:t>
            </a:r>
            <a:r>
              <a:rPr lang="he-IL" sz="1800" dirty="0">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effectLst/>
                <a:latin typeface="Calibri" panose="020F0502020204030204" pitchFamily="34" charset="0"/>
                <a:ea typeface="Calibri" panose="020F0502020204030204" pitchFamily="34" charset="0"/>
                <a:cs typeface="Arial" panose="020B0604020202020204" pitchFamily="34" charset="0"/>
              </a:rPr>
              <a:t>אפקרי</a:t>
            </a:r>
            <a:r>
              <a:rPr lang="he-IL" sz="1800" dirty="0">
                <a:effectLst/>
                <a:latin typeface="Calibri" panose="020F0502020204030204" pitchFamily="34" charset="0"/>
                <a:ea typeface="Calibri" panose="020F0502020204030204" pitchFamily="34" charset="0"/>
                <a:cs typeface="Arial" panose="020B0604020202020204" pitchFamily="34" charset="0"/>
              </a:rPr>
              <a:t>' רחמנא, </a:t>
            </a:r>
            <a:r>
              <a:rPr lang="he-IL" sz="1800" b="1" dirty="0">
                <a:effectLst/>
                <a:latin typeface="Calibri" panose="020F0502020204030204" pitchFamily="34" charset="0"/>
                <a:ea typeface="Calibri" panose="020F0502020204030204" pitchFamily="34" charset="0"/>
                <a:cs typeface="Arial" panose="020B0604020202020204" pitchFamily="34" charset="0"/>
              </a:rPr>
              <a:t>כלומר השדה מופקר לכל </a:t>
            </a:r>
            <a:r>
              <a:rPr lang="he-IL" sz="1800" b="1" dirty="0" err="1">
                <a:effectLst/>
                <a:latin typeface="Calibri" panose="020F0502020204030204" pitchFamily="34" charset="0"/>
                <a:ea typeface="Calibri" panose="020F0502020204030204" pitchFamily="34" charset="0"/>
                <a:cs typeface="Arial" panose="020B0604020202020204" pitchFamily="34" charset="0"/>
              </a:rPr>
              <a:t>ליכנס</a:t>
            </a:r>
            <a:r>
              <a:rPr lang="he-IL" sz="1800" b="1" dirty="0">
                <a:effectLst/>
                <a:latin typeface="Calibri" panose="020F0502020204030204" pitchFamily="34" charset="0"/>
                <a:ea typeface="Calibri" panose="020F0502020204030204" pitchFamily="34" charset="0"/>
                <a:cs typeface="Arial" panose="020B0604020202020204" pitchFamily="34" charset="0"/>
              </a:rPr>
              <a:t> ולא על הפירות</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3483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2DF4-2C42-4FBD-B715-153D5CB13DF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E62A1F0-2EDF-4848-B735-BA3A175A93E7}"/>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מכילתא דרבי ישמעאל משפטים - </a:t>
            </a:r>
            <a:r>
              <a:rPr lang="he-IL" sz="1800" dirty="0" err="1">
                <a:effectLst/>
                <a:latin typeface="Calibri" panose="020F0502020204030204" pitchFamily="34" charset="0"/>
                <a:ea typeface="Calibri" panose="020F0502020204030204" pitchFamily="34" charset="0"/>
                <a:cs typeface="Arial" panose="020B0604020202020204" pitchFamily="34" charset="0"/>
              </a:rPr>
              <a:t>מסכתא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דכספא</a:t>
            </a:r>
            <a:r>
              <a:rPr lang="he-IL" sz="1800" dirty="0">
                <a:effectLst/>
                <a:latin typeface="Calibri" panose="020F0502020204030204" pitchFamily="34" charset="0"/>
                <a:ea typeface="Calibri" panose="020F0502020204030204" pitchFamily="34" charset="0"/>
                <a:cs typeface="Arial" panose="020B0604020202020204" pitchFamily="34" charset="0"/>
              </a:rPr>
              <a:t> פרשה כ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דבר אחר והשביעית תשמטנה </a:t>
            </a:r>
            <a:r>
              <a:rPr lang="he-IL" sz="18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מפני מה אמרה תורה, לא שיאכלו אותה עניים, הרי אני מכניסה ומחלקה לעניים, תלמוד לומר והשביעית תשמטנה - </a:t>
            </a:r>
            <a:r>
              <a:rPr lang="he-IL" sz="1800" b="1"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b="1" dirty="0">
                <a:effectLst/>
                <a:latin typeface="Calibri" panose="020F0502020204030204" pitchFamily="34" charset="0"/>
                <a:ea typeface="Calibri" panose="020F0502020204030204" pitchFamily="34" charset="0"/>
                <a:cs typeface="Arial" panose="020B0604020202020204" pitchFamily="34" charset="0"/>
              </a:rPr>
              <a:t>, מגיד, שפורץ בה פרצות </a:t>
            </a:r>
            <a:r>
              <a:rPr lang="he-IL" sz="1800" dirty="0">
                <a:effectLst/>
                <a:latin typeface="Calibri" panose="020F0502020204030204" pitchFamily="34" charset="0"/>
                <a:ea typeface="Calibri" panose="020F0502020204030204" pitchFamily="34" charset="0"/>
                <a:cs typeface="Arial" panose="020B0604020202020204" pitchFamily="34" charset="0"/>
              </a:rPr>
              <a:t>אלא שגדרו חכמים מפני </a:t>
            </a:r>
            <a:r>
              <a:rPr lang="he-IL" sz="1800" dirty="0" err="1">
                <a:effectLst/>
                <a:latin typeface="Calibri" panose="020F0502020204030204" pitchFamily="34" charset="0"/>
                <a:ea typeface="Calibri" panose="020F0502020204030204" pitchFamily="34" charset="0"/>
                <a:cs typeface="Arial" panose="020B0604020202020204" pitchFamily="34" charset="0"/>
              </a:rPr>
              <a:t>תקון</a:t>
            </a:r>
            <a:r>
              <a:rPr lang="he-IL" sz="1800" dirty="0">
                <a:effectLst/>
                <a:latin typeface="Calibri" panose="020F0502020204030204" pitchFamily="34" charset="0"/>
                <a:ea typeface="Calibri" panose="020F0502020204030204" pitchFamily="34" charset="0"/>
                <a:cs typeface="Arial" panose="020B0604020202020204" pitchFamily="34" charset="0"/>
              </a:rPr>
              <a:t> העולם.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פרק ד הלכה כד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he-IL" sz="1800" dirty="0">
                <a:effectLst/>
                <a:latin typeface="Calibri" panose="020F0502020204030204" pitchFamily="34" charset="0"/>
                <a:ea typeface="Calibri" panose="020F0502020204030204" pitchFamily="34" charset="0"/>
                <a:cs typeface="Arial" panose="020B0604020202020204" pitchFamily="34" charset="0"/>
              </a:rPr>
              <a:t>מצות עשה להשמיט כל מה שתוציא הארץ בשביעית שנאמר והשביעית תשמטנה </a:t>
            </a:r>
            <a:r>
              <a:rPr lang="he-IL" sz="18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וכל הנועל כרמו או </a:t>
            </a:r>
            <a:r>
              <a:rPr lang="he-IL" sz="1800" b="1" dirty="0" err="1">
                <a:effectLst/>
                <a:latin typeface="Calibri" panose="020F0502020204030204" pitchFamily="34" charset="0"/>
                <a:ea typeface="Calibri" panose="020F0502020204030204" pitchFamily="34" charset="0"/>
                <a:cs typeface="Arial" panose="020B0604020202020204" pitchFamily="34" charset="0"/>
              </a:rPr>
              <a:t>סג</a:t>
            </a:r>
            <a:r>
              <a:rPr lang="he-IL" sz="1800" b="1" dirty="0">
                <a:effectLst/>
                <a:latin typeface="Calibri" panose="020F0502020204030204" pitchFamily="34" charset="0"/>
                <a:ea typeface="Calibri" panose="020F0502020204030204" pitchFamily="34" charset="0"/>
                <a:cs typeface="Arial" panose="020B0604020202020204" pitchFamily="34" charset="0"/>
              </a:rPr>
              <a:t> שדהו בשביעית ביטל מצות עשה</a:t>
            </a:r>
            <a:r>
              <a:rPr lang="he-IL" sz="1800" dirty="0">
                <a:effectLst/>
                <a:latin typeface="Calibri" panose="020F0502020204030204" pitchFamily="34" charset="0"/>
                <a:ea typeface="Calibri" panose="020F0502020204030204" pitchFamily="34" charset="0"/>
                <a:cs typeface="Arial" panose="020B0604020202020204" pitchFamily="34" charset="0"/>
              </a:rPr>
              <a:t>, וכן אם אסף כל פירותיו לתוך ביתו, אלא יפקיר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ויד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שוין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בכ"מ</a:t>
            </a:r>
            <a:r>
              <a:rPr lang="he-IL" sz="1800" dirty="0">
                <a:effectLst/>
                <a:latin typeface="Calibri" panose="020F0502020204030204" pitchFamily="34" charset="0"/>
                <a:ea typeface="Calibri" panose="020F0502020204030204" pitchFamily="34" charset="0"/>
                <a:cs typeface="Arial" panose="020B0604020202020204" pitchFamily="34" charset="0"/>
              </a:rPr>
              <a:t> שנאמר ואכלו אביוני עמך, ויש לו להביא לתוך ביתו מעט כדרך </a:t>
            </a:r>
            <a:r>
              <a:rPr lang="he-IL" sz="1800" dirty="0" err="1">
                <a:effectLst/>
                <a:latin typeface="Calibri" panose="020F0502020204030204" pitchFamily="34" charset="0"/>
                <a:ea typeface="Calibri" panose="020F0502020204030204" pitchFamily="34" charset="0"/>
                <a:cs typeface="Arial" panose="020B0604020202020204" pitchFamily="34" charset="0"/>
              </a:rPr>
              <a:t>שמביאין</a:t>
            </a:r>
            <a:r>
              <a:rPr lang="he-IL" sz="1800" dirty="0">
                <a:effectLst/>
                <a:latin typeface="Calibri" panose="020F0502020204030204" pitchFamily="34" charset="0"/>
                <a:ea typeface="Calibri" panose="020F0502020204030204" pitchFamily="34" charset="0"/>
                <a:cs typeface="Arial" panose="020B0604020202020204" pitchFamily="34" charset="0"/>
              </a:rPr>
              <a:t> מן ההפקר, חמש כדי שמן חמשה עשר כדי יין, ואם הביא יתר מזה מותר.</a:t>
            </a:r>
            <a:endParaRPr lang="he-IL" dirty="0"/>
          </a:p>
        </p:txBody>
      </p:sp>
    </p:spTree>
    <p:extLst>
      <p:ext uri="{BB962C8B-B14F-4D97-AF65-F5344CB8AC3E}">
        <p14:creationId xmlns:p14="http://schemas.microsoft.com/office/powerpoint/2010/main" val="108667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0187-33CC-4F9D-BCEF-201465244A16}"/>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02BB77F2-F0C4-411D-A694-E634502204D0}"/>
              </a:ext>
            </a:extLst>
          </p:cNvPr>
          <p:cNvGraphicFramePr>
            <a:graphicFrameLocks noGrp="1"/>
          </p:cNvGraphicFramePr>
          <p:nvPr>
            <p:ph idx="1"/>
            <p:extLst>
              <p:ext uri="{D42A27DB-BD31-4B8C-83A1-F6EECF244321}">
                <p14:modId xmlns:p14="http://schemas.microsoft.com/office/powerpoint/2010/main" val="23258372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108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4156584-EC6A-4CD5-9761-D8334CD15727}"/>
              </a:ext>
            </a:extLst>
          </p:cNvPr>
          <p:cNvGraphicFramePr>
            <a:graphicFrameLocks noGrp="1"/>
          </p:cNvGraphicFramePr>
          <p:nvPr>
            <p:ph idx="1"/>
            <p:extLst>
              <p:ext uri="{D42A27DB-BD31-4B8C-83A1-F6EECF244321}">
                <p14:modId xmlns:p14="http://schemas.microsoft.com/office/powerpoint/2010/main" val="2786712887"/>
              </p:ext>
            </p:extLst>
          </p:nvPr>
        </p:nvGraphicFramePr>
        <p:xfrm>
          <a:off x="838200" y="520505"/>
          <a:ext cx="10515600" cy="5656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74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FAACD-F881-4865-8652-9492108B29ED}"/>
              </a:ext>
            </a:extLst>
          </p:cNvPr>
          <p:cNvSpPr>
            <a:spLocks noGrp="1"/>
          </p:cNvSpPr>
          <p:nvPr>
            <p:ph type="title"/>
          </p:nvPr>
        </p:nvSpPr>
        <p:spPr/>
        <p:txBody>
          <a:bodyPr/>
          <a:lstStyle/>
          <a:p>
            <a:r>
              <a:rPr lang="en-US" dirty="0"/>
              <a:t>Asking Permission</a:t>
            </a:r>
            <a:endParaRPr lang="he-IL" dirty="0"/>
          </a:p>
        </p:txBody>
      </p:sp>
      <p:sp>
        <p:nvSpPr>
          <p:cNvPr id="3" name="Content Placeholder 2">
            <a:extLst>
              <a:ext uri="{FF2B5EF4-FFF2-40B4-BE49-F238E27FC236}">
                <a16:creationId xmlns:a16="http://schemas.microsoft.com/office/drawing/2014/main" id="{65C87EA4-246D-4753-A247-2913951A6FFD}"/>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משנה מסכת עדויות פרק ה משנה א - [א] רבי יהודה אומר ששה דברים מקולי בית שמאי ומחומרי בית הלל...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פירות שביעית בטובה ושלא בטובה כדברי בית שמאי ובית הלל אומרים אין אוכלים אלא בטובה.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על משנה מסכת עדויות פרק ה משנה א - פירוש בטובה, דרך גמילות טוב כמי שעושה לו צרכו או עשה עמו חסד במה שהניחו לאכול מפירות ארצו כמו שנתבאר ברביעי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דשביעית</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 עובדיה </a:t>
            </a:r>
            <a:r>
              <a:rPr lang="he-IL" sz="1800" dirty="0" err="1">
                <a:effectLst/>
                <a:latin typeface="Calibri" panose="020F0502020204030204" pitchFamily="34" charset="0"/>
                <a:ea typeface="Calibri" panose="020F0502020204030204" pitchFamily="34" charset="0"/>
                <a:cs typeface="Arial" panose="020B0604020202020204" pitchFamily="34" charset="0"/>
              </a:rPr>
              <a:t>מברטנורא</a:t>
            </a:r>
            <a:r>
              <a:rPr lang="he-IL" sz="1800" dirty="0">
                <a:effectLst/>
                <a:latin typeface="Calibri" panose="020F0502020204030204" pitchFamily="34" charset="0"/>
                <a:ea typeface="Calibri" panose="020F0502020204030204" pitchFamily="34" charset="0"/>
                <a:cs typeface="Arial" panose="020B0604020202020204" pitchFamily="34" charset="0"/>
              </a:rPr>
              <a:t> מסכת עדויות פרק ה משנה א - </a:t>
            </a:r>
            <a:r>
              <a:rPr lang="he-IL" sz="1800" b="1" u="sng" dirty="0">
                <a:effectLst/>
                <a:latin typeface="Calibri" panose="020F0502020204030204" pitchFamily="34" charset="0"/>
                <a:ea typeface="Calibri" panose="020F0502020204030204" pitchFamily="34" charset="0"/>
                <a:cs typeface="Arial" panose="020B0604020202020204" pitchFamily="34" charset="0"/>
              </a:rPr>
              <a:t>אין</a:t>
            </a:r>
            <a:r>
              <a:rPr lang="he-IL" sz="1800" dirty="0">
                <a:effectLst/>
                <a:latin typeface="Calibri" panose="020F0502020204030204" pitchFamily="34" charset="0"/>
                <a:ea typeface="Calibri" panose="020F0502020204030204" pitchFamily="34" charset="0"/>
                <a:cs typeface="Arial" panose="020B0604020202020204" pitchFamily="34" charset="0"/>
              </a:rPr>
              <a:t> אוכלים בטובה - שאסור להחזיק טובה לבעלים, </a:t>
            </a:r>
            <a:r>
              <a:rPr lang="he-IL" sz="1800" dirty="0" err="1">
                <a:effectLst/>
                <a:latin typeface="Calibri" panose="020F0502020204030204" pitchFamily="34" charset="0"/>
                <a:ea typeface="Calibri" panose="020F0502020204030204" pitchFamily="34" charset="0"/>
                <a:cs typeface="Arial" panose="020B0604020202020204" pitchFamily="34" charset="0"/>
              </a:rPr>
              <a:t>דרחמנא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אפקרינהו</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יום טוב מסכת עדויות פרק ה משנה א - ובית הלל אומרים אין אוכלים אלא בטובה - </a:t>
            </a:r>
            <a:r>
              <a:rPr lang="he-IL" sz="1800" dirty="0" err="1">
                <a:effectLst/>
                <a:latin typeface="Calibri" panose="020F0502020204030204" pitchFamily="34" charset="0"/>
                <a:ea typeface="Calibri" panose="020F0502020204030204" pitchFamily="34" charset="0"/>
                <a:cs typeface="Arial" panose="020B0604020202020204" pitchFamily="34" charset="0"/>
              </a:rPr>
              <a:t>והר"ב</a:t>
            </a:r>
            <a:r>
              <a:rPr lang="he-IL" sz="1800" dirty="0">
                <a:effectLst/>
                <a:latin typeface="Calibri" panose="020F0502020204030204" pitchFamily="34" charset="0"/>
                <a:ea typeface="Calibri" panose="020F0502020204030204" pitchFamily="34" charset="0"/>
                <a:cs typeface="Arial" panose="020B0604020202020204" pitchFamily="34" charset="0"/>
              </a:rPr>
              <a:t> העתיק אין אוכלים בטובה וכן היא </a:t>
            </a:r>
            <a:r>
              <a:rPr lang="he-IL" sz="1800" dirty="0" err="1">
                <a:effectLst/>
                <a:latin typeface="Calibri" panose="020F0502020204030204" pitchFamily="34" charset="0"/>
                <a:ea typeface="Calibri" panose="020F0502020204030204" pitchFamily="34" charset="0"/>
                <a:cs typeface="Arial" panose="020B0604020202020204" pitchFamily="34" charset="0"/>
              </a:rPr>
              <a:t>הגירסא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בס"א</a:t>
            </a:r>
            <a:r>
              <a:rPr lang="he-IL" sz="1800" dirty="0">
                <a:effectLst/>
                <a:latin typeface="Calibri" panose="020F0502020204030204" pitchFamily="34" charset="0"/>
                <a:ea typeface="Calibri" panose="020F0502020204030204" pitchFamily="34" charset="0"/>
                <a:cs typeface="Arial" panose="020B0604020202020204" pitchFamily="34" charset="0"/>
              </a:rPr>
              <a:t> וכן במ"ב פ"ד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דשביעית</a:t>
            </a:r>
            <a:r>
              <a:rPr lang="he-IL" sz="1800" dirty="0">
                <a:effectLst/>
                <a:latin typeface="Calibri" panose="020F0502020204030204" pitchFamily="34" charset="0"/>
                <a:ea typeface="Calibri" panose="020F0502020204030204" pitchFamily="34" charset="0"/>
                <a:cs typeface="Arial" panose="020B0604020202020204" pitchFamily="34" charset="0"/>
              </a:rPr>
              <a:t>. אבל </a:t>
            </a:r>
            <a:r>
              <a:rPr lang="he-IL" sz="1800" dirty="0" err="1">
                <a:effectLst/>
                <a:latin typeface="Calibri" panose="020F0502020204030204" pitchFamily="34" charset="0"/>
                <a:ea typeface="Calibri" panose="020F0502020204030204" pitchFamily="34" charset="0"/>
                <a:cs typeface="Arial" panose="020B0604020202020204" pitchFamily="34" charset="0"/>
              </a:rPr>
              <a:t>הראב"ד</a:t>
            </a:r>
            <a:r>
              <a:rPr lang="he-IL" sz="1800" dirty="0">
                <a:effectLst/>
                <a:latin typeface="Calibri" panose="020F0502020204030204" pitchFamily="34" charset="0"/>
                <a:ea typeface="Calibri" panose="020F0502020204030204" pitchFamily="34" charset="0"/>
                <a:cs typeface="Arial" panose="020B0604020202020204" pitchFamily="34" charset="0"/>
              </a:rPr>
              <a:t> גורס </a:t>
            </a:r>
            <a:r>
              <a:rPr lang="he-IL" sz="1800" dirty="0" err="1">
                <a:effectLst/>
                <a:latin typeface="Calibri" panose="020F0502020204030204" pitchFamily="34" charset="0"/>
                <a:ea typeface="Calibri" panose="020F0502020204030204" pitchFamily="34" charset="0"/>
                <a:cs typeface="Arial" panose="020B0604020202020204" pitchFamily="34" charset="0"/>
              </a:rPr>
              <a:t>כגירסת</a:t>
            </a:r>
            <a:r>
              <a:rPr lang="he-IL" sz="1800" dirty="0">
                <a:effectLst/>
                <a:latin typeface="Calibri" panose="020F0502020204030204" pitchFamily="34" charset="0"/>
                <a:ea typeface="Calibri" panose="020F0502020204030204" pitchFamily="34" charset="0"/>
                <a:cs typeface="Arial" panose="020B0604020202020204" pitchFamily="34" charset="0"/>
              </a:rPr>
              <a:t> הספר ומפרש וז"ל. ונ"ל </a:t>
            </a:r>
            <a:r>
              <a:rPr lang="he-IL" sz="1800" dirty="0" err="1">
                <a:effectLst/>
                <a:latin typeface="Calibri" panose="020F0502020204030204" pitchFamily="34" charset="0"/>
                <a:ea typeface="Calibri" panose="020F0502020204030204" pitchFamily="34" charset="0"/>
                <a:cs typeface="Arial" panose="020B0604020202020204" pitchFamily="34" charset="0"/>
              </a:rPr>
              <a:t>דטעמייהו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דב"ה</a:t>
            </a:r>
            <a:r>
              <a:rPr lang="he-IL" sz="1800" dirty="0">
                <a:effectLst/>
                <a:latin typeface="Calibri" panose="020F0502020204030204" pitchFamily="34" charset="0"/>
                <a:ea typeface="Calibri" panose="020F0502020204030204" pitchFamily="34" charset="0"/>
                <a:cs typeface="Arial" panose="020B0604020202020204" pitchFamily="34" charset="0"/>
              </a:rPr>
              <a:t> משום </a:t>
            </a:r>
            <a:r>
              <a:rPr lang="he-IL" sz="1800" dirty="0" err="1">
                <a:effectLst/>
                <a:latin typeface="Calibri" panose="020F0502020204030204" pitchFamily="34" charset="0"/>
                <a:ea typeface="Calibri" panose="020F0502020204030204" pitchFamily="34" charset="0"/>
                <a:cs typeface="Arial" panose="020B0604020202020204" pitchFamily="34" charset="0"/>
              </a:rPr>
              <a:t>דגזרי</a:t>
            </a:r>
            <a:r>
              <a:rPr lang="he-IL" sz="1800" dirty="0">
                <a:effectLst/>
                <a:latin typeface="Calibri" panose="020F0502020204030204" pitchFamily="34" charset="0"/>
                <a:ea typeface="Calibri" panose="020F0502020204030204" pitchFamily="34" charset="0"/>
                <a:cs typeface="Arial" panose="020B0604020202020204" pitchFamily="34" charset="0"/>
              </a:rPr>
              <a:t> שביעית אטו שאר [שני] שבוע כדי שלא יהא אדם רגיל </a:t>
            </a:r>
            <a:r>
              <a:rPr lang="he-IL" sz="1800" dirty="0" err="1">
                <a:effectLst/>
                <a:latin typeface="Calibri" panose="020F0502020204030204" pitchFamily="34" charset="0"/>
                <a:ea typeface="Calibri" panose="020F0502020204030204" pitchFamily="34" charset="0"/>
                <a:cs typeface="Arial" panose="020B0604020202020204" pitchFamily="34" charset="0"/>
              </a:rPr>
              <a:t>ליכנס</a:t>
            </a:r>
            <a:r>
              <a:rPr lang="he-IL" sz="1800" dirty="0">
                <a:effectLst/>
                <a:latin typeface="Calibri" panose="020F0502020204030204" pitchFamily="34" charset="0"/>
                <a:ea typeface="Calibri" panose="020F0502020204030204" pitchFamily="34" charset="0"/>
                <a:cs typeface="Arial" panose="020B0604020202020204" pitchFamily="34" charset="0"/>
              </a:rPr>
              <a:t> בשדה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ובגינתו ובפרדסו שלא מדעתו אבל מן [התורה] ודאי מותר. </a:t>
            </a:r>
            <a:r>
              <a:rPr lang="he-IL" sz="1800" dirty="0" err="1">
                <a:effectLst/>
                <a:latin typeface="Calibri" panose="020F0502020204030204" pitchFamily="34" charset="0"/>
                <a:ea typeface="Calibri" panose="020F0502020204030204" pitchFamily="34" charset="0"/>
                <a:cs typeface="Arial" panose="020B0604020202020204" pitchFamily="34" charset="0"/>
              </a:rPr>
              <a:t>דכתי</a:t>
            </a:r>
            <a:r>
              <a:rPr lang="he-IL" sz="1800" dirty="0">
                <a:effectLst/>
                <a:latin typeface="Calibri" panose="020F0502020204030204" pitchFamily="34" charset="0"/>
                <a:ea typeface="Calibri" panose="020F0502020204030204" pitchFamily="34" charset="0"/>
                <a:cs typeface="Arial" panose="020B0604020202020204" pitchFamily="34" charset="0"/>
              </a:rPr>
              <a:t>' (שמות כ"ג) ובשנה השביעית תשמטנה ותניא במכילתא מגיד שהוא פורץ בה פרצות. אלא שגדרו חכמים מפני </a:t>
            </a:r>
            <a:r>
              <a:rPr lang="he-IL" sz="1800" dirty="0" err="1">
                <a:effectLst/>
                <a:latin typeface="Calibri" panose="020F0502020204030204" pitchFamily="34" charset="0"/>
                <a:ea typeface="Calibri" panose="020F0502020204030204" pitchFamily="34" charset="0"/>
                <a:cs typeface="Arial" panose="020B0604020202020204" pitchFamily="34" charset="0"/>
              </a:rPr>
              <a:t>תקון</a:t>
            </a:r>
            <a:r>
              <a:rPr lang="he-IL" sz="1800" dirty="0">
                <a:effectLst/>
                <a:latin typeface="Calibri" panose="020F0502020204030204" pitchFamily="34" charset="0"/>
                <a:ea typeface="Calibri" panose="020F0502020204030204" pitchFamily="34" charset="0"/>
                <a:cs typeface="Arial" panose="020B0604020202020204" pitchFamily="34" charset="0"/>
              </a:rPr>
              <a:t> העולם. ע"כ. ועיין בפרק ד' </a:t>
            </a:r>
            <a:r>
              <a:rPr lang="he-IL" sz="1800" dirty="0" err="1">
                <a:effectLst/>
                <a:latin typeface="Calibri" panose="020F0502020204030204" pitchFamily="34" charset="0"/>
                <a:ea typeface="Calibri" panose="020F0502020204030204" pitchFamily="34" charset="0"/>
                <a:cs typeface="Arial" panose="020B0604020202020204" pitchFamily="34" charset="0"/>
              </a:rPr>
              <a:t>דע"ז</a:t>
            </a:r>
            <a:r>
              <a:rPr lang="he-IL" sz="1800" dirty="0">
                <a:effectLst/>
                <a:latin typeface="Calibri" panose="020F0502020204030204" pitchFamily="34" charset="0"/>
                <a:ea typeface="Calibri" panose="020F0502020204030204" pitchFamily="34" charset="0"/>
                <a:cs typeface="Arial" panose="020B0604020202020204" pitchFamily="34" charset="0"/>
              </a:rPr>
              <a:t> מ"ג:</a:t>
            </a:r>
          </a:p>
        </p:txBody>
      </p:sp>
    </p:spTree>
    <p:extLst>
      <p:ext uri="{BB962C8B-B14F-4D97-AF65-F5344CB8AC3E}">
        <p14:creationId xmlns:p14="http://schemas.microsoft.com/office/powerpoint/2010/main" val="282661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9721-EE47-4D52-8F58-C8CF3D1F972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66759848-F875-4E43-BF02-70D0325918A0}"/>
              </a:ext>
            </a:extLst>
          </p:cNvPr>
          <p:cNvGraphicFramePr>
            <a:graphicFrameLocks noGrp="1"/>
          </p:cNvGraphicFramePr>
          <p:nvPr>
            <p:ph idx="1"/>
            <p:extLst>
              <p:ext uri="{D42A27DB-BD31-4B8C-83A1-F6EECF244321}">
                <p14:modId xmlns:p14="http://schemas.microsoft.com/office/powerpoint/2010/main" val="19646721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9180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0F01-6FA0-4237-804B-DB5A68F393CD}"/>
              </a:ext>
            </a:extLst>
          </p:cNvPr>
          <p:cNvSpPr>
            <a:spLocks noGrp="1"/>
          </p:cNvSpPr>
          <p:nvPr>
            <p:ph type="title"/>
          </p:nvPr>
        </p:nvSpPr>
        <p:spPr/>
        <p:txBody>
          <a:bodyPr/>
          <a:lstStyle/>
          <a:p>
            <a:r>
              <a:rPr lang="he-IL" dirty="0"/>
              <a:t>נעבד</a:t>
            </a:r>
          </a:p>
        </p:txBody>
      </p:sp>
      <p:sp>
        <p:nvSpPr>
          <p:cNvPr id="3" name="Content Placeholder 2">
            <a:extLst>
              <a:ext uri="{FF2B5EF4-FFF2-40B4-BE49-F238E27FC236}">
                <a16:creationId xmlns:a16="http://schemas.microsoft.com/office/drawing/2014/main" id="{FA5F38AA-56E4-4859-8E7C-3BD8133DC115}"/>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משנה מסכת תרומות פרק ב משנה ג- המטביל כלים בשבת שוגג ישתמש בהם מזיד לא ישתמש בהם המעשר והמבשל בשבת שוגג יאכל מזיד לא יאכל </a:t>
            </a:r>
            <a:r>
              <a:rPr lang="he-IL" sz="1800" b="1" dirty="0">
                <a:effectLst/>
                <a:latin typeface="Calibri" panose="020F0502020204030204" pitchFamily="34" charset="0"/>
                <a:ea typeface="Calibri" panose="020F0502020204030204" pitchFamily="34" charset="0"/>
                <a:cs typeface="Arial" panose="020B0604020202020204" pitchFamily="34" charset="0"/>
              </a:rPr>
              <a:t>הנוטע</a:t>
            </a:r>
            <a:r>
              <a:rPr lang="he-IL" sz="1800" dirty="0">
                <a:effectLst/>
                <a:latin typeface="Calibri" panose="020F0502020204030204" pitchFamily="34" charset="0"/>
                <a:ea typeface="Calibri" panose="020F0502020204030204" pitchFamily="34" charset="0"/>
                <a:cs typeface="Arial" panose="020B0604020202020204" pitchFamily="34" charset="0"/>
              </a:rPr>
              <a:t> בשבת שוגג יקיים מזיד יעקור </a:t>
            </a:r>
            <a:r>
              <a:rPr lang="he-IL" sz="1800" b="1" dirty="0">
                <a:effectLst/>
                <a:latin typeface="Calibri" panose="020F0502020204030204" pitchFamily="34" charset="0"/>
                <a:ea typeface="Calibri" panose="020F0502020204030204" pitchFamily="34" charset="0"/>
                <a:cs typeface="Arial" panose="020B0604020202020204" pitchFamily="34" charset="0"/>
              </a:rPr>
              <a:t>ובשביעית בין שוגג בין מזיד יעקור</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חידושי הרמב"ן מסכת יבמות דף </a:t>
            </a:r>
            <a:r>
              <a:rPr lang="he-IL" sz="1800" dirty="0" err="1">
                <a:effectLst/>
                <a:latin typeface="Calibri" panose="020F0502020204030204" pitchFamily="34" charset="0"/>
                <a:ea typeface="Calibri" panose="020F0502020204030204" pitchFamily="34" charset="0"/>
                <a:cs typeface="Arial" panose="020B0604020202020204" pitchFamily="34" charset="0"/>
              </a:rPr>
              <a:t>קכב</a:t>
            </a:r>
            <a:r>
              <a:rPr lang="he-IL" sz="1800" dirty="0">
                <a:effectLst/>
                <a:latin typeface="Calibri" panose="020F0502020204030204" pitchFamily="34" charset="0"/>
                <a:ea typeface="Calibri" panose="020F0502020204030204" pitchFamily="34" charset="0"/>
                <a:cs typeface="Arial" panose="020B0604020202020204" pitchFamily="34" charset="0"/>
              </a:rPr>
              <a:t> עמוד א - ויש לפרש עזקה מלשון מצאו יושב ועוזק תחת הזיתים שפירושו חופר או עושה לה כמין גדר </a:t>
            </a:r>
            <a:r>
              <a:rPr lang="he-IL" sz="1800" dirty="0" err="1">
                <a:effectLst/>
                <a:latin typeface="Calibri" panose="020F0502020204030204" pitchFamily="34" charset="0"/>
                <a:ea typeface="Calibri" panose="020F0502020204030204" pitchFamily="34" charset="0"/>
                <a:cs typeface="Arial" panose="020B0604020202020204" pitchFamily="34" charset="0"/>
              </a:rPr>
              <a:t>למלאתו</a:t>
            </a:r>
            <a:r>
              <a:rPr lang="he-IL" sz="1800" dirty="0">
                <a:effectLst/>
                <a:latin typeface="Calibri" panose="020F0502020204030204" pitchFamily="34" charset="0"/>
                <a:ea typeface="Calibri" panose="020F0502020204030204" pitchFamily="34" charset="0"/>
                <a:cs typeface="Arial" panose="020B0604020202020204" pitchFamily="34" charset="0"/>
              </a:rPr>
              <a:t> עפר </a:t>
            </a:r>
            <a:r>
              <a:rPr lang="he-IL" sz="1800" dirty="0" err="1">
                <a:effectLst/>
                <a:latin typeface="Calibri" panose="020F0502020204030204" pitchFamily="34" charset="0"/>
                <a:ea typeface="Calibri" panose="020F0502020204030204" pitchFamily="34" charset="0"/>
                <a:cs typeface="Arial" panose="020B0604020202020204" pitchFamily="34" charset="0"/>
              </a:rPr>
              <a:t>ואברויי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אילנא</a:t>
            </a:r>
            <a:r>
              <a:rPr lang="he-IL" sz="1800" dirty="0">
                <a:effectLst/>
                <a:latin typeface="Calibri" panose="020F0502020204030204" pitchFamily="34" charset="0"/>
                <a:ea typeface="Calibri" panose="020F0502020204030204" pitchFamily="34" charset="0"/>
                <a:cs typeface="Arial" panose="020B0604020202020204" pitchFamily="34" charset="0"/>
              </a:rPr>
              <a:t> הוא ואסור, </a:t>
            </a:r>
            <a:r>
              <a:rPr lang="he-IL" sz="1800" b="1" dirty="0">
                <a:effectLst/>
                <a:latin typeface="Calibri" panose="020F0502020204030204" pitchFamily="34" charset="0"/>
                <a:ea typeface="Calibri" panose="020F0502020204030204" pitchFamily="34" charset="0"/>
                <a:cs typeface="Arial" panose="020B0604020202020204" pitchFamily="34" charset="0"/>
              </a:rPr>
              <a:t>ופירות עצמן </a:t>
            </a:r>
            <a:r>
              <a:rPr lang="he-IL" sz="1800" b="1" dirty="0" err="1">
                <a:effectLst/>
                <a:latin typeface="Calibri" panose="020F0502020204030204" pitchFamily="34" charset="0"/>
                <a:ea typeface="Calibri" panose="020F0502020204030204" pitchFamily="34" charset="0"/>
                <a:cs typeface="Arial" panose="020B0604020202020204" pitchFamily="34" charset="0"/>
              </a:rPr>
              <a:t>אסורין</a:t>
            </a:r>
            <a:r>
              <a:rPr lang="he-IL" sz="1800" b="1" dirty="0">
                <a:effectLst/>
                <a:latin typeface="Calibri" panose="020F0502020204030204" pitchFamily="34" charset="0"/>
                <a:ea typeface="Calibri" panose="020F0502020204030204" pitchFamily="34" charset="0"/>
                <a:cs typeface="Arial" panose="020B0604020202020204" pitchFamily="34" charset="0"/>
              </a:rPr>
              <a:t> דמחמת עבודת שביעית באו </a:t>
            </a:r>
            <a:r>
              <a:rPr lang="he-IL" sz="1800" b="1" dirty="0" err="1">
                <a:effectLst/>
                <a:latin typeface="Calibri" panose="020F0502020204030204" pitchFamily="34" charset="0"/>
                <a:ea typeface="Calibri" panose="020F0502020204030204" pitchFamily="34" charset="0"/>
                <a:cs typeface="Arial" panose="020B0604020202020204" pitchFamily="34" charset="0"/>
              </a:rPr>
              <a:t>וקי"ל</a:t>
            </a:r>
            <a:r>
              <a:rPr lang="he-IL" sz="1800" b="1" dirty="0">
                <a:effectLst/>
                <a:latin typeface="Calibri" panose="020F0502020204030204" pitchFamily="34" charset="0"/>
                <a:ea typeface="Calibri" panose="020F0502020204030204" pitchFamily="34" charset="0"/>
                <a:cs typeface="Arial" panose="020B0604020202020204" pitchFamily="34" charset="0"/>
              </a:rPr>
              <a:t> הנוטע בשביעית יעקור</a:t>
            </a:r>
            <a:r>
              <a:rPr lang="he-IL" sz="1800" dirty="0">
                <a:effectLst/>
                <a:latin typeface="Calibri" panose="020F0502020204030204" pitchFamily="34" charset="0"/>
                <a:ea typeface="Calibri" panose="020F0502020204030204" pitchFamily="34" charset="0"/>
                <a:cs typeface="Arial" panose="020B0604020202020204" pitchFamily="34" charset="0"/>
              </a:rPr>
              <a:t> ושדה שנטייבה לא תזרע למוצאי שביעית.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רמב"ם הלכות שמיטה ויובל פרק א הלכה </a:t>
            </a:r>
            <a:r>
              <a:rPr lang="he-IL" sz="1800" dirty="0" err="1">
                <a:effectLst/>
                <a:latin typeface="Calibri" panose="020F0502020204030204" pitchFamily="34" charset="0"/>
                <a:ea typeface="Calibri" panose="020F0502020204030204" pitchFamily="34" charset="0"/>
                <a:cs typeface="Arial" panose="020B0604020202020204" pitchFamily="34" charset="0"/>
              </a:rPr>
              <a:t>יב</a:t>
            </a:r>
            <a:r>
              <a:rPr lang="he-IL" sz="1800" dirty="0">
                <a:effectLst/>
                <a:latin typeface="Calibri" panose="020F0502020204030204" pitchFamily="34" charset="0"/>
                <a:ea typeface="Calibri" panose="020F0502020204030204" pitchFamily="34" charset="0"/>
                <a:cs typeface="Arial" panose="020B0604020202020204" pitchFamily="34" charset="0"/>
              </a:rPr>
              <a:t> - הנוטע בשביעית בין בשוגג בין במזיד יעקור, מפני שישראל </a:t>
            </a:r>
            <a:r>
              <a:rPr lang="he-IL" sz="1800" dirty="0" err="1">
                <a:effectLst/>
                <a:latin typeface="Calibri" panose="020F0502020204030204" pitchFamily="34" charset="0"/>
                <a:ea typeface="Calibri" panose="020F0502020204030204" pitchFamily="34" charset="0"/>
                <a:cs typeface="Arial" panose="020B0604020202020204" pitchFamily="34" charset="0"/>
              </a:rPr>
              <a:t>חשודין</a:t>
            </a:r>
            <a:r>
              <a:rPr lang="he-IL" sz="1800" dirty="0">
                <a:effectLst/>
                <a:latin typeface="Calibri" panose="020F0502020204030204" pitchFamily="34" charset="0"/>
                <a:ea typeface="Calibri" panose="020F0502020204030204" pitchFamily="34" charset="0"/>
                <a:cs typeface="Arial" panose="020B0604020202020204" pitchFamily="34" charset="0"/>
              </a:rPr>
              <a:t> על השביעית, אם תאמר בשוגג יקיים יאמר המזיד שוגג הייתי.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חזון</a:t>
            </a:r>
            <a:r>
              <a:rPr lang="he-IL" sz="1800" dirty="0">
                <a:effectLst/>
                <a:latin typeface="Calibri" panose="020F0502020204030204" pitchFamily="34" charset="0"/>
                <a:ea typeface="Calibri" panose="020F0502020204030204" pitchFamily="34" charset="0"/>
                <a:cs typeface="Arial" panose="020B0604020202020204" pitchFamily="34" charset="0"/>
              </a:rPr>
              <a:t> איש שמיטה י:ו- לדעת הרמב"ם שם דאף בעבר וזרע הפירות </a:t>
            </a:r>
            <a:r>
              <a:rPr lang="he-IL" sz="1800" dirty="0" err="1">
                <a:effectLst/>
                <a:latin typeface="Calibri" panose="020F0502020204030204" pitchFamily="34" charset="0"/>
                <a:ea typeface="Calibri" panose="020F0502020204030204" pitchFamily="34" charset="0"/>
                <a:cs typeface="Arial" panose="020B0604020202020204" pitchFamily="34" charset="0"/>
              </a:rPr>
              <a:t>מותרין</a:t>
            </a:r>
            <a:r>
              <a:rPr lang="he-IL" sz="1800" dirty="0">
                <a:effectLst/>
                <a:latin typeface="Calibri" panose="020F0502020204030204" pitchFamily="34" charset="0"/>
                <a:ea typeface="Calibri" panose="020F0502020204030204" pitchFamily="34" charset="0"/>
                <a:cs typeface="Arial" panose="020B0604020202020204" pitchFamily="34" charset="0"/>
              </a:rPr>
              <a:t> כמו </a:t>
            </a:r>
            <a:r>
              <a:rPr lang="he-IL" sz="1800" dirty="0" err="1">
                <a:effectLst/>
                <a:latin typeface="Calibri" panose="020F0502020204030204" pitchFamily="34" charset="0"/>
                <a:ea typeface="Calibri" panose="020F0502020204030204" pitchFamily="34" charset="0"/>
                <a:cs typeface="Arial" panose="020B0604020202020204" pitchFamily="34" charset="0"/>
              </a:rPr>
              <a:t>בנטייבה</a:t>
            </a:r>
            <a:r>
              <a:rPr lang="he-IL" sz="1800" dirty="0">
                <a:effectLst/>
                <a:latin typeface="Calibri" panose="020F0502020204030204" pitchFamily="34" charset="0"/>
                <a:ea typeface="Calibri" panose="020F0502020204030204" pitchFamily="34" charset="0"/>
                <a:cs typeface="Arial" panose="020B0604020202020204" pitchFamily="34" charset="0"/>
              </a:rPr>
              <a:t>, ומ"מ יש לפירות דין פירות השמור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לוקחין</a:t>
            </a:r>
            <a:r>
              <a:rPr lang="he-IL" sz="1800" dirty="0">
                <a:effectLst/>
                <a:latin typeface="Calibri" panose="020F0502020204030204" pitchFamily="34" charset="0"/>
                <a:ea typeface="Calibri" panose="020F0502020204030204" pitchFamily="34" charset="0"/>
                <a:cs typeface="Arial" panose="020B0604020202020204" pitchFamily="34" charset="0"/>
              </a:rPr>
              <a:t> ממנו הפירות בדמים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 מעדני ארץ (</a:t>
            </a:r>
            <a:r>
              <a:rPr lang="he-IL" sz="1800" dirty="0" err="1">
                <a:effectLst/>
                <a:latin typeface="Calibri" panose="020F0502020204030204" pitchFamily="34" charset="0"/>
                <a:ea typeface="Calibri" panose="020F0502020204030204" pitchFamily="34" charset="0"/>
                <a:cs typeface="Arial" panose="020B0604020202020204" pitchFamily="34" charset="0"/>
              </a:rPr>
              <a:t>גרש"ז</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אוירבך</a:t>
            </a:r>
            <a:r>
              <a:rPr lang="he-IL" sz="1800" dirty="0">
                <a:effectLst/>
                <a:latin typeface="Calibri" panose="020F0502020204030204" pitchFamily="34" charset="0"/>
                <a:ea typeface="Calibri" panose="020F0502020204030204" pitchFamily="34" charset="0"/>
                <a:cs typeface="Arial" panose="020B0604020202020204" pitchFamily="34" charset="0"/>
              </a:rPr>
              <a:t>) - לפי מה שנוהגים עכשיו כהכרעת האחרונים, להקל בזמן הזה באיסור משומר ונעבד... </a:t>
            </a:r>
            <a:r>
              <a:rPr lang="he-IL" sz="1800" dirty="0" err="1">
                <a:effectLst/>
                <a:latin typeface="Calibri" panose="020F0502020204030204" pitchFamily="34" charset="0"/>
                <a:ea typeface="Calibri" panose="020F0502020204030204" pitchFamily="34" charset="0"/>
                <a:cs typeface="Arial" panose="020B0604020202020204" pitchFamily="34" charset="0"/>
              </a:rPr>
              <a:t>דבדיעבד</a:t>
            </a:r>
            <a:r>
              <a:rPr lang="he-IL" sz="1800" dirty="0">
                <a:effectLst/>
                <a:latin typeface="Calibri" panose="020F0502020204030204" pitchFamily="34" charset="0"/>
                <a:ea typeface="Calibri" panose="020F0502020204030204" pitchFamily="34" charset="0"/>
                <a:cs typeface="Arial" panose="020B0604020202020204" pitchFamily="34" charset="0"/>
              </a:rPr>
              <a:t> אין הפירות </a:t>
            </a:r>
            <a:r>
              <a:rPr lang="he-IL" sz="1800" dirty="0" err="1">
                <a:effectLst/>
                <a:latin typeface="Calibri" panose="020F0502020204030204" pitchFamily="34" charset="0"/>
                <a:ea typeface="Calibri" panose="020F0502020204030204" pitchFamily="34" charset="0"/>
                <a:cs typeface="Arial" panose="020B0604020202020204" pitchFamily="34" charset="0"/>
              </a:rPr>
              <a:t>נאסרין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ומותרין</a:t>
            </a:r>
            <a:r>
              <a:rPr lang="he-IL" sz="1800" dirty="0">
                <a:effectLst/>
                <a:latin typeface="Calibri" panose="020F0502020204030204" pitchFamily="34" charset="0"/>
                <a:ea typeface="Calibri" panose="020F0502020204030204" pitchFamily="34" charset="0"/>
                <a:cs typeface="Arial" panose="020B0604020202020204" pitchFamily="34" charset="0"/>
              </a:rPr>
              <a:t> באכילה לאחרים.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154290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FC0D-A5F0-42CB-BA62-CB989B0B530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A87843B-5E82-4404-870B-CB1252B4A102}"/>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תלמוד בבלי מסכת בבא מציעא דף לח עמוד ב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מאי שנא הנך דקרו להו נטושים, ומאי שנא הני דקרו להו </a:t>
            </a:r>
            <a:r>
              <a:rPr lang="he-IL" sz="2200" dirty="0" err="1">
                <a:effectLst/>
                <a:latin typeface="Calibri" panose="020F0502020204030204" pitchFamily="34" charset="0"/>
                <a:ea typeface="Calibri" panose="020F0502020204030204" pitchFamily="34" charset="0"/>
                <a:cs typeface="Arial" panose="020B0604020202020204" pitchFamily="34" charset="0"/>
              </a:rPr>
              <a:t>רטושים</a:t>
            </a:r>
            <a:r>
              <a:rPr lang="he-IL" sz="2200" dirty="0">
                <a:effectLst/>
                <a:latin typeface="Calibri" panose="020F0502020204030204" pitchFamily="34" charset="0"/>
                <a:ea typeface="Calibri" panose="020F0502020204030204" pitchFamily="34" charset="0"/>
                <a:cs typeface="Arial" panose="020B0604020202020204" pitchFamily="34" charset="0"/>
              </a:rPr>
              <a:t>? {לט עמוד א} נטושים </a:t>
            </a:r>
            <a:r>
              <a:rPr lang="he-IL" sz="2200" dirty="0" err="1">
                <a:effectLst/>
                <a:latin typeface="Calibri" panose="020F0502020204030204" pitchFamily="34" charset="0"/>
                <a:ea typeface="Calibri" panose="020F0502020204030204" pitchFamily="34" charset="0"/>
                <a:cs typeface="Arial" panose="020B0604020202020204" pitchFamily="34" charset="0"/>
              </a:rPr>
              <a:t>דבעל</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כרחן</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דכתיב</a:t>
            </a:r>
            <a:r>
              <a:rPr lang="he-IL" sz="2200" dirty="0">
                <a:effectLst/>
                <a:latin typeface="Calibri" panose="020F0502020204030204" pitchFamily="34" charset="0"/>
                <a:ea typeface="Calibri" panose="020F0502020204030204" pitchFamily="34" charset="0"/>
                <a:cs typeface="Arial" panose="020B0604020202020204" pitchFamily="34" charset="0"/>
              </a:rPr>
              <a:t> +שמות כ"ג+ </a:t>
            </a:r>
            <a:r>
              <a:rPr lang="he-IL" sz="2200" b="1" dirty="0" err="1">
                <a:effectLst/>
                <a:latin typeface="Calibri" panose="020F0502020204030204" pitchFamily="34" charset="0"/>
                <a:ea typeface="Calibri" panose="020F0502020204030204" pitchFamily="34" charset="0"/>
                <a:cs typeface="Arial" panose="020B0604020202020204" pitchFamily="34" charset="0"/>
              </a:rPr>
              <a:t>והשביעת</a:t>
            </a:r>
            <a:r>
              <a:rPr lang="he-IL" sz="2200" dirty="0">
                <a:effectLst/>
                <a:latin typeface="Calibri" panose="020F0502020204030204" pitchFamily="34" charset="0"/>
                <a:ea typeface="Calibri" panose="020F0502020204030204" pitchFamily="34" charset="0"/>
                <a:cs typeface="Arial" panose="020B0604020202020204" pitchFamily="34" charset="0"/>
              </a:rPr>
              <a:t> תשמטנה </a:t>
            </a:r>
            <a:r>
              <a:rPr lang="he-IL" sz="22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dirty="0">
                <a:effectLst/>
                <a:latin typeface="Calibri" panose="020F0502020204030204" pitchFamily="34" charset="0"/>
                <a:ea typeface="Calibri" panose="020F0502020204030204" pitchFamily="34" charset="0"/>
                <a:cs typeface="Arial" panose="020B0604020202020204" pitchFamily="34" charset="0"/>
              </a:rPr>
              <a:t> - </a:t>
            </a:r>
            <a:r>
              <a:rPr lang="he-IL" sz="2200" b="1" dirty="0" err="1">
                <a:effectLst/>
                <a:latin typeface="Calibri" panose="020F0502020204030204" pitchFamily="34" charset="0"/>
                <a:ea typeface="Calibri" panose="020F0502020204030204" pitchFamily="34" charset="0"/>
                <a:cs typeface="Arial" panose="020B0604020202020204" pitchFamily="34" charset="0"/>
              </a:rPr>
              <a:t>אפקעתא</a:t>
            </a:r>
            <a:r>
              <a:rPr lang="he-IL" sz="2200" b="1" dirty="0">
                <a:effectLst/>
                <a:latin typeface="Calibri" panose="020F0502020204030204" pitchFamily="34" charset="0"/>
                <a:ea typeface="Calibri" panose="020F0502020204030204" pitchFamily="34" charset="0"/>
                <a:cs typeface="Arial" panose="020B0604020202020204" pitchFamily="34" charset="0"/>
              </a:rPr>
              <a:t> </a:t>
            </a:r>
            <a:r>
              <a:rPr lang="he-IL" sz="2200" b="1" dirty="0" err="1">
                <a:effectLst/>
                <a:latin typeface="Calibri" panose="020F0502020204030204" pitchFamily="34" charset="0"/>
                <a:ea typeface="Calibri" panose="020F0502020204030204" pitchFamily="34" charset="0"/>
                <a:cs typeface="Arial" panose="020B0604020202020204" pitchFamily="34" charset="0"/>
              </a:rPr>
              <a:t>דמלכא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רטושים</a:t>
            </a:r>
            <a:r>
              <a:rPr lang="he-IL" sz="2200" dirty="0">
                <a:effectLst/>
                <a:latin typeface="Calibri" panose="020F0502020204030204" pitchFamily="34" charset="0"/>
                <a:ea typeface="Calibri" panose="020F0502020204030204" pitchFamily="34" charset="0"/>
                <a:cs typeface="Arial" panose="020B0604020202020204" pitchFamily="34" charset="0"/>
              </a:rPr>
              <a:t> - </a:t>
            </a:r>
            <a:r>
              <a:rPr lang="he-IL" sz="2200" dirty="0" err="1">
                <a:effectLst/>
                <a:latin typeface="Calibri" panose="020F0502020204030204" pitchFamily="34" charset="0"/>
                <a:ea typeface="Calibri" panose="020F0502020204030204" pitchFamily="34" charset="0"/>
                <a:cs typeface="Arial" panose="020B0604020202020204" pitchFamily="34" charset="0"/>
              </a:rPr>
              <a:t>דמדעתן</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דכתיב</a:t>
            </a:r>
            <a:r>
              <a:rPr lang="he-IL" sz="2200" dirty="0">
                <a:effectLst/>
                <a:latin typeface="Calibri" panose="020F0502020204030204" pitchFamily="34" charset="0"/>
                <a:ea typeface="Calibri" panose="020F0502020204030204" pitchFamily="34" charset="0"/>
                <a:cs typeface="Arial" panose="020B0604020202020204" pitchFamily="34" charset="0"/>
              </a:rPr>
              <a:t> +הושע י'+ אם על בנים רטשה.</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רש"י מסכת בבא מציעא דף לט עמוד א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נטושים על </a:t>
            </a:r>
            <a:r>
              <a:rPr lang="he-IL" sz="2200" dirty="0" err="1">
                <a:effectLst/>
                <a:latin typeface="Calibri" panose="020F0502020204030204" pitchFamily="34" charset="0"/>
                <a:ea typeface="Calibri" panose="020F0502020204030204" pitchFamily="34" charset="0"/>
                <a:cs typeface="Arial" panose="020B0604020202020204" pitchFamily="34" charset="0"/>
              </a:rPr>
              <a:t>כרחן</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דכתיב</a:t>
            </a:r>
            <a:r>
              <a:rPr lang="he-IL" sz="2200" dirty="0">
                <a:effectLst/>
                <a:latin typeface="Calibri" panose="020F0502020204030204" pitchFamily="34" charset="0"/>
                <a:ea typeface="Calibri" panose="020F0502020204030204" pitchFamily="34" charset="0"/>
                <a:cs typeface="Arial" panose="020B0604020202020204" pitchFamily="34" charset="0"/>
              </a:rPr>
              <a:t> והשביעית תשמטנה </a:t>
            </a:r>
            <a:r>
              <a:rPr lang="he-IL" sz="22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2200" dirty="0">
                <a:effectLst/>
                <a:latin typeface="Calibri" panose="020F0502020204030204" pitchFamily="34" charset="0"/>
                <a:ea typeface="Calibri" panose="020F0502020204030204" pitchFamily="34" charset="0"/>
                <a:cs typeface="Arial" panose="020B0604020202020204" pitchFamily="34" charset="0"/>
              </a:rPr>
              <a:t> - היינו על </a:t>
            </a:r>
            <a:r>
              <a:rPr lang="he-IL" sz="2200" dirty="0" err="1">
                <a:effectLst/>
                <a:latin typeface="Calibri" panose="020F0502020204030204" pitchFamily="34" charset="0"/>
                <a:ea typeface="Calibri" panose="020F0502020204030204" pitchFamily="34" charset="0"/>
                <a:cs typeface="Arial" panose="020B0604020202020204" pitchFamily="34" charset="0"/>
              </a:rPr>
              <a:t>כרחו</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אפקעתא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דמלכא</a:t>
            </a:r>
            <a:r>
              <a:rPr lang="he-IL" sz="2200" dirty="0">
                <a:effectLst/>
                <a:latin typeface="Calibri" panose="020F0502020204030204" pitchFamily="34" charset="0"/>
                <a:ea typeface="Calibri" panose="020F0502020204030204" pitchFamily="34" charset="0"/>
                <a:cs typeface="Arial" panose="020B0604020202020204" pitchFamily="34" charset="0"/>
              </a:rPr>
              <a:t> - מצות המלך.</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150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1C2EE-B23C-4748-9A95-6EB889D5364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C82AC0F-88E1-4E21-8C61-209624D1CEE7}"/>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שו"ת מבי"ט חלק א סימן יא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סתם שנת השמיטה כולה הפקר אין בה שום חיוב לא תרומה ולא מעשרות כלל לא ראשון ולא שני ולא מעשר עני ואם איתא </a:t>
            </a:r>
            <a:r>
              <a:rPr lang="he-IL" sz="2200" dirty="0" err="1">
                <a:effectLst/>
                <a:latin typeface="Calibri" panose="020F0502020204030204" pitchFamily="34" charset="0"/>
                <a:ea typeface="Calibri" panose="020F0502020204030204" pitchFamily="34" charset="0"/>
                <a:cs typeface="Arial" panose="020B0604020202020204" pitchFamily="34" charset="0"/>
              </a:rPr>
              <a:t>דפירות</a:t>
            </a:r>
            <a:r>
              <a:rPr lang="he-IL" sz="2200" dirty="0">
                <a:effectLst/>
                <a:latin typeface="Calibri" panose="020F0502020204030204" pitchFamily="34" charset="0"/>
                <a:ea typeface="Calibri" panose="020F0502020204030204" pitchFamily="34" charset="0"/>
                <a:cs typeface="Arial" panose="020B0604020202020204" pitchFamily="34" charset="0"/>
              </a:rPr>
              <a:t> קרקע גוי שמירחם ישראל בארץ יש' חייבי' במעשרות למה להו למסתם ואם תתעקש לומר כי לא פטרה תורה ממעשרות אלא מה שהוא הפקר שהם פירות יש' אבל פירות גוי שאינו מפקירם יהיו חייבים לא היא </a:t>
            </a:r>
            <a:r>
              <a:rPr lang="he-IL" sz="2200" dirty="0" err="1">
                <a:effectLst/>
                <a:latin typeface="Calibri" panose="020F0502020204030204" pitchFamily="34" charset="0"/>
                <a:ea typeface="Calibri" panose="020F0502020204030204" pitchFamily="34" charset="0"/>
                <a:cs typeface="Arial" panose="020B0604020202020204" pitchFamily="34" charset="0"/>
              </a:rPr>
              <a:t>דאטו</a:t>
            </a:r>
            <a:r>
              <a:rPr lang="he-IL" sz="2200" dirty="0">
                <a:effectLst/>
                <a:latin typeface="Calibri" panose="020F0502020204030204" pitchFamily="34" charset="0"/>
                <a:ea typeface="Calibri" panose="020F0502020204030204" pitchFamily="34" charset="0"/>
                <a:cs typeface="Arial" panose="020B0604020202020204" pitchFamily="34" charset="0"/>
              </a:rPr>
              <a:t> יש' שגדר כרמו ולא הפקירה בשנת השמיטה יתחייב במעשר הא </a:t>
            </a:r>
            <a:r>
              <a:rPr lang="he-IL" sz="2200" b="1" dirty="0">
                <a:effectLst/>
                <a:latin typeface="Calibri" panose="020F0502020204030204" pitchFamily="34" charset="0"/>
                <a:ea typeface="Calibri" panose="020F0502020204030204" pitchFamily="34" charset="0"/>
                <a:cs typeface="Arial" panose="020B0604020202020204" pitchFamily="34" charset="0"/>
              </a:rPr>
              <a:t>רחמנה </a:t>
            </a:r>
            <a:r>
              <a:rPr lang="he-IL" sz="2200" b="1" dirty="0" err="1">
                <a:effectLst/>
                <a:latin typeface="Calibri" panose="020F0502020204030204" pitchFamily="34" charset="0"/>
                <a:ea typeface="Calibri" panose="020F0502020204030204" pitchFamily="34" charset="0"/>
                <a:cs typeface="Arial" panose="020B0604020202020204" pitchFamily="34" charset="0"/>
              </a:rPr>
              <a:t>אפקריה</a:t>
            </a:r>
            <a:r>
              <a:rPr lang="he-IL" sz="2200" b="1" dirty="0">
                <a:effectLst/>
                <a:latin typeface="Calibri" panose="020F0502020204030204" pitchFamily="34" charset="0"/>
                <a:ea typeface="Calibri" panose="020F0502020204030204" pitchFamily="34" charset="0"/>
                <a:cs typeface="Arial" panose="020B0604020202020204" pitchFamily="34" charset="0"/>
              </a:rPr>
              <a:t> </a:t>
            </a:r>
            <a:r>
              <a:rPr lang="he-IL" sz="2200" b="1" dirty="0" err="1">
                <a:effectLst/>
                <a:latin typeface="Calibri" panose="020F0502020204030204" pitchFamily="34" charset="0"/>
                <a:ea typeface="Calibri" panose="020F0502020204030204" pitchFamily="34" charset="0"/>
                <a:cs typeface="Arial" panose="020B0604020202020204" pitchFamily="34" charset="0"/>
              </a:rPr>
              <a:t>לארעיה</a:t>
            </a:r>
            <a:r>
              <a:rPr lang="he-IL" sz="2200" b="1" dirty="0">
                <a:effectLst/>
                <a:latin typeface="Calibri" panose="020F0502020204030204" pitchFamily="34" charset="0"/>
                <a:ea typeface="Calibri" panose="020F0502020204030204" pitchFamily="34" charset="0"/>
                <a:cs typeface="Arial" panose="020B0604020202020204" pitchFamily="34" charset="0"/>
              </a:rPr>
              <a:t> </a:t>
            </a:r>
            <a:r>
              <a:rPr lang="he-IL" sz="2200" dirty="0">
                <a:effectLst/>
                <a:latin typeface="Calibri" panose="020F0502020204030204" pitchFamily="34" charset="0"/>
                <a:ea typeface="Calibri" panose="020F0502020204030204" pitchFamily="34" charset="0"/>
                <a:cs typeface="Arial" panose="020B0604020202020204" pitchFamily="34" charset="0"/>
              </a:rPr>
              <a:t>לעניים ולעשירים ולכך אין שום חיוב מעשר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48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B1BF6-6DBF-4621-8597-A7910436463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D2F8A08-F8D0-4C99-B21B-9D9F6B3094F3}"/>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שו"ת אבקת רוכל (ר יוסף קארו) סימן כד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ועתה ראיתי מה שכתב החכם </a:t>
            </a:r>
            <a:r>
              <a:rPr lang="he-IL" sz="2200" dirty="0" err="1">
                <a:effectLst/>
                <a:latin typeface="Calibri" panose="020F0502020204030204" pitchFamily="34" charset="0"/>
                <a:ea typeface="Calibri" panose="020F0502020204030204" pitchFamily="34" charset="0"/>
                <a:cs typeface="Arial" panose="020B0604020202020204" pitchFamily="34" charset="0"/>
              </a:rPr>
              <a:t>כמוהר"ר</a:t>
            </a:r>
            <a:r>
              <a:rPr lang="he-IL" sz="2200" dirty="0">
                <a:effectLst/>
                <a:latin typeface="Calibri" panose="020F0502020204030204" pitchFamily="34" charset="0"/>
                <a:ea typeface="Calibri" panose="020F0502020204030204" pitchFamily="34" charset="0"/>
                <a:cs typeface="Arial" panose="020B0604020202020204" pitchFamily="34" charset="0"/>
              </a:rPr>
              <a:t> משה </a:t>
            </a:r>
            <a:r>
              <a:rPr lang="he-IL" sz="2200" dirty="0" err="1">
                <a:effectLst/>
                <a:latin typeface="Calibri" panose="020F0502020204030204" pitchFamily="34" charset="0"/>
                <a:ea typeface="Calibri" panose="020F0502020204030204" pitchFamily="34" charset="0"/>
                <a:cs typeface="Arial" panose="020B0604020202020204" pitchFamily="34" charset="0"/>
              </a:rPr>
              <a:t>מטראני</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נר"ו</a:t>
            </a:r>
            <a:r>
              <a:rPr lang="he-IL" sz="2200" dirty="0">
                <a:effectLst/>
                <a:latin typeface="Calibri" panose="020F0502020204030204" pitchFamily="34" charset="0"/>
                <a:ea typeface="Calibri" panose="020F0502020204030204" pitchFamily="34" charset="0"/>
                <a:cs typeface="Arial" panose="020B0604020202020204" pitchFamily="34" charset="0"/>
              </a:rPr>
              <a:t> (מבי"ט) לפטור בשביעית ממעשרות גדולי שנת השמטה בקרקע גוי ולקחם ישראל ממנו קודם </a:t>
            </a:r>
            <a:r>
              <a:rPr lang="he-IL" sz="2200" dirty="0" err="1">
                <a:effectLst/>
                <a:latin typeface="Calibri" panose="020F0502020204030204" pitchFamily="34" charset="0"/>
                <a:ea typeface="Calibri" panose="020F0502020204030204" pitchFamily="34" charset="0"/>
                <a:cs typeface="Arial" panose="020B0604020202020204" pitchFamily="34" charset="0"/>
              </a:rPr>
              <a:t>מירוח</a:t>
            </a:r>
            <a:r>
              <a:rPr lang="he-IL" sz="2200" dirty="0">
                <a:effectLst/>
                <a:latin typeface="Calibri" panose="020F0502020204030204" pitchFamily="34" charset="0"/>
                <a:ea typeface="Calibri" panose="020F0502020204030204" pitchFamily="34" charset="0"/>
                <a:cs typeface="Arial" panose="020B0604020202020204" pitchFamily="34" charset="0"/>
              </a:rPr>
              <a:t> ומירחן וטען ראשונה כי מן התורה אין בשנת השמטה חיוב במעשרות </a:t>
            </a:r>
            <a:r>
              <a:rPr lang="he-IL" sz="2200" dirty="0" err="1">
                <a:effectLst/>
                <a:latin typeface="Calibri" panose="020F0502020204030204" pitchFamily="34" charset="0"/>
                <a:ea typeface="Calibri" panose="020F0502020204030204" pitchFamily="34" charset="0"/>
                <a:cs typeface="Arial" panose="020B0604020202020204" pitchFamily="34" charset="0"/>
              </a:rPr>
              <a:t>כו</a:t>
            </a:r>
            <a:r>
              <a:rPr lang="he-IL" sz="2200" dirty="0">
                <a:effectLst/>
                <a:latin typeface="Calibri" panose="020F0502020204030204" pitchFamily="34" charset="0"/>
                <a:ea typeface="Calibri" panose="020F0502020204030204" pitchFamily="34" charset="0"/>
                <a:cs typeface="Arial" panose="020B0604020202020204" pitchFamily="34" charset="0"/>
              </a:rPr>
              <a:t>' ואני אומר כי מה שהוא סובר שהוא </a:t>
            </a:r>
            <a:r>
              <a:rPr lang="he-IL" sz="2200" dirty="0" err="1">
                <a:effectLst/>
                <a:latin typeface="Calibri" panose="020F0502020204030204" pitchFamily="34" charset="0"/>
                <a:ea typeface="Calibri" panose="020F0502020204030204" pitchFamily="34" charset="0"/>
                <a:cs typeface="Arial" panose="020B0604020202020204" pitchFamily="34" charset="0"/>
              </a:rPr>
              <a:t>עקשות</a:t>
            </a:r>
            <a:r>
              <a:rPr lang="he-IL" sz="2200" dirty="0">
                <a:effectLst/>
                <a:latin typeface="Calibri" panose="020F0502020204030204" pitchFamily="34" charset="0"/>
                <a:ea typeface="Calibri" panose="020F0502020204030204" pitchFamily="34" charset="0"/>
                <a:cs typeface="Arial" panose="020B0604020202020204" pitchFamily="34" charset="0"/>
              </a:rPr>
              <a:t> הוא היושר כי לא נפטרו פירות שביעית ממעשרות אלא מטעם הפקר וכל שאינו מופקר לא נפטר ממעשרות ומה שטען אטו ישראל שגדר כרמו ולא הפקיר' </a:t>
            </a:r>
            <a:r>
              <a:rPr lang="he-IL" sz="2200" dirty="0" err="1">
                <a:effectLst/>
                <a:latin typeface="Calibri" panose="020F0502020204030204" pitchFamily="34" charset="0"/>
                <a:ea typeface="Calibri" panose="020F0502020204030204" pitchFamily="34" charset="0"/>
                <a:cs typeface="Arial" panose="020B0604020202020204" pitchFamily="34" charset="0"/>
              </a:rPr>
              <a:t>כו</a:t>
            </a:r>
            <a:r>
              <a:rPr lang="he-IL" sz="2200" dirty="0">
                <a:effectLst/>
                <a:latin typeface="Calibri" panose="020F0502020204030204" pitchFamily="34" charset="0"/>
                <a:ea typeface="Calibri" panose="020F0502020204030204" pitchFamily="34" charset="0"/>
                <a:cs typeface="Arial" panose="020B0604020202020204" pitchFamily="34" charset="0"/>
              </a:rPr>
              <a:t>' יש לומר שזהו כמודיע הדבר בסתום ממנו </a:t>
            </a:r>
            <a:r>
              <a:rPr lang="he-IL" sz="2200" dirty="0" err="1">
                <a:effectLst/>
                <a:latin typeface="Calibri" panose="020F0502020204030204" pitchFamily="34" charset="0"/>
                <a:ea typeface="Calibri" panose="020F0502020204030204" pitchFamily="34" charset="0"/>
                <a:cs typeface="Arial" panose="020B0604020202020204" pitchFamily="34" charset="0"/>
              </a:rPr>
              <a:t>דאיכא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למימר</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b="1" dirty="0">
                <a:effectLst/>
                <a:latin typeface="Calibri" panose="020F0502020204030204" pitchFamily="34" charset="0"/>
                <a:ea typeface="Calibri" panose="020F0502020204030204" pitchFamily="34" charset="0"/>
                <a:cs typeface="Arial" panose="020B0604020202020204" pitchFamily="34" charset="0"/>
              </a:rPr>
              <a:t>בהא אין הכי נמי שהיא חייבת אע"ג </a:t>
            </a:r>
            <a:r>
              <a:rPr lang="he-IL" sz="2200" b="1" dirty="0" err="1">
                <a:effectLst/>
                <a:latin typeface="Calibri" panose="020F0502020204030204" pitchFamily="34" charset="0"/>
                <a:ea typeface="Calibri" panose="020F0502020204030204" pitchFamily="34" charset="0"/>
                <a:cs typeface="Arial" panose="020B0604020202020204" pitchFamily="34" charset="0"/>
              </a:rPr>
              <a:t>דרחמנא</a:t>
            </a:r>
            <a:r>
              <a:rPr lang="he-IL" sz="2200" b="1" dirty="0">
                <a:effectLst/>
                <a:latin typeface="Calibri" panose="020F0502020204030204" pitchFamily="34" charset="0"/>
                <a:ea typeface="Calibri" panose="020F0502020204030204" pitchFamily="34" charset="0"/>
                <a:cs typeface="Arial" panose="020B0604020202020204" pitchFamily="34" charset="0"/>
              </a:rPr>
              <a:t> אפקירה כיון דאיהו לא </a:t>
            </a:r>
            <a:r>
              <a:rPr lang="he-IL" sz="2200" b="1" dirty="0" err="1">
                <a:effectLst/>
                <a:latin typeface="Calibri" panose="020F0502020204030204" pitchFamily="34" charset="0"/>
                <a:ea typeface="Calibri" panose="020F0502020204030204" pitchFamily="34" charset="0"/>
                <a:cs typeface="Arial" panose="020B0604020202020204" pitchFamily="34" charset="0"/>
              </a:rPr>
              <a:t>אפקריה</a:t>
            </a:r>
            <a:r>
              <a:rPr lang="he-IL" sz="2200" dirty="0">
                <a:effectLst/>
                <a:latin typeface="Calibri" panose="020F0502020204030204" pitchFamily="34" charset="0"/>
                <a:ea typeface="Calibri" panose="020F0502020204030204" pitchFamily="34" charset="0"/>
                <a:cs typeface="Arial" panose="020B0604020202020204" pitchFamily="34" charset="0"/>
              </a:rPr>
              <a:t> ואפי' אם תמצי לומר </a:t>
            </a:r>
            <a:r>
              <a:rPr lang="he-IL" sz="2200" dirty="0" err="1">
                <a:effectLst/>
                <a:latin typeface="Calibri" panose="020F0502020204030204" pitchFamily="34" charset="0"/>
                <a:ea typeface="Calibri" panose="020F0502020204030204" pitchFamily="34" charset="0"/>
                <a:cs typeface="Arial" panose="020B0604020202020204" pitchFamily="34" charset="0"/>
              </a:rPr>
              <a:t>דפטורה</a:t>
            </a:r>
            <a:r>
              <a:rPr lang="he-IL" sz="2200" dirty="0">
                <a:effectLst/>
                <a:latin typeface="Calibri" panose="020F0502020204030204" pitchFamily="34" charset="0"/>
                <a:ea typeface="Calibri" panose="020F0502020204030204" pitchFamily="34" charset="0"/>
                <a:cs typeface="Arial" panose="020B0604020202020204" pitchFamily="34" charset="0"/>
              </a:rPr>
              <a:t> איכא </a:t>
            </a:r>
            <a:r>
              <a:rPr lang="he-IL" sz="2200" dirty="0" err="1">
                <a:effectLst/>
                <a:latin typeface="Calibri" panose="020F0502020204030204" pitchFamily="34" charset="0"/>
                <a:ea typeface="Calibri" panose="020F0502020204030204" pitchFamily="34" charset="0"/>
                <a:cs typeface="Arial" panose="020B0604020202020204" pitchFamily="34" charset="0"/>
              </a:rPr>
              <a:t>למימר</a:t>
            </a:r>
            <a:r>
              <a:rPr lang="he-IL" sz="2200" dirty="0">
                <a:effectLst/>
                <a:latin typeface="Calibri" panose="020F0502020204030204" pitchFamily="34" charset="0"/>
                <a:ea typeface="Calibri" panose="020F0502020204030204" pitchFamily="34" charset="0"/>
                <a:cs typeface="Arial" panose="020B0604020202020204" pitchFamily="34" charset="0"/>
              </a:rPr>
              <a:t> שאני התם </a:t>
            </a:r>
            <a:r>
              <a:rPr lang="he-IL" sz="2200" dirty="0" err="1">
                <a:effectLst/>
                <a:latin typeface="Calibri" panose="020F0502020204030204" pitchFamily="34" charset="0"/>
                <a:ea typeface="Calibri" panose="020F0502020204030204" pitchFamily="34" charset="0"/>
                <a:cs typeface="Arial" panose="020B0604020202020204" pitchFamily="34" charset="0"/>
              </a:rPr>
              <a:t>דרחמנא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אפקרי</a:t>
            </a:r>
            <a:r>
              <a:rPr lang="he-IL" sz="2200" dirty="0">
                <a:effectLst/>
                <a:latin typeface="Calibri" panose="020F0502020204030204" pitchFamily="34" charset="0"/>
                <a:ea typeface="Calibri" panose="020F0502020204030204" pitchFamily="34" charset="0"/>
                <a:cs typeface="Arial" panose="020B0604020202020204" pitchFamily="34" charset="0"/>
              </a:rPr>
              <a:t>' מה שאין כן בשל גוי </a:t>
            </a:r>
            <a:r>
              <a:rPr lang="he-IL" sz="2200" dirty="0" err="1">
                <a:effectLst/>
                <a:latin typeface="Calibri" panose="020F0502020204030204" pitchFamily="34" charset="0"/>
                <a:ea typeface="Calibri" panose="020F0502020204030204" pitchFamily="34" charset="0"/>
                <a:cs typeface="Arial" panose="020B0604020202020204" pitchFamily="34" charset="0"/>
              </a:rPr>
              <a:t>כו</a:t>
            </a:r>
            <a:r>
              <a:rPr lang="he-IL" sz="2200" dirty="0">
                <a:effectLst/>
                <a:latin typeface="Calibri" panose="020F0502020204030204" pitchFamily="34"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sz="2200" dirty="0"/>
          </a:p>
        </p:txBody>
      </p:sp>
    </p:spTree>
    <p:extLst>
      <p:ext uri="{BB962C8B-B14F-4D97-AF65-F5344CB8AC3E}">
        <p14:creationId xmlns:p14="http://schemas.microsoft.com/office/powerpoint/2010/main" val="810037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AC15-48FC-4882-B773-08B5EAEEA139}"/>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94C0AD53-CEC5-4F9F-B7EE-84D0C0FF9410}"/>
              </a:ext>
            </a:extLst>
          </p:cNvPr>
          <p:cNvGraphicFramePr>
            <a:graphicFrameLocks noGrp="1"/>
          </p:cNvGraphicFramePr>
          <p:nvPr>
            <p:ph idx="1"/>
            <p:extLst>
              <p:ext uri="{D42A27DB-BD31-4B8C-83A1-F6EECF244321}">
                <p14:modId xmlns:p14="http://schemas.microsoft.com/office/powerpoint/2010/main" val="12874475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532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88CD-2BB0-4173-8D0C-3EF96231B15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C5F23EE-EFC2-488C-AFF3-39E9A4820CBB}"/>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שו"ת אגרות משה יורה דעה חלק ג סימן צ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ורק בשביעית שהוא הפקר הוא כנותן להם 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מבעיא</a:t>
            </a:r>
            <a:r>
              <a:rPr lang="he-IL" sz="1800" b="1" dirty="0">
                <a:effectLst/>
                <a:latin typeface="Calibri" panose="020F0502020204030204" pitchFamily="34" charset="0"/>
                <a:ea typeface="Calibri" panose="020F0502020204030204" pitchFamily="34" charset="0"/>
                <a:cs typeface="Arial" panose="020B0604020202020204" pitchFamily="34" charset="0"/>
              </a:rPr>
              <a:t> לפי מה שמשמע שבעל השדה </a:t>
            </a:r>
            <a:r>
              <a:rPr lang="he-IL" sz="1800" b="1" dirty="0" err="1">
                <a:effectLst/>
                <a:latin typeface="Calibri" panose="020F0502020204030204" pitchFamily="34" charset="0"/>
                <a:ea typeface="Calibri" panose="020F0502020204030204" pitchFamily="34" charset="0"/>
                <a:cs typeface="Arial" panose="020B0604020202020204" pitchFamily="34" charset="0"/>
              </a:rPr>
              <a:t>מחוייב</a:t>
            </a:r>
            <a:r>
              <a:rPr lang="he-IL" sz="1800" b="1" dirty="0">
                <a:effectLst/>
                <a:latin typeface="Calibri" panose="020F0502020204030204" pitchFamily="34" charset="0"/>
                <a:ea typeface="Calibri" panose="020F0502020204030204" pitchFamily="34" charset="0"/>
                <a:cs typeface="Arial" panose="020B0604020202020204" pitchFamily="34" charset="0"/>
              </a:rPr>
              <a:t> להפקיר בפה אף שבלא אמירתו שמפקיר נמי הוא הפקר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דכן</a:t>
            </a:r>
            <a:r>
              <a:rPr lang="he-IL" sz="1800" dirty="0">
                <a:effectLst/>
                <a:latin typeface="Calibri" panose="020F0502020204030204" pitchFamily="34" charset="0"/>
                <a:ea typeface="Calibri" panose="020F0502020204030204" pitchFamily="34" charset="0"/>
                <a:cs typeface="Arial" panose="020B0604020202020204" pitchFamily="34" charset="0"/>
              </a:rPr>
              <a:t> משמע לשון הרמב"ם פ"ד משמיטה </a:t>
            </a:r>
            <a:r>
              <a:rPr lang="he-IL" sz="1800" dirty="0" err="1">
                <a:effectLst/>
                <a:latin typeface="Calibri" panose="020F0502020204030204" pitchFamily="34" charset="0"/>
                <a:ea typeface="Calibri" panose="020F0502020204030204" pitchFamily="34" charset="0"/>
                <a:cs typeface="Arial" panose="020B0604020202020204" pitchFamily="34" charset="0"/>
              </a:rPr>
              <a:t>הכ"ד</a:t>
            </a:r>
            <a:r>
              <a:rPr lang="he-IL" sz="1800" dirty="0">
                <a:effectLst/>
                <a:latin typeface="Calibri" panose="020F0502020204030204" pitchFamily="34" charset="0"/>
                <a:ea typeface="Calibri" panose="020F0502020204030204" pitchFamily="34" charset="0"/>
                <a:cs typeface="Arial" panose="020B0604020202020204" pitchFamily="34" charset="0"/>
              </a:rPr>
              <a:t> שכתב </a:t>
            </a:r>
            <a:r>
              <a:rPr lang="he-IL" sz="1800" dirty="0" err="1">
                <a:effectLst/>
                <a:latin typeface="Calibri" panose="020F0502020204030204" pitchFamily="34" charset="0"/>
                <a:ea typeface="Calibri" panose="020F0502020204030204" pitchFamily="34" charset="0"/>
                <a:cs typeface="Arial" panose="020B0604020202020204" pitchFamily="34" charset="0"/>
              </a:rPr>
              <a:t>מ"ע</a:t>
            </a:r>
            <a:r>
              <a:rPr lang="he-IL" sz="1800" dirty="0">
                <a:effectLst/>
                <a:latin typeface="Calibri" panose="020F0502020204030204" pitchFamily="34" charset="0"/>
                <a:ea typeface="Calibri" panose="020F0502020204030204" pitchFamily="34" charset="0"/>
                <a:cs typeface="Arial" panose="020B0604020202020204" pitchFamily="34" charset="0"/>
              </a:rPr>
              <a:t> =מצות עשה= להשמיט כל מה שתוציא הארץ בשביעית שנאמר והשביעית תשמטנה </a:t>
            </a:r>
            <a:r>
              <a:rPr lang="he-IL" sz="18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שמשמע שצריך להפקיר בפיו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ומש"כ</a:t>
            </a:r>
            <a:r>
              <a:rPr lang="he-IL" sz="1800" dirty="0">
                <a:effectLst/>
                <a:latin typeface="Calibri" panose="020F0502020204030204" pitchFamily="34" charset="0"/>
                <a:ea typeface="Calibri" panose="020F0502020204030204" pitchFamily="34" charset="0"/>
                <a:cs typeface="Arial" panose="020B0604020202020204" pitchFamily="34" charset="0"/>
              </a:rPr>
              <a:t> אחר זה וכל הנועל כרמו או </a:t>
            </a:r>
            <a:r>
              <a:rPr lang="he-IL" sz="1800" dirty="0" err="1">
                <a:effectLst/>
                <a:latin typeface="Calibri" panose="020F0502020204030204" pitchFamily="34" charset="0"/>
                <a:ea typeface="Calibri" panose="020F0502020204030204" pitchFamily="34" charset="0"/>
                <a:cs typeface="Arial" panose="020B0604020202020204" pitchFamily="34" charset="0"/>
              </a:rPr>
              <a:t>סג</a:t>
            </a:r>
            <a:r>
              <a:rPr lang="he-IL" sz="1800" dirty="0">
                <a:effectLst/>
                <a:latin typeface="Calibri" panose="020F0502020204030204" pitchFamily="34" charset="0"/>
                <a:ea typeface="Calibri" panose="020F0502020204030204" pitchFamily="34" charset="0"/>
                <a:cs typeface="Arial" panose="020B0604020202020204" pitchFamily="34" charset="0"/>
              </a:rPr>
              <a:t> שדהו בשביעית ביטל </a:t>
            </a:r>
            <a:r>
              <a:rPr lang="he-IL" sz="1800" dirty="0" err="1">
                <a:effectLst/>
                <a:latin typeface="Calibri" panose="020F0502020204030204" pitchFamily="34" charset="0"/>
                <a:ea typeface="Calibri" panose="020F0502020204030204" pitchFamily="34" charset="0"/>
                <a:cs typeface="Arial" panose="020B0604020202020204" pitchFamily="34" charset="0"/>
              </a:rPr>
              <a:t>מ"ע</a:t>
            </a:r>
            <a:r>
              <a:rPr lang="he-IL" sz="1800" dirty="0">
                <a:effectLst/>
                <a:latin typeface="Calibri" panose="020F0502020204030204" pitchFamily="34" charset="0"/>
                <a:ea typeface="Calibri" panose="020F0502020204030204" pitchFamily="34" charset="0"/>
                <a:cs typeface="Arial" panose="020B0604020202020204" pitchFamily="34" charset="0"/>
              </a:rPr>
              <a:t>, אין כוונתו </a:t>
            </a:r>
            <a:r>
              <a:rPr lang="he-IL" sz="1800" dirty="0" err="1">
                <a:effectLst/>
                <a:latin typeface="Calibri" panose="020F0502020204030204" pitchFamily="34" charset="0"/>
                <a:ea typeface="Calibri" panose="020F0502020204030204" pitchFamily="34" charset="0"/>
                <a:cs typeface="Arial" panose="020B0604020202020204" pitchFamily="34" charset="0"/>
              </a:rPr>
              <a:t>שדוקא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בכה"ג</a:t>
            </a:r>
            <a:r>
              <a:rPr lang="he-IL" sz="1800" dirty="0">
                <a:effectLst/>
                <a:latin typeface="Calibri" panose="020F0502020204030204" pitchFamily="34" charset="0"/>
                <a:ea typeface="Calibri" panose="020F0502020204030204" pitchFamily="34" charset="0"/>
                <a:cs typeface="Arial" panose="020B0604020202020204" pitchFamily="34" charset="0"/>
              </a:rPr>
              <a:t> עובר העשה אבל </a:t>
            </a:r>
            <a:r>
              <a:rPr lang="he-IL" sz="1800" dirty="0" err="1">
                <a:effectLst/>
                <a:latin typeface="Calibri" panose="020F0502020204030204" pitchFamily="34" charset="0"/>
                <a:ea typeface="Calibri" panose="020F0502020204030204" pitchFamily="34" charset="0"/>
                <a:cs typeface="Arial" panose="020B0604020202020204" pitchFamily="34" charset="0"/>
              </a:rPr>
              <a:t>ליכא</a:t>
            </a:r>
            <a:r>
              <a:rPr lang="he-IL" sz="1800" dirty="0">
                <a:effectLst/>
                <a:latin typeface="Calibri" panose="020F0502020204030204" pitchFamily="34" charset="0"/>
                <a:ea typeface="Calibri" panose="020F0502020204030204" pitchFamily="34" charset="0"/>
                <a:cs typeface="Arial" panose="020B0604020202020204" pitchFamily="34" charset="0"/>
              </a:rPr>
              <a:t> עשה להפקירם, אלא שכוונתו שאם נועל כרמו וסוגר שדהו עובר </a:t>
            </a:r>
            <a:r>
              <a:rPr lang="he-IL" sz="1800" dirty="0" err="1">
                <a:effectLst/>
                <a:latin typeface="Calibri" panose="020F0502020204030204" pitchFamily="34" charset="0"/>
                <a:ea typeface="Calibri" panose="020F0502020204030204" pitchFamily="34" charset="0"/>
                <a:cs typeface="Arial" panose="020B0604020202020204" pitchFamily="34" charset="0"/>
              </a:rPr>
              <a:t>המ"ע</a:t>
            </a:r>
            <a:r>
              <a:rPr lang="he-IL" sz="1800" dirty="0">
                <a:effectLst/>
                <a:latin typeface="Calibri" panose="020F0502020204030204" pitchFamily="34" charset="0"/>
                <a:ea typeface="Calibri" panose="020F0502020204030204" pitchFamily="34" charset="0"/>
                <a:cs typeface="Arial" panose="020B0604020202020204" pitchFamily="34" charset="0"/>
              </a:rPr>
              <a:t> אף שמפקירם בפה </a:t>
            </a:r>
            <a:r>
              <a:rPr lang="he-IL" sz="1800" dirty="0" err="1">
                <a:effectLst/>
                <a:latin typeface="Calibri" panose="020F0502020204030204" pitchFamily="34" charset="0"/>
                <a:ea typeface="Calibri" panose="020F0502020204030204" pitchFamily="34" charset="0"/>
                <a:cs typeface="Arial" panose="020B0604020202020204" pitchFamily="34" charset="0"/>
              </a:rPr>
              <a:t>כדכתב</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הכ"מ</a:t>
            </a:r>
            <a:r>
              <a:rPr lang="he-IL" sz="1800" dirty="0">
                <a:effectLst/>
                <a:latin typeface="Calibri" panose="020F0502020204030204" pitchFamily="34" charset="0"/>
                <a:ea typeface="Calibri" panose="020F0502020204030204" pitchFamily="34" charset="0"/>
                <a:cs typeface="Arial" panose="020B0604020202020204" pitchFamily="34" charset="0"/>
              </a:rPr>
              <a:t> ומשמע שהוא מפרש זה ברמב"ם, דהרי באמירתו שמפקיר הוא כאומר </a:t>
            </a:r>
            <a:r>
              <a:rPr lang="he-IL" sz="1800" dirty="0" err="1">
                <a:effectLst/>
                <a:latin typeface="Calibri" panose="020F0502020204030204" pitchFamily="34" charset="0"/>
                <a:ea typeface="Calibri" panose="020F0502020204030204" pitchFamily="34" charset="0"/>
                <a:cs typeface="Arial" panose="020B0604020202020204" pitchFamily="34" charset="0"/>
              </a:rPr>
              <a:t>לכו"ע</a:t>
            </a:r>
            <a:r>
              <a:rPr lang="he-IL" sz="1800" dirty="0">
                <a:effectLst/>
                <a:latin typeface="Calibri" panose="020F0502020204030204" pitchFamily="34" charset="0"/>
                <a:ea typeface="Calibri" panose="020F0502020204030204" pitchFamily="34" charset="0"/>
                <a:cs typeface="Arial" panose="020B0604020202020204" pitchFamily="34" charset="0"/>
              </a:rPr>
              <a:t> שיכנסו לגינתו ויאכלו פירות האילן שהוא ערלה </a:t>
            </a:r>
            <a:r>
              <a:rPr lang="he-IL" sz="1800" dirty="0" err="1">
                <a:effectLst/>
                <a:latin typeface="Calibri" panose="020F0502020204030204" pitchFamily="34" charset="0"/>
                <a:ea typeface="Calibri" panose="020F0502020204030204" pitchFamily="34" charset="0"/>
                <a:cs typeface="Arial" panose="020B0604020202020204" pitchFamily="34" charset="0"/>
              </a:rPr>
              <a:t>כשלא</a:t>
            </a:r>
            <a:r>
              <a:rPr lang="he-IL" sz="1800" dirty="0">
                <a:effectLst/>
                <a:latin typeface="Calibri" panose="020F0502020204030204" pitchFamily="34" charset="0"/>
                <a:ea typeface="Calibri" panose="020F0502020204030204" pitchFamily="34" charset="0"/>
                <a:cs typeface="Arial" panose="020B0604020202020204" pitchFamily="34" charset="0"/>
              </a:rPr>
              <a:t> יציין להודיע שהוא ערלה, </a:t>
            </a:r>
            <a:r>
              <a:rPr lang="he-IL" sz="1800" b="1" dirty="0">
                <a:effectLst/>
                <a:latin typeface="Calibri" panose="020F0502020204030204" pitchFamily="34" charset="0"/>
                <a:ea typeface="Calibri" panose="020F0502020204030204" pitchFamily="34" charset="0"/>
                <a:cs typeface="Arial" panose="020B0604020202020204" pitchFamily="34" charset="0"/>
              </a:rPr>
              <a:t>אלא אפילו אם </a:t>
            </a:r>
            <a:r>
              <a:rPr lang="he-IL" sz="1800" b="1" dirty="0" err="1">
                <a:effectLst/>
                <a:latin typeface="Calibri" panose="020F0502020204030204" pitchFamily="34" charset="0"/>
                <a:ea typeface="Calibri" panose="020F0502020204030204" pitchFamily="34" charset="0"/>
                <a:cs typeface="Arial" panose="020B0604020202020204" pitchFamily="34" charset="0"/>
              </a:rPr>
              <a:t>נימא</a:t>
            </a:r>
            <a:r>
              <a:rPr lang="he-IL" sz="1800" b="1" dirty="0">
                <a:effectLst/>
                <a:latin typeface="Calibri" panose="020F0502020204030204" pitchFamily="34" charset="0"/>
                <a:ea typeface="Calibri" panose="020F0502020204030204" pitchFamily="34" charset="0"/>
                <a:cs typeface="Arial" panose="020B0604020202020204" pitchFamily="34" charset="0"/>
              </a:rPr>
              <a:t> שכיון שהוא הפקר גם בעצם </a:t>
            </a:r>
            <a:r>
              <a:rPr lang="he-IL" sz="1800" b="1" dirty="0" err="1">
                <a:effectLst/>
                <a:latin typeface="Calibri" panose="020F0502020204030204" pitchFamily="34" charset="0"/>
                <a:ea typeface="Calibri" panose="020F0502020204030204" pitchFamily="34" charset="0"/>
                <a:cs typeface="Arial" panose="020B0604020202020204" pitchFamily="34" charset="0"/>
              </a:rPr>
              <a:t>דרחמנא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אפקריה</a:t>
            </a:r>
            <a:r>
              <a:rPr lang="he-IL" sz="1800" b="1" dirty="0">
                <a:effectLst/>
                <a:latin typeface="Calibri" panose="020F0502020204030204" pitchFamily="34" charset="0"/>
                <a:ea typeface="Calibri" panose="020F0502020204030204" pitchFamily="34" charset="0"/>
                <a:cs typeface="Arial" panose="020B0604020202020204" pitchFamily="34" charset="0"/>
              </a:rPr>
              <a:t> אינו צריך להפקיר או אף כשהוא </a:t>
            </a:r>
            <a:r>
              <a:rPr lang="he-IL" sz="1800" b="1" dirty="0" err="1">
                <a:effectLst/>
                <a:latin typeface="Calibri" panose="020F0502020204030204" pitchFamily="34" charset="0"/>
                <a:ea typeface="Calibri" panose="020F0502020204030204" pitchFamily="34" charset="0"/>
                <a:cs typeface="Arial" panose="020B0604020202020204" pitchFamily="34" charset="0"/>
              </a:rPr>
              <a:t>מחוייב</a:t>
            </a:r>
            <a:r>
              <a:rPr lang="he-IL" sz="1800" b="1" dirty="0">
                <a:effectLst/>
                <a:latin typeface="Calibri" panose="020F0502020204030204" pitchFamily="34" charset="0"/>
                <a:ea typeface="Calibri" panose="020F0502020204030204" pitchFamily="34" charset="0"/>
                <a:cs typeface="Arial" panose="020B0604020202020204" pitchFamily="34" charset="0"/>
              </a:rPr>
              <a:t> להשמיט ולא השמיט בפיו אלא סמך על הפקר התורה</a:t>
            </a:r>
            <a:r>
              <a:rPr lang="he-IL" sz="1800" dirty="0">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effectLst/>
                <a:latin typeface="Calibri" panose="020F0502020204030204" pitchFamily="34" charset="0"/>
                <a:ea typeface="Calibri" panose="020F0502020204030204" pitchFamily="34" charset="0"/>
                <a:cs typeface="Arial" panose="020B0604020202020204" pitchFamily="34" charset="0"/>
              </a:rPr>
              <a:t>מכיון</a:t>
            </a:r>
            <a:r>
              <a:rPr lang="he-IL" sz="1800" dirty="0">
                <a:effectLst/>
                <a:latin typeface="Calibri" panose="020F0502020204030204" pitchFamily="34" charset="0"/>
                <a:ea typeface="Calibri" panose="020F0502020204030204" pitchFamily="34" charset="0"/>
                <a:cs typeface="Arial" panose="020B0604020202020204" pitchFamily="34" charset="0"/>
              </a:rPr>
              <a:t> שהאחרים אין יודעין שהוא איסור רק הוא ואינו מציין הוא כאומר שיאכלו גם מאילן הערלה מאחר </a:t>
            </a:r>
            <a:r>
              <a:rPr lang="he-IL" sz="1800" dirty="0" err="1">
                <a:effectLst/>
                <a:latin typeface="Calibri" panose="020F0502020204030204" pitchFamily="34" charset="0"/>
                <a:ea typeface="Calibri" panose="020F0502020204030204" pitchFamily="34" charset="0"/>
                <a:cs typeface="Arial" panose="020B0604020202020204" pitchFamily="34" charset="0"/>
              </a:rPr>
              <a:t>דעליו</a:t>
            </a:r>
            <a:r>
              <a:rPr lang="he-IL" sz="1800" dirty="0">
                <a:effectLst/>
                <a:latin typeface="Calibri" panose="020F0502020204030204" pitchFamily="34" charset="0"/>
                <a:ea typeface="Calibri" panose="020F0502020204030204" pitchFamily="34" charset="0"/>
                <a:cs typeface="Arial" panose="020B0604020202020204" pitchFamily="34" charset="0"/>
              </a:rPr>
              <a:t> הן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לסמוך ועובר </a:t>
            </a:r>
            <a:r>
              <a:rPr lang="he-IL" sz="1800" dirty="0" err="1">
                <a:effectLst/>
                <a:latin typeface="Calibri" panose="020F0502020204030204" pitchFamily="34" charset="0"/>
                <a:ea typeface="Calibri" panose="020F0502020204030204" pitchFamily="34" charset="0"/>
                <a:cs typeface="Arial" panose="020B0604020202020204" pitchFamily="34" charset="0"/>
              </a:rPr>
              <a:t>בלפנ"ע</a:t>
            </a:r>
            <a:r>
              <a:rPr lang="he-IL" sz="1800" dirty="0">
                <a:effectLst/>
                <a:latin typeface="Calibri" panose="020F0502020204030204" pitchFamily="34" charset="0"/>
                <a:ea typeface="Calibri" panose="020F0502020204030204" pitchFamily="34" charset="0"/>
                <a:cs typeface="Arial" panose="020B0604020202020204" pitchFamily="34" charset="0"/>
              </a:rPr>
              <a:t>, אבל בשאר שני שבוע </a:t>
            </a:r>
            <a:r>
              <a:rPr lang="he-IL" sz="1800" dirty="0" err="1">
                <a:effectLst/>
                <a:latin typeface="Calibri" panose="020F0502020204030204" pitchFamily="34" charset="0"/>
                <a:ea typeface="Calibri" panose="020F0502020204030204" pitchFamily="34" charset="0"/>
                <a:cs typeface="Arial" panose="020B0604020202020204" pitchFamily="34" charset="0"/>
              </a:rPr>
              <a:t>שודאי</a:t>
            </a:r>
            <a:r>
              <a:rPr lang="he-IL" sz="1800" dirty="0">
                <a:effectLst/>
                <a:latin typeface="Calibri" panose="020F0502020204030204" pitchFamily="34" charset="0"/>
                <a:ea typeface="Calibri" panose="020F0502020204030204" pitchFamily="34" charset="0"/>
                <a:cs typeface="Arial" panose="020B0604020202020204" pitchFamily="34" charset="0"/>
              </a:rPr>
              <a:t> לא שייך להחשיב שהוא כנותן לפניהם דהרי אדרבה הוא מקפיד שלא יבואו שום אדם לגינתו ולחצרו וכ"ש שלא יאכלו הפירות. </a:t>
            </a:r>
            <a:endParaRPr lang="he-IL" dirty="0"/>
          </a:p>
        </p:txBody>
      </p:sp>
    </p:spTree>
    <p:extLst>
      <p:ext uri="{BB962C8B-B14F-4D97-AF65-F5344CB8AC3E}">
        <p14:creationId xmlns:p14="http://schemas.microsoft.com/office/powerpoint/2010/main" val="2485338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AC15-48FC-4882-B773-08B5EAEEA139}"/>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94C0AD53-CEC5-4F9F-B7EE-84D0C0FF9410}"/>
              </a:ext>
            </a:extLst>
          </p:cNvPr>
          <p:cNvGraphicFramePr>
            <a:graphicFrameLocks noGrp="1"/>
          </p:cNvGraphicFramePr>
          <p:nvPr>
            <p:ph idx="1"/>
            <p:extLst>
              <p:ext uri="{D42A27DB-BD31-4B8C-83A1-F6EECF244321}">
                <p14:modId xmlns:p14="http://schemas.microsoft.com/office/powerpoint/2010/main" val="9759710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6481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4156584-EC6A-4CD5-9761-D8334CD15727}"/>
              </a:ext>
            </a:extLst>
          </p:cNvPr>
          <p:cNvGraphicFramePr>
            <a:graphicFrameLocks noGrp="1"/>
          </p:cNvGraphicFramePr>
          <p:nvPr>
            <p:ph idx="1"/>
            <p:extLst>
              <p:ext uri="{D42A27DB-BD31-4B8C-83A1-F6EECF244321}">
                <p14:modId xmlns:p14="http://schemas.microsoft.com/office/powerpoint/2010/main" val="75243391"/>
              </p:ext>
            </p:extLst>
          </p:nvPr>
        </p:nvGraphicFramePr>
        <p:xfrm>
          <a:off x="838200" y="520505"/>
          <a:ext cx="10515600" cy="5656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956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002951-B04D-441A-AB05-AAB6C3C4D489}"/>
              </a:ext>
            </a:extLst>
          </p:cNvPr>
          <p:cNvSpPr>
            <a:spLocks noGrp="1"/>
          </p:cNvSpPr>
          <p:nvPr>
            <p:ph type="title"/>
          </p:nvPr>
        </p:nvSpPr>
        <p:spPr/>
        <p:txBody>
          <a:bodyPr/>
          <a:lstStyle/>
          <a:p>
            <a:r>
              <a:rPr lang="en-US" dirty="0"/>
              <a:t>Breaking and Entering</a:t>
            </a:r>
            <a:endParaRPr lang="he-IL" dirty="0"/>
          </a:p>
        </p:txBody>
      </p:sp>
      <p:sp>
        <p:nvSpPr>
          <p:cNvPr id="5" name="Text Placeholder 4">
            <a:extLst>
              <a:ext uri="{FF2B5EF4-FFF2-40B4-BE49-F238E27FC236}">
                <a16:creationId xmlns:a16="http://schemas.microsoft.com/office/drawing/2014/main" id="{D4E0A358-6B4C-4728-B37A-0323F028B0F7}"/>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740689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1499</Words>
  <Application>Microsoft Office PowerPoint</Application>
  <PresentationFormat>Widescreen</PresentationFormat>
  <Paragraphs>77</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הפקרת הפירות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Breaking and Entering</vt:lpstr>
      <vt:lpstr>PowerPoint Presentation</vt:lpstr>
      <vt:lpstr>PowerPoint Presentation</vt:lpstr>
      <vt:lpstr>PowerPoint Presentation</vt:lpstr>
      <vt:lpstr>PowerPoint Presentation</vt:lpstr>
      <vt:lpstr>PowerPoint Presentation</vt:lpstr>
      <vt:lpstr>Asking Permission</vt:lpstr>
      <vt:lpstr>PowerPoint Presentation</vt:lpstr>
      <vt:lpstr>נעבד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הפקרת הפירות</dc:title>
  <dc:creator>Avigdor Rosensweig</dc:creator>
  <cp:lastModifiedBy>Avigdor Rosensweig</cp:lastModifiedBy>
  <cp:revision>2</cp:revision>
  <dcterms:created xsi:type="dcterms:W3CDTF">2021-09-01T07:35:57Z</dcterms:created>
  <dcterms:modified xsi:type="dcterms:W3CDTF">2021-10-17T18:05:12Z</dcterms:modified>
</cp:coreProperties>
</file>