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75" r:id="rId5"/>
    <p:sldId id="262" r:id="rId6"/>
    <p:sldId id="263" r:id="rId7"/>
    <p:sldId id="261" r:id="rId8"/>
    <p:sldId id="266" r:id="rId9"/>
    <p:sldId id="258" r:id="rId10"/>
    <p:sldId id="259" r:id="rId11"/>
    <p:sldId id="264" r:id="rId12"/>
    <p:sldId id="267" r:id="rId13"/>
    <p:sldId id="268" r:id="rId14"/>
    <p:sldId id="269" r:id="rId15"/>
    <p:sldId id="277" r:id="rId16"/>
    <p:sldId id="278" r:id="rId17"/>
    <p:sldId id="279" r:id="rId18"/>
    <p:sldId id="280" r:id="rId19"/>
    <p:sldId id="282" r:id="rId20"/>
    <p:sldId id="281" r:id="rId21"/>
    <p:sldId id="283" r:id="rId22"/>
    <p:sldId id="284" r:id="rId23"/>
    <p:sldId id="270" r:id="rId24"/>
    <p:sldId id="271" r:id="rId25"/>
    <p:sldId id="272" r:id="rId26"/>
    <p:sldId id="273" r:id="rId27"/>
    <p:sldId id="274" r:id="rId28"/>
    <p:sldId id="286" r:id="rId29"/>
    <p:sldId id="285" r:id="rId30"/>
    <p:sldId id="287" r:id="rId31"/>
    <p:sldId id="288" r:id="rId32"/>
    <p:sldId id="293" r:id="rId33"/>
    <p:sldId id="290" r:id="rId34"/>
    <p:sldId id="289" r:id="rId35"/>
    <p:sldId id="292" r:id="rId36"/>
    <p:sldId id="291" r:id="rId37"/>
    <p:sldId id="276" r:id="rId38"/>
    <p:sldId id="257" r:id="rId39"/>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E7952-B392-4FC3-8E9F-C2A37A0715B2}" v="2285" dt="2021-09-05T16:56:17.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8" autoAdjust="0"/>
    <p:restoredTop sz="94660"/>
  </p:normalViewPr>
  <p:slideViewPr>
    <p:cSldViewPr snapToGrid="0">
      <p:cViewPr varScale="1">
        <p:scale>
          <a:sx n="92" d="100"/>
          <a:sy n="92" d="100"/>
        </p:scale>
        <p:origin x="51" y="1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71C22E-0E87-47BB-9234-B1528463903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E3ACD5D-CA64-4C81-A97F-9D95951389E3}">
      <dgm:prSet phldrT="[Text]"/>
      <dgm:spPr/>
      <dgm:t>
        <a:bodyPr/>
        <a:lstStyle/>
        <a:p>
          <a:pPr rtl="1"/>
          <a:r>
            <a:rPr lang="he-IL" dirty="0"/>
            <a:t>תוספת שביעית</a:t>
          </a:r>
        </a:p>
      </dgm:t>
    </dgm:pt>
    <dgm:pt modelId="{E434F136-524C-4768-A837-96CF6C0D2555}" type="parTrans" cxnId="{9FD7AB65-9431-42FB-8379-A4A322773CF5}">
      <dgm:prSet/>
      <dgm:spPr/>
      <dgm:t>
        <a:bodyPr/>
        <a:lstStyle/>
        <a:p>
          <a:pPr rtl="1"/>
          <a:endParaRPr lang="he-IL"/>
        </a:p>
      </dgm:t>
    </dgm:pt>
    <dgm:pt modelId="{095A9FF0-E67F-4FB2-8852-D4259AFC09E4}" type="sibTrans" cxnId="{9FD7AB65-9431-42FB-8379-A4A322773CF5}">
      <dgm:prSet/>
      <dgm:spPr/>
      <dgm:t>
        <a:bodyPr/>
        <a:lstStyle/>
        <a:p>
          <a:pPr rtl="1"/>
          <a:endParaRPr lang="he-IL"/>
        </a:p>
      </dgm:t>
    </dgm:pt>
    <dgm:pt modelId="{231CE584-13B4-4AA6-83AD-0F2E249E9437}">
      <dgm:prSet phldrT="[Text]"/>
      <dgm:spPr/>
      <dgm:t>
        <a:bodyPr/>
        <a:lstStyle/>
        <a:p>
          <a:pPr rtl="1"/>
          <a:r>
            <a:rPr lang="he-IL" dirty="0"/>
            <a:t>חריש הנכנס (שביתת הקרקע בשביעית, שביתת כלים לב"ש)</a:t>
          </a:r>
        </a:p>
      </dgm:t>
    </dgm:pt>
    <dgm:pt modelId="{DF32FD94-7475-473F-B50A-776BD3B0FF10}" type="parTrans" cxnId="{D801904F-3EAC-4718-BEC9-3A193BBE5262}">
      <dgm:prSet/>
      <dgm:spPr/>
      <dgm:t>
        <a:bodyPr/>
        <a:lstStyle/>
        <a:p>
          <a:pPr rtl="1"/>
          <a:endParaRPr lang="he-IL"/>
        </a:p>
      </dgm:t>
    </dgm:pt>
    <dgm:pt modelId="{40B9AA45-4ECB-4F7E-8005-ADBA23815451}" type="sibTrans" cxnId="{D801904F-3EAC-4718-BEC9-3A193BBE5262}">
      <dgm:prSet/>
      <dgm:spPr/>
      <dgm:t>
        <a:bodyPr/>
        <a:lstStyle/>
        <a:p>
          <a:pPr rtl="1"/>
          <a:endParaRPr lang="he-IL"/>
        </a:p>
      </dgm:t>
    </dgm:pt>
    <dgm:pt modelId="{824399D0-CAA8-4272-A455-501F873316FF}">
      <dgm:prSet phldrT="[Text]"/>
      <dgm:spPr/>
      <dgm:t>
        <a:bodyPr/>
        <a:lstStyle/>
        <a:p>
          <a:pPr rtl="1"/>
          <a:r>
            <a:rPr lang="he-IL" dirty="0"/>
            <a:t>ר"ע, רמב"ם</a:t>
          </a:r>
        </a:p>
      </dgm:t>
    </dgm:pt>
    <dgm:pt modelId="{76C379CC-3665-4D20-920C-4D7DAC598E61}" type="parTrans" cxnId="{5DDA8AFD-27B8-4171-90F0-A8C6B0740369}">
      <dgm:prSet/>
      <dgm:spPr/>
      <dgm:t>
        <a:bodyPr/>
        <a:lstStyle/>
        <a:p>
          <a:pPr rtl="1"/>
          <a:endParaRPr lang="he-IL"/>
        </a:p>
      </dgm:t>
    </dgm:pt>
    <dgm:pt modelId="{209D9546-786D-48DD-8A29-4AB2E480146B}" type="sibTrans" cxnId="{5DDA8AFD-27B8-4171-90F0-A8C6B0740369}">
      <dgm:prSet/>
      <dgm:spPr/>
      <dgm:t>
        <a:bodyPr/>
        <a:lstStyle/>
        <a:p>
          <a:pPr rtl="1"/>
          <a:endParaRPr lang="he-IL"/>
        </a:p>
      </dgm:t>
    </dgm:pt>
    <dgm:pt modelId="{760D7252-8A64-46E8-818D-776FD5E882AD}">
      <dgm:prSet phldrT="[Text]"/>
      <dgm:spPr/>
      <dgm:t>
        <a:bodyPr/>
        <a:lstStyle/>
        <a:p>
          <a:pPr rtl="1"/>
          <a:r>
            <a:rPr lang="en-US" dirty="0"/>
            <a:t>Expanding the </a:t>
          </a:r>
          <a:r>
            <a:rPr lang="en-US" dirty="0" err="1"/>
            <a:t>Kedushat</a:t>
          </a:r>
          <a:r>
            <a:rPr lang="en-US" dirty="0"/>
            <a:t>- </a:t>
          </a:r>
          <a:br>
            <a:rPr lang="en-US" dirty="0"/>
          </a:br>
          <a:r>
            <a:rPr lang="he-IL" dirty="0"/>
            <a:t>אחת\בשנה</a:t>
          </a:r>
        </a:p>
      </dgm:t>
    </dgm:pt>
    <dgm:pt modelId="{EC64002B-0612-47FA-8E36-D7F1443AA909}" type="parTrans" cxnId="{CA040141-C1BF-45A9-B416-15A25B47D9FB}">
      <dgm:prSet/>
      <dgm:spPr/>
      <dgm:t>
        <a:bodyPr/>
        <a:lstStyle/>
        <a:p>
          <a:pPr rtl="1"/>
          <a:endParaRPr lang="he-IL"/>
        </a:p>
      </dgm:t>
    </dgm:pt>
    <dgm:pt modelId="{A06C1A2F-6451-40D2-A1D5-0A718F9F1A2F}" type="sibTrans" cxnId="{CA040141-C1BF-45A9-B416-15A25B47D9FB}">
      <dgm:prSet/>
      <dgm:spPr/>
      <dgm:t>
        <a:bodyPr/>
        <a:lstStyle/>
        <a:p>
          <a:pPr rtl="1"/>
          <a:endParaRPr lang="he-IL"/>
        </a:p>
      </dgm:t>
    </dgm:pt>
    <dgm:pt modelId="{E3FF3FA4-4831-494E-B7BE-40136D683E3D}">
      <dgm:prSet phldrT="[Text]"/>
      <dgm:spPr/>
      <dgm:t>
        <a:bodyPr/>
        <a:lstStyle/>
        <a:p>
          <a:pPr rtl="1"/>
          <a:r>
            <a:rPr lang="he-IL" dirty="0"/>
            <a:t>רש"י- תוספת שביעית שווה לדיני שביעית</a:t>
          </a:r>
        </a:p>
      </dgm:t>
    </dgm:pt>
    <dgm:pt modelId="{AD1A9C7B-6E34-41C7-BA88-300DD8FB84A2}" type="parTrans" cxnId="{61830A7C-51D6-4C31-871A-E9999515C314}">
      <dgm:prSet/>
      <dgm:spPr/>
      <dgm:t>
        <a:bodyPr/>
        <a:lstStyle/>
        <a:p>
          <a:pPr rtl="1"/>
          <a:endParaRPr lang="he-IL"/>
        </a:p>
      </dgm:t>
    </dgm:pt>
    <dgm:pt modelId="{B3D6A5DD-0287-4AC9-A223-CF602092F86C}" type="sibTrans" cxnId="{61830A7C-51D6-4C31-871A-E9999515C314}">
      <dgm:prSet/>
      <dgm:spPr/>
      <dgm:t>
        <a:bodyPr/>
        <a:lstStyle/>
        <a:p>
          <a:pPr rtl="1"/>
          <a:endParaRPr lang="he-IL"/>
        </a:p>
      </dgm:t>
    </dgm:pt>
    <dgm:pt modelId="{D9BE8B64-DB89-43C1-8B5D-322067AD5DE9}">
      <dgm:prSet phldrT="[Text]"/>
      <dgm:spPr/>
      <dgm:t>
        <a:bodyPr/>
        <a:lstStyle/>
        <a:p>
          <a:pPr rtl="1"/>
          <a:r>
            <a:rPr lang="he-IL" dirty="0"/>
            <a:t>תוספת כמטרה שלנו ליצור שביעית מצדנו (</a:t>
          </a:r>
          <a:r>
            <a:rPr lang="he-IL" b="0" i="0" dirty="0" err="1"/>
            <a:t>אתערותא</a:t>
          </a:r>
          <a:r>
            <a:rPr lang="he-IL" b="0" i="0" dirty="0"/>
            <a:t> </a:t>
          </a:r>
          <a:r>
            <a:rPr lang="he-IL" b="0" i="0" dirty="0" err="1"/>
            <a:t>דלתתא</a:t>
          </a:r>
          <a:r>
            <a:rPr lang="he-IL" dirty="0"/>
            <a:t>)</a:t>
          </a:r>
        </a:p>
      </dgm:t>
    </dgm:pt>
    <dgm:pt modelId="{3645ACF3-E6F4-4637-8711-CF91F11766AF}" type="parTrans" cxnId="{5D7AECC9-681A-4700-B83E-29C6592E5CE7}">
      <dgm:prSet/>
      <dgm:spPr/>
      <dgm:t>
        <a:bodyPr/>
        <a:lstStyle/>
        <a:p>
          <a:pPr rtl="1"/>
          <a:endParaRPr lang="he-IL"/>
        </a:p>
      </dgm:t>
    </dgm:pt>
    <dgm:pt modelId="{7FD8FB14-709B-46CF-89A9-08386D729E7F}" type="sibTrans" cxnId="{5D7AECC9-681A-4700-B83E-29C6592E5CE7}">
      <dgm:prSet/>
      <dgm:spPr/>
      <dgm:t>
        <a:bodyPr/>
        <a:lstStyle/>
        <a:p>
          <a:pPr rtl="1"/>
          <a:endParaRPr lang="he-IL"/>
        </a:p>
      </dgm:t>
    </dgm:pt>
    <dgm:pt modelId="{2C7FB1F9-3040-4371-9820-2BA0867BAA30}">
      <dgm:prSet phldrT="[Text]"/>
      <dgm:spPr/>
      <dgm:t>
        <a:bodyPr/>
        <a:lstStyle/>
        <a:p>
          <a:pPr rtl="1"/>
          <a:r>
            <a:rPr lang="he-IL" dirty="0"/>
            <a:t>שמיטה- איסור גם בהשרשה שצריך שביתת הארץ</a:t>
          </a:r>
        </a:p>
      </dgm:t>
    </dgm:pt>
    <dgm:pt modelId="{A0446998-4706-428C-AEE3-9C4D1D806622}" type="parTrans" cxnId="{13EEA8D0-DE08-4246-8CCD-FD319F69D816}">
      <dgm:prSet/>
      <dgm:spPr/>
      <dgm:t>
        <a:bodyPr/>
        <a:lstStyle/>
        <a:p>
          <a:pPr rtl="1"/>
          <a:endParaRPr lang="he-IL"/>
        </a:p>
      </dgm:t>
    </dgm:pt>
    <dgm:pt modelId="{A3E85F8D-AF7D-4305-95E1-0B148DF21A02}" type="sibTrans" cxnId="{13EEA8D0-DE08-4246-8CCD-FD319F69D816}">
      <dgm:prSet/>
      <dgm:spPr/>
      <dgm:t>
        <a:bodyPr/>
        <a:lstStyle/>
        <a:p>
          <a:pPr rtl="1"/>
          <a:endParaRPr lang="he-IL"/>
        </a:p>
      </dgm:t>
    </dgm:pt>
    <dgm:pt modelId="{2320B5A7-FED8-4429-9FA6-A83B6FBEC6A6}">
      <dgm:prSet phldrT="[Text]"/>
      <dgm:spPr/>
      <dgm:t>
        <a:bodyPr/>
        <a:lstStyle/>
        <a:p>
          <a:pPr rtl="1"/>
          <a:r>
            <a:rPr lang="he-IL" dirty="0"/>
            <a:t>תוספת- רק מלאכות האדם אסורות</a:t>
          </a:r>
          <a:br>
            <a:rPr lang="en-US" dirty="0"/>
          </a:br>
          <a:r>
            <a:rPr lang="he-IL" dirty="0"/>
            <a:t>אנו פועלים ל"תשמטנה </a:t>
          </a:r>
          <a:r>
            <a:rPr lang="he-IL" dirty="0" err="1"/>
            <a:t>ונטשתה</a:t>
          </a:r>
          <a:r>
            <a:rPr lang="he-IL" dirty="0"/>
            <a:t>"</a:t>
          </a:r>
          <a:br>
            <a:rPr lang="en-US" dirty="0"/>
          </a:br>
          <a:r>
            <a:rPr lang="he-IL" dirty="0"/>
            <a:t>(ר"ת- השרשה מותרת)</a:t>
          </a:r>
        </a:p>
      </dgm:t>
    </dgm:pt>
    <dgm:pt modelId="{959E16BF-ABDA-42E7-ABAF-D2DEC38FB592}" type="parTrans" cxnId="{AC959AF2-DCC8-44A1-A6E2-795B5A2354B5}">
      <dgm:prSet/>
      <dgm:spPr/>
      <dgm:t>
        <a:bodyPr/>
        <a:lstStyle/>
        <a:p>
          <a:pPr rtl="1"/>
          <a:endParaRPr lang="he-IL"/>
        </a:p>
      </dgm:t>
    </dgm:pt>
    <dgm:pt modelId="{69F4EFC9-CA23-4D76-BFC5-BF8256065481}" type="sibTrans" cxnId="{AC959AF2-DCC8-44A1-A6E2-795B5A2354B5}">
      <dgm:prSet/>
      <dgm:spPr/>
      <dgm:t>
        <a:bodyPr/>
        <a:lstStyle/>
        <a:p>
          <a:pPr rtl="1"/>
          <a:endParaRPr lang="he-IL"/>
        </a:p>
      </dgm:t>
    </dgm:pt>
    <dgm:pt modelId="{0129A7A4-2CF7-414F-B57E-816CA00CD4D1}" type="pres">
      <dgm:prSet presAssocID="{D671C22E-0E87-47BB-9234-B15284639038}" presName="hierChild1" presStyleCnt="0">
        <dgm:presLayoutVars>
          <dgm:chPref val="1"/>
          <dgm:dir/>
          <dgm:animOne val="branch"/>
          <dgm:animLvl val="lvl"/>
          <dgm:resizeHandles/>
        </dgm:presLayoutVars>
      </dgm:prSet>
      <dgm:spPr/>
    </dgm:pt>
    <dgm:pt modelId="{E2B955E0-D175-4BAF-AB1C-0EC97CFDD4A7}" type="pres">
      <dgm:prSet presAssocID="{DE3ACD5D-CA64-4C81-A97F-9D95951389E3}" presName="hierRoot1" presStyleCnt="0"/>
      <dgm:spPr/>
    </dgm:pt>
    <dgm:pt modelId="{AE2364B6-B1F3-4963-85F9-40CEEC784AD1}" type="pres">
      <dgm:prSet presAssocID="{DE3ACD5D-CA64-4C81-A97F-9D95951389E3}" presName="composite" presStyleCnt="0"/>
      <dgm:spPr/>
    </dgm:pt>
    <dgm:pt modelId="{CBE6FF5B-6D1A-416A-AC9D-8078C32D6875}" type="pres">
      <dgm:prSet presAssocID="{DE3ACD5D-CA64-4C81-A97F-9D95951389E3}" presName="background" presStyleLbl="node0" presStyleIdx="0" presStyleCnt="1"/>
      <dgm:spPr/>
    </dgm:pt>
    <dgm:pt modelId="{C9C7FB27-430F-4E6D-B078-B0258AF16CA2}" type="pres">
      <dgm:prSet presAssocID="{DE3ACD5D-CA64-4C81-A97F-9D95951389E3}" presName="text" presStyleLbl="fgAcc0" presStyleIdx="0" presStyleCnt="1">
        <dgm:presLayoutVars>
          <dgm:chPref val="3"/>
        </dgm:presLayoutVars>
      </dgm:prSet>
      <dgm:spPr/>
    </dgm:pt>
    <dgm:pt modelId="{E627012E-30D6-49D6-AEE4-9E85FDFE631E}" type="pres">
      <dgm:prSet presAssocID="{DE3ACD5D-CA64-4C81-A97F-9D95951389E3}" presName="hierChild2" presStyleCnt="0"/>
      <dgm:spPr/>
    </dgm:pt>
    <dgm:pt modelId="{6C748204-5CB0-4BE4-9533-A3C6DCF8580F}" type="pres">
      <dgm:prSet presAssocID="{DF32FD94-7475-473F-B50A-776BD3B0FF10}" presName="Name10" presStyleLbl="parChTrans1D2" presStyleIdx="0" presStyleCnt="3"/>
      <dgm:spPr/>
    </dgm:pt>
    <dgm:pt modelId="{EC289EF0-C413-4C93-B638-0696403BD4F4}" type="pres">
      <dgm:prSet presAssocID="{231CE584-13B4-4AA6-83AD-0F2E249E9437}" presName="hierRoot2" presStyleCnt="0"/>
      <dgm:spPr/>
    </dgm:pt>
    <dgm:pt modelId="{92F566CD-DFBD-4649-B625-8376FFF9819D}" type="pres">
      <dgm:prSet presAssocID="{231CE584-13B4-4AA6-83AD-0F2E249E9437}" presName="composite2" presStyleCnt="0"/>
      <dgm:spPr/>
    </dgm:pt>
    <dgm:pt modelId="{6D205D8A-C4D7-4E8B-814F-DCB7C3697902}" type="pres">
      <dgm:prSet presAssocID="{231CE584-13B4-4AA6-83AD-0F2E249E9437}" presName="background2" presStyleLbl="node2" presStyleIdx="0" presStyleCnt="3"/>
      <dgm:spPr/>
    </dgm:pt>
    <dgm:pt modelId="{72ED1FE6-14BB-40F9-A0EF-38723DD8D8E9}" type="pres">
      <dgm:prSet presAssocID="{231CE584-13B4-4AA6-83AD-0F2E249E9437}" presName="text2" presStyleLbl="fgAcc2" presStyleIdx="0" presStyleCnt="3">
        <dgm:presLayoutVars>
          <dgm:chPref val="3"/>
        </dgm:presLayoutVars>
      </dgm:prSet>
      <dgm:spPr/>
    </dgm:pt>
    <dgm:pt modelId="{C1DE81C2-64E6-47E1-A5C1-E40D07E558ED}" type="pres">
      <dgm:prSet presAssocID="{231CE584-13B4-4AA6-83AD-0F2E249E9437}" presName="hierChild3" presStyleCnt="0"/>
      <dgm:spPr/>
    </dgm:pt>
    <dgm:pt modelId="{BB1303B8-30EF-45FB-ACD2-2F8E4C2D4960}" type="pres">
      <dgm:prSet presAssocID="{76C379CC-3665-4D20-920C-4D7DAC598E61}" presName="Name17" presStyleLbl="parChTrans1D3" presStyleIdx="0" presStyleCnt="4"/>
      <dgm:spPr/>
    </dgm:pt>
    <dgm:pt modelId="{F3454D5F-706C-4B9A-BA81-90ED3E7B1BD5}" type="pres">
      <dgm:prSet presAssocID="{824399D0-CAA8-4272-A455-501F873316FF}" presName="hierRoot3" presStyleCnt="0"/>
      <dgm:spPr/>
    </dgm:pt>
    <dgm:pt modelId="{84E18257-1537-4438-B655-24829DC0518C}" type="pres">
      <dgm:prSet presAssocID="{824399D0-CAA8-4272-A455-501F873316FF}" presName="composite3" presStyleCnt="0"/>
      <dgm:spPr/>
    </dgm:pt>
    <dgm:pt modelId="{36566819-991B-45B3-AFDB-55D2E543661F}" type="pres">
      <dgm:prSet presAssocID="{824399D0-CAA8-4272-A455-501F873316FF}" presName="background3" presStyleLbl="node3" presStyleIdx="0" presStyleCnt="4"/>
      <dgm:spPr/>
    </dgm:pt>
    <dgm:pt modelId="{CDCCBD74-2002-4BC2-93EB-B2D3970DE0C9}" type="pres">
      <dgm:prSet presAssocID="{824399D0-CAA8-4272-A455-501F873316FF}" presName="text3" presStyleLbl="fgAcc3" presStyleIdx="0" presStyleCnt="4">
        <dgm:presLayoutVars>
          <dgm:chPref val="3"/>
        </dgm:presLayoutVars>
      </dgm:prSet>
      <dgm:spPr/>
    </dgm:pt>
    <dgm:pt modelId="{F0256310-66DF-4587-87B2-E252EBB5EE57}" type="pres">
      <dgm:prSet presAssocID="{824399D0-CAA8-4272-A455-501F873316FF}" presName="hierChild4" presStyleCnt="0"/>
      <dgm:spPr/>
    </dgm:pt>
    <dgm:pt modelId="{52012D6C-1F00-45E5-A118-355E4F6569F2}" type="pres">
      <dgm:prSet presAssocID="{EC64002B-0612-47FA-8E36-D7F1443AA909}" presName="Name10" presStyleLbl="parChTrans1D2" presStyleIdx="1" presStyleCnt="3"/>
      <dgm:spPr/>
    </dgm:pt>
    <dgm:pt modelId="{F0BF23BA-93C4-424B-BEF2-629ED407732B}" type="pres">
      <dgm:prSet presAssocID="{760D7252-8A64-46E8-818D-776FD5E882AD}" presName="hierRoot2" presStyleCnt="0"/>
      <dgm:spPr/>
    </dgm:pt>
    <dgm:pt modelId="{5D828177-51E8-4A89-BDC4-FA09F015CFE5}" type="pres">
      <dgm:prSet presAssocID="{760D7252-8A64-46E8-818D-776FD5E882AD}" presName="composite2" presStyleCnt="0"/>
      <dgm:spPr/>
    </dgm:pt>
    <dgm:pt modelId="{A137C939-76EC-45CE-B99E-D90A519ABFDA}" type="pres">
      <dgm:prSet presAssocID="{760D7252-8A64-46E8-818D-776FD5E882AD}" presName="background2" presStyleLbl="node2" presStyleIdx="1" presStyleCnt="3"/>
      <dgm:spPr/>
    </dgm:pt>
    <dgm:pt modelId="{2CD12B6E-A8E1-4A74-86E5-4201A9CB401B}" type="pres">
      <dgm:prSet presAssocID="{760D7252-8A64-46E8-818D-776FD5E882AD}" presName="text2" presStyleLbl="fgAcc2" presStyleIdx="1" presStyleCnt="3">
        <dgm:presLayoutVars>
          <dgm:chPref val="3"/>
        </dgm:presLayoutVars>
      </dgm:prSet>
      <dgm:spPr/>
    </dgm:pt>
    <dgm:pt modelId="{E6E80913-F1DC-4323-BE01-7D82CC81BC16}" type="pres">
      <dgm:prSet presAssocID="{760D7252-8A64-46E8-818D-776FD5E882AD}" presName="hierChild3" presStyleCnt="0"/>
      <dgm:spPr/>
    </dgm:pt>
    <dgm:pt modelId="{F78E8155-F33D-4D12-929B-F4F78D501699}" type="pres">
      <dgm:prSet presAssocID="{AD1A9C7B-6E34-41C7-BA88-300DD8FB84A2}" presName="Name17" presStyleLbl="parChTrans1D3" presStyleIdx="1" presStyleCnt="4"/>
      <dgm:spPr/>
    </dgm:pt>
    <dgm:pt modelId="{10966064-6ADC-48EF-9FE2-7E61475654E3}" type="pres">
      <dgm:prSet presAssocID="{E3FF3FA4-4831-494E-B7BE-40136D683E3D}" presName="hierRoot3" presStyleCnt="0"/>
      <dgm:spPr/>
    </dgm:pt>
    <dgm:pt modelId="{FB96CBE1-A76B-4723-9205-C9ABE7F2D11D}" type="pres">
      <dgm:prSet presAssocID="{E3FF3FA4-4831-494E-B7BE-40136D683E3D}" presName="composite3" presStyleCnt="0"/>
      <dgm:spPr/>
    </dgm:pt>
    <dgm:pt modelId="{89EBA91A-9698-475A-BC9D-A1BF84C19EC4}" type="pres">
      <dgm:prSet presAssocID="{E3FF3FA4-4831-494E-B7BE-40136D683E3D}" presName="background3" presStyleLbl="node3" presStyleIdx="1" presStyleCnt="4"/>
      <dgm:spPr/>
    </dgm:pt>
    <dgm:pt modelId="{962EFE42-828D-4A3A-8D02-59B25CD8AC24}" type="pres">
      <dgm:prSet presAssocID="{E3FF3FA4-4831-494E-B7BE-40136D683E3D}" presName="text3" presStyleLbl="fgAcc3" presStyleIdx="1" presStyleCnt="4">
        <dgm:presLayoutVars>
          <dgm:chPref val="3"/>
        </dgm:presLayoutVars>
      </dgm:prSet>
      <dgm:spPr/>
    </dgm:pt>
    <dgm:pt modelId="{E41D445F-2484-4113-A0D8-42141CA30695}" type="pres">
      <dgm:prSet presAssocID="{E3FF3FA4-4831-494E-B7BE-40136D683E3D}" presName="hierChild4" presStyleCnt="0"/>
      <dgm:spPr/>
    </dgm:pt>
    <dgm:pt modelId="{136A9CDF-6D67-4FA7-ABB4-A67A3695088C}" type="pres">
      <dgm:prSet presAssocID="{3645ACF3-E6F4-4637-8711-CF91F11766AF}" presName="Name10" presStyleLbl="parChTrans1D2" presStyleIdx="2" presStyleCnt="3"/>
      <dgm:spPr/>
    </dgm:pt>
    <dgm:pt modelId="{03A5FEDC-C8AD-43D3-B131-22ECFB197368}" type="pres">
      <dgm:prSet presAssocID="{D9BE8B64-DB89-43C1-8B5D-322067AD5DE9}" presName="hierRoot2" presStyleCnt="0"/>
      <dgm:spPr/>
    </dgm:pt>
    <dgm:pt modelId="{D1E7F1FD-D4DC-49BD-AE53-45196D04789F}" type="pres">
      <dgm:prSet presAssocID="{D9BE8B64-DB89-43C1-8B5D-322067AD5DE9}" presName="composite2" presStyleCnt="0"/>
      <dgm:spPr/>
    </dgm:pt>
    <dgm:pt modelId="{58AAEFBB-1255-4928-B1AC-BB75181DD514}" type="pres">
      <dgm:prSet presAssocID="{D9BE8B64-DB89-43C1-8B5D-322067AD5DE9}" presName="background2" presStyleLbl="node2" presStyleIdx="2" presStyleCnt="3"/>
      <dgm:spPr/>
    </dgm:pt>
    <dgm:pt modelId="{344A01CA-DB1A-4DE8-9CBB-E9361373CE88}" type="pres">
      <dgm:prSet presAssocID="{D9BE8B64-DB89-43C1-8B5D-322067AD5DE9}" presName="text2" presStyleLbl="fgAcc2" presStyleIdx="2" presStyleCnt="3">
        <dgm:presLayoutVars>
          <dgm:chPref val="3"/>
        </dgm:presLayoutVars>
      </dgm:prSet>
      <dgm:spPr/>
    </dgm:pt>
    <dgm:pt modelId="{44A7E323-6149-4AA7-A71D-41463805B607}" type="pres">
      <dgm:prSet presAssocID="{D9BE8B64-DB89-43C1-8B5D-322067AD5DE9}" presName="hierChild3" presStyleCnt="0"/>
      <dgm:spPr/>
    </dgm:pt>
    <dgm:pt modelId="{FC62BC0A-847E-4BB7-AC48-AACF7304A96D}" type="pres">
      <dgm:prSet presAssocID="{A0446998-4706-428C-AEE3-9C4D1D806622}" presName="Name17" presStyleLbl="parChTrans1D3" presStyleIdx="2" presStyleCnt="4"/>
      <dgm:spPr/>
    </dgm:pt>
    <dgm:pt modelId="{39CB7EDF-FD66-4064-B117-1172A216FB1B}" type="pres">
      <dgm:prSet presAssocID="{2C7FB1F9-3040-4371-9820-2BA0867BAA30}" presName="hierRoot3" presStyleCnt="0"/>
      <dgm:spPr/>
    </dgm:pt>
    <dgm:pt modelId="{0E79869D-35CA-4EE5-9453-2E0D9308ACC8}" type="pres">
      <dgm:prSet presAssocID="{2C7FB1F9-3040-4371-9820-2BA0867BAA30}" presName="composite3" presStyleCnt="0"/>
      <dgm:spPr/>
    </dgm:pt>
    <dgm:pt modelId="{435C9CCF-3A9C-4C78-92DF-7C222C24E1F1}" type="pres">
      <dgm:prSet presAssocID="{2C7FB1F9-3040-4371-9820-2BA0867BAA30}" presName="background3" presStyleLbl="node3" presStyleIdx="2" presStyleCnt="4"/>
      <dgm:spPr/>
    </dgm:pt>
    <dgm:pt modelId="{E20A1E8C-505C-4240-B004-F65988034EDE}" type="pres">
      <dgm:prSet presAssocID="{2C7FB1F9-3040-4371-9820-2BA0867BAA30}" presName="text3" presStyleLbl="fgAcc3" presStyleIdx="2" presStyleCnt="4">
        <dgm:presLayoutVars>
          <dgm:chPref val="3"/>
        </dgm:presLayoutVars>
      </dgm:prSet>
      <dgm:spPr/>
    </dgm:pt>
    <dgm:pt modelId="{E81B189F-9FF9-4DB8-AB32-DD885C65CA4F}" type="pres">
      <dgm:prSet presAssocID="{2C7FB1F9-3040-4371-9820-2BA0867BAA30}" presName="hierChild4" presStyleCnt="0"/>
      <dgm:spPr/>
    </dgm:pt>
    <dgm:pt modelId="{10412E97-F25E-46F6-B245-2668C5BF02A1}" type="pres">
      <dgm:prSet presAssocID="{959E16BF-ABDA-42E7-ABAF-D2DEC38FB592}" presName="Name17" presStyleLbl="parChTrans1D3" presStyleIdx="3" presStyleCnt="4"/>
      <dgm:spPr/>
    </dgm:pt>
    <dgm:pt modelId="{778FD0CB-B675-4B52-A0EE-ED3DA98B940E}" type="pres">
      <dgm:prSet presAssocID="{2320B5A7-FED8-4429-9FA6-A83B6FBEC6A6}" presName="hierRoot3" presStyleCnt="0"/>
      <dgm:spPr/>
    </dgm:pt>
    <dgm:pt modelId="{EB55EED6-8834-483A-BE50-56A8B9965057}" type="pres">
      <dgm:prSet presAssocID="{2320B5A7-FED8-4429-9FA6-A83B6FBEC6A6}" presName="composite3" presStyleCnt="0"/>
      <dgm:spPr/>
    </dgm:pt>
    <dgm:pt modelId="{D3AFF0E5-1265-4498-AB5E-EB2BFC942434}" type="pres">
      <dgm:prSet presAssocID="{2320B5A7-FED8-4429-9FA6-A83B6FBEC6A6}" presName="background3" presStyleLbl="node3" presStyleIdx="3" presStyleCnt="4"/>
      <dgm:spPr/>
    </dgm:pt>
    <dgm:pt modelId="{436E921B-36D2-40BB-94D8-BA9884EB50F1}" type="pres">
      <dgm:prSet presAssocID="{2320B5A7-FED8-4429-9FA6-A83B6FBEC6A6}" presName="text3" presStyleLbl="fgAcc3" presStyleIdx="3" presStyleCnt="4">
        <dgm:presLayoutVars>
          <dgm:chPref val="3"/>
        </dgm:presLayoutVars>
      </dgm:prSet>
      <dgm:spPr/>
    </dgm:pt>
    <dgm:pt modelId="{D6DE99BD-D114-441E-8ED9-8620284111BD}" type="pres">
      <dgm:prSet presAssocID="{2320B5A7-FED8-4429-9FA6-A83B6FBEC6A6}" presName="hierChild4" presStyleCnt="0"/>
      <dgm:spPr/>
    </dgm:pt>
  </dgm:ptLst>
  <dgm:cxnLst>
    <dgm:cxn modelId="{E308270B-C149-46E1-BB3A-275453394950}" type="presOf" srcId="{EC64002B-0612-47FA-8E36-D7F1443AA909}" destId="{52012D6C-1F00-45E5-A118-355E4F6569F2}" srcOrd="0" destOrd="0" presId="urn:microsoft.com/office/officeart/2005/8/layout/hierarchy1"/>
    <dgm:cxn modelId="{507AE914-EEE9-4FD2-B391-4811A2F2AA6A}" type="presOf" srcId="{E3FF3FA4-4831-494E-B7BE-40136D683E3D}" destId="{962EFE42-828D-4A3A-8D02-59B25CD8AC24}" srcOrd="0" destOrd="0" presId="urn:microsoft.com/office/officeart/2005/8/layout/hierarchy1"/>
    <dgm:cxn modelId="{ABA6361C-88FF-4CB9-9A9F-BB73773EA22F}" type="presOf" srcId="{824399D0-CAA8-4272-A455-501F873316FF}" destId="{CDCCBD74-2002-4BC2-93EB-B2D3970DE0C9}" srcOrd="0" destOrd="0" presId="urn:microsoft.com/office/officeart/2005/8/layout/hierarchy1"/>
    <dgm:cxn modelId="{38E6852B-A1EF-44AC-96DD-A65EC74D3432}" type="presOf" srcId="{959E16BF-ABDA-42E7-ABAF-D2DEC38FB592}" destId="{10412E97-F25E-46F6-B245-2668C5BF02A1}" srcOrd="0" destOrd="0" presId="urn:microsoft.com/office/officeart/2005/8/layout/hierarchy1"/>
    <dgm:cxn modelId="{CA040141-C1BF-45A9-B416-15A25B47D9FB}" srcId="{DE3ACD5D-CA64-4C81-A97F-9D95951389E3}" destId="{760D7252-8A64-46E8-818D-776FD5E882AD}" srcOrd="1" destOrd="0" parTransId="{EC64002B-0612-47FA-8E36-D7F1443AA909}" sibTransId="{A06C1A2F-6451-40D2-A1D5-0A718F9F1A2F}"/>
    <dgm:cxn modelId="{9FD7AB65-9431-42FB-8379-A4A322773CF5}" srcId="{D671C22E-0E87-47BB-9234-B15284639038}" destId="{DE3ACD5D-CA64-4C81-A97F-9D95951389E3}" srcOrd="0" destOrd="0" parTransId="{E434F136-524C-4768-A837-96CF6C0D2555}" sibTransId="{095A9FF0-E67F-4FB2-8852-D4259AFC09E4}"/>
    <dgm:cxn modelId="{2D9F246D-92F4-4DC4-91FD-C58724A5CF27}" type="presOf" srcId="{2320B5A7-FED8-4429-9FA6-A83B6FBEC6A6}" destId="{436E921B-36D2-40BB-94D8-BA9884EB50F1}" srcOrd="0" destOrd="0" presId="urn:microsoft.com/office/officeart/2005/8/layout/hierarchy1"/>
    <dgm:cxn modelId="{D801904F-3EAC-4718-BEC9-3A193BBE5262}" srcId="{DE3ACD5D-CA64-4C81-A97F-9D95951389E3}" destId="{231CE584-13B4-4AA6-83AD-0F2E249E9437}" srcOrd="0" destOrd="0" parTransId="{DF32FD94-7475-473F-B50A-776BD3B0FF10}" sibTransId="{40B9AA45-4ECB-4F7E-8005-ADBA23815451}"/>
    <dgm:cxn modelId="{0D74AD72-F6C7-437C-B270-5DB1E5500B0A}" type="presOf" srcId="{DF32FD94-7475-473F-B50A-776BD3B0FF10}" destId="{6C748204-5CB0-4BE4-9533-A3C6DCF8580F}" srcOrd="0" destOrd="0" presId="urn:microsoft.com/office/officeart/2005/8/layout/hierarchy1"/>
    <dgm:cxn modelId="{1C753578-392E-45A3-9132-AEE7F7FE67F3}" type="presOf" srcId="{DE3ACD5D-CA64-4C81-A97F-9D95951389E3}" destId="{C9C7FB27-430F-4E6D-B078-B0258AF16CA2}" srcOrd="0" destOrd="0" presId="urn:microsoft.com/office/officeart/2005/8/layout/hierarchy1"/>
    <dgm:cxn modelId="{5BBF7F58-4FDC-4514-BDCA-D0CD6A4B0A6F}" type="presOf" srcId="{D9BE8B64-DB89-43C1-8B5D-322067AD5DE9}" destId="{344A01CA-DB1A-4DE8-9CBB-E9361373CE88}" srcOrd="0" destOrd="0" presId="urn:microsoft.com/office/officeart/2005/8/layout/hierarchy1"/>
    <dgm:cxn modelId="{2F06077B-DE33-41CD-812C-6E45B5FDA3A5}" type="presOf" srcId="{76C379CC-3665-4D20-920C-4D7DAC598E61}" destId="{BB1303B8-30EF-45FB-ACD2-2F8E4C2D4960}" srcOrd="0" destOrd="0" presId="urn:microsoft.com/office/officeart/2005/8/layout/hierarchy1"/>
    <dgm:cxn modelId="{61830A7C-51D6-4C31-871A-E9999515C314}" srcId="{760D7252-8A64-46E8-818D-776FD5E882AD}" destId="{E3FF3FA4-4831-494E-B7BE-40136D683E3D}" srcOrd="0" destOrd="0" parTransId="{AD1A9C7B-6E34-41C7-BA88-300DD8FB84A2}" sibTransId="{B3D6A5DD-0287-4AC9-A223-CF602092F86C}"/>
    <dgm:cxn modelId="{F1534C7F-0B11-4EA5-9085-B727A8E60BE8}" type="presOf" srcId="{231CE584-13B4-4AA6-83AD-0F2E249E9437}" destId="{72ED1FE6-14BB-40F9-A0EF-38723DD8D8E9}" srcOrd="0" destOrd="0" presId="urn:microsoft.com/office/officeart/2005/8/layout/hierarchy1"/>
    <dgm:cxn modelId="{48EC9B90-8C55-43A9-B572-7E4080F0E7D2}" type="presOf" srcId="{3645ACF3-E6F4-4637-8711-CF91F11766AF}" destId="{136A9CDF-6D67-4FA7-ABB4-A67A3695088C}" srcOrd="0" destOrd="0" presId="urn:microsoft.com/office/officeart/2005/8/layout/hierarchy1"/>
    <dgm:cxn modelId="{51A9439A-8E4E-496A-954F-20D98413B31B}" type="presOf" srcId="{A0446998-4706-428C-AEE3-9C4D1D806622}" destId="{FC62BC0A-847E-4BB7-AC48-AACF7304A96D}" srcOrd="0" destOrd="0" presId="urn:microsoft.com/office/officeart/2005/8/layout/hierarchy1"/>
    <dgm:cxn modelId="{50C6879B-CBEF-44F7-A07E-C3DC4B0AF93E}" type="presOf" srcId="{2C7FB1F9-3040-4371-9820-2BA0867BAA30}" destId="{E20A1E8C-505C-4240-B004-F65988034EDE}" srcOrd="0" destOrd="0" presId="urn:microsoft.com/office/officeart/2005/8/layout/hierarchy1"/>
    <dgm:cxn modelId="{CF5122A7-3A9A-4B2D-9E54-09571745EFE6}" type="presOf" srcId="{AD1A9C7B-6E34-41C7-BA88-300DD8FB84A2}" destId="{F78E8155-F33D-4D12-929B-F4F78D501699}" srcOrd="0" destOrd="0" presId="urn:microsoft.com/office/officeart/2005/8/layout/hierarchy1"/>
    <dgm:cxn modelId="{86DEB2AA-6727-46D9-A276-CBB52A89EED5}" type="presOf" srcId="{760D7252-8A64-46E8-818D-776FD5E882AD}" destId="{2CD12B6E-A8E1-4A74-86E5-4201A9CB401B}" srcOrd="0" destOrd="0" presId="urn:microsoft.com/office/officeart/2005/8/layout/hierarchy1"/>
    <dgm:cxn modelId="{5D7AECC9-681A-4700-B83E-29C6592E5CE7}" srcId="{DE3ACD5D-CA64-4C81-A97F-9D95951389E3}" destId="{D9BE8B64-DB89-43C1-8B5D-322067AD5DE9}" srcOrd="2" destOrd="0" parTransId="{3645ACF3-E6F4-4637-8711-CF91F11766AF}" sibTransId="{7FD8FB14-709B-46CF-89A9-08386D729E7F}"/>
    <dgm:cxn modelId="{13EEA8D0-DE08-4246-8CCD-FD319F69D816}" srcId="{D9BE8B64-DB89-43C1-8B5D-322067AD5DE9}" destId="{2C7FB1F9-3040-4371-9820-2BA0867BAA30}" srcOrd="0" destOrd="0" parTransId="{A0446998-4706-428C-AEE3-9C4D1D806622}" sibTransId="{A3E85F8D-AF7D-4305-95E1-0B148DF21A02}"/>
    <dgm:cxn modelId="{0941DEE3-27F2-4B1A-A319-C7B0876DEE1C}" type="presOf" srcId="{D671C22E-0E87-47BB-9234-B15284639038}" destId="{0129A7A4-2CF7-414F-B57E-816CA00CD4D1}" srcOrd="0" destOrd="0" presId="urn:microsoft.com/office/officeart/2005/8/layout/hierarchy1"/>
    <dgm:cxn modelId="{AC959AF2-DCC8-44A1-A6E2-795B5A2354B5}" srcId="{D9BE8B64-DB89-43C1-8B5D-322067AD5DE9}" destId="{2320B5A7-FED8-4429-9FA6-A83B6FBEC6A6}" srcOrd="1" destOrd="0" parTransId="{959E16BF-ABDA-42E7-ABAF-D2DEC38FB592}" sibTransId="{69F4EFC9-CA23-4D76-BFC5-BF8256065481}"/>
    <dgm:cxn modelId="{5DDA8AFD-27B8-4171-90F0-A8C6B0740369}" srcId="{231CE584-13B4-4AA6-83AD-0F2E249E9437}" destId="{824399D0-CAA8-4272-A455-501F873316FF}" srcOrd="0" destOrd="0" parTransId="{76C379CC-3665-4D20-920C-4D7DAC598E61}" sibTransId="{209D9546-786D-48DD-8A29-4AB2E480146B}"/>
    <dgm:cxn modelId="{73F06E94-233E-4865-8176-E6AB8D0DBC1D}" type="presParOf" srcId="{0129A7A4-2CF7-414F-B57E-816CA00CD4D1}" destId="{E2B955E0-D175-4BAF-AB1C-0EC97CFDD4A7}" srcOrd="0" destOrd="0" presId="urn:microsoft.com/office/officeart/2005/8/layout/hierarchy1"/>
    <dgm:cxn modelId="{6C96D66E-E0F4-4497-9C7C-09A6FBFBBF05}" type="presParOf" srcId="{E2B955E0-D175-4BAF-AB1C-0EC97CFDD4A7}" destId="{AE2364B6-B1F3-4963-85F9-40CEEC784AD1}" srcOrd="0" destOrd="0" presId="urn:microsoft.com/office/officeart/2005/8/layout/hierarchy1"/>
    <dgm:cxn modelId="{50B04614-8632-4999-955B-AD686C3AD78B}" type="presParOf" srcId="{AE2364B6-B1F3-4963-85F9-40CEEC784AD1}" destId="{CBE6FF5B-6D1A-416A-AC9D-8078C32D6875}" srcOrd="0" destOrd="0" presId="urn:microsoft.com/office/officeart/2005/8/layout/hierarchy1"/>
    <dgm:cxn modelId="{260A5CD5-BD4F-4982-8DCA-663707CF8877}" type="presParOf" srcId="{AE2364B6-B1F3-4963-85F9-40CEEC784AD1}" destId="{C9C7FB27-430F-4E6D-B078-B0258AF16CA2}" srcOrd="1" destOrd="0" presId="urn:microsoft.com/office/officeart/2005/8/layout/hierarchy1"/>
    <dgm:cxn modelId="{BDD370D3-6DAF-4FAA-A1E8-C1448C940A10}" type="presParOf" srcId="{E2B955E0-D175-4BAF-AB1C-0EC97CFDD4A7}" destId="{E627012E-30D6-49D6-AEE4-9E85FDFE631E}" srcOrd="1" destOrd="0" presId="urn:microsoft.com/office/officeart/2005/8/layout/hierarchy1"/>
    <dgm:cxn modelId="{2F0E1AEE-9687-4368-ADD0-5B8CF158DA9E}" type="presParOf" srcId="{E627012E-30D6-49D6-AEE4-9E85FDFE631E}" destId="{6C748204-5CB0-4BE4-9533-A3C6DCF8580F}" srcOrd="0" destOrd="0" presId="urn:microsoft.com/office/officeart/2005/8/layout/hierarchy1"/>
    <dgm:cxn modelId="{E9028D99-AE14-4DB9-8AB4-A27FD91C04F6}" type="presParOf" srcId="{E627012E-30D6-49D6-AEE4-9E85FDFE631E}" destId="{EC289EF0-C413-4C93-B638-0696403BD4F4}" srcOrd="1" destOrd="0" presId="urn:microsoft.com/office/officeart/2005/8/layout/hierarchy1"/>
    <dgm:cxn modelId="{4D018D6D-E782-4308-9067-BCCF9E60B409}" type="presParOf" srcId="{EC289EF0-C413-4C93-B638-0696403BD4F4}" destId="{92F566CD-DFBD-4649-B625-8376FFF9819D}" srcOrd="0" destOrd="0" presId="urn:microsoft.com/office/officeart/2005/8/layout/hierarchy1"/>
    <dgm:cxn modelId="{1DD6B299-A2EB-4C34-87A1-3D70767AA171}" type="presParOf" srcId="{92F566CD-DFBD-4649-B625-8376FFF9819D}" destId="{6D205D8A-C4D7-4E8B-814F-DCB7C3697902}" srcOrd="0" destOrd="0" presId="urn:microsoft.com/office/officeart/2005/8/layout/hierarchy1"/>
    <dgm:cxn modelId="{2230E8B4-E3F1-45F0-8817-58AC3BBF535F}" type="presParOf" srcId="{92F566CD-DFBD-4649-B625-8376FFF9819D}" destId="{72ED1FE6-14BB-40F9-A0EF-38723DD8D8E9}" srcOrd="1" destOrd="0" presId="urn:microsoft.com/office/officeart/2005/8/layout/hierarchy1"/>
    <dgm:cxn modelId="{8AA141B4-CBA1-4D6E-AB4E-70D16A4A5250}" type="presParOf" srcId="{EC289EF0-C413-4C93-B638-0696403BD4F4}" destId="{C1DE81C2-64E6-47E1-A5C1-E40D07E558ED}" srcOrd="1" destOrd="0" presId="urn:microsoft.com/office/officeart/2005/8/layout/hierarchy1"/>
    <dgm:cxn modelId="{50484CE4-F3A3-46C6-AEA7-9470D3A3158A}" type="presParOf" srcId="{C1DE81C2-64E6-47E1-A5C1-E40D07E558ED}" destId="{BB1303B8-30EF-45FB-ACD2-2F8E4C2D4960}" srcOrd="0" destOrd="0" presId="urn:microsoft.com/office/officeart/2005/8/layout/hierarchy1"/>
    <dgm:cxn modelId="{E6BFE72C-6E84-4F5E-B8FE-1340EC478D01}" type="presParOf" srcId="{C1DE81C2-64E6-47E1-A5C1-E40D07E558ED}" destId="{F3454D5F-706C-4B9A-BA81-90ED3E7B1BD5}" srcOrd="1" destOrd="0" presId="urn:microsoft.com/office/officeart/2005/8/layout/hierarchy1"/>
    <dgm:cxn modelId="{885F46D4-2641-4822-AD2F-A338590C82E6}" type="presParOf" srcId="{F3454D5F-706C-4B9A-BA81-90ED3E7B1BD5}" destId="{84E18257-1537-4438-B655-24829DC0518C}" srcOrd="0" destOrd="0" presId="urn:microsoft.com/office/officeart/2005/8/layout/hierarchy1"/>
    <dgm:cxn modelId="{C48604EE-7FC7-4D4F-9FF9-777DFDC935E1}" type="presParOf" srcId="{84E18257-1537-4438-B655-24829DC0518C}" destId="{36566819-991B-45B3-AFDB-55D2E543661F}" srcOrd="0" destOrd="0" presId="urn:microsoft.com/office/officeart/2005/8/layout/hierarchy1"/>
    <dgm:cxn modelId="{E611B5AF-9398-4748-8DC2-44A2267B9ECB}" type="presParOf" srcId="{84E18257-1537-4438-B655-24829DC0518C}" destId="{CDCCBD74-2002-4BC2-93EB-B2D3970DE0C9}" srcOrd="1" destOrd="0" presId="urn:microsoft.com/office/officeart/2005/8/layout/hierarchy1"/>
    <dgm:cxn modelId="{10E9A625-30D5-49E0-B68F-3612BBD1B280}" type="presParOf" srcId="{F3454D5F-706C-4B9A-BA81-90ED3E7B1BD5}" destId="{F0256310-66DF-4587-87B2-E252EBB5EE57}" srcOrd="1" destOrd="0" presId="urn:microsoft.com/office/officeart/2005/8/layout/hierarchy1"/>
    <dgm:cxn modelId="{6EAA242A-63E2-4BD4-97D0-B740A8868088}" type="presParOf" srcId="{E627012E-30D6-49D6-AEE4-9E85FDFE631E}" destId="{52012D6C-1F00-45E5-A118-355E4F6569F2}" srcOrd="2" destOrd="0" presId="urn:microsoft.com/office/officeart/2005/8/layout/hierarchy1"/>
    <dgm:cxn modelId="{BF0DF013-72B3-4DA8-893E-0B596B886506}" type="presParOf" srcId="{E627012E-30D6-49D6-AEE4-9E85FDFE631E}" destId="{F0BF23BA-93C4-424B-BEF2-629ED407732B}" srcOrd="3" destOrd="0" presId="urn:microsoft.com/office/officeart/2005/8/layout/hierarchy1"/>
    <dgm:cxn modelId="{78BBF756-4F5A-4F8A-88E4-C1480F260BCA}" type="presParOf" srcId="{F0BF23BA-93C4-424B-BEF2-629ED407732B}" destId="{5D828177-51E8-4A89-BDC4-FA09F015CFE5}" srcOrd="0" destOrd="0" presId="urn:microsoft.com/office/officeart/2005/8/layout/hierarchy1"/>
    <dgm:cxn modelId="{C0E71DC6-543E-46D9-A10A-AC513942353F}" type="presParOf" srcId="{5D828177-51E8-4A89-BDC4-FA09F015CFE5}" destId="{A137C939-76EC-45CE-B99E-D90A519ABFDA}" srcOrd="0" destOrd="0" presId="urn:microsoft.com/office/officeart/2005/8/layout/hierarchy1"/>
    <dgm:cxn modelId="{59120DC7-9AC0-44B8-9CA9-2F91126A2ADE}" type="presParOf" srcId="{5D828177-51E8-4A89-BDC4-FA09F015CFE5}" destId="{2CD12B6E-A8E1-4A74-86E5-4201A9CB401B}" srcOrd="1" destOrd="0" presId="urn:microsoft.com/office/officeart/2005/8/layout/hierarchy1"/>
    <dgm:cxn modelId="{DBE79AA5-DD76-499A-9400-400BDDDD8B55}" type="presParOf" srcId="{F0BF23BA-93C4-424B-BEF2-629ED407732B}" destId="{E6E80913-F1DC-4323-BE01-7D82CC81BC16}" srcOrd="1" destOrd="0" presId="urn:microsoft.com/office/officeart/2005/8/layout/hierarchy1"/>
    <dgm:cxn modelId="{8C67BB79-2A8E-457D-94C5-57B8885954A2}" type="presParOf" srcId="{E6E80913-F1DC-4323-BE01-7D82CC81BC16}" destId="{F78E8155-F33D-4D12-929B-F4F78D501699}" srcOrd="0" destOrd="0" presId="urn:microsoft.com/office/officeart/2005/8/layout/hierarchy1"/>
    <dgm:cxn modelId="{367A466E-D9C2-4492-BFE1-50BE97ABB5ED}" type="presParOf" srcId="{E6E80913-F1DC-4323-BE01-7D82CC81BC16}" destId="{10966064-6ADC-48EF-9FE2-7E61475654E3}" srcOrd="1" destOrd="0" presId="urn:microsoft.com/office/officeart/2005/8/layout/hierarchy1"/>
    <dgm:cxn modelId="{61B2E846-E854-44DC-9678-E9F45862223D}" type="presParOf" srcId="{10966064-6ADC-48EF-9FE2-7E61475654E3}" destId="{FB96CBE1-A76B-4723-9205-C9ABE7F2D11D}" srcOrd="0" destOrd="0" presId="urn:microsoft.com/office/officeart/2005/8/layout/hierarchy1"/>
    <dgm:cxn modelId="{E1637C67-5E13-4D0B-A843-C20CEF44A914}" type="presParOf" srcId="{FB96CBE1-A76B-4723-9205-C9ABE7F2D11D}" destId="{89EBA91A-9698-475A-BC9D-A1BF84C19EC4}" srcOrd="0" destOrd="0" presId="urn:microsoft.com/office/officeart/2005/8/layout/hierarchy1"/>
    <dgm:cxn modelId="{11CAA5EB-73F1-4F39-919A-7C4B0966021C}" type="presParOf" srcId="{FB96CBE1-A76B-4723-9205-C9ABE7F2D11D}" destId="{962EFE42-828D-4A3A-8D02-59B25CD8AC24}" srcOrd="1" destOrd="0" presId="urn:microsoft.com/office/officeart/2005/8/layout/hierarchy1"/>
    <dgm:cxn modelId="{ADEEE444-2E5A-4D74-A46D-74B9777112C1}" type="presParOf" srcId="{10966064-6ADC-48EF-9FE2-7E61475654E3}" destId="{E41D445F-2484-4113-A0D8-42141CA30695}" srcOrd="1" destOrd="0" presId="urn:microsoft.com/office/officeart/2005/8/layout/hierarchy1"/>
    <dgm:cxn modelId="{416B2D7C-8000-46B0-8BBB-077D690C8DD0}" type="presParOf" srcId="{E627012E-30D6-49D6-AEE4-9E85FDFE631E}" destId="{136A9CDF-6D67-4FA7-ABB4-A67A3695088C}" srcOrd="4" destOrd="0" presId="urn:microsoft.com/office/officeart/2005/8/layout/hierarchy1"/>
    <dgm:cxn modelId="{8F530046-C2D2-4DDA-9754-A9C0BC6EB54E}" type="presParOf" srcId="{E627012E-30D6-49D6-AEE4-9E85FDFE631E}" destId="{03A5FEDC-C8AD-43D3-B131-22ECFB197368}" srcOrd="5" destOrd="0" presId="urn:microsoft.com/office/officeart/2005/8/layout/hierarchy1"/>
    <dgm:cxn modelId="{4614BF31-111C-4BB1-B7FE-C938E8B797DB}" type="presParOf" srcId="{03A5FEDC-C8AD-43D3-B131-22ECFB197368}" destId="{D1E7F1FD-D4DC-49BD-AE53-45196D04789F}" srcOrd="0" destOrd="0" presId="urn:microsoft.com/office/officeart/2005/8/layout/hierarchy1"/>
    <dgm:cxn modelId="{3546729E-617D-47D8-BB75-C5D483A2F19D}" type="presParOf" srcId="{D1E7F1FD-D4DC-49BD-AE53-45196D04789F}" destId="{58AAEFBB-1255-4928-B1AC-BB75181DD514}" srcOrd="0" destOrd="0" presId="urn:microsoft.com/office/officeart/2005/8/layout/hierarchy1"/>
    <dgm:cxn modelId="{33CEFB86-B5A4-47B9-A4C4-88D88F4489C1}" type="presParOf" srcId="{D1E7F1FD-D4DC-49BD-AE53-45196D04789F}" destId="{344A01CA-DB1A-4DE8-9CBB-E9361373CE88}" srcOrd="1" destOrd="0" presId="urn:microsoft.com/office/officeart/2005/8/layout/hierarchy1"/>
    <dgm:cxn modelId="{F3A33180-C7F3-4949-BD37-2E5D6F7A02D0}" type="presParOf" srcId="{03A5FEDC-C8AD-43D3-B131-22ECFB197368}" destId="{44A7E323-6149-4AA7-A71D-41463805B607}" srcOrd="1" destOrd="0" presId="urn:microsoft.com/office/officeart/2005/8/layout/hierarchy1"/>
    <dgm:cxn modelId="{ABE92FBD-A6A5-4125-B171-9789B4A2D5FA}" type="presParOf" srcId="{44A7E323-6149-4AA7-A71D-41463805B607}" destId="{FC62BC0A-847E-4BB7-AC48-AACF7304A96D}" srcOrd="0" destOrd="0" presId="urn:microsoft.com/office/officeart/2005/8/layout/hierarchy1"/>
    <dgm:cxn modelId="{81EF18A0-61D3-43C9-A03E-E8848A3BE205}" type="presParOf" srcId="{44A7E323-6149-4AA7-A71D-41463805B607}" destId="{39CB7EDF-FD66-4064-B117-1172A216FB1B}" srcOrd="1" destOrd="0" presId="urn:microsoft.com/office/officeart/2005/8/layout/hierarchy1"/>
    <dgm:cxn modelId="{29C03FC0-2EC9-4CAB-8356-4A7E8106A062}" type="presParOf" srcId="{39CB7EDF-FD66-4064-B117-1172A216FB1B}" destId="{0E79869D-35CA-4EE5-9453-2E0D9308ACC8}" srcOrd="0" destOrd="0" presId="urn:microsoft.com/office/officeart/2005/8/layout/hierarchy1"/>
    <dgm:cxn modelId="{3FD6693F-FAF9-4D70-AB60-21A9F45A4C55}" type="presParOf" srcId="{0E79869D-35CA-4EE5-9453-2E0D9308ACC8}" destId="{435C9CCF-3A9C-4C78-92DF-7C222C24E1F1}" srcOrd="0" destOrd="0" presId="urn:microsoft.com/office/officeart/2005/8/layout/hierarchy1"/>
    <dgm:cxn modelId="{6A6CF293-F2BA-4C9D-97DC-BFE4B21A2EF4}" type="presParOf" srcId="{0E79869D-35CA-4EE5-9453-2E0D9308ACC8}" destId="{E20A1E8C-505C-4240-B004-F65988034EDE}" srcOrd="1" destOrd="0" presId="urn:microsoft.com/office/officeart/2005/8/layout/hierarchy1"/>
    <dgm:cxn modelId="{FCA49105-40DB-4563-B278-6C30197AACC4}" type="presParOf" srcId="{39CB7EDF-FD66-4064-B117-1172A216FB1B}" destId="{E81B189F-9FF9-4DB8-AB32-DD885C65CA4F}" srcOrd="1" destOrd="0" presId="urn:microsoft.com/office/officeart/2005/8/layout/hierarchy1"/>
    <dgm:cxn modelId="{9257665A-8801-4CBF-A9B7-13E9245FE989}" type="presParOf" srcId="{44A7E323-6149-4AA7-A71D-41463805B607}" destId="{10412E97-F25E-46F6-B245-2668C5BF02A1}" srcOrd="2" destOrd="0" presId="urn:microsoft.com/office/officeart/2005/8/layout/hierarchy1"/>
    <dgm:cxn modelId="{4AE85771-8768-49D1-B24A-0CCDEFEC5014}" type="presParOf" srcId="{44A7E323-6149-4AA7-A71D-41463805B607}" destId="{778FD0CB-B675-4B52-A0EE-ED3DA98B940E}" srcOrd="3" destOrd="0" presId="urn:microsoft.com/office/officeart/2005/8/layout/hierarchy1"/>
    <dgm:cxn modelId="{2D9575A6-0849-408D-8ACC-BDDA132C697E}" type="presParOf" srcId="{778FD0CB-B675-4B52-A0EE-ED3DA98B940E}" destId="{EB55EED6-8834-483A-BE50-56A8B9965057}" srcOrd="0" destOrd="0" presId="urn:microsoft.com/office/officeart/2005/8/layout/hierarchy1"/>
    <dgm:cxn modelId="{D30EA638-801D-4793-B105-B6329BAA0EAE}" type="presParOf" srcId="{EB55EED6-8834-483A-BE50-56A8B9965057}" destId="{D3AFF0E5-1265-4498-AB5E-EB2BFC942434}" srcOrd="0" destOrd="0" presId="urn:microsoft.com/office/officeart/2005/8/layout/hierarchy1"/>
    <dgm:cxn modelId="{1022E6CD-C875-434B-9DB8-219E8304D43A}" type="presParOf" srcId="{EB55EED6-8834-483A-BE50-56A8B9965057}" destId="{436E921B-36D2-40BB-94D8-BA9884EB50F1}" srcOrd="1" destOrd="0" presId="urn:microsoft.com/office/officeart/2005/8/layout/hierarchy1"/>
    <dgm:cxn modelId="{6CD993F8-FFC3-412D-AEDB-A32FADD960D0}" type="presParOf" srcId="{778FD0CB-B675-4B52-A0EE-ED3DA98B940E}" destId="{D6DE99BD-D114-441E-8ED9-8620284111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71C22E-0E87-47BB-9234-B1528463903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E3ACD5D-CA64-4C81-A97F-9D95951389E3}">
      <dgm:prSet phldrT="[Text]"/>
      <dgm:spPr/>
      <dgm:t>
        <a:bodyPr/>
        <a:lstStyle/>
        <a:p>
          <a:pPr rtl="1"/>
          <a:r>
            <a:rPr lang="he-IL" dirty="0"/>
            <a:t>תוספת שביעית</a:t>
          </a:r>
        </a:p>
      </dgm:t>
    </dgm:pt>
    <dgm:pt modelId="{E434F136-524C-4768-A837-96CF6C0D2555}" type="parTrans" cxnId="{9FD7AB65-9431-42FB-8379-A4A322773CF5}">
      <dgm:prSet/>
      <dgm:spPr/>
      <dgm:t>
        <a:bodyPr/>
        <a:lstStyle/>
        <a:p>
          <a:pPr rtl="1"/>
          <a:endParaRPr lang="he-IL"/>
        </a:p>
      </dgm:t>
    </dgm:pt>
    <dgm:pt modelId="{095A9FF0-E67F-4FB2-8852-D4259AFC09E4}" type="sibTrans" cxnId="{9FD7AB65-9431-42FB-8379-A4A322773CF5}">
      <dgm:prSet/>
      <dgm:spPr/>
      <dgm:t>
        <a:bodyPr/>
        <a:lstStyle/>
        <a:p>
          <a:pPr rtl="1"/>
          <a:endParaRPr lang="he-IL"/>
        </a:p>
      </dgm:t>
    </dgm:pt>
    <dgm:pt modelId="{231CE584-13B4-4AA6-83AD-0F2E249E9437}">
      <dgm:prSet phldrT="[Text]"/>
      <dgm:spPr/>
      <dgm:t>
        <a:bodyPr/>
        <a:lstStyle/>
        <a:p>
          <a:pPr rtl="1"/>
          <a:r>
            <a:rPr lang="he-IL" dirty="0"/>
            <a:t>חריש הנכנס (שביתת הקרקע בשביעית, שביתת כלים לב"ש)</a:t>
          </a:r>
        </a:p>
      </dgm:t>
    </dgm:pt>
    <dgm:pt modelId="{DF32FD94-7475-473F-B50A-776BD3B0FF10}" type="parTrans" cxnId="{D801904F-3EAC-4718-BEC9-3A193BBE5262}">
      <dgm:prSet/>
      <dgm:spPr/>
      <dgm:t>
        <a:bodyPr/>
        <a:lstStyle/>
        <a:p>
          <a:pPr rtl="1"/>
          <a:endParaRPr lang="he-IL"/>
        </a:p>
      </dgm:t>
    </dgm:pt>
    <dgm:pt modelId="{40B9AA45-4ECB-4F7E-8005-ADBA23815451}" type="sibTrans" cxnId="{D801904F-3EAC-4718-BEC9-3A193BBE5262}">
      <dgm:prSet/>
      <dgm:spPr/>
      <dgm:t>
        <a:bodyPr/>
        <a:lstStyle/>
        <a:p>
          <a:pPr rtl="1"/>
          <a:endParaRPr lang="he-IL"/>
        </a:p>
      </dgm:t>
    </dgm:pt>
    <dgm:pt modelId="{824399D0-CAA8-4272-A455-501F873316FF}">
      <dgm:prSet phldrT="[Text]"/>
      <dgm:spPr/>
      <dgm:t>
        <a:bodyPr/>
        <a:lstStyle/>
        <a:p>
          <a:pPr rtl="1"/>
          <a:r>
            <a:rPr lang="he-IL" dirty="0"/>
            <a:t>ר"ע, רמב"ם</a:t>
          </a:r>
        </a:p>
      </dgm:t>
    </dgm:pt>
    <dgm:pt modelId="{76C379CC-3665-4D20-920C-4D7DAC598E61}" type="parTrans" cxnId="{5DDA8AFD-27B8-4171-90F0-A8C6B0740369}">
      <dgm:prSet/>
      <dgm:spPr/>
      <dgm:t>
        <a:bodyPr/>
        <a:lstStyle/>
        <a:p>
          <a:pPr rtl="1"/>
          <a:endParaRPr lang="he-IL"/>
        </a:p>
      </dgm:t>
    </dgm:pt>
    <dgm:pt modelId="{209D9546-786D-48DD-8A29-4AB2E480146B}" type="sibTrans" cxnId="{5DDA8AFD-27B8-4171-90F0-A8C6B0740369}">
      <dgm:prSet/>
      <dgm:spPr/>
      <dgm:t>
        <a:bodyPr/>
        <a:lstStyle/>
        <a:p>
          <a:pPr rtl="1"/>
          <a:endParaRPr lang="he-IL"/>
        </a:p>
      </dgm:t>
    </dgm:pt>
    <dgm:pt modelId="{760D7252-8A64-46E8-818D-776FD5E882AD}">
      <dgm:prSet phldrT="[Text]"/>
      <dgm:spPr/>
      <dgm:t>
        <a:bodyPr/>
        <a:lstStyle/>
        <a:p>
          <a:pPr rtl="1"/>
          <a:r>
            <a:rPr lang="en-US" dirty="0"/>
            <a:t>Expanding the </a:t>
          </a:r>
          <a:r>
            <a:rPr lang="en-US" dirty="0" err="1"/>
            <a:t>Kedushat</a:t>
          </a:r>
          <a:r>
            <a:rPr lang="en-US" dirty="0"/>
            <a:t>- </a:t>
          </a:r>
          <a:br>
            <a:rPr lang="en-US" dirty="0"/>
          </a:br>
          <a:r>
            <a:rPr lang="he-IL" dirty="0"/>
            <a:t>אחת\בשנה</a:t>
          </a:r>
        </a:p>
      </dgm:t>
    </dgm:pt>
    <dgm:pt modelId="{EC64002B-0612-47FA-8E36-D7F1443AA909}" type="parTrans" cxnId="{CA040141-C1BF-45A9-B416-15A25B47D9FB}">
      <dgm:prSet/>
      <dgm:spPr/>
      <dgm:t>
        <a:bodyPr/>
        <a:lstStyle/>
        <a:p>
          <a:pPr rtl="1"/>
          <a:endParaRPr lang="he-IL"/>
        </a:p>
      </dgm:t>
    </dgm:pt>
    <dgm:pt modelId="{A06C1A2F-6451-40D2-A1D5-0A718F9F1A2F}" type="sibTrans" cxnId="{CA040141-C1BF-45A9-B416-15A25B47D9FB}">
      <dgm:prSet/>
      <dgm:spPr/>
      <dgm:t>
        <a:bodyPr/>
        <a:lstStyle/>
        <a:p>
          <a:pPr rtl="1"/>
          <a:endParaRPr lang="he-IL"/>
        </a:p>
      </dgm:t>
    </dgm:pt>
    <dgm:pt modelId="{E3FF3FA4-4831-494E-B7BE-40136D683E3D}">
      <dgm:prSet phldrT="[Text]"/>
      <dgm:spPr/>
      <dgm:t>
        <a:bodyPr/>
        <a:lstStyle/>
        <a:p>
          <a:pPr rtl="1"/>
          <a:r>
            <a:rPr lang="he-IL" dirty="0"/>
            <a:t>רש"י- תוספת שביעית שווה לדיני שביעית</a:t>
          </a:r>
        </a:p>
      </dgm:t>
    </dgm:pt>
    <dgm:pt modelId="{AD1A9C7B-6E34-41C7-BA88-300DD8FB84A2}" type="parTrans" cxnId="{61830A7C-51D6-4C31-871A-E9999515C314}">
      <dgm:prSet/>
      <dgm:spPr/>
      <dgm:t>
        <a:bodyPr/>
        <a:lstStyle/>
        <a:p>
          <a:pPr rtl="1"/>
          <a:endParaRPr lang="he-IL"/>
        </a:p>
      </dgm:t>
    </dgm:pt>
    <dgm:pt modelId="{B3D6A5DD-0287-4AC9-A223-CF602092F86C}" type="sibTrans" cxnId="{61830A7C-51D6-4C31-871A-E9999515C314}">
      <dgm:prSet/>
      <dgm:spPr/>
      <dgm:t>
        <a:bodyPr/>
        <a:lstStyle/>
        <a:p>
          <a:pPr rtl="1"/>
          <a:endParaRPr lang="he-IL"/>
        </a:p>
      </dgm:t>
    </dgm:pt>
    <dgm:pt modelId="{D9BE8B64-DB89-43C1-8B5D-322067AD5DE9}">
      <dgm:prSet phldrT="[Text]"/>
      <dgm:spPr/>
      <dgm:t>
        <a:bodyPr/>
        <a:lstStyle/>
        <a:p>
          <a:pPr rtl="1"/>
          <a:r>
            <a:rPr lang="he-IL" dirty="0"/>
            <a:t>תוספת כמטרה שלנו ליצור שביעית מצדנו (</a:t>
          </a:r>
          <a:r>
            <a:rPr lang="he-IL" b="0" i="0" dirty="0" err="1"/>
            <a:t>אתערותא</a:t>
          </a:r>
          <a:r>
            <a:rPr lang="he-IL" b="0" i="0" dirty="0"/>
            <a:t> </a:t>
          </a:r>
          <a:r>
            <a:rPr lang="he-IL" b="0" i="0" dirty="0" err="1"/>
            <a:t>דלתתא</a:t>
          </a:r>
          <a:r>
            <a:rPr lang="he-IL" dirty="0"/>
            <a:t>)</a:t>
          </a:r>
        </a:p>
      </dgm:t>
    </dgm:pt>
    <dgm:pt modelId="{3645ACF3-E6F4-4637-8711-CF91F11766AF}" type="parTrans" cxnId="{5D7AECC9-681A-4700-B83E-29C6592E5CE7}">
      <dgm:prSet/>
      <dgm:spPr/>
      <dgm:t>
        <a:bodyPr/>
        <a:lstStyle/>
        <a:p>
          <a:pPr rtl="1"/>
          <a:endParaRPr lang="he-IL"/>
        </a:p>
      </dgm:t>
    </dgm:pt>
    <dgm:pt modelId="{7FD8FB14-709B-46CF-89A9-08386D729E7F}" type="sibTrans" cxnId="{5D7AECC9-681A-4700-B83E-29C6592E5CE7}">
      <dgm:prSet/>
      <dgm:spPr/>
      <dgm:t>
        <a:bodyPr/>
        <a:lstStyle/>
        <a:p>
          <a:pPr rtl="1"/>
          <a:endParaRPr lang="he-IL"/>
        </a:p>
      </dgm:t>
    </dgm:pt>
    <dgm:pt modelId="{2C7FB1F9-3040-4371-9820-2BA0867BAA30}">
      <dgm:prSet phldrT="[Text]"/>
      <dgm:spPr/>
      <dgm:t>
        <a:bodyPr/>
        <a:lstStyle/>
        <a:p>
          <a:pPr rtl="1"/>
          <a:r>
            <a:rPr lang="he-IL" dirty="0"/>
            <a:t>שמיטה- איסור גם בהשרשה שצריך שביתת הארץ</a:t>
          </a:r>
        </a:p>
      </dgm:t>
    </dgm:pt>
    <dgm:pt modelId="{A0446998-4706-428C-AEE3-9C4D1D806622}" type="parTrans" cxnId="{13EEA8D0-DE08-4246-8CCD-FD319F69D816}">
      <dgm:prSet/>
      <dgm:spPr/>
      <dgm:t>
        <a:bodyPr/>
        <a:lstStyle/>
        <a:p>
          <a:pPr rtl="1"/>
          <a:endParaRPr lang="he-IL"/>
        </a:p>
      </dgm:t>
    </dgm:pt>
    <dgm:pt modelId="{A3E85F8D-AF7D-4305-95E1-0B148DF21A02}" type="sibTrans" cxnId="{13EEA8D0-DE08-4246-8CCD-FD319F69D816}">
      <dgm:prSet/>
      <dgm:spPr/>
      <dgm:t>
        <a:bodyPr/>
        <a:lstStyle/>
        <a:p>
          <a:pPr rtl="1"/>
          <a:endParaRPr lang="he-IL"/>
        </a:p>
      </dgm:t>
    </dgm:pt>
    <dgm:pt modelId="{2320B5A7-FED8-4429-9FA6-A83B6FBEC6A6}">
      <dgm:prSet phldrT="[Text]"/>
      <dgm:spPr/>
      <dgm:t>
        <a:bodyPr/>
        <a:lstStyle/>
        <a:p>
          <a:pPr rtl="1"/>
          <a:r>
            <a:rPr lang="he-IL" dirty="0"/>
            <a:t>תוספת- רק מלאכות האדם אסורות</a:t>
          </a:r>
          <a:br>
            <a:rPr lang="en-US" dirty="0"/>
          </a:br>
          <a:r>
            <a:rPr lang="he-IL" dirty="0"/>
            <a:t>אנו פועלים ל"תשמטנה </a:t>
          </a:r>
          <a:r>
            <a:rPr lang="he-IL" dirty="0" err="1"/>
            <a:t>ונטשתה</a:t>
          </a:r>
          <a:r>
            <a:rPr lang="he-IL" dirty="0"/>
            <a:t>"</a:t>
          </a:r>
          <a:br>
            <a:rPr lang="en-US" dirty="0"/>
          </a:br>
          <a:r>
            <a:rPr lang="he-IL" dirty="0"/>
            <a:t>(ר"ת- השרשה מותרת)</a:t>
          </a:r>
        </a:p>
      </dgm:t>
    </dgm:pt>
    <dgm:pt modelId="{959E16BF-ABDA-42E7-ABAF-D2DEC38FB592}" type="parTrans" cxnId="{AC959AF2-DCC8-44A1-A6E2-795B5A2354B5}">
      <dgm:prSet/>
      <dgm:spPr/>
      <dgm:t>
        <a:bodyPr/>
        <a:lstStyle/>
        <a:p>
          <a:pPr rtl="1"/>
          <a:endParaRPr lang="he-IL"/>
        </a:p>
      </dgm:t>
    </dgm:pt>
    <dgm:pt modelId="{69F4EFC9-CA23-4D76-BFC5-BF8256065481}" type="sibTrans" cxnId="{AC959AF2-DCC8-44A1-A6E2-795B5A2354B5}">
      <dgm:prSet/>
      <dgm:spPr/>
      <dgm:t>
        <a:bodyPr/>
        <a:lstStyle/>
        <a:p>
          <a:pPr rtl="1"/>
          <a:endParaRPr lang="he-IL"/>
        </a:p>
      </dgm:t>
    </dgm:pt>
    <dgm:pt modelId="{3E207E68-5B5D-4AC3-8534-422358EC1FD7}">
      <dgm:prSet phldrT="[Text]"/>
      <dgm:spPr/>
      <dgm:t>
        <a:bodyPr/>
        <a:lstStyle/>
        <a:p>
          <a:pPr rtl="1"/>
          <a:r>
            <a:rPr lang="he-IL" dirty="0"/>
            <a:t>ויש ללקות כמו כל מלאכה בשביעית</a:t>
          </a:r>
        </a:p>
      </dgm:t>
    </dgm:pt>
    <dgm:pt modelId="{B456E659-D619-45D9-97FC-FBCD94857452}" type="parTrans" cxnId="{65425456-E22C-4B23-9CBF-2318EA21AA77}">
      <dgm:prSet/>
      <dgm:spPr/>
    </dgm:pt>
    <dgm:pt modelId="{3E7FD2EC-680B-4242-82A9-671CC21F0053}" type="sibTrans" cxnId="{65425456-E22C-4B23-9CBF-2318EA21AA77}">
      <dgm:prSet/>
      <dgm:spPr/>
    </dgm:pt>
    <dgm:pt modelId="{90EA1E83-3CB2-4A3A-8293-895043546EDD}">
      <dgm:prSet phldrT="[Text]"/>
      <dgm:spPr/>
      <dgm:t>
        <a:bodyPr/>
        <a:lstStyle/>
        <a:p>
          <a:pPr rtl="1"/>
          <a:r>
            <a:rPr lang="he-IL" dirty="0"/>
            <a:t>וכיון שתוספת שביעית עשה, אין מלקות </a:t>
          </a:r>
        </a:p>
      </dgm:t>
    </dgm:pt>
    <dgm:pt modelId="{D2A90BB8-8112-47F6-A0BC-2AEDA0119879}" type="parTrans" cxnId="{3CC0488F-0CAB-4DC0-8350-9146D2B393ED}">
      <dgm:prSet/>
      <dgm:spPr/>
    </dgm:pt>
    <dgm:pt modelId="{7080E037-1B42-4F88-B7CA-57104003B7A6}" type="sibTrans" cxnId="{3CC0488F-0CAB-4DC0-8350-9146D2B393ED}">
      <dgm:prSet/>
      <dgm:spPr/>
    </dgm:pt>
    <dgm:pt modelId="{0129A7A4-2CF7-414F-B57E-816CA00CD4D1}" type="pres">
      <dgm:prSet presAssocID="{D671C22E-0E87-47BB-9234-B15284639038}" presName="hierChild1" presStyleCnt="0">
        <dgm:presLayoutVars>
          <dgm:chPref val="1"/>
          <dgm:dir/>
          <dgm:animOne val="branch"/>
          <dgm:animLvl val="lvl"/>
          <dgm:resizeHandles/>
        </dgm:presLayoutVars>
      </dgm:prSet>
      <dgm:spPr/>
    </dgm:pt>
    <dgm:pt modelId="{E2B955E0-D175-4BAF-AB1C-0EC97CFDD4A7}" type="pres">
      <dgm:prSet presAssocID="{DE3ACD5D-CA64-4C81-A97F-9D95951389E3}" presName="hierRoot1" presStyleCnt="0"/>
      <dgm:spPr/>
    </dgm:pt>
    <dgm:pt modelId="{AE2364B6-B1F3-4963-85F9-40CEEC784AD1}" type="pres">
      <dgm:prSet presAssocID="{DE3ACD5D-CA64-4C81-A97F-9D95951389E3}" presName="composite" presStyleCnt="0"/>
      <dgm:spPr/>
    </dgm:pt>
    <dgm:pt modelId="{CBE6FF5B-6D1A-416A-AC9D-8078C32D6875}" type="pres">
      <dgm:prSet presAssocID="{DE3ACD5D-CA64-4C81-A97F-9D95951389E3}" presName="background" presStyleLbl="node0" presStyleIdx="0" presStyleCnt="1"/>
      <dgm:spPr/>
    </dgm:pt>
    <dgm:pt modelId="{C9C7FB27-430F-4E6D-B078-B0258AF16CA2}" type="pres">
      <dgm:prSet presAssocID="{DE3ACD5D-CA64-4C81-A97F-9D95951389E3}" presName="text" presStyleLbl="fgAcc0" presStyleIdx="0" presStyleCnt="1">
        <dgm:presLayoutVars>
          <dgm:chPref val="3"/>
        </dgm:presLayoutVars>
      </dgm:prSet>
      <dgm:spPr/>
    </dgm:pt>
    <dgm:pt modelId="{E627012E-30D6-49D6-AEE4-9E85FDFE631E}" type="pres">
      <dgm:prSet presAssocID="{DE3ACD5D-CA64-4C81-A97F-9D95951389E3}" presName="hierChild2" presStyleCnt="0"/>
      <dgm:spPr/>
    </dgm:pt>
    <dgm:pt modelId="{6C748204-5CB0-4BE4-9533-A3C6DCF8580F}" type="pres">
      <dgm:prSet presAssocID="{DF32FD94-7475-473F-B50A-776BD3B0FF10}" presName="Name10" presStyleLbl="parChTrans1D2" presStyleIdx="0" presStyleCnt="3"/>
      <dgm:spPr/>
    </dgm:pt>
    <dgm:pt modelId="{EC289EF0-C413-4C93-B638-0696403BD4F4}" type="pres">
      <dgm:prSet presAssocID="{231CE584-13B4-4AA6-83AD-0F2E249E9437}" presName="hierRoot2" presStyleCnt="0"/>
      <dgm:spPr/>
    </dgm:pt>
    <dgm:pt modelId="{92F566CD-DFBD-4649-B625-8376FFF9819D}" type="pres">
      <dgm:prSet presAssocID="{231CE584-13B4-4AA6-83AD-0F2E249E9437}" presName="composite2" presStyleCnt="0"/>
      <dgm:spPr/>
    </dgm:pt>
    <dgm:pt modelId="{6D205D8A-C4D7-4E8B-814F-DCB7C3697902}" type="pres">
      <dgm:prSet presAssocID="{231CE584-13B4-4AA6-83AD-0F2E249E9437}" presName="background2" presStyleLbl="node2" presStyleIdx="0" presStyleCnt="3"/>
      <dgm:spPr/>
    </dgm:pt>
    <dgm:pt modelId="{72ED1FE6-14BB-40F9-A0EF-38723DD8D8E9}" type="pres">
      <dgm:prSet presAssocID="{231CE584-13B4-4AA6-83AD-0F2E249E9437}" presName="text2" presStyleLbl="fgAcc2" presStyleIdx="0" presStyleCnt="3">
        <dgm:presLayoutVars>
          <dgm:chPref val="3"/>
        </dgm:presLayoutVars>
      </dgm:prSet>
      <dgm:spPr/>
    </dgm:pt>
    <dgm:pt modelId="{C1DE81C2-64E6-47E1-A5C1-E40D07E558ED}" type="pres">
      <dgm:prSet presAssocID="{231CE584-13B4-4AA6-83AD-0F2E249E9437}" presName="hierChild3" presStyleCnt="0"/>
      <dgm:spPr/>
    </dgm:pt>
    <dgm:pt modelId="{BB1303B8-30EF-45FB-ACD2-2F8E4C2D4960}" type="pres">
      <dgm:prSet presAssocID="{76C379CC-3665-4D20-920C-4D7DAC598E61}" presName="Name17" presStyleLbl="parChTrans1D3" presStyleIdx="0" presStyleCnt="4"/>
      <dgm:spPr/>
    </dgm:pt>
    <dgm:pt modelId="{F3454D5F-706C-4B9A-BA81-90ED3E7B1BD5}" type="pres">
      <dgm:prSet presAssocID="{824399D0-CAA8-4272-A455-501F873316FF}" presName="hierRoot3" presStyleCnt="0"/>
      <dgm:spPr/>
    </dgm:pt>
    <dgm:pt modelId="{84E18257-1537-4438-B655-24829DC0518C}" type="pres">
      <dgm:prSet presAssocID="{824399D0-CAA8-4272-A455-501F873316FF}" presName="composite3" presStyleCnt="0"/>
      <dgm:spPr/>
    </dgm:pt>
    <dgm:pt modelId="{36566819-991B-45B3-AFDB-55D2E543661F}" type="pres">
      <dgm:prSet presAssocID="{824399D0-CAA8-4272-A455-501F873316FF}" presName="background3" presStyleLbl="node3" presStyleIdx="0" presStyleCnt="4"/>
      <dgm:spPr/>
    </dgm:pt>
    <dgm:pt modelId="{CDCCBD74-2002-4BC2-93EB-B2D3970DE0C9}" type="pres">
      <dgm:prSet presAssocID="{824399D0-CAA8-4272-A455-501F873316FF}" presName="text3" presStyleLbl="fgAcc3" presStyleIdx="0" presStyleCnt="4">
        <dgm:presLayoutVars>
          <dgm:chPref val="3"/>
        </dgm:presLayoutVars>
      </dgm:prSet>
      <dgm:spPr/>
    </dgm:pt>
    <dgm:pt modelId="{F0256310-66DF-4587-87B2-E252EBB5EE57}" type="pres">
      <dgm:prSet presAssocID="{824399D0-CAA8-4272-A455-501F873316FF}" presName="hierChild4" presStyleCnt="0"/>
      <dgm:spPr/>
    </dgm:pt>
    <dgm:pt modelId="{52012D6C-1F00-45E5-A118-355E4F6569F2}" type="pres">
      <dgm:prSet presAssocID="{EC64002B-0612-47FA-8E36-D7F1443AA909}" presName="Name10" presStyleLbl="parChTrans1D2" presStyleIdx="1" presStyleCnt="3"/>
      <dgm:spPr/>
    </dgm:pt>
    <dgm:pt modelId="{F0BF23BA-93C4-424B-BEF2-629ED407732B}" type="pres">
      <dgm:prSet presAssocID="{760D7252-8A64-46E8-818D-776FD5E882AD}" presName="hierRoot2" presStyleCnt="0"/>
      <dgm:spPr/>
    </dgm:pt>
    <dgm:pt modelId="{5D828177-51E8-4A89-BDC4-FA09F015CFE5}" type="pres">
      <dgm:prSet presAssocID="{760D7252-8A64-46E8-818D-776FD5E882AD}" presName="composite2" presStyleCnt="0"/>
      <dgm:spPr/>
    </dgm:pt>
    <dgm:pt modelId="{A137C939-76EC-45CE-B99E-D90A519ABFDA}" type="pres">
      <dgm:prSet presAssocID="{760D7252-8A64-46E8-818D-776FD5E882AD}" presName="background2" presStyleLbl="node2" presStyleIdx="1" presStyleCnt="3"/>
      <dgm:spPr/>
    </dgm:pt>
    <dgm:pt modelId="{2CD12B6E-A8E1-4A74-86E5-4201A9CB401B}" type="pres">
      <dgm:prSet presAssocID="{760D7252-8A64-46E8-818D-776FD5E882AD}" presName="text2" presStyleLbl="fgAcc2" presStyleIdx="1" presStyleCnt="3">
        <dgm:presLayoutVars>
          <dgm:chPref val="3"/>
        </dgm:presLayoutVars>
      </dgm:prSet>
      <dgm:spPr/>
    </dgm:pt>
    <dgm:pt modelId="{E6E80913-F1DC-4323-BE01-7D82CC81BC16}" type="pres">
      <dgm:prSet presAssocID="{760D7252-8A64-46E8-818D-776FD5E882AD}" presName="hierChild3" presStyleCnt="0"/>
      <dgm:spPr/>
    </dgm:pt>
    <dgm:pt modelId="{F78E8155-F33D-4D12-929B-F4F78D501699}" type="pres">
      <dgm:prSet presAssocID="{AD1A9C7B-6E34-41C7-BA88-300DD8FB84A2}" presName="Name17" presStyleLbl="parChTrans1D3" presStyleIdx="1" presStyleCnt="4"/>
      <dgm:spPr/>
    </dgm:pt>
    <dgm:pt modelId="{10966064-6ADC-48EF-9FE2-7E61475654E3}" type="pres">
      <dgm:prSet presAssocID="{E3FF3FA4-4831-494E-B7BE-40136D683E3D}" presName="hierRoot3" presStyleCnt="0"/>
      <dgm:spPr/>
    </dgm:pt>
    <dgm:pt modelId="{FB96CBE1-A76B-4723-9205-C9ABE7F2D11D}" type="pres">
      <dgm:prSet presAssocID="{E3FF3FA4-4831-494E-B7BE-40136D683E3D}" presName="composite3" presStyleCnt="0"/>
      <dgm:spPr/>
    </dgm:pt>
    <dgm:pt modelId="{89EBA91A-9698-475A-BC9D-A1BF84C19EC4}" type="pres">
      <dgm:prSet presAssocID="{E3FF3FA4-4831-494E-B7BE-40136D683E3D}" presName="background3" presStyleLbl="node3" presStyleIdx="1" presStyleCnt="4"/>
      <dgm:spPr/>
    </dgm:pt>
    <dgm:pt modelId="{962EFE42-828D-4A3A-8D02-59B25CD8AC24}" type="pres">
      <dgm:prSet presAssocID="{E3FF3FA4-4831-494E-B7BE-40136D683E3D}" presName="text3" presStyleLbl="fgAcc3" presStyleIdx="1" presStyleCnt="4">
        <dgm:presLayoutVars>
          <dgm:chPref val="3"/>
        </dgm:presLayoutVars>
      </dgm:prSet>
      <dgm:spPr/>
    </dgm:pt>
    <dgm:pt modelId="{E41D445F-2484-4113-A0D8-42141CA30695}" type="pres">
      <dgm:prSet presAssocID="{E3FF3FA4-4831-494E-B7BE-40136D683E3D}" presName="hierChild4" presStyleCnt="0"/>
      <dgm:spPr/>
    </dgm:pt>
    <dgm:pt modelId="{9DCF2657-0047-4F5D-8C85-235AE1ECF765}" type="pres">
      <dgm:prSet presAssocID="{B456E659-D619-45D9-97FC-FBCD94857452}" presName="Name23" presStyleLbl="parChTrans1D4" presStyleIdx="0" presStyleCnt="2"/>
      <dgm:spPr/>
    </dgm:pt>
    <dgm:pt modelId="{7D7BA767-F043-48BC-96D3-C1747FF56103}" type="pres">
      <dgm:prSet presAssocID="{3E207E68-5B5D-4AC3-8534-422358EC1FD7}" presName="hierRoot4" presStyleCnt="0"/>
      <dgm:spPr/>
    </dgm:pt>
    <dgm:pt modelId="{CA4E15FB-F0B7-4864-8F9A-27D41A874342}" type="pres">
      <dgm:prSet presAssocID="{3E207E68-5B5D-4AC3-8534-422358EC1FD7}" presName="composite4" presStyleCnt="0"/>
      <dgm:spPr/>
    </dgm:pt>
    <dgm:pt modelId="{76FED004-34B5-4877-982F-6D448DD43DFC}" type="pres">
      <dgm:prSet presAssocID="{3E207E68-5B5D-4AC3-8534-422358EC1FD7}" presName="background4" presStyleLbl="node4" presStyleIdx="0" presStyleCnt="2"/>
      <dgm:spPr/>
    </dgm:pt>
    <dgm:pt modelId="{AFF9E56A-9F12-44AC-8FE2-C9E0F605D4B2}" type="pres">
      <dgm:prSet presAssocID="{3E207E68-5B5D-4AC3-8534-422358EC1FD7}" presName="text4" presStyleLbl="fgAcc4" presStyleIdx="0" presStyleCnt="2">
        <dgm:presLayoutVars>
          <dgm:chPref val="3"/>
        </dgm:presLayoutVars>
      </dgm:prSet>
      <dgm:spPr/>
    </dgm:pt>
    <dgm:pt modelId="{017E1C94-A48C-46BA-89B3-D02A9E4D7C8D}" type="pres">
      <dgm:prSet presAssocID="{3E207E68-5B5D-4AC3-8534-422358EC1FD7}" presName="hierChild5" presStyleCnt="0"/>
      <dgm:spPr/>
    </dgm:pt>
    <dgm:pt modelId="{136A9CDF-6D67-4FA7-ABB4-A67A3695088C}" type="pres">
      <dgm:prSet presAssocID="{3645ACF3-E6F4-4637-8711-CF91F11766AF}" presName="Name10" presStyleLbl="parChTrans1D2" presStyleIdx="2" presStyleCnt="3"/>
      <dgm:spPr/>
    </dgm:pt>
    <dgm:pt modelId="{03A5FEDC-C8AD-43D3-B131-22ECFB197368}" type="pres">
      <dgm:prSet presAssocID="{D9BE8B64-DB89-43C1-8B5D-322067AD5DE9}" presName="hierRoot2" presStyleCnt="0"/>
      <dgm:spPr/>
    </dgm:pt>
    <dgm:pt modelId="{D1E7F1FD-D4DC-49BD-AE53-45196D04789F}" type="pres">
      <dgm:prSet presAssocID="{D9BE8B64-DB89-43C1-8B5D-322067AD5DE9}" presName="composite2" presStyleCnt="0"/>
      <dgm:spPr/>
    </dgm:pt>
    <dgm:pt modelId="{58AAEFBB-1255-4928-B1AC-BB75181DD514}" type="pres">
      <dgm:prSet presAssocID="{D9BE8B64-DB89-43C1-8B5D-322067AD5DE9}" presName="background2" presStyleLbl="node2" presStyleIdx="2" presStyleCnt="3"/>
      <dgm:spPr/>
    </dgm:pt>
    <dgm:pt modelId="{344A01CA-DB1A-4DE8-9CBB-E9361373CE88}" type="pres">
      <dgm:prSet presAssocID="{D9BE8B64-DB89-43C1-8B5D-322067AD5DE9}" presName="text2" presStyleLbl="fgAcc2" presStyleIdx="2" presStyleCnt="3">
        <dgm:presLayoutVars>
          <dgm:chPref val="3"/>
        </dgm:presLayoutVars>
      </dgm:prSet>
      <dgm:spPr/>
    </dgm:pt>
    <dgm:pt modelId="{44A7E323-6149-4AA7-A71D-41463805B607}" type="pres">
      <dgm:prSet presAssocID="{D9BE8B64-DB89-43C1-8B5D-322067AD5DE9}" presName="hierChild3" presStyleCnt="0"/>
      <dgm:spPr/>
    </dgm:pt>
    <dgm:pt modelId="{FC62BC0A-847E-4BB7-AC48-AACF7304A96D}" type="pres">
      <dgm:prSet presAssocID="{A0446998-4706-428C-AEE3-9C4D1D806622}" presName="Name17" presStyleLbl="parChTrans1D3" presStyleIdx="2" presStyleCnt="4"/>
      <dgm:spPr/>
    </dgm:pt>
    <dgm:pt modelId="{39CB7EDF-FD66-4064-B117-1172A216FB1B}" type="pres">
      <dgm:prSet presAssocID="{2C7FB1F9-3040-4371-9820-2BA0867BAA30}" presName="hierRoot3" presStyleCnt="0"/>
      <dgm:spPr/>
    </dgm:pt>
    <dgm:pt modelId="{0E79869D-35CA-4EE5-9453-2E0D9308ACC8}" type="pres">
      <dgm:prSet presAssocID="{2C7FB1F9-3040-4371-9820-2BA0867BAA30}" presName="composite3" presStyleCnt="0"/>
      <dgm:spPr/>
    </dgm:pt>
    <dgm:pt modelId="{435C9CCF-3A9C-4C78-92DF-7C222C24E1F1}" type="pres">
      <dgm:prSet presAssocID="{2C7FB1F9-3040-4371-9820-2BA0867BAA30}" presName="background3" presStyleLbl="node3" presStyleIdx="2" presStyleCnt="4"/>
      <dgm:spPr/>
    </dgm:pt>
    <dgm:pt modelId="{E20A1E8C-505C-4240-B004-F65988034EDE}" type="pres">
      <dgm:prSet presAssocID="{2C7FB1F9-3040-4371-9820-2BA0867BAA30}" presName="text3" presStyleLbl="fgAcc3" presStyleIdx="2" presStyleCnt="4">
        <dgm:presLayoutVars>
          <dgm:chPref val="3"/>
        </dgm:presLayoutVars>
      </dgm:prSet>
      <dgm:spPr/>
    </dgm:pt>
    <dgm:pt modelId="{E81B189F-9FF9-4DB8-AB32-DD885C65CA4F}" type="pres">
      <dgm:prSet presAssocID="{2C7FB1F9-3040-4371-9820-2BA0867BAA30}" presName="hierChild4" presStyleCnt="0"/>
      <dgm:spPr/>
    </dgm:pt>
    <dgm:pt modelId="{10412E97-F25E-46F6-B245-2668C5BF02A1}" type="pres">
      <dgm:prSet presAssocID="{959E16BF-ABDA-42E7-ABAF-D2DEC38FB592}" presName="Name17" presStyleLbl="parChTrans1D3" presStyleIdx="3" presStyleCnt="4"/>
      <dgm:spPr/>
    </dgm:pt>
    <dgm:pt modelId="{778FD0CB-B675-4B52-A0EE-ED3DA98B940E}" type="pres">
      <dgm:prSet presAssocID="{2320B5A7-FED8-4429-9FA6-A83B6FBEC6A6}" presName="hierRoot3" presStyleCnt="0"/>
      <dgm:spPr/>
    </dgm:pt>
    <dgm:pt modelId="{EB55EED6-8834-483A-BE50-56A8B9965057}" type="pres">
      <dgm:prSet presAssocID="{2320B5A7-FED8-4429-9FA6-A83B6FBEC6A6}" presName="composite3" presStyleCnt="0"/>
      <dgm:spPr/>
    </dgm:pt>
    <dgm:pt modelId="{D3AFF0E5-1265-4498-AB5E-EB2BFC942434}" type="pres">
      <dgm:prSet presAssocID="{2320B5A7-FED8-4429-9FA6-A83B6FBEC6A6}" presName="background3" presStyleLbl="node3" presStyleIdx="3" presStyleCnt="4"/>
      <dgm:spPr/>
    </dgm:pt>
    <dgm:pt modelId="{436E921B-36D2-40BB-94D8-BA9884EB50F1}" type="pres">
      <dgm:prSet presAssocID="{2320B5A7-FED8-4429-9FA6-A83B6FBEC6A6}" presName="text3" presStyleLbl="fgAcc3" presStyleIdx="3" presStyleCnt="4">
        <dgm:presLayoutVars>
          <dgm:chPref val="3"/>
        </dgm:presLayoutVars>
      </dgm:prSet>
      <dgm:spPr/>
    </dgm:pt>
    <dgm:pt modelId="{D6DE99BD-D114-441E-8ED9-8620284111BD}" type="pres">
      <dgm:prSet presAssocID="{2320B5A7-FED8-4429-9FA6-A83B6FBEC6A6}" presName="hierChild4" presStyleCnt="0"/>
      <dgm:spPr/>
    </dgm:pt>
    <dgm:pt modelId="{44465982-B68C-45A7-91E6-8BCC3DE33C40}" type="pres">
      <dgm:prSet presAssocID="{D2A90BB8-8112-47F6-A0BC-2AEDA0119879}" presName="Name23" presStyleLbl="parChTrans1D4" presStyleIdx="1" presStyleCnt="2"/>
      <dgm:spPr/>
    </dgm:pt>
    <dgm:pt modelId="{B34122DE-58F4-4FC5-8BAA-8AC1B26054B2}" type="pres">
      <dgm:prSet presAssocID="{90EA1E83-3CB2-4A3A-8293-895043546EDD}" presName="hierRoot4" presStyleCnt="0"/>
      <dgm:spPr/>
    </dgm:pt>
    <dgm:pt modelId="{A3A320B6-FF7A-4631-A26A-55583637F124}" type="pres">
      <dgm:prSet presAssocID="{90EA1E83-3CB2-4A3A-8293-895043546EDD}" presName="composite4" presStyleCnt="0"/>
      <dgm:spPr/>
    </dgm:pt>
    <dgm:pt modelId="{E9EA99F5-BFEA-49AE-AB7C-BE032A7BF9CB}" type="pres">
      <dgm:prSet presAssocID="{90EA1E83-3CB2-4A3A-8293-895043546EDD}" presName="background4" presStyleLbl="node4" presStyleIdx="1" presStyleCnt="2"/>
      <dgm:spPr/>
    </dgm:pt>
    <dgm:pt modelId="{563EDFC8-FE19-442C-9A76-11568811AB39}" type="pres">
      <dgm:prSet presAssocID="{90EA1E83-3CB2-4A3A-8293-895043546EDD}" presName="text4" presStyleLbl="fgAcc4" presStyleIdx="1" presStyleCnt="2">
        <dgm:presLayoutVars>
          <dgm:chPref val="3"/>
        </dgm:presLayoutVars>
      </dgm:prSet>
      <dgm:spPr/>
    </dgm:pt>
    <dgm:pt modelId="{BBECBB48-F4AB-4215-B692-D78282885416}" type="pres">
      <dgm:prSet presAssocID="{90EA1E83-3CB2-4A3A-8293-895043546EDD}" presName="hierChild5" presStyleCnt="0"/>
      <dgm:spPr/>
    </dgm:pt>
  </dgm:ptLst>
  <dgm:cxnLst>
    <dgm:cxn modelId="{E308270B-C149-46E1-BB3A-275453394950}" type="presOf" srcId="{EC64002B-0612-47FA-8E36-D7F1443AA909}" destId="{52012D6C-1F00-45E5-A118-355E4F6569F2}" srcOrd="0" destOrd="0" presId="urn:microsoft.com/office/officeart/2005/8/layout/hierarchy1"/>
    <dgm:cxn modelId="{507AE914-EEE9-4FD2-B391-4811A2F2AA6A}" type="presOf" srcId="{E3FF3FA4-4831-494E-B7BE-40136D683E3D}" destId="{962EFE42-828D-4A3A-8D02-59B25CD8AC24}" srcOrd="0" destOrd="0" presId="urn:microsoft.com/office/officeart/2005/8/layout/hierarchy1"/>
    <dgm:cxn modelId="{E6483B18-DCCD-477D-B5D0-E6534D07AF73}" type="presOf" srcId="{B456E659-D619-45D9-97FC-FBCD94857452}" destId="{9DCF2657-0047-4F5D-8C85-235AE1ECF765}" srcOrd="0" destOrd="0" presId="urn:microsoft.com/office/officeart/2005/8/layout/hierarchy1"/>
    <dgm:cxn modelId="{ABA6361C-88FF-4CB9-9A9F-BB73773EA22F}" type="presOf" srcId="{824399D0-CAA8-4272-A455-501F873316FF}" destId="{CDCCBD74-2002-4BC2-93EB-B2D3970DE0C9}" srcOrd="0" destOrd="0" presId="urn:microsoft.com/office/officeart/2005/8/layout/hierarchy1"/>
    <dgm:cxn modelId="{F1FBF41F-F391-483F-B69A-68B4FB1EEFD0}" type="presOf" srcId="{3E207E68-5B5D-4AC3-8534-422358EC1FD7}" destId="{AFF9E56A-9F12-44AC-8FE2-C9E0F605D4B2}" srcOrd="0" destOrd="0" presId="urn:microsoft.com/office/officeart/2005/8/layout/hierarchy1"/>
    <dgm:cxn modelId="{38E6852B-A1EF-44AC-96DD-A65EC74D3432}" type="presOf" srcId="{959E16BF-ABDA-42E7-ABAF-D2DEC38FB592}" destId="{10412E97-F25E-46F6-B245-2668C5BF02A1}" srcOrd="0" destOrd="0" presId="urn:microsoft.com/office/officeart/2005/8/layout/hierarchy1"/>
    <dgm:cxn modelId="{17DE1230-2A02-453D-AAAC-B4AECFCC91B7}" type="presOf" srcId="{90EA1E83-3CB2-4A3A-8293-895043546EDD}" destId="{563EDFC8-FE19-442C-9A76-11568811AB39}" srcOrd="0" destOrd="0" presId="urn:microsoft.com/office/officeart/2005/8/layout/hierarchy1"/>
    <dgm:cxn modelId="{CA040141-C1BF-45A9-B416-15A25B47D9FB}" srcId="{DE3ACD5D-CA64-4C81-A97F-9D95951389E3}" destId="{760D7252-8A64-46E8-818D-776FD5E882AD}" srcOrd="1" destOrd="0" parTransId="{EC64002B-0612-47FA-8E36-D7F1443AA909}" sibTransId="{A06C1A2F-6451-40D2-A1D5-0A718F9F1A2F}"/>
    <dgm:cxn modelId="{9FD7AB65-9431-42FB-8379-A4A322773CF5}" srcId="{D671C22E-0E87-47BB-9234-B15284639038}" destId="{DE3ACD5D-CA64-4C81-A97F-9D95951389E3}" srcOrd="0" destOrd="0" parTransId="{E434F136-524C-4768-A837-96CF6C0D2555}" sibTransId="{095A9FF0-E67F-4FB2-8852-D4259AFC09E4}"/>
    <dgm:cxn modelId="{2D9F246D-92F4-4DC4-91FD-C58724A5CF27}" type="presOf" srcId="{2320B5A7-FED8-4429-9FA6-A83B6FBEC6A6}" destId="{436E921B-36D2-40BB-94D8-BA9884EB50F1}" srcOrd="0" destOrd="0" presId="urn:microsoft.com/office/officeart/2005/8/layout/hierarchy1"/>
    <dgm:cxn modelId="{D801904F-3EAC-4718-BEC9-3A193BBE5262}" srcId="{DE3ACD5D-CA64-4C81-A97F-9D95951389E3}" destId="{231CE584-13B4-4AA6-83AD-0F2E249E9437}" srcOrd="0" destOrd="0" parTransId="{DF32FD94-7475-473F-B50A-776BD3B0FF10}" sibTransId="{40B9AA45-4ECB-4F7E-8005-ADBA23815451}"/>
    <dgm:cxn modelId="{F84BDC70-4E3A-4654-9062-C173005A3302}" type="presOf" srcId="{D2A90BB8-8112-47F6-A0BC-2AEDA0119879}" destId="{44465982-B68C-45A7-91E6-8BCC3DE33C40}" srcOrd="0" destOrd="0" presId="urn:microsoft.com/office/officeart/2005/8/layout/hierarchy1"/>
    <dgm:cxn modelId="{0D74AD72-F6C7-437C-B270-5DB1E5500B0A}" type="presOf" srcId="{DF32FD94-7475-473F-B50A-776BD3B0FF10}" destId="{6C748204-5CB0-4BE4-9533-A3C6DCF8580F}" srcOrd="0" destOrd="0" presId="urn:microsoft.com/office/officeart/2005/8/layout/hierarchy1"/>
    <dgm:cxn modelId="{65425456-E22C-4B23-9CBF-2318EA21AA77}" srcId="{E3FF3FA4-4831-494E-B7BE-40136D683E3D}" destId="{3E207E68-5B5D-4AC3-8534-422358EC1FD7}" srcOrd="0" destOrd="0" parTransId="{B456E659-D619-45D9-97FC-FBCD94857452}" sibTransId="{3E7FD2EC-680B-4242-82A9-671CC21F0053}"/>
    <dgm:cxn modelId="{1C753578-392E-45A3-9132-AEE7F7FE67F3}" type="presOf" srcId="{DE3ACD5D-CA64-4C81-A97F-9D95951389E3}" destId="{C9C7FB27-430F-4E6D-B078-B0258AF16CA2}" srcOrd="0" destOrd="0" presId="urn:microsoft.com/office/officeart/2005/8/layout/hierarchy1"/>
    <dgm:cxn modelId="{5BBF7F58-4FDC-4514-BDCA-D0CD6A4B0A6F}" type="presOf" srcId="{D9BE8B64-DB89-43C1-8B5D-322067AD5DE9}" destId="{344A01CA-DB1A-4DE8-9CBB-E9361373CE88}" srcOrd="0" destOrd="0" presId="urn:microsoft.com/office/officeart/2005/8/layout/hierarchy1"/>
    <dgm:cxn modelId="{2F06077B-DE33-41CD-812C-6E45B5FDA3A5}" type="presOf" srcId="{76C379CC-3665-4D20-920C-4D7DAC598E61}" destId="{BB1303B8-30EF-45FB-ACD2-2F8E4C2D4960}" srcOrd="0" destOrd="0" presId="urn:microsoft.com/office/officeart/2005/8/layout/hierarchy1"/>
    <dgm:cxn modelId="{61830A7C-51D6-4C31-871A-E9999515C314}" srcId="{760D7252-8A64-46E8-818D-776FD5E882AD}" destId="{E3FF3FA4-4831-494E-B7BE-40136D683E3D}" srcOrd="0" destOrd="0" parTransId="{AD1A9C7B-6E34-41C7-BA88-300DD8FB84A2}" sibTransId="{B3D6A5DD-0287-4AC9-A223-CF602092F86C}"/>
    <dgm:cxn modelId="{F1534C7F-0B11-4EA5-9085-B727A8E60BE8}" type="presOf" srcId="{231CE584-13B4-4AA6-83AD-0F2E249E9437}" destId="{72ED1FE6-14BB-40F9-A0EF-38723DD8D8E9}" srcOrd="0" destOrd="0" presId="urn:microsoft.com/office/officeart/2005/8/layout/hierarchy1"/>
    <dgm:cxn modelId="{3CC0488F-0CAB-4DC0-8350-9146D2B393ED}" srcId="{2320B5A7-FED8-4429-9FA6-A83B6FBEC6A6}" destId="{90EA1E83-3CB2-4A3A-8293-895043546EDD}" srcOrd="0" destOrd="0" parTransId="{D2A90BB8-8112-47F6-A0BC-2AEDA0119879}" sibTransId="{7080E037-1B42-4F88-B7CA-57104003B7A6}"/>
    <dgm:cxn modelId="{48EC9B90-8C55-43A9-B572-7E4080F0E7D2}" type="presOf" srcId="{3645ACF3-E6F4-4637-8711-CF91F11766AF}" destId="{136A9CDF-6D67-4FA7-ABB4-A67A3695088C}" srcOrd="0" destOrd="0" presId="urn:microsoft.com/office/officeart/2005/8/layout/hierarchy1"/>
    <dgm:cxn modelId="{51A9439A-8E4E-496A-954F-20D98413B31B}" type="presOf" srcId="{A0446998-4706-428C-AEE3-9C4D1D806622}" destId="{FC62BC0A-847E-4BB7-AC48-AACF7304A96D}" srcOrd="0" destOrd="0" presId="urn:microsoft.com/office/officeart/2005/8/layout/hierarchy1"/>
    <dgm:cxn modelId="{50C6879B-CBEF-44F7-A07E-C3DC4B0AF93E}" type="presOf" srcId="{2C7FB1F9-3040-4371-9820-2BA0867BAA30}" destId="{E20A1E8C-505C-4240-B004-F65988034EDE}" srcOrd="0" destOrd="0" presId="urn:microsoft.com/office/officeart/2005/8/layout/hierarchy1"/>
    <dgm:cxn modelId="{CF5122A7-3A9A-4B2D-9E54-09571745EFE6}" type="presOf" srcId="{AD1A9C7B-6E34-41C7-BA88-300DD8FB84A2}" destId="{F78E8155-F33D-4D12-929B-F4F78D501699}" srcOrd="0" destOrd="0" presId="urn:microsoft.com/office/officeart/2005/8/layout/hierarchy1"/>
    <dgm:cxn modelId="{86DEB2AA-6727-46D9-A276-CBB52A89EED5}" type="presOf" srcId="{760D7252-8A64-46E8-818D-776FD5E882AD}" destId="{2CD12B6E-A8E1-4A74-86E5-4201A9CB401B}" srcOrd="0" destOrd="0" presId="urn:microsoft.com/office/officeart/2005/8/layout/hierarchy1"/>
    <dgm:cxn modelId="{5D7AECC9-681A-4700-B83E-29C6592E5CE7}" srcId="{DE3ACD5D-CA64-4C81-A97F-9D95951389E3}" destId="{D9BE8B64-DB89-43C1-8B5D-322067AD5DE9}" srcOrd="2" destOrd="0" parTransId="{3645ACF3-E6F4-4637-8711-CF91F11766AF}" sibTransId="{7FD8FB14-709B-46CF-89A9-08386D729E7F}"/>
    <dgm:cxn modelId="{13EEA8D0-DE08-4246-8CCD-FD319F69D816}" srcId="{D9BE8B64-DB89-43C1-8B5D-322067AD5DE9}" destId="{2C7FB1F9-3040-4371-9820-2BA0867BAA30}" srcOrd="0" destOrd="0" parTransId="{A0446998-4706-428C-AEE3-9C4D1D806622}" sibTransId="{A3E85F8D-AF7D-4305-95E1-0B148DF21A02}"/>
    <dgm:cxn modelId="{0941DEE3-27F2-4B1A-A319-C7B0876DEE1C}" type="presOf" srcId="{D671C22E-0E87-47BB-9234-B15284639038}" destId="{0129A7A4-2CF7-414F-B57E-816CA00CD4D1}" srcOrd="0" destOrd="0" presId="urn:microsoft.com/office/officeart/2005/8/layout/hierarchy1"/>
    <dgm:cxn modelId="{AC959AF2-DCC8-44A1-A6E2-795B5A2354B5}" srcId="{D9BE8B64-DB89-43C1-8B5D-322067AD5DE9}" destId="{2320B5A7-FED8-4429-9FA6-A83B6FBEC6A6}" srcOrd="1" destOrd="0" parTransId="{959E16BF-ABDA-42E7-ABAF-D2DEC38FB592}" sibTransId="{69F4EFC9-CA23-4D76-BFC5-BF8256065481}"/>
    <dgm:cxn modelId="{5DDA8AFD-27B8-4171-90F0-A8C6B0740369}" srcId="{231CE584-13B4-4AA6-83AD-0F2E249E9437}" destId="{824399D0-CAA8-4272-A455-501F873316FF}" srcOrd="0" destOrd="0" parTransId="{76C379CC-3665-4D20-920C-4D7DAC598E61}" sibTransId="{209D9546-786D-48DD-8A29-4AB2E480146B}"/>
    <dgm:cxn modelId="{73F06E94-233E-4865-8176-E6AB8D0DBC1D}" type="presParOf" srcId="{0129A7A4-2CF7-414F-B57E-816CA00CD4D1}" destId="{E2B955E0-D175-4BAF-AB1C-0EC97CFDD4A7}" srcOrd="0" destOrd="0" presId="urn:microsoft.com/office/officeart/2005/8/layout/hierarchy1"/>
    <dgm:cxn modelId="{6C96D66E-E0F4-4497-9C7C-09A6FBFBBF05}" type="presParOf" srcId="{E2B955E0-D175-4BAF-AB1C-0EC97CFDD4A7}" destId="{AE2364B6-B1F3-4963-85F9-40CEEC784AD1}" srcOrd="0" destOrd="0" presId="urn:microsoft.com/office/officeart/2005/8/layout/hierarchy1"/>
    <dgm:cxn modelId="{50B04614-8632-4999-955B-AD686C3AD78B}" type="presParOf" srcId="{AE2364B6-B1F3-4963-85F9-40CEEC784AD1}" destId="{CBE6FF5B-6D1A-416A-AC9D-8078C32D6875}" srcOrd="0" destOrd="0" presId="urn:microsoft.com/office/officeart/2005/8/layout/hierarchy1"/>
    <dgm:cxn modelId="{260A5CD5-BD4F-4982-8DCA-663707CF8877}" type="presParOf" srcId="{AE2364B6-B1F3-4963-85F9-40CEEC784AD1}" destId="{C9C7FB27-430F-4E6D-B078-B0258AF16CA2}" srcOrd="1" destOrd="0" presId="urn:microsoft.com/office/officeart/2005/8/layout/hierarchy1"/>
    <dgm:cxn modelId="{BDD370D3-6DAF-4FAA-A1E8-C1448C940A10}" type="presParOf" srcId="{E2B955E0-D175-4BAF-AB1C-0EC97CFDD4A7}" destId="{E627012E-30D6-49D6-AEE4-9E85FDFE631E}" srcOrd="1" destOrd="0" presId="urn:microsoft.com/office/officeart/2005/8/layout/hierarchy1"/>
    <dgm:cxn modelId="{2F0E1AEE-9687-4368-ADD0-5B8CF158DA9E}" type="presParOf" srcId="{E627012E-30D6-49D6-AEE4-9E85FDFE631E}" destId="{6C748204-5CB0-4BE4-9533-A3C6DCF8580F}" srcOrd="0" destOrd="0" presId="urn:microsoft.com/office/officeart/2005/8/layout/hierarchy1"/>
    <dgm:cxn modelId="{E9028D99-AE14-4DB9-8AB4-A27FD91C04F6}" type="presParOf" srcId="{E627012E-30D6-49D6-AEE4-9E85FDFE631E}" destId="{EC289EF0-C413-4C93-B638-0696403BD4F4}" srcOrd="1" destOrd="0" presId="urn:microsoft.com/office/officeart/2005/8/layout/hierarchy1"/>
    <dgm:cxn modelId="{4D018D6D-E782-4308-9067-BCCF9E60B409}" type="presParOf" srcId="{EC289EF0-C413-4C93-B638-0696403BD4F4}" destId="{92F566CD-DFBD-4649-B625-8376FFF9819D}" srcOrd="0" destOrd="0" presId="urn:microsoft.com/office/officeart/2005/8/layout/hierarchy1"/>
    <dgm:cxn modelId="{1DD6B299-A2EB-4C34-87A1-3D70767AA171}" type="presParOf" srcId="{92F566CD-DFBD-4649-B625-8376FFF9819D}" destId="{6D205D8A-C4D7-4E8B-814F-DCB7C3697902}" srcOrd="0" destOrd="0" presId="urn:microsoft.com/office/officeart/2005/8/layout/hierarchy1"/>
    <dgm:cxn modelId="{2230E8B4-E3F1-45F0-8817-58AC3BBF535F}" type="presParOf" srcId="{92F566CD-DFBD-4649-B625-8376FFF9819D}" destId="{72ED1FE6-14BB-40F9-A0EF-38723DD8D8E9}" srcOrd="1" destOrd="0" presId="urn:microsoft.com/office/officeart/2005/8/layout/hierarchy1"/>
    <dgm:cxn modelId="{8AA141B4-CBA1-4D6E-AB4E-70D16A4A5250}" type="presParOf" srcId="{EC289EF0-C413-4C93-B638-0696403BD4F4}" destId="{C1DE81C2-64E6-47E1-A5C1-E40D07E558ED}" srcOrd="1" destOrd="0" presId="urn:microsoft.com/office/officeart/2005/8/layout/hierarchy1"/>
    <dgm:cxn modelId="{50484CE4-F3A3-46C6-AEA7-9470D3A3158A}" type="presParOf" srcId="{C1DE81C2-64E6-47E1-A5C1-E40D07E558ED}" destId="{BB1303B8-30EF-45FB-ACD2-2F8E4C2D4960}" srcOrd="0" destOrd="0" presId="urn:microsoft.com/office/officeart/2005/8/layout/hierarchy1"/>
    <dgm:cxn modelId="{E6BFE72C-6E84-4F5E-B8FE-1340EC478D01}" type="presParOf" srcId="{C1DE81C2-64E6-47E1-A5C1-E40D07E558ED}" destId="{F3454D5F-706C-4B9A-BA81-90ED3E7B1BD5}" srcOrd="1" destOrd="0" presId="urn:microsoft.com/office/officeart/2005/8/layout/hierarchy1"/>
    <dgm:cxn modelId="{885F46D4-2641-4822-AD2F-A338590C82E6}" type="presParOf" srcId="{F3454D5F-706C-4B9A-BA81-90ED3E7B1BD5}" destId="{84E18257-1537-4438-B655-24829DC0518C}" srcOrd="0" destOrd="0" presId="urn:microsoft.com/office/officeart/2005/8/layout/hierarchy1"/>
    <dgm:cxn modelId="{C48604EE-7FC7-4D4F-9FF9-777DFDC935E1}" type="presParOf" srcId="{84E18257-1537-4438-B655-24829DC0518C}" destId="{36566819-991B-45B3-AFDB-55D2E543661F}" srcOrd="0" destOrd="0" presId="urn:microsoft.com/office/officeart/2005/8/layout/hierarchy1"/>
    <dgm:cxn modelId="{E611B5AF-9398-4748-8DC2-44A2267B9ECB}" type="presParOf" srcId="{84E18257-1537-4438-B655-24829DC0518C}" destId="{CDCCBD74-2002-4BC2-93EB-B2D3970DE0C9}" srcOrd="1" destOrd="0" presId="urn:microsoft.com/office/officeart/2005/8/layout/hierarchy1"/>
    <dgm:cxn modelId="{10E9A625-30D5-49E0-B68F-3612BBD1B280}" type="presParOf" srcId="{F3454D5F-706C-4B9A-BA81-90ED3E7B1BD5}" destId="{F0256310-66DF-4587-87B2-E252EBB5EE57}" srcOrd="1" destOrd="0" presId="urn:microsoft.com/office/officeart/2005/8/layout/hierarchy1"/>
    <dgm:cxn modelId="{6EAA242A-63E2-4BD4-97D0-B740A8868088}" type="presParOf" srcId="{E627012E-30D6-49D6-AEE4-9E85FDFE631E}" destId="{52012D6C-1F00-45E5-A118-355E4F6569F2}" srcOrd="2" destOrd="0" presId="urn:microsoft.com/office/officeart/2005/8/layout/hierarchy1"/>
    <dgm:cxn modelId="{BF0DF013-72B3-4DA8-893E-0B596B886506}" type="presParOf" srcId="{E627012E-30D6-49D6-AEE4-9E85FDFE631E}" destId="{F0BF23BA-93C4-424B-BEF2-629ED407732B}" srcOrd="3" destOrd="0" presId="urn:microsoft.com/office/officeart/2005/8/layout/hierarchy1"/>
    <dgm:cxn modelId="{78BBF756-4F5A-4F8A-88E4-C1480F260BCA}" type="presParOf" srcId="{F0BF23BA-93C4-424B-BEF2-629ED407732B}" destId="{5D828177-51E8-4A89-BDC4-FA09F015CFE5}" srcOrd="0" destOrd="0" presId="urn:microsoft.com/office/officeart/2005/8/layout/hierarchy1"/>
    <dgm:cxn modelId="{C0E71DC6-543E-46D9-A10A-AC513942353F}" type="presParOf" srcId="{5D828177-51E8-4A89-BDC4-FA09F015CFE5}" destId="{A137C939-76EC-45CE-B99E-D90A519ABFDA}" srcOrd="0" destOrd="0" presId="urn:microsoft.com/office/officeart/2005/8/layout/hierarchy1"/>
    <dgm:cxn modelId="{59120DC7-9AC0-44B8-9CA9-2F91126A2ADE}" type="presParOf" srcId="{5D828177-51E8-4A89-BDC4-FA09F015CFE5}" destId="{2CD12B6E-A8E1-4A74-86E5-4201A9CB401B}" srcOrd="1" destOrd="0" presId="urn:microsoft.com/office/officeart/2005/8/layout/hierarchy1"/>
    <dgm:cxn modelId="{DBE79AA5-DD76-499A-9400-400BDDDD8B55}" type="presParOf" srcId="{F0BF23BA-93C4-424B-BEF2-629ED407732B}" destId="{E6E80913-F1DC-4323-BE01-7D82CC81BC16}" srcOrd="1" destOrd="0" presId="urn:microsoft.com/office/officeart/2005/8/layout/hierarchy1"/>
    <dgm:cxn modelId="{8C67BB79-2A8E-457D-94C5-57B8885954A2}" type="presParOf" srcId="{E6E80913-F1DC-4323-BE01-7D82CC81BC16}" destId="{F78E8155-F33D-4D12-929B-F4F78D501699}" srcOrd="0" destOrd="0" presId="urn:microsoft.com/office/officeart/2005/8/layout/hierarchy1"/>
    <dgm:cxn modelId="{367A466E-D9C2-4492-BFE1-50BE97ABB5ED}" type="presParOf" srcId="{E6E80913-F1DC-4323-BE01-7D82CC81BC16}" destId="{10966064-6ADC-48EF-9FE2-7E61475654E3}" srcOrd="1" destOrd="0" presId="urn:microsoft.com/office/officeart/2005/8/layout/hierarchy1"/>
    <dgm:cxn modelId="{61B2E846-E854-44DC-9678-E9F45862223D}" type="presParOf" srcId="{10966064-6ADC-48EF-9FE2-7E61475654E3}" destId="{FB96CBE1-A76B-4723-9205-C9ABE7F2D11D}" srcOrd="0" destOrd="0" presId="urn:microsoft.com/office/officeart/2005/8/layout/hierarchy1"/>
    <dgm:cxn modelId="{E1637C67-5E13-4D0B-A843-C20CEF44A914}" type="presParOf" srcId="{FB96CBE1-A76B-4723-9205-C9ABE7F2D11D}" destId="{89EBA91A-9698-475A-BC9D-A1BF84C19EC4}" srcOrd="0" destOrd="0" presId="urn:microsoft.com/office/officeart/2005/8/layout/hierarchy1"/>
    <dgm:cxn modelId="{11CAA5EB-73F1-4F39-919A-7C4B0966021C}" type="presParOf" srcId="{FB96CBE1-A76B-4723-9205-C9ABE7F2D11D}" destId="{962EFE42-828D-4A3A-8D02-59B25CD8AC24}" srcOrd="1" destOrd="0" presId="urn:microsoft.com/office/officeart/2005/8/layout/hierarchy1"/>
    <dgm:cxn modelId="{ADEEE444-2E5A-4D74-A46D-74B9777112C1}" type="presParOf" srcId="{10966064-6ADC-48EF-9FE2-7E61475654E3}" destId="{E41D445F-2484-4113-A0D8-42141CA30695}" srcOrd="1" destOrd="0" presId="urn:microsoft.com/office/officeart/2005/8/layout/hierarchy1"/>
    <dgm:cxn modelId="{6831FCCA-2EEA-41D9-A66E-D909F00841A5}" type="presParOf" srcId="{E41D445F-2484-4113-A0D8-42141CA30695}" destId="{9DCF2657-0047-4F5D-8C85-235AE1ECF765}" srcOrd="0" destOrd="0" presId="urn:microsoft.com/office/officeart/2005/8/layout/hierarchy1"/>
    <dgm:cxn modelId="{BE382B4E-85B4-4B76-AE7D-B145D605BDAE}" type="presParOf" srcId="{E41D445F-2484-4113-A0D8-42141CA30695}" destId="{7D7BA767-F043-48BC-96D3-C1747FF56103}" srcOrd="1" destOrd="0" presId="urn:microsoft.com/office/officeart/2005/8/layout/hierarchy1"/>
    <dgm:cxn modelId="{D5CC0449-FDA2-49BE-AE70-C7714737C2D5}" type="presParOf" srcId="{7D7BA767-F043-48BC-96D3-C1747FF56103}" destId="{CA4E15FB-F0B7-4864-8F9A-27D41A874342}" srcOrd="0" destOrd="0" presId="urn:microsoft.com/office/officeart/2005/8/layout/hierarchy1"/>
    <dgm:cxn modelId="{6936B2A6-1BCD-46B4-AEDF-6CE8AF095CD0}" type="presParOf" srcId="{CA4E15FB-F0B7-4864-8F9A-27D41A874342}" destId="{76FED004-34B5-4877-982F-6D448DD43DFC}" srcOrd="0" destOrd="0" presId="urn:microsoft.com/office/officeart/2005/8/layout/hierarchy1"/>
    <dgm:cxn modelId="{9E94EEF2-F3E4-4232-9B2B-5A7181C9671A}" type="presParOf" srcId="{CA4E15FB-F0B7-4864-8F9A-27D41A874342}" destId="{AFF9E56A-9F12-44AC-8FE2-C9E0F605D4B2}" srcOrd="1" destOrd="0" presId="urn:microsoft.com/office/officeart/2005/8/layout/hierarchy1"/>
    <dgm:cxn modelId="{9660F4F9-71C4-41BE-8C6C-8DFEF02762FF}" type="presParOf" srcId="{7D7BA767-F043-48BC-96D3-C1747FF56103}" destId="{017E1C94-A48C-46BA-89B3-D02A9E4D7C8D}" srcOrd="1" destOrd="0" presId="urn:microsoft.com/office/officeart/2005/8/layout/hierarchy1"/>
    <dgm:cxn modelId="{416B2D7C-8000-46B0-8BBB-077D690C8DD0}" type="presParOf" srcId="{E627012E-30D6-49D6-AEE4-9E85FDFE631E}" destId="{136A9CDF-6D67-4FA7-ABB4-A67A3695088C}" srcOrd="4" destOrd="0" presId="urn:microsoft.com/office/officeart/2005/8/layout/hierarchy1"/>
    <dgm:cxn modelId="{8F530046-C2D2-4DDA-9754-A9C0BC6EB54E}" type="presParOf" srcId="{E627012E-30D6-49D6-AEE4-9E85FDFE631E}" destId="{03A5FEDC-C8AD-43D3-B131-22ECFB197368}" srcOrd="5" destOrd="0" presId="urn:microsoft.com/office/officeart/2005/8/layout/hierarchy1"/>
    <dgm:cxn modelId="{4614BF31-111C-4BB1-B7FE-C938E8B797DB}" type="presParOf" srcId="{03A5FEDC-C8AD-43D3-B131-22ECFB197368}" destId="{D1E7F1FD-D4DC-49BD-AE53-45196D04789F}" srcOrd="0" destOrd="0" presId="urn:microsoft.com/office/officeart/2005/8/layout/hierarchy1"/>
    <dgm:cxn modelId="{3546729E-617D-47D8-BB75-C5D483A2F19D}" type="presParOf" srcId="{D1E7F1FD-D4DC-49BD-AE53-45196D04789F}" destId="{58AAEFBB-1255-4928-B1AC-BB75181DD514}" srcOrd="0" destOrd="0" presId="urn:microsoft.com/office/officeart/2005/8/layout/hierarchy1"/>
    <dgm:cxn modelId="{33CEFB86-B5A4-47B9-A4C4-88D88F4489C1}" type="presParOf" srcId="{D1E7F1FD-D4DC-49BD-AE53-45196D04789F}" destId="{344A01CA-DB1A-4DE8-9CBB-E9361373CE88}" srcOrd="1" destOrd="0" presId="urn:microsoft.com/office/officeart/2005/8/layout/hierarchy1"/>
    <dgm:cxn modelId="{F3A33180-C7F3-4949-BD37-2E5D6F7A02D0}" type="presParOf" srcId="{03A5FEDC-C8AD-43D3-B131-22ECFB197368}" destId="{44A7E323-6149-4AA7-A71D-41463805B607}" srcOrd="1" destOrd="0" presId="urn:microsoft.com/office/officeart/2005/8/layout/hierarchy1"/>
    <dgm:cxn modelId="{ABE92FBD-A6A5-4125-B171-9789B4A2D5FA}" type="presParOf" srcId="{44A7E323-6149-4AA7-A71D-41463805B607}" destId="{FC62BC0A-847E-4BB7-AC48-AACF7304A96D}" srcOrd="0" destOrd="0" presId="urn:microsoft.com/office/officeart/2005/8/layout/hierarchy1"/>
    <dgm:cxn modelId="{81EF18A0-61D3-43C9-A03E-E8848A3BE205}" type="presParOf" srcId="{44A7E323-6149-4AA7-A71D-41463805B607}" destId="{39CB7EDF-FD66-4064-B117-1172A216FB1B}" srcOrd="1" destOrd="0" presId="urn:microsoft.com/office/officeart/2005/8/layout/hierarchy1"/>
    <dgm:cxn modelId="{29C03FC0-2EC9-4CAB-8356-4A7E8106A062}" type="presParOf" srcId="{39CB7EDF-FD66-4064-B117-1172A216FB1B}" destId="{0E79869D-35CA-4EE5-9453-2E0D9308ACC8}" srcOrd="0" destOrd="0" presId="urn:microsoft.com/office/officeart/2005/8/layout/hierarchy1"/>
    <dgm:cxn modelId="{3FD6693F-FAF9-4D70-AB60-21A9F45A4C55}" type="presParOf" srcId="{0E79869D-35CA-4EE5-9453-2E0D9308ACC8}" destId="{435C9CCF-3A9C-4C78-92DF-7C222C24E1F1}" srcOrd="0" destOrd="0" presId="urn:microsoft.com/office/officeart/2005/8/layout/hierarchy1"/>
    <dgm:cxn modelId="{6A6CF293-F2BA-4C9D-97DC-BFE4B21A2EF4}" type="presParOf" srcId="{0E79869D-35CA-4EE5-9453-2E0D9308ACC8}" destId="{E20A1E8C-505C-4240-B004-F65988034EDE}" srcOrd="1" destOrd="0" presId="urn:microsoft.com/office/officeart/2005/8/layout/hierarchy1"/>
    <dgm:cxn modelId="{FCA49105-40DB-4563-B278-6C30197AACC4}" type="presParOf" srcId="{39CB7EDF-FD66-4064-B117-1172A216FB1B}" destId="{E81B189F-9FF9-4DB8-AB32-DD885C65CA4F}" srcOrd="1" destOrd="0" presId="urn:microsoft.com/office/officeart/2005/8/layout/hierarchy1"/>
    <dgm:cxn modelId="{9257665A-8801-4CBF-A9B7-13E9245FE989}" type="presParOf" srcId="{44A7E323-6149-4AA7-A71D-41463805B607}" destId="{10412E97-F25E-46F6-B245-2668C5BF02A1}" srcOrd="2" destOrd="0" presId="urn:microsoft.com/office/officeart/2005/8/layout/hierarchy1"/>
    <dgm:cxn modelId="{4AE85771-8768-49D1-B24A-0CCDEFEC5014}" type="presParOf" srcId="{44A7E323-6149-4AA7-A71D-41463805B607}" destId="{778FD0CB-B675-4B52-A0EE-ED3DA98B940E}" srcOrd="3" destOrd="0" presId="urn:microsoft.com/office/officeart/2005/8/layout/hierarchy1"/>
    <dgm:cxn modelId="{2D9575A6-0849-408D-8ACC-BDDA132C697E}" type="presParOf" srcId="{778FD0CB-B675-4B52-A0EE-ED3DA98B940E}" destId="{EB55EED6-8834-483A-BE50-56A8B9965057}" srcOrd="0" destOrd="0" presId="urn:microsoft.com/office/officeart/2005/8/layout/hierarchy1"/>
    <dgm:cxn modelId="{D30EA638-801D-4793-B105-B6329BAA0EAE}" type="presParOf" srcId="{EB55EED6-8834-483A-BE50-56A8B9965057}" destId="{D3AFF0E5-1265-4498-AB5E-EB2BFC942434}" srcOrd="0" destOrd="0" presId="urn:microsoft.com/office/officeart/2005/8/layout/hierarchy1"/>
    <dgm:cxn modelId="{1022E6CD-C875-434B-9DB8-219E8304D43A}" type="presParOf" srcId="{EB55EED6-8834-483A-BE50-56A8B9965057}" destId="{436E921B-36D2-40BB-94D8-BA9884EB50F1}" srcOrd="1" destOrd="0" presId="urn:microsoft.com/office/officeart/2005/8/layout/hierarchy1"/>
    <dgm:cxn modelId="{6CD993F8-FFC3-412D-AEDB-A32FADD960D0}" type="presParOf" srcId="{778FD0CB-B675-4B52-A0EE-ED3DA98B940E}" destId="{D6DE99BD-D114-441E-8ED9-8620284111BD}" srcOrd="1" destOrd="0" presId="urn:microsoft.com/office/officeart/2005/8/layout/hierarchy1"/>
    <dgm:cxn modelId="{F5590DDD-09F7-4D96-B4A5-BB80FA31ABD5}" type="presParOf" srcId="{D6DE99BD-D114-441E-8ED9-8620284111BD}" destId="{44465982-B68C-45A7-91E6-8BCC3DE33C40}" srcOrd="0" destOrd="0" presId="urn:microsoft.com/office/officeart/2005/8/layout/hierarchy1"/>
    <dgm:cxn modelId="{7AE8C49B-73E7-435A-8294-37172BAC0DD4}" type="presParOf" srcId="{D6DE99BD-D114-441E-8ED9-8620284111BD}" destId="{B34122DE-58F4-4FC5-8BAA-8AC1B26054B2}" srcOrd="1" destOrd="0" presId="urn:microsoft.com/office/officeart/2005/8/layout/hierarchy1"/>
    <dgm:cxn modelId="{2CE3880C-58D9-46DF-AD16-E70E1829C4D5}" type="presParOf" srcId="{B34122DE-58F4-4FC5-8BAA-8AC1B26054B2}" destId="{A3A320B6-FF7A-4631-A26A-55583637F124}" srcOrd="0" destOrd="0" presId="urn:microsoft.com/office/officeart/2005/8/layout/hierarchy1"/>
    <dgm:cxn modelId="{0FA776BD-BC55-4AA5-B600-4FD9ACBA1C2C}" type="presParOf" srcId="{A3A320B6-FF7A-4631-A26A-55583637F124}" destId="{E9EA99F5-BFEA-49AE-AB7C-BE032A7BF9CB}" srcOrd="0" destOrd="0" presId="urn:microsoft.com/office/officeart/2005/8/layout/hierarchy1"/>
    <dgm:cxn modelId="{9EA1A30B-F3E5-4875-B2B0-D7D642BE49C4}" type="presParOf" srcId="{A3A320B6-FF7A-4631-A26A-55583637F124}" destId="{563EDFC8-FE19-442C-9A76-11568811AB39}" srcOrd="1" destOrd="0" presId="urn:microsoft.com/office/officeart/2005/8/layout/hierarchy1"/>
    <dgm:cxn modelId="{5C0A20A8-86CD-4520-AA1C-B4EE5753C4F3}" type="presParOf" srcId="{B34122DE-58F4-4FC5-8BAA-8AC1B26054B2}" destId="{BBECBB48-F4AB-4215-B692-D782828854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71C22E-0E87-47BB-9234-B1528463903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E3ACD5D-CA64-4C81-A97F-9D95951389E3}">
      <dgm:prSet phldrT="[Text]"/>
      <dgm:spPr/>
      <dgm:t>
        <a:bodyPr/>
        <a:lstStyle/>
        <a:p>
          <a:pPr rtl="1"/>
          <a:r>
            <a:rPr lang="he-IL" dirty="0"/>
            <a:t>תוספת שביעית</a:t>
          </a:r>
        </a:p>
      </dgm:t>
    </dgm:pt>
    <dgm:pt modelId="{E434F136-524C-4768-A837-96CF6C0D2555}" type="parTrans" cxnId="{9FD7AB65-9431-42FB-8379-A4A322773CF5}">
      <dgm:prSet/>
      <dgm:spPr/>
      <dgm:t>
        <a:bodyPr/>
        <a:lstStyle/>
        <a:p>
          <a:pPr rtl="1"/>
          <a:endParaRPr lang="he-IL"/>
        </a:p>
      </dgm:t>
    </dgm:pt>
    <dgm:pt modelId="{095A9FF0-E67F-4FB2-8852-D4259AFC09E4}" type="sibTrans" cxnId="{9FD7AB65-9431-42FB-8379-A4A322773CF5}">
      <dgm:prSet/>
      <dgm:spPr/>
      <dgm:t>
        <a:bodyPr/>
        <a:lstStyle/>
        <a:p>
          <a:pPr rtl="1"/>
          <a:endParaRPr lang="he-IL"/>
        </a:p>
      </dgm:t>
    </dgm:pt>
    <dgm:pt modelId="{231CE584-13B4-4AA6-83AD-0F2E249E9437}">
      <dgm:prSet phldrT="[Text]"/>
      <dgm:spPr/>
      <dgm:t>
        <a:bodyPr/>
        <a:lstStyle/>
        <a:p>
          <a:pPr rtl="1"/>
          <a:r>
            <a:rPr lang="he-IL" dirty="0"/>
            <a:t>חריש הנכנס (שביתת הקרקע בשביעית, שביתת כלים לב"ש)</a:t>
          </a:r>
        </a:p>
      </dgm:t>
    </dgm:pt>
    <dgm:pt modelId="{DF32FD94-7475-473F-B50A-776BD3B0FF10}" type="parTrans" cxnId="{D801904F-3EAC-4718-BEC9-3A193BBE5262}">
      <dgm:prSet/>
      <dgm:spPr/>
      <dgm:t>
        <a:bodyPr/>
        <a:lstStyle/>
        <a:p>
          <a:pPr rtl="1"/>
          <a:endParaRPr lang="he-IL"/>
        </a:p>
      </dgm:t>
    </dgm:pt>
    <dgm:pt modelId="{40B9AA45-4ECB-4F7E-8005-ADBA23815451}" type="sibTrans" cxnId="{D801904F-3EAC-4718-BEC9-3A193BBE5262}">
      <dgm:prSet/>
      <dgm:spPr/>
      <dgm:t>
        <a:bodyPr/>
        <a:lstStyle/>
        <a:p>
          <a:pPr rtl="1"/>
          <a:endParaRPr lang="he-IL"/>
        </a:p>
      </dgm:t>
    </dgm:pt>
    <dgm:pt modelId="{824399D0-CAA8-4272-A455-501F873316FF}">
      <dgm:prSet phldrT="[Text]"/>
      <dgm:spPr/>
      <dgm:t>
        <a:bodyPr/>
        <a:lstStyle/>
        <a:p>
          <a:pPr rtl="1"/>
          <a:r>
            <a:rPr lang="he-IL" dirty="0"/>
            <a:t>ר"ע, רמב"ם</a:t>
          </a:r>
        </a:p>
      </dgm:t>
    </dgm:pt>
    <dgm:pt modelId="{76C379CC-3665-4D20-920C-4D7DAC598E61}" type="parTrans" cxnId="{5DDA8AFD-27B8-4171-90F0-A8C6B0740369}">
      <dgm:prSet/>
      <dgm:spPr/>
      <dgm:t>
        <a:bodyPr/>
        <a:lstStyle/>
        <a:p>
          <a:pPr rtl="1"/>
          <a:endParaRPr lang="he-IL"/>
        </a:p>
      </dgm:t>
    </dgm:pt>
    <dgm:pt modelId="{209D9546-786D-48DD-8A29-4AB2E480146B}" type="sibTrans" cxnId="{5DDA8AFD-27B8-4171-90F0-A8C6B0740369}">
      <dgm:prSet/>
      <dgm:spPr/>
      <dgm:t>
        <a:bodyPr/>
        <a:lstStyle/>
        <a:p>
          <a:pPr rtl="1"/>
          <a:endParaRPr lang="he-IL"/>
        </a:p>
      </dgm:t>
    </dgm:pt>
    <dgm:pt modelId="{760D7252-8A64-46E8-818D-776FD5E882AD}">
      <dgm:prSet phldrT="[Text]"/>
      <dgm:spPr/>
      <dgm:t>
        <a:bodyPr/>
        <a:lstStyle/>
        <a:p>
          <a:pPr rtl="1"/>
          <a:r>
            <a:rPr lang="en-US" dirty="0"/>
            <a:t>Expanding the </a:t>
          </a:r>
          <a:r>
            <a:rPr lang="en-US" dirty="0" err="1"/>
            <a:t>Kedushat</a:t>
          </a:r>
          <a:r>
            <a:rPr lang="en-US" dirty="0"/>
            <a:t>- </a:t>
          </a:r>
          <a:br>
            <a:rPr lang="en-US" dirty="0"/>
          </a:br>
          <a:r>
            <a:rPr lang="he-IL" dirty="0"/>
            <a:t>אחת\בשנה</a:t>
          </a:r>
        </a:p>
      </dgm:t>
    </dgm:pt>
    <dgm:pt modelId="{EC64002B-0612-47FA-8E36-D7F1443AA909}" type="parTrans" cxnId="{CA040141-C1BF-45A9-B416-15A25B47D9FB}">
      <dgm:prSet/>
      <dgm:spPr/>
      <dgm:t>
        <a:bodyPr/>
        <a:lstStyle/>
        <a:p>
          <a:pPr rtl="1"/>
          <a:endParaRPr lang="he-IL"/>
        </a:p>
      </dgm:t>
    </dgm:pt>
    <dgm:pt modelId="{A06C1A2F-6451-40D2-A1D5-0A718F9F1A2F}" type="sibTrans" cxnId="{CA040141-C1BF-45A9-B416-15A25B47D9FB}">
      <dgm:prSet/>
      <dgm:spPr/>
      <dgm:t>
        <a:bodyPr/>
        <a:lstStyle/>
        <a:p>
          <a:pPr rtl="1"/>
          <a:endParaRPr lang="he-IL"/>
        </a:p>
      </dgm:t>
    </dgm:pt>
    <dgm:pt modelId="{E3FF3FA4-4831-494E-B7BE-40136D683E3D}">
      <dgm:prSet phldrT="[Text]"/>
      <dgm:spPr/>
      <dgm:t>
        <a:bodyPr/>
        <a:lstStyle/>
        <a:p>
          <a:pPr rtl="1"/>
          <a:r>
            <a:rPr lang="he-IL" dirty="0"/>
            <a:t>רש"י- תוספת שביעית שווה לדיני שביעית</a:t>
          </a:r>
        </a:p>
      </dgm:t>
    </dgm:pt>
    <dgm:pt modelId="{AD1A9C7B-6E34-41C7-BA88-300DD8FB84A2}" type="parTrans" cxnId="{61830A7C-51D6-4C31-871A-E9999515C314}">
      <dgm:prSet/>
      <dgm:spPr/>
      <dgm:t>
        <a:bodyPr/>
        <a:lstStyle/>
        <a:p>
          <a:pPr rtl="1"/>
          <a:endParaRPr lang="he-IL"/>
        </a:p>
      </dgm:t>
    </dgm:pt>
    <dgm:pt modelId="{B3D6A5DD-0287-4AC9-A223-CF602092F86C}" type="sibTrans" cxnId="{61830A7C-51D6-4C31-871A-E9999515C314}">
      <dgm:prSet/>
      <dgm:spPr/>
      <dgm:t>
        <a:bodyPr/>
        <a:lstStyle/>
        <a:p>
          <a:pPr rtl="1"/>
          <a:endParaRPr lang="he-IL"/>
        </a:p>
      </dgm:t>
    </dgm:pt>
    <dgm:pt modelId="{D9BE8B64-DB89-43C1-8B5D-322067AD5DE9}">
      <dgm:prSet phldrT="[Text]"/>
      <dgm:spPr/>
      <dgm:t>
        <a:bodyPr/>
        <a:lstStyle/>
        <a:p>
          <a:pPr rtl="1"/>
          <a:r>
            <a:rPr lang="he-IL" dirty="0"/>
            <a:t>תוספת כמטרה שלנו ליצור שביעית מצדנו (</a:t>
          </a:r>
          <a:r>
            <a:rPr lang="he-IL" b="0" i="0" dirty="0" err="1"/>
            <a:t>אתערותא</a:t>
          </a:r>
          <a:r>
            <a:rPr lang="he-IL" b="0" i="0" dirty="0"/>
            <a:t> </a:t>
          </a:r>
          <a:r>
            <a:rPr lang="he-IL" b="0" i="0" dirty="0" err="1"/>
            <a:t>דלתתא</a:t>
          </a:r>
          <a:r>
            <a:rPr lang="he-IL" dirty="0"/>
            <a:t>)</a:t>
          </a:r>
        </a:p>
      </dgm:t>
    </dgm:pt>
    <dgm:pt modelId="{3645ACF3-E6F4-4637-8711-CF91F11766AF}" type="parTrans" cxnId="{5D7AECC9-681A-4700-B83E-29C6592E5CE7}">
      <dgm:prSet/>
      <dgm:spPr/>
      <dgm:t>
        <a:bodyPr/>
        <a:lstStyle/>
        <a:p>
          <a:pPr rtl="1"/>
          <a:endParaRPr lang="he-IL"/>
        </a:p>
      </dgm:t>
    </dgm:pt>
    <dgm:pt modelId="{7FD8FB14-709B-46CF-89A9-08386D729E7F}" type="sibTrans" cxnId="{5D7AECC9-681A-4700-B83E-29C6592E5CE7}">
      <dgm:prSet/>
      <dgm:spPr/>
      <dgm:t>
        <a:bodyPr/>
        <a:lstStyle/>
        <a:p>
          <a:pPr rtl="1"/>
          <a:endParaRPr lang="he-IL"/>
        </a:p>
      </dgm:t>
    </dgm:pt>
    <dgm:pt modelId="{2C7FB1F9-3040-4371-9820-2BA0867BAA30}">
      <dgm:prSet phldrT="[Text]"/>
      <dgm:spPr/>
      <dgm:t>
        <a:bodyPr/>
        <a:lstStyle/>
        <a:p>
          <a:pPr rtl="1"/>
          <a:r>
            <a:rPr lang="he-IL" dirty="0"/>
            <a:t>שמיטה- איסור גם בהשרשה שצריך שביתת הארץ</a:t>
          </a:r>
        </a:p>
      </dgm:t>
    </dgm:pt>
    <dgm:pt modelId="{A0446998-4706-428C-AEE3-9C4D1D806622}" type="parTrans" cxnId="{13EEA8D0-DE08-4246-8CCD-FD319F69D816}">
      <dgm:prSet/>
      <dgm:spPr/>
      <dgm:t>
        <a:bodyPr/>
        <a:lstStyle/>
        <a:p>
          <a:pPr rtl="1"/>
          <a:endParaRPr lang="he-IL"/>
        </a:p>
      </dgm:t>
    </dgm:pt>
    <dgm:pt modelId="{A3E85F8D-AF7D-4305-95E1-0B148DF21A02}" type="sibTrans" cxnId="{13EEA8D0-DE08-4246-8CCD-FD319F69D816}">
      <dgm:prSet/>
      <dgm:spPr/>
      <dgm:t>
        <a:bodyPr/>
        <a:lstStyle/>
        <a:p>
          <a:pPr rtl="1"/>
          <a:endParaRPr lang="he-IL"/>
        </a:p>
      </dgm:t>
    </dgm:pt>
    <dgm:pt modelId="{2320B5A7-FED8-4429-9FA6-A83B6FBEC6A6}">
      <dgm:prSet phldrT="[Text]"/>
      <dgm:spPr/>
      <dgm:t>
        <a:bodyPr/>
        <a:lstStyle/>
        <a:p>
          <a:pPr rtl="1"/>
          <a:r>
            <a:rPr lang="he-IL" dirty="0"/>
            <a:t>תוספת- רק מלאכות האדם אסורות</a:t>
          </a:r>
          <a:br>
            <a:rPr lang="en-US" dirty="0"/>
          </a:br>
          <a:r>
            <a:rPr lang="he-IL" dirty="0"/>
            <a:t>אנו פועלים ל"תשמטנה </a:t>
          </a:r>
          <a:r>
            <a:rPr lang="he-IL" dirty="0" err="1"/>
            <a:t>ונטשתה</a:t>
          </a:r>
          <a:r>
            <a:rPr lang="he-IL" dirty="0"/>
            <a:t>"</a:t>
          </a:r>
          <a:br>
            <a:rPr lang="en-US" dirty="0"/>
          </a:br>
          <a:r>
            <a:rPr lang="he-IL" dirty="0"/>
            <a:t>(ר"ת- השרשה מותרת)</a:t>
          </a:r>
        </a:p>
      </dgm:t>
    </dgm:pt>
    <dgm:pt modelId="{959E16BF-ABDA-42E7-ABAF-D2DEC38FB592}" type="parTrans" cxnId="{AC959AF2-DCC8-44A1-A6E2-795B5A2354B5}">
      <dgm:prSet/>
      <dgm:spPr/>
      <dgm:t>
        <a:bodyPr/>
        <a:lstStyle/>
        <a:p>
          <a:pPr rtl="1"/>
          <a:endParaRPr lang="he-IL"/>
        </a:p>
      </dgm:t>
    </dgm:pt>
    <dgm:pt modelId="{69F4EFC9-CA23-4D76-BFC5-BF8256065481}" type="sibTrans" cxnId="{AC959AF2-DCC8-44A1-A6E2-795B5A2354B5}">
      <dgm:prSet/>
      <dgm:spPr/>
      <dgm:t>
        <a:bodyPr/>
        <a:lstStyle/>
        <a:p>
          <a:pPr rtl="1"/>
          <a:endParaRPr lang="he-IL"/>
        </a:p>
      </dgm:t>
    </dgm:pt>
    <dgm:pt modelId="{3E207E68-5B5D-4AC3-8534-422358EC1FD7}">
      <dgm:prSet phldrT="[Text]"/>
      <dgm:spPr/>
      <dgm:t>
        <a:bodyPr/>
        <a:lstStyle/>
        <a:p>
          <a:pPr rtl="1"/>
          <a:r>
            <a:rPr lang="he-IL" dirty="0"/>
            <a:t>ויש ללקות כמו כל מלאכה בשביעית</a:t>
          </a:r>
        </a:p>
      </dgm:t>
    </dgm:pt>
    <dgm:pt modelId="{B456E659-D619-45D9-97FC-FBCD94857452}" type="parTrans" cxnId="{65425456-E22C-4B23-9CBF-2318EA21AA77}">
      <dgm:prSet/>
      <dgm:spPr/>
      <dgm:t>
        <a:bodyPr/>
        <a:lstStyle/>
        <a:p>
          <a:pPr rtl="1"/>
          <a:endParaRPr lang="he-IL"/>
        </a:p>
      </dgm:t>
    </dgm:pt>
    <dgm:pt modelId="{3E7FD2EC-680B-4242-82A9-671CC21F0053}" type="sibTrans" cxnId="{65425456-E22C-4B23-9CBF-2318EA21AA77}">
      <dgm:prSet/>
      <dgm:spPr/>
      <dgm:t>
        <a:bodyPr/>
        <a:lstStyle/>
        <a:p>
          <a:pPr rtl="1"/>
          <a:endParaRPr lang="he-IL"/>
        </a:p>
      </dgm:t>
    </dgm:pt>
    <dgm:pt modelId="{90EA1E83-3CB2-4A3A-8293-895043546EDD}">
      <dgm:prSet phldrT="[Text]"/>
      <dgm:spPr/>
      <dgm:t>
        <a:bodyPr/>
        <a:lstStyle/>
        <a:p>
          <a:pPr rtl="1"/>
          <a:r>
            <a:rPr lang="he-IL" dirty="0"/>
            <a:t>וכיון שתוספת שביעית עשה, אין מלקות </a:t>
          </a:r>
        </a:p>
      </dgm:t>
    </dgm:pt>
    <dgm:pt modelId="{D2A90BB8-8112-47F6-A0BC-2AEDA0119879}" type="parTrans" cxnId="{3CC0488F-0CAB-4DC0-8350-9146D2B393ED}">
      <dgm:prSet/>
      <dgm:spPr/>
      <dgm:t>
        <a:bodyPr/>
        <a:lstStyle/>
        <a:p>
          <a:pPr rtl="1"/>
          <a:endParaRPr lang="he-IL"/>
        </a:p>
      </dgm:t>
    </dgm:pt>
    <dgm:pt modelId="{7080E037-1B42-4F88-B7CA-57104003B7A6}" type="sibTrans" cxnId="{3CC0488F-0CAB-4DC0-8350-9146D2B393ED}">
      <dgm:prSet/>
      <dgm:spPr/>
      <dgm:t>
        <a:bodyPr/>
        <a:lstStyle/>
        <a:p>
          <a:pPr rtl="1"/>
          <a:endParaRPr lang="he-IL"/>
        </a:p>
      </dgm:t>
    </dgm:pt>
    <dgm:pt modelId="{B7F357DD-EE86-4206-B079-6E4DBA63BF52}">
      <dgm:prSet phldrT="[Text]"/>
      <dgm:spPr/>
      <dgm:t>
        <a:bodyPr/>
        <a:lstStyle/>
        <a:p>
          <a:pPr rtl="1"/>
          <a:r>
            <a:rPr lang="he-IL" dirty="0"/>
            <a:t>דווקא חרישה אסור, ואולי זריעה, אבל נטיעה אולי מותר כיון שהיבול רק באד שנים</a:t>
          </a:r>
        </a:p>
      </dgm:t>
    </dgm:pt>
    <dgm:pt modelId="{2F1A77B4-8D5E-40C6-8260-6D795150E89B}" type="parTrans" cxnId="{78E39BBF-8399-4EFF-82AA-3A1518B53731}">
      <dgm:prSet/>
      <dgm:spPr/>
      <dgm:t>
        <a:bodyPr/>
        <a:lstStyle/>
        <a:p>
          <a:pPr rtl="1"/>
          <a:endParaRPr lang="he-IL"/>
        </a:p>
      </dgm:t>
    </dgm:pt>
    <dgm:pt modelId="{33BEFDDA-1E60-4E3B-A7A6-B8772798C89C}" type="sibTrans" cxnId="{78E39BBF-8399-4EFF-82AA-3A1518B53731}">
      <dgm:prSet/>
      <dgm:spPr/>
      <dgm:t>
        <a:bodyPr/>
        <a:lstStyle/>
        <a:p>
          <a:pPr rtl="1"/>
          <a:endParaRPr lang="he-IL"/>
        </a:p>
      </dgm:t>
    </dgm:pt>
    <dgm:pt modelId="{6ED38992-9932-460C-BF97-4A2AF268075C}">
      <dgm:prSet phldrT="[Text]"/>
      <dgm:spPr/>
      <dgm:t>
        <a:bodyPr/>
        <a:lstStyle/>
        <a:p>
          <a:pPr rtl="1"/>
          <a:r>
            <a:rPr lang="he-IL" dirty="0"/>
            <a:t>וכל מלאכה שאסור בשביעית אסור בתוספת שביעית</a:t>
          </a:r>
        </a:p>
      </dgm:t>
    </dgm:pt>
    <dgm:pt modelId="{618ED420-FE17-474B-A441-8E532500E9F9}" type="parTrans" cxnId="{75BC7AA3-616C-498A-94B9-323A9DA0740F}">
      <dgm:prSet/>
      <dgm:spPr/>
      <dgm:t>
        <a:bodyPr/>
        <a:lstStyle/>
        <a:p>
          <a:pPr rtl="1"/>
          <a:endParaRPr lang="he-IL"/>
        </a:p>
      </dgm:t>
    </dgm:pt>
    <dgm:pt modelId="{FA003EC9-707C-4530-B8CF-4E2C107207C8}" type="sibTrans" cxnId="{75BC7AA3-616C-498A-94B9-323A9DA0740F}">
      <dgm:prSet/>
      <dgm:spPr/>
      <dgm:t>
        <a:bodyPr/>
        <a:lstStyle/>
        <a:p>
          <a:pPr rtl="1"/>
          <a:endParaRPr lang="he-IL"/>
        </a:p>
      </dgm:t>
    </dgm:pt>
    <dgm:pt modelId="{0129A7A4-2CF7-414F-B57E-816CA00CD4D1}" type="pres">
      <dgm:prSet presAssocID="{D671C22E-0E87-47BB-9234-B15284639038}" presName="hierChild1" presStyleCnt="0">
        <dgm:presLayoutVars>
          <dgm:chPref val="1"/>
          <dgm:dir/>
          <dgm:animOne val="branch"/>
          <dgm:animLvl val="lvl"/>
          <dgm:resizeHandles/>
        </dgm:presLayoutVars>
      </dgm:prSet>
      <dgm:spPr/>
    </dgm:pt>
    <dgm:pt modelId="{E2B955E0-D175-4BAF-AB1C-0EC97CFDD4A7}" type="pres">
      <dgm:prSet presAssocID="{DE3ACD5D-CA64-4C81-A97F-9D95951389E3}" presName="hierRoot1" presStyleCnt="0"/>
      <dgm:spPr/>
    </dgm:pt>
    <dgm:pt modelId="{AE2364B6-B1F3-4963-85F9-40CEEC784AD1}" type="pres">
      <dgm:prSet presAssocID="{DE3ACD5D-CA64-4C81-A97F-9D95951389E3}" presName="composite" presStyleCnt="0"/>
      <dgm:spPr/>
    </dgm:pt>
    <dgm:pt modelId="{CBE6FF5B-6D1A-416A-AC9D-8078C32D6875}" type="pres">
      <dgm:prSet presAssocID="{DE3ACD5D-CA64-4C81-A97F-9D95951389E3}" presName="background" presStyleLbl="node0" presStyleIdx="0" presStyleCnt="1"/>
      <dgm:spPr/>
    </dgm:pt>
    <dgm:pt modelId="{C9C7FB27-430F-4E6D-B078-B0258AF16CA2}" type="pres">
      <dgm:prSet presAssocID="{DE3ACD5D-CA64-4C81-A97F-9D95951389E3}" presName="text" presStyleLbl="fgAcc0" presStyleIdx="0" presStyleCnt="1">
        <dgm:presLayoutVars>
          <dgm:chPref val="3"/>
        </dgm:presLayoutVars>
      </dgm:prSet>
      <dgm:spPr/>
    </dgm:pt>
    <dgm:pt modelId="{E627012E-30D6-49D6-AEE4-9E85FDFE631E}" type="pres">
      <dgm:prSet presAssocID="{DE3ACD5D-CA64-4C81-A97F-9D95951389E3}" presName="hierChild2" presStyleCnt="0"/>
      <dgm:spPr/>
    </dgm:pt>
    <dgm:pt modelId="{6C748204-5CB0-4BE4-9533-A3C6DCF8580F}" type="pres">
      <dgm:prSet presAssocID="{DF32FD94-7475-473F-B50A-776BD3B0FF10}" presName="Name10" presStyleLbl="parChTrans1D2" presStyleIdx="0" presStyleCnt="3"/>
      <dgm:spPr/>
    </dgm:pt>
    <dgm:pt modelId="{EC289EF0-C413-4C93-B638-0696403BD4F4}" type="pres">
      <dgm:prSet presAssocID="{231CE584-13B4-4AA6-83AD-0F2E249E9437}" presName="hierRoot2" presStyleCnt="0"/>
      <dgm:spPr/>
    </dgm:pt>
    <dgm:pt modelId="{92F566CD-DFBD-4649-B625-8376FFF9819D}" type="pres">
      <dgm:prSet presAssocID="{231CE584-13B4-4AA6-83AD-0F2E249E9437}" presName="composite2" presStyleCnt="0"/>
      <dgm:spPr/>
    </dgm:pt>
    <dgm:pt modelId="{6D205D8A-C4D7-4E8B-814F-DCB7C3697902}" type="pres">
      <dgm:prSet presAssocID="{231CE584-13B4-4AA6-83AD-0F2E249E9437}" presName="background2" presStyleLbl="node2" presStyleIdx="0" presStyleCnt="3"/>
      <dgm:spPr/>
    </dgm:pt>
    <dgm:pt modelId="{72ED1FE6-14BB-40F9-A0EF-38723DD8D8E9}" type="pres">
      <dgm:prSet presAssocID="{231CE584-13B4-4AA6-83AD-0F2E249E9437}" presName="text2" presStyleLbl="fgAcc2" presStyleIdx="0" presStyleCnt="3">
        <dgm:presLayoutVars>
          <dgm:chPref val="3"/>
        </dgm:presLayoutVars>
      </dgm:prSet>
      <dgm:spPr/>
    </dgm:pt>
    <dgm:pt modelId="{C1DE81C2-64E6-47E1-A5C1-E40D07E558ED}" type="pres">
      <dgm:prSet presAssocID="{231CE584-13B4-4AA6-83AD-0F2E249E9437}" presName="hierChild3" presStyleCnt="0"/>
      <dgm:spPr/>
    </dgm:pt>
    <dgm:pt modelId="{BB1303B8-30EF-45FB-ACD2-2F8E4C2D4960}" type="pres">
      <dgm:prSet presAssocID="{76C379CC-3665-4D20-920C-4D7DAC598E61}" presName="Name17" presStyleLbl="parChTrans1D3" presStyleIdx="0" presStyleCnt="4"/>
      <dgm:spPr/>
    </dgm:pt>
    <dgm:pt modelId="{F3454D5F-706C-4B9A-BA81-90ED3E7B1BD5}" type="pres">
      <dgm:prSet presAssocID="{824399D0-CAA8-4272-A455-501F873316FF}" presName="hierRoot3" presStyleCnt="0"/>
      <dgm:spPr/>
    </dgm:pt>
    <dgm:pt modelId="{84E18257-1537-4438-B655-24829DC0518C}" type="pres">
      <dgm:prSet presAssocID="{824399D0-CAA8-4272-A455-501F873316FF}" presName="composite3" presStyleCnt="0"/>
      <dgm:spPr/>
    </dgm:pt>
    <dgm:pt modelId="{36566819-991B-45B3-AFDB-55D2E543661F}" type="pres">
      <dgm:prSet presAssocID="{824399D0-CAA8-4272-A455-501F873316FF}" presName="background3" presStyleLbl="node3" presStyleIdx="0" presStyleCnt="4"/>
      <dgm:spPr/>
    </dgm:pt>
    <dgm:pt modelId="{CDCCBD74-2002-4BC2-93EB-B2D3970DE0C9}" type="pres">
      <dgm:prSet presAssocID="{824399D0-CAA8-4272-A455-501F873316FF}" presName="text3" presStyleLbl="fgAcc3" presStyleIdx="0" presStyleCnt="4">
        <dgm:presLayoutVars>
          <dgm:chPref val="3"/>
        </dgm:presLayoutVars>
      </dgm:prSet>
      <dgm:spPr/>
    </dgm:pt>
    <dgm:pt modelId="{F0256310-66DF-4587-87B2-E252EBB5EE57}" type="pres">
      <dgm:prSet presAssocID="{824399D0-CAA8-4272-A455-501F873316FF}" presName="hierChild4" presStyleCnt="0"/>
      <dgm:spPr/>
    </dgm:pt>
    <dgm:pt modelId="{52012D6C-1F00-45E5-A118-355E4F6569F2}" type="pres">
      <dgm:prSet presAssocID="{EC64002B-0612-47FA-8E36-D7F1443AA909}" presName="Name10" presStyleLbl="parChTrans1D2" presStyleIdx="1" presStyleCnt="3"/>
      <dgm:spPr/>
    </dgm:pt>
    <dgm:pt modelId="{F0BF23BA-93C4-424B-BEF2-629ED407732B}" type="pres">
      <dgm:prSet presAssocID="{760D7252-8A64-46E8-818D-776FD5E882AD}" presName="hierRoot2" presStyleCnt="0"/>
      <dgm:spPr/>
    </dgm:pt>
    <dgm:pt modelId="{5D828177-51E8-4A89-BDC4-FA09F015CFE5}" type="pres">
      <dgm:prSet presAssocID="{760D7252-8A64-46E8-818D-776FD5E882AD}" presName="composite2" presStyleCnt="0"/>
      <dgm:spPr/>
    </dgm:pt>
    <dgm:pt modelId="{A137C939-76EC-45CE-B99E-D90A519ABFDA}" type="pres">
      <dgm:prSet presAssocID="{760D7252-8A64-46E8-818D-776FD5E882AD}" presName="background2" presStyleLbl="node2" presStyleIdx="1" presStyleCnt="3"/>
      <dgm:spPr/>
    </dgm:pt>
    <dgm:pt modelId="{2CD12B6E-A8E1-4A74-86E5-4201A9CB401B}" type="pres">
      <dgm:prSet presAssocID="{760D7252-8A64-46E8-818D-776FD5E882AD}" presName="text2" presStyleLbl="fgAcc2" presStyleIdx="1" presStyleCnt="3">
        <dgm:presLayoutVars>
          <dgm:chPref val="3"/>
        </dgm:presLayoutVars>
      </dgm:prSet>
      <dgm:spPr/>
    </dgm:pt>
    <dgm:pt modelId="{E6E80913-F1DC-4323-BE01-7D82CC81BC16}" type="pres">
      <dgm:prSet presAssocID="{760D7252-8A64-46E8-818D-776FD5E882AD}" presName="hierChild3" presStyleCnt="0"/>
      <dgm:spPr/>
    </dgm:pt>
    <dgm:pt modelId="{F78E8155-F33D-4D12-929B-F4F78D501699}" type="pres">
      <dgm:prSet presAssocID="{AD1A9C7B-6E34-41C7-BA88-300DD8FB84A2}" presName="Name17" presStyleLbl="parChTrans1D3" presStyleIdx="1" presStyleCnt="4"/>
      <dgm:spPr/>
    </dgm:pt>
    <dgm:pt modelId="{10966064-6ADC-48EF-9FE2-7E61475654E3}" type="pres">
      <dgm:prSet presAssocID="{E3FF3FA4-4831-494E-B7BE-40136D683E3D}" presName="hierRoot3" presStyleCnt="0"/>
      <dgm:spPr/>
    </dgm:pt>
    <dgm:pt modelId="{FB96CBE1-A76B-4723-9205-C9ABE7F2D11D}" type="pres">
      <dgm:prSet presAssocID="{E3FF3FA4-4831-494E-B7BE-40136D683E3D}" presName="composite3" presStyleCnt="0"/>
      <dgm:spPr/>
    </dgm:pt>
    <dgm:pt modelId="{89EBA91A-9698-475A-BC9D-A1BF84C19EC4}" type="pres">
      <dgm:prSet presAssocID="{E3FF3FA4-4831-494E-B7BE-40136D683E3D}" presName="background3" presStyleLbl="node3" presStyleIdx="1" presStyleCnt="4"/>
      <dgm:spPr/>
    </dgm:pt>
    <dgm:pt modelId="{962EFE42-828D-4A3A-8D02-59B25CD8AC24}" type="pres">
      <dgm:prSet presAssocID="{E3FF3FA4-4831-494E-B7BE-40136D683E3D}" presName="text3" presStyleLbl="fgAcc3" presStyleIdx="1" presStyleCnt="4">
        <dgm:presLayoutVars>
          <dgm:chPref val="3"/>
        </dgm:presLayoutVars>
      </dgm:prSet>
      <dgm:spPr/>
    </dgm:pt>
    <dgm:pt modelId="{E41D445F-2484-4113-A0D8-42141CA30695}" type="pres">
      <dgm:prSet presAssocID="{E3FF3FA4-4831-494E-B7BE-40136D683E3D}" presName="hierChild4" presStyleCnt="0"/>
      <dgm:spPr/>
    </dgm:pt>
    <dgm:pt modelId="{9DCF2657-0047-4F5D-8C85-235AE1ECF765}" type="pres">
      <dgm:prSet presAssocID="{B456E659-D619-45D9-97FC-FBCD94857452}" presName="Name23" presStyleLbl="parChTrans1D4" presStyleIdx="0" presStyleCnt="4"/>
      <dgm:spPr/>
    </dgm:pt>
    <dgm:pt modelId="{7D7BA767-F043-48BC-96D3-C1747FF56103}" type="pres">
      <dgm:prSet presAssocID="{3E207E68-5B5D-4AC3-8534-422358EC1FD7}" presName="hierRoot4" presStyleCnt="0"/>
      <dgm:spPr/>
    </dgm:pt>
    <dgm:pt modelId="{CA4E15FB-F0B7-4864-8F9A-27D41A874342}" type="pres">
      <dgm:prSet presAssocID="{3E207E68-5B5D-4AC3-8534-422358EC1FD7}" presName="composite4" presStyleCnt="0"/>
      <dgm:spPr/>
    </dgm:pt>
    <dgm:pt modelId="{76FED004-34B5-4877-982F-6D448DD43DFC}" type="pres">
      <dgm:prSet presAssocID="{3E207E68-5B5D-4AC3-8534-422358EC1FD7}" presName="background4" presStyleLbl="node4" presStyleIdx="0" presStyleCnt="4"/>
      <dgm:spPr/>
    </dgm:pt>
    <dgm:pt modelId="{AFF9E56A-9F12-44AC-8FE2-C9E0F605D4B2}" type="pres">
      <dgm:prSet presAssocID="{3E207E68-5B5D-4AC3-8534-422358EC1FD7}" presName="text4" presStyleLbl="fgAcc4" presStyleIdx="0" presStyleCnt="4">
        <dgm:presLayoutVars>
          <dgm:chPref val="3"/>
        </dgm:presLayoutVars>
      </dgm:prSet>
      <dgm:spPr/>
    </dgm:pt>
    <dgm:pt modelId="{017E1C94-A48C-46BA-89B3-D02A9E4D7C8D}" type="pres">
      <dgm:prSet presAssocID="{3E207E68-5B5D-4AC3-8534-422358EC1FD7}" presName="hierChild5" presStyleCnt="0"/>
      <dgm:spPr/>
    </dgm:pt>
    <dgm:pt modelId="{6D727008-5524-4867-AFBD-9F79124D0999}" type="pres">
      <dgm:prSet presAssocID="{618ED420-FE17-474B-A441-8E532500E9F9}" presName="Name23" presStyleLbl="parChTrans1D4" presStyleIdx="1" presStyleCnt="4"/>
      <dgm:spPr/>
    </dgm:pt>
    <dgm:pt modelId="{36249655-ADBB-4821-9C12-C9DD6DBBDD95}" type="pres">
      <dgm:prSet presAssocID="{6ED38992-9932-460C-BF97-4A2AF268075C}" presName="hierRoot4" presStyleCnt="0"/>
      <dgm:spPr/>
    </dgm:pt>
    <dgm:pt modelId="{36DD86BC-56AD-4E36-9ED7-0C33B755612D}" type="pres">
      <dgm:prSet presAssocID="{6ED38992-9932-460C-BF97-4A2AF268075C}" presName="composite4" presStyleCnt="0"/>
      <dgm:spPr/>
    </dgm:pt>
    <dgm:pt modelId="{D1D65806-D567-442B-98EB-1D0608C8E540}" type="pres">
      <dgm:prSet presAssocID="{6ED38992-9932-460C-BF97-4A2AF268075C}" presName="background4" presStyleLbl="node4" presStyleIdx="1" presStyleCnt="4"/>
      <dgm:spPr/>
    </dgm:pt>
    <dgm:pt modelId="{EF666E34-1F3F-49AE-B491-2615A7724D55}" type="pres">
      <dgm:prSet presAssocID="{6ED38992-9932-460C-BF97-4A2AF268075C}" presName="text4" presStyleLbl="fgAcc4" presStyleIdx="1" presStyleCnt="4">
        <dgm:presLayoutVars>
          <dgm:chPref val="3"/>
        </dgm:presLayoutVars>
      </dgm:prSet>
      <dgm:spPr/>
    </dgm:pt>
    <dgm:pt modelId="{127108EE-5E6E-4AE8-B4E3-BF18FB5DF98A}" type="pres">
      <dgm:prSet presAssocID="{6ED38992-9932-460C-BF97-4A2AF268075C}" presName="hierChild5" presStyleCnt="0"/>
      <dgm:spPr/>
    </dgm:pt>
    <dgm:pt modelId="{136A9CDF-6D67-4FA7-ABB4-A67A3695088C}" type="pres">
      <dgm:prSet presAssocID="{3645ACF3-E6F4-4637-8711-CF91F11766AF}" presName="Name10" presStyleLbl="parChTrans1D2" presStyleIdx="2" presStyleCnt="3"/>
      <dgm:spPr/>
    </dgm:pt>
    <dgm:pt modelId="{03A5FEDC-C8AD-43D3-B131-22ECFB197368}" type="pres">
      <dgm:prSet presAssocID="{D9BE8B64-DB89-43C1-8B5D-322067AD5DE9}" presName="hierRoot2" presStyleCnt="0"/>
      <dgm:spPr/>
    </dgm:pt>
    <dgm:pt modelId="{D1E7F1FD-D4DC-49BD-AE53-45196D04789F}" type="pres">
      <dgm:prSet presAssocID="{D9BE8B64-DB89-43C1-8B5D-322067AD5DE9}" presName="composite2" presStyleCnt="0"/>
      <dgm:spPr/>
    </dgm:pt>
    <dgm:pt modelId="{58AAEFBB-1255-4928-B1AC-BB75181DD514}" type="pres">
      <dgm:prSet presAssocID="{D9BE8B64-DB89-43C1-8B5D-322067AD5DE9}" presName="background2" presStyleLbl="node2" presStyleIdx="2" presStyleCnt="3"/>
      <dgm:spPr/>
    </dgm:pt>
    <dgm:pt modelId="{344A01CA-DB1A-4DE8-9CBB-E9361373CE88}" type="pres">
      <dgm:prSet presAssocID="{D9BE8B64-DB89-43C1-8B5D-322067AD5DE9}" presName="text2" presStyleLbl="fgAcc2" presStyleIdx="2" presStyleCnt="3">
        <dgm:presLayoutVars>
          <dgm:chPref val="3"/>
        </dgm:presLayoutVars>
      </dgm:prSet>
      <dgm:spPr/>
    </dgm:pt>
    <dgm:pt modelId="{44A7E323-6149-4AA7-A71D-41463805B607}" type="pres">
      <dgm:prSet presAssocID="{D9BE8B64-DB89-43C1-8B5D-322067AD5DE9}" presName="hierChild3" presStyleCnt="0"/>
      <dgm:spPr/>
    </dgm:pt>
    <dgm:pt modelId="{FC62BC0A-847E-4BB7-AC48-AACF7304A96D}" type="pres">
      <dgm:prSet presAssocID="{A0446998-4706-428C-AEE3-9C4D1D806622}" presName="Name17" presStyleLbl="parChTrans1D3" presStyleIdx="2" presStyleCnt="4"/>
      <dgm:spPr/>
    </dgm:pt>
    <dgm:pt modelId="{39CB7EDF-FD66-4064-B117-1172A216FB1B}" type="pres">
      <dgm:prSet presAssocID="{2C7FB1F9-3040-4371-9820-2BA0867BAA30}" presName="hierRoot3" presStyleCnt="0"/>
      <dgm:spPr/>
    </dgm:pt>
    <dgm:pt modelId="{0E79869D-35CA-4EE5-9453-2E0D9308ACC8}" type="pres">
      <dgm:prSet presAssocID="{2C7FB1F9-3040-4371-9820-2BA0867BAA30}" presName="composite3" presStyleCnt="0"/>
      <dgm:spPr/>
    </dgm:pt>
    <dgm:pt modelId="{435C9CCF-3A9C-4C78-92DF-7C222C24E1F1}" type="pres">
      <dgm:prSet presAssocID="{2C7FB1F9-3040-4371-9820-2BA0867BAA30}" presName="background3" presStyleLbl="node3" presStyleIdx="2" presStyleCnt="4"/>
      <dgm:spPr/>
    </dgm:pt>
    <dgm:pt modelId="{E20A1E8C-505C-4240-B004-F65988034EDE}" type="pres">
      <dgm:prSet presAssocID="{2C7FB1F9-3040-4371-9820-2BA0867BAA30}" presName="text3" presStyleLbl="fgAcc3" presStyleIdx="2" presStyleCnt="4">
        <dgm:presLayoutVars>
          <dgm:chPref val="3"/>
        </dgm:presLayoutVars>
      </dgm:prSet>
      <dgm:spPr/>
    </dgm:pt>
    <dgm:pt modelId="{E81B189F-9FF9-4DB8-AB32-DD885C65CA4F}" type="pres">
      <dgm:prSet presAssocID="{2C7FB1F9-3040-4371-9820-2BA0867BAA30}" presName="hierChild4" presStyleCnt="0"/>
      <dgm:spPr/>
    </dgm:pt>
    <dgm:pt modelId="{10412E97-F25E-46F6-B245-2668C5BF02A1}" type="pres">
      <dgm:prSet presAssocID="{959E16BF-ABDA-42E7-ABAF-D2DEC38FB592}" presName="Name17" presStyleLbl="parChTrans1D3" presStyleIdx="3" presStyleCnt="4"/>
      <dgm:spPr/>
    </dgm:pt>
    <dgm:pt modelId="{778FD0CB-B675-4B52-A0EE-ED3DA98B940E}" type="pres">
      <dgm:prSet presAssocID="{2320B5A7-FED8-4429-9FA6-A83B6FBEC6A6}" presName="hierRoot3" presStyleCnt="0"/>
      <dgm:spPr/>
    </dgm:pt>
    <dgm:pt modelId="{EB55EED6-8834-483A-BE50-56A8B9965057}" type="pres">
      <dgm:prSet presAssocID="{2320B5A7-FED8-4429-9FA6-A83B6FBEC6A6}" presName="composite3" presStyleCnt="0"/>
      <dgm:spPr/>
    </dgm:pt>
    <dgm:pt modelId="{D3AFF0E5-1265-4498-AB5E-EB2BFC942434}" type="pres">
      <dgm:prSet presAssocID="{2320B5A7-FED8-4429-9FA6-A83B6FBEC6A6}" presName="background3" presStyleLbl="node3" presStyleIdx="3" presStyleCnt="4"/>
      <dgm:spPr/>
    </dgm:pt>
    <dgm:pt modelId="{436E921B-36D2-40BB-94D8-BA9884EB50F1}" type="pres">
      <dgm:prSet presAssocID="{2320B5A7-FED8-4429-9FA6-A83B6FBEC6A6}" presName="text3" presStyleLbl="fgAcc3" presStyleIdx="3" presStyleCnt="4">
        <dgm:presLayoutVars>
          <dgm:chPref val="3"/>
        </dgm:presLayoutVars>
      </dgm:prSet>
      <dgm:spPr/>
    </dgm:pt>
    <dgm:pt modelId="{D6DE99BD-D114-441E-8ED9-8620284111BD}" type="pres">
      <dgm:prSet presAssocID="{2320B5A7-FED8-4429-9FA6-A83B6FBEC6A6}" presName="hierChild4" presStyleCnt="0"/>
      <dgm:spPr/>
    </dgm:pt>
    <dgm:pt modelId="{44465982-B68C-45A7-91E6-8BCC3DE33C40}" type="pres">
      <dgm:prSet presAssocID="{D2A90BB8-8112-47F6-A0BC-2AEDA0119879}" presName="Name23" presStyleLbl="parChTrans1D4" presStyleIdx="2" presStyleCnt="4"/>
      <dgm:spPr/>
    </dgm:pt>
    <dgm:pt modelId="{B34122DE-58F4-4FC5-8BAA-8AC1B26054B2}" type="pres">
      <dgm:prSet presAssocID="{90EA1E83-3CB2-4A3A-8293-895043546EDD}" presName="hierRoot4" presStyleCnt="0"/>
      <dgm:spPr/>
    </dgm:pt>
    <dgm:pt modelId="{A3A320B6-FF7A-4631-A26A-55583637F124}" type="pres">
      <dgm:prSet presAssocID="{90EA1E83-3CB2-4A3A-8293-895043546EDD}" presName="composite4" presStyleCnt="0"/>
      <dgm:spPr/>
    </dgm:pt>
    <dgm:pt modelId="{E9EA99F5-BFEA-49AE-AB7C-BE032A7BF9CB}" type="pres">
      <dgm:prSet presAssocID="{90EA1E83-3CB2-4A3A-8293-895043546EDD}" presName="background4" presStyleLbl="node4" presStyleIdx="2" presStyleCnt="4"/>
      <dgm:spPr/>
    </dgm:pt>
    <dgm:pt modelId="{563EDFC8-FE19-442C-9A76-11568811AB39}" type="pres">
      <dgm:prSet presAssocID="{90EA1E83-3CB2-4A3A-8293-895043546EDD}" presName="text4" presStyleLbl="fgAcc4" presStyleIdx="2" presStyleCnt="4">
        <dgm:presLayoutVars>
          <dgm:chPref val="3"/>
        </dgm:presLayoutVars>
      </dgm:prSet>
      <dgm:spPr/>
    </dgm:pt>
    <dgm:pt modelId="{BBECBB48-F4AB-4215-B692-D78282885416}" type="pres">
      <dgm:prSet presAssocID="{90EA1E83-3CB2-4A3A-8293-895043546EDD}" presName="hierChild5" presStyleCnt="0"/>
      <dgm:spPr/>
    </dgm:pt>
    <dgm:pt modelId="{509654A7-ABEF-46C0-83F8-E6D4E9F9CCE6}" type="pres">
      <dgm:prSet presAssocID="{2F1A77B4-8D5E-40C6-8260-6D795150E89B}" presName="Name23" presStyleLbl="parChTrans1D4" presStyleIdx="3" presStyleCnt="4"/>
      <dgm:spPr/>
    </dgm:pt>
    <dgm:pt modelId="{99FBB170-7AF8-40CF-9E66-7CAF537F184E}" type="pres">
      <dgm:prSet presAssocID="{B7F357DD-EE86-4206-B079-6E4DBA63BF52}" presName="hierRoot4" presStyleCnt="0"/>
      <dgm:spPr/>
    </dgm:pt>
    <dgm:pt modelId="{ACBA63F6-831D-473D-8395-3CAED9BDDEDE}" type="pres">
      <dgm:prSet presAssocID="{B7F357DD-EE86-4206-B079-6E4DBA63BF52}" presName="composite4" presStyleCnt="0"/>
      <dgm:spPr/>
    </dgm:pt>
    <dgm:pt modelId="{5A2D2C1C-5115-4C8C-9855-A8B371CB54E9}" type="pres">
      <dgm:prSet presAssocID="{B7F357DD-EE86-4206-B079-6E4DBA63BF52}" presName="background4" presStyleLbl="node4" presStyleIdx="3" presStyleCnt="4"/>
      <dgm:spPr/>
    </dgm:pt>
    <dgm:pt modelId="{70747651-1168-4655-8924-A7DDC8F8A8C6}" type="pres">
      <dgm:prSet presAssocID="{B7F357DD-EE86-4206-B079-6E4DBA63BF52}" presName="text4" presStyleLbl="fgAcc4" presStyleIdx="3" presStyleCnt="4">
        <dgm:presLayoutVars>
          <dgm:chPref val="3"/>
        </dgm:presLayoutVars>
      </dgm:prSet>
      <dgm:spPr/>
    </dgm:pt>
    <dgm:pt modelId="{D007E2B0-AEB0-45C7-B675-488FA661B472}" type="pres">
      <dgm:prSet presAssocID="{B7F357DD-EE86-4206-B079-6E4DBA63BF52}" presName="hierChild5" presStyleCnt="0"/>
      <dgm:spPr/>
    </dgm:pt>
  </dgm:ptLst>
  <dgm:cxnLst>
    <dgm:cxn modelId="{E308270B-C149-46E1-BB3A-275453394950}" type="presOf" srcId="{EC64002B-0612-47FA-8E36-D7F1443AA909}" destId="{52012D6C-1F00-45E5-A118-355E4F6569F2}" srcOrd="0" destOrd="0" presId="urn:microsoft.com/office/officeart/2005/8/layout/hierarchy1"/>
    <dgm:cxn modelId="{507AE914-EEE9-4FD2-B391-4811A2F2AA6A}" type="presOf" srcId="{E3FF3FA4-4831-494E-B7BE-40136D683E3D}" destId="{962EFE42-828D-4A3A-8D02-59B25CD8AC24}" srcOrd="0" destOrd="0" presId="urn:microsoft.com/office/officeart/2005/8/layout/hierarchy1"/>
    <dgm:cxn modelId="{E6483B18-DCCD-477D-B5D0-E6534D07AF73}" type="presOf" srcId="{B456E659-D619-45D9-97FC-FBCD94857452}" destId="{9DCF2657-0047-4F5D-8C85-235AE1ECF765}" srcOrd="0" destOrd="0" presId="urn:microsoft.com/office/officeart/2005/8/layout/hierarchy1"/>
    <dgm:cxn modelId="{ABA6361C-88FF-4CB9-9A9F-BB73773EA22F}" type="presOf" srcId="{824399D0-CAA8-4272-A455-501F873316FF}" destId="{CDCCBD74-2002-4BC2-93EB-B2D3970DE0C9}" srcOrd="0" destOrd="0" presId="urn:microsoft.com/office/officeart/2005/8/layout/hierarchy1"/>
    <dgm:cxn modelId="{F1FBF41F-F391-483F-B69A-68B4FB1EEFD0}" type="presOf" srcId="{3E207E68-5B5D-4AC3-8534-422358EC1FD7}" destId="{AFF9E56A-9F12-44AC-8FE2-C9E0F605D4B2}" srcOrd="0" destOrd="0" presId="urn:microsoft.com/office/officeart/2005/8/layout/hierarchy1"/>
    <dgm:cxn modelId="{38E6852B-A1EF-44AC-96DD-A65EC74D3432}" type="presOf" srcId="{959E16BF-ABDA-42E7-ABAF-D2DEC38FB592}" destId="{10412E97-F25E-46F6-B245-2668C5BF02A1}" srcOrd="0" destOrd="0" presId="urn:microsoft.com/office/officeart/2005/8/layout/hierarchy1"/>
    <dgm:cxn modelId="{17DE1230-2A02-453D-AAAC-B4AECFCC91B7}" type="presOf" srcId="{90EA1E83-3CB2-4A3A-8293-895043546EDD}" destId="{563EDFC8-FE19-442C-9A76-11568811AB39}" srcOrd="0" destOrd="0" presId="urn:microsoft.com/office/officeart/2005/8/layout/hierarchy1"/>
    <dgm:cxn modelId="{ED71413F-8D41-4BF2-9C71-5D5286BD5BFE}" type="presOf" srcId="{2F1A77B4-8D5E-40C6-8260-6D795150E89B}" destId="{509654A7-ABEF-46C0-83F8-E6D4E9F9CCE6}" srcOrd="0" destOrd="0" presId="urn:microsoft.com/office/officeart/2005/8/layout/hierarchy1"/>
    <dgm:cxn modelId="{2AE04F3F-C1D2-43CE-BC87-0767EF8E51CD}" type="presOf" srcId="{B7F357DD-EE86-4206-B079-6E4DBA63BF52}" destId="{70747651-1168-4655-8924-A7DDC8F8A8C6}" srcOrd="0" destOrd="0" presId="urn:microsoft.com/office/officeart/2005/8/layout/hierarchy1"/>
    <dgm:cxn modelId="{CA040141-C1BF-45A9-B416-15A25B47D9FB}" srcId="{DE3ACD5D-CA64-4C81-A97F-9D95951389E3}" destId="{760D7252-8A64-46E8-818D-776FD5E882AD}" srcOrd="1" destOrd="0" parTransId="{EC64002B-0612-47FA-8E36-D7F1443AA909}" sibTransId="{A06C1A2F-6451-40D2-A1D5-0A718F9F1A2F}"/>
    <dgm:cxn modelId="{9FD7AB65-9431-42FB-8379-A4A322773CF5}" srcId="{D671C22E-0E87-47BB-9234-B15284639038}" destId="{DE3ACD5D-CA64-4C81-A97F-9D95951389E3}" srcOrd="0" destOrd="0" parTransId="{E434F136-524C-4768-A837-96CF6C0D2555}" sibTransId="{095A9FF0-E67F-4FB2-8852-D4259AFC09E4}"/>
    <dgm:cxn modelId="{2D9F246D-92F4-4DC4-91FD-C58724A5CF27}" type="presOf" srcId="{2320B5A7-FED8-4429-9FA6-A83B6FBEC6A6}" destId="{436E921B-36D2-40BB-94D8-BA9884EB50F1}" srcOrd="0" destOrd="0" presId="urn:microsoft.com/office/officeart/2005/8/layout/hierarchy1"/>
    <dgm:cxn modelId="{D801904F-3EAC-4718-BEC9-3A193BBE5262}" srcId="{DE3ACD5D-CA64-4C81-A97F-9D95951389E3}" destId="{231CE584-13B4-4AA6-83AD-0F2E249E9437}" srcOrd="0" destOrd="0" parTransId="{DF32FD94-7475-473F-B50A-776BD3B0FF10}" sibTransId="{40B9AA45-4ECB-4F7E-8005-ADBA23815451}"/>
    <dgm:cxn modelId="{F84BDC70-4E3A-4654-9062-C173005A3302}" type="presOf" srcId="{D2A90BB8-8112-47F6-A0BC-2AEDA0119879}" destId="{44465982-B68C-45A7-91E6-8BCC3DE33C40}" srcOrd="0" destOrd="0" presId="urn:microsoft.com/office/officeart/2005/8/layout/hierarchy1"/>
    <dgm:cxn modelId="{0D74AD72-F6C7-437C-B270-5DB1E5500B0A}" type="presOf" srcId="{DF32FD94-7475-473F-B50A-776BD3B0FF10}" destId="{6C748204-5CB0-4BE4-9533-A3C6DCF8580F}" srcOrd="0" destOrd="0" presId="urn:microsoft.com/office/officeart/2005/8/layout/hierarchy1"/>
    <dgm:cxn modelId="{65425456-E22C-4B23-9CBF-2318EA21AA77}" srcId="{E3FF3FA4-4831-494E-B7BE-40136D683E3D}" destId="{3E207E68-5B5D-4AC3-8534-422358EC1FD7}" srcOrd="0" destOrd="0" parTransId="{B456E659-D619-45D9-97FC-FBCD94857452}" sibTransId="{3E7FD2EC-680B-4242-82A9-671CC21F0053}"/>
    <dgm:cxn modelId="{1C753578-392E-45A3-9132-AEE7F7FE67F3}" type="presOf" srcId="{DE3ACD5D-CA64-4C81-A97F-9D95951389E3}" destId="{C9C7FB27-430F-4E6D-B078-B0258AF16CA2}" srcOrd="0" destOrd="0" presId="urn:microsoft.com/office/officeart/2005/8/layout/hierarchy1"/>
    <dgm:cxn modelId="{5BBF7F58-4FDC-4514-BDCA-D0CD6A4B0A6F}" type="presOf" srcId="{D9BE8B64-DB89-43C1-8B5D-322067AD5DE9}" destId="{344A01CA-DB1A-4DE8-9CBB-E9361373CE88}" srcOrd="0" destOrd="0" presId="urn:microsoft.com/office/officeart/2005/8/layout/hierarchy1"/>
    <dgm:cxn modelId="{2F06077B-DE33-41CD-812C-6E45B5FDA3A5}" type="presOf" srcId="{76C379CC-3665-4D20-920C-4D7DAC598E61}" destId="{BB1303B8-30EF-45FB-ACD2-2F8E4C2D4960}" srcOrd="0" destOrd="0" presId="urn:microsoft.com/office/officeart/2005/8/layout/hierarchy1"/>
    <dgm:cxn modelId="{61830A7C-51D6-4C31-871A-E9999515C314}" srcId="{760D7252-8A64-46E8-818D-776FD5E882AD}" destId="{E3FF3FA4-4831-494E-B7BE-40136D683E3D}" srcOrd="0" destOrd="0" parTransId="{AD1A9C7B-6E34-41C7-BA88-300DD8FB84A2}" sibTransId="{B3D6A5DD-0287-4AC9-A223-CF602092F86C}"/>
    <dgm:cxn modelId="{F1534C7F-0B11-4EA5-9085-B727A8E60BE8}" type="presOf" srcId="{231CE584-13B4-4AA6-83AD-0F2E249E9437}" destId="{72ED1FE6-14BB-40F9-A0EF-38723DD8D8E9}" srcOrd="0" destOrd="0" presId="urn:microsoft.com/office/officeart/2005/8/layout/hierarchy1"/>
    <dgm:cxn modelId="{028F7481-406F-4C43-B1BB-531562504DB7}" type="presOf" srcId="{618ED420-FE17-474B-A441-8E532500E9F9}" destId="{6D727008-5524-4867-AFBD-9F79124D0999}" srcOrd="0" destOrd="0" presId="urn:microsoft.com/office/officeart/2005/8/layout/hierarchy1"/>
    <dgm:cxn modelId="{3CC0488F-0CAB-4DC0-8350-9146D2B393ED}" srcId="{2320B5A7-FED8-4429-9FA6-A83B6FBEC6A6}" destId="{90EA1E83-3CB2-4A3A-8293-895043546EDD}" srcOrd="0" destOrd="0" parTransId="{D2A90BB8-8112-47F6-A0BC-2AEDA0119879}" sibTransId="{7080E037-1B42-4F88-B7CA-57104003B7A6}"/>
    <dgm:cxn modelId="{48EC9B90-8C55-43A9-B572-7E4080F0E7D2}" type="presOf" srcId="{3645ACF3-E6F4-4637-8711-CF91F11766AF}" destId="{136A9CDF-6D67-4FA7-ABB4-A67A3695088C}" srcOrd="0" destOrd="0" presId="urn:microsoft.com/office/officeart/2005/8/layout/hierarchy1"/>
    <dgm:cxn modelId="{51A9439A-8E4E-496A-954F-20D98413B31B}" type="presOf" srcId="{A0446998-4706-428C-AEE3-9C4D1D806622}" destId="{FC62BC0A-847E-4BB7-AC48-AACF7304A96D}" srcOrd="0" destOrd="0" presId="urn:microsoft.com/office/officeart/2005/8/layout/hierarchy1"/>
    <dgm:cxn modelId="{50C6879B-CBEF-44F7-A07E-C3DC4B0AF93E}" type="presOf" srcId="{2C7FB1F9-3040-4371-9820-2BA0867BAA30}" destId="{E20A1E8C-505C-4240-B004-F65988034EDE}" srcOrd="0" destOrd="0" presId="urn:microsoft.com/office/officeart/2005/8/layout/hierarchy1"/>
    <dgm:cxn modelId="{75BC7AA3-616C-498A-94B9-323A9DA0740F}" srcId="{E3FF3FA4-4831-494E-B7BE-40136D683E3D}" destId="{6ED38992-9932-460C-BF97-4A2AF268075C}" srcOrd="1" destOrd="0" parTransId="{618ED420-FE17-474B-A441-8E532500E9F9}" sibTransId="{FA003EC9-707C-4530-B8CF-4E2C107207C8}"/>
    <dgm:cxn modelId="{CF5122A7-3A9A-4B2D-9E54-09571745EFE6}" type="presOf" srcId="{AD1A9C7B-6E34-41C7-BA88-300DD8FB84A2}" destId="{F78E8155-F33D-4D12-929B-F4F78D501699}" srcOrd="0" destOrd="0" presId="urn:microsoft.com/office/officeart/2005/8/layout/hierarchy1"/>
    <dgm:cxn modelId="{86DEB2AA-6727-46D9-A276-CBB52A89EED5}" type="presOf" srcId="{760D7252-8A64-46E8-818D-776FD5E882AD}" destId="{2CD12B6E-A8E1-4A74-86E5-4201A9CB401B}" srcOrd="0" destOrd="0" presId="urn:microsoft.com/office/officeart/2005/8/layout/hierarchy1"/>
    <dgm:cxn modelId="{78E39BBF-8399-4EFF-82AA-3A1518B53731}" srcId="{2320B5A7-FED8-4429-9FA6-A83B6FBEC6A6}" destId="{B7F357DD-EE86-4206-B079-6E4DBA63BF52}" srcOrd="1" destOrd="0" parTransId="{2F1A77B4-8D5E-40C6-8260-6D795150E89B}" sibTransId="{33BEFDDA-1E60-4E3B-A7A6-B8772798C89C}"/>
    <dgm:cxn modelId="{6BA5B8C0-1270-4993-AC40-5A8730ED3B6E}" type="presOf" srcId="{6ED38992-9932-460C-BF97-4A2AF268075C}" destId="{EF666E34-1F3F-49AE-B491-2615A7724D55}" srcOrd="0" destOrd="0" presId="urn:microsoft.com/office/officeart/2005/8/layout/hierarchy1"/>
    <dgm:cxn modelId="{5D7AECC9-681A-4700-B83E-29C6592E5CE7}" srcId="{DE3ACD5D-CA64-4C81-A97F-9D95951389E3}" destId="{D9BE8B64-DB89-43C1-8B5D-322067AD5DE9}" srcOrd="2" destOrd="0" parTransId="{3645ACF3-E6F4-4637-8711-CF91F11766AF}" sibTransId="{7FD8FB14-709B-46CF-89A9-08386D729E7F}"/>
    <dgm:cxn modelId="{13EEA8D0-DE08-4246-8CCD-FD319F69D816}" srcId="{D9BE8B64-DB89-43C1-8B5D-322067AD5DE9}" destId="{2C7FB1F9-3040-4371-9820-2BA0867BAA30}" srcOrd="0" destOrd="0" parTransId="{A0446998-4706-428C-AEE3-9C4D1D806622}" sibTransId="{A3E85F8D-AF7D-4305-95E1-0B148DF21A02}"/>
    <dgm:cxn modelId="{0941DEE3-27F2-4B1A-A319-C7B0876DEE1C}" type="presOf" srcId="{D671C22E-0E87-47BB-9234-B15284639038}" destId="{0129A7A4-2CF7-414F-B57E-816CA00CD4D1}" srcOrd="0" destOrd="0" presId="urn:microsoft.com/office/officeart/2005/8/layout/hierarchy1"/>
    <dgm:cxn modelId="{AC959AF2-DCC8-44A1-A6E2-795B5A2354B5}" srcId="{D9BE8B64-DB89-43C1-8B5D-322067AD5DE9}" destId="{2320B5A7-FED8-4429-9FA6-A83B6FBEC6A6}" srcOrd="1" destOrd="0" parTransId="{959E16BF-ABDA-42E7-ABAF-D2DEC38FB592}" sibTransId="{69F4EFC9-CA23-4D76-BFC5-BF8256065481}"/>
    <dgm:cxn modelId="{5DDA8AFD-27B8-4171-90F0-A8C6B0740369}" srcId="{231CE584-13B4-4AA6-83AD-0F2E249E9437}" destId="{824399D0-CAA8-4272-A455-501F873316FF}" srcOrd="0" destOrd="0" parTransId="{76C379CC-3665-4D20-920C-4D7DAC598E61}" sibTransId="{209D9546-786D-48DD-8A29-4AB2E480146B}"/>
    <dgm:cxn modelId="{73F06E94-233E-4865-8176-E6AB8D0DBC1D}" type="presParOf" srcId="{0129A7A4-2CF7-414F-B57E-816CA00CD4D1}" destId="{E2B955E0-D175-4BAF-AB1C-0EC97CFDD4A7}" srcOrd="0" destOrd="0" presId="urn:microsoft.com/office/officeart/2005/8/layout/hierarchy1"/>
    <dgm:cxn modelId="{6C96D66E-E0F4-4497-9C7C-09A6FBFBBF05}" type="presParOf" srcId="{E2B955E0-D175-4BAF-AB1C-0EC97CFDD4A7}" destId="{AE2364B6-B1F3-4963-85F9-40CEEC784AD1}" srcOrd="0" destOrd="0" presId="urn:microsoft.com/office/officeart/2005/8/layout/hierarchy1"/>
    <dgm:cxn modelId="{50B04614-8632-4999-955B-AD686C3AD78B}" type="presParOf" srcId="{AE2364B6-B1F3-4963-85F9-40CEEC784AD1}" destId="{CBE6FF5B-6D1A-416A-AC9D-8078C32D6875}" srcOrd="0" destOrd="0" presId="urn:microsoft.com/office/officeart/2005/8/layout/hierarchy1"/>
    <dgm:cxn modelId="{260A5CD5-BD4F-4982-8DCA-663707CF8877}" type="presParOf" srcId="{AE2364B6-B1F3-4963-85F9-40CEEC784AD1}" destId="{C9C7FB27-430F-4E6D-B078-B0258AF16CA2}" srcOrd="1" destOrd="0" presId="urn:microsoft.com/office/officeart/2005/8/layout/hierarchy1"/>
    <dgm:cxn modelId="{BDD370D3-6DAF-4FAA-A1E8-C1448C940A10}" type="presParOf" srcId="{E2B955E0-D175-4BAF-AB1C-0EC97CFDD4A7}" destId="{E627012E-30D6-49D6-AEE4-9E85FDFE631E}" srcOrd="1" destOrd="0" presId="urn:microsoft.com/office/officeart/2005/8/layout/hierarchy1"/>
    <dgm:cxn modelId="{2F0E1AEE-9687-4368-ADD0-5B8CF158DA9E}" type="presParOf" srcId="{E627012E-30D6-49D6-AEE4-9E85FDFE631E}" destId="{6C748204-5CB0-4BE4-9533-A3C6DCF8580F}" srcOrd="0" destOrd="0" presId="urn:microsoft.com/office/officeart/2005/8/layout/hierarchy1"/>
    <dgm:cxn modelId="{E9028D99-AE14-4DB9-8AB4-A27FD91C04F6}" type="presParOf" srcId="{E627012E-30D6-49D6-AEE4-9E85FDFE631E}" destId="{EC289EF0-C413-4C93-B638-0696403BD4F4}" srcOrd="1" destOrd="0" presId="urn:microsoft.com/office/officeart/2005/8/layout/hierarchy1"/>
    <dgm:cxn modelId="{4D018D6D-E782-4308-9067-BCCF9E60B409}" type="presParOf" srcId="{EC289EF0-C413-4C93-B638-0696403BD4F4}" destId="{92F566CD-DFBD-4649-B625-8376FFF9819D}" srcOrd="0" destOrd="0" presId="urn:microsoft.com/office/officeart/2005/8/layout/hierarchy1"/>
    <dgm:cxn modelId="{1DD6B299-A2EB-4C34-87A1-3D70767AA171}" type="presParOf" srcId="{92F566CD-DFBD-4649-B625-8376FFF9819D}" destId="{6D205D8A-C4D7-4E8B-814F-DCB7C3697902}" srcOrd="0" destOrd="0" presId="urn:microsoft.com/office/officeart/2005/8/layout/hierarchy1"/>
    <dgm:cxn modelId="{2230E8B4-E3F1-45F0-8817-58AC3BBF535F}" type="presParOf" srcId="{92F566CD-DFBD-4649-B625-8376FFF9819D}" destId="{72ED1FE6-14BB-40F9-A0EF-38723DD8D8E9}" srcOrd="1" destOrd="0" presId="urn:microsoft.com/office/officeart/2005/8/layout/hierarchy1"/>
    <dgm:cxn modelId="{8AA141B4-CBA1-4D6E-AB4E-70D16A4A5250}" type="presParOf" srcId="{EC289EF0-C413-4C93-B638-0696403BD4F4}" destId="{C1DE81C2-64E6-47E1-A5C1-E40D07E558ED}" srcOrd="1" destOrd="0" presId="urn:microsoft.com/office/officeart/2005/8/layout/hierarchy1"/>
    <dgm:cxn modelId="{50484CE4-F3A3-46C6-AEA7-9470D3A3158A}" type="presParOf" srcId="{C1DE81C2-64E6-47E1-A5C1-E40D07E558ED}" destId="{BB1303B8-30EF-45FB-ACD2-2F8E4C2D4960}" srcOrd="0" destOrd="0" presId="urn:microsoft.com/office/officeart/2005/8/layout/hierarchy1"/>
    <dgm:cxn modelId="{E6BFE72C-6E84-4F5E-B8FE-1340EC478D01}" type="presParOf" srcId="{C1DE81C2-64E6-47E1-A5C1-E40D07E558ED}" destId="{F3454D5F-706C-4B9A-BA81-90ED3E7B1BD5}" srcOrd="1" destOrd="0" presId="urn:microsoft.com/office/officeart/2005/8/layout/hierarchy1"/>
    <dgm:cxn modelId="{885F46D4-2641-4822-AD2F-A338590C82E6}" type="presParOf" srcId="{F3454D5F-706C-4B9A-BA81-90ED3E7B1BD5}" destId="{84E18257-1537-4438-B655-24829DC0518C}" srcOrd="0" destOrd="0" presId="urn:microsoft.com/office/officeart/2005/8/layout/hierarchy1"/>
    <dgm:cxn modelId="{C48604EE-7FC7-4D4F-9FF9-777DFDC935E1}" type="presParOf" srcId="{84E18257-1537-4438-B655-24829DC0518C}" destId="{36566819-991B-45B3-AFDB-55D2E543661F}" srcOrd="0" destOrd="0" presId="urn:microsoft.com/office/officeart/2005/8/layout/hierarchy1"/>
    <dgm:cxn modelId="{E611B5AF-9398-4748-8DC2-44A2267B9ECB}" type="presParOf" srcId="{84E18257-1537-4438-B655-24829DC0518C}" destId="{CDCCBD74-2002-4BC2-93EB-B2D3970DE0C9}" srcOrd="1" destOrd="0" presId="urn:microsoft.com/office/officeart/2005/8/layout/hierarchy1"/>
    <dgm:cxn modelId="{10E9A625-30D5-49E0-B68F-3612BBD1B280}" type="presParOf" srcId="{F3454D5F-706C-4B9A-BA81-90ED3E7B1BD5}" destId="{F0256310-66DF-4587-87B2-E252EBB5EE57}" srcOrd="1" destOrd="0" presId="urn:microsoft.com/office/officeart/2005/8/layout/hierarchy1"/>
    <dgm:cxn modelId="{6EAA242A-63E2-4BD4-97D0-B740A8868088}" type="presParOf" srcId="{E627012E-30D6-49D6-AEE4-9E85FDFE631E}" destId="{52012D6C-1F00-45E5-A118-355E4F6569F2}" srcOrd="2" destOrd="0" presId="urn:microsoft.com/office/officeart/2005/8/layout/hierarchy1"/>
    <dgm:cxn modelId="{BF0DF013-72B3-4DA8-893E-0B596B886506}" type="presParOf" srcId="{E627012E-30D6-49D6-AEE4-9E85FDFE631E}" destId="{F0BF23BA-93C4-424B-BEF2-629ED407732B}" srcOrd="3" destOrd="0" presId="urn:microsoft.com/office/officeart/2005/8/layout/hierarchy1"/>
    <dgm:cxn modelId="{78BBF756-4F5A-4F8A-88E4-C1480F260BCA}" type="presParOf" srcId="{F0BF23BA-93C4-424B-BEF2-629ED407732B}" destId="{5D828177-51E8-4A89-BDC4-FA09F015CFE5}" srcOrd="0" destOrd="0" presId="urn:microsoft.com/office/officeart/2005/8/layout/hierarchy1"/>
    <dgm:cxn modelId="{C0E71DC6-543E-46D9-A10A-AC513942353F}" type="presParOf" srcId="{5D828177-51E8-4A89-BDC4-FA09F015CFE5}" destId="{A137C939-76EC-45CE-B99E-D90A519ABFDA}" srcOrd="0" destOrd="0" presId="urn:microsoft.com/office/officeart/2005/8/layout/hierarchy1"/>
    <dgm:cxn modelId="{59120DC7-9AC0-44B8-9CA9-2F91126A2ADE}" type="presParOf" srcId="{5D828177-51E8-4A89-BDC4-FA09F015CFE5}" destId="{2CD12B6E-A8E1-4A74-86E5-4201A9CB401B}" srcOrd="1" destOrd="0" presId="urn:microsoft.com/office/officeart/2005/8/layout/hierarchy1"/>
    <dgm:cxn modelId="{DBE79AA5-DD76-499A-9400-400BDDDD8B55}" type="presParOf" srcId="{F0BF23BA-93C4-424B-BEF2-629ED407732B}" destId="{E6E80913-F1DC-4323-BE01-7D82CC81BC16}" srcOrd="1" destOrd="0" presId="urn:microsoft.com/office/officeart/2005/8/layout/hierarchy1"/>
    <dgm:cxn modelId="{8C67BB79-2A8E-457D-94C5-57B8885954A2}" type="presParOf" srcId="{E6E80913-F1DC-4323-BE01-7D82CC81BC16}" destId="{F78E8155-F33D-4D12-929B-F4F78D501699}" srcOrd="0" destOrd="0" presId="urn:microsoft.com/office/officeart/2005/8/layout/hierarchy1"/>
    <dgm:cxn modelId="{367A466E-D9C2-4492-BFE1-50BE97ABB5ED}" type="presParOf" srcId="{E6E80913-F1DC-4323-BE01-7D82CC81BC16}" destId="{10966064-6ADC-48EF-9FE2-7E61475654E3}" srcOrd="1" destOrd="0" presId="urn:microsoft.com/office/officeart/2005/8/layout/hierarchy1"/>
    <dgm:cxn modelId="{61B2E846-E854-44DC-9678-E9F45862223D}" type="presParOf" srcId="{10966064-6ADC-48EF-9FE2-7E61475654E3}" destId="{FB96CBE1-A76B-4723-9205-C9ABE7F2D11D}" srcOrd="0" destOrd="0" presId="urn:microsoft.com/office/officeart/2005/8/layout/hierarchy1"/>
    <dgm:cxn modelId="{E1637C67-5E13-4D0B-A843-C20CEF44A914}" type="presParOf" srcId="{FB96CBE1-A76B-4723-9205-C9ABE7F2D11D}" destId="{89EBA91A-9698-475A-BC9D-A1BF84C19EC4}" srcOrd="0" destOrd="0" presId="urn:microsoft.com/office/officeart/2005/8/layout/hierarchy1"/>
    <dgm:cxn modelId="{11CAA5EB-73F1-4F39-919A-7C4B0966021C}" type="presParOf" srcId="{FB96CBE1-A76B-4723-9205-C9ABE7F2D11D}" destId="{962EFE42-828D-4A3A-8D02-59B25CD8AC24}" srcOrd="1" destOrd="0" presId="urn:microsoft.com/office/officeart/2005/8/layout/hierarchy1"/>
    <dgm:cxn modelId="{ADEEE444-2E5A-4D74-A46D-74B9777112C1}" type="presParOf" srcId="{10966064-6ADC-48EF-9FE2-7E61475654E3}" destId="{E41D445F-2484-4113-A0D8-42141CA30695}" srcOrd="1" destOrd="0" presId="urn:microsoft.com/office/officeart/2005/8/layout/hierarchy1"/>
    <dgm:cxn modelId="{6831FCCA-2EEA-41D9-A66E-D909F00841A5}" type="presParOf" srcId="{E41D445F-2484-4113-A0D8-42141CA30695}" destId="{9DCF2657-0047-4F5D-8C85-235AE1ECF765}" srcOrd="0" destOrd="0" presId="urn:microsoft.com/office/officeart/2005/8/layout/hierarchy1"/>
    <dgm:cxn modelId="{BE382B4E-85B4-4B76-AE7D-B145D605BDAE}" type="presParOf" srcId="{E41D445F-2484-4113-A0D8-42141CA30695}" destId="{7D7BA767-F043-48BC-96D3-C1747FF56103}" srcOrd="1" destOrd="0" presId="urn:microsoft.com/office/officeart/2005/8/layout/hierarchy1"/>
    <dgm:cxn modelId="{D5CC0449-FDA2-49BE-AE70-C7714737C2D5}" type="presParOf" srcId="{7D7BA767-F043-48BC-96D3-C1747FF56103}" destId="{CA4E15FB-F0B7-4864-8F9A-27D41A874342}" srcOrd="0" destOrd="0" presId="urn:microsoft.com/office/officeart/2005/8/layout/hierarchy1"/>
    <dgm:cxn modelId="{6936B2A6-1BCD-46B4-AEDF-6CE8AF095CD0}" type="presParOf" srcId="{CA4E15FB-F0B7-4864-8F9A-27D41A874342}" destId="{76FED004-34B5-4877-982F-6D448DD43DFC}" srcOrd="0" destOrd="0" presId="urn:microsoft.com/office/officeart/2005/8/layout/hierarchy1"/>
    <dgm:cxn modelId="{9E94EEF2-F3E4-4232-9B2B-5A7181C9671A}" type="presParOf" srcId="{CA4E15FB-F0B7-4864-8F9A-27D41A874342}" destId="{AFF9E56A-9F12-44AC-8FE2-C9E0F605D4B2}" srcOrd="1" destOrd="0" presId="urn:microsoft.com/office/officeart/2005/8/layout/hierarchy1"/>
    <dgm:cxn modelId="{9660F4F9-71C4-41BE-8C6C-8DFEF02762FF}" type="presParOf" srcId="{7D7BA767-F043-48BC-96D3-C1747FF56103}" destId="{017E1C94-A48C-46BA-89B3-D02A9E4D7C8D}" srcOrd="1" destOrd="0" presId="urn:microsoft.com/office/officeart/2005/8/layout/hierarchy1"/>
    <dgm:cxn modelId="{C0206886-601C-4178-BF4A-2CDE4FCF049D}" type="presParOf" srcId="{E41D445F-2484-4113-A0D8-42141CA30695}" destId="{6D727008-5524-4867-AFBD-9F79124D0999}" srcOrd="2" destOrd="0" presId="urn:microsoft.com/office/officeart/2005/8/layout/hierarchy1"/>
    <dgm:cxn modelId="{4D30A9D7-AEBF-4BAE-8E51-EDA502060F93}" type="presParOf" srcId="{E41D445F-2484-4113-A0D8-42141CA30695}" destId="{36249655-ADBB-4821-9C12-C9DD6DBBDD95}" srcOrd="3" destOrd="0" presId="urn:microsoft.com/office/officeart/2005/8/layout/hierarchy1"/>
    <dgm:cxn modelId="{9C3D93E5-5F19-47C7-AF27-8DA4066A6E10}" type="presParOf" srcId="{36249655-ADBB-4821-9C12-C9DD6DBBDD95}" destId="{36DD86BC-56AD-4E36-9ED7-0C33B755612D}" srcOrd="0" destOrd="0" presId="urn:microsoft.com/office/officeart/2005/8/layout/hierarchy1"/>
    <dgm:cxn modelId="{B4CE8AE5-EC94-4EC1-B736-444B949A69DE}" type="presParOf" srcId="{36DD86BC-56AD-4E36-9ED7-0C33B755612D}" destId="{D1D65806-D567-442B-98EB-1D0608C8E540}" srcOrd="0" destOrd="0" presId="urn:microsoft.com/office/officeart/2005/8/layout/hierarchy1"/>
    <dgm:cxn modelId="{ABAD5648-0A74-4108-856D-BC8BF1E1968B}" type="presParOf" srcId="{36DD86BC-56AD-4E36-9ED7-0C33B755612D}" destId="{EF666E34-1F3F-49AE-B491-2615A7724D55}" srcOrd="1" destOrd="0" presId="urn:microsoft.com/office/officeart/2005/8/layout/hierarchy1"/>
    <dgm:cxn modelId="{45963869-B750-410E-A12C-F7DBC8EF5466}" type="presParOf" srcId="{36249655-ADBB-4821-9C12-C9DD6DBBDD95}" destId="{127108EE-5E6E-4AE8-B4E3-BF18FB5DF98A}" srcOrd="1" destOrd="0" presId="urn:microsoft.com/office/officeart/2005/8/layout/hierarchy1"/>
    <dgm:cxn modelId="{416B2D7C-8000-46B0-8BBB-077D690C8DD0}" type="presParOf" srcId="{E627012E-30D6-49D6-AEE4-9E85FDFE631E}" destId="{136A9CDF-6D67-4FA7-ABB4-A67A3695088C}" srcOrd="4" destOrd="0" presId="urn:microsoft.com/office/officeart/2005/8/layout/hierarchy1"/>
    <dgm:cxn modelId="{8F530046-C2D2-4DDA-9754-A9C0BC6EB54E}" type="presParOf" srcId="{E627012E-30D6-49D6-AEE4-9E85FDFE631E}" destId="{03A5FEDC-C8AD-43D3-B131-22ECFB197368}" srcOrd="5" destOrd="0" presId="urn:microsoft.com/office/officeart/2005/8/layout/hierarchy1"/>
    <dgm:cxn modelId="{4614BF31-111C-4BB1-B7FE-C938E8B797DB}" type="presParOf" srcId="{03A5FEDC-C8AD-43D3-B131-22ECFB197368}" destId="{D1E7F1FD-D4DC-49BD-AE53-45196D04789F}" srcOrd="0" destOrd="0" presId="urn:microsoft.com/office/officeart/2005/8/layout/hierarchy1"/>
    <dgm:cxn modelId="{3546729E-617D-47D8-BB75-C5D483A2F19D}" type="presParOf" srcId="{D1E7F1FD-D4DC-49BD-AE53-45196D04789F}" destId="{58AAEFBB-1255-4928-B1AC-BB75181DD514}" srcOrd="0" destOrd="0" presId="urn:microsoft.com/office/officeart/2005/8/layout/hierarchy1"/>
    <dgm:cxn modelId="{33CEFB86-B5A4-47B9-A4C4-88D88F4489C1}" type="presParOf" srcId="{D1E7F1FD-D4DC-49BD-AE53-45196D04789F}" destId="{344A01CA-DB1A-4DE8-9CBB-E9361373CE88}" srcOrd="1" destOrd="0" presId="urn:microsoft.com/office/officeart/2005/8/layout/hierarchy1"/>
    <dgm:cxn modelId="{F3A33180-C7F3-4949-BD37-2E5D6F7A02D0}" type="presParOf" srcId="{03A5FEDC-C8AD-43D3-B131-22ECFB197368}" destId="{44A7E323-6149-4AA7-A71D-41463805B607}" srcOrd="1" destOrd="0" presId="urn:microsoft.com/office/officeart/2005/8/layout/hierarchy1"/>
    <dgm:cxn modelId="{ABE92FBD-A6A5-4125-B171-9789B4A2D5FA}" type="presParOf" srcId="{44A7E323-6149-4AA7-A71D-41463805B607}" destId="{FC62BC0A-847E-4BB7-AC48-AACF7304A96D}" srcOrd="0" destOrd="0" presId="urn:microsoft.com/office/officeart/2005/8/layout/hierarchy1"/>
    <dgm:cxn modelId="{81EF18A0-61D3-43C9-A03E-E8848A3BE205}" type="presParOf" srcId="{44A7E323-6149-4AA7-A71D-41463805B607}" destId="{39CB7EDF-FD66-4064-B117-1172A216FB1B}" srcOrd="1" destOrd="0" presId="urn:microsoft.com/office/officeart/2005/8/layout/hierarchy1"/>
    <dgm:cxn modelId="{29C03FC0-2EC9-4CAB-8356-4A7E8106A062}" type="presParOf" srcId="{39CB7EDF-FD66-4064-B117-1172A216FB1B}" destId="{0E79869D-35CA-4EE5-9453-2E0D9308ACC8}" srcOrd="0" destOrd="0" presId="urn:microsoft.com/office/officeart/2005/8/layout/hierarchy1"/>
    <dgm:cxn modelId="{3FD6693F-FAF9-4D70-AB60-21A9F45A4C55}" type="presParOf" srcId="{0E79869D-35CA-4EE5-9453-2E0D9308ACC8}" destId="{435C9CCF-3A9C-4C78-92DF-7C222C24E1F1}" srcOrd="0" destOrd="0" presId="urn:microsoft.com/office/officeart/2005/8/layout/hierarchy1"/>
    <dgm:cxn modelId="{6A6CF293-F2BA-4C9D-97DC-BFE4B21A2EF4}" type="presParOf" srcId="{0E79869D-35CA-4EE5-9453-2E0D9308ACC8}" destId="{E20A1E8C-505C-4240-B004-F65988034EDE}" srcOrd="1" destOrd="0" presId="urn:microsoft.com/office/officeart/2005/8/layout/hierarchy1"/>
    <dgm:cxn modelId="{FCA49105-40DB-4563-B278-6C30197AACC4}" type="presParOf" srcId="{39CB7EDF-FD66-4064-B117-1172A216FB1B}" destId="{E81B189F-9FF9-4DB8-AB32-DD885C65CA4F}" srcOrd="1" destOrd="0" presId="urn:microsoft.com/office/officeart/2005/8/layout/hierarchy1"/>
    <dgm:cxn modelId="{9257665A-8801-4CBF-A9B7-13E9245FE989}" type="presParOf" srcId="{44A7E323-6149-4AA7-A71D-41463805B607}" destId="{10412E97-F25E-46F6-B245-2668C5BF02A1}" srcOrd="2" destOrd="0" presId="urn:microsoft.com/office/officeart/2005/8/layout/hierarchy1"/>
    <dgm:cxn modelId="{4AE85771-8768-49D1-B24A-0CCDEFEC5014}" type="presParOf" srcId="{44A7E323-6149-4AA7-A71D-41463805B607}" destId="{778FD0CB-B675-4B52-A0EE-ED3DA98B940E}" srcOrd="3" destOrd="0" presId="urn:microsoft.com/office/officeart/2005/8/layout/hierarchy1"/>
    <dgm:cxn modelId="{2D9575A6-0849-408D-8ACC-BDDA132C697E}" type="presParOf" srcId="{778FD0CB-B675-4B52-A0EE-ED3DA98B940E}" destId="{EB55EED6-8834-483A-BE50-56A8B9965057}" srcOrd="0" destOrd="0" presId="urn:microsoft.com/office/officeart/2005/8/layout/hierarchy1"/>
    <dgm:cxn modelId="{D30EA638-801D-4793-B105-B6329BAA0EAE}" type="presParOf" srcId="{EB55EED6-8834-483A-BE50-56A8B9965057}" destId="{D3AFF0E5-1265-4498-AB5E-EB2BFC942434}" srcOrd="0" destOrd="0" presId="urn:microsoft.com/office/officeart/2005/8/layout/hierarchy1"/>
    <dgm:cxn modelId="{1022E6CD-C875-434B-9DB8-219E8304D43A}" type="presParOf" srcId="{EB55EED6-8834-483A-BE50-56A8B9965057}" destId="{436E921B-36D2-40BB-94D8-BA9884EB50F1}" srcOrd="1" destOrd="0" presId="urn:microsoft.com/office/officeart/2005/8/layout/hierarchy1"/>
    <dgm:cxn modelId="{6CD993F8-FFC3-412D-AEDB-A32FADD960D0}" type="presParOf" srcId="{778FD0CB-B675-4B52-A0EE-ED3DA98B940E}" destId="{D6DE99BD-D114-441E-8ED9-8620284111BD}" srcOrd="1" destOrd="0" presId="urn:microsoft.com/office/officeart/2005/8/layout/hierarchy1"/>
    <dgm:cxn modelId="{F5590DDD-09F7-4D96-B4A5-BB80FA31ABD5}" type="presParOf" srcId="{D6DE99BD-D114-441E-8ED9-8620284111BD}" destId="{44465982-B68C-45A7-91E6-8BCC3DE33C40}" srcOrd="0" destOrd="0" presId="urn:microsoft.com/office/officeart/2005/8/layout/hierarchy1"/>
    <dgm:cxn modelId="{7AE8C49B-73E7-435A-8294-37172BAC0DD4}" type="presParOf" srcId="{D6DE99BD-D114-441E-8ED9-8620284111BD}" destId="{B34122DE-58F4-4FC5-8BAA-8AC1B26054B2}" srcOrd="1" destOrd="0" presId="urn:microsoft.com/office/officeart/2005/8/layout/hierarchy1"/>
    <dgm:cxn modelId="{2CE3880C-58D9-46DF-AD16-E70E1829C4D5}" type="presParOf" srcId="{B34122DE-58F4-4FC5-8BAA-8AC1B26054B2}" destId="{A3A320B6-FF7A-4631-A26A-55583637F124}" srcOrd="0" destOrd="0" presId="urn:microsoft.com/office/officeart/2005/8/layout/hierarchy1"/>
    <dgm:cxn modelId="{0FA776BD-BC55-4AA5-B600-4FD9ACBA1C2C}" type="presParOf" srcId="{A3A320B6-FF7A-4631-A26A-55583637F124}" destId="{E9EA99F5-BFEA-49AE-AB7C-BE032A7BF9CB}" srcOrd="0" destOrd="0" presId="urn:microsoft.com/office/officeart/2005/8/layout/hierarchy1"/>
    <dgm:cxn modelId="{9EA1A30B-F3E5-4875-B2B0-D7D642BE49C4}" type="presParOf" srcId="{A3A320B6-FF7A-4631-A26A-55583637F124}" destId="{563EDFC8-FE19-442C-9A76-11568811AB39}" srcOrd="1" destOrd="0" presId="urn:microsoft.com/office/officeart/2005/8/layout/hierarchy1"/>
    <dgm:cxn modelId="{5C0A20A8-86CD-4520-AA1C-B4EE5753C4F3}" type="presParOf" srcId="{B34122DE-58F4-4FC5-8BAA-8AC1B26054B2}" destId="{BBECBB48-F4AB-4215-B692-D78282885416}" srcOrd="1" destOrd="0" presId="urn:microsoft.com/office/officeart/2005/8/layout/hierarchy1"/>
    <dgm:cxn modelId="{A4354545-7CDF-4284-B39D-D9FCF958F7F3}" type="presParOf" srcId="{D6DE99BD-D114-441E-8ED9-8620284111BD}" destId="{509654A7-ABEF-46C0-83F8-E6D4E9F9CCE6}" srcOrd="2" destOrd="0" presId="urn:microsoft.com/office/officeart/2005/8/layout/hierarchy1"/>
    <dgm:cxn modelId="{18F2F4A2-0E3B-4455-AC16-60D6E80FE9ED}" type="presParOf" srcId="{D6DE99BD-D114-441E-8ED9-8620284111BD}" destId="{99FBB170-7AF8-40CF-9E66-7CAF537F184E}" srcOrd="3" destOrd="0" presId="urn:microsoft.com/office/officeart/2005/8/layout/hierarchy1"/>
    <dgm:cxn modelId="{C14AE2A4-5286-4393-A09C-9C822F562998}" type="presParOf" srcId="{99FBB170-7AF8-40CF-9E66-7CAF537F184E}" destId="{ACBA63F6-831D-473D-8395-3CAED9BDDEDE}" srcOrd="0" destOrd="0" presId="urn:microsoft.com/office/officeart/2005/8/layout/hierarchy1"/>
    <dgm:cxn modelId="{8CFA167E-56A8-4F4D-B172-9B7FCEBFFF19}" type="presParOf" srcId="{ACBA63F6-831D-473D-8395-3CAED9BDDEDE}" destId="{5A2D2C1C-5115-4C8C-9855-A8B371CB54E9}" srcOrd="0" destOrd="0" presId="urn:microsoft.com/office/officeart/2005/8/layout/hierarchy1"/>
    <dgm:cxn modelId="{08B33DDB-1B65-4377-8E44-43CC4ED0D920}" type="presParOf" srcId="{ACBA63F6-831D-473D-8395-3CAED9BDDEDE}" destId="{70747651-1168-4655-8924-A7DDC8F8A8C6}" srcOrd="1" destOrd="0" presId="urn:microsoft.com/office/officeart/2005/8/layout/hierarchy1"/>
    <dgm:cxn modelId="{966A764F-7E63-4BFC-89F2-39BF5BBC15C1}" type="presParOf" srcId="{99FBB170-7AF8-40CF-9E66-7CAF537F184E}" destId="{D007E2B0-AEB0-45C7-B675-488FA661B47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F78938-05F6-49BF-B876-257CDAC5525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00427E3-33FE-44F4-AE9E-3393AE0B4560}">
      <dgm:prSet phldrT="[Text]"/>
      <dgm:spPr/>
      <dgm:t>
        <a:bodyPr/>
        <a:lstStyle/>
        <a:p>
          <a:pPr rtl="1"/>
          <a:r>
            <a:rPr lang="he-IL" dirty="0"/>
            <a:t>זמן תוספת שביעית מדאורייתא</a:t>
          </a:r>
        </a:p>
      </dgm:t>
    </dgm:pt>
    <dgm:pt modelId="{DEB920B6-1FE8-4B73-B943-F130C5672ACB}" type="parTrans" cxnId="{8316E1FB-3631-4743-BA24-602930D0236B}">
      <dgm:prSet/>
      <dgm:spPr/>
      <dgm:t>
        <a:bodyPr/>
        <a:lstStyle/>
        <a:p>
          <a:pPr rtl="1"/>
          <a:endParaRPr lang="he-IL"/>
        </a:p>
      </dgm:t>
    </dgm:pt>
    <dgm:pt modelId="{56E8E8C3-77C6-4ED0-B4E4-CBB6B47B3346}" type="sibTrans" cxnId="{8316E1FB-3631-4743-BA24-602930D0236B}">
      <dgm:prSet/>
      <dgm:spPr/>
      <dgm:t>
        <a:bodyPr/>
        <a:lstStyle/>
        <a:p>
          <a:pPr rtl="1"/>
          <a:endParaRPr lang="he-IL"/>
        </a:p>
      </dgm:t>
    </dgm:pt>
    <dgm:pt modelId="{206CB2C7-6EDB-40BC-9CAF-87DED4F7AD53}">
      <dgm:prSet phldrT="[Text]"/>
      <dgm:spPr/>
      <dgm:t>
        <a:bodyPr/>
        <a:lstStyle/>
        <a:p>
          <a:pPr rtl="1"/>
          <a:r>
            <a:rPr lang="he-IL" dirty="0"/>
            <a:t>בבלי- שלושים יום</a:t>
          </a:r>
        </a:p>
      </dgm:t>
    </dgm:pt>
    <dgm:pt modelId="{F167BBC3-5C5E-4018-9A87-5E4E504C1BF0}" type="parTrans" cxnId="{2478951B-0169-4922-913E-FA2AE2DB9251}">
      <dgm:prSet/>
      <dgm:spPr/>
      <dgm:t>
        <a:bodyPr/>
        <a:lstStyle/>
        <a:p>
          <a:pPr rtl="1"/>
          <a:endParaRPr lang="he-IL"/>
        </a:p>
      </dgm:t>
    </dgm:pt>
    <dgm:pt modelId="{33EEC199-5E5B-4F5B-ADD6-8A2589396A40}" type="sibTrans" cxnId="{2478951B-0169-4922-913E-FA2AE2DB9251}">
      <dgm:prSet/>
      <dgm:spPr/>
      <dgm:t>
        <a:bodyPr/>
        <a:lstStyle/>
        <a:p>
          <a:pPr rtl="1"/>
          <a:endParaRPr lang="he-IL"/>
        </a:p>
      </dgm:t>
    </dgm:pt>
    <dgm:pt modelId="{B11AEED0-1D5D-48A7-9265-2440994E2C50}">
      <dgm:prSet phldrT="[Text]"/>
      <dgm:spPr/>
      <dgm:t>
        <a:bodyPr/>
        <a:lstStyle/>
        <a:p>
          <a:pPr rtl="1"/>
          <a:r>
            <a:rPr lang="he-IL" dirty="0"/>
            <a:t>ירושלמי- כל שמועילה ומיועדת לפירות שביעית, אפילו חודשים לפני </a:t>
          </a:r>
        </a:p>
      </dgm:t>
    </dgm:pt>
    <dgm:pt modelId="{477672AE-49BB-4B52-8833-5B5F8174F9C0}" type="parTrans" cxnId="{291F219B-4970-47DD-9096-4AE848A206A6}">
      <dgm:prSet/>
      <dgm:spPr/>
      <dgm:t>
        <a:bodyPr/>
        <a:lstStyle/>
        <a:p>
          <a:pPr rtl="1"/>
          <a:endParaRPr lang="he-IL"/>
        </a:p>
      </dgm:t>
    </dgm:pt>
    <dgm:pt modelId="{428DD99B-6988-4A61-B85F-53F63E9559BC}" type="sibTrans" cxnId="{291F219B-4970-47DD-9096-4AE848A206A6}">
      <dgm:prSet/>
      <dgm:spPr/>
      <dgm:t>
        <a:bodyPr/>
        <a:lstStyle/>
        <a:p>
          <a:pPr rtl="1"/>
          <a:endParaRPr lang="he-IL"/>
        </a:p>
      </dgm:t>
    </dgm:pt>
    <dgm:pt modelId="{EF32136E-6991-4CAC-91F2-12367317BCC0}">
      <dgm:prSet phldrT="[Text]"/>
      <dgm:spPr/>
      <dgm:t>
        <a:bodyPr/>
        <a:lstStyle/>
        <a:p>
          <a:pPr rtl="1"/>
          <a:r>
            <a:rPr lang="he-IL" dirty="0"/>
            <a:t>תוספת שביעית - מדין הרחבת זמן השביעית (רש"י)</a:t>
          </a:r>
        </a:p>
      </dgm:t>
    </dgm:pt>
    <dgm:pt modelId="{91F43FEF-7FC9-4221-99E1-1F07C93C2D0A}" type="parTrans" cxnId="{46266EDD-F400-4AE4-B1D0-84C2613650DD}">
      <dgm:prSet/>
      <dgm:spPr/>
      <dgm:t>
        <a:bodyPr/>
        <a:lstStyle/>
        <a:p>
          <a:pPr rtl="1"/>
          <a:endParaRPr lang="he-IL"/>
        </a:p>
      </dgm:t>
    </dgm:pt>
    <dgm:pt modelId="{339F4EFB-6546-417E-89A6-4C249F36CE41}" type="sibTrans" cxnId="{46266EDD-F400-4AE4-B1D0-84C2613650DD}">
      <dgm:prSet/>
      <dgm:spPr/>
      <dgm:t>
        <a:bodyPr/>
        <a:lstStyle/>
        <a:p>
          <a:pPr rtl="1"/>
          <a:endParaRPr lang="he-IL"/>
        </a:p>
      </dgm:t>
    </dgm:pt>
    <dgm:pt modelId="{7A374E87-AF73-4128-851D-3551AB24F342}">
      <dgm:prSet phldrT="[Text]"/>
      <dgm:spPr/>
      <dgm:t>
        <a:bodyPr/>
        <a:lstStyle/>
        <a:p>
          <a:pPr rtl="1"/>
          <a:r>
            <a:rPr lang="he-IL" dirty="0"/>
            <a:t>תוספת כמטרה שלנו ליצור שביעית מצדנו (</a:t>
          </a:r>
          <a:r>
            <a:rPr lang="he-IL" b="0" i="0" dirty="0" err="1"/>
            <a:t>אתערותא</a:t>
          </a:r>
          <a:r>
            <a:rPr lang="he-IL" b="0" i="0" dirty="0"/>
            <a:t> </a:t>
          </a:r>
          <a:r>
            <a:rPr lang="he-IL" b="0" i="0" dirty="0" err="1"/>
            <a:t>דלתתא</a:t>
          </a:r>
          <a:r>
            <a:rPr lang="he-IL" dirty="0"/>
            <a:t>) (ר"ת)</a:t>
          </a:r>
        </a:p>
      </dgm:t>
    </dgm:pt>
    <dgm:pt modelId="{15243AB5-6B50-4C2F-A9B8-D9219EED6301}" type="parTrans" cxnId="{1195E9ED-45DC-44D2-BB68-BA26A0F75F7F}">
      <dgm:prSet/>
      <dgm:spPr/>
      <dgm:t>
        <a:bodyPr/>
        <a:lstStyle/>
        <a:p>
          <a:pPr rtl="1"/>
          <a:endParaRPr lang="he-IL"/>
        </a:p>
      </dgm:t>
    </dgm:pt>
    <dgm:pt modelId="{965AE357-6717-42DD-AFA8-B0D70406256C}" type="sibTrans" cxnId="{1195E9ED-45DC-44D2-BB68-BA26A0F75F7F}">
      <dgm:prSet/>
      <dgm:spPr/>
      <dgm:t>
        <a:bodyPr/>
        <a:lstStyle/>
        <a:p>
          <a:pPr rtl="1"/>
          <a:endParaRPr lang="he-IL"/>
        </a:p>
      </dgm:t>
    </dgm:pt>
    <dgm:pt modelId="{447C9765-45DF-4C71-B124-23375A1D5DFB}">
      <dgm:prSet phldrT="[Text]"/>
      <dgm:spPr/>
      <dgm:t>
        <a:bodyPr/>
        <a:lstStyle/>
        <a:p>
          <a:pPr rtl="1"/>
          <a:r>
            <a:rPr lang="he-IL" b="0" i="0" dirty="0">
              <a:solidFill>
                <a:srgbClr val="222222"/>
              </a:solidFill>
              <a:effectLst/>
              <a:latin typeface="Arial" panose="020B0604020202020204" pitchFamily="34" charset="0"/>
            </a:rPr>
            <a:t>מפני שהוא מתקנה לשביעית (רמב"ם)</a:t>
          </a:r>
          <a:endParaRPr lang="he-IL" dirty="0"/>
        </a:p>
      </dgm:t>
    </dgm:pt>
    <dgm:pt modelId="{7A3E2FAD-8687-44FA-8FD2-CD3C3626052B}" type="parTrans" cxnId="{0ADAFD02-7D16-4379-AFB3-18C7F2B70051}">
      <dgm:prSet/>
      <dgm:spPr/>
      <dgm:t>
        <a:bodyPr/>
        <a:lstStyle/>
        <a:p>
          <a:pPr rtl="1"/>
          <a:endParaRPr lang="he-IL"/>
        </a:p>
      </dgm:t>
    </dgm:pt>
    <dgm:pt modelId="{297B093C-CDE0-4011-B37B-92E7FDA23218}" type="sibTrans" cxnId="{0ADAFD02-7D16-4379-AFB3-18C7F2B70051}">
      <dgm:prSet/>
      <dgm:spPr/>
      <dgm:t>
        <a:bodyPr/>
        <a:lstStyle/>
        <a:p>
          <a:pPr rtl="1"/>
          <a:endParaRPr lang="he-IL"/>
        </a:p>
      </dgm:t>
    </dgm:pt>
    <dgm:pt modelId="{B24357A5-4D40-4F1D-92B5-B10AC271D088}" type="pres">
      <dgm:prSet presAssocID="{E3F78938-05F6-49BF-B876-257CDAC5525E}" presName="hierChild1" presStyleCnt="0">
        <dgm:presLayoutVars>
          <dgm:chPref val="1"/>
          <dgm:dir/>
          <dgm:animOne val="branch"/>
          <dgm:animLvl val="lvl"/>
          <dgm:resizeHandles/>
        </dgm:presLayoutVars>
      </dgm:prSet>
      <dgm:spPr/>
    </dgm:pt>
    <dgm:pt modelId="{BABFF640-C0B7-47EB-B09A-9D60E792E53E}" type="pres">
      <dgm:prSet presAssocID="{600427E3-33FE-44F4-AE9E-3393AE0B4560}" presName="hierRoot1" presStyleCnt="0"/>
      <dgm:spPr/>
    </dgm:pt>
    <dgm:pt modelId="{B63AC178-7842-4D65-B8FC-FC77320960D1}" type="pres">
      <dgm:prSet presAssocID="{600427E3-33FE-44F4-AE9E-3393AE0B4560}" presName="composite" presStyleCnt="0"/>
      <dgm:spPr/>
    </dgm:pt>
    <dgm:pt modelId="{68A7C5EE-77C0-479F-A8BA-73DD4D4A815B}" type="pres">
      <dgm:prSet presAssocID="{600427E3-33FE-44F4-AE9E-3393AE0B4560}" presName="background" presStyleLbl="node0" presStyleIdx="0" presStyleCnt="1"/>
      <dgm:spPr/>
    </dgm:pt>
    <dgm:pt modelId="{71933F34-4A1D-42E7-90B4-2634CCB36806}" type="pres">
      <dgm:prSet presAssocID="{600427E3-33FE-44F4-AE9E-3393AE0B4560}" presName="text" presStyleLbl="fgAcc0" presStyleIdx="0" presStyleCnt="1">
        <dgm:presLayoutVars>
          <dgm:chPref val="3"/>
        </dgm:presLayoutVars>
      </dgm:prSet>
      <dgm:spPr/>
    </dgm:pt>
    <dgm:pt modelId="{28EE033B-788E-4377-95A6-C87D3DD3FD20}" type="pres">
      <dgm:prSet presAssocID="{600427E3-33FE-44F4-AE9E-3393AE0B4560}" presName="hierChild2" presStyleCnt="0"/>
      <dgm:spPr/>
    </dgm:pt>
    <dgm:pt modelId="{B1F730DB-F7A8-419B-8E0C-5ECB845C9463}" type="pres">
      <dgm:prSet presAssocID="{F167BBC3-5C5E-4018-9A87-5E4E504C1BF0}" presName="Name10" presStyleLbl="parChTrans1D2" presStyleIdx="0" presStyleCnt="2"/>
      <dgm:spPr/>
    </dgm:pt>
    <dgm:pt modelId="{B982FF56-7863-41DC-A056-927281148FB0}" type="pres">
      <dgm:prSet presAssocID="{206CB2C7-6EDB-40BC-9CAF-87DED4F7AD53}" presName="hierRoot2" presStyleCnt="0"/>
      <dgm:spPr/>
    </dgm:pt>
    <dgm:pt modelId="{26BD590A-D0F8-4279-86E3-6D9C596AD12B}" type="pres">
      <dgm:prSet presAssocID="{206CB2C7-6EDB-40BC-9CAF-87DED4F7AD53}" presName="composite2" presStyleCnt="0"/>
      <dgm:spPr/>
    </dgm:pt>
    <dgm:pt modelId="{F3C4DBEF-F7C7-476E-A8CF-884E9774ADE8}" type="pres">
      <dgm:prSet presAssocID="{206CB2C7-6EDB-40BC-9CAF-87DED4F7AD53}" presName="background2" presStyleLbl="node2" presStyleIdx="0" presStyleCnt="2"/>
      <dgm:spPr/>
    </dgm:pt>
    <dgm:pt modelId="{64817DA2-14EC-4C42-BE38-3817A58FAF41}" type="pres">
      <dgm:prSet presAssocID="{206CB2C7-6EDB-40BC-9CAF-87DED4F7AD53}" presName="text2" presStyleLbl="fgAcc2" presStyleIdx="0" presStyleCnt="2">
        <dgm:presLayoutVars>
          <dgm:chPref val="3"/>
        </dgm:presLayoutVars>
      </dgm:prSet>
      <dgm:spPr/>
    </dgm:pt>
    <dgm:pt modelId="{91AACCAE-34C8-47A4-AA92-E38B85FD52BE}" type="pres">
      <dgm:prSet presAssocID="{206CB2C7-6EDB-40BC-9CAF-87DED4F7AD53}" presName="hierChild3" presStyleCnt="0"/>
      <dgm:spPr/>
    </dgm:pt>
    <dgm:pt modelId="{4087DDF8-BA55-427B-BCF9-BC1F5D33B4F1}" type="pres">
      <dgm:prSet presAssocID="{91F43FEF-7FC9-4221-99E1-1F07C93C2D0A}" presName="Name17" presStyleLbl="parChTrans1D3" presStyleIdx="0" presStyleCnt="3"/>
      <dgm:spPr/>
    </dgm:pt>
    <dgm:pt modelId="{7C9697E8-1403-4F0F-98D1-7C8D7A87EB7E}" type="pres">
      <dgm:prSet presAssocID="{EF32136E-6991-4CAC-91F2-12367317BCC0}" presName="hierRoot3" presStyleCnt="0"/>
      <dgm:spPr/>
    </dgm:pt>
    <dgm:pt modelId="{0DE1A275-8DFA-4769-A098-1F5857623214}" type="pres">
      <dgm:prSet presAssocID="{EF32136E-6991-4CAC-91F2-12367317BCC0}" presName="composite3" presStyleCnt="0"/>
      <dgm:spPr/>
    </dgm:pt>
    <dgm:pt modelId="{1F9D0D02-F8A3-4178-AA6B-9BA6907D0AB6}" type="pres">
      <dgm:prSet presAssocID="{EF32136E-6991-4CAC-91F2-12367317BCC0}" presName="background3" presStyleLbl="node3" presStyleIdx="0" presStyleCnt="3"/>
      <dgm:spPr/>
    </dgm:pt>
    <dgm:pt modelId="{3E8CBEFD-0B65-4B96-BD96-70E26E36B2C7}" type="pres">
      <dgm:prSet presAssocID="{EF32136E-6991-4CAC-91F2-12367317BCC0}" presName="text3" presStyleLbl="fgAcc3" presStyleIdx="0" presStyleCnt="3">
        <dgm:presLayoutVars>
          <dgm:chPref val="3"/>
        </dgm:presLayoutVars>
      </dgm:prSet>
      <dgm:spPr/>
    </dgm:pt>
    <dgm:pt modelId="{53FECF9C-CF68-4E2B-A0F8-85F68F175CCD}" type="pres">
      <dgm:prSet presAssocID="{EF32136E-6991-4CAC-91F2-12367317BCC0}" presName="hierChild4" presStyleCnt="0"/>
      <dgm:spPr/>
    </dgm:pt>
    <dgm:pt modelId="{6374BA19-A778-494C-90EE-E9C8EDA4DE28}" type="pres">
      <dgm:prSet presAssocID="{15243AB5-6B50-4C2F-A9B8-D9219EED6301}" presName="Name17" presStyleLbl="parChTrans1D3" presStyleIdx="1" presStyleCnt="3"/>
      <dgm:spPr/>
    </dgm:pt>
    <dgm:pt modelId="{6AAAFBA0-4CAB-4597-B6FE-62E548518FFF}" type="pres">
      <dgm:prSet presAssocID="{7A374E87-AF73-4128-851D-3551AB24F342}" presName="hierRoot3" presStyleCnt="0"/>
      <dgm:spPr/>
    </dgm:pt>
    <dgm:pt modelId="{BD92E58C-22A7-4DE0-A7CB-5412D30DDCCB}" type="pres">
      <dgm:prSet presAssocID="{7A374E87-AF73-4128-851D-3551AB24F342}" presName="composite3" presStyleCnt="0"/>
      <dgm:spPr/>
    </dgm:pt>
    <dgm:pt modelId="{4A1214D4-2DA7-499F-A9C6-013C2FD7CAD7}" type="pres">
      <dgm:prSet presAssocID="{7A374E87-AF73-4128-851D-3551AB24F342}" presName="background3" presStyleLbl="node3" presStyleIdx="1" presStyleCnt="3"/>
      <dgm:spPr/>
    </dgm:pt>
    <dgm:pt modelId="{C4FB405B-0AB1-4231-A905-91D000F75C1A}" type="pres">
      <dgm:prSet presAssocID="{7A374E87-AF73-4128-851D-3551AB24F342}" presName="text3" presStyleLbl="fgAcc3" presStyleIdx="1" presStyleCnt="3">
        <dgm:presLayoutVars>
          <dgm:chPref val="3"/>
        </dgm:presLayoutVars>
      </dgm:prSet>
      <dgm:spPr/>
    </dgm:pt>
    <dgm:pt modelId="{B6BCF412-C975-44D4-9C44-C783ADB5FE56}" type="pres">
      <dgm:prSet presAssocID="{7A374E87-AF73-4128-851D-3551AB24F342}" presName="hierChild4" presStyleCnt="0"/>
      <dgm:spPr/>
    </dgm:pt>
    <dgm:pt modelId="{71815F83-E964-43BA-977F-F878AA4D05E8}" type="pres">
      <dgm:prSet presAssocID="{477672AE-49BB-4B52-8833-5B5F8174F9C0}" presName="Name10" presStyleLbl="parChTrans1D2" presStyleIdx="1" presStyleCnt="2"/>
      <dgm:spPr/>
    </dgm:pt>
    <dgm:pt modelId="{A79BC0E4-200E-4A21-BBF4-BF85E9F6E729}" type="pres">
      <dgm:prSet presAssocID="{B11AEED0-1D5D-48A7-9265-2440994E2C50}" presName="hierRoot2" presStyleCnt="0"/>
      <dgm:spPr/>
    </dgm:pt>
    <dgm:pt modelId="{A8D962C0-6BBC-427A-846D-E236406D6F04}" type="pres">
      <dgm:prSet presAssocID="{B11AEED0-1D5D-48A7-9265-2440994E2C50}" presName="composite2" presStyleCnt="0"/>
      <dgm:spPr/>
    </dgm:pt>
    <dgm:pt modelId="{06D15E46-70FD-49DE-80B3-50F1FCB3286D}" type="pres">
      <dgm:prSet presAssocID="{B11AEED0-1D5D-48A7-9265-2440994E2C50}" presName="background2" presStyleLbl="node2" presStyleIdx="1" presStyleCnt="2"/>
      <dgm:spPr/>
    </dgm:pt>
    <dgm:pt modelId="{06A04345-C1E7-498A-835E-06253AF55E0C}" type="pres">
      <dgm:prSet presAssocID="{B11AEED0-1D5D-48A7-9265-2440994E2C50}" presName="text2" presStyleLbl="fgAcc2" presStyleIdx="1" presStyleCnt="2">
        <dgm:presLayoutVars>
          <dgm:chPref val="3"/>
        </dgm:presLayoutVars>
      </dgm:prSet>
      <dgm:spPr/>
    </dgm:pt>
    <dgm:pt modelId="{BBD4C37B-501F-4589-8C67-8931634877AB}" type="pres">
      <dgm:prSet presAssocID="{B11AEED0-1D5D-48A7-9265-2440994E2C50}" presName="hierChild3" presStyleCnt="0"/>
      <dgm:spPr/>
    </dgm:pt>
    <dgm:pt modelId="{6F487EBA-1B80-41B2-B5A6-190D2FB2F1A5}" type="pres">
      <dgm:prSet presAssocID="{7A3E2FAD-8687-44FA-8FD2-CD3C3626052B}" presName="Name17" presStyleLbl="parChTrans1D3" presStyleIdx="2" presStyleCnt="3"/>
      <dgm:spPr/>
    </dgm:pt>
    <dgm:pt modelId="{1C3F8E14-87AA-4E83-B722-2AB113167D9D}" type="pres">
      <dgm:prSet presAssocID="{447C9765-45DF-4C71-B124-23375A1D5DFB}" presName="hierRoot3" presStyleCnt="0"/>
      <dgm:spPr/>
    </dgm:pt>
    <dgm:pt modelId="{C51B2714-45FA-46C1-A0FB-7A05DD3DE996}" type="pres">
      <dgm:prSet presAssocID="{447C9765-45DF-4C71-B124-23375A1D5DFB}" presName="composite3" presStyleCnt="0"/>
      <dgm:spPr/>
    </dgm:pt>
    <dgm:pt modelId="{3D4FD3B8-658A-49C6-87CB-AB446F50E562}" type="pres">
      <dgm:prSet presAssocID="{447C9765-45DF-4C71-B124-23375A1D5DFB}" presName="background3" presStyleLbl="node3" presStyleIdx="2" presStyleCnt="3"/>
      <dgm:spPr/>
    </dgm:pt>
    <dgm:pt modelId="{77B9FF5F-4C76-4C91-ADA3-967CEF0531D2}" type="pres">
      <dgm:prSet presAssocID="{447C9765-45DF-4C71-B124-23375A1D5DFB}" presName="text3" presStyleLbl="fgAcc3" presStyleIdx="2" presStyleCnt="3">
        <dgm:presLayoutVars>
          <dgm:chPref val="3"/>
        </dgm:presLayoutVars>
      </dgm:prSet>
      <dgm:spPr/>
    </dgm:pt>
    <dgm:pt modelId="{A41DACF6-C1F2-47D1-8AFA-327E6435E6CD}" type="pres">
      <dgm:prSet presAssocID="{447C9765-45DF-4C71-B124-23375A1D5DFB}" presName="hierChild4" presStyleCnt="0"/>
      <dgm:spPr/>
    </dgm:pt>
  </dgm:ptLst>
  <dgm:cxnLst>
    <dgm:cxn modelId="{0ADAFD02-7D16-4379-AFB3-18C7F2B70051}" srcId="{B11AEED0-1D5D-48A7-9265-2440994E2C50}" destId="{447C9765-45DF-4C71-B124-23375A1D5DFB}" srcOrd="0" destOrd="0" parTransId="{7A3E2FAD-8687-44FA-8FD2-CD3C3626052B}" sibTransId="{297B093C-CDE0-4011-B37B-92E7FDA23218}"/>
    <dgm:cxn modelId="{2478951B-0169-4922-913E-FA2AE2DB9251}" srcId="{600427E3-33FE-44F4-AE9E-3393AE0B4560}" destId="{206CB2C7-6EDB-40BC-9CAF-87DED4F7AD53}" srcOrd="0" destOrd="0" parTransId="{F167BBC3-5C5E-4018-9A87-5E4E504C1BF0}" sibTransId="{33EEC199-5E5B-4F5B-ADD6-8A2589396A40}"/>
    <dgm:cxn modelId="{9A2D5B23-CEF6-4AD0-8727-6E0F5EA48A23}" type="presOf" srcId="{B11AEED0-1D5D-48A7-9265-2440994E2C50}" destId="{06A04345-C1E7-498A-835E-06253AF55E0C}" srcOrd="0" destOrd="0" presId="urn:microsoft.com/office/officeart/2005/8/layout/hierarchy1"/>
    <dgm:cxn modelId="{60A18028-2384-4795-BF1F-8E939E17E484}" type="presOf" srcId="{7A3E2FAD-8687-44FA-8FD2-CD3C3626052B}" destId="{6F487EBA-1B80-41B2-B5A6-190D2FB2F1A5}" srcOrd="0" destOrd="0" presId="urn:microsoft.com/office/officeart/2005/8/layout/hierarchy1"/>
    <dgm:cxn modelId="{2A68D82E-0E5A-4483-8FF3-764481DD93DC}" type="presOf" srcId="{15243AB5-6B50-4C2F-A9B8-D9219EED6301}" destId="{6374BA19-A778-494C-90EE-E9C8EDA4DE28}" srcOrd="0" destOrd="0" presId="urn:microsoft.com/office/officeart/2005/8/layout/hierarchy1"/>
    <dgm:cxn modelId="{8A72275B-FF05-465E-AB0F-AA697CA2781C}" type="presOf" srcId="{EF32136E-6991-4CAC-91F2-12367317BCC0}" destId="{3E8CBEFD-0B65-4B96-BD96-70E26E36B2C7}" srcOrd="0" destOrd="0" presId="urn:microsoft.com/office/officeart/2005/8/layout/hierarchy1"/>
    <dgm:cxn modelId="{AAAC3B64-9D6E-4240-A00D-D5A989D44CB4}" type="presOf" srcId="{477672AE-49BB-4B52-8833-5B5F8174F9C0}" destId="{71815F83-E964-43BA-977F-F878AA4D05E8}" srcOrd="0" destOrd="0" presId="urn:microsoft.com/office/officeart/2005/8/layout/hierarchy1"/>
    <dgm:cxn modelId="{EC8F1769-98EE-429F-910A-3526F00FA922}" type="presOf" srcId="{7A374E87-AF73-4128-851D-3551AB24F342}" destId="{C4FB405B-0AB1-4231-A905-91D000F75C1A}" srcOrd="0" destOrd="0" presId="urn:microsoft.com/office/officeart/2005/8/layout/hierarchy1"/>
    <dgm:cxn modelId="{73B43569-1034-40F6-9019-5547DE3921CF}" type="presOf" srcId="{447C9765-45DF-4C71-B124-23375A1D5DFB}" destId="{77B9FF5F-4C76-4C91-ADA3-967CEF0531D2}" srcOrd="0" destOrd="0" presId="urn:microsoft.com/office/officeart/2005/8/layout/hierarchy1"/>
    <dgm:cxn modelId="{2C229D50-26CF-4A1E-A9CB-3055EA42209F}" type="presOf" srcId="{600427E3-33FE-44F4-AE9E-3393AE0B4560}" destId="{71933F34-4A1D-42E7-90B4-2634CCB36806}" srcOrd="0" destOrd="0" presId="urn:microsoft.com/office/officeart/2005/8/layout/hierarchy1"/>
    <dgm:cxn modelId="{B5FA2658-75AD-48B5-A412-68478CE2E153}" type="presOf" srcId="{206CB2C7-6EDB-40BC-9CAF-87DED4F7AD53}" destId="{64817DA2-14EC-4C42-BE38-3817A58FAF41}" srcOrd="0" destOrd="0" presId="urn:microsoft.com/office/officeart/2005/8/layout/hierarchy1"/>
    <dgm:cxn modelId="{291F219B-4970-47DD-9096-4AE848A206A6}" srcId="{600427E3-33FE-44F4-AE9E-3393AE0B4560}" destId="{B11AEED0-1D5D-48A7-9265-2440994E2C50}" srcOrd="1" destOrd="0" parTransId="{477672AE-49BB-4B52-8833-5B5F8174F9C0}" sibTransId="{428DD99B-6988-4A61-B85F-53F63E9559BC}"/>
    <dgm:cxn modelId="{A7FB8DA9-6199-4717-9A00-B14635CA266F}" type="presOf" srcId="{F167BBC3-5C5E-4018-9A87-5E4E504C1BF0}" destId="{B1F730DB-F7A8-419B-8E0C-5ECB845C9463}" srcOrd="0" destOrd="0" presId="urn:microsoft.com/office/officeart/2005/8/layout/hierarchy1"/>
    <dgm:cxn modelId="{7090BFCF-8A35-4922-8AE7-E7D80DA4DEA7}" type="presOf" srcId="{E3F78938-05F6-49BF-B876-257CDAC5525E}" destId="{B24357A5-4D40-4F1D-92B5-B10AC271D088}" srcOrd="0" destOrd="0" presId="urn:microsoft.com/office/officeart/2005/8/layout/hierarchy1"/>
    <dgm:cxn modelId="{A044D9D3-04F3-4CDC-A584-5C60D5AC213A}" type="presOf" srcId="{91F43FEF-7FC9-4221-99E1-1F07C93C2D0A}" destId="{4087DDF8-BA55-427B-BCF9-BC1F5D33B4F1}" srcOrd="0" destOrd="0" presId="urn:microsoft.com/office/officeart/2005/8/layout/hierarchy1"/>
    <dgm:cxn modelId="{46266EDD-F400-4AE4-B1D0-84C2613650DD}" srcId="{206CB2C7-6EDB-40BC-9CAF-87DED4F7AD53}" destId="{EF32136E-6991-4CAC-91F2-12367317BCC0}" srcOrd="0" destOrd="0" parTransId="{91F43FEF-7FC9-4221-99E1-1F07C93C2D0A}" sibTransId="{339F4EFB-6546-417E-89A6-4C249F36CE41}"/>
    <dgm:cxn modelId="{1195E9ED-45DC-44D2-BB68-BA26A0F75F7F}" srcId="{206CB2C7-6EDB-40BC-9CAF-87DED4F7AD53}" destId="{7A374E87-AF73-4128-851D-3551AB24F342}" srcOrd="1" destOrd="0" parTransId="{15243AB5-6B50-4C2F-A9B8-D9219EED6301}" sibTransId="{965AE357-6717-42DD-AFA8-B0D70406256C}"/>
    <dgm:cxn modelId="{8316E1FB-3631-4743-BA24-602930D0236B}" srcId="{E3F78938-05F6-49BF-B876-257CDAC5525E}" destId="{600427E3-33FE-44F4-AE9E-3393AE0B4560}" srcOrd="0" destOrd="0" parTransId="{DEB920B6-1FE8-4B73-B943-F130C5672ACB}" sibTransId="{56E8E8C3-77C6-4ED0-B4E4-CBB6B47B3346}"/>
    <dgm:cxn modelId="{569FB246-5001-4914-9093-5B2B616746BD}" type="presParOf" srcId="{B24357A5-4D40-4F1D-92B5-B10AC271D088}" destId="{BABFF640-C0B7-47EB-B09A-9D60E792E53E}" srcOrd="0" destOrd="0" presId="urn:microsoft.com/office/officeart/2005/8/layout/hierarchy1"/>
    <dgm:cxn modelId="{2362F625-EEE7-4461-BDE5-10A575FB0080}" type="presParOf" srcId="{BABFF640-C0B7-47EB-B09A-9D60E792E53E}" destId="{B63AC178-7842-4D65-B8FC-FC77320960D1}" srcOrd="0" destOrd="0" presId="urn:microsoft.com/office/officeart/2005/8/layout/hierarchy1"/>
    <dgm:cxn modelId="{55BF8C3D-E1E8-4EDE-870B-C5D661EFAFCB}" type="presParOf" srcId="{B63AC178-7842-4D65-B8FC-FC77320960D1}" destId="{68A7C5EE-77C0-479F-A8BA-73DD4D4A815B}" srcOrd="0" destOrd="0" presId="urn:microsoft.com/office/officeart/2005/8/layout/hierarchy1"/>
    <dgm:cxn modelId="{A4C430E4-F304-4A48-AD30-CB3A83C66491}" type="presParOf" srcId="{B63AC178-7842-4D65-B8FC-FC77320960D1}" destId="{71933F34-4A1D-42E7-90B4-2634CCB36806}" srcOrd="1" destOrd="0" presId="urn:microsoft.com/office/officeart/2005/8/layout/hierarchy1"/>
    <dgm:cxn modelId="{0FC85F8C-B9D6-4CA1-A045-368A1EFFB3EC}" type="presParOf" srcId="{BABFF640-C0B7-47EB-B09A-9D60E792E53E}" destId="{28EE033B-788E-4377-95A6-C87D3DD3FD20}" srcOrd="1" destOrd="0" presId="urn:microsoft.com/office/officeart/2005/8/layout/hierarchy1"/>
    <dgm:cxn modelId="{73D36635-9892-418F-B7F4-99810EF56E8E}" type="presParOf" srcId="{28EE033B-788E-4377-95A6-C87D3DD3FD20}" destId="{B1F730DB-F7A8-419B-8E0C-5ECB845C9463}" srcOrd="0" destOrd="0" presId="urn:microsoft.com/office/officeart/2005/8/layout/hierarchy1"/>
    <dgm:cxn modelId="{38D751BE-6C7E-4DEB-8EB7-8780025F9F0D}" type="presParOf" srcId="{28EE033B-788E-4377-95A6-C87D3DD3FD20}" destId="{B982FF56-7863-41DC-A056-927281148FB0}" srcOrd="1" destOrd="0" presId="urn:microsoft.com/office/officeart/2005/8/layout/hierarchy1"/>
    <dgm:cxn modelId="{33ADBC16-4158-4350-AC54-B3B6A8E929F7}" type="presParOf" srcId="{B982FF56-7863-41DC-A056-927281148FB0}" destId="{26BD590A-D0F8-4279-86E3-6D9C596AD12B}" srcOrd="0" destOrd="0" presId="urn:microsoft.com/office/officeart/2005/8/layout/hierarchy1"/>
    <dgm:cxn modelId="{1D442E0D-2760-4C20-A6D4-C59C0B062A91}" type="presParOf" srcId="{26BD590A-D0F8-4279-86E3-6D9C596AD12B}" destId="{F3C4DBEF-F7C7-476E-A8CF-884E9774ADE8}" srcOrd="0" destOrd="0" presId="urn:microsoft.com/office/officeart/2005/8/layout/hierarchy1"/>
    <dgm:cxn modelId="{FBD8D726-BC71-4A62-AAD2-4874F0CBEF54}" type="presParOf" srcId="{26BD590A-D0F8-4279-86E3-6D9C596AD12B}" destId="{64817DA2-14EC-4C42-BE38-3817A58FAF41}" srcOrd="1" destOrd="0" presId="urn:microsoft.com/office/officeart/2005/8/layout/hierarchy1"/>
    <dgm:cxn modelId="{DF791EB2-1B2E-40E0-98A2-5934C3D9704D}" type="presParOf" srcId="{B982FF56-7863-41DC-A056-927281148FB0}" destId="{91AACCAE-34C8-47A4-AA92-E38B85FD52BE}" srcOrd="1" destOrd="0" presId="urn:microsoft.com/office/officeart/2005/8/layout/hierarchy1"/>
    <dgm:cxn modelId="{C3EB7B87-D3C6-4817-B96B-1D51254DC7BF}" type="presParOf" srcId="{91AACCAE-34C8-47A4-AA92-E38B85FD52BE}" destId="{4087DDF8-BA55-427B-BCF9-BC1F5D33B4F1}" srcOrd="0" destOrd="0" presId="urn:microsoft.com/office/officeart/2005/8/layout/hierarchy1"/>
    <dgm:cxn modelId="{A45B1F8C-667A-4C08-ABB1-555A15DF8009}" type="presParOf" srcId="{91AACCAE-34C8-47A4-AA92-E38B85FD52BE}" destId="{7C9697E8-1403-4F0F-98D1-7C8D7A87EB7E}" srcOrd="1" destOrd="0" presId="urn:microsoft.com/office/officeart/2005/8/layout/hierarchy1"/>
    <dgm:cxn modelId="{335ACA82-525E-4EF2-96D5-379F42B1D2B8}" type="presParOf" srcId="{7C9697E8-1403-4F0F-98D1-7C8D7A87EB7E}" destId="{0DE1A275-8DFA-4769-A098-1F5857623214}" srcOrd="0" destOrd="0" presId="urn:microsoft.com/office/officeart/2005/8/layout/hierarchy1"/>
    <dgm:cxn modelId="{FA02F7F6-AE08-459D-B6C6-4AF514FE805F}" type="presParOf" srcId="{0DE1A275-8DFA-4769-A098-1F5857623214}" destId="{1F9D0D02-F8A3-4178-AA6B-9BA6907D0AB6}" srcOrd="0" destOrd="0" presId="urn:microsoft.com/office/officeart/2005/8/layout/hierarchy1"/>
    <dgm:cxn modelId="{4A7577A5-C14E-49A0-978D-4EFA4C1497E8}" type="presParOf" srcId="{0DE1A275-8DFA-4769-A098-1F5857623214}" destId="{3E8CBEFD-0B65-4B96-BD96-70E26E36B2C7}" srcOrd="1" destOrd="0" presId="urn:microsoft.com/office/officeart/2005/8/layout/hierarchy1"/>
    <dgm:cxn modelId="{F85E168C-4070-458B-AD4D-E45C78DCAE8B}" type="presParOf" srcId="{7C9697E8-1403-4F0F-98D1-7C8D7A87EB7E}" destId="{53FECF9C-CF68-4E2B-A0F8-85F68F175CCD}" srcOrd="1" destOrd="0" presId="urn:microsoft.com/office/officeart/2005/8/layout/hierarchy1"/>
    <dgm:cxn modelId="{542DE078-F766-4F11-9970-FE510250DB34}" type="presParOf" srcId="{91AACCAE-34C8-47A4-AA92-E38B85FD52BE}" destId="{6374BA19-A778-494C-90EE-E9C8EDA4DE28}" srcOrd="2" destOrd="0" presId="urn:microsoft.com/office/officeart/2005/8/layout/hierarchy1"/>
    <dgm:cxn modelId="{2E5D2DF3-47D3-42AA-ABDA-A66ACE952DCE}" type="presParOf" srcId="{91AACCAE-34C8-47A4-AA92-E38B85FD52BE}" destId="{6AAAFBA0-4CAB-4597-B6FE-62E548518FFF}" srcOrd="3" destOrd="0" presId="urn:microsoft.com/office/officeart/2005/8/layout/hierarchy1"/>
    <dgm:cxn modelId="{E8FD8FE3-FA9D-4D88-AA5A-4B6A6B68450C}" type="presParOf" srcId="{6AAAFBA0-4CAB-4597-B6FE-62E548518FFF}" destId="{BD92E58C-22A7-4DE0-A7CB-5412D30DDCCB}" srcOrd="0" destOrd="0" presId="urn:microsoft.com/office/officeart/2005/8/layout/hierarchy1"/>
    <dgm:cxn modelId="{59E0EC47-EED3-48C7-A32F-479DB0A2E167}" type="presParOf" srcId="{BD92E58C-22A7-4DE0-A7CB-5412D30DDCCB}" destId="{4A1214D4-2DA7-499F-A9C6-013C2FD7CAD7}" srcOrd="0" destOrd="0" presId="urn:microsoft.com/office/officeart/2005/8/layout/hierarchy1"/>
    <dgm:cxn modelId="{6D751885-D326-496E-A42C-DCA17EED4727}" type="presParOf" srcId="{BD92E58C-22A7-4DE0-A7CB-5412D30DDCCB}" destId="{C4FB405B-0AB1-4231-A905-91D000F75C1A}" srcOrd="1" destOrd="0" presId="urn:microsoft.com/office/officeart/2005/8/layout/hierarchy1"/>
    <dgm:cxn modelId="{54973231-8631-4E57-980E-B121CFA171C5}" type="presParOf" srcId="{6AAAFBA0-4CAB-4597-B6FE-62E548518FFF}" destId="{B6BCF412-C975-44D4-9C44-C783ADB5FE56}" srcOrd="1" destOrd="0" presId="urn:microsoft.com/office/officeart/2005/8/layout/hierarchy1"/>
    <dgm:cxn modelId="{01FC23F0-3CAC-4C77-8906-EE95F3437757}" type="presParOf" srcId="{28EE033B-788E-4377-95A6-C87D3DD3FD20}" destId="{71815F83-E964-43BA-977F-F878AA4D05E8}" srcOrd="2" destOrd="0" presId="urn:microsoft.com/office/officeart/2005/8/layout/hierarchy1"/>
    <dgm:cxn modelId="{17BB570E-E2B0-4522-AADA-1533128C7185}" type="presParOf" srcId="{28EE033B-788E-4377-95A6-C87D3DD3FD20}" destId="{A79BC0E4-200E-4A21-BBF4-BF85E9F6E729}" srcOrd="3" destOrd="0" presId="urn:microsoft.com/office/officeart/2005/8/layout/hierarchy1"/>
    <dgm:cxn modelId="{D7776637-06EE-4638-972B-AE376000CA94}" type="presParOf" srcId="{A79BC0E4-200E-4A21-BBF4-BF85E9F6E729}" destId="{A8D962C0-6BBC-427A-846D-E236406D6F04}" srcOrd="0" destOrd="0" presId="urn:microsoft.com/office/officeart/2005/8/layout/hierarchy1"/>
    <dgm:cxn modelId="{297549FD-9C1A-443C-ABE7-4CAC5A108DC0}" type="presParOf" srcId="{A8D962C0-6BBC-427A-846D-E236406D6F04}" destId="{06D15E46-70FD-49DE-80B3-50F1FCB3286D}" srcOrd="0" destOrd="0" presId="urn:microsoft.com/office/officeart/2005/8/layout/hierarchy1"/>
    <dgm:cxn modelId="{D4CF9605-5837-401C-8BCD-CA9233817350}" type="presParOf" srcId="{A8D962C0-6BBC-427A-846D-E236406D6F04}" destId="{06A04345-C1E7-498A-835E-06253AF55E0C}" srcOrd="1" destOrd="0" presId="urn:microsoft.com/office/officeart/2005/8/layout/hierarchy1"/>
    <dgm:cxn modelId="{DCEB5097-E343-4C47-8009-EC3AC25272A2}" type="presParOf" srcId="{A79BC0E4-200E-4A21-BBF4-BF85E9F6E729}" destId="{BBD4C37B-501F-4589-8C67-8931634877AB}" srcOrd="1" destOrd="0" presId="urn:microsoft.com/office/officeart/2005/8/layout/hierarchy1"/>
    <dgm:cxn modelId="{602FA3C3-FD40-4CD0-B246-ABEFD9610441}" type="presParOf" srcId="{BBD4C37B-501F-4589-8C67-8931634877AB}" destId="{6F487EBA-1B80-41B2-B5A6-190D2FB2F1A5}" srcOrd="0" destOrd="0" presId="urn:microsoft.com/office/officeart/2005/8/layout/hierarchy1"/>
    <dgm:cxn modelId="{1FD98281-E2A6-4D56-BC6A-ABEB749CE72E}" type="presParOf" srcId="{BBD4C37B-501F-4589-8C67-8931634877AB}" destId="{1C3F8E14-87AA-4E83-B722-2AB113167D9D}" srcOrd="1" destOrd="0" presId="urn:microsoft.com/office/officeart/2005/8/layout/hierarchy1"/>
    <dgm:cxn modelId="{CFF1ACE3-D073-48DB-9474-A87F82F64864}" type="presParOf" srcId="{1C3F8E14-87AA-4E83-B722-2AB113167D9D}" destId="{C51B2714-45FA-46C1-A0FB-7A05DD3DE996}" srcOrd="0" destOrd="0" presId="urn:microsoft.com/office/officeart/2005/8/layout/hierarchy1"/>
    <dgm:cxn modelId="{1B1327B0-F33E-4348-8182-C565420A0835}" type="presParOf" srcId="{C51B2714-45FA-46C1-A0FB-7A05DD3DE996}" destId="{3D4FD3B8-658A-49C6-87CB-AB446F50E562}" srcOrd="0" destOrd="0" presId="urn:microsoft.com/office/officeart/2005/8/layout/hierarchy1"/>
    <dgm:cxn modelId="{281D7702-FC3F-4512-AEDD-3269A96ABD82}" type="presParOf" srcId="{C51B2714-45FA-46C1-A0FB-7A05DD3DE996}" destId="{77B9FF5F-4C76-4C91-ADA3-967CEF0531D2}" srcOrd="1" destOrd="0" presId="urn:microsoft.com/office/officeart/2005/8/layout/hierarchy1"/>
    <dgm:cxn modelId="{F35AD609-7B9F-41EF-AAC5-4B7EFBDBE388}" type="presParOf" srcId="{1C3F8E14-87AA-4E83-B722-2AB113167D9D}" destId="{A41DACF6-C1F2-47D1-8AFA-327E6435E6C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D77FF7-2923-4279-BA15-C8BE6924C8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C3CA9A-24FF-400C-AA5D-B4C6F6A81D3E}">
      <dgm:prSet phldrT="[Text]"/>
      <dgm:spPr/>
      <dgm:t>
        <a:bodyPr/>
        <a:lstStyle/>
        <a:p>
          <a:pPr rtl="1"/>
          <a:r>
            <a:rPr lang="he-IL" dirty="0"/>
            <a:t>לימוד הצמצום לזמן המקדש</a:t>
          </a:r>
        </a:p>
      </dgm:t>
    </dgm:pt>
    <dgm:pt modelId="{FF15DFBB-4C72-4A92-855E-2C3CBD740363}" type="parTrans" cxnId="{97D40E6F-7309-42CC-850C-7719F1FDD082}">
      <dgm:prSet/>
      <dgm:spPr/>
      <dgm:t>
        <a:bodyPr/>
        <a:lstStyle/>
        <a:p>
          <a:pPr rtl="1"/>
          <a:endParaRPr lang="he-IL"/>
        </a:p>
      </dgm:t>
    </dgm:pt>
    <dgm:pt modelId="{70E637ED-1077-4F69-A706-2A8B16C561A5}" type="sibTrans" cxnId="{97D40E6F-7309-42CC-850C-7719F1FDD082}">
      <dgm:prSet/>
      <dgm:spPr/>
      <dgm:t>
        <a:bodyPr/>
        <a:lstStyle/>
        <a:p>
          <a:pPr rtl="1"/>
          <a:endParaRPr lang="he-IL"/>
        </a:p>
      </dgm:t>
    </dgm:pt>
    <dgm:pt modelId="{DA4FBC37-BA15-49CA-BDC9-6D86FAB677DF}">
      <dgm:prSet phldrT="[Text]"/>
      <dgm:spPr/>
      <dgm:t>
        <a:bodyPr/>
        <a:lstStyle/>
        <a:p>
          <a:pPr rtl="1"/>
          <a:r>
            <a:rPr lang="he-IL" dirty="0"/>
            <a:t>רש"י- ?- יודעים שכולם רק בזמן המקדש. </a:t>
          </a:r>
          <a:br>
            <a:rPr lang="en-US" dirty="0"/>
          </a:br>
          <a:r>
            <a:rPr lang="he-IL" dirty="0"/>
            <a:t>אבל לא מסביר איך יודעים</a:t>
          </a:r>
        </a:p>
      </dgm:t>
    </dgm:pt>
    <dgm:pt modelId="{37A74D77-2BBE-4714-8FBB-481139740DF6}" type="parTrans" cxnId="{A5079AEF-37A5-4F37-9029-9B3609441233}">
      <dgm:prSet/>
      <dgm:spPr/>
      <dgm:t>
        <a:bodyPr/>
        <a:lstStyle/>
        <a:p>
          <a:pPr rtl="1"/>
          <a:endParaRPr lang="he-IL"/>
        </a:p>
      </dgm:t>
    </dgm:pt>
    <dgm:pt modelId="{E154C7E8-3464-40B1-8C02-3951E0EE51FD}" type="sibTrans" cxnId="{A5079AEF-37A5-4F37-9029-9B3609441233}">
      <dgm:prSet/>
      <dgm:spPr/>
      <dgm:t>
        <a:bodyPr/>
        <a:lstStyle/>
        <a:p>
          <a:pPr rtl="1"/>
          <a:endParaRPr lang="he-IL"/>
        </a:p>
      </dgm:t>
    </dgm:pt>
    <dgm:pt modelId="{AA796EF9-6736-417B-912D-7FF438C4CC46}">
      <dgm:prSet phldrT="[Text]"/>
      <dgm:spPr/>
      <dgm:t>
        <a:bodyPr/>
        <a:lstStyle/>
        <a:p>
          <a:pPr rtl="1"/>
          <a:r>
            <a:rPr lang="he-IL" dirty="0"/>
            <a:t>תוס- נלמדים יחד, להקיש שכולם רק בזמן המקדש</a:t>
          </a:r>
        </a:p>
      </dgm:t>
    </dgm:pt>
    <dgm:pt modelId="{14027E95-130A-4C7D-AFEC-AFBCD5F637BF}" type="parTrans" cxnId="{25DDDA4F-23CA-43E2-B0CD-FACB6B00B347}">
      <dgm:prSet/>
      <dgm:spPr/>
      <dgm:t>
        <a:bodyPr/>
        <a:lstStyle/>
        <a:p>
          <a:pPr rtl="1"/>
          <a:endParaRPr lang="he-IL"/>
        </a:p>
      </dgm:t>
    </dgm:pt>
    <dgm:pt modelId="{A04873FD-218E-4867-8448-6968ACD1380B}" type="sibTrans" cxnId="{25DDDA4F-23CA-43E2-B0CD-FACB6B00B347}">
      <dgm:prSet/>
      <dgm:spPr/>
      <dgm:t>
        <a:bodyPr/>
        <a:lstStyle/>
        <a:p>
          <a:pPr rtl="1"/>
          <a:endParaRPr lang="he-IL"/>
        </a:p>
      </dgm:t>
    </dgm:pt>
    <dgm:pt modelId="{9A63D449-B394-4239-A71F-D7E8A558AFED}">
      <dgm:prSet phldrT="[Text]"/>
      <dgm:spPr/>
      <dgm:t>
        <a:bodyPr/>
        <a:lstStyle/>
        <a:p>
          <a:pPr rtl="1"/>
          <a:r>
            <a:rPr lang="he-IL" dirty="0"/>
            <a:t>רמב"ם- ההלכה למשה מסיני היא שיש תוספת שביעית בזמן שיש בית המקדש</a:t>
          </a:r>
        </a:p>
      </dgm:t>
    </dgm:pt>
    <dgm:pt modelId="{88119535-2B6D-4890-BB5E-B3FFFB3D514B}" type="parTrans" cxnId="{AB082721-63A1-4416-B7A4-249541C4768A}">
      <dgm:prSet/>
      <dgm:spPr/>
      <dgm:t>
        <a:bodyPr/>
        <a:lstStyle/>
        <a:p>
          <a:pPr rtl="1"/>
          <a:endParaRPr lang="he-IL"/>
        </a:p>
      </dgm:t>
    </dgm:pt>
    <dgm:pt modelId="{28B0B30A-51AD-4C47-BAB5-5B67DE4616ED}" type="sibTrans" cxnId="{AB082721-63A1-4416-B7A4-249541C4768A}">
      <dgm:prSet/>
      <dgm:spPr/>
      <dgm:t>
        <a:bodyPr/>
        <a:lstStyle/>
        <a:p>
          <a:pPr rtl="1"/>
          <a:endParaRPr lang="he-IL"/>
        </a:p>
      </dgm:t>
    </dgm:pt>
    <dgm:pt modelId="{8F609740-A4B1-448F-B849-AD6B3D8A5245}" type="pres">
      <dgm:prSet presAssocID="{33D77FF7-2923-4279-BA15-C8BE6924C80E}" presName="hierChild1" presStyleCnt="0">
        <dgm:presLayoutVars>
          <dgm:chPref val="1"/>
          <dgm:dir/>
          <dgm:animOne val="branch"/>
          <dgm:animLvl val="lvl"/>
          <dgm:resizeHandles/>
        </dgm:presLayoutVars>
      </dgm:prSet>
      <dgm:spPr/>
    </dgm:pt>
    <dgm:pt modelId="{A5B74219-F020-4F1B-95CF-98F6EF40CD4C}" type="pres">
      <dgm:prSet presAssocID="{ABC3CA9A-24FF-400C-AA5D-B4C6F6A81D3E}" presName="hierRoot1" presStyleCnt="0"/>
      <dgm:spPr/>
    </dgm:pt>
    <dgm:pt modelId="{7D960A31-0C55-4E8C-9763-D40A4351B024}" type="pres">
      <dgm:prSet presAssocID="{ABC3CA9A-24FF-400C-AA5D-B4C6F6A81D3E}" presName="composite" presStyleCnt="0"/>
      <dgm:spPr/>
    </dgm:pt>
    <dgm:pt modelId="{18E6D2B4-C7DE-4782-8F8F-7569A7905C93}" type="pres">
      <dgm:prSet presAssocID="{ABC3CA9A-24FF-400C-AA5D-B4C6F6A81D3E}" presName="background" presStyleLbl="node0" presStyleIdx="0" presStyleCnt="1"/>
      <dgm:spPr/>
    </dgm:pt>
    <dgm:pt modelId="{67AEB740-C5DA-4EDD-A949-F8BC10F01B56}" type="pres">
      <dgm:prSet presAssocID="{ABC3CA9A-24FF-400C-AA5D-B4C6F6A81D3E}" presName="text" presStyleLbl="fgAcc0" presStyleIdx="0" presStyleCnt="1">
        <dgm:presLayoutVars>
          <dgm:chPref val="3"/>
        </dgm:presLayoutVars>
      </dgm:prSet>
      <dgm:spPr/>
    </dgm:pt>
    <dgm:pt modelId="{619BCF05-C1AA-446F-9EBF-48E154639858}" type="pres">
      <dgm:prSet presAssocID="{ABC3CA9A-24FF-400C-AA5D-B4C6F6A81D3E}" presName="hierChild2" presStyleCnt="0"/>
      <dgm:spPr/>
    </dgm:pt>
    <dgm:pt modelId="{68B17FD8-260D-42A4-8810-7247801FF168}" type="pres">
      <dgm:prSet presAssocID="{37A74D77-2BBE-4714-8FBB-481139740DF6}" presName="Name10" presStyleLbl="parChTrans1D2" presStyleIdx="0" presStyleCnt="3"/>
      <dgm:spPr/>
    </dgm:pt>
    <dgm:pt modelId="{EA86EC0D-D58F-421E-A613-AC3F0FA218C5}" type="pres">
      <dgm:prSet presAssocID="{DA4FBC37-BA15-49CA-BDC9-6D86FAB677DF}" presName="hierRoot2" presStyleCnt="0"/>
      <dgm:spPr/>
    </dgm:pt>
    <dgm:pt modelId="{297CDF0D-3C1E-40B2-A564-B36F33A88CFD}" type="pres">
      <dgm:prSet presAssocID="{DA4FBC37-BA15-49CA-BDC9-6D86FAB677DF}" presName="composite2" presStyleCnt="0"/>
      <dgm:spPr/>
    </dgm:pt>
    <dgm:pt modelId="{4B11EE22-6CCA-4991-9A82-9CAD6C457D3D}" type="pres">
      <dgm:prSet presAssocID="{DA4FBC37-BA15-49CA-BDC9-6D86FAB677DF}" presName="background2" presStyleLbl="node2" presStyleIdx="0" presStyleCnt="3"/>
      <dgm:spPr/>
    </dgm:pt>
    <dgm:pt modelId="{8E984710-3AA2-42F6-9836-22E282165C8D}" type="pres">
      <dgm:prSet presAssocID="{DA4FBC37-BA15-49CA-BDC9-6D86FAB677DF}" presName="text2" presStyleLbl="fgAcc2" presStyleIdx="0" presStyleCnt="3">
        <dgm:presLayoutVars>
          <dgm:chPref val="3"/>
        </dgm:presLayoutVars>
      </dgm:prSet>
      <dgm:spPr/>
    </dgm:pt>
    <dgm:pt modelId="{8866487F-7DD3-48B4-9D7C-73A2ECCB0F62}" type="pres">
      <dgm:prSet presAssocID="{DA4FBC37-BA15-49CA-BDC9-6D86FAB677DF}" presName="hierChild3" presStyleCnt="0"/>
      <dgm:spPr/>
    </dgm:pt>
    <dgm:pt modelId="{94A20378-42EC-40AF-B7CB-F87C98EA3EDD}" type="pres">
      <dgm:prSet presAssocID="{14027E95-130A-4C7D-AFEC-AFBCD5F637BF}" presName="Name10" presStyleLbl="parChTrans1D2" presStyleIdx="1" presStyleCnt="3"/>
      <dgm:spPr/>
    </dgm:pt>
    <dgm:pt modelId="{639BE07C-DC1B-4BBF-928C-D9DA19288161}" type="pres">
      <dgm:prSet presAssocID="{AA796EF9-6736-417B-912D-7FF438C4CC46}" presName="hierRoot2" presStyleCnt="0"/>
      <dgm:spPr/>
    </dgm:pt>
    <dgm:pt modelId="{A6D23C1D-9603-47AB-A32C-BEAC56A420EB}" type="pres">
      <dgm:prSet presAssocID="{AA796EF9-6736-417B-912D-7FF438C4CC46}" presName="composite2" presStyleCnt="0"/>
      <dgm:spPr/>
    </dgm:pt>
    <dgm:pt modelId="{D28DC48F-576D-42A3-A680-838528EB3B10}" type="pres">
      <dgm:prSet presAssocID="{AA796EF9-6736-417B-912D-7FF438C4CC46}" presName="background2" presStyleLbl="node2" presStyleIdx="1" presStyleCnt="3"/>
      <dgm:spPr/>
    </dgm:pt>
    <dgm:pt modelId="{B627156A-47C5-4059-A99F-DBA36B70B18F}" type="pres">
      <dgm:prSet presAssocID="{AA796EF9-6736-417B-912D-7FF438C4CC46}" presName="text2" presStyleLbl="fgAcc2" presStyleIdx="1" presStyleCnt="3">
        <dgm:presLayoutVars>
          <dgm:chPref val="3"/>
        </dgm:presLayoutVars>
      </dgm:prSet>
      <dgm:spPr/>
    </dgm:pt>
    <dgm:pt modelId="{09968C2A-9B40-4C4C-A196-90DB7CFF546F}" type="pres">
      <dgm:prSet presAssocID="{AA796EF9-6736-417B-912D-7FF438C4CC46}" presName="hierChild3" presStyleCnt="0"/>
      <dgm:spPr/>
    </dgm:pt>
    <dgm:pt modelId="{D0777DF5-988B-40E9-852A-9089B6BFC8E4}" type="pres">
      <dgm:prSet presAssocID="{88119535-2B6D-4890-BB5E-B3FFFB3D514B}" presName="Name10" presStyleLbl="parChTrans1D2" presStyleIdx="2" presStyleCnt="3"/>
      <dgm:spPr/>
    </dgm:pt>
    <dgm:pt modelId="{591B667E-8318-45B6-B214-52ADB116C440}" type="pres">
      <dgm:prSet presAssocID="{9A63D449-B394-4239-A71F-D7E8A558AFED}" presName="hierRoot2" presStyleCnt="0"/>
      <dgm:spPr/>
    </dgm:pt>
    <dgm:pt modelId="{1D6DDA21-E746-4D2E-9173-68967625B026}" type="pres">
      <dgm:prSet presAssocID="{9A63D449-B394-4239-A71F-D7E8A558AFED}" presName="composite2" presStyleCnt="0"/>
      <dgm:spPr/>
    </dgm:pt>
    <dgm:pt modelId="{2D0CBB7E-F348-4C59-B613-AEA975040691}" type="pres">
      <dgm:prSet presAssocID="{9A63D449-B394-4239-A71F-D7E8A558AFED}" presName="background2" presStyleLbl="node2" presStyleIdx="2" presStyleCnt="3"/>
      <dgm:spPr/>
    </dgm:pt>
    <dgm:pt modelId="{F545F7E2-0615-4C8B-8117-E8EB508C4F31}" type="pres">
      <dgm:prSet presAssocID="{9A63D449-B394-4239-A71F-D7E8A558AFED}" presName="text2" presStyleLbl="fgAcc2" presStyleIdx="2" presStyleCnt="3">
        <dgm:presLayoutVars>
          <dgm:chPref val="3"/>
        </dgm:presLayoutVars>
      </dgm:prSet>
      <dgm:spPr/>
    </dgm:pt>
    <dgm:pt modelId="{ED5DF2E2-7481-42F9-B79C-DEF767979142}" type="pres">
      <dgm:prSet presAssocID="{9A63D449-B394-4239-A71F-D7E8A558AFED}" presName="hierChild3" presStyleCnt="0"/>
      <dgm:spPr/>
    </dgm:pt>
  </dgm:ptLst>
  <dgm:cxnLst>
    <dgm:cxn modelId="{5055EA07-A4D7-4DE7-BCBD-E38CE95F3B8D}" type="presOf" srcId="{14027E95-130A-4C7D-AFEC-AFBCD5F637BF}" destId="{94A20378-42EC-40AF-B7CB-F87C98EA3EDD}" srcOrd="0" destOrd="0" presId="urn:microsoft.com/office/officeart/2005/8/layout/hierarchy1"/>
    <dgm:cxn modelId="{AB082721-63A1-4416-B7A4-249541C4768A}" srcId="{ABC3CA9A-24FF-400C-AA5D-B4C6F6A81D3E}" destId="{9A63D449-B394-4239-A71F-D7E8A558AFED}" srcOrd="2" destOrd="0" parTransId="{88119535-2B6D-4890-BB5E-B3FFFB3D514B}" sibTransId="{28B0B30A-51AD-4C47-BAB5-5B67DE4616ED}"/>
    <dgm:cxn modelId="{97D40E6F-7309-42CC-850C-7719F1FDD082}" srcId="{33D77FF7-2923-4279-BA15-C8BE6924C80E}" destId="{ABC3CA9A-24FF-400C-AA5D-B4C6F6A81D3E}" srcOrd="0" destOrd="0" parTransId="{FF15DFBB-4C72-4A92-855E-2C3CBD740363}" sibTransId="{70E637ED-1077-4F69-A706-2A8B16C561A5}"/>
    <dgm:cxn modelId="{25DDDA4F-23CA-43E2-B0CD-FACB6B00B347}" srcId="{ABC3CA9A-24FF-400C-AA5D-B4C6F6A81D3E}" destId="{AA796EF9-6736-417B-912D-7FF438C4CC46}" srcOrd="1" destOrd="0" parTransId="{14027E95-130A-4C7D-AFEC-AFBCD5F637BF}" sibTransId="{A04873FD-218E-4867-8448-6968ACD1380B}"/>
    <dgm:cxn modelId="{B0BFAF54-BA86-4897-BCE7-967AF58F3DAA}" type="presOf" srcId="{37A74D77-2BBE-4714-8FBB-481139740DF6}" destId="{68B17FD8-260D-42A4-8810-7247801FF168}" srcOrd="0" destOrd="0" presId="urn:microsoft.com/office/officeart/2005/8/layout/hierarchy1"/>
    <dgm:cxn modelId="{4A037556-F3DD-4E00-9F33-F94A5202A905}" type="presOf" srcId="{33D77FF7-2923-4279-BA15-C8BE6924C80E}" destId="{8F609740-A4B1-448F-B849-AD6B3D8A5245}" srcOrd="0" destOrd="0" presId="urn:microsoft.com/office/officeart/2005/8/layout/hierarchy1"/>
    <dgm:cxn modelId="{27E6708E-A986-4745-9EE4-D50936B6C401}" type="presOf" srcId="{9A63D449-B394-4239-A71F-D7E8A558AFED}" destId="{F545F7E2-0615-4C8B-8117-E8EB508C4F31}" srcOrd="0" destOrd="0" presId="urn:microsoft.com/office/officeart/2005/8/layout/hierarchy1"/>
    <dgm:cxn modelId="{DFB08595-4F73-4A7C-8D67-206538DE58EC}" type="presOf" srcId="{DA4FBC37-BA15-49CA-BDC9-6D86FAB677DF}" destId="{8E984710-3AA2-42F6-9836-22E282165C8D}" srcOrd="0" destOrd="0" presId="urn:microsoft.com/office/officeart/2005/8/layout/hierarchy1"/>
    <dgm:cxn modelId="{B724A7C4-2454-4BCF-99CD-5311CB6E2AB2}" type="presOf" srcId="{ABC3CA9A-24FF-400C-AA5D-B4C6F6A81D3E}" destId="{67AEB740-C5DA-4EDD-A949-F8BC10F01B56}" srcOrd="0" destOrd="0" presId="urn:microsoft.com/office/officeart/2005/8/layout/hierarchy1"/>
    <dgm:cxn modelId="{392306C7-B4FE-4051-9F31-E71B88C6353A}" type="presOf" srcId="{88119535-2B6D-4890-BB5E-B3FFFB3D514B}" destId="{D0777DF5-988B-40E9-852A-9089B6BFC8E4}" srcOrd="0" destOrd="0" presId="urn:microsoft.com/office/officeart/2005/8/layout/hierarchy1"/>
    <dgm:cxn modelId="{95F768E7-240F-480C-B56E-FC5715135469}" type="presOf" srcId="{AA796EF9-6736-417B-912D-7FF438C4CC46}" destId="{B627156A-47C5-4059-A99F-DBA36B70B18F}" srcOrd="0" destOrd="0" presId="urn:microsoft.com/office/officeart/2005/8/layout/hierarchy1"/>
    <dgm:cxn modelId="{A5079AEF-37A5-4F37-9029-9B3609441233}" srcId="{ABC3CA9A-24FF-400C-AA5D-B4C6F6A81D3E}" destId="{DA4FBC37-BA15-49CA-BDC9-6D86FAB677DF}" srcOrd="0" destOrd="0" parTransId="{37A74D77-2BBE-4714-8FBB-481139740DF6}" sibTransId="{E154C7E8-3464-40B1-8C02-3951E0EE51FD}"/>
    <dgm:cxn modelId="{8B882035-5795-4988-B3B6-FD5115DB3785}" type="presParOf" srcId="{8F609740-A4B1-448F-B849-AD6B3D8A5245}" destId="{A5B74219-F020-4F1B-95CF-98F6EF40CD4C}" srcOrd="0" destOrd="0" presId="urn:microsoft.com/office/officeart/2005/8/layout/hierarchy1"/>
    <dgm:cxn modelId="{4ABF71AD-1520-4DAF-B312-21ED87D7503B}" type="presParOf" srcId="{A5B74219-F020-4F1B-95CF-98F6EF40CD4C}" destId="{7D960A31-0C55-4E8C-9763-D40A4351B024}" srcOrd="0" destOrd="0" presId="urn:microsoft.com/office/officeart/2005/8/layout/hierarchy1"/>
    <dgm:cxn modelId="{3DDA34F8-B547-4CE2-8444-C3738871DE20}" type="presParOf" srcId="{7D960A31-0C55-4E8C-9763-D40A4351B024}" destId="{18E6D2B4-C7DE-4782-8F8F-7569A7905C93}" srcOrd="0" destOrd="0" presId="urn:microsoft.com/office/officeart/2005/8/layout/hierarchy1"/>
    <dgm:cxn modelId="{30FF28E9-0DAB-4482-A829-9AD3CCB0DBB2}" type="presParOf" srcId="{7D960A31-0C55-4E8C-9763-D40A4351B024}" destId="{67AEB740-C5DA-4EDD-A949-F8BC10F01B56}" srcOrd="1" destOrd="0" presId="urn:microsoft.com/office/officeart/2005/8/layout/hierarchy1"/>
    <dgm:cxn modelId="{0047CD84-DADF-479C-AA55-782054491933}" type="presParOf" srcId="{A5B74219-F020-4F1B-95CF-98F6EF40CD4C}" destId="{619BCF05-C1AA-446F-9EBF-48E154639858}" srcOrd="1" destOrd="0" presId="urn:microsoft.com/office/officeart/2005/8/layout/hierarchy1"/>
    <dgm:cxn modelId="{943118C5-7B30-40E0-83B8-91827B9C9CE7}" type="presParOf" srcId="{619BCF05-C1AA-446F-9EBF-48E154639858}" destId="{68B17FD8-260D-42A4-8810-7247801FF168}" srcOrd="0" destOrd="0" presId="urn:microsoft.com/office/officeart/2005/8/layout/hierarchy1"/>
    <dgm:cxn modelId="{8022F593-2B19-4BF1-917C-CA1501559DF8}" type="presParOf" srcId="{619BCF05-C1AA-446F-9EBF-48E154639858}" destId="{EA86EC0D-D58F-421E-A613-AC3F0FA218C5}" srcOrd="1" destOrd="0" presId="urn:microsoft.com/office/officeart/2005/8/layout/hierarchy1"/>
    <dgm:cxn modelId="{6089708F-5A99-476C-A2E3-610421546D7C}" type="presParOf" srcId="{EA86EC0D-D58F-421E-A613-AC3F0FA218C5}" destId="{297CDF0D-3C1E-40B2-A564-B36F33A88CFD}" srcOrd="0" destOrd="0" presId="urn:microsoft.com/office/officeart/2005/8/layout/hierarchy1"/>
    <dgm:cxn modelId="{48EC389A-672D-4513-AAB9-0D9143987246}" type="presParOf" srcId="{297CDF0D-3C1E-40B2-A564-B36F33A88CFD}" destId="{4B11EE22-6CCA-4991-9A82-9CAD6C457D3D}" srcOrd="0" destOrd="0" presId="urn:microsoft.com/office/officeart/2005/8/layout/hierarchy1"/>
    <dgm:cxn modelId="{AD0D7470-664B-49AD-8B5B-9F1E56ABBFE0}" type="presParOf" srcId="{297CDF0D-3C1E-40B2-A564-B36F33A88CFD}" destId="{8E984710-3AA2-42F6-9836-22E282165C8D}" srcOrd="1" destOrd="0" presId="urn:microsoft.com/office/officeart/2005/8/layout/hierarchy1"/>
    <dgm:cxn modelId="{27248A58-B89C-48DE-8590-B2200BB77D11}" type="presParOf" srcId="{EA86EC0D-D58F-421E-A613-AC3F0FA218C5}" destId="{8866487F-7DD3-48B4-9D7C-73A2ECCB0F62}" srcOrd="1" destOrd="0" presId="urn:microsoft.com/office/officeart/2005/8/layout/hierarchy1"/>
    <dgm:cxn modelId="{31ED313D-8ACE-46F8-8981-54DBDEEB871E}" type="presParOf" srcId="{619BCF05-C1AA-446F-9EBF-48E154639858}" destId="{94A20378-42EC-40AF-B7CB-F87C98EA3EDD}" srcOrd="2" destOrd="0" presId="urn:microsoft.com/office/officeart/2005/8/layout/hierarchy1"/>
    <dgm:cxn modelId="{B9F54C25-6958-4A72-9ED8-5349E9B5DAE3}" type="presParOf" srcId="{619BCF05-C1AA-446F-9EBF-48E154639858}" destId="{639BE07C-DC1B-4BBF-928C-D9DA19288161}" srcOrd="3" destOrd="0" presId="urn:microsoft.com/office/officeart/2005/8/layout/hierarchy1"/>
    <dgm:cxn modelId="{79AC66A2-74C4-4F0A-AC47-9BCDA1212C86}" type="presParOf" srcId="{639BE07C-DC1B-4BBF-928C-D9DA19288161}" destId="{A6D23C1D-9603-47AB-A32C-BEAC56A420EB}" srcOrd="0" destOrd="0" presId="urn:microsoft.com/office/officeart/2005/8/layout/hierarchy1"/>
    <dgm:cxn modelId="{24134507-A75E-4F28-A8E9-9BC36F0346B6}" type="presParOf" srcId="{A6D23C1D-9603-47AB-A32C-BEAC56A420EB}" destId="{D28DC48F-576D-42A3-A680-838528EB3B10}" srcOrd="0" destOrd="0" presId="urn:microsoft.com/office/officeart/2005/8/layout/hierarchy1"/>
    <dgm:cxn modelId="{1007924F-7138-4D82-B9A7-5180DE909E89}" type="presParOf" srcId="{A6D23C1D-9603-47AB-A32C-BEAC56A420EB}" destId="{B627156A-47C5-4059-A99F-DBA36B70B18F}" srcOrd="1" destOrd="0" presId="urn:microsoft.com/office/officeart/2005/8/layout/hierarchy1"/>
    <dgm:cxn modelId="{789DFFC1-401C-46DB-B4CA-A3E31B679BB0}" type="presParOf" srcId="{639BE07C-DC1B-4BBF-928C-D9DA19288161}" destId="{09968C2A-9B40-4C4C-A196-90DB7CFF546F}" srcOrd="1" destOrd="0" presId="urn:microsoft.com/office/officeart/2005/8/layout/hierarchy1"/>
    <dgm:cxn modelId="{97459C2F-C575-4613-BEF5-12E354D09487}" type="presParOf" srcId="{619BCF05-C1AA-446F-9EBF-48E154639858}" destId="{D0777DF5-988B-40E9-852A-9089B6BFC8E4}" srcOrd="4" destOrd="0" presId="urn:microsoft.com/office/officeart/2005/8/layout/hierarchy1"/>
    <dgm:cxn modelId="{DFC0A7E9-9590-43E4-99D1-75BFC1A03113}" type="presParOf" srcId="{619BCF05-C1AA-446F-9EBF-48E154639858}" destId="{591B667E-8318-45B6-B214-52ADB116C440}" srcOrd="5" destOrd="0" presId="urn:microsoft.com/office/officeart/2005/8/layout/hierarchy1"/>
    <dgm:cxn modelId="{E1F650C1-7FF1-4B6D-A015-6056C326C131}" type="presParOf" srcId="{591B667E-8318-45B6-B214-52ADB116C440}" destId="{1D6DDA21-E746-4D2E-9173-68967625B026}" srcOrd="0" destOrd="0" presId="urn:microsoft.com/office/officeart/2005/8/layout/hierarchy1"/>
    <dgm:cxn modelId="{858BE565-FA93-4A74-827D-C9511DDA974C}" type="presParOf" srcId="{1D6DDA21-E746-4D2E-9173-68967625B026}" destId="{2D0CBB7E-F348-4C59-B613-AEA975040691}" srcOrd="0" destOrd="0" presId="urn:microsoft.com/office/officeart/2005/8/layout/hierarchy1"/>
    <dgm:cxn modelId="{EE8BF808-FC4C-4207-8C06-A838575D0290}" type="presParOf" srcId="{1D6DDA21-E746-4D2E-9173-68967625B026}" destId="{F545F7E2-0615-4C8B-8117-E8EB508C4F31}" srcOrd="1" destOrd="0" presId="urn:microsoft.com/office/officeart/2005/8/layout/hierarchy1"/>
    <dgm:cxn modelId="{8198CA71-0FB6-4F16-B168-69CC43F26C10}" type="presParOf" srcId="{591B667E-8318-45B6-B214-52ADB116C440}" destId="{ED5DF2E2-7481-42F9-B79C-DEF76797914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D77FF7-2923-4279-BA15-C8BE6924C8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C3CA9A-24FF-400C-AA5D-B4C6F6A81D3E}">
      <dgm:prSet phldrT="[Text]"/>
      <dgm:spPr/>
      <dgm:t>
        <a:bodyPr/>
        <a:lstStyle/>
        <a:p>
          <a:pPr rtl="1"/>
          <a:r>
            <a:rPr lang="he-IL" dirty="0"/>
            <a:t>לימוד הצמצום לזמן המקדש</a:t>
          </a:r>
        </a:p>
      </dgm:t>
    </dgm:pt>
    <dgm:pt modelId="{FF15DFBB-4C72-4A92-855E-2C3CBD740363}" type="parTrans" cxnId="{97D40E6F-7309-42CC-850C-7719F1FDD082}">
      <dgm:prSet/>
      <dgm:spPr/>
      <dgm:t>
        <a:bodyPr/>
        <a:lstStyle/>
        <a:p>
          <a:pPr rtl="1"/>
          <a:endParaRPr lang="he-IL"/>
        </a:p>
      </dgm:t>
    </dgm:pt>
    <dgm:pt modelId="{70E637ED-1077-4F69-A706-2A8B16C561A5}" type="sibTrans" cxnId="{97D40E6F-7309-42CC-850C-7719F1FDD082}">
      <dgm:prSet/>
      <dgm:spPr/>
      <dgm:t>
        <a:bodyPr/>
        <a:lstStyle/>
        <a:p>
          <a:pPr rtl="1"/>
          <a:endParaRPr lang="he-IL"/>
        </a:p>
      </dgm:t>
    </dgm:pt>
    <dgm:pt modelId="{DA4FBC37-BA15-49CA-BDC9-6D86FAB677DF}">
      <dgm:prSet phldrT="[Text]"/>
      <dgm:spPr/>
      <dgm:t>
        <a:bodyPr/>
        <a:lstStyle/>
        <a:p>
          <a:pPr rtl="1"/>
          <a:r>
            <a:rPr lang="he-IL" dirty="0"/>
            <a:t>רש"י- ?- יודעים שכולם רק בזמן המקדש. </a:t>
          </a:r>
          <a:br>
            <a:rPr lang="en-US" dirty="0"/>
          </a:br>
          <a:r>
            <a:rPr lang="he-IL" dirty="0"/>
            <a:t>אבל לא מסביר איך יודעים</a:t>
          </a:r>
        </a:p>
      </dgm:t>
    </dgm:pt>
    <dgm:pt modelId="{37A74D77-2BBE-4714-8FBB-481139740DF6}" type="parTrans" cxnId="{A5079AEF-37A5-4F37-9029-9B3609441233}">
      <dgm:prSet/>
      <dgm:spPr/>
      <dgm:t>
        <a:bodyPr/>
        <a:lstStyle/>
        <a:p>
          <a:pPr rtl="1"/>
          <a:endParaRPr lang="he-IL"/>
        </a:p>
      </dgm:t>
    </dgm:pt>
    <dgm:pt modelId="{E154C7E8-3464-40B1-8C02-3951E0EE51FD}" type="sibTrans" cxnId="{A5079AEF-37A5-4F37-9029-9B3609441233}">
      <dgm:prSet/>
      <dgm:spPr/>
      <dgm:t>
        <a:bodyPr/>
        <a:lstStyle/>
        <a:p>
          <a:pPr rtl="1"/>
          <a:endParaRPr lang="he-IL"/>
        </a:p>
      </dgm:t>
    </dgm:pt>
    <dgm:pt modelId="{AA796EF9-6736-417B-912D-7FF438C4CC46}">
      <dgm:prSet phldrT="[Text]"/>
      <dgm:spPr/>
      <dgm:t>
        <a:bodyPr/>
        <a:lstStyle/>
        <a:p>
          <a:pPr rtl="1"/>
          <a:r>
            <a:rPr lang="he-IL" dirty="0"/>
            <a:t>תוס- נלמדים יחד, להקיש שכולם רק בזמן המקדש</a:t>
          </a:r>
        </a:p>
      </dgm:t>
    </dgm:pt>
    <dgm:pt modelId="{14027E95-130A-4C7D-AFEC-AFBCD5F637BF}" type="parTrans" cxnId="{25DDDA4F-23CA-43E2-B0CD-FACB6B00B347}">
      <dgm:prSet/>
      <dgm:spPr/>
      <dgm:t>
        <a:bodyPr/>
        <a:lstStyle/>
        <a:p>
          <a:pPr rtl="1"/>
          <a:endParaRPr lang="he-IL"/>
        </a:p>
      </dgm:t>
    </dgm:pt>
    <dgm:pt modelId="{A04873FD-218E-4867-8448-6968ACD1380B}" type="sibTrans" cxnId="{25DDDA4F-23CA-43E2-B0CD-FACB6B00B347}">
      <dgm:prSet/>
      <dgm:spPr/>
      <dgm:t>
        <a:bodyPr/>
        <a:lstStyle/>
        <a:p>
          <a:pPr rtl="1"/>
          <a:endParaRPr lang="he-IL"/>
        </a:p>
      </dgm:t>
    </dgm:pt>
    <dgm:pt modelId="{9A63D449-B394-4239-A71F-D7E8A558AFED}">
      <dgm:prSet phldrT="[Text]"/>
      <dgm:spPr/>
      <dgm:t>
        <a:bodyPr/>
        <a:lstStyle/>
        <a:p>
          <a:pPr rtl="1"/>
          <a:r>
            <a:rPr lang="he-IL" dirty="0"/>
            <a:t>רמב"ם- ההלכה למשה מסיני היא שיש תוספת שביעית בזמן שיש בית המקדש</a:t>
          </a:r>
        </a:p>
      </dgm:t>
    </dgm:pt>
    <dgm:pt modelId="{88119535-2B6D-4890-BB5E-B3FFFB3D514B}" type="parTrans" cxnId="{AB082721-63A1-4416-B7A4-249541C4768A}">
      <dgm:prSet/>
      <dgm:spPr/>
      <dgm:t>
        <a:bodyPr/>
        <a:lstStyle/>
        <a:p>
          <a:pPr rtl="1"/>
          <a:endParaRPr lang="he-IL"/>
        </a:p>
      </dgm:t>
    </dgm:pt>
    <dgm:pt modelId="{28B0B30A-51AD-4C47-BAB5-5B67DE4616ED}" type="sibTrans" cxnId="{AB082721-63A1-4416-B7A4-249541C4768A}">
      <dgm:prSet/>
      <dgm:spPr/>
      <dgm:t>
        <a:bodyPr/>
        <a:lstStyle/>
        <a:p>
          <a:pPr rtl="1"/>
          <a:endParaRPr lang="he-IL"/>
        </a:p>
      </dgm:t>
    </dgm:pt>
    <dgm:pt modelId="{61DC79D8-DCD3-4FE6-A181-EEBAA14A410E}">
      <dgm:prSet phldrT="[Text]"/>
      <dgm:spPr/>
      <dgm:t>
        <a:bodyPr/>
        <a:lstStyle/>
        <a:p>
          <a:pPr rtl="1"/>
          <a:r>
            <a:rPr lang="he-IL" dirty="0"/>
            <a:t>המקדש היא </a:t>
          </a:r>
          <a:r>
            <a:rPr lang="he-IL" b="1" u="sng" dirty="0"/>
            <a:t>הגורם</a:t>
          </a:r>
          <a:r>
            <a:rPr lang="he-IL" dirty="0"/>
            <a:t> לתוספת שביעי</a:t>
          </a:r>
        </a:p>
      </dgm:t>
    </dgm:pt>
    <dgm:pt modelId="{10A60621-3BF2-4523-8D60-6C35867A3F0A}" type="parTrans" cxnId="{BEE7C53E-75E4-4389-A3A7-C621161E6F7A}">
      <dgm:prSet/>
      <dgm:spPr/>
      <dgm:t>
        <a:bodyPr/>
        <a:lstStyle/>
        <a:p>
          <a:pPr rtl="1"/>
          <a:endParaRPr lang="he-IL"/>
        </a:p>
      </dgm:t>
    </dgm:pt>
    <dgm:pt modelId="{32DEFB70-E9F8-41B8-8D4E-DEAD9B01946F}" type="sibTrans" cxnId="{BEE7C53E-75E4-4389-A3A7-C621161E6F7A}">
      <dgm:prSet/>
      <dgm:spPr/>
      <dgm:t>
        <a:bodyPr/>
        <a:lstStyle/>
        <a:p>
          <a:pPr rtl="1"/>
          <a:endParaRPr lang="he-IL"/>
        </a:p>
      </dgm:t>
    </dgm:pt>
    <dgm:pt modelId="{A7E69F07-FE6F-4707-A19F-366F2D08800E}">
      <dgm:prSet phldrT="[Text]"/>
      <dgm:spPr/>
      <dgm:t>
        <a:bodyPr/>
        <a:lstStyle/>
        <a:p>
          <a:pPr rtl="1"/>
          <a:r>
            <a:rPr lang="he-IL" dirty="0"/>
            <a:t>יש פטור\דין מסוים שאין תוספת שביעית אם אין בית המקדש</a:t>
          </a:r>
        </a:p>
      </dgm:t>
    </dgm:pt>
    <dgm:pt modelId="{72E6D39B-395F-46C4-9A45-4F18B3EF322C}" type="parTrans" cxnId="{9B016EA8-E139-4F20-9679-32E3ADBEE573}">
      <dgm:prSet/>
      <dgm:spPr/>
      <dgm:t>
        <a:bodyPr/>
        <a:lstStyle/>
        <a:p>
          <a:pPr rtl="1"/>
          <a:endParaRPr lang="he-IL"/>
        </a:p>
      </dgm:t>
    </dgm:pt>
    <dgm:pt modelId="{8C476964-5866-4569-B5BF-4607293AE1D7}" type="sibTrans" cxnId="{9B016EA8-E139-4F20-9679-32E3ADBEE573}">
      <dgm:prSet/>
      <dgm:spPr/>
      <dgm:t>
        <a:bodyPr/>
        <a:lstStyle/>
        <a:p>
          <a:pPr rtl="1"/>
          <a:endParaRPr lang="he-IL"/>
        </a:p>
      </dgm:t>
    </dgm:pt>
    <dgm:pt modelId="{8F609740-A4B1-448F-B849-AD6B3D8A5245}" type="pres">
      <dgm:prSet presAssocID="{33D77FF7-2923-4279-BA15-C8BE6924C80E}" presName="hierChild1" presStyleCnt="0">
        <dgm:presLayoutVars>
          <dgm:chPref val="1"/>
          <dgm:dir/>
          <dgm:animOne val="branch"/>
          <dgm:animLvl val="lvl"/>
          <dgm:resizeHandles/>
        </dgm:presLayoutVars>
      </dgm:prSet>
      <dgm:spPr/>
    </dgm:pt>
    <dgm:pt modelId="{A5B74219-F020-4F1B-95CF-98F6EF40CD4C}" type="pres">
      <dgm:prSet presAssocID="{ABC3CA9A-24FF-400C-AA5D-B4C6F6A81D3E}" presName="hierRoot1" presStyleCnt="0"/>
      <dgm:spPr/>
    </dgm:pt>
    <dgm:pt modelId="{7D960A31-0C55-4E8C-9763-D40A4351B024}" type="pres">
      <dgm:prSet presAssocID="{ABC3CA9A-24FF-400C-AA5D-B4C6F6A81D3E}" presName="composite" presStyleCnt="0"/>
      <dgm:spPr/>
    </dgm:pt>
    <dgm:pt modelId="{18E6D2B4-C7DE-4782-8F8F-7569A7905C93}" type="pres">
      <dgm:prSet presAssocID="{ABC3CA9A-24FF-400C-AA5D-B4C6F6A81D3E}" presName="background" presStyleLbl="node0" presStyleIdx="0" presStyleCnt="1"/>
      <dgm:spPr/>
    </dgm:pt>
    <dgm:pt modelId="{67AEB740-C5DA-4EDD-A949-F8BC10F01B56}" type="pres">
      <dgm:prSet presAssocID="{ABC3CA9A-24FF-400C-AA5D-B4C6F6A81D3E}" presName="text" presStyleLbl="fgAcc0" presStyleIdx="0" presStyleCnt="1">
        <dgm:presLayoutVars>
          <dgm:chPref val="3"/>
        </dgm:presLayoutVars>
      </dgm:prSet>
      <dgm:spPr/>
    </dgm:pt>
    <dgm:pt modelId="{619BCF05-C1AA-446F-9EBF-48E154639858}" type="pres">
      <dgm:prSet presAssocID="{ABC3CA9A-24FF-400C-AA5D-B4C6F6A81D3E}" presName="hierChild2" presStyleCnt="0"/>
      <dgm:spPr/>
    </dgm:pt>
    <dgm:pt modelId="{68B17FD8-260D-42A4-8810-7247801FF168}" type="pres">
      <dgm:prSet presAssocID="{37A74D77-2BBE-4714-8FBB-481139740DF6}" presName="Name10" presStyleLbl="parChTrans1D2" presStyleIdx="0" presStyleCnt="3"/>
      <dgm:spPr/>
    </dgm:pt>
    <dgm:pt modelId="{EA86EC0D-D58F-421E-A613-AC3F0FA218C5}" type="pres">
      <dgm:prSet presAssocID="{DA4FBC37-BA15-49CA-BDC9-6D86FAB677DF}" presName="hierRoot2" presStyleCnt="0"/>
      <dgm:spPr/>
    </dgm:pt>
    <dgm:pt modelId="{297CDF0D-3C1E-40B2-A564-B36F33A88CFD}" type="pres">
      <dgm:prSet presAssocID="{DA4FBC37-BA15-49CA-BDC9-6D86FAB677DF}" presName="composite2" presStyleCnt="0"/>
      <dgm:spPr/>
    </dgm:pt>
    <dgm:pt modelId="{4B11EE22-6CCA-4991-9A82-9CAD6C457D3D}" type="pres">
      <dgm:prSet presAssocID="{DA4FBC37-BA15-49CA-BDC9-6D86FAB677DF}" presName="background2" presStyleLbl="node2" presStyleIdx="0" presStyleCnt="3"/>
      <dgm:spPr/>
    </dgm:pt>
    <dgm:pt modelId="{8E984710-3AA2-42F6-9836-22E282165C8D}" type="pres">
      <dgm:prSet presAssocID="{DA4FBC37-BA15-49CA-BDC9-6D86FAB677DF}" presName="text2" presStyleLbl="fgAcc2" presStyleIdx="0" presStyleCnt="3">
        <dgm:presLayoutVars>
          <dgm:chPref val="3"/>
        </dgm:presLayoutVars>
      </dgm:prSet>
      <dgm:spPr/>
    </dgm:pt>
    <dgm:pt modelId="{8866487F-7DD3-48B4-9D7C-73A2ECCB0F62}" type="pres">
      <dgm:prSet presAssocID="{DA4FBC37-BA15-49CA-BDC9-6D86FAB677DF}" presName="hierChild3" presStyleCnt="0"/>
      <dgm:spPr/>
    </dgm:pt>
    <dgm:pt modelId="{94A20378-42EC-40AF-B7CB-F87C98EA3EDD}" type="pres">
      <dgm:prSet presAssocID="{14027E95-130A-4C7D-AFEC-AFBCD5F637BF}" presName="Name10" presStyleLbl="parChTrans1D2" presStyleIdx="1" presStyleCnt="3"/>
      <dgm:spPr/>
    </dgm:pt>
    <dgm:pt modelId="{639BE07C-DC1B-4BBF-928C-D9DA19288161}" type="pres">
      <dgm:prSet presAssocID="{AA796EF9-6736-417B-912D-7FF438C4CC46}" presName="hierRoot2" presStyleCnt="0"/>
      <dgm:spPr/>
    </dgm:pt>
    <dgm:pt modelId="{A6D23C1D-9603-47AB-A32C-BEAC56A420EB}" type="pres">
      <dgm:prSet presAssocID="{AA796EF9-6736-417B-912D-7FF438C4CC46}" presName="composite2" presStyleCnt="0"/>
      <dgm:spPr/>
    </dgm:pt>
    <dgm:pt modelId="{D28DC48F-576D-42A3-A680-838528EB3B10}" type="pres">
      <dgm:prSet presAssocID="{AA796EF9-6736-417B-912D-7FF438C4CC46}" presName="background2" presStyleLbl="node2" presStyleIdx="1" presStyleCnt="3"/>
      <dgm:spPr/>
    </dgm:pt>
    <dgm:pt modelId="{B627156A-47C5-4059-A99F-DBA36B70B18F}" type="pres">
      <dgm:prSet presAssocID="{AA796EF9-6736-417B-912D-7FF438C4CC46}" presName="text2" presStyleLbl="fgAcc2" presStyleIdx="1" presStyleCnt="3">
        <dgm:presLayoutVars>
          <dgm:chPref val="3"/>
        </dgm:presLayoutVars>
      </dgm:prSet>
      <dgm:spPr/>
    </dgm:pt>
    <dgm:pt modelId="{09968C2A-9B40-4C4C-A196-90DB7CFF546F}" type="pres">
      <dgm:prSet presAssocID="{AA796EF9-6736-417B-912D-7FF438C4CC46}" presName="hierChild3" presStyleCnt="0"/>
      <dgm:spPr/>
    </dgm:pt>
    <dgm:pt modelId="{1DF933B8-C401-4242-ABA3-3E9865C492DF}" type="pres">
      <dgm:prSet presAssocID="{72E6D39B-395F-46C4-9A45-4F18B3EF322C}" presName="Name17" presStyleLbl="parChTrans1D3" presStyleIdx="0" presStyleCnt="2"/>
      <dgm:spPr/>
    </dgm:pt>
    <dgm:pt modelId="{0833727E-B8FF-4838-9D9A-A370E360EFD9}" type="pres">
      <dgm:prSet presAssocID="{A7E69F07-FE6F-4707-A19F-366F2D08800E}" presName="hierRoot3" presStyleCnt="0"/>
      <dgm:spPr/>
    </dgm:pt>
    <dgm:pt modelId="{862EA65D-0A83-4750-8696-4C3D11E791A4}" type="pres">
      <dgm:prSet presAssocID="{A7E69F07-FE6F-4707-A19F-366F2D08800E}" presName="composite3" presStyleCnt="0"/>
      <dgm:spPr/>
    </dgm:pt>
    <dgm:pt modelId="{2B5FE0A1-35A9-46F9-8F93-3EE9F2F7924F}" type="pres">
      <dgm:prSet presAssocID="{A7E69F07-FE6F-4707-A19F-366F2D08800E}" presName="background3" presStyleLbl="node3" presStyleIdx="0" presStyleCnt="2"/>
      <dgm:spPr/>
    </dgm:pt>
    <dgm:pt modelId="{5EC49E89-B77D-49D1-B110-92A261FDC295}" type="pres">
      <dgm:prSet presAssocID="{A7E69F07-FE6F-4707-A19F-366F2D08800E}" presName="text3" presStyleLbl="fgAcc3" presStyleIdx="0" presStyleCnt="2">
        <dgm:presLayoutVars>
          <dgm:chPref val="3"/>
        </dgm:presLayoutVars>
      </dgm:prSet>
      <dgm:spPr/>
    </dgm:pt>
    <dgm:pt modelId="{4ACA9C55-707F-4001-9E63-7CF6C1C3B4B3}" type="pres">
      <dgm:prSet presAssocID="{A7E69F07-FE6F-4707-A19F-366F2D08800E}" presName="hierChild4" presStyleCnt="0"/>
      <dgm:spPr/>
    </dgm:pt>
    <dgm:pt modelId="{D0777DF5-988B-40E9-852A-9089B6BFC8E4}" type="pres">
      <dgm:prSet presAssocID="{88119535-2B6D-4890-BB5E-B3FFFB3D514B}" presName="Name10" presStyleLbl="parChTrans1D2" presStyleIdx="2" presStyleCnt="3"/>
      <dgm:spPr/>
    </dgm:pt>
    <dgm:pt modelId="{591B667E-8318-45B6-B214-52ADB116C440}" type="pres">
      <dgm:prSet presAssocID="{9A63D449-B394-4239-A71F-D7E8A558AFED}" presName="hierRoot2" presStyleCnt="0"/>
      <dgm:spPr/>
    </dgm:pt>
    <dgm:pt modelId="{1D6DDA21-E746-4D2E-9173-68967625B026}" type="pres">
      <dgm:prSet presAssocID="{9A63D449-B394-4239-A71F-D7E8A558AFED}" presName="composite2" presStyleCnt="0"/>
      <dgm:spPr/>
    </dgm:pt>
    <dgm:pt modelId="{2D0CBB7E-F348-4C59-B613-AEA975040691}" type="pres">
      <dgm:prSet presAssocID="{9A63D449-B394-4239-A71F-D7E8A558AFED}" presName="background2" presStyleLbl="node2" presStyleIdx="2" presStyleCnt="3"/>
      <dgm:spPr/>
    </dgm:pt>
    <dgm:pt modelId="{F545F7E2-0615-4C8B-8117-E8EB508C4F31}" type="pres">
      <dgm:prSet presAssocID="{9A63D449-B394-4239-A71F-D7E8A558AFED}" presName="text2" presStyleLbl="fgAcc2" presStyleIdx="2" presStyleCnt="3">
        <dgm:presLayoutVars>
          <dgm:chPref val="3"/>
        </dgm:presLayoutVars>
      </dgm:prSet>
      <dgm:spPr/>
    </dgm:pt>
    <dgm:pt modelId="{ED5DF2E2-7481-42F9-B79C-DEF767979142}" type="pres">
      <dgm:prSet presAssocID="{9A63D449-B394-4239-A71F-D7E8A558AFED}" presName="hierChild3" presStyleCnt="0"/>
      <dgm:spPr/>
    </dgm:pt>
    <dgm:pt modelId="{6F184198-42E0-472A-BA7F-B71C36768130}" type="pres">
      <dgm:prSet presAssocID="{10A60621-3BF2-4523-8D60-6C35867A3F0A}" presName="Name17" presStyleLbl="parChTrans1D3" presStyleIdx="1" presStyleCnt="2"/>
      <dgm:spPr/>
    </dgm:pt>
    <dgm:pt modelId="{6E3AF7A2-0F0B-4ABC-8199-57704AD411A0}" type="pres">
      <dgm:prSet presAssocID="{61DC79D8-DCD3-4FE6-A181-EEBAA14A410E}" presName="hierRoot3" presStyleCnt="0"/>
      <dgm:spPr/>
    </dgm:pt>
    <dgm:pt modelId="{41FB5597-1EC0-4334-BF09-849D40B0DA06}" type="pres">
      <dgm:prSet presAssocID="{61DC79D8-DCD3-4FE6-A181-EEBAA14A410E}" presName="composite3" presStyleCnt="0"/>
      <dgm:spPr/>
    </dgm:pt>
    <dgm:pt modelId="{53AE23AE-DFA6-4790-AF99-B76CB9A6CC07}" type="pres">
      <dgm:prSet presAssocID="{61DC79D8-DCD3-4FE6-A181-EEBAA14A410E}" presName="background3" presStyleLbl="node3" presStyleIdx="1" presStyleCnt="2"/>
      <dgm:spPr/>
    </dgm:pt>
    <dgm:pt modelId="{EDD953CD-0A5D-4647-8381-041FE6887428}" type="pres">
      <dgm:prSet presAssocID="{61DC79D8-DCD3-4FE6-A181-EEBAA14A410E}" presName="text3" presStyleLbl="fgAcc3" presStyleIdx="1" presStyleCnt="2">
        <dgm:presLayoutVars>
          <dgm:chPref val="3"/>
        </dgm:presLayoutVars>
      </dgm:prSet>
      <dgm:spPr/>
    </dgm:pt>
    <dgm:pt modelId="{5BB58635-BC28-4100-8BCA-FDE948812571}" type="pres">
      <dgm:prSet presAssocID="{61DC79D8-DCD3-4FE6-A181-EEBAA14A410E}" presName="hierChild4" presStyleCnt="0"/>
      <dgm:spPr/>
    </dgm:pt>
  </dgm:ptLst>
  <dgm:cxnLst>
    <dgm:cxn modelId="{5055EA07-A4D7-4DE7-BCBD-E38CE95F3B8D}" type="presOf" srcId="{14027E95-130A-4C7D-AFEC-AFBCD5F637BF}" destId="{94A20378-42EC-40AF-B7CB-F87C98EA3EDD}" srcOrd="0" destOrd="0" presId="urn:microsoft.com/office/officeart/2005/8/layout/hierarchy1"/>
    <dgm:cxn modelId="{AB082721-63A1-4416-B7A4-249541C4768A}" srcId="{ABC3CA9A-24FF-400C-AA5D-B4C6F6A81D3E}" destId="{9A63D449-B394-4239-A71F-D7E8A558AFED}" srcOrd="2" destOrd="0" parTransId="{88119535-2B6D-4890-BB5E-B3FFFB3D514B}" sibTransId="{28B0B30A-51AD-4C47-BAB5-5B67DE4616ED}"/>
    <dgm:cxn modelId="{BEE7C53E-75E4-4389-A3A7-C621161E6F7A}" srcId="{9A63D449-B394-4239-A71F-D7E8A558AFED}" destId="{61DC79D8-DCD3-4FE6-A181-EEBAA14A410E}" srcOrd="0" destOrd="0" parTransId="{10A60621-3BF2-4523-8D60-6C35867A3F0A}" sibTransId="{32DEFB70-E9F8-41B8-8D4E-DEAD9B01946F}"/>
    <dgm:cxn modelId="{97D40E6F-7309-42CC-850C-7719F1FDD082}" srcId="{33D77FF7-2923-4279-BA15-C8BE6924C80E}" destId="{ABC3CA9A-24FF-400C-AA5D-B4C6F6A81D3E}" srcOrd="0" destOrd="0" parTransId="{FF15DFBB-4C72-4A92-855E-2C3CBD740363}" sibTransId="{70E637ED-1077-4F69-A706-2A8B16C561A5}"/>
    <dgm:cxn modelId="{25DDDA4F-23CA-43E2-B0CD-FACB6B00B347}" srcId="{ABC3CA9A-24FF-400C-AA5D-B4C6F6A81D3E}" destId="{AA796EF9-6736-417B-912D-7FF438C4CC46}" srcOrd="1" destOrd="0" parTransId="{14027E95-130A-4C7D-AFEC-AFBCD5F637BF}" sibTransId="{A04873FD-218E-4867-8448-6968ACD1380B}"/>
    <dgm:cxn modelId="{B0BFAF54-BA86-4897-BCE7-967AF58F3DAA}" type="presOf" srcId="{37A74D77-2BBE-4714-8FBB-481139740DF6}" destId="{68B17FD8-260D-42A4-8810-7247801FF168}" srcOrd="0" destOrd="0" presId="urn:microsoft.com/office/officeart/2005/8/layout/hierarchy1"/>
    <dgm:cxn modelId="{4A037556-F3DD-4E00-9F33-F94A5202A905}" type="presOf" srcId="{33D77FF7-2923-4279-BA15-C8BE6924C80E}" destId="{8F609740-A4B1-448F-B849-AD6B3D8A5245}" srcOrd="0" destOrd="0" presId="urn:microsoft.com/office/officeart/2005/8/layout/hierarchy1"/>
    <dgm:cxn modelId="{27E6708E-A986-4745-9EE4-D50936B6C401}" type="presOf" srcId="{9A63D449-B394-4239-A71F-D7E8A558AFED}" destId="{F545F7E2-0615-4C8B-8117-E8EB508C4F31}" srcOrd="0" destOrd="0" presId="urn:microsoft.com/office/officeart/2005/8/layout/hierarchy1"/>
    <dgm:cxn modelId="{DFB08595-4F73-4A7C-8D67-206538DE58EC}" type="presOf" srcId="{DA4FBC37-BA15-49CA-BDC9-6D86FAB677DF}" destId="{8E984710-3AA2-42F6-9836-22E282165C8D}" srcOrd="0" destOrd="0" presId="urn:microsoft.com/office/officeart/2005/8/layout/hierarchy1"/>
    <dgm:cxn modelId="{9B016EA8-E139-4F20-9679-32E3ADBEE573}" srcId="{AA796EF9-6736-417B-912D-7FF438C4CC46}" destId="{A7E69F07-FE6F-4707-A19F-366F2D08800E}" srcOrd="0" destOrd="0" parTransId="{72E6D39B-395F-46C4-9A45-4F18B3EF322C}" sibTransId="{8C476964-5866-4569-B5BF-4607293AE1D7}"/>
    <dgm:cxn modelId="{3DF47BB8-622D-4FA2-9A92-2BC30BA95AA0}" type="presOf" srcId="{A7E69F07-FE6F-4707-A19F-366F2D08800E}" destId="{5EC49E89-B77D-49D1-B110-92A261FDC295}" srcOrd="0" destOrd="0" presId="urn:microsoft.com/office/officeart/2005/8/layout/hierarchy1"/>
    <dgm:cxn modelId="{B724A7C4-2454-4BCF-99CD-5311CB6E2AB2}" type="presOf" srcId="{ABC3CA9A-24FF-400C-AA5D-B4C6F6A81D3E}" destId="{67AEB740-C5DA-4EDD-A949-F8BC10F01B56}" srcOrd="0" destOrd="0" presId="urn:microsoft.com/office/officeart/2005/8/layout/hierarchy1"/>
    <dgm:cxn modelId="{392306C7-B4FE-4051-9F31-E71B88C6353A}" type="presOf" srcId="{88119535-2B6D-4890-BB5E-B3FFFB3D514B}" destId="{D0777DF5-988B-40E9-852A-9089B6BFC8E4}" srcOrd="0" destOrd="0" presId="urn:microsoft.com/office/officeart/2005/8/layout/hierarchy1"/>
    <dgm:cxn modelId="{0B3F36D6-278E-4D74-935C-87B6F9AC1EC3}" type="presOf" srcId="{72E6D39B-395F-46C4-9A45-4F18B3EF322C}" destId="{1DF933B8-C401-4242-ABA3-3E9865C492DF}" srcOrd="0" destOrd="0" presId="urn:microsoft.com/office/officeart/2005/8/layout/hierarchy1"/>
    <dgm:cxn modelId="{95F768E7-240F-480C-B56E-FC5715135469}" type="presOf" srcId="{AA796EF9-6736-417B-912D-7FF438C4CC46}" destId="{B627156A-47C5-4059-A99F-DBA36B70B18F}" srcOrd="0" destOrd="0" presId="urn:microsoft.com/office/officeart/2005/8/layout/hierarchy1"/>
    <dgm:cxn modelId="{75D98DEE-11C6-4E3F-AC47-71FD0FE58C8D}" type="presOf" srcId="{10A60621-3BF2-4523-8D60-6C35867A3F0A}" destId="{6F184198-42E0-472A-BA7F-B71C36768130}" srcOrd="0" destOrd="0" presId="urn:microsoft.com/office/officeart/2005/8/layout/hierarchy1"/>
    <dgm:cxn modelId="{A5079AEF-37A5-4F37-9029-9B3609441233}" srcId="{ABC3CA9A-24FF-400C-AA5D-B4C6F6A81D3E}" destId="{DA4FBC37-BA15-49CA-BDC9-6D86FAB677DF}" srcOrd="0" destOrd="0" parTransId="{37A74D77-2BBE-4714-8FBB-481139740DF6}" sibTransId="{E154C7E8-3464-40B1-8C02-3951E0EE51FD}"/>
    <dgm:cxn modelId="{0C733DF0-BAC1-42CF-BEE2-0F9CDCB68DA1}" type="presOf" srcId="{61DC79D8-DCD3-4FE6-A181-EEBAA14A410E}" destId="{EDD953CD-0A5D-4647-8381-041FE6887428}" srcOrd="0" destOrd="0" presId="urn:microsoft.com/office/officeart/2005/8/layout/hierarchy1"/>
    <dgm:cxn modelId="{8B882035-5795-4988-B3B6-FD5115DB3785}" type="presParOf" srcId="{8F609740-A4B1-448F-B849-AD6B3D8A5245}" destId="{A5B74219-F020-4F1B-95CF-98F6EF40CD4C}" srcOrd="0" destOrd="0" presId="urn:microsoft.com/office/officeart/2005/8/layout/hierarchy1"/>
    <dgm:cxn modelId="{4ABF71AD-1520-4DAF-B312-21ED87D7503B}" type="presParOf" srcId="{A5B74219-F020-4F1B-95CF-98F6EF40CD4C}" destId="{7D960A31-0C55-4E8C-9763-D40A4351B024}" srcOrd="0" destOrd="0" presId="urn:microsoft.com/office/officeart/2005/8/layout/hierarchy1"/>
    <dgm:cxn modelId="{3DDA34F8-B547-4CE2-8444-C3738871DE20}" type="presParOf" srcId="{7D960A31-0C55-4E8C-9763-D40A4351B024}" destId="{18E6D2B4-C7DE-4782-8F8F-7569A7905C93}" srcOrd="0" destOrd="0" presId="urn:microsoft.com/office/officeart/2005/8/layout/hierarchy1"/>
    <dgm:cxn modelId="{30FF28E9-0DAB-4482-A829-9AD3CCB0DBB2}" type="presParOf" srcId="{7D960A31-0C55-4E8C-9763-D40A4351B024}" destId="{67AEB740-C5DA-4EDD-A949-F8BC10F01B56}" srcOrd="1" destOrd="0" presId="urn:microsoft.com/office/officeart/2005/8/layout/hierarchy1"/>
    <dgm:cxn modelId="{0047CD84-DADF-479C-AA55-782054491933}" type="presParOf" srcId="{A5B74219-F020-4F1B-95CF-98F6EF40CD4C}" destId="{619BCF05-C1AA-446F-9EBF-48E154639858}" srcOrd="1" destOrd="0" presId="urn:microsoft.com/office/officeart/2005/8/layout/hierarchy1"/>
    <dgm:cxn modelId="{943118C5-7B30-40E0-83B8-91827B9C9CE7}" type="presParOf" srcId="{619BCF05-C1AA-446F-9EBF-48E154639858}" destId="{68B17FD8-260D-42A4-8810-7247801FF168}" srcOrd="0" destOrd="0" presId="urn:microsoft.com/office/officeart/2005/8/layout/hierarchy1"/>
    <dgm:cxn modelId="{8022F593-2B19-4BF1-917C-CA1501559DF8}" type="presParOf" srcId="{619BCF05-C1AA-446F-9EBF-48E154639858}" destId="{EA86EC0D-D58F-421E-A613-AC3F0FA218C5}" srcOrd="1" destOrd="0" presId="urn:microsoft.com/office/officeart/2005/8/layout/hierarchy1"/>
    <dgm:cxn modelId="{6089708F-5A99-476C-A2E3-610421546D7C}" type="presParOf" srcId="{EA86EC0D-D58F-421E-A613-AC3F0FA218C5}" destId="{297CDF0D-3C1E-40B2-A564-B36F33A88CFD}" srcOrd="0" destOrd="0" presId="urn:microsoft.com/office/officeart/2005/8/layout/hierarchy1"/>
    <dgm:cxn modelId="{48EC389A-672D-4513-AAB9-0D9143987246}" type="presParOf" srcId="{297CDF0D-3C1E-40B2-A564-B36F33A88CFD}" destId="{4B11EE22-6CCA-4991-9A82-9CAD6C457D3D}" srcOrd="0" destOrd="0" presId="urn:microsoft.com/office/officeart/2005/8/layout/hierarchy1"/>
    <dgm:cxn modelId="{AD0D7470-664B-49AD-8B5B-9F1E56ABBFE0}" type="presParOf" srcId="{297CDF0D-3C1E-40B2-A564-B36F33A88CFD}" destId="{8E984710-3AA2-42F6-9836-22E282165C8D}" srcOrd="1" destOrd="0" presId="urn:microsoft.com/office/officeart/2005/8/layout/hierarchy1"/>
    <dgm:cxn modelId="{27248A58-B89C-48DE-8590-B2200BB77D11}" type="presParOf" srcId="{EA86EC0D-D58F-421E-A613-AC3F0FA218C5}" destId="{8866487F-7DD3-48B4-9D7C-73A2ECCB0F62}" srcOrd="1" destOrd="0" presId="urn:microsoft.com/office/officeart/2005/8/layout/hierarchy1"/>
    <dgm:cxn modelId="{31ED313D-8ACE-46F8-8981-54DBDEEB871E}" type="presParOf" srcId="{619BCF05-C1AA-446F-9EBF-48E154639858}" destId="{94A20378-42EC-40AF-B7CB-F87C98EA3EDD}" srcOrd="2" destOrd="0" presId="urn:microsoft.com/office/officeart/2005/8/layout/hierarchy1"/>
    <dgm:cxn modelId="{B9F54C25-6958-4A72-9ED8-5349E9B5DAE3}" type="presParOf" srcId="{619BCF05-C1AA-446F-9EBF-48E154639858}" destId="{639BE07C-DC1B-4BBF-928C-D9DA19288161}" srcOrd="3" destOrd="0" presId="urn:microsoft.com/office/officeart/2005/8/layout/hierarchy1"/>
    <dgm:cxn modelId="{79AC66A2-74C4-4F0A-AC47-9BCDA1212C86}" type="presParOf" srcId="{639BE07C-DC1B-4BBF-928C-D9DA19288161}" destId="{A6D23C1D-9603-47AB-A32C-BEAC56A420EB}" srcOrd="0" destOrd="0" presId="urn:microsoft.com/office/officeart/2005/8/layout/hierarchy1"/>
    <dgm:cxn modelId="{24134507-A75E-4F28-A8E9-9BC36F0346B6}" type="presParOf" srcId="{A6D23C1D-9603-47AB-A32C-BEAC56A420EB}" destId="{D28DC48F-576D-42A3-A680-838528EB3B10}" srcOrd="0" destOrd="0" presId="urn:microsoft.com/office/officeart/2005/8/layout/hierarchy1"/>
    <dgm:cxn modelId="{1007924F-7138-4D82-B9A7-5180DE909E89}" type="presParOf" srcId="{A6D23C1D-9603-47AB-A32C-BEAC56A420EB}" destId="{B627156A-47C5-4059-A99F-DBA36B70B18F}" srcOrd="1" destOrd="0" presId="urn:microsoft.com/office/officeart/2005/8/layout/hierarchy1"/>
    <dgm:cxn modelId="{789DFFC1-401C-46DB-B4CA-A3E31B679BB0}" type="presParOf" srcId="{639BE07C-DC1B-4BBF-928C-D9DA19288161}" destId="{09968C2A-9B40-4C4C-A196-90DB7CFF546F}" srcOrd="1" destOrd="0" presId="urn:microsoft.com/office/officeart/2005/8/layout/hierarchy1"/>
    <dgm:cxn modelId="{A12B37D2-92C8-4515-BC9B-378BDDF51B93}" type="presParOf" srcId="{09968C2A-9B40-4C4C-A196-90DB7CFF546F}" destId="{1DF933B8-C401-4242-ABA3-3E9865C492DF}" srcOrd="0" destOrd="0" presId="urn:microsoft.com/office/officeart/2005/8/layout/hierarchy1"/>
    <dgm:cxn modelId="{FBC66994-6825-4738-97A8-3C33CEBBDF40}" type="presParOf" srcId="{09968C2A-9B40-4C4C-A196-90DB7CFF546F}" destId="{0833727E-B8FF-4838-9D9A-A370E360EFD9}" srcOrd="1" destOrd="0" presId="urn:microsoft.com/office/officeart/2005/8/layout/hierarchy1"/>
    <dgm:cxn modelId="{163E9946-6E40-427E-9A08-798FC0C0FA44}" type="presParOf" srcId="{0833727E-B8FF-4838-9D9A-A370E360EFD9}" destId="{862EA65D-0A83-4750-8696-4C3D11E791A4}" srcOrd="0" destOrd="0" presId="urn:microsoft.com/office/officeart/2005/8/layout/hierarchy1"/>
    <dgm:cxn modelId="{DD9092E8-726C-4103-873B-5716B934AB2F}" type="presParOf" srcId="{862EA65D-0A83-4750-8696-4C3D11E791A4}" destId="{2B5FE0A1-35A9-46F9-8F93-3EE9F2F7924F}" srcOrd="0" destOrd="0" presId="urn:microsoft.com/office/officeart/2005/8/layout/hierarchy1"/>
    <dgm:cxn modelId="{99FB8D0F-ADC1-4449-A6C9-292B84C88D4D}" type="presParOf" srcId="{862EA65D-0A83-4750-8696-4C3D11E791A4}" destId="{5EC49E89-B77D-49D1-B110-92A261FDC295}" srcOrd="1" destOrd="0" presId="urn:microsoft.com/office/officeart/2005/8/layout/hierarchy1"/>
    <dgm:cxn modelId="{DE4CF0C2-F131-4E30-8E88-0C3C1B4F3471}" type="presParOf" srcId="{0833727E-B8FF-4838-9D9A-A370E360EFD9}" destId="{4ACA9C55-707F-4001-9E63-7CF6C1C3B4B3}" srcOrd="1" destOrd="0" presId="urn:microsoft.com/office/officeart/2005/8/layout/hierarchy1"/>
    <dgm:cxn modelId="{97459C2F-C575-4613-BEF5-12E354D09487}" type="presParOf" srcId="{619BCF05-C1AA-446F-9EBF-48E154639858}" destId="{D0777DF5-988B-40E9-852A-9089B6BFC8E4}" srcOrd="4" destOrd="0" presId="urn:microsoft.com/office/officeart/2005/8/layout/hierarchy1"/>
    <dgm:cxn modelId="{DFC0A7E9-9590-43E4-99D1-75BFC1A03113}" type="presParOf" srcId="{619BCF05-C1AA-446F-9EBF-48E154639858}" destId="{591B667E-8318-45B6-B214-52ADB116C440}" srcOrd="5" destOrd="0" presId="urn:microsoft.com/office/officeart/2005/8/layout/hierarchy1"/>
    <dgm:cxn modelId="{E1F650C1-7FF1-4B6D-A015-6056C326C131}" type="presParOf" srcId="{591B667E-8318-45B6-B214-52ADB116C440}" destId="{1D6DDA21-E746-4D2E-9173-68967625B026}" srcOrd="0" destOrd="0" presId="urn:microsoft.com/office/officeart/2005/8/layout/hierarchy1"/>
    <dgm:cxn modelId="{858BE565-FA93-4A74-827D-C9511DDA974C}" type="presParOf" srcId="{1D6DDA21-E746-4D2E-9173-68967625B026}" destId="{2D0CBB7E-F348-4C59-B613-AEA975040691}" srcOrd="0" destOrd="0" presId="urn:microsoft.com/office/officeart/2005/8/layout/hierarchy1"/>
    <dgm:cxn modelId="{EE8BF808-FC4C-4207-8C06-A838575D0290}" type="presParOf" srcId="{1D6DDA21-E746-4D2E-9173-68967625B026}" destId="{F545F7E2-0615-4C8B-8117-E8EB508C4F31}" srcOrd="1" destOrd="0" presId="urn:microsoft.com/office/officeart/2005/8/layout/hierarchy1"/>
    <dgm:cxn modelId="{8198CA71-0FB6-4F16-B168-69CC43F26C10}" type="presParOf" srcId="{591B667E-8318-45B6-B214-52ADB116C440}" destId="{ED5DF2E2-7481-42F9-B79C-DEF767979142}" srcOrd="1" destOrd="0" presId="urn:microsoft.com/office/officeart/2005/8/layout/hierarchy1"/>
    <dgm:cxn modelId="{888D94BA-A987-42A2-8374-F6D709FCCDD8}" type="presParOf" srcId="{ED5DF2E2-7481-42F9-B79C-DEF767979142}" destId="{6F184198-42E0-472A-BA7F-B71C36768130}" srcOrd="0" destOrd="0" presId="urn:microsoft.com/office/officeart/2005/8/layout/hierarchy1"/>
    <dgm:cxn modelId="{BC1AB1F5-844C-4E69-A368-4484D51FFF77}" type="presParOf" srcId="{ED5DF2E2-7481-42F9-B79C-DEF767979142}" destId="{6E3AF7A2-0F0B-4ABC-8199-57704AD411A0}" srcOrd="1" destOrd="0" presId="urn:microsoft.com/office/officeart/2005/8/layout/hierarchy1"/>
    <dgm:cxn modelId="{F5603E26-BE5D-471B-9D47-10342789FDAC}" type="presParOf" srcId="{6E3AF7A2-0F0B-4ABC-8199-57704AD411A0}" destId="{41FB5597-1EC0-4334-BF09-849D40B0DA06}" srcOrd="0" destOrd="0" presId="urn:microsoft.com/office/officeart/2005/8/layout/hierarchy1"/>
    <dgm:cxn modelId="{1D982659-8DE6-4911-9D7E-F025EF77169A}" type="presParOf" srcId="{41FB5597-1EC0-4334-BF09-849D40B0DA06}" destId="{53AE23AE-DFA6-4790-AF99-B76CB9A6CC07}" srcOrd="0" destOrd="0" presId="urn:microsoft.com/office/officeart/2005/8/layout/hierarchy1"/>
    <dgm:cxn modelId="{FA095D9E-4C7F-4725-8DCE-F21650BADAC3}" type="presParOf" srcId="{41FB5597-1EC0-4334-BF09-849D40B0DA06}" destId="{EDD953CD-0A5D-4647-8381-041FE6887428}" srcOrd="1" destOrd="0" presId="urn:microsoft.com/office/officeart/2005/8/layout/hierarchy1"/>
    <dgm:cxn modelId="{C3DEF6B2-9A8B-4168-A27C-4B0C3BEBCA32}" type="presParOf" srcId="{6E3AF7A2-0F0B-4ABC-8199-57704AD411A0}" destId="{5BB58635-BC28-4100-8BCA-FDE94881257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B16F00-76FC-4BF4-B148-69FFFD13B2E4}"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pPr rtl="1"/>
          <a:endParaRPr lang="he-IL"/>
        </a:p>
      </dgm:t>
    </dgm:pt>
    <dgm:pt modelId="{1B8D8749-8979-4F9D-B013-EF159CA8987D}">
      <dgm:prSet phldrT="[Text]"/>
      <dgm:spPr/>
      <dgm:t>
        <a:bodyPr/>
        <a:lstStyle/>
        <a:p>
          <a:pPr rtl="1"/>
          <a:r>
            <a:rPr lang="he-IL" dirty="0"/>
            <a:t>ארץ ישראל</a:t>
          </a:r>
        </a:p>
      </dgm:t>
    </dgm:pt>
    <dgm:pt modelId="{2BB7C66A-08AE-431D-BB65-896952B88018}" type="parTrans" cxnId="{0991BCD3-066E-454D-B1DA-149C7049DB41}">
      <dgm:prSet/>
      <dgm:spPr/>
      <dgm:t>
        <a:bodyPr/>
        <a:lstStyle/>
        <a:p>
          <a:pPr rtl="1"/>
          <a:endParaRPr lang="he-IL"/>
        </a:p>
      </dgm:t>
    </dgm:pt>
    <dgm:pt modelId="{2EFD82B6-57F8-4605-A900-30F3F7D2E961}" type="sibTrans" cxnId="{0991BCD3-066E-454D-B1DA-149C7049DB41}">
      <dgm:prSet/>
      <dgm:spPr/>
      <dgm:t>
        <a:bodyPr/>
        <a:lstStyle/>
        <a:p>
          <a:pPr rtl="1"/>
          <a:endParaRPr lang="he-IL"/>
        </a:p>
      </dgm:t>
    </dgm:pt>
    <dgm:pt modelId="{85774EAA-B008-4D6A-8429-2ECB76785A03}">
      <dgm:prSet phldrT="[Text]"/>
      <dgm:spPr/>
      <dgm:t>
        <a:bodyPr/>
        <a:lstStyle/>
        <a:p>
          <a:pPr rtl="1"/>
          <a:r>
            <a:rPr lang="he-IL" dirty="0"/>
            <a:t>ירושלים</a:t>
          </a:r>
        </a:p>
      </dgm:t>
    </dgm:pt>
    <dgm:pt modelId="{7C6B5EAE-5BAD-4235-895D-12A6B3D17D5E}" type="parTrans" cxnId="{C73782C7-DC92-4039-8519-DDBB5A51D927}">
      <dgm:prSet/>
      <dgm:spPr/>
      <dgm:t>
        <a:bodyPr/>
        <a:lstStyle/>
        <a:p>
          <a:pPr rtl="1"/>
          <a:endParaRPr lang="he-IL"/>
        </a:p>
      </dgm:t>
    </dgm:pt>
    <dgm:pt modelId="{4B57667C-E852-4572-A165-D3FA1669ECBA}" type="sibTrans" cxnId="{C73782C7-DC92-4039-8519-DDBB5A51D927}">
      <dgm:prSet/>
      <dgm:spPr/>
      <dgm:t>
        <a:bodyPr/>
        <a:lstStyle/>
        <a:p>
          <a:pPr rtl="1"/>
          <a:endParaRPr lang="he-IL"/>
        </a:p>
      </dgm:t>
    </dgm:pt>
    <dgm:pt modelId="{A9ABB189-5A14-45ED-827E-B33B7EAA8854}">
      <dgm:prSet phldrT="[Text]"/>
      <dgm:spPr/>
      <dgm:t>
        <a:bodyPr/>
        <a:lstStyle/>
        <a:p>
          <a:pPr rtl="1"/>
          <a:r>
            <a:rPr lang="he-IL" dirty="0"/>
            <a:t>מקדש</a:t>
          </a:r>
        </a:p>
      </dgm:t>
    </dgm:pt>
    <dgm:pt modelId="{8E1E03D7-FFE6-40B4-B399-2911E399F341}" type="parTrans" cxnId="{3F15F43A-968B-4170-A3A4-794FA13408F3}">
      <dgm:prSet/>
      <dgm:spPr/>
      <dgm:t>
        <a:bodyPr/>
        <a:lstStyle/>
        <a:p>
          <a:pPr rtl="1"/>
          <a:endParaRPr lang="he-IL"/>
        </a:p>
      </dgm:t>
    </dgm:pt>
    <dgm:pt modelId="{E702FC7F-31CA-49A9-A65F-089C3ECF0460}" type="sibTrans" cxnId="{3F15F43A-968B-4170-A3A4-794FA13408F3}">
      <dgm:prSet/>
      <dgm:spPr/>
      <dgm:t>
        <a:bodyPr/>
        <a:lstStyle/>
        <a:p>
          <a:pPr rtl="1"/>
          <a:endParaRPr lang="he-IL"/>
        </a:p>
      </dgm:t>
    </dgm:pt>
    <dgm:pt modelId="{512A2D37-27DC-4556-8228-03BB3AB9399F}" type="pres">
      <dgm:prSet presAssocID="{3BB16F00-76FC-4BF4-B148-69FFFD13B2E4}" presName="Name0" presStyleCnt="0">
        <dgm:presLayoutVars>
          <dgm:chMax val="7"/>
          <dgm:resizeHandles val="exact"/>
        </dgm:presLayoutVars>
      </dgm:prSet>
      <dgm:spPr/>
    </dgm:pt>
    <dgm:pt modelId="{771EAA07-553A-4F64-9519-E5C1A4DDD4D7}" type="pres">
      <dgm:prSet presAssocID="{3BB16F00-76FC-4BF4-B148-69FFFD13B2E4}" presName="comp1" presStyleCnt="0"/>
      <dgm:spPr/>
    </dgm:pt>
    <dgm:pt modelId="{48E9466F-720B-4A4B-A342-F847E56C723D}" type="pres">
      <dgm:prSet presAssocID="{3BB16F00-76FC-4BF4-B148-69FFFD13B2E4}" presName="circle1" presStyleLbl="node1" presStyleIdx="0" presStyleCnt="3"/>
      <dgm:spPr/>
    </dgm:pt>
    <dgm:pt modelId="{AB0F88CB-A4E0-4F2D-B601-CDE6479EE0FF}" type="pres">
      <dgm:prSet presAssocID="{3BB16F00-76FC-4BF4-B148-69FFFD13B2E4}" presName="c1text" presStyleLbl="node1" presStyleIdx="0" presStyleCnt="3">
        <dgm:presLayoutVars>
          <dgm:bulletEnabled val="1"/>
        </dgm:presLayoutVars>
      </dgm:prSet>
      <dgm:spPr/>
    </dgm:pt>
    <dgm:pt modelId="{5DA10B26-9686-41DD-81A1-7BC888A9C8EA}" type="pres">
      <dgm:prSet presAssocID="{3BB16F00-76FC-4BF4-B148-69FFFD13B2E4}" presName="comp2" presStyleCnt="0"/>
      <dgm:spPr/>
    </dgm:pt>
    <dgm:pt modelId="{BF78E410-1862-4781-8BCF-5CE5BEF75C8F}" type="pres">
      <dgm:prSet presAssocID="{3BB16F00-76FC-4BF4-B148-69FFFD13B2E4}" presName="circle2" presStyleLbl="node1" presStyleIdx="1" presStyleCnt="3"/>
      <dgm:spPr/>
    </dgm:pt>
    <dgm:pt modelId="{87E79A24-7374-4BAD-AD59-377A6B3E2500}" type="pres">
      <dgm:prSet presAssocID="{3BB16F00-76FC-4BF4-B148-69FFFD13B2E4}" presName="c2text" presStyleLbl="node1" presStyleIdx="1" presStyleCnt="3">
        <dgm:presLayoutVars>
          <dgm:bulletEnabled val="1"/>
        </dgm:presLayoutVars>
      </dgm:prSet>
      <dgm:spPr/>
    </dgm:pt>
    <dgm:pt modelId="{E57DA077-C1BE-4054-B5BD-DAC55C7FA7B7}" type="pres">
      <dgm:prSet presAssocID="{3BB16F00-76FC-4BF4-B148-69FFFD13B2E4}" presName="comp3" presStyleCnt="0"/>
      <dgm:spPr/>
    </dgm:pt>
    <dgm:pt modelId="{D18743CD-28E5-4C21-A18C-AA90BF9D3EB4}" type="pres">
      <dgm:prSet presAssocID="{3BB16F00-76FC-4BF4-B148-69FFFD13B2E4}" presName="circle3" presStyleLbl="node1" presStyleIdx="2" presStyleCnt="3"/>
      <dgm:spPr/>
    </dgm:pt>
    <dgm:pt modelId="{5FEC75B9-67CF-4632-86B2-4D75C9E8E9C2}" type="pres">
      <dgm:prSet presAssocID="{3BB16F00-76FC-4BF4-B148-69FFFD13B2E4}" presName="c3text" presStyleLbl="node1" presStyleIdx="2" presStyleCnt="3">
        <dgm:presLayoutVars>
          <dgm:bulletEnabled val="1"/>
        </dgm:presLayoutVars>
      </dgm:prSet>
      <dgm:spPr/>
    </dgm:pt>
  </dgm:ptLst>
  <dgm:cxnLst>
    <dgm:cxn modelId="{B9E4170D-B086-4617-B81C-EFC9246B823E}" type="presOf" srcId="{85774EAA-B008-4D6A-8429-2ECB76785A03}" destId="{87E79A24-7374-4BAD-AD59-377A6B3E2500}" srcOrd="1" destOrd="0" presId="urn:microsoft.com/office/officeart/2005/8/layout/venn2"/>
    <dgm:cxn modelId="{22738424-2A4C-47DC-8F9C-6B427469DDF9}" type="presOf" srcId="{A9ABB189-5A14-45ED-827E-B33B7EAA8854}" destId="{5FEC75B9-67CF-4632-86B2-4D75C9E8E9C2}" srcOrd="1" destOrd="0" presId="urn:microsoft.com/office/officeart/2005/8/layout/venn2"/>
    <dgm:cxn modelId="{08395335-5FAF-46F0-AB05-4AECDD083003}" type="presOf" srcId="{85774EAA-B008-4D6A-8429-2ECB76785A03}" destId="{BF78E410-1862-4781-8BCF-5CE5BEF75C8F}" srcOrd="0" destOrd="0" presId="urn:microsoft.com/office/officeart/2005/8/layout/venn2"/>
    <dgm:cxn modelId="{3F15F43A-968B-4170-A3A4-794FA13408F3}" srcId="{3BB16F00-76FC-4BF4-B148-69FFFD13B2E4}" destId="{A9ABB189-5A14-45ED-827E-B33B7EAA8854}" srcOrd="2" destOrd="0" parTransId="{8E1E03D7-FFE6-40B4-B399-2911E399F341}" sibTransId="{E702FC7F-31CA-49A9-A65F-089C3ECF0460}"/>
    <dgm:cxn modelId="{F5561E64-8EF6-4980-A92F-5B027776DC74}" type="presOf" srcId="{1B8D8749-8979-4F9D-B013-EF159CA8987D}" destId="{48E9466F-720B-4A4B-A342-F847E56C723D}" srcOrd="0" destOrd="0" presId="urn:microsoft.com/office/officeart/2005/8/layout/venn2"/>
    <dgm:cxn modelId="{E9078580-6FDE-4B59-A74A-DB6432617836}" type="presOf" srcId="{3BB16F00-76FC-4BF4-B148-69FFFD13B2E4}" destId="{512A2D37-27DC-4556-8228-03BB3AB9399F}" srcOrd="0" destOrd="0" presId="urn:microsoft.com/office/officeart/2005/8/layout/venn2"/>
    <dgm:cxn modelId="{62BEDEA8-BBC0-4D5D-84B8-7229568A0E09}" type="presOf" srcId="{1B8D8749-8979-4F9D-B013-EF159CA8987D}" destId="{AB0F88CB-A4E0-4F2D-B601-CDE6479EE0FF}" srcOrd="1" destOrd="0" presId="urn:microsoft.com/office/officeart/2005/8/layout/venn2"/>
    <dgm:cxn modelId="{1E01ADC5-8F52-47A1-9623-ADA4B665FD49}" type="presOf" srcId="{A9ABB189-5A14-45ED-827E-B33B7EAA8854}" destId="{D18743CD-28E5-4C21-A18C-AA90BF9D3EB4}" srcOrd="0" destOrd="0" presId="urn:microsoft.com/office/officeart/2005/8/layout/venn2"/>
    <dgm:cxn modelId="{C73782C7-DC92-4039-8519-DDBB5A51D927}" srcId="{3BB16F00-76FC-4BF4-B148-69FFFD13B2E4}" destId="{85774EAA-B008-4D6A-8429-2ECB76785A03}" srcOrd="1" destOrd="0" parTransId="{7C6B5EAE-5BAD-4235-895D-12A6B3D17D5E}" sibTransId="{4B57667C-E852-4572-A165-D3FA1669ECBA}"/>
    <dgm:cxn modelId="{0991BCD3-066E-454D-B1DA-149C7049DB41}" srcId="{3BB16F00-76FC-4BF4-B148-69FFFD13B2E4}" destId="{1B8D8749-8979-4F9D-B013-EF159CA8987D}" srcOrd="0" destOrd="0" parTransId="{2BB7C66A-08AE-431D-BB65-896952B88018}" sibTransId="{2EFD82B6-57F8-4605-A900-30F3F7D2E961}"/>
    <dgm:cxn modelId="{132744AD-DC8D-45E0-A968-C176ACEE8933}" type="presParOf" srcId="{512A2D37-27DC-4556-8228-03BB3AB9399F}" destId="{771EAA07-553A-4F64-9519-E5C1A4DDD4D7}" srcOrd="0" destOrd="0" presId="urn:microsoft.com/office/officeart/2005/8/layout/venn2"/>
    <dgm:cxn modelId="{BB2EEDCB-9827-4BC9-AE2D-03B0267E3CCB}" type="presParOf" srcId="{771EAA07-553A-4F64-9519-E5C1A4DDD4D7}" destId="{48E9466F-720B-4A4B-A342-F847E56C723D}" srcOrd="0" destOrd="0" presId="urn:microsoft.com/office/officeart/2005/8/layout/venn2"/>
    <dgm:cxn modelId="{FBF4313E-FDDC-48DF-B583-4E57283DDD24}" type="presParOf" srcId="{771EAA07-553A-4F64-9519-E5C1A4DDD4D7}" destId="{AB0F88CB-A4E0-4F2D-B601-CDE6479EE0FF}" srcOrd="1" destOrd="0" presId="urn:microsoft.com/office/officeart/2005/8/layout/venn2"/>
    <dgm:cxn modelId="{2D593C0A-A2DE-4698-A456-C81C19E365CE}" type="presParOf" srcId="{512A2D37-27DC-4556-8228-03BB3AB9399F}" destId="{5DA10B26-9686-41DD-81A1-7BC888A9C8EA}" srcOrd="1" destOrd="0" presId="urn:microsoft.com/office/officeart/2005/8/layout/venn2"/>
    <dgm:cxn modelId="{AEEDEF48-E3BA-4302-B986-9764EB26FE15}" type="presParOf" srcId="{5DA10B26-9686-41DD-81A1-7BC888A9C8EA}" destId="{BF78E410-1862-4781-8BCF-5CE5BEF75C8F}" srcOrd="0" destOrd="0" presId="urn:microsoft.com/office/officeart/2005/8/layout/venn2"/>
    <dgm:cxn modelId="{D38D38F0-CB93-4E26-9A94-8C206741B5AD}" type="presParOf" srcId="{5DA10B26-9686-41DD-81A1-7BC888A9C8EA}" destId="{87E79A24-7374-4BAD-AD59-377A6B3E2500}" srcOrd="1" destOrd="0" presId="urn:microsoft.com/office/officeart/2005/8/layout/venn2"/>
    <dgm:cxn modelId="{F8FAB1D2-2540-49AE-9F24-1E8B72313D22}" type="presParOf" srcId="{512A2D37-27DC-4556-8228-03BB3AB9399F}" destId="{E57DA077-C1BE-4054-B5BD-DAC55C7FA7B7}" srcOrd="2" destOrd="0" presId="urn:microsoft.com/office/officeart/2005/8/layout/venn2"/>
    <dgm:cxn modelId="{7400F744-F678-4FB2-8DC0-517192135A68}" type="presParOf" srcId="{E57DA077-C1BE-4054-B5BD-DAC55C7FA7B7}" destId="{D18743CD-28E5-4C21-A18C-AA90BF9D3EB4}" srcOrd="0" destOrd="0" presId="urn:microsoft.com/office/officeart/2005/8/layout/venn2"/>
    <dgm:cxn modelId="{17FF9EBF-661C-42FE-BDBF-2E45C1F79885}" type="presParOf" srcId="{E57DA077-C1BE-4054-B5BD-DAC55C7FA7B7}" destId="{5FEC75B9-67CF-4632-86B2-4D75C9E8E9C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D77FF7-2923-4279-BA15-C8BE6924C8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C3CA9A-24FF-400C-AA5D-B4C6F6A81D3E}">
      <dgm:prSet phldrT="[Text]"/>
      <dgm:spPr/>
      <dgm:t>
        <a:bodyPr/>
        <a:lstStyle/>
        <a:p>
          <a:pPr rtl="1"/>
          <a:r>
            <a:rPr lang="he-IL" dirty="0"/>
            <a:t>לימוד הצמצום לזמן המקדש</a:t>
          </a:r>
        </a:p>
      </dgm:t>
    </dgm:pt>
    <dgm:pt modelId="{FF15DFBB-4C72-4A92-855E-2C3CBD740363}" type="parTrans" cxnId="{97D40E6F-7309-42CC-850C-7719F1FDD082}">
      <dgm:prSet/>
      <dgm:spPr/>
      <dgm:t>
        <a:bodyPr/>
        <a:lstStyle/>
        <a:p>
          <a:pPr rtl="1"/>
          <a:endParaRPr lang="he-IL"/>
        </a:p>
      </dgm:t>
    </dgm:pt>
    <dgm:pt modelId="{70E637ED-1077-4F69-A706-2A8B16C561A5}" type="sibTrans" cxnId="{97D40E6F-7309-42CC-850C-7719F1FDD082}">
      <dgm:prSet/>
      <dgm:spPr/>
      <dgm:t>
        <a:bodyPr/>
        <a:lstStyle/>
        <a:p>
          <a:pPr rtl="1"/>
          <a:endParaRPr lang="he-IL"/>
        </a:p>
      </dgm:t>
    </dgm:pt>
    <dgm:pt modelId="{DA4FBC37-BA15-49CA-BDC9-6D86FAB677DF}">
      <dgm:prSet phldrT="[Text]"/>
      <dgm:spPr/>
      <dgm:t>
        <a:bodyPr/>
        <a:lstStyle/>
        <a:p>
          <a:pPr rtl="1"/>
          <a:r>
            <a:rPr lang="he-IL" dirty="0"/>
            <a:t>רש"י- ?- יודעים שכולם רק בזמן המקדש. </a:t>
          </a:r>
          <a:br>
            <a:rPr lang="en-US" dirty="0"/>
          </a:br>
          <a:r>
            <a:rPr lang="he-IL" dirty="0"/>
            <a:t>אבל לא מסביר איך יודעים</a:t>
          </a:r>
        </a:p>
      </dgm:t>
    </dgm:pt>
    <dgm:pt modelId="{37A74D77-2BBE-4714-8FBB-481139740DF6}" type="parTrans" cxnId="{A5079AEF-37A5-4F37-9029-9B3609441233}">
      <dgm:prSet/>
      <dgm:spPr/>
      <dgm:t>
        <a:bodyPr/>
        <a:lstStyle/>
        <a:p>
          <a:pPr rtl="1"/>
          <a:endParaRPr lang="he-IL"/>
        </a:p>
      </dgm:t>
    </dgm:pt>
    <dgm:pt modelId="{E154C7E8-3464-40B1-8C02-3951E0EE51FD}" type="sibTrans" cxnId="{A5079AEF-37A5-4F37-9029-9B3609441233}">
      <dgm:prSet/>
      <dgm:spPr/>
      <dgm:t>
        <a:bodyPr/>
        <a:lstStyle/>
        <a:p>
          <a:pPr rtl="1"/>
          <a:endParaRPr lang="he-IL"/>
        </a:p>
      </dgm:t>
    </dgm:pt>
    <dgm:pt modelId="{AA796EF9-6736-417B-912D-7FF438C4CC46}">
      <dgm:prSet phldrT="[Text]"/>
      <dgm:spPr/>
      <dgm:t>
        <a:bodyPr/>
        <a:lstStyle/>
        <a:p>
          <a:pPr rtl="1"/>
          <a:r>
            <a:rPr lang="he-IL" dirty="0"/>
            <a:t>תוס- נלמדים יחד, להקיש שכולם רק בזמן המקדש</a:t>
          </a:r>
        </a:p>
      </dgm:t>
    </dgm:pt>
    <dgm:pt modelId="{14027E95-130A-4C7D-AFEC-AFBCD5F637BF}" type="parTrans" cxnId="{25DDDA4F-23CA-43E2-B0CD-FACB6B00B347}">
      <dgm:prSet/>
      <dgm:spPr/>
      <dgm:t>
        <a:bodyPr/>
        <a:lstStyle/>
        <a:p>
          <a:pPr rtl="1"/>
          <a:endParaRPr lang="he-IL"/>
        </a:p>
      </dgm:t>
    </dgm:pt>
    <dgm:pt modelId="{A04873FD-218E-4867-8448-6968ACD1380B}" type="sibTrans" cxnId="{25DDDA4F-23CA-43E2-B0CD-FACB6B00B347}">
      <dgm:prSet/>
      <dgm:spPr/>
      <dgm:t>
        <a:bodyPr/>
        <a:lstStyle/>
        <a:p>
          <a:pPr rtl="1"/>
          <a:endParaRPr lang="he-IL"/>
        </a:p>
      </dgm:t>
    </dgm:pt>
    <dgm:pt modelId="{9A63D449-B394-4239-A71F-D7E8A558AFED}">
      <dgm:prSet phldrT="[Text]"/>
      <dgm:spPr/>
      <dgm:t>
        <a:bodyPr/>
        <a:lstStyle/>
        <a:p>
          <a:pPr rtl="1"/>
          <a:r>
            <a:rPr lang="he-IL" dirty="0"/>
            <a:t>רמב"ם- ההלכה למשה מסיני היא שיש תוספת שביעית בזמן שיש בית המקדש</a:t>
          </a:r>
        </a:p>
      </dgm:t>
    </dgm:pt>
    <dgm:pt modelId="{88119535-2B6D-4890-BB5E-B3FFFB3D514B}" type="parTrans" cxnId="{AB082721-63A1-4416-B7A4-249541C4768A}">
      <dgm:prSet/>
      <dgm:spPr/>
      <dgm:t>
        <a:bodyPr/>
        <a:lstStyle/>
        <a:p>
          <a:pPr rtl="1"/>
          <a:endParaRPr lang="he-IL"/>
        </a:p>
      </dgm:t>
    </dgm:pt>
    <dgm:pt modelId="{28B0B30A-51AD-4C47-BAB5-5B67DE4616ED}" type="sibTrans" cxnId="{AB082721-63A1-4416-B7A4-249541C4768A}">
      <dgm:prSet/>
      <dgm:spPr/>
      <dgm:t>
        <a:bodyPr/>
        <a:lstStyle/>
        <a:p>
          <a:pPr rtl="1"/>
          <a:endParaRPr lang="he-IL"/>
        </a:p>
      </dgm:t>
    </dgm:pt>
    <dgm:pt modelId="{61DC79D8-DCD3-4FE6-A181-EEBAA14A410E}">
      <dgm:prSet phldrT="[Text]"/>
      <dgm:spPr/>
      <dgm:t>
        <a:bodyPr/>
        <a:lstStyle/>
        <a:p>
          <a:pPr rtl="1"/>
          <a:r>
            <a:rPr lang="he-IL" dirty="0"/>
            <a:t>המקדש היא </a:t>
          </a:r>
          <a:r>
            <a:rPr lang="he-IL" b="1" u="sng" dirty="0"/>
            <a:t>הגורם</a:t>
          </a:r>
          <a:r>
            <a:rPr lang="he-IL" dirty="0"/>
            <a:t> לתוספת שביעי</a:t>
          </a:r>
        </a:p>
      </dgm:t>
    </dgm:pt>
    <dgm:pt modelId="{10A60621-3BF2-4523-8D60-6C35867A3F0A}" type="parTrans" cxnId="{BEE7C53E-75E4-4389-A3A7-C621161E6F7A}">
      <dgm:prSet/>
      <dgm:spPr/>
      <dgm:t>
        <a:bodyPr/>
        <a:lstStyle/>
        <a:p>
          <a:pPr rtl="1"/>
          <a:endParaRPr lang="he-IL"/>
        </a:p>
      </dgm:t>
    </dgm:pt>
    <dgm:pt modelId="{32DEFB70-E9F8-41B8-8D4E-DEAD9B01946F}" type="sibTrans" cxnId="{BEE7C53E-75E4-4389-A3A7-C621161E6F7A}">
      <dgm:prSet/>
      <dgm:spPr/>
      <dgm:t>
        <a:bodyPr/>
        <a:lstStyle/>
        <a:p>
          <a:pPr rtl="1"/>
          <a:endParaRPr lang="he-IL"/>
        </a:p>
      </dgm:t>
    </dgm:pt>
    <dgm:pt modelId="{A7E69F07-FE6F-4707-A19F-366F2D08800E}">
      <dgm:prSet phldrT="[Text]"/>
      <dgm:spPr/>
      <dgm:t>
        <a:bodyPr/>
        <a:lstStyle/>
        <a:p>
          <a:pPr rtl="1"/>
          <a:r>
            <a:rPr lang="he-IL" dirty="0"/>
            <a:t>יש פטור\דין מסוים שאין תוספת שביעית אם אין בית המקדש</a:t>
          </a:r>
        </a:p>
      </dgm:t>
    </dgm:pt>
    <dgm:pt modelId="{72E6D39B-395F-46C4-9A45-4F18B3EF322C}" type="parTrans" cxnId="{9B016EA8-E139-4F20-9679-32E3ADBEE573}">
      <dgm:prSet/>
      <dgm:spPr/>
      <dgm:t>
        <a:bodyPr/>
        <a:lstStyle/>
        <a:p>
          <a:pPr rtl="1"/>
          <a:endParaRPr lang="he-IL"/>
        </a:p>
      </dgm:t>
    </dgm:pt>
    <dgm:pt modelId="{8C476964-5866-4569-B5BF-4607293AE1D7}" type="sibTrans" cxnId="{9B016EA8-E139-4F20-9679-32E3ADBEE573}">
      <dgm:prSet/>
      <dgm:spPr/>
      <dgm:t>
        <a:bodyPr/>
        <a:lstStyle/>
        <a:p>
          <a:pPr rtl="1"/>
          <a:endParaRPr lang="he-IL"/>
        </a:p>
      </dgm:t>
    </dgm:pt>
    <dgm:pt modelId="{CD0A7004-5CFC-4EEF-920E-BB7C6ABB2674}">
      <dgm:prSet phldrT="[Text]"/>
      <dgm:spPr/>
      <dgm:t>
        <a:bodyPr/>
        <a:lstStyle/>
        <a:p>
          <a:pPr rtl="1"/>
          <a:r>
            <a:rPr lang="he-IL" dirty="0"/>
            <a:t>יש דרגות שונות של קדושת הארץ. ואולי רק ארץ ישראל עם המקדש מספיק קדוש\רגיש להצריך תוספת שביעית</a:t>
          </a:r>
        </a:p>
      </dgm:t>
    </dgm:pt>
    <dgm:pt modelId="{5B611EC3-76A3-4681-A1AA-6450C7DC9753}" type="parTrans" cxnId="{C8B45E03-2DA9-4821-920D-745F8FAD0086}">
      <dgm:prSet/>
      <dgm:spPr/>
      <dgm:t>
        <a:bodyPr/>
        <a:lstStyle/>
        <a:p>
          <a:pPr rtl="1"/>
          <a:endParaRPr lang="he-IL"/>
        </a:p>
      </dgm:t>
    </dgm:pt>
    <dgm:pt modelId="{B144B8D4-E47F-49D7-BDCD-91CC60608868}" type="sibTrans" cxnId="{C8B45E03-2DA9-4821-920D-745F8FAD0086}">
      <dgm:prSet/>
      <dgm:spPr/>
      <dgm:t>
        <a:bodyPr/>
        <a:lstStyle/>
        <a:p>
          <a:pPr rtl="1"/>
          <a:endParaRPr lang="he-IL"/>
        </a:p>
      </dgm:t>
    </dgm:pt>
    <dgm:pt modelId="{49A44B0B-B7EB-429F-8D94-706341F1DF32}">
      <dgm:prSet phldrT="[Text]"/>
      <dgm:spPr/>
      <dgm:t>
        <a:bodyPr/>
        <a:lstStyle/>
        <a:p>
          <a:pPr rtl="1"/>
          <a:r>
            <a:rPr lang="he-IL" b="0" i="0" dirty="0">
              <a:solidFill>
                <a:srgbClr val="222222"/>
              </a:solidFill>
              <a:effectLst/>
              <a:latin typeface="Arial" panose="020B0604020202020204" pitchFamily="34" charset="0"/>
            </a:rPr>
            <a:t>מפני שהוא מתקנה לשביעית (רמב"ם), הדגש היא על ההשפעה בשביעית עצמה</a:t>
          </a:r>
          <a:endParaRPr lang="he-IL" dirty="0"/>
        </a:p>
      </dgm:t>
    </dgm:pt>
    <dgm:pt modelId="{4217F135-FE50-44CA-845C-7593BF567856}" type="parTrans" cxnId="{4C362418-8AAD-4319-9F58-00B6E2F5D939}">
      <dgm:prSet/>
      <dgm:spPr/>
      <dgm:t>
        <a:bodyPr/>
        <a:lstStyle/>
        <a:p>
          <a:pPr rtl="1"/>
          <a:endParaRPr lang="he-IL"/>
        </a:p>
      </dgm:t>
    </dgm:pt>
    <dgm:pt modelId="{4A9D65F4-CF3A-48B8-BDB3-3C64C2BB95F3}" type="sibTrans" cxnId="{4C362418-8AAD-4319-9F58-00B6E2F5D939}">
      <dgm:prSet/>
      <dgm:spPr/>
      <dgm:t>
        <a:bodyPr/>
        <a:lstStyle/>
        <a:p>
          <a:pPr rtl="1"/>
          <a:endParaRPr lang="he-IL"/>
        </a:p>
      </dgm:t>
    </dgm:pt>
    <dgm:pt modelId="{8F609740-A4B1-448F-B849-AD6B3D8A5245}" type="pres">
      <dgm:prSet presAssocID="{33D77FF7-2923-4279-BA15-C8BE6924C80E}" presName="hierChild1" presStyleCnt="0">
        <dgm:presLayoutVars>
          <dgm:chPref val="1"/>
          <dgm:dir/>
          <dgm:animOne val="branch"/>
          <dgm:animLvl val="lvl"/>
          <dgm:resizeHandles/>
        </dgm:presLayoutVars>
      </dgm:prSet>
      <dgm:spPr/>
    </dgm:pt>
    <dgm:pt modelId="{A5B74219-F020-4F1B-95CF-98F6EF40CD4C}" type="pres">
      <dgm:prSet presAssocID="{ABC3CA9A-24FF-400C-AA5D-B4C6F6A81D3E}" presName="hierRoot1" presStyleCnt="0"/>
      <dgm:spPr/>
    </dgm:pt>
    <dgm:pt modelId="{7D960A31-0C55-4E8C-9763-D40A4351B024}" type="pres">
      <dgm:prSet presAssocID="{ABC3CA9A-24FF-400C-AA5D-B4C6F6A81D3E}" presName="composite" presStyleCnt="0"/>
      <dgm:spPr/>
    </dgm:pt>
    <dgm:pt modelId="{18E6D2B4-C7DE-4782-8F8F-7569A7905C93}" type="pres">
      <dgm:prSet presAssocID="{ABC3CA9A-24FF-400C-AA5D-B4C6F6A81D3E}" presName="background" presStyleLbl="node0" presStyleIdx="0" presStyleCnt="1"/>
      <dgm:spPr/>
    </dgm:pt>
    <dgm:pt modelId="{67AEB740-C5DA-4EDD-A949-F8BC10F01B56}" type="pres">
      <dgm:prSet presAssocID="{ABC3CA9A-24FF-400C-AA5D-B4C6F6A81D3E}" presName="text" presStyleLbl="fgAcc0" presStyleIdx="0" presStyleCnt="1">
        <dgm:presLayoutVars>
          <dgm:chPref val="3"/>
        </dgm:presLayoutVars>
      </dgm:prSet>
      <dgm:spPr/>
    </dgm:pt>
    <dgm:pt modelId="{619BCF05-C1AA-446F-9EBF-48E154639858}" type="pres">
      <dgm:prSet presAssocID="{ABC3CA9A-24FF-400C-AA5D-B4C6F6A81D3E}" presName="hierChild2" presStyleCnt="0"/>
      <dgm:spPr/>
    </dgm:pt>
    <dgm:pt modelId="{68B17FD8-260D-42A4-8810-7247801FF168}" type="pres">
      <dgm:prSet presAssocID="{37A74D77-2BBE-4714-8FBB-481139740DF6}" presName="Name10" presStyleLbl="parChTrans1D2" presStyleIdx="0" presStyleCnt="3"/>
      <dgm:spPr/>
    </dgm:pt>
    <dgm:pt modelId="{EA86EC0D-D58F-421E-A613-AC3F0FA218C5}" type="pres">
      <dgm:prSet presAssocID="{DA4FBC37-BA15-49CA-BDC9-6D86FAB677DF}" presName="hierRoot2" presStyleCnt="0"/>
      <dgm:spPr/>
    </dgm:pt>
    <dgm:pt modelId="{297CDF0D-3C1E-40B2-A564-B36F33A88CFD}" type="pres">
      <dgm:prSet presAssocID="{DA4FBC37-BA15-49CA-BDC9-6D86FAB677DF}" presName="composite2" presStyleCnt="0"/>
      <dgm:spPr/>
    </dgm:pt>
    <dgm:pt modelId="{4B11EE22-6CCA-4991-9A82-9CAD6C457D3D}" type="pres">
      <dgm:prSet presAssocID="{DA4FBC37-BA15-49CA-BDC9-6D86FAB677DF}" presName="background2" presStyleLbl="node2" presStyleIdx="0" presStyleCnt="3"/>
      <dgm:spPr/>
    </dgm:pt>
    <dgm:pt modelId="{8E984710-3AA2-42F6-9836-22E282165C8D}" type="pres">
      <dgm:prSet presAssocID="{DA4FBC37-BA15-49CA-BDC9-6D86FAB677DF}" presName="text2" presStyleLbl="fgAcc2" presStyleIdx="0" presStyleCnt="3">
        <dgm:presLayoutVars>
          <dgm:chPref val="3"/>
        </dgm:presLayoutVars>
      </dgm:prSet>
      <dgm:spPr/>
    </dgm:pt>
    <dgm:pt modelId="{8866487F-7DD3-48B4-9D7C-73A2ECCB0F62}" type="pres">
      <dgm:prSet presAssocID="{DA4FBC37-BA15-49CA-BDC9-6D86FAB677DF}" presName="hierChild3" presStyleCnt="0"/>
      <dgm:spPr/>
    </dgm:pt>
    <dgm:pt modelId="{94A20378-42EC-40AF-B7CB-F87C98EA3EDD}" type="pres">
      <dgm:prSet presAssocID="{14027E95-130A-4C7D-AFEC-AFBCD5F637BF}" presName="Name10" presStyleLbl="parChTrans1D2" presStyleIdx="1" presStyleCnt="3"/>
      <dgm:spPr/>
    </dgm:pt>
    <dgm:pt modelId="{639BE07C-DC1B-4BBF-928C-D9DA19288161}" type="pres">
      <dgm:prSet presAssocID="{AA796EF9-6736-417B-912D-7FF438C4CC46}" presName="hierRoot2" presStyleCnt="0"/>
      <dgm:spPr/>
    </dgm:pt>
    <dgm:pt modelId="{A6D23C1D-9603-47AB-A32C-BEAC56A420EB}" type="pres">
      <dgm:prSet presAssocID="{AA796EF9-6736-417B-912D-7FF438C4CC46}" presName="composite2" presStyleCnt="0"/>
      <dgm:spPr/>
    </dgm:pt>
    <dgm:pt modelId="{D28DC48F-576D-42A3-A680-838528EB3B10}" type="pres">
      <dgm:prSet presAssocID="{AA796EF9-6736-417B-912D-7FF438C4CC46}" presName="background2" presStyleLbl="node2" presStyleIdx="1" presStyleCnt="3"/>
      <dgm:spPr/>
    </dgm:pt>
    <dgm:pt modelId="{B627156A-47C5-4059-A99F-DBA36B70B18F}" type="pres">
      <dgm:prSet presAssocID="{AA796EF9-6736-417B-912D-7FF438C4CC46}" presName="text2" presStyleLbl="fgAcc2" presStyleIdx="1" presStyleCnt="3">
        <dgm:presLayoutVars>
          <dgm:chPref val="3"/>
        </dgm:presLayoutVars>
      </dgm:prSet>
      <dgm:spPr/>
    </dgm:pt>
    <dgm:pt modelId="{09968C2A-9B40-4C4C-A196-90DB7CFF546F}" type="pres">
      <dgm:prSet presAssocID="{AA796EF9-6736-417B-912D-7FF438C4CC46}" presName="hierChild3" presStyleCnt="0"/>
      <dgm:spPr/>
    </dgm:pt>
    <dgm:pt modelId="{1DF933B8-C401-4242-ABA3-3E9865C492DF}" type="pres">
      <dgm:prSet presAssocID="{72E6D39B-395F-46C4-9A45-4F18B3EF322C}" presName="Name17" presStyleLbl="parChTrans1D3" presStyleIdx="0" presStyleCnt="2"/>
      <dgm:spPr/>
    </dgm:pt>
    <dgm:pt modelId="{0833727E-B8FF-4838-9D9A-A370E360EFD9}" type="pres">
      <dgm:prSet presAssocID="{A7E69F07-FE6F-4707-A19F-366F2D08800E}" presName="hierRoot3" presStyleCnt="0"/>
      <dgm:spPr/>
    </dgm:pt>
    <dgm:pt modelId="{862EA65D-0A83-4750-8696-4C3D11E791A4}" type="pres">
      <dgm:prSet presAssocID="{A7E69F07-FE6F-4707-A19F-366F2D08800E}" presName="composite3" presStyleCnt="0"/>
      <dgm:spPr/>
    </dgm:pt>
    <dgm:pt modelId="{2B5FE0A1-35A9-46F9-8F93-3EE9F2F7924F}" type="pres">
      <dgm:prSet presAssocID="{A7E69F07-FE6F-4707-A19F-366F2D08800E}" presName="background3" presStyleLbl="node3" presStyleIdx="0" presStyleCnt="2"/>
      <dgm:spPr/>
    </dgm:pt>
    <dgm:pt modelId="{5EC49E89-B77D-49D1-B110-92A261FDC295}" type="pres">
      <dgm:prSet presAssocID="{A7E69F07-FE6F-4707-A19F-366F2D08800E}" presName="text3" presStyleLbl="fgAcc3" presStyleIdx="0" presStyleCnt="2">
        <dgm:presLayoutVars>
          <dgm:chPref val="3"/>
        </dgm:presLayoutVars>
      </dgm:prSet>
      <dgm:spPr/>
    </dgm:pt>
    <dgm:pt modelId="{4ACA9C55-707F-4001-9E63-7CF6C1C3B4B3}" type="pres">
      <dgm:prSet presAssocID="{A7E69F07-FE6F-4707-A19F-366F2D08800E}" presName="hierChild4" presStyleCnt="0"/>
      <dgm:spPr/>
    </dgm:pt>
    <dgm:pt modelId="{D0777DF5-988B-40E9-852A-9089B6BFC8E4}" type="pres">
      <dgm:prSet presAssocID="{88119535-2B6D-4890-BB5E-B3FFFB3D514B}" presName="Name10" presStyleLbl="parChTrans1D2" presStyleIdx="2" presStyleCnt="3"/>
      <dgm:spPr/>
    </dgm:pt>
    <dgm:pt modelId="{591B667E-8318-45B6-B214-52ADB116C440}" type="pres">
      <dgm:prSet presAssocID="{9A63D449-B394-4239-A71F-D7E8A558AFED}" presName="hierRoot2" presStyleCnt="0"/>
      <dgm:spPr/>
    </dgm:pt>
    <dgm:pt modelId="{1D6DDA21-E746-4D2E-9173-68967625B026}" type="pres">
      <dgm:prSet presAssocID="{9A63D449-B394-4239-A71F-D7E8A558AFED}" presName="composite2" presStyleCnt="0"/>
      <dgm:spPr/>
    </dgm:pt>
    <dgm:pt modelId="{2D0CBB7E-F348-4C59-B613-AEA975040691}" type="pres">
      <dgm:prSet presAssocID="{9A63D449-B394-4239-A71F-D7E8A558AFED}" presName="background2" presStyleLbl="node2" presStyleIdx="2" presStyleCnt="3"/>
      <dgm:spPr/>
    </dgm:pt>
    <dgm:pt modelId="{F545F7E2-0615-4C8B-8117-E8EB508C4F31}" type="pres">
      <dgm:prSet presAssocID="{9A63D449-B394-4239-A71F-D7E8A558AFED}" presName="text2" presStyleLbl="fgAcc2" presStyleIdx="2" presStyleCnt="3">
        <dgm:presLayoutVars>
          <dgm:chPref val="3"/>
        </dgm:presLayoutVars>
      </dgm:prSet>
      <dgm:spPr/>
    </dgm:pt>
    <dgm:pt modelId="{ED5DF2E2-7481-42F9-B79C-DEF767979142}" type="pres">
      <dgm:prSet presAssocID="{9A63D449-B394-4239-A71F-D7E8A558AFED}" presName="hierChild3" presStyleCnt="0"/>
      <dgm:spPr/>
    </dgm:pt>
    <dgm:pt modelId="{6F184198-42E0-472A-BA7F-B71C36768130}" type="pres">
      <dgm:prSet presAssocID="{10A60621-3BF2-4523-8D60-6C35867A3F0A}" presName="Name17" presStyleLbl="parChTrans1D3" presStyleIdx="1" presStyleCnt="2"/>
      <dgm:spPr/>
    </dgm:pt>
    <dgm:pt modelId="{6E3AF7A2-0F0B-4ABC-8199-57704AD411A0}" type="pres">
      <dgm:prSet presAssocID="{61DC79D8-DCD3-4FE6-A181-EEBAA14A410E}" presName="hierRoot3" presStyleCnt="0"/>
      <dgm:spPr/>
    </dgm:pt>
    <dgm:pt modelId="{41FB5597-1EC0-4334-BF09-849D40B0DA06}" type="pres">
      <dgm:prSet presAssocID="{61DC79D8-DCD3-4FE6-A181-EEBAA14A410E}" presName="composite3" presStyleCnt="0"/>
      <dgm:spPr/>
    </dgm:pt>
    <dgm:pt modelId="{53AE23AE-DFA6-4790-AF99-B76CB9A6CC07}" type="pres">
      <dgm:prSet presAssocID="{61DC79D8-DCD3-4FE6-A181-EEBAA14A410E}" presName="background3" presStyleLbl="node3" presStyleIdx="1" presStyleCnt="2"/>
      <dgm:spPr/>
    </dgm:pt>
    <dgm:pt modelId="{EDD953CD-0A5D-4647-8381-041FE6887428}" type="pres">
      <dgm:prSet presAssocID="{61DC79D8-DCD3-4FE6-A181-EEBAA14A410E}" presName="text3" presStyleLbl="fgAcc3" presStyleIdx="1" presStyleCnt="2">
        <dgm:presLayoutVars>
          <dgm:chPref val="3"/>
        </dgm:presLayoutVars>
      </dgm:prSet>
      <dgm:spPr/>
    </dgm:pt>
    <dgm:pt modelId="{5BB58635-BC28-4100-8BCA-FDE948812571}" type="pres">
      <dgm:prSet presAssocID="{61DC79D8-DCD3-4FE6-A181-EEBAA14A410E}" presName="hierChild4" presStyleCnt="0"/>
      <dgm:spPr/>
    </dgm:pt>
    <dgm:pt modelId="{8A00F36D-F339-4A88-B8FB-E1A89116A391}" type="pres">
      <dgm:prSet presAssocID="{5B611EC3-76A3-4681-A1AA-6450C7DC9753}" presName="Name23" presStyleLbl="parChTrans1D4" presStyleIdx="0" presStyleCnt="2"/>
      <dgm:spPr/>
    </dgm:pt>
    <dgm:pt modelId="{D70D340C-1675-413B-9D21-797607667819}" type="pres">
      <dgm:prSet presAssocID="{CD0A7004-5CFC-4EEF-920E-BB7C6ABB2674}" presName="hierRoot4" presStyleCnt="0"/>
      <dgm:spPr/>
    </dgm:pt>
    <dgm:pt modelId="{F4116035-FE0E-4439-966F-113B38F6A5FF}" type="pres">
      <dgm:prSet presAssocID="{CD0A7004-5CFC-4EEF-920E-BB7C6ABB2674}" presName="composite4" presStyleCnt="0"/>
      <dgm:spPr/>
    </dgm:pt>
    <dgm:pt modelId="{35C3F8C5-9961-48BB-B116-40C9FAE95CB1}" type="pres">
      <dgm:prSet presAssocID="{CD0A7004-5CFC-4EEF-920E-BB7C6ABB2674}" presName="background4" presStyleLbl="node4" presStyleIdx="0" presStyleCnt="2"/>
      <dgm:spPr/>
    </dgm:pt>
    <dgm:pt modelId="{31C04281-6FB7-4561-A574-20B5FF3AC2BE}" type="pres">
      <dgm:prSet presAssocID="{CD0A7004-5CFC-4EEF-920E-BB7C6ABB2674}" presName="text4" presStyleLbl="fgAcc4" presStyleIdx="0" presStyleCnt="2">
        <dgm:presLayoutVars>
          <dgm:chPref val="3"/>
        </dgm:presLayoutVars>
      </dgm:prSet>
      <dgm:spPr/>
    </dgm:pt>
    <dgm:pt modelId="{73E3C01B-2ED9-4D51-8E33-D2EBAC38FD8A}" type="pres">
      <dgm:prSet presAssocID="{CD0A7004-5CFC-4EEF-920E-BB7C6ABB2674}" presName="hierChild5" presStyleCnt="0"/>
      <dgm:spPr/>
    </dgm:pt>
    <dgm:pt modelId="{C3935001-DB6B-473E-B85B-1BAD640552CB}" type="pres">
      <dgm:prSet presAssocID="{4217F135-FE50-44CA-845C-7593BF567856}" presName="Name23" presStyleLbl="parChTrans1D4" presStyleIdx="1" presStyleCnt="2"/>
      <dgm:spPr/>
    </dgm:pt>
    <dgm:pt modelId="{0A81701C-7F01-48F7-A02E-5CE91FAECB6C}" type="pres">
      <dgm:prSet presAssocID="{49A44B0B-B7EB-429F-8D94-706341F1DF32}" presName="hierRoot4" presStyleCnt="0"/>
      <dgm:spPr/>
    </dgm:pt>
    <dgm:pt modelId="{C1CB41B0-06EC-409F-9E50-A3A697A0C4E4}" type="pres">
      <dgm:prSet presAssocID="{49A44B0B-B7EB-429F-8D94-706341F1DF32}" presName="composite4" presStyleCnt="0"/>
      <dgm:spPr/>
    </dgm:pt>
    <dgm:pt modelId="{152CEEAE-7E9D-48C4-B37E-6FC6FD173D6D}" type="pres">
      <dgm:prSet presAssocID="{49A44B0B-B7EB-429F-8D94-706341F1DF32}" presName="background4" presStyleLbl="node4" presStyleIdx="1" presStyleCnt="2"/>
      <dgm:spPr/>
    </dgm:pt>
    <dgm:pt modelId="{58F71789-062A-45B6-BCA8-62300F582C1B}" type="pres">
      <dgm:prSet presAssocID="{49A44B0B-B7EB-429F-8D94-706341F1DF32}" presName="text4" presStyleLbl="fgAcc4" presStyleIdx="1" presStyleCnt="2">
        <dgm:presLayoutVars>
          <dgm:chPref val="3"/>
        </dgm:presLayoutVars>
      </dgm:prSet>
      <dgm:spPr/>
    </dgm:pt>
    <dgm:pt modelId="{F7601494-1AE6-46C6-BB2A-8BE7DFECDB88}" type="pres">
      <dgm:prSet presAssocID="{49A44B0B-B7EB-429F-8D94-706341F1DF32}" presName="hierChild5" presStyleCnt="0"/>
      <dgm:spPr/>
    </dgm:pt>
  </dgm:ptLst>
  <dgm:cxnLst>
    <dgm:cxn modelId="{C8B45E03-2DA9-4821-920D-745F8FAD0086}" srcId="{61DC79D8-DCD3-4FE6-A181-EEBAA14A410E}" destId="{CD0A7004-5CFC-4EEF-920E-BB7C6ABB2674}" srcOrd="0" destOrd="0" parTransId="{5B611EC3-76A3-4681-A1AA-6450C7DC9753}" sibTransId="{B144B8D4-E47F-49D7-BDCD-91CC60608868}"/>
    <dgm:cxn modelId="{395A7303-2425-47C2-9D97-9DF5252137B9}" type="presOf" srcId="{CD0A7004-5CFC-4EEF-920E-BB7C6ABB2674}" destId="{31C04281-6FB7-4561-A574-20B5FF3AC2BE}" srcOrd="0" destOrd="0" presId="urn:microsoft.com/office/officeart/2005/8/layout/hierarchy1"/>
    <dgm:cxn modelId="{5055EA07-A4D7-4DE7-BCBD-E38CE95F3B8D}" type="presOf" srcId="{14027E95-130A-4C7D-AFEC-AFBCD5F637BF}" destId="{94A20378-42EC-40AF-B7CB-F87C98EA3EDD}" srcOrd="0" destOrd="0" presId="urn:microsoft.com/office/officeart/2005/8/layout/hierarchy1"/>
    <dgm:cxn modelId="{4C362418-8AAD-4319-9F58-00B6E2F5D939}" srcId="{61DC79D8-DCD3-4FE6-A181-EEBAA14A410E}" destId="{49A44B0B-B7EB-429F-8D94-706341F1DF32}" srcOrd="1" destOrd="0" parTransId="{4217F135-FE50-44CA-845C-7593BF567856}" sibTransId="{4A9D65F4-CF3A-48B8-BDB3-3C64C2BB95F3}"/>
    <dgm:cxn modelId="{AB082721-63A1-4416-B7A4-249541C4768A}" srcId="{ABC3CA9A-24FF-400C-AA5D-B4C6F6A81D3E}" destId="{9A63D449-B394-4239-A71F-D7E8A558AFED}" srcOrd="2" destOrd="0" parTransId="{88119535-2B6D-4890-BB5E-B3FFFB3D514B}" sibTransId="{28B0B30A-51AD-4C47-BAB5-5B67DE4616ED}"/>
    <dgm:cxn modelId="{3AACE831-D0D8-4DDF-91C0-F807ED3DBE21}" type="presOf" srcId="{4217F135-FE50-44CA-845C-7593BF567856}" destId="{C3935001-DB6B-473E-B85B-1BAD640552CB}" srcOrd="0" destOrd="0" presId="urn:microsoft.com/office/officeart/2005/8/layout/hierarchy1"/>
    <dgm:cxn modelId="{BEE7C53E-75E4-4389-A3A7-C621161E6F7A}" srcId="{9A63D449-B394-4239-A71F-D7E8A558AFED}" destId="{61DC79D8-DCD3-4FE6-A181-EEBAA14A410E}" srcOrd="0" destOrd="0" parTransId="{10A60621-3BF2-4523-8D60-6C35867A3F0A}" sibTransId="{32DEFB70-E9F8-41B8-8D4E-DEAD9B01946F}"/>
    <dgm:cxn modelId="{97D40E6F-7309-42CC-850C-7719F1FDD082}" srcId="{33D77FF7-2923-4279-BA15-C8BE6924C80E}" destId="{ABC3CA9A-24FF-400C-AA5D-B4C6F6A81D3E}" srcOrd="0" destOrd="0" parTransId="{FF15DFBB-4C72-4A92-855E-2C3CBD740363}" sibTransId="{70E637ED-1077-4F69-A706-2A8B16C561A5}"/>
    <dgm:cxn modelId="{25DDDA4F-23CA-43E2-B0CD-FACB6B00B347}" srcId="{ABC3CA9A-24FF-400C-AA5D-B4C6F6A81D3E}" destId="{AA796EF9-6736-417B-912D-7FF438C4CC46}" srcOrd="1" destOrd="0" parTransId="{14027E95-130A-4C7D-AFEC-AFBCD5F637BF}" sibTransId="{A04873FD-218E-4867-8448-6968ACD1380B}"/>
    <dgm:cxn modelId="{B0BFAF54-BA86-4897-BCE7-967AF58F3DAA}" type="presOf" srcId="{37A74D77-2BBE-4714-8FBB-481139740DF6}" destId="{68B17FD8-260D-42A4-8810-7247801FF168}" srcOrd="0" destOrd="0" presId="urn:microsoft.com/office/officeart/2005/8/layout/hierarchy1"/>
    <dgm:cxn modelId="{96902B76-A852-47D6-B3ED-F98EB8ED8FCD}" type="presOf" srcId="{49A44B0B-B7EB-429F-8D94-706341F1DF32}" destId="{58F71789-062A-45B6-BCA8-62300F582C1B}" srcOrd="0" destOrd="0" presId="urn:microsoft.com/office/officeart/2005/8/layout/hierarchy1"/>
    <dgm:cxn modelId="{4A037556-F3DD-4E00-9F33-F94A5202A905}" type="presOf" srcId="{33D77FF7-2923-4279-BA15-C8BE6924C80E}" destId="{8F609740-A4B1-448F-B849-AD6B3D8A5245}" srcOrd="0" destOrd="0" presId="urn:microsoft.com/office/officeart/2005/8/layout/hierarchy1"/>
    <dgm:cxn modelId="{E46F8786-AAAE-4465-B4E3-844CBE47AFF6}" type="presOf" srcId="{5B611EC3-76A3-4681-A1AA-6450C7DC9753}" destId="{8A00F36D-F339-4A88-B8FB-E1A89116A391}" srcOrd="0" destOrd="0" presId="urn:microsoft.com/office/officeart/2005/8/layout/hierarchy1"/>
    <dgm:cxn modelId="{27E6708E-A986-4745-9EE4-D50936B6C401}" type="presOf" srcId="{9A63D449-B394-4239-A71F-D7E8A558AFED}" destId="{F545F7E2-0615-4C8B-8117-E8EB508C4F31}" srcOrd="0" destOrd="0" presId="urn:microsoft.com/office/officeart/2005/8/layout/hierarchy1"/>
    <dgm:cxn modelId="{DFB08595-4F73-4A7C-8D67-206538DE58EC}" type="presOf" srcId="{DA4FBC37-BA15-49CA-BDC9-6D86FAB677DF}" destId="{8E984710-3AA2-42F6-9836-22E282165C8D}" srcOrd="0" destOrd="0" presId="urn:microsoft.com/office/officeart/2005/8/layout/hierarchy1"/>
    <dgm:cxn modelId="{9B016EA8-E139-4F20-9679-32E3ADBEE573}" srcId="{AA796EF9-6736-417B-912D-7FF438C4CC46}" destId="{A7E69F07-FE6F-4707-A19F-366F2D08800E}" srcOrd="0" destOrd="0" parTransId="{72E6D39B-395F-46C4-9A45-4F18B3EF322C}" sibTransId="{8C476964-5866-4569-B5BF-4607293AE1D7}"/>
    <dgm:cxn modelId="{3DF47BB8-622D-4FA2-9A92-2BC30BA95AA0}" type="presOf" srcId="{A7E69F07-FE6F-4707-A19F-366F2D08800E}" destId="{5EC49E89-B77D-49D1-B110-92A261FDC295}" srcOrd="0" destOrd="0" presId="urn:microsoft.com/office/officeart/2005/8/layout/hierarchy1"/>
    <dgm:cxn modelId="{B724A7C4-2454-4BCF-99CD-5311CB6E2AB2}" type="presOf" srcId="{ABC3CA9A-24FF-400C-AA5D-B4C6F6A81D3E}" destId="{67AEB740-C5DA-4EDD-A949-F8BC10F01B56}" srcOrd="0" destOrd="0" presId="urn:microsoft.com/office/officeart/2005/8/layout/hierarchy1"/>
    <dgm:cxn modelId="{392306C7-B4FE-4051-9F31-E71B88C6353A}" type="presOf" srcId="{88119535-2B6D-4890-BB5E-B3FFFB3D514B}" destId="{D0777DF5-988B-40E9-852A-9089B6BFC8E4}" srcOrd="0" destOrd="0" presId="urn:microsoft.com/office/officeart/2005/8/layout/hierarchy1"/>
    <dgm:cxn modelId="{0B3F36D6-278E-4D74-935C-87B6F9AC1EC3}" type="presOf" srcId="{72E6D39B-395F-46C4-9A45-4F18B3EF322C}" destId="{1DF933B8-C401-4242-ABA3-3E9865C492DF}" srcOrd="0" destOrd="0" presId="urn:microsoft.com/office/officeart/2005/8/layout/hierarchy1"/>
    <dgm:cxn modelId="{95F768E7-240F-480C-B56E-FC5715135469}" type="presOf" srcId="{AA796EF9-6736-417B-912D-7FF438C4CC46}" destId="{B627156A-47C5-4059-A99F-DBA36B70B18F}" srcOrd="0" destOrd="0" presId="urn:microsoft.com/office/officeart/2005/8/layout/hierarchy1"/>
    <dgm:cxn modelId="{75D98DEE-11C6-4E3F-AC47-71FD0FE58C8D}" type="presOf" srcId="{10A60621-3BF2-4523-8D60-6C35867A3F0A}" destId="{6F184198-42E0-472A-BA7F-B71C36768130}" srcOrd="0" destOrd="0" presId="urn:microsoft.com/office/officeart/2005/8/layout/hierarchy1"/>
    <dgm:cxn modelId="{A5079AEF-37A5-4F37-9029-9B3609441233}" srcId="{ABC3CA9A-24FF-400C-AA5D-B4C6F6A81D3E}" destId="{DA4FBC37-BA15-49CA-BDC9-6D86FAB677DF}" srcOrd="0" destOrd="0" parTransId="{37A74D77-2BBE-4714-8FBB-481139740DF6}" sibTransId="{E154C7E8-3464-40B1-8C02-3951E0EE51FD}"/>
    <dgm:cxn modelId="{0C733DF0-BAC1-42CF-BEE2-0F9CDCB68DA1}" type="presOf" srcId="{61DC79D8-DCD3-4FE6-A181-EEBAA14A410E}" destId="{EDD953CD-0A5D-4647-8381-041FE6887428}" srcOrd="0" destOrd="0" presId="urn:microsoft.com/office/officeart/2005/8/layout/hierarchy1"/>
    <dgm:cxn modelId="{8B882035-5795-4988-B3B6-FD5115DB3785}" type="presParOf" srcId="{8F609740-A4B1-448F-B849-AD6B3D8A5245}" destId="{A5B74219-F020-4F1B-95CF-98F6EF40CD4C}" srcOrd="0" destOrd="0" presId="urn:microsoft.com/office/officeart/2005/8/layout/hierarchy1"/>
    <dgm:cxn modelId="{4ABF71AD-1520-4DAF-B312-21ED87D7503B}" type="presParOf" srcId="{A5B74219-F020-4F1B-95CF-98F6EF40CD4C}" destId="{7D960A31-0C55-4E8C-9763-D40A4351B024}" srcOrd="0" destOrd="0" presId="urn:microsoft.com/office/officeart/2005/8/layout/hierarchy1"/>
    <dgm:cxn modelId="{3DDA34F8-B547-4CE2-8444-C3738871DE20}" type="presParOf" srcId="{7D960A31-0C55-4E8C-9763-D40A4351B024}" destId="{18E6D2B4-C7DE-4782-8F8F-7569A7905C93}" srcOrd="0" destOrd="0" presId="urn:microsoft.com/office/officeart/2005/8/layout/hierarchy1"/>
    <dgm:cxn modelId="{30FF28E9-0DAB-4482-A829-9AD3CCB0DBB2}" type="presParOf" srcId="{7D960A31-0C55-4E8C-9763-D40A4351B024}" destId="{67AEB740-C5DA-4EDD-A949-F8BC10F01B56}" srcOrd="1" destOrd="0" presId="urn:microsoft.com/office/officeart/2005/8/layout/hierarchy1"/>
    <dgm:cxn modelId="{0047CD84-DADF-479C-AA55-782054491933}" type="presParOf" srcId="{A5B74219-F020-4F1B-95CF-98F6EF40CD4C}" destId="{619BCF05-C1AA-446F-9EBF-48E154639858}" srcOrd="1" destOrd="0" presId="urn:microsoft.com/office/officeart/2005/8/layout/hierarchy1"/>
    <dgm:cxn modelId="{943118C5-7B30-40E0-83B8-91827B9C9CE7}" type="presParOf" srcId="{619BCF05-C1AA-446F-9EBF-48E154639858}" destId="{68B17FD8-260D-42A4-8810-7247801FF168}" srcOrd="0" destOrd="0" presId="urn:microsoft.com/office/officeart/2005/8/layout/hierarchy1"/>
    <dgm:cxn modelId="{8022F593-2B19-4BF1-917C-CA1501559DF8}" type="presParOf" srcId="{619BCF05-C1AA-446F-9EBF-48E154639858}" destId="{EA86EC0D-D58F-421E-A613-AC3F0FA218C5}" srcOrd="1" destOrd="0" presId="urn:microsoft.com/office/officeart/2005/8/layout/hierarchy1"/>
    <dgm:cxn modelId="{6089708F-5A99-476C-A2E3-610421546D7C}" type="presParOf" srcId="{EA86EC0D-D58F-421E-A613-AC3F0FA218C5}" destId="{297CDF0D-3C1E-40B2-A564-B36F33A88CFD}" srcOrd="0" destOrd="0" presId="urn:microsoft.com/office/officeart/2005/8/layout/hierarchy1"/>
    <dgm:cxn modelId="{48EC389A-672D-4513-AAB9-0D9143987246}" type="presParOf" srcId="{297CDF0D-3C1E-40B2-A564-B36F33A88CFD}" destId="{4B11EE22-6CCA-4991-9A82-9CAD6C457D3D}" srcOrd="0" destOrd="0" presId="urn:microsoft.com/office/officeart/2005/8/layout/hierarchy1"/>
    <dgm:cxn modelId="{AD0D7470-664B-49AD-8B5B-9F1E56ABBFE0}" type="presParOf" srcId="{297CDF0D-3C1E-40B2-A564-B36F33A88CFD}" destId="{8E984710-3AA2-42F6-9836-22E282165C8D}" srcOrd="1" destOrd="0" presId="urn:microsoft.com/office/officeart/2005/8/layout/hierarchy1"/>
    <dgm:cxn modelId="{27248A58-B89C-48DE-8590-B2200BB77D11}" type="presParOf" srcId="{EA86EC0D-D58F-421E-A613-AC3F0FA218C5}" destId="{8866487F-7DD3-48B4-9D7C-73A2ECCB0F62}" srcOrd="1" destOrd="0" presId="urn:microsoft.com/office/officeart/2005/8/layout/hierarchy1"/>
    <dgm:cxn modelId="{31ED313D-8ACE-46F8-8981-54DBDEEB871E}" type="presParOf" srcId="{619BCF05-C1AA-446F-9EBF-48E154639858}" destId="{94A20378-42EC-40AF-B7CB-F87C98EA3EDD}" srcOrd="2" destOrd="0" presId="urn:microsoft.com/office/officeart/2005/8/layout/hierarchy1"/>
    <dgm:cxn modelId="{B9F54C25-6958-4A72-9ED8-5349E9B5DAE3}" type="presParOf" srcId="{619BCF05-C1AA-446F-9EBF-48E154639858}" destId="{639BE07C-DC1B-4BBF-928C-D9DA19288161}" srcOrd="3" destOrd="0" presId="urn:microsoft.com/office/officeart/2005/8/layout/hierarchy1"/>
    <dgm:cxn modelId="{79AC66A2-74C4-4F0A-AC47-9BCDA1212C86}" type="presParOf" srcId="{639BE07C-DC1B-4BBF-928C-D9DA19288161}" destId="{A6D23C1D-9603-47AB-A32C-BEAC56A420EB}" srcOrd="0" destOrd="0" presId="urn:microsoft.com/office/officeart/2005/8/layout/hierarchy1"/>
    <dgm:cxn modelId="{24134507-A75E-4F28-A8E9-9BC36F0346B6}" type="presParOf" srcId="{A6D23C1D-9603-47AB-A32C-BEAC56A420EB}" destId="{D28DC48F-576D-42A3-A680-838528EB3B10}" srcOrd="0" destOrd="0" presId="urn:microsoft.com/office/officeart/2005/8/layout/hierarchy1"/>
    <dgm:cxn modelId="{1007924F-7138-4D82-B9A7-5180DE909E89}" type="presParOf" srcId="{A6D23C1D-9603-47AB-A32C-BEAC56A420EB}" destId="{B627156A-47C5-4059-A99F-DBA36B70B18F}" srcOrd="1" destOrd="0" presId="urn:microsoft.com/office/officeart/2005/8/layout/hierarchy1"/>
    <dgm:cxn modelId="{789DFFC1-401C-46DB-B4CA-A3E31B679BB0}" type="presParOf" srcId="{639BE07C-DC1B-4BBF-928C-D9DA19288161}" destId="{09968C2A-9B40-4C4C-A196-90DB7CFF546F}" srcOrd="1" destOrd="0" presId="urn:microsoft.com/office/officeart/2005/8/layout/hierarchy1"/>
    <dgm:cxn modelId="{A12B37D2-92C8-4515-BC9B-378BDDF51B93}" type="presParOf" srcId="{09968C2A-9B40-4C4C-A196-90DB7CFF546F}" destId="{1DF933B8-C401-4242-ABA3-3E9865C492DF}" srcOrd="0" destOrd="0" presId="urn:microsoft.com/office/officeart/2005/8/layout/hierarchy1"/>
    <dgm:cxn modelId="{FBC66994-6825-4738-97A8-3C33CEBBDF40}" type="presParOf" srcId="{09968C2A-9B40-4C4C-A196-90DB7CFF546F}" destId="{0833727E-B8FF-4838-9D9A-A370E360EFD9}" srcOrd="1" destOrd="0" presId="urn:microsoft.com/office/officeart/2005/8/layout/hierarchy1"/>
    <dgm:cxn modelId="{163E9946-6E40-427E-9A08-798FC0C0FA44}" type="presParOf" srcId="{0833727E-B8FF-4838-9D9A-A370E360EFD9}" destId="{862EA65D-0A83-4750-8696-4C3D11E791A4}" srcOrd="0" destOrd="0" presId="urn:microsoft.com/office/officeart/2005/8/layout/hierarchy1"/>
    <dgm:cxn modelId="{DD9092E8-726C-4103-873B-5716B934AB2F}" type="presParOf" srcId="{862EA65D-0A83-4750-8696-4C3D11E791A4}" destId="{2B5FE0A1-35A9-46F9-8F93-3EE9F2F7924F}" srcOrd="0" destOrd="0" presId="urn:microsoft.com/office/officeart/2005/8/layout/hierarchy1"/>
    <dgm:cxn modelId="{99FB8D0F-ADC1-4449-A6C9-292B84C88D4D}" type="presParOf" srcId="{862EA65D-0A83-4750-8696-4C3D11E791A4}" destId="{5EC49E89-B77D-49D1-B110-92A261FDC295}" srcOrd="1" destOrd="0" presId="urn:microsoft.com/office/officeart/2005/8/layout/hierarchy1"/>
    <dgm:cxn modelId="{DE4CF0C2-F131-4E30-8E88-0C3C1B4F3471}" type="presParOf" srcId="{0833727E-B8FF-4838-9D9A-A370E360EFD9}" destId="{4ACA9C55-707F-4001-9E63-7CF6C1C3B4B3}" srcOrd="1" destOrd="0" presId="urn:microsoft.com/office/officeart/2005/8/layout/hierarchy1"/>
    <dgm:cxn modelId="{97459C2F-C575-4613-BEF5-12E354D09487}" type="presParOf" srcId="{619BCF05-C1AA-446F-9EBF-48E154639858}" destId="{D0777DF5-988B-40E9-852A-9089B6BFC8E4}" srcOrd="4" destOrd="0" presId="urn:microsoft.com/office/officeart/2005/8/layout/hierarchy1"/>
    <dgm:cxn modelId="{DFC0A7E9-9590-43E4-99D1-75BFC1A03113}" type="presParOf" srcId="{619BCF05-C1AA-446F-9EBF-48E154639858}" destId="{591B667E-8318-45B6-B214-52ADB116C440}" srcOrd="5" destOrd="0" presId="urn:microsoft.com/office/officeart/2005/8/layout/hierarchy1"/>
    <dgm:cxn modelId="{E1F650C1-7FF1-4B6D-A015-6056C326C131}" type="presParOf" srcId="{591B667E-8318-45B6-B214-52ADB116C440}" destId="{1D6DDA21-E746-4D2E-9173-68967625B026}" srcOrd="0" destOrd="0" presId="urn:microsoft.com/office/officeart/2005/8/layout/hierarchy1"/>
    <dgm:cxn modelId="{858BE565-FA93-4A74-827D-C9511DDA974C}" type="presParOf" srcId="{1D6DDA21-E746-4D2E-9173-68967625B026}" destId="{2D0CBB7E-F348-4C59-B613-AEA975040691}" srcOrd="0" destOrd="0" presId="urn:microsoft.com/office/officeart/2005/8/layout/hierarchy1"/>
    <dgm:cxn modelId="{EE8BF808-FC4C-4207-8C06-A838575D0290}" type="presParOf" srcId="{1D6DDA21-E746-4D2E-9173-68967625B026}" destId="{F545F7E2-0615-4C8B-8117-E8EB508C4F31}" srcOrd="1" destOrd="0" presId="urn:microsoft.com/office/officeart/2005/8/layout/hierarchy1"/>
    <dgm:cxn modelId="{8198CA71-0FB6-4F16-B168-69CC43F26C10}" type="presParOf" srcId="{591B667E-8318-45B6-B214-52ADB116C440}" destId="{ED5DF2E2-7481-42F9-B79C-DEF767979142}" srcOrd="1" destOrd="0" presId="urn:microsoft.com/office/officeart/2005/8/layout/hierarchy1"/>
    <dgm:cxn modelId="{888D94BA-A987-42A2-8374-F6D709FCCDD8}" type="presParOf" srcId="{ED5DF2E2-7481-42F9-B79C-DEF767979142}" destId="{6F184198-42E0-472A-BA7F-B71C36768130}" srcOrd="0" destOrd="0" presId="urn:microsoft.com/office/officeart/2005/8/layout/hierarchy1"/>
    <dgm:cxn modelId="{BC1AB1F5-844C-4E69-A368-4484D51FFF77}" type="presParOf" srcId="{ED5DF2E2-7481-42F9-B79C-DEF767979142}" destId="{6E3AF7A2-0F0B-4ABC-8199-57704AD411A0}" srcOrd="1" destOrd="0" presId="urn:microsoft.com/office/officeart/2005/8/layout/hierarchy1"/>
    <dgm:cxn modelId="{F5603E26-BE5D-471B-9D47-10342789FDAC}" type="presParOf" srcId="{6E3AF7A2-0F0B-4ABC-8199-57704AD411A0}" destId="{41FB5597-1EC0-4334-BF09-849D40B0DA06}" srcOrd="0" destOrd="0" presId="urn:microsoft.com/office/officeart/2005/8/layout/hierarchy1"/>
    <dgm:cxn modelId="{1D982659-8DE6-4911-9D7E-F025EF77169A}" type="presParOf" srcId="{41FB5597-1EC0-4334-BF09-849D40B0DA06}" destId="{53AE23AE-DFA6-4790-AF99-B76CB9A6CC07}" srcOrd="0" destOrd="0" presId="urn:microsoft.com/office/officeart/2005/8/layout/hierarchy1"/>
    <dgm:cxn modelId="{FA095D9E-4C7F-4725-8DCE-F21650BADAC3}" type="presParOf" srcId="{41FB5597-1EC0-4334-BF09-849D40B0DA06}" destId="{EDD953CD-0A5D-4647-8381-041FE6887428}" srcOrd="1" destOrd="0" presId="urn:microsoft.com/office/officeart/2005/8/layout/hierarchy1"/>
    <dgm:cxn modelId="{C3DEF6B2-9A8B-4168-A27C-4B0C3BEBCA32}" type="presParOf" srcId="{6E3AF7A2-0F0B-4ABC-8199-57704AD411A0}" destId="{5BB58635-BC28-4100-8BCA-FDE948812571}" srcOrd="1" destOrd="0" presId="urn:microsoft.com/office/officeart/2005/8/layout/hierarchy1"/>
    <dgm:cxn modelId="{93C1945A-4221-4301-A681-B8082D058617}" type="presParOf" srcId="{5BB58635-BC28-4100-8BCA-FDE948812571}" destId="{8A00F36D-F339-4A88-B8FB-E1A89116A391}" srcOrd="0" destOrd="0" presId="urn:microsoft.com/office/officeart/2005/8/layout/hierarchy1"/>
    <dgm:cxn modelId="{5ACD3536-B93A-4440-B97C-EAFFC873E2B9}" type="presParOf" srcId="{5BB58635-BC28-4100-8BCA-FDE948812571}" destId="{D70D340C-1675-413B-9D21-797607667819}" srcOrd="1" destOrd="0" presId="urn:microsoft.com/office/officeart/2005/8/layout/hierarchy1"/>
    <dgm:cxn modelId="{B7E52DF8-C4AF-4CAE-9B1C-A55D2AAFF0EC}" type="presParOf" srcId="{D70D340C-1675-413B-9D21-797607667819}" destId="{F4116035-FE0E-4439-966F-113B38F6A5FF}" srcOrd="0" destOrd="0" presId="urn:microsoft.com/office/officeart/2005/8/layout/hierarchy1"/>
    <dgm:cxn modelId="{5BC62851-199D-4470-BA20-B8B25FCEDAFE}" type="presParOf" srcId="{F4116035-FE0E-4439-966F-113B38F6A5FF}" destId="{35C3F8C5-9961-48BB-B116-40C9FAE95CB1}" srcOrd="0" destOrd="0" presId="urn:microsoft.com/office/officeart/2005/8/layout/hierarchy1"/>
    <dgm:cxn modelId="{00ACA647-58C9-4D4A-83B6-21A222AE5295}" type="presParOf" srcId="{F4116035-FE0E-4439-966F-113B38F6A5FF}" destId="{31C04281-6FB7-4561-A574-20B5FF3AC2BE}" srcOrd="1" destOrd="0" presId="urn:microsoft.com/office/officeart/2005/8/layout/hierarchy1"/>
    <dgm:cxn modelId="{B40D4454-1264-4842-8755-3E51D3CDC0D1}" type="presParOf" srcId="{D70D340C-1675-413B-9D21-797607667819}" destId="{73E3C01B-2ED9-4D51-8E33-D2EBAC38FD8A}" srcOrd="1" destOrd="0" presId="urn:microsoft.com/office/officeart/2005/8/layout/hierarchy1"/>
    <dgm:cxn modelId="{03851316-067C-4FE9-AA29-BBFDFDFC66B5}" type="presParOf" srcId="{5BB58635-BC28-4100-8BCA-FDE948812571}" destId="{C3935001-DB6B-473E-B85B-1BAD640552CB}" srcOrd="2" destOrd="0" presId="urn:microsoft.com/office/officeart/2005/8/layout/hierarchy1"/>
    <dgm:cxn modelId="{C66BB437-CB30-4900-A3A5-AA60C7850BB0}" type="presParOf" srcId="{5BB58635-BC28-4100-8BCA-FDE948812571}" destId="{0A81701C-7F01-48F7-A02E-5CE91FAECB6C}" srcOrd="3" destOrd="0" presId="urn:microsoft.com/office/officeart/2005/8/layout/hierarchy1"/>
    <dgm:cxn modelId="{AE18321F-DF81-4123-8D49-6966AE8D68CC}" type="presParOf" srcId="{0A81701C-7F01-48F7-A02E-5CE91FAECB6C}" destId="{C1CB41B0-06EC-409F-9E50-A3A697A0C4E4}" srcOrd="0" destOrd="0" presId="urn:microsoft.com/office/officeart/2005/8/layout/hierarchy1"/>
    <dgm:cxn modelId="{5637D677-F364-4B29-844B-F0D5F29AE1D2}" type="presParOf" srcId="{C1CB41B0-06EC-409F-9E50-A3A697A0C4E4}" destId="{152CEEAE-7E9D-48C4-B37E-6FC6FD173D6D}" srcOrd="0" destOrd="0" presId="urn:microsoft.com/office/officeart/2005/8/layout/hierarchy1"/>
    <dgm:cxn modelId="{F40B8C29-53AC-4F21-A05F-49EE0DCDFEAF}" type="presParOf" srcId="{C1CB41B0-06EC-409F-9E50-A3A697A0C4E4}" destId="{58F71789-062A-45B6-BCA8-62300F582C1B}" srcOrd="1" destOrd="0" presId="urn:microsoft.com/office/officeart/2005/8/layout/hierarchy1"/>
    <dgm:cxn modelId="{72C041E2-96D7-4920-B82C-7877D4282250}" type="presParOf" srcId="{0A81701C-7F01-48F7-A02E-5CE91FAECB6C}" destId="{F7601494-1AE6-46C6-BB2A-8BE7DFECDB8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D77FF7-2923-4279-BA15-C8BE6924C80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ABC3CA9A-24FF-400C-AA5D-B4C6F6A81D3E}">
      <dgm:prSet phldrT="[Text]"/>
      <dgm:spPr/>
      <dgm:t>
        <a:bodyPr/>
        <a:lstStyle/>
        <a:p>
          <a:pPr rtl="1"/>
          <a:r>
            <a:rPr lang="he-IL" dirty="0"/>
            <a:t>לימוד הצמצום לזמן המקדש</a:t>
          </a:r>
        </a:p>
      </dgm:t>
    </dgm:pt>
    <dgm:pt modelId="{FF15DFBB-4C72-4A92-855E-2C3CBD740363}" type="parTrans" cxnId="{97D40E6F-7309-42CC-850C-7719F1FDD082}">
      <dgm:prSet/>
      <dgm:spPr/>
      <dgm:t>
        <a:bodyPr/>
        <a:lstStyle/>
        <a:p>
          <a:pPr rtl="1"/>
          <a:endParaRPr lang="he-IL"/>
        </a:p>
      </dgm:t>
    </dgm:pt>
    <dgm:pt modelId="{70E637ED-1077-4F69-A706-2A8B16C561A5}" type="sibTrans" cxnId="{97D40E6F-7309-42CC-850C-7719F1FDD082}">
      <dgm:prSet/>
      <dgm:spPr/>
      <dgm:t>
        <a:bodyPr/>
        <a:lstStyle/>
        <a:p>
          <a:pPr rtl="1"/>
          <a:endParaRPr lang="he-IL"/>
        </a:p>
      </dgm:t>
    </dgm:pt>
    <dgm:pt modelId="{DA4FBC37-BA15-49CA-BDC9-6D86FAB677DF}">
      <dgm:prSet phldrT="[Text]"/>
      <dgm:spPr/>
      <dgm:t>
        <a:bodyPr/>
        <a:lstStyle/>
        <a:p>
          <a:pPr rtl="1"/>
          <a:r>
            <a:rPr lang="he-IL" dirty="0"/>
            <a:t>רש"י- ?- יודעים שכולם רק בזמן המקדש. </a:t>
          </a:r>
          <a:br>
            <a:rPr lang="en-US" dirty="0"/>
          </a:br>
          <a:r>
            <a:rPr lang="he-IL" dirty="0"/>
            <a:t>אבל לא מסביר איך יודעים</a:t>
          </a:r>
        </a:p>
      </dgm:t>
    </dgm:pt>
    <dgm:pt modelId="{37A74D77-2BBE-4714-8FBB-481139740DF6}" type="parTrans" cxnId="{A5079AEF-37A5-4F37-9029-9B3609441233}">
      <dgm:prSet/>
      <dgm:spPr/>
      <dgm:t>
        <a:bodyPr/>
        <a:lstStyle/>
        <a:p>
          <a:pPr rtl="1"/>
          <a:endParaRPr lang="he-IL"/>
        </a:p>
      </dgm:t>
    </dgm:pt>
    <dgm:pt modelId="{E154C7E8-3464-40B1-8C02-3951E0EE51FD}" type="sibTrans" cxnId="{A5079AEF-37A5-4F37-9029-9B3609441233}">
      <dgm:prSet/>
      <dgm:spPr/>
      <dgm:t>
        <a:bodyPr/>
        <a:lstStyle/>
        <a:p>
          <a:pPr rtl="1"/>
          <a:endParaRPr lang="he-IL"/>
        </a:p>
      </dgm:t>
    </dgm:pt>
    <dgm:pt modelId="{AA796EF9-6736-417B-912D-7FF438C4CC46}">
      <dgm:prSet phldrT="[Text]"/>
      <dgm:spPr/>
      <dgm:t>
        <a:bodyPr/>
        <a:lstStyle/>
        <a:p>
          <a:pPr rtl="1"/>
          <a:r>
            <a:rPr lang="he-IL" dirty="0"/>
            <a:t>תוס- נלמדים יחד, להקיש שכולם רק בזמן המקדש</a:t>
          </a:r>
        </a:p>
      </dgm:t>
    </dgm:pt>
    <dgm:pt modelId="{14027E95-130A-4C7D-AFEC-AFBCD5F637BF}" type="parTrans" cxnId="{25DDDA4F-23CA-43E2-B0CD-FACB6B00B347}">
      <dgm:prSet/>
      <dgm:spPr/>
      <dgm:t>
        <a:bodyPr/>
        <a:lstStyle/>
        <a:p>
          <a:pPr rtl="1"/>
          <a:endParaRPr lang="he-IL"/>
        </a:p>
      </dgm:t>
    </dgm:pt>
    <dgm:pt modelId="{A04873FD-218E-4867-8448-6968ACD1380B}" type="sibTrans" cxnId="{25DDDA4F-23CA-43E2-B0CD-FACB6B00B347}">
      <dgm:prSet/>
      <dgm:spPr/>
      <dgm:t>
        <a:bodyPr/>
        <a:lstStyle/>
        <a:p>
          <a:pPr rtl="1"/>
          <a:endParaRPr lang="he-IL"/>
        </a:p>
      </dgm:t>
    </dgm:pt>
    <dgm:pt modelId="{9A63D449-B394-4239-A71F-D7E8A558AFED}">
      <dgm:prSet phldrT="[Text]"/>
      <dgm:spPr/>
      <dgm:t>
        <a:bodyPr/>
        <a:lstStyle/>
        <a:p>
          <a:pPr rtl="1"/>
          <a:r>
            <a:rPr lang="he-IL" dirty="0"/>
            <a:t>רמב"ם- ההלכה למשה מסיני היא שיש תוספת שביעית בזמן שיש בית המקדש</a:t>
          </a:r>
        </a:p>
      </dgm:t>
    </dgm:pt>
    <dgm:pt modelId="{88119535-2B6D-4890-BB5E-B3FFFB3D514B}" type="parTrans" cxnId="{AB082721-63A1-4416-B7A4-249541C4768A}">
      <dgm:prSet/>
      <dgm:spPr/>
      <dgm:t>
        <a:bodyPr/>
        <a:lstStyle/>
        <a:p>
          <a:pPr rtl="1"/>
          <a:endParaRPr lang="he-IL"/>
        </a:p>
      </dgm:t>
    </dgm:pt>
    <dgm:pt modelId="{28B0B30A-51AD-4C47-BAB5-5B67DE4616ED}" type="sibTrans" cxnId="{AB082721-63A1-4416-B7A4-249541C4768A}">
      <dgm:prSet/>
      <dgm:spPr/>
      <dgm:t>
        <a:bodyPr/>
        <a:lstStyle/>
        <a:p>
          <a:pPr rtl="1"/>
          <a:endParaRPr lang="he-IL"/>
        </a:p>
      </dgm:t>
    </dgm:pt>
    <dgm:pt modelId="{61DC79D8-DCD3-4FE6-A181-EEBAA14A410E}">
      <dgm:prSet phldrT="[Text]"/>
      <dgm:spPr/>
      <dgm:t>
        <a:bodyPr/>
        <a:lstStyle/>
        <a:p>
          <a:pPr rtl="1"/>
          <a:r>
            <a:rPr lang="he-IL" dirty="0"/>
            <a:t>המקדש היא </a:t>
          </a:r>
          <a:r>
            <a:rPr lang="he-IL" b="1" u="sng" dirty="0"/>
            <a:t>הגורם</a:t>
          </a:r>
          <a:r>
            <a:rPr lang="he-IL" dirty="0"/>
            <a:t> לתוספת שביעי</a:t>
          </a:r>
        </a:p>
      </dgm:t>
    </dgm:pt>
    <dgm:pt modelId="{10A60621-3BF2-4523-8D60-6C35867A3F0A}" type="parTrans" cxnId="{BEE7C53E-75E4-4389-A3A7-C621161E6F7A}">
      <dgm:prSet/>
      <dgm:spPr/>
      <dgm:t>
        <a:bodyPr/>
        <a:lstStyle/>
        <a:p>
          <a:pPr rtl="1"/>
          <a:endParaRPr lang="he-IL"/>
        </a:p>
      </dgm:t>
    </dgm:pt>
    <dgm:pt modelId="{32DEFB70-E9F8-41B8-8D4E-DEAD9B01946F}" type="sibTrans" cxnId="{BEE7C53E-75E4-4389-A3A7-C621161E6F7A}">
      <dgm:prSet/>
      <dgm:spPr/>
      <dgm:t>
        <a:bodyPr/>
        <a:lstStyle/>
        <a:p>
          <a:pPr rtl="1"/>
          <a:endParaRPr lang="he-IL"/>
        </a:p>
      </dgm:t>
    </dgm:pt>
    <dgm:pt modelId="{A7E69F07-FE6F-4707-A19F-366F2D08800E}">
      <dgm:prSet phldrT="[Text]"/>
      <dgm:spPr/>
      <dgm:t>
        <a:bodyPr/>
        <a:lstStyle/>
        <a:p>
          <a:pPr rtl="1"/>
          <a:r>
            <a:rPr lang="he-IL" dirty="0"/>
            <a:t>יש פטור\דין מסוים שאין תוספת שביעית אם אין בית המקדש</a:t>
          </a:r>
        </a:p>
      </dgm:t>
    </dgm:pt>
    <dgm:pt modelId="{72E6D39B-395F-46C4-9A45-4F18B3EF322C}" type="parTrans" cxnId="{9B016EA8-E139-4F20-9679-32E3ADBEE573}">
      <dgm:prSet/>
      <dgm:spPr/>
      <dgm:t>
        <a:bodyPr/>
        <a:lstStyle/>
        <a:p>
          <a:pPr rtl="1"/>
          <a:endParaRPr lang="he-IL"/>
        </a:p>
      </dgm:t>
    </dgm:pt>
    <dgm:pt modelId="{8C476964-5866-4569-B5BF-4607293AE1D7}" type="sibTrans" cxnId="{9B016EA8-E139-4F20-9679-32E3ADBEE573}">
      <dgm:prSet/>
      <dgm:spPr/>
      <dgm:t>
        <a:bodyPr/>
        <a:lstStyle/>
        <a:p>
          <a:pPr rtl="1"/>
          <a:endParaRPr lang="he-IL"/>
        </a:p>
      </dgm:t>
    </dgm:pt>
    <dgm:pt modelId="{CD0A7004-5CFC-4EEF-920E-BB7C6ABB2674}">
      <dgm:prSet phldrT="[Text]"/>
      <dgm:spPr/>
      <dgm:t>
        <a:bodyPr/>
        <a:lstStyle/>
        <a:p>
          <a:pPr rtl="1"/>
          <a:r>
            <a:rPr lang="he-IL" dirty="0"/>
            <a:t>יש דרגות שונות של קדושת הארץ. ואולי רק ארץ ישראל עם המקדש מספיק קדוש\רגיש להצריך תוספת שביעית</a:t>
          </a:r>
        </a:p>
      </dgm:t>
    </dgm:pt>
    <dgm:pt modelId="{5B611EC3-76A3-4681-A1AA-6450C7DC9753}" type="parTrans" cxnId="{C8B45E03-2DA9-4821-920D-745F8FAD0086}">
      <dgm:prSet/>
      <dgm:spPr/>
      <dgm:t>
        <a:bodyPr/>
        <a:lstStyle/>
        <a:p>
          <a:pPr rtl="1"/>
          <a:endParaRPr lang="he-IL"/>
        </a:p>
      </dgm:t>
    </dgm:pt>
    <dgm:pt modelId="{B144B8D4-E47F-49D7-BDCD-91CC60608868}" type="sibTrans" cxnId="{C8B45E03-2DA9-4821-920D-745F8FAD0086}">
      <dgm:prSet/>
      <dgm:spPr/>
      <dgm:t>
        <a:bodyPr/>
        <a:lstStyle/>
        <a:p>
          <a:pPr rtl="1"/>
          <a:endParaRPr lang="he-IL"/>
        </a:p>
      </dgm:t>
    </dgm:pt>
    <dgm:pt modelId="{49A44B0B-B7EB-429F-8D94-706341F1DF32}">
      <dgm:prSet phldrT="[Text]"/>
      <dgm:spPr/>
      <dgm:t>
        <a:bodyPr/>
        <a:lstStyle/>
        <a:p>
          <a:pPr rtl="1"/>
          <a:r>
            <a:rPr lang="he-IL" b="0" i="0" dirty="0">
              <a:solidFill>
                <a:srgbClr val="222222"/>
              </a:solidFill>
              <a:effectLst/>
              <a:latin typeface="Arial" panose="020B0604020202020204" pitchFamily="34" charset="0"/>
            </a:rPr>
            <a:t>מפני שהוא מתקנה לשביעית (רמב"ם), הדגש היא על ההשפעה בשביעית עצמה</a:t>
          </a:r>
          <a:endParaRPr lang="he-IL" dirty="0"/>
        </a:p>
      </dgm:t>
    </dgm:pt>
    <dgm:pt modelId="{4217F135-FE50-44CA-845C-7593BF567856}" type="parTrans" cxnId="{4C362418-8AAD-4319-9F58-00B6E2F5D939}">
      <dgm:prSet/>
      <dgm:spPr/>
      <dgm:t>
        <a:bodyPr/>
        <a:lstStyle/>
        <a:p>
          <a:pPr rtl="1"/>
          <a:endParaRPr lang="he-IL"/>
        </a:p>
      </dgm:t>
    </dgm:pt>
    <dgm:pt modelId="{4A9D65F4-CF3A-48B8-BDB3-3C64C2BB95F3}" type="sibTrans" cxnId="{4C362418-8AAD-4319-9F58-00B6E2F5D939}">
      <dgm:prSet/>
      <dgm:spPr/>
      <dgm:t>
        <a:bodyPr/>
        <a:lstStyle/>
        <a:p>
          <a:pPr rtl="1"/>
          <a:endParaRPr lang="he-IL"/>
        </a:p>
      </dgm:t>
    </dgm:pt>
    <dgm:pt modelId="{87A7C438-DF83-4369-8C47-43BC48859262}">
      <dgm:prSet phldrT="[Text]"/>
      <dgm:spPr/>
      <dgm:t>
        <a:bodyPr/>
        <a:lstStyle/>
        <a:p>
          <a:pPr rtl="1"/>
          <a:r>
            <a:rPr lang="he-IL" dirty="0"/>
            <a:t>{הצורך להדגיש ההשתתפות שלנו נצרכת יותר בזמן שיש יותר גילוי שכינה ובית המקדש}</a:t>
          </a:r>
        </a:p>
      </dgm:t>
    </dgm:pt>
    <dgm:pt modelId="{D8664F96-E7A6-479C-B4AF-BE8FAF549794}" type="parTrans" cxnId="{9407E2DA-1C8B-45B7-8DC3-E9CA436B0015}">
      <dgm:prSet/>
      <dgm:spPr/>
      <dgm:t>
        <a:bodyPr/>
        <a:lstStyle/>
        <a:p>
          <a:pPr rtl="1"/>
          <a:endParaRPr lang="he-IL"/>
        </a:p>
      </dgm:t>
    </dgm:pt>
    <dgm:pt modelId="{5D599242-1B92-44FA-9231-10BC6E8E0C10}" type="sibTrans" cxnId="{9407E2DA-1C8B-45B7-8DC3-E9CA436B0015}">
      <dgm:prSet/>
      <dgm:spPr/>
      <dgm:t>
        <a:bodyPr/>
        <a:lstStyle/>
        <a:p>
          <a:pPr rtl="1"/>
          <a:endParaRPr lang="he-IL"/>
        </a:p>
      </dgm:t>
    </dgm:pt>
    <dgm:pt modelId="{CC94A84F-B775-4358-986B-CBF7C137EF0B}">
      <dgm:prSet phldrT="[Text]"/>
      <dgm:spPr/>
      <dgm:t>
        <a:bodyPr/>
        <a:lstStyle/>
        <a:p>
          <a:pPr rtl="1"/>
          <a:r>
            <a:rPr lang="he-IL"/>
            <a:t>אם </a:t>
          </a:r>
          <a:r>
            <a:rPr lang="he-IL" dirty="0"/>
            <a:t>תוספת היא כדי להראות שייכות של שביעית לכל ששת השנים, למה אין תוספת בלי בית המקדש?</a:t>
          </a:r>
          <a:r>
            <a:rPr lang="en-US" dirty="0"/>
            <a:t> </a:t>
          </a:r>
          <a:endParaRPr lang="he-IL" dirty="0"/>
        </a:p>
      </dgm:t>
    </dgm:pt>
    <dgm:pt modelId="{CF972795-2DA9-4B9E-9C5E-6C51C0A3BDF9}" type="parTrans" cxnId="{A855886D-10F3-4E2E-BF4A-A5E1A60652A1}">
      <dgm:prSet/>
      <dgm:spPr/>
      <dgm:t>
        <a:bodyPr/>
        <a:lstStyle/>
        <a:p>
          <a:pPr rtl="1"/>
          <a:endParaRPr lang="he-IL"/>
        </a:p>
      </dgm:t>
    </dgm:pt>
    <dgm:pt modelId="{B59C3563-B4CE-462E-8D4D-57B297EFA61F}" type="sibTrans" cxnId="{A855886D-10F3-4E2E-BF4A-A5E1A60652A1}">
      <dgm:prSet/>
      <dgm:spPr/>
      <dgm:t>
        <a:bodyPr/>
        <a:lstStyle/>
        <a:p>
          <a:pPr rtl="1"/>
          <a:endParaRPr lang="he-IL"/>
        </a:p>
      </dgm:t>
    </dgm:pt>
    <dgm:pt modelId="{68CCBC09-EF15-4FE3-B20C-74DA4267991B}">
      <dgm:prSet phldrT="[Text]"/>
      <dgm:spPr/>
      <dgm:t>
        <a:bodyPr/>
        <a:lstStyle/>
        <a:p>
          <a:pPr rtl="1"/>
          <a:r>
            <a:rPr lang="he-IL" dirty="0"/>
            <a:t>{ככל שיש מקדש שהיא בית ה', יש צורך להדגיש שה' בכל מקום, ושולט על </a:t>
          </a:r>
          <a:r>
            <a:rPr lang="he-IL" dirty="0" err="1"/>
            <a:t>הכל</a:t>
          </a:r>
          <a:r>
            <a:rPr lang="he-IL" dirty="0"/>
            <a:t> והכל שלו.}</a:t>
          </a:r>
        </a:p>
      </dgm:t>
    </dgm:pt>
    <dgm:pt modelId="{74D9AAC5-5452-47D3-B249-9046B10DD109}" type="parTrans" cxnId="{DAFCC578-E687-4BE4-B7D9-27A0B612DEE6}">
      <dgm:prSet/>
      <dgm:spPr/>
      <dgm:t>
        <a:bodyPr/>
        <a:lstStyle/>
        <a:p>
          <a:pPr rtl="1"/>
          <a:endParaRPr lang="he-IL"/>
        </a:p>
      </dgm:t>
    </dgm:pt>
    <dgm:pt modelId="{386E546E-1550-4200-912F-D70F033F5E93}" type="sibTrans" cxnId="{DAFCC578-E687-4BE4-B7D9-27A0B612DEE6}">
      <dgm:prSet/>
      <dgm:spPr/>
      <dgm:t>
        <a:bodyPr/>
        <a:lstStyle/>
        <a:p>
          <a:pPr rtl="1"/>
          <a:endParaRPr lang="he-IL"/>
        </a:p>
      </dgm:t>
    </dgm:pt>
    <dgm:pt modelId="{8F609740-A4B1-448F-B849-AD6B3D8A5245}" type="pres">
      <dgm:prSet presAssocID="{33D77FF7-2923-4279-BA15-C8BE6924C80E}" presName="hierChild1" presStyleCnt="0">
        <dgm:presLayoutVars>
          <dgm:chPref val="1"/>
          <dgm:dir/>
          <dgm:animOne val="branch"/>
          <dgm:animLvl val="lvl"/>
          <dgm:resizeHandles/>
        </dgm:presLayoutVars>
      </dgm:prSet>
      <dgm:spPr/>
    </dgm:pt>
    <dgm:pt modelId="{A5B74219-F020-4F1B-95CF-98F6EF40CD4C}" type="pres">
      <dgm:prSet presAssocID="{ABC3CA9A-24FF-400C-AA5D-B4C6F6A81D3E}" presName="hierRoot1" presStyleCnt="0"/>
      <dgm:spPr/>
    </dgm:pt>
    <dgm:pt modelId="{7D960A31-0C55-4E8C-9763-D40A4351B024}" type="pres">
      <dgm:prSet presAssocID="{ABC3CA9A-24FF-400C-AA5D-B4C6F6A81D3E}" presName="composite" presStyleCnt="0"/>
      <dgm:spPr/>
    </dgm:pt>
    <dgm:pt modelId="{18E6D2B4-C7DE-4782-8F8F-7569A7905C93}" type="pres">
      <dgm:prSet presAssocID="{ABC3CA9A-24FF-400C-AA5D-B4C6F6A81D3E}" presName="background" presStyleLbl="node0" presStyleIdx="0" presStyleCnt="1"/>
      <dgm:spPr/>
    </dgm:pt>
    <dgm:pt modelId="{67AEB740-C5DA-4EDD-A949-F8BC10F01B56}" type="pres">
      <dgm:prSet presAssocID="{ABC3CA9A-24FF-400C-AA5D-B4C6F6A81D3E}" presName="text" presStyleLbl="fgAcc0" presStyleIdx="0" presStyleCnt="1">
        <dgm:presLayoutVars>
          <dgm:chPref val="3"/>
        </dgm:presLayoutVars>
      </dgm:prSet>
      <dgm:spPr/>
    </dgm:pt>
    <dgm:pt modelId="{619BCF05-C1AA-446F-9EBF-48E154639858}" type="pres">
      <dgm:prSet presAssocID="{ABC3CA9A-24FF-400C-AA5D-B4C6F6A81D3E}" presName="hierChild2" presStyleCnt="0"/>
      <dgm:spPr/>
    </dgm:pt>
    <dgm:pt modelId="{68B17FD8-260D-42A4-8810-7247801FF168}" type="pres">
      <dgm:prSet presAssocID="{37A74D77-2BBE-4714-8FBB-481139740DF6}" presName="Name10" presStyleLbl="parChTrans1D2" presStyleIdx="0" presStyleCnt="3"/>
      <dgm:spPr/>
    </dgm:pt>
    <dgm:pt modelId="{EA86EC0D-D58F-421E-A613-AC3F0FA218C5}" type="pres">
      <dgm:prSet presAssocID="{DA4FBC37-BA15-49CA-BDC9-6D86FAB677DF}" presName="hierRoot2" presStyleCnt="0"/>
      <dgm:spPr/>
    </dgm:pt>
    <dgm:pt modelId="{297CDF0D-3C1E-40B2-A564-B36F33A88CFD}" type="pres">
      <dgm:prSet presAssocID="{DA4FBC37-BA15-49CA-BDC9-6D86FAB677DF}" presName="composite2" presStyleCnt="0"/>
      <dgm:spPr/>
    </dgm:pt>
    <dgm:pt modelId="{4B11EE22-6CCA-4991-9A82-9CAD6C457D3D}" type="pres">
      <dgm:prSet presAssocID="{DA4FBC37-BA15-49CA-BDC9-6D86FAB677DF}" presName="background2" presStyleLbl="node2" presStyleIdx="0" presStyleCnt="3"/>
      <dgm:spPr/>
    </dgm:pt>
    <dgm:pt modelId="{8E984710-3AA2-42F6-9836-22E282165C8D}" type="pres">
      <dgm:prSet presAssocID="{DA4FBC37-BA15-49CA-BDC9-6D86FAB677DF}" presName="text2" presStyleLbl="fgAcc2" presStyleIdx="0" presStyleCnt="3">
        <dgm:presLayoutVars>
          <dgm:chPref val="3"/>
        </dgm:presLayoutVars>
      </dgm:prSet>
      <dgm:spPr/>
    </dgm:pt>
    <dgm:pt modelId="{8866487F-7DD3-48B4-9D7C-73A2ECCB0F62}" type="pres">
      <dgm:prSet presAssocID="{DA4FBC37-BA15-49CA-BDC9-6D86FAB677DF}" presName="hierChild3" presStyleCnt="0"/>
      <dgm:spPr/>
    </dgm:pt>
    <dgm:pt modelId="{C9487E0C-CF98-46D6-B07E-E784F698304E}" type="pres">
      <dgm:prSet presAssocID="{CF972795-2DA9-4B9E-9C5E-6C51C0A3BDF9}" presName="Name17" presStyleLbl="parChTrans1D3" presStyleIdx="0" presStyleCnt="3"/>
      <dgm:spPr/>
    </dgm:pt>
    <dgm:pt modelId="{CDD2D753-2853-4773-A13E-5B5191F654F6}" type="pres">
      <dgm:prSet presAssocID="{CC94A84F-B775-4358-986B-CBF7C137EF0B}" presName="hierRoot3" presStyleCnt="0"/>
      <dgm:spPr/>
    </dgm:pt>
    <dgm:pt modelId="{336D3FB0-656D-49AF-9532-A6B41DFB5660}" type="pres">
      <dgm:prSet presAssocID="{CC94A84F-B775-4358-986B-CBF7C137EF0B}" presName="composite3" presStyleCnt="0"/>
      <dgm:spPr/>
    </dgm:pt>
    <dgm:pt modelId="{FEDEB73E-4677-47B1-8AEB-0EE175A9C118}" type="pres">
      <dgm:prSet presAssocID="{CC94A84F-B775-4358-986B-CBF7C137EF0B}" presName="background3" presStyleLbl="node3" presStyleIdx="0" presStyleCnt="3"/>
      <dgm:spPr/>
    </dgm:pt>
    <dgm:pt modelId="{2209C405-85FA-43E1-A31D-847E332FB0B0}" type="pres">
      <dgm:prSet presAssocID="{CC94A84F-B775-4358-986B-CBF7C137EF0B}" presName="text3" presStyleLbl="fgAcc3" presStyleIdx="0" presStyleCnt="3">
        <dgm:presLayoutVars>
          <dgm:chPref val="3"/>
        </dgm:presLayoutVars>
      </dgm:prSet>
      <dgm:spPr/>
    </dgm:pt>
    <dgm:pt modelId="{7ABA01AD-061F-44CF-B73B-BCFEB0D923B5}" type="pres">
      <dgm:prSet presAssocID="{CC94A84F-B775-4358-986B-CBF7C137EF0B}" presName="hierChild4" presStyleCnt="0"/>
      <dgm:spPr/>
    </dgm:pt>
    <dgm:pt modelId="{F4C40E72-F845-44F4-98EB-E1E6AFB046CC}" type="pres">
      <dgm:prSet presAssocID="{74D9AAC5-5452-47D3-B249-9046B10DD109}" presName="Name23" presStyleLbl="parChTrans1D4" presStyleIdx="0" presStyleCnt="4"/>
      <dgm:spPr/>
    </dgm:pt>
    <dgm:pt modelId="{59877B54-3D86-42D8-9F6F-E79C9FA6E68F}" type="pres">
      <dgm:prSet presAssocID="{68CCBC09-EF15-4FE3-B20C-74DA4267991B}" presName="hierRoot4" presStyleCnt="0"/>
      <dgm:spPr/>
    </dgm:pt>
    <dgm:pt modelId="{CFDDCA40-828F-4161-8980-552F53AAE0F1}" type="pres">
      <dgm:prSet presAssocID="{68CCBC09-EF15-4FE3-B20C-74DA4267991B}" presName="composite4" presStyleCnt="0"/>
      <dgm:spPr/>
    </dgm:pt>
    <dgm:pt modelId="{7A790072-9A59-40E3-9CEE-2A5BE083766E}" type="pres">
      <dgm:prSet presAssocID="{68CCBC09-EF15-4FE3-B20C-74DA4267991B}" presName="background4" presStyleLbl="node4" presStyleIdx="0" presStyleCnt="4"/>
      <dgm:spPr>
        <a:solidFill>
          <a:srgbClr val="FFFF00"/>
        </a:solidFill>
      </dgm:spPr>
    </dgm:pt>
    <dgm:pt modelId="{6F49453F-1A0E-45E3-8417-0DCEF9AC4CA1}" type="pres">
      <dgm:prSet presAssocID="{68CCBC09-EF15-4FE3-B20C-74DA4267991B}" presName="text4" presStyleLbl="fgAcc4" presStyleIdx="0" presStyleCnt="4">
        <dgm:presLayoutVars>
          <dgm:chPref val="3"/>
        </dgm:presLayoutVars>
      </dgm:prSet>
      <dgm:spPr/>
    </dgm:pt>
    <dgm:pt modelId="{0B60591D-702A-40AE-8885-034CDD5D81AC}" type="pres">
      <dgm:prSet presAssocID="{68CCBC09-EF15-4FE3-B20C-74DA4267991B}" presName="hierChild5" presStyleCnt="0"/>
      <dgm:spPr/>
    </dgm:pt>
    <dgm:pt modelId="{94A20378-42EC-40AF-B7CB-F87C98EA3EDD}" type="pres">
      <dgm:prSet presAssocID="{14027E95-130A-4C7D-AFEC-AFBCD5F637BF}" presName="Name10" presStyleLbl="parChTrans1D2" presStyleIdx="1" presStyleCnt="3"/>
      <dgm:spPr/>
    </dgm:pt>
    <dgm:pt modelId="{639BE07C-DC1B-4BBF-928C-D9DA19288161}" type="pres">
      <dgm:prSet presAssocID="{AA796EF9-6736-417B-912D-7FF438C4CC46}" presName="hierRoot2" presStyleCnt="0"/>
      <dgm:spPr/>
    </dgm:pt>
    <dgm:pt modelId="{A6D23C1D-9603-47AB-A32C-BEAC56A420EB}" type="pres">
      <dgm:prSet presAssocID="{AA796EF9-6736-417B-912D-7FF438C4CC46}" presName="composite2" presStyleCnt="0"/>
      <dgm:spPr/>
    </dgm:pt>
    <dgm:pt modelId="{D28DC48F-576D-42A3-A680-838528EB3B10}" type="pres">
      <dgm:prSet presAssocID="{AA796EF9-6736-417B-912D-7FF438C4CC46}" presName="background2" presStyleLbl="node2" presStyleIdx="1" presStyleCnt="3"/>
      <dgm:spPr/>
    </dgm:pt>
    <dgm:pt modelId="{B627156A-47C5-4059-A99F-DBA36B70B18F}" type="pres">
      <dgm:prSet presAssocID="{AA796EF9-6736-417B-912D-7FF438C4CC46}" presName="text2" presStyleLbl="fgAcc2" presStyleIdx="1" presStyleCnt="3">
        <dgm:presLayoutVars>
          <dgm:chPref val="3"/>
        </dgm:presLayoutVars>
      </dgm:prSet>
      <dgm:spPr/>
    </dgm:pt>
    <dgm:pt modelId="{09968C2A-9B40-4C4C-A196-90DB7CFF546F}" type="pres">
      <dgm:prSet presAssocID="{AA796EF9-6736-417B-912D-7FF438C4CC46}" presName="hierChild3" presStyleCnt="0"/>
      <dgm:spPr/>
    </dgm:pt>
    <dgm:pt modelId="{1DF933B8-C401-4242-ABA3-3E9865C492DF}" type="pres">
      <dgm:prSet presAssocID="{72E6D39B-395F-46C4-9A45-4F18B3EF322C}" presName="Name17" presStyleLbl="parChTrans1D3" presStyleIdx="1" presStyleCnt="3"/>
      <dgm:spPr/>
    </dgm:pt>
    <dgm:pt modelId="{0833727E-B8FF-4838-9D9A-A370E360EFD9}" type="pres">
      <dgm:prSet presAssocID="{A7E69F07-FE6F-4707-A19F-366F2D08800E}" presName="hierRoot3" presStyleCnt="0"/>
      <dgm:spPr/>
    </dgm:pt>
    <dgm:pt modelId="{862EA65D-0A83-4750-8696-4C3D11E791A4}" type="pres">
      <dgm:prSet presAssocID="{A7E69F07-FE6F-4707-A19F-366F2D08800E}" presName="composite3" presStyleCnt="0"/>
      <dgm:spPr/>
    </dgm:pt>
    <dgm:pt modelId="{2B5FE0A1-35A9-46F9-8F93-3EE9F2F7924F}" type="pres">
      <dgm:prSet presAssocID="{A7E69F07-FE6F-4707-A19F-366F2D08800E}" presName="background3" presStyleLbl="node3" presStyleIdx="1" presStyleCnt="3"/>
      <dgm:spPr/>
    </dgm:pt>
    <dgm:pt modelId="{5EC49E89-B77D-49D1-B110-92A261FDC295}" type="pres">
      <dgm:prSet presAssocID="{A7E69F07-FE6F-4707-A19F-366F2D08800E}" presName="text3" presStyleLbl="fgAcc3" presStyleIdx="1" presStyleCnt="3">
        <dgm:presLayoutVars>
          <dgm:chPref val="3"/>
        </dgm:presLayoutVars>
      </dgm:prSet>
      <dgm:spPr/>
    </dgm:pt>
    <dgm:pt modelId="{4ACA9C55-707F-4001-9E63-7CF6C1C3B4B3}" type="pres">
      <dgm:prSet presAssocID="{A7E69F07-FE6F-4707-A19F-366F2D08800E}" presName="hierChild4" presStyleCnt="0"/>
      <dgm:spPr/>
    </dgm:pt>
    <dgm:pt modelId="{B9FFB0B0-255F-4451-BA95-C232621313A7}" type="pres">
      <dgm:prSet presAssocID="{D8664F96-E7A6-479C-B4AF-BE8FAF549794}" presName="Name23" presStyleLbl="parChTrans1D4" presStyleIdx="1" presStyleCnt="4"/>
      <dgm:spPr/>
    </dgm:pt>
    <dgm:pt modelId="{3761D52C-28EC-4F91-A5FE-35D92E623CBC}" type="pres">
      <dgm:prSet presAssocID="{87A7C438-DF83-4369-8C47-43BC48859262}" presName="hierRoot4" presStyleCnt="0"/>
      <dgm:spPr/>
    </dgm:pt>
    <dgm:pt modelId="{AAFE6CEE-27B7-41A1-961D-22C001F10708}" type="pres">
      <dgm:prSet presAssocID="{87A7C438-DF83-4369-8C47-43BC48859262}" presName="composite4" presStyleCnt="0"/>
      <dgm:spPr/>
    </dgm:pt>
    <dgm:pt modelId="{0C24A272-CD78-4216-8B78-82362CCD674F}" type="pres">
      <dgm:prSet presAssocID="{87A7C438-DF83-4369-8C47-43BC48859262}" presName="background4" presStyleLbl="node4" presStyleIdx="1" presStyleCnt="4"/>
      <dgm:spPr>
        <a:solidFill>
          <a:srgbClr val="FFFF00"/>
        </a:solidFill>
      </dgm:spPr>
    </dgm:pt>
    <dgm:pt modelId="{F0043FFF-5AE3-4E1D-A520-D1E37B2628FC}" type="pres">
      <dgm:prSet presAssocID="{87A7C438-DF83-4369-8C47-43BC48859262}" presName="text4" presStyleLbl="fgAcc4" presStyleIdx="1" presStyleCnt="4">
        <dgm:presLayoutVars>
          <dgm:chPref val="3"/>
        </dgm:presLayoutVars>
      </dgm:prSet>
      <dgm:spPr/>
    </dgm:pt>
    <dgm:pt modelId="{D3C71A52-EBBA-4E79-84A4-E8E8F17807B5}" type="pres">
      <dgm:prSet presAssocID="{87A7C438-DF83-4369-8C47-43BC48859262}" presName="hierChild5" presStyleCnt="0"/>
      <dgm:spPr/>
    </dgm:pt>
    <dgm:pt modelId="{D0777DF5-988B-40E9-852A-9089B6BFC8E4}" type="pres">
      <dgm:prSet presAssocID="{88119535-2B6D-4890-BB5E-B3FFFB3D514B}" presName="Name10" presStyleLbl="parChTrans1D2" presStyleIdx="2" presStyleCnt="3"/>
      <dgm:spPr/>
    </dgm:pt>
    <dgm:pt modelId="{591B667E-8318-45B6-B214-52ADB116C440}" type="pres">
      <dgm:prSet presAssocID="{9A63D449-B394-4239-A71F-D7E8A558AFED}" presName="hierRoot2" presStyleCnt="0"/>
      <dgm:spPr/>
    </dgm:pt>
    <dgm:pt modelId="{1D6DDA21-E746-4D2E-9173-68967625B026}" type="pres">
      <dgm:prSet presAssocID="{9A63D449-B394-4239-A71F-D7E8A558AFED}" presName="composite2" presStyleCnt="0"/>
      <dgm:spPr/>
    </dgm:pt>
    <dgm:pt modelId="{2D0CBB7E-F348-4C59-B613-AEA975040691}" type="pres">
      <dgm:prSet presAssocID="{9A63D449-B394-4239-A71F-D7E8A558AFED}" presName="background2" presStyleLbl="node2" presStyleIdx="2" presStyleCnt="3"/>
      <dgm:spPr/>
    </dgm:pt>
    <dgm:pt modelId="{F545F7E2-0615-4C8B-8117-E8EB508C4F31}" type="pres">
      <dgm:prSet presAssocID="{9A63D449-B394-4239-A71F-D7E8A558AFED}" presName="text2" presStyleLbl="fgAcc2" presStyleIdx="2" presStyleCnt="3">
        <dgm:presLayoutVars>
          <dgm:chPref val="3"/>
        </dgm:presLayoutVars>
      </dgm:prSet>
      <dgm:spPr/>
    </dgm:pt>
    <dgm:pt modelId="{ED5DF2E2-7481-42F9-B79C-DEF767979142}" type="pres">
      <dgm:prSet presAssocID="{9A63D449-B394-4239-A71F-D7E8A558AFED}" presName="hierChild3" presStyleCnt="0"/>
      <dgm:spPr/>
    </dgm:pt>
    <dgm:pt modelId="{6F184198-42E0-472A-BA7F-B71C36768130}" type="pres">
      <dgm:prSet presAssocID="{10A60621-3BF2-4523-8D60-6C35867A3F0A}" presName="Name17" presStyleLbl="parChTrans1D3" presStyleIdx="2" presStyleCnt="3"/>
      <dgm:spPr/>
    </dgm:pt>
    <dgm:pt modelId="{6E3AF7A2-0F0B-4ABC-8199-57704AD411A0}" type="pres">
      <dgm:prSet presAssocID="{61DC79D8-DCD3-4FE6-A181-EEBAA14A410E}" presName="hierRoot3" presStyleCnt="0"/>
      <dgm:spPr/>
    </dgm:pt>
    <dgm:pt modelId="{41FB5597-1EC0-4334-BF09-849D40B0DA06}" type="pres">
      <dgm:prSet presAssocID="{61DC79D8-DCD3-4FE6-A181-EEBAA14A410E}" presName="composite3" presStyleCnt="0"/>
      <dgm:spPr/>
    </dgm:pt>
    <dgm:pt modelId="{53AE23AE-DFA6-4790-AF99-B76CB9A6CC07}" type="pres">
      <dgm:prSet presAssocID="{61DC79D8-DCD3-4FE6-A181-EEBAA14A410E}" presName="background3" presStyleLbl="node3" presStyleIdx="2" presStyleCnt="3"/>
      <dgm:spPr/>
    </dgm:pt>
    <dgm:pt modelId="{EDD953CD-0A5D-4647-8381-041FE6887428}" type="pres">
      <dgm:prSet presAssocID="{61DC79D8-DCD3-4FE6-A181-EEBAA14A410E}" presName="text3" presStyleLbl="fgAcc3" presStyleIdx="2" presStyleCnt="3">
        <dgm:presLayoutVars>
          <dgm:chPref val="3"/>
        </dgm:presLayoutVars>
      </dgm:prSet>
      <dgm:spPr/>
    </dgm:pt>
    <dgm:pt modelId="{5BB58635-BC28-4100-8BCA-FDE948812571}" type="pres">
      <dgm:prSet presAssocID="{61DC79D8-DCD3-4FE6-A181-EEBAA14A410E}" presName="hierChild4" presStyleCnt="0"/>
      <dgm:spPr/>
    </dgm:pt>
    <dgm:pt modelId="{8A00F36D-F339-4A88-B8FB-E1A89116A391}" type="pres">
      <dgm:prSet presAssocID="{5B611EC3-76A3-4681-A1AA-6450C7DC9753}" presName="Name23" presStyleLbl="parChTrans1D4" presStyleIdx="2" presStyleCnt="4"/>
      <dgm:spPr/>
    </dgm:pt>
    <dgm:pt modelId="{D70D340C-1675-413B-9D21-797607667819}" type="pres">
      <dgm:prSet presAssocID="{CD0A7004-5CFC-4EEF-920E-BB7C6ABB2674}" presName="hierRoot4" presStyleCnt="0"/>
      <dgm:spPr/>
    </dgm:pt>
    <dgm:pt modelId="{F4116035-FE0E-4439-966F-113B38F6A5FF}" type="pres">
      <dgm:prSet presAssocID="{CD0A7004-5CFC-4EEF-920E-BB7C6ABB2674}" presName="composite4" presStyleCnt="0"/>
      <dgm:spPr/>
    </dgm:pt>
    <dgm:pt modelId="{35C3F8C5-9961-48BB-B116-40C9FAE95CB1}" type="pres">
      <dgm:prSet presAssocID="{CD0A7004-5CFC-4EEF-920E-BB7C6ABB2674}" presName="background4" presStyleLbl="node4" presStyleIdx="2" presStyleCnt="4"/>
      <dgm:spPr/>
    </dgm:pt>
    <dgm:pt modelId="{31C04281-6FB7-4561-A574-20B5FF3AC2BE}" type="pres">
      <dgm:prSet presAssocID="{CD0A7004-5CFC-4EEF-920E-BB7C6ABB2674}" presName="text4" presStyleLbl="fgAcc4" presStyleIdx="2" presStyleCnt="4">
        <dgm:presLayoutVars>
          <dgm:chPref val="3"/>
        </dgm:presLayoutVars>
      </dgm:prSet>
      <dgm:spPr/>
    </dgm:pt>
    <dgm:pt modelId="{73E3C01B-2ED9-4D51-8E33-D2EBAC38FD8A}" type="pres">
      <dgm:prSet presAssocID="{CD0A7004-5CFC-4EEF-920E-BB7C6ABB2674}" presName="hierChild5" presStyleCnt="0"/>
      <dgm:spPr/>
    </dgm:pt>
    <dgm:pt modelId="{C3935001-DB6B-473E-B85B-1BAD640552CB}" type="pres">
      <dgm:prSet presAssocID="{4217F135-FE50-44CA-845C-7593BF567856}" presName="Name23" presStyleLbl="parChTrans1D4" presStyleIdx="3" presStyleCnt="4"/>
      <dgm:spPr/>
    </dgm:pt>
    <dgm:pt modelId="{0A81701C-7F01-48F7-A02E-5CE91FAECB6C}" type="pres">
      <dgm:prSet presAssocID="{49A44B0B-B7EB-429F-8D94-706341F1DF32}" presName="hierRoot4" presStyleCnt="0"/>
      <dgm:spPr/>
    </dgm:pt>
    <dgm:pt modelId="{C1CB41B0-06EC-409F-9E50-A3A697A0C4E4}" type="pres">
      <dgm:prSet presAssocID="{49A44B0B-B7EB-429F-8D94-706341F1DF32}" presName="composite4" presStyleCnt="0"/>
      <dgm:spPr/>
    </dgm:pt>
    <dgm:pt modelId="{152CEEAE-7E9D-48C4-B37E-6FC6FD173D6D}" type="pres">
      <dgm:prSet presAssocID="{49A44B0B-B7EB-429F-8D94-706341F1DF32}" presName="background4" presStyleLbl="node4" presStyleIdx="3" presStyleCnt="4"/>
      <dgm:spPr/>
    </dgm:pt>
    <dgm:pt modelId="{58F71789-062A-45B6-BCA8-62300F582C1B}" type="pres">
      <dgm:prSet presAssocID="{49A44B0B-B7EB-429F-8D94-706341F1DF32}" presName="text4" presStyleLbl="fgAcc4" presStyleIdx="3" presStyleCnt="4">
        <dgm:presLayoutVars>
          <dgm:chPref val="3"/>
        </dgm:presLayoutVars>
      </dgm:prSet>
      <dgm:spPr/>
    </dgm:pt>
    <dgm:pt modelId="{F7601494-1AE6-46C6-BB2A-8BE7DFECDB88}" type="pres">
      <dgm:prSet presAssocID="{49A44B0B-B7EB-429F-8D94-706341F1DF32}" presName="hierChild5" presStyleCnt="0"/>
      <dgm:spPr/>
    </dgm:pt>
  </dgm:ptLst>
  <dgm:cxnLst>
    <dgm:cxn modelId="{C8B45E03-2DA9-4821-920D-745F8FAD0086}" srcId="{61DC79D8-DCD3-4FE6-A181-EEBAA14A410E}" destId="{CD0A7004-5CFC-4EEF-920E-BB7C6ABB2674}" srcOrd="0" destOrd="0" parTransId="{5B611EC3-76A3-4681-A1AA-6450C7DC9753}" sibTransId="{B144B8D4-E47F-49D7-BDCD-91CC60608868}"/>
    <dgm:cxn modelId="{395A7303-2425-47C2-9D97-9DF5252137B9}" type="presOf" srcId="{CD0A7004-5CFC-4EEF-920E-BB7C6ABB2674}" destId="{31C04281-6FB7-4561-A574-20B5FF3AC2BE}" srcOrd="0" destOrd="0" presId="urn:microsoft.com/office/officeart/2005/8/layout/hierarchy1"/>
    <dgm:cxn modelId="{5055EA07-A4D7-4DE7-BCBD-E38CE95F3B8D}" type="presOf" srcId="{14027E95-130A-4C7D-AFEC-AFBCD5F637BF}" destId="{94A20378-42EC-40AF-B7CB-F87C98EA3EDD}" srcOrd="0" destOrd="0" presId="urn:microsoft.com/office/officeart/2005/8/layout/hierarchy1"/>
    <dgm:cxn modelId="{4C362418-8AAD-4319-9F58-00B6E2F5D939}" srcId="{61DC79D8-DCD3-4FE6-A181-EEBAA14A410E}" destId="{49A44B0B-B7EB-429F-8D94-706341F1DF32}" srcOrd="1" destOrd="0" parTransId="{4217F135-FE50-44CA-845C-7593BF567856}" sibTransId="{4A9D65F4-CF3A-48B8-BDB3-3C64C2BB95F3}"/>
    <dgm:cxn modelId="{AB082721-63A1-4416-B7A4-249541C4768A}" srcId="{ABC3CA9A-24FF-400C-AA5D-B4C6F6A81D3E}" destId="{9A63D449-B394-4239-A71F-D7E8A558AFED}" srcOrd="2" destOrd="0" parTransId="{88119535-2B6D-4890-BB5E-B3FFFB3D514B}" sibTransId="{28B0B30A-51AD-4C47-BAB5-5B67DE4616ED}"/>
    <dgm:cxn modelId="{9C99C324-F8E9-4C95-8A74-A7068FC3C9AA}" type="presOf" srcId="{74D9AAC5-5452-47D3-B249-9046B10DD109}" destId="{F4C40E72-F845-44F4-98EB-E1E6AFB046CC}" srcOrd="0" destOrd="0" presId="urn:microsoft.com/office/officeart/2005/8/layout/hierarchy1"/>
    <dgm:cxn modelId="{A6CA9A25-C947-4D11-A601-D634CC846CA5}" type="presOf" srcId="{D8664F96-E7A6-479C-B4AF-BE8FAF549794}" destId="{B9FFB0B0-255F-4451-BA95-C232621313A7}" srcOrd="0" destOrd="0" presId="urn:microsoft.com/office/officeart/2005/8/layout/hierarchy1"/>
    <dgm:cxn modelId="{955EB430-67CC-45CE-B578-4004C4C98D26}" type="presOf" srcId="{CF972795-2DA9-4B9E-9C5E-6C51C0A3BDF9}" destId="{C9487E0C-CF98-46D6-B07E-E784F698304E}" srcOrd="0" destOrd="0" presId="urn:microsoft.com/office/officeart/2005/8/layout/hierarchy1"/>
    <dgm:cxn modelId="{3AACE831-D0D8-4DDF-91C0-F807ED3DBE21}" type="presOf" srcId="{4217F135-FE50-44CA-845C-7593BF567856}" destId="{C3935001-DB6B-473E-B85B-1BAD640552CB}" srcOrd="0" destOrd="0" presId="urn:microsoft.com/office/officeart/2005/8/layout/hierarchy1"/>
    <dgm:cxn modelId="{BEE7C53E-75E4-4389-A3A7-C621161E6F7A}" srcId="{9A63D449-B394-4239-A71F-D7E8A558AFED}" destId="{61DC79D8-DCD3-4FE6-A181-EEBAA14A410E}" srcOrd="0" destOrd="0" parTransId="{10A60621-3BF2-4523-8D60-6C35867A3F0A}" sibTransId="{32DEFB70-E9F8-41B8-8D4E-DEAD9B01946F}"/>
    <dgm:cxn modelId="{A855886D-10F3-4E2E-BF4A-A5E1A60652A1}" srcId="{DA4FBC37-BA15-49CA-BDC9-6D86FAB677DF}" destId="{CC94A84F-B775-4358-986B-CBF7C137EF0B}" srcOrd="0" destOrd="0" parTransId="{CF972795-2DA9-4B9E-9C5E-6C51C0A3BDF9}" sibTransId="{B59C3563-B4CE-462E-8D4D-57B297EFA61F}"/>
    <dgm:cxn modelId="{97D40E6F-7309-42CC-850C-7719F1FDD082}" srcId="{33D77FF7-2923-4279-BA15-C8BE6924C80E}" destId="{ABC3CA9A-24FF-400C-AA5D-B4C6F6A81D3E}" srcOrd="0" destOrd="0" parTransId="{FF15DFBB-4C72-4A92-855E-2C3CBD740363}" sibTransId="{70E637ED-1077-4F69-A706-2A8B16C561A5}"/>
    <dgm:cxn modelId="{25DDDA4F-23CA-43E2-B0CD-FACB6B00B347}" srcId="{ABC3CA9A-24FF-400C-AA5D-B4C6F6A81D3E}" destId="{AA796EF9-6736-417B-912D-7FF438C4CC46}" srcOrd="1" destOrd="0" parTransId="{14027E95-130A-4C7D-AFEC-AFBCD5F637BF}" sibTransId="{A04873FD-218E-4867-8448-6968ACD1380B}"/>
    <dgm:cxn modelId="{B0BFAF54-BA86-4897-BCE7-967AF58F3DAA}" type="presOf" srcId="{37A74D77-2BBE-4714-8FBB-481139740DF6}" destId="{68B17FD8-260D-42A4-8810-7247801FF168}" srcOrd="0" destOrd="0" presId="urn:microsoft.com/office/officeart/2005/8/layout/hierarchy1"/>
    <dgm:cxn modelId="{96902B76-A852-47D6-B3ED-F98EB8ED8FCD}" type="presOf" srcId="{49A44B0B-B7EB-429F-8D94-706341F1DF32}" destId="{58F71789-062A-45B6-BCA8-62300F582C1B}" srcOrd="0" destOrd="0" presId="urn:microsoft.com/office/officeart/2005/8/layout/hierarchy1"/>
    <dgm:cxn modelId="{4A037556-F3DD-4E00-9F33-F94A5202A905}" type="presOf" srcId="{33D77FF7-2923-4279-BA15-C8BE6924C80E}" destId="{8F609740-A4B1-448F-B849-AD6B3D8A5245}" srcOrd="0" destOrd="0" presId="urn:microsoft.com/office/officeart/2005/8/layout/hierarchy1"/>
    <dgm:cxn modelId="{DAFCC578-E687-4BE4-B7D9-27A0B612DEE6}" srcId="{CC94A84F-B775-4358-986B-CBF7C137EF0B}" destId="{68CCBC09-EF15-4FE3-B20C-74DA4267991B}" srcOrd="0" destOrd="0" parTransId="{74D9AAC5-5452-47D3-B249-9046B10DD109}" sibTransId="{386E546E-1550-4200-912F-D70F033F5E93}"/>
    <dgm:cxn modelId="{50B1737A-F2BA-48A3-A844-C4EAE86AE8A6}" type="presOf" srcId="{87A7C438-DF83-4369-8C47-43BC48859262}" destId="{F0043FFF-5AE3-4E1D-A520-D1E37B2628FC}" srcOrd="0" destOrd="0" presId="urn:microsoft.com/office/officeart/2005/8/layout/hierarchy1"/>
    <dgm:cxn modelId="{E46F8786-AAAE-4465-B4E3-844CBE47AFF6}" type="presOf" srcId="{5B611EC3-76A3-4681-A1AA-6450C7DC9753}" destId="{8A00F36D-F339-4A88-B8FB-E1A89116A391}" srcOrd="0" destOrd="0" presId="urn:microsoft.com/office/officeart/2005/8/layout/hierarchy1"/>
    <dgm:cxn modelId="{27E6708E-A986-4745-9EE4-D50936B6C401}" type="presOf" srcId="{9A63D449-B394-4239-A71F-D7E8A558AFED}" destId="{F545F7E2-0615-4C8B-8117-E8EB508C4F31}" srcOrd="0" destOrd="0" presId="urn:microsoft.com/office/officeart/2005/8/layout/hierarchy1"/>
    <dgm:cxn modelId="{DFB08595-4F73-4A7C-8D67-206538DE58EC}" type="presOf" srcId="{DA4FBC37-BA15-49CA-BDC9-6D86FAB677DF}" destId="{8E984710-3AA2-42F6-9836-22E282165C8D}" srcOrd="0" destOrd="0" presId="urn:microsoft.com/office/officeart/2005/8/layout/hierarchy1"/>
    <dgm:cxn modelId="{9B016EA8-E139-4F20-9679-32E3ADBEE573}" srcId="{AA796EF9-6736-417B-912D-7FF438C4CC46}" destId="{A7E69F07-FE6F-4707-A19F-366F2D08800E}" srcOrd="0" destOrd="0" parTransId="{72E6D39B-395F-46C4-9A45-4F18B3EF322C}" sibTransId="{8C476964-5866-4569-B5BF-4607293AE1D7}"/>
    <dgm:cxn modelId="{3DF47BB8-622D-4FA2-9A92-2BC30BA95AA0}" type="presOf" srcId="{A7E69F07-FE6F-4707-A19F-366F2D08800E}" destId="{5EC49E89-B77D-49D1-B110-92A261FDC295}" srcOrd="0" destOrd="0" presId="urn:microsoft.com/office/officeart/2005/8/layout/hierarchy1"/>
    <dgm:cxn modelId="{B724A7C4-2454-4BCF-99CD-5311CB6E2AB2}" type="presOf" srcId="{ABC3CA9A-24FF-400C-AA5D-B4C6F6A81D3E}" destId="{67AEB740-C5DA-4EDD-A949-F8BC10F01B56}" srcOrd="0" destOrd="0" presId="urn:microsoft.com/office/officeart/2005/8/layout/hierarchy1"/>
    <dgm:cxn modelId="{392306C7-B4FE-4051-9F31-E71B88C6353A}" type="presOf" srcId="{88119535-2B6D-4890-BB5E-B3FFFB3D514B}" destId="{D0777DF5-988B-40E9-852A-9089B6BFC8E4}" srcOrd="0" destOrd="0" presId="urn:microsoft.com/office/officeart/2005/8/layout/hierarchy1"/>
    <dgm:cxn modelId="{4E2F58C7-E9A9-4AF4-9A48-E625FE276DDF}" type="presOf" srcId="{68CCBC09-EF15-4FE3-B20C-74DA4267991B}" destId="{6F49453F-1A0E-45E3-8417-0DCEF9AC4CA1}" srcOrd="0" destOrd="0" presId="urn:microsoft.com/office/officeart/2005/8/layout/hierarchy1"/>
    <dgm:cxn modelId="{0B3F36D6-278E-4D74-935C-87B6F9AC1EC3}" type="presOf" srcId="{72E6D39B-395F-46C4-9A45-4F18B3EF322C}" destId="{1DF933B8-C401-4242-ABA3-3E9865C492DF}" srcOrd="0" destOrd="0" presId="urn:microsoft.com/office/officeart/2005/8/layout/hierarchy1"/>
    <dgm:cxn modelId="{9407E2DA-1C8B-45B7-8DC3-E9CA436B0015}" srcId="{A7E69F07-FE6F-4707-A19F-366F2D08800E}" destId="{87A7C438-DF83-4369-8C47-43BC48859262}" srcOrd="0" destOrd="0" parTransId="{D8664F96-E7A6-479C-B4AF-BE8FAF549794}" sibTransId="{5D599242-1B92-44FA-9231-10BC6E8E0C10}"/>
    <dgm:cxn modelId="{B20618DC-8995-4825-9378-884B71537EA7}" type="presOf" srcId="{CC94A84F-B775-4358-986B-CBF7C137EF0B}" destId="{2209C405-85FA-43E1-A31D-847E332FB0B0}" srcOrd="0" destOrd="0" presId="urn:microsoft.com/office/officeart/2005/8/layout/hierarchy1"/>
    <dgm:cxn modelId="{95F768E7-240F-480C-B56E-FC5715135469}" type="presOf" srcId="{AA796EF9-6736-417B-912D-7FF438C4CC46}" destId="{B627156A-47C5-4059-A99F-DBA36B70B18F}" srcOrd="0" destOrd="0" presId="urn:microsoft.com/office/officeart/2005/8/layout/hierarchy1"/>
    <dgm:cxn modelId="{75D98DEE-11C6-4E3F-AC47-71FD0FE58C8D}" type="presOf" srcId="{10A60621-3BF2-4523-8D60-6C35867A3F0A}" destId="{6F184198-42E0-472A-BA7F-B71C36768130}" srcOrd="0" destOrd="0" presId="urn:microsoft.com/office/officeart/2005/8/layout/hierarchy1"/>
    <dgm:cxn modelId="{A5079AEF-37A5-4F37-9029-9B3609441233}" srcId="{ABC3CA9A-24FF-400C-AA5D-B4C6F6A81D3E}" destId="{DA4FBC37-BA15-49CA-BDC9-6D86FAB677DF}" srcOrd="0" destOrd="0" parTransId="{37A74D77-2BBE-4714-8FBB-481139740DF6}" sibTransId="{E154C7E8-3464-40B1-8C02-3951E0EE51FD}"/>
    <dgm:cxn modelId="{0C733DF0-BAC1-42CF-BEE2-0F9CDCB68DA1}" type="presOf" srcId="{61DC79D8-DCD3-4FE6-A181-EEBAA14A410E}" destId="{EDD953CD-0A5D-4647-8381-041FE6887428}" srcOrd="0" destOrd="0" presId="urn:microsoft.com/office/officeart/2005/8/layout/hierarchy1"/>
    <dgm:cxn modelId="{8B882035-5795-4988-B3B6-FD5115DB3785}" type="presParOf" srcId="{8F609740-A4B1-448F-B849-AD6B3D8A5245}" destId="{A5B74219-F020-4F1B-95CF-98F6EF40CD4C}" srcOrd="0" destOrd="0" presId="urn:microsoft.com/office/officeart/2005/8/layout/hierarchy1"/>
    <dgm:cxn modelId="{4ABF71AD-1520-4DAF-B312-21ED87D7503B}" type="presParOf" srcId="{A5B74219-F020-4F1B-95CF-98F6EF40CD4C}" destId="{7D960A31-0C55-4E8C-9763-D40A4351B024}" srcOrd="0" destOrd="0" presId="urn:microsoft.com/office/officeart/2005/8/layout/hierarchy1"/>
    <dgm:cxn modelId="{3DDA34F8-B547-4CE2-8444-C3738871DE20}" type="presParOf" srcId="{7D960A31-0C55-4E8C-9763-D40A4351B024}" destId="{18E6D2B4-C7DE-4782-8F8F-7569A7905C93}" srcOrd="0" destOrd="0" presId="urn:microsoft.com/office/officeart/2005/8/layout/hierarchy1"/>
    <dgm:cxn modelId="{30FF28E9-0DAB-4482-A829-9AD3CCB0DBB2}" type="presParOf" srcId="{7D960A31-0C55-4E8C-9763-D40A4351B024}" destId="{67AEB740-C5DA-4EDD-A949-F8BC10F01B56}" srcOrd="1" destOrd="0" presId="urn:microsoft.com/office/officeart/2005/8/layout/hierarchy1"/>
    <dgm:cxn modelId="{0047CD84-DADF-479C-AA55-782054491933}" type="presParOf" srcId="{A5B74219-F020-4F1B-95CF-98F6EF40CD4C}" destId="{619BCF05-C1AA-446F-9EBF-48E154639858}" srcOrd="1" destOrd="0" presId="urn:microsoft.com/office/officeart/2005/8/layout/hierarchy1"/>
    <dgm:cxn modelId="{943118C5-7B30-40E0-83B8-91827B9C9CE7}" type="presParOf" srcId="{619BCF05-C1AA-446F-9EBF-48E154639858}" destId="{68B17FD8-260D-42A4-8810-7247801FF168}" srcOrd="0" destOrd="0" presId="urn:microsoft.com/office/officeart/2005/8/layout/hierarchy1"/>
    <dgm:cxn modelId="{8022F593-2B19-4BF1-917C-CA1501559DF8}" type="presParOf" srcId="{619BCF05-C1AA-446F-9EBF-48E154639858}" destId="{EA86EC0D-D58F-421E-A613-AC3F0FA218C5}" srcOrd="1" destOrd="0" presId="urn:microsoft.com/office/officeart/2005/8/layout/hierarchy1"/>
    <dgm:cxn modelId="{6089708F-5A99-476C-A2E3-610421546D7C}" type="presParOf" srcId="{EA86EC0D-D58F-421E-A613-AC3F0FA218C5}" destId="{297CDF0D-3C1E-40B2-A564-B36F33A88CFD}" srcOrd="0" destOrd="0" presId="urn:microsoft.com/office/officeart/2005/8/layout/hierarchy1"/>
    <dgm:cxn modelId="{48EC389A-672D-4513-AAB9-0D9143987246}" type="presParOf" srcId="{297CDF0D-3C1E-40B2-A564-B36F33A88CFD}" destId="{4B11EE22-6CCA-4991-9A82-9CAD6C457D3D}" srcOrd="0" destOrd="0" presId="urn:microsoft.com/office/officeart/2005/8/layout/hierarchy1"/>
    <dgm:cxn modelId="{AD0D7470-664B-49AD-8B5B-9F1E56ABBFE0}" type="presParOf" srcId="{297CDF0D-3C1E-40B2-A564-B36F33A88CFD}" destId="{8E984710-3AA2-42F6-9836-22E282165C8D}" srcOrd="1" destOrd="0" presId="urn:microsoft.com/office/officeart/2005/8/layout/hierarchy1"/>
    <dgm:cxn modelId="{27248A58-B89C-48DE-8590-B2200BB77D11}" type="presParOf" srcId="{EA86EC0D-D58F-421E-A613-AC3F0FA218C5}" destId="{8866487F-7DD3-48B4-9D7C-73A2ECCB0F62}" srcOrd="1" destOrd="0" presId="urn:microsoft.com/office/officeart/2005/8/layout/hierarchy1"/>
    <dgm:cxn modelId="{C4F9B770-FBBE-4843-A344-012B2066B86C}" type="presParOf" srcId="{8866487F-7DD3-48B4-9D7C-73A2ECCB0F62}" destId="{C9487E0C-CF98-46D6-B07E-E784F698304E}" srcOrd="0" destOrd="0" presId="urn:microsoft.com/office/officeart/2005/8/layout/hierarchy1"/>
    <dgm:cxn modelId="{AB07062F-9257-4DB4-99FE-7488CFB6D230}" type="presParOf" srcId="{8866487F-7DD3-48B4-9D7C-73A2ECCB0F62}" destId="{CDD2D753-2853-4773-A13E-5B5191F654F6}" srcOrd="1" destOrd="0" presId="urn:microsoft.com/office/officeart/2005/8/layout/hierarchy1"/>
    <dgm:cxn modelId="{4009C6D5-60FF-43A8-A190-4590C127FDE9}" type="presParOf" srcId="{CDD2D753-2853-4773-A13E-5B5191F654F6}" destId="{336D3FB0-656D-49AF-9532-A6B41DFB5660}" srcOrd="0" destOrd="0" presId="urn:microsoft.com/office/officeart/2005/8/layout/hierarchy1"/>
    <dgm:cxn modelId="{AB3D5CE1-D2CD-4485-9953-3EF0A6B552EA}" type="presParOf" srcId="{336D3FB0-656D-49AF-9532-A6B41DFB5660}" destId="{FEDEB73E-4677-47B1-8AEB-0EE175A9C118}" srcOrd="0" destOrd="0" presId="urn:microsoft.com/office/officeart/2005/8/layout/hierarchy1"/>
    <dgm:cxn modelId="{E57A39AD-1026-444F-9F7F-AC7BE7EDA206}" type="presParOf" srcId="{336D3FB0-656D-49AF-9532-A6B41DFB5660}" destId="{2209C405-85FA-43E1-A31D-847E332FB0B0}" srcOrd="1" destOrd="0" presId="urn:microsoft.com/office/officeart/2005/8/layout/hierarchy1"/>
    <dgm:cxn modelId="{8A3B10E2-E517-4D2B-81A4-BCDF890DD08D}" type="presParOf" srcId="{CDD2D753-2853-4773-A13E-5B5191F654F6}" destId="{7ABA01AD-061F-44CF-B73B-BCFEB0D923B5}" srcOrd="1" destOrd="0" presId="urn:microsoft.com/office/officeart/2005/8/layout/hierarchy1"/>
    <dgm:cxn modelId="{9428B505-20CA-4CDF-9765-5B68A070E93C}" type="presParOf" srcId="{7ABA01AD-061F-44CF-B73B-BCFEB0D923B5}" destId="{F4C40E72-F845-44F4-98EB-E1E6AFB046CC}" srcOrd="0" destOrd="0" presId="urn:microsoft.com/office/officeart/2005/8/layout/hierarchy1"/>
    <dgm:cxn modelId="{113520A1-9642-43A8-8709-680D29C182EC}" type="presParOf" srcId="{7ABA01AD-061F-44CF-B73B-BCFEB0D923B5}" destId="{59877B54-3D86-42D8-9F6F-E79C9FA6E68F}" srcOrd="1" destOrd="0" presId="urn:microsoft.com/office/officeart/2005/8/layout/hierarchy1"/>
    <dgm:cxn modelId="{FC97FC34-3F99-4F3D-AD4D-A704D00AD7E8}" type="presParOf" srcId="{59877B54-3D86-42D8-9F6F-E79C9FA6E68F}" destId="{CFDDCA40-828F-4161-8980-552F53AAE0F1}" srcOrd="0" destOrd="0" presId="urn:microsoft.com/office/officeart/2005/8/layout/hierarchy1"/>
    <dgm:cxn modelId="{F26F1E96-88AD-4880-818E-03E4C53994B1}" type="presParOf" srcId="{CFDDCA40-828F-4161-8980-552F53AAE0F1}" destId="{7A790072-9A59-40E3-9CEE-2A5BE083766E}" srcOrd="0" destOrd="0" presId="urn:microsoft.com/office/officeart/2005/8/layout/hierarchy1"/>
    <dgm:cxn modelId="{2EAEF1F0-3405-452D-AE54-9DA70D836B71}" type="presParOf" srcId="{CFDDCA40-828F-4161-8980-552F53AAE0F1}" destId="{6F49453F-1A0E-45E3-8417-0DCEF9AC4CA1}" srcOrd="1" destOrd="0" presId="urn:microsoft.com/office/officeart/2005/8/layout/hierarchy1"/>
    <dgm:cxn modelId="{CE3B0644-DA79-4AFA-963E-6BDA8F4784B1}" type="presParOf" srcId="{59877B54-3D86-42D8-9F6F-E79C9FA6E68F}" destId="{0B60591D-702A-40AE-8885-034CDD5D81AC}" srcOrd="1" destOrd="0" presId="urn:microsoft.com/office/officeart/2005/8/layout/hierarchy1"/>
    <dgm:cxn modelId="{31ED313D-8ACE-46F8-8981-54DBDEEB871E}" type="presParOf" srcId="{619BCF05-C1AA-446F-9EBF-48E154639858}" destId="{94A20378-42EC-40AF-B7CB-F87C98EA3EDD}" srcOrd="2" destOrd="0" presId="urn:microsoft.com/office/officeart/2005/8/layout/hierarchy1"/>
    <dgm:cxn modelId="{B9F54C25-6958-4A72-9ED8-5349E9B5DAE3}" type="presParOf" srcId="{619BCF05-C1AA-446F-9EBF-48E154639858}" destId="{639BE07C-DC1B-4BBF-928C-D9DA19288161}" srcOrd="3" destOrd="0" presId="urn:microsoft.com/office/officeart/2005/8/layout/hierarchy1"/>
    <dgm:cxn modelId="{79AC66A2-74C4-4F0A-AC47-9BCDA1212C86}" type="presParOf" srcId="{639BE07C-DC1B-4BBF-928C-D9DA19288161}" destId="{A6D23C1D-9603-47AB-A32C-BEAC56A420EB}" srcOrd="0" destOrd="0" presId="urn:microsoft.com/office/officeart/2005/8/layout/hierarchy1"/>
    <dgm:cxn modelId="{24134507-A75E-4F28-A8E9-9BC36F0346B6}" type="presParOf" srcId="{A6D23C1D-9603-47AB-A32C-BEAC56A420EB}" destId="{D28DC48F-576D-42A3-A680-838528EB3B10}" srcOrd="0" destOrd="0" presId="urn:microsoft.com/office/officeart/2005/8/layout/hierarchy1"/>
    <dgm:cxn modelId="{1007924F-7138-4D82-B9A7-5180DE909E89}" type="presParOf" srcId="{A6D23C1D-9603-47AB-A32C-BEAC56A420EB}" destId="{B627156A-47C5-4059-A99F-DBA36B70B18F}" srcOrd="1" destOrd="0" presId="urn:microsoft.com/office/officeart/2005/8/layout/hierarchy1"/>
    <dgm:cxn modelId="{789DFFC1-401C-46DB-B4CA-A3E31B679BB0}" type="presParOf" srcId="{639BE07C-DC1B-4BBF-928C-D9DA19288161}" destId="{09968C2A-9B40-4C4C-A196-90DB7CFF546F}" srcOrd="1" destOrd="0" presId="urn:microsoft.com/office/officeart/2005/8/layout/hierarchy1"/>
    <dgm:cxn modelId="{A12B37D2-92C8-4515-BC9B-378BDDF51B93}" type="presParOf" srcId="{09968C2A-9B40-4C4C-A196-90DB7CFF546F}" destId="{1DF933B8-C401-4242-ABA3-3E9865C492DF}" srcOrd="0" destOrd="0" presId="urn:microsoft.com/office/officeart/2005/8/layout/hierarchy1"/>
    <dgm:cxn modelId="{FBC66994-6825-4738-97A8-3C33CEBBDF40}" type="presParOf" srcId="{09968C2A-9B40-4C4C-A196-90DB7CFF546F}" destId="{0833727E-B8FF-4838-9D9A-A370E360EFD9}" srcOrd="1" destOrd="0" presId="urn:microsoft.com/office/officeart/2005/8/layout/hierarchy1"/>
    <dgm:cxn modelId="{163E9946-6E40-427E-9A08-798FC0C0FA44}" type="presParOf" srcId="{0833727E-B8FF-4838-9D9A-A370E360EFD9}" destId="{862EA65D-0A83-4750-8696-4C3D11E791A4}" srcOrd="0" destOrd="0" presId="urn:microsoft.com/office/officeart/2005/8/layout/hierarchy1"/>
    <dgm:cxn modelId="{DD9092E8-726C-4103-873B-5716B934AB2F}" type="presParOf" srcId="{862EA65D-0A83-4750-8696-4C3D11E791A4}" destId="{2B5FE0A1-35A9-46F9-8F93-3EE9F2F7924F}" srcOrd="0" destOrd="0" presId="urn:microsoft.com/office/officeart/2005/8/layout/hierarchy1"/>
    <dgm:cxn modelId="{99FB8D0F-ADC1-4449-A6C9-292B84C88D4D}" type="presParOf" srcId="{862EA65D-0A83-4750-8696-4C3D11E791A4}" destId="{5EC49E89-B77D-49D1-B110-92A261FDC295}" srcOrd="1" destOrd="0" presId="urn:microsoft.com/office/officeart/2005/8/layout/hierarchy1"/>
    <dgm:cxn modelId="{DE4CF0C2-F131-4E30-8E88-0C3C1B4F3471}" type="presParOf" srcId="{0833727E-B8FF-4838-9D9A-A370E360EFD9}" destId="{4ACA9C55-707F-4001-9E63-7CF6C1C3B4B3}" srcOrd="1" destOrd="0" presId="urn:microsoft.com/office/officeart/2005/8/layout/hierarchy1"/>
    <dgm:cxn modelId="{BAB606E0-133E-40A4-A38C-926CC7444E94}" type="presParOf" srcId="{4ACA9C55-707F-4001-9E63-7CF6C1C3B4B3}" destId="{B9FFB0B0-255F-4451-BA95-C232621313A7}" srcOrd="0" destOrd="0" presId="urn:microsoft.com/office/officeart/2005/8/layout/hierarchy1"/>
    <dgm:cxn modelId="{B360CCC9-7F9B-4AD4-A647-8CCC148353B6}" type="presParOf" srcId="{4ACA9C55-707F-4001-9E63-7CF6C1C3B4B3}" destId="{3761D52C-28EC-4F91-A5FE-35D92E623CBC}" srcOrd="1" destOrd="0" presId="urn:microsoft.com/office/officeart/2005/8/layout/hierarchy1"/>
    <dgm:cxn modelId="{654580DC-5A2A-4E5E-8A78-71BA355A0313}" type="presParOf" srcId="{3761D52C-28EC-4F91-A5FE-35D92E623CBC}" destId="{AAFE6CEE-27B7-41A1-961D-22C001F10708}" srcOrd="0" destOrd="0" presId="urn:microsoft.com/office/officeart/2005/8/layout/hierarchy1"/>
    <dgm:cxn modelId="{96ED2AAD-343B-41F0-BA9C-5D7ECFABC575}" type="presParOf" srcId="{AAFE6CEE-27B7-41A1-961D-22C001F10708}" destId="{0C24A272-CD78-4216-8B78-82362CCD674F}" srcOrd="0" destOrd="0" presId="urn:microsoft.com/office/officeart/2005/8/layout/hierarchy1"/>
    <dgm:cxn modelId="{742B5254-670F-4FA2-9915-7982ECF431CC}" type="presParOf" srcId="{AAFE6CEE-27B7-41A1-961D-22C001F10708}" destId="{F0043FFF-5AE3-4E1D-A520-D1E37B2628FC}" srcOrd="1" destOrd="0" presId="urn:microsoft.com/office/officeart/2005/8/layout/hierarchy1"/>
    <dgm:cxn modelId="{CDF0E49A-DF17-430A-8007-FF261F4DA9E8}" type="presParOf" srcId="{3761D52C-28EC-4F91-A5FE-35D92E623CBC}" destId="{D3C71A52-EBBA-4E79-84A4-E8E8F17807B5}" srcOrd="1" destOrd="0" presId="urn:microsoft.com/office/officeart/2005/8/layout/hierarchy1"/>
    <dgm:cxn modelId="{97459C2F-C575-4613-BEF5-12E354D09487}" type="presParOf" srcId="{619BCF05-C1AA-446F-9EBF-48E154639858}" destId="{D0777DF5-988B-40E9-852A-9089B6BFC8E4}" srcOrd="4" destOrd="0" presId="urn:microsoft.com/office/officeart/2005/8/layout/hierarchy1"/>
    <dgm:cxn modelId="{DFC0A7E9-9590-43E4-99D1-75BFC1A03113}" type="presParOf" srcId="{619BCF05-C1AA-446F-9EBF-48E154639858}" destId="{591B667E-8318-45B6-B214-52ADB116C440}" srcOrd="5" destOrd="0" presId="urn:microsoft.com/office/officeart/2005/8/layout/hierarchy1"/>
    <dgm:cxn modelId="{E1F650C1-7FF1-4B6D-A015-6056C326C131}" type="presParOf" srcId="{591B667E-8318-45B6-B214-52ADB116C440}" destId="{1D6DDA21-E746-4D2E-9173-68967625B026}" srcOrd="0" destOrd="0" presId="urn:microsoft.com/office/officeart/2005/8/layout/hierarchy1"/>
    <dgm:cxn modelId="{858BE565-FA93-4A74-827D-C9511DDA974C}" type="presParOf" srcId="{1D6DDA21-E746-4D2E-9173-68967625B026}" destId="{2D0CBB7E-F348-4C59-B613-AEA975040691}" srcOrd="0" destOrd="0" presId="urn:microsoft.com/office/officeart/2005/8/layout/hierarchy1"/>
    <dgm:cxn modelId="{EE8BF808-FC4C-4207-8C06-A838575D0290}" type="presParOf" srcId="{1D6DDA21-E746-4D2E-9173-68967625B026}" destId="{F545F7E2-0615-4C8B-8117-E8EB508C4F31}" srcOrd="1" destOrd="0" presId="urn:microsoft.com/office/officeart/2005/8/layout/hierarchy1"/>
    <dgm:cxn modelId="{8198CA71-0FB6-4F16-B168-69CC43F26C10}" type="presParOf" srcId="{591B667E-8318-45B6-B214-52ADB116C440}" destId="{ED5DF2E2-7481-42F9-B79C-DEF767979142}" srcOrd="1" destOrd="0" presId="urn:microsoft.com/office/officeart/2005/8/layout/hierarchy1"/>
    <dgm:cxn modelId="{888D94BA-A987-42A2-8374-F6D709FCCDD8}" type="presParOf" srcId="{ED5DF2E2-7481-42F9-B79C-DEF767979142}" destId="{6F184198-42E0-472A-BA7F-B71C36768130}" srcOrd="0" destOrd="0" presId="urn:microsoft.com/office/officeart/2005/8/layout/hierarchy1"/>
    <dgm:cxn modelId="{BC1AB1F5-844C-4E69-A368-4484D51FFF77}" type="presParOf" srcId="{ED5DF2E2-7481-42F9-B79C-DEF767979142}" destId="{6E3AF7A2-0F0B-4ABC-8199-57704AD411A0}" srcOrd="1" destOrd="0" presId="urn:microsoft.com/office/officeart/2005/8/layout/hierarchy1"/>
    <dgm:cxn modelId="{F5603E26-BE5D-471B-9D47-10342789FDAC}" type="presParOf" srcId="{6E3AF7A2-0F0B-4ABC-8199-57704AD411A0}" destId="{41FB5597-1EC0-4334-BF09-849D40B0DA06}" srcOrd="0" destOrd="0" presId="urn:microsoft.com/office/officeart/2005/8/layout/hierarchy1"/>
    <dgm:cxn modelId="{1D982659-8DE6-4911-9D7E-F025EF77169A}" type="presParOf" srcId="{41FB5597-1EC0-4334-BF09-849D40B0DA06}" destId="{53AE23AE-DFA6-4790-AF99-B76CB9A6CC07}" srcOrd="0" destOrd="0" presId="urn:microsoft.com/office/officeart/2005/8/layout/hierarchy1"/>
    <dgm:cxn modelId="{FA095D9E-4C7F-4725-8DCE-F21650BADAC3}" type="presParOf" srcId="{41FB5597-1EC0-4334-BF09-849D40B0DA06}" destId="{EDD953CD-0A5D-4647-8381-041FE6887428}" srcOrd="1" destOrd="0" presId="urn:microsoft.com/office/officeart/2005/8/layout/hierarchy1"/>
    <dgm:cxn modelId="{C3DEF6B2-9A8B-4168-A27C-4B0C3BEBCA32}" type="presParOf" srcId="{6E3AF7A2-0F0B-4ABC-8199-57704AD411A0}" destId="{5BB58635-BC28-4100-8BCA-FDE948812571}" srcOrd="1" destOrd="0" presId="urn:microsoft.com/office/officeart/2005/8/layout/hierarchy1"/>
    <dgm:cxn modelId="{93C1945A-4221-4301-A681-B8082D058617}" type="presParOf" srcId="{5BB58635-BC28-4100-8BCA-FDE948812571}" destId="{8A00F36D-F339-4A88-B8FB-E1A89116A391}" srcOrd="0" destOrd="0" presId="urn:microsoft.com/office/officeart/2005/8/layout/hierarchy1"/>
    <dgm:cxn modelId="{5ACD3536-B93A-4440-B97C-EAFFC873E2B9}" type="presParOf" srcId="{5BB58635-BC28-4100-8BCA-FDE948812571}" destId="{D70D340C-1675-413B-9D21-797607667819}" srcOrd="1" destOrd="0" presId="urn:microsoft.com/office/officeart/2005/8/layout/hierarchy1"/>
    <dgm:cxn modelId="{B7E52DF8-C4AF-4CAE-9B1C-A55D2AAFF0EC}" type="presParOf" srcId="{D70D340C-1675-413B-9D21-797607667819}" destId="{F4116035-FE0E-4439-966F-113B38F6A5FF}" srcOrd="0" destOrd="0" presId="urn:microsoft.com/office/officeart/2005/8/layout/hierarchy1"/>
    <dgm:cxn modelId="{5BC62851-199D-4470-BA20-B8B25FCEDAFE}" type="presParOf" srcId="{F4116035-FE0E-4439-966F-113B38F6A5FF}" destId="{35C3F8C5-9961-48BB-B116-40C9FAE95CB1}" srcOrd="0" destOrd="0" presId="urn:microsoft.com/office/officeart/2005/8/layout/hierarchy1"/>
    <dgm:cxn modelId="{00ACA647-58C9-4D4A-83B6-21A222AE5295}" type="presParOf" srcId="{F4116035-FE0E-4439-966F-113B38F6A5FF}" destId="{31C04281-6FB7-4561-A574-20B5FF3AC2BE}" srcOrd="1" destOrd="0" presId="urn:microsoft.com/office/officeart/2005/8/layout/hierarchy1"/>
    <dgm:cxn modelId="{B40D4454-1264-4842-8755-3E51D3CDC0D1}" type="presParOf" srcId="{D70D340C-1675-413B-9D21-797607667819}" destId="{73E3C01B-2ED9-4D51-8E33-D2EBAC38FD8A}" srcOrd="1" destOrd="0" presId="urn:microsoft.com/office/officeart/2005/8/layout/hierarchy1"/>
    <dgm:cxn modelId="{03851316-067C-4FE9-AA29-BBFDFDFC66B5}" type="presParOf" srcId="{5BB58635-BC28-4100-8BCA-FDE948812571}" destId="{C3935001-DB6B-473E-B85B-1BAD640552CB}" srcOrd="2" destOrd="0" presId="urn:microsoft.com/office/officeart/2005/8/layout/hierarchy1"/>
    <dgm:cxn modelId="{C66BB437-CB30-4900-A3A5-AA60C7850BB0}" type="presParOf" srcId="{5BB58635-BC28-4100-8BCA-FDE948812571}" destId="{0A81701C-7F01-48F7-A02E-5CE91FAECB6C}" srcOrd="3" destOrd="0" presId="urn:microsoft.com/office/officeart/2005/8/layout/hierarchy1"/>
    <dgm:cxn modelId="{AE18321F-DF81-4123-8D49-6966AE8D68CC}" type="presParOf" srcId="{0A81701C-7F01-48F7-A02E-5CE91FAECB6C}" destId="{C1CB41B0-06EC-409F-9E50-A3A697A0C4E4}" srcOrd="0" destOrd="0" presId="urn:microsoft.com/office/officeart/2005/8/layout/hierarchy1"/>
    <dgm:cxn modelId="{5637D677-F364-4B29-844B-F0D5F29AE1D2}" type="presParOf" srcId="{C1CB41B0-06EC-409F-9E50-A3A697A0C4E4}" destId="{152CEEAE-7E9D-48C4-B37E-6FC6FD173D6D}" srcOrd="0" destOrd="0" presId="urn:microsoft.com/office/officeart/2005/8/layout/hierarchy1"/>
    <dgm:cxn modelId="{F40B8C29-53AC-4F21-A05F-49EE0DCDFEAF}" type="presParOf" srcId="{C1CB41B0-06EC-409F-9E50-A3A697A0C4E4}" destId="{58F71789-062A-45B6-BCA8-62300F582C1B}" srcOrd="1" destOrd="0" presId="urn:microsoft.com/office/officeart/2005/8/layout/hierarchy1"/>
    <dgm:cxn modelId="{72C041E2-96D7-4920-B82C-7877D4282250}" type="presParOf" srcId="{0A81701C-7F01-48F7-A02E-5CE91FAECB6C}" destId="{F7601494-1AE6-46C6-BB2A-8BE7DFECDB8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12E97-F25E-46F6-B245-2668C5BF02A1}">
      <dsp:nvSpPr>
        <dsp:cNvPr id="0" name=""/>
        <dsp:cNvSpPr/>
      </dsp:nvSpPr>
      <dsp:spPr>
        <a:xfrm>
          <a:off x="7810579" y="3416996"/>
          <a:ext cx="1337170" cy="636371"/>
        </a:xfrm>
        <a:custGeom>
          <a:avLst/>
          <a:gdLst/>
          <a:ahLst/>
          <a:cxnLst/>
          <a:rect l="0" t="0" r="0" b="0"/>
          <a:pathLst>
            <a:path>
              <a:moveTo>
                <a:pt x="0" y="0"/>
              </a:moveTo>
              <a:lnTo>
                <a:pt x="0" y="433668"/>
              </a:lnTo>
              <a:lnTo>
                <a:pt x="1337170" y="433668"/>
              </a:lnTo>
              <a:lnTo>
                <a:pt x="1337170" y="6363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62BC0A-847E-4BB7-AC48-AACF7304A96D}">
      <dsp:nvSpPr>
        <dsp:cNvPr id="0" name=""/>
        <dsp:cNvSpPr/>
      </dsp:nvSpPr>
      <dsp:spPr>
        <a:xfrm>
          <a:off x="6473409" y="3416996"/>
          <a:ext cx="1337170" cy="636371"/>
        </a:xfrm>
        <a:custGeom>
          <a:avLst/>
          <a:gdLst/>
          <a:ahLst/>
          <a:cxnLst/>
          <a:rect l="0" t="0" r="0" b="0"/>
          <a:pathLst>
            <a:path>
              <a:moveTo>
                <a:pt x="1337170" y="0"/>
              </a:moveTo>
              <a:lnTo>
                <a:pt x="1337170" y="433668"/>
              </a:lnTo>
              <a:lnTo>
                <a:pt x="0" y="433668"/>
              </a:lnTo>
              <a:lnTo>
                <a:pt x="0" y="6363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A9CDF-6D67-4FA7-ABB4-A67A3695088C}">
      <dsp:nvSpPr>
        <dsp:cNvPr id="0" name=""/>
        <dsp:cNvSpPr/>
      </dsp:nvSpPr>
      <dsp:spPr>
        <a:xfrm>
          <a:off x="4467653" y="1391183"/>
          <a:ext cx="3342926" cy="636371"/>
        </a:xfrm>
        <a:custGeom>
          <a:avLst/>
          <a:gdLst/>
          <a:ahLst/>
          <a:cxnLst/>
          <a:rect l="0" t="0" r="0" b="0"/>
          <a:pathLst>
            <a:path>
              <a:moveTo>
                <a:pt x="0" y="0"/>
              </a:moveTo>
              <a:lnTo>
                <a:pt x="0" y="433668"/>
              </a:lnTo>
              <a:lnTo>
                <a:pt x="3342926" y="433668"/>
              </a:lnTo>
              <a:lnTo>
                <a:pt x="3342926" y="636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8E8155-F33D-4D12-929B-F4F78D501699}">
      <dsp:nvSpPr>
        <dsp:cNvPr id="0" name=""/>
        <dsp:cNvSpPr/>
      </dsp:nvSpPr>
      <dsp:spPr>
        <a:xfrm>
          <a:off x="3753348" y="3416996"/>
          <a:ext cx="91440" cy="636371"/>
        </a:xfrm>
        <a:custGeom>
          <a:avLst/>
          <a:gdLst/>
          <a:ahLst/>
          <a:cxnLst/>
          <a:rect l="0" t="0" r="0" b="0"/>
          <a:pathLst>
            <a:path>
              <a:moveTo>
                <a:pt x="45720" y="0"/>
              </a:moveTo>
              <a:lnTo>
                <a:pt x="45720" y="6363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12D6C-1F00-45E5-A118-355E4F6569F2}">
      <dsp:nvSpPr>
        <dsp:cNvPr id="0" name=""/>
        <dsp:cNvSpPr/>
      </dsp:nvSpPr>
      <dsp:spPr>
        <a:xfrm>
          <a:off x="3799068" y="1391183"/>
          <a:ext cx="668585" cy="636371"/>
        </a:xfrm>
        <a:custGeom>
          <a:avLst/>
          <a:gdLst/>
          <a:ahLst/>
          <a:cxnLst/>
          <a:rect l="0" t="0" r="0" b="0"/>
          <a:pathLst>
            <a:path>
              <a:moveTo>
                <a:pt x="668585" y="0"/>
              </a:moveTo>
              <a:lnTo>
                <a:pt x="668585" y="433668"/>
              </a:lnTo>
              <a:lnTo>
                <a:pt x="0" y="433668"/>
              </a:lnTo>
              <a:lnTo>
                <a:pt x="0" y="636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1303B8-30EF-45FB-ACD2-2F8E4C2D4960}">
      <dsp:nvSpPr>
        <dsp:cNvPr id="0" name=""/>
        <dsp:cNvSpPr/>
      </dsp:nvSpPr>
      <dsp:spPr>
        <a:xfrm>
          <a:off x="1079007" y="3416996"/>
          <a:ext cx="91440" cy="636371"/>
        </a:xfrm>
        <a:custGeom>
          <a:avLst/>
          <a:gdLst/>
          <a:ahLst/>
          <a:cxnLst/>
          <a:rect l="0" t="0" r="0" b="0"/>
          <a:pathLst>
            <a:path>
              <a:moveTo>
                <a:pt x="45720" y="0"/>
              </a:moveTo>
              <a:lnTo>
                <a:pt x="45720" y="6363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48204-5CB0-4BE4-9533-A3C6DCF8580F}">
      <dsp:nvSpPr>
        <dsp:cNvPr id="0" name=""/>
        <dsp:cNvSpPr/>
      </dsp:nvSpPr>
      <dsp:spPr>
        <a:xfrm>
          <a:off x="1124727" y="1391183"/>
          <a:ext cx="3342926" cy="636371"/>
        </a:xfrm>
        <a:custGeom>
          <a:avLst/>
          <a:gdLst/>
          <a:ahLst/>
          <a:cxnLst/>
          <a:rect l="0" t="0" r="0" b="0"/>
          <a:pathLst>
            <a:path>
              <a:moveTo>
                <a:pt x="3342926" y="0"/>
              </a:moveTo>
              <a:lnTo>
                <a:pt x="3342926" y="433668"/>
              </a:lnTo>
              <a:lnTo>
                <a:pt x="0" y="433668"/>
              </a:lnTo>
              <a:lnTo>
                <a:pt x="0" y="636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6FF5B-6D1A-416A-AC9D-8078C32D6875}">
      <dsp:nvSpPr>
        <dsp:cNvPr id="0" name=""/>
        <dsp:cNvSpPr/>
      </dsp:nvSpPr>
      <dsp:spPr>
        <a:xfrm>
          <a:off x="3373605" y="1741"/>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7FB27-430F-4E6D-B078-B0258AF16CA2}">
      <dsp:nvSpPr>
        <dsp:cNvPr id="0" name=""/>
        <dsp:cNvSpPr/>
      </dsp:nvSpPr>
      <dsp:spPr>
        <a:xfrm>
          <a:off x="3616727" y="232707"/>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תוספת שביעית</a:t>
          </a:r>
        </a:p>
      </dsp:txBody>
      <dsp:txXfrm>
        <a:off x="3657422" y="273402"/>
        <a:ext cx="2106707" cy="1308051"/>
      </dsp:txXfrm>
    </dsp:sp>
    <dsp:sp modelId="{6D205D8A-C4D7-4E8B-814F-DCB7C3697902}">
      <dsp:nvSpPr>
        <dsp:cNvPr id="0" name=""/>
        <dsp:cNvSpPr/>
      </dsp:nvSpPr>
      <dsp:spPr>
        <a:xfrm>
          <a:off x="30679" y="2027555"/>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ED1FE6-14BB-40F9-A0EF-38723DD8D8E9}">
      <dsp:nvSpPr>
        <dsp:cNvPr id="0" name=""/>
        <dsp:cNvSpPr/>
      </dsp:nvSpPr>
      <dsp:spPr>
        <a:xfrm>
          <a:off x="273800" y="2258521"/>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חריש הנכנס (שביתת הקרקע בשביעית, שביתת כלים לב"ש)</a:t>
          </a:r>
        </a:p>
      </dsp:txBody>
      <dsp:txXfrm>
        <a:off x="314495" y="2299216"/>
        <a:ext cx="2106707" cy="1308051"/>
      </dsp:txXfrm>
    </dsp:sp>
    <dsp:sp modelId="{36566819-991B-45B3-AFDB-55D2E543661F}">
      <dsp:nvSpPr>
        <dsp:cNvPr id="0" name=""/>
        <dsp:cNvSpPr/>
      </dsp:nvSpPr>
      <dsp:spPr>
        <a:xfrm>
          <a:off x="30679" y="4053368"/>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CBD74-2002-4BC2-93EB-B2D3970DE0C9}">
      <dsp:nvSpPr>
        <dsp:cNvPr id="0" name=""/>
        <dsp:cNvSpPr/>
      </dsp:nvSpPr>
      <dsp:spPr>
        <a:xfrm>
          <a:off x="273800" y="4284334"/>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ר"ע, רמב"ם</a:t>
          </a:r>
        </a:p>
      </dsp:txBody>
      <dsp:txXfrm>
        <a:off x="314495" y="4325029"/>
        <a:ext cx="2106707" cy="1308051"/>
      </dsp:txXfrm>
    </dsp:sp>
    <dsp:sp modelId="{A137C939-76EC-45CE-B99E-D90A519ABFDA}">
      <dsp:nvSpPr>
        <dsp:cNvPr id="0" name=""/>
        <dsp:cNvSpPr/>
      </dsp:nvSpPr>
      <dsp:spPr>
        <a:xfrm>
          <a:off x="2705020" y="2027555"/>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12B6E-A8E1-4A74-86E5-4201A9CB401B}">
      <dsp:nvSpPr>
        <dsp:cNvPr id="0" name=""/>
        <dsp:cNvSpPr/>
      </dsp:nvSpPr>
      <dsp:spPr>
        <a:xfrm>
          <a:off x="2948141" y="2258521"/>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en-US" sz="1700" kern="1200" dirty="0"/>
            <a:t>Expanding the </a:t>
          </a:r>
          <a:r>
            <a:rPr lang="en-US" sz="1700" kern="1200" dirty="0" err="1"/>
            <a:t>Kedushat</a:t>
          </a:r>
          <a:r>
            <a:rPr lang="en-US" sz="1700" kern="1200" dirty="0"/>
            <a:t>- </a:t>
          </a:r>
          <a:br>
            <a:rPr lang="en-US" sz="1700" kern="1200" dirty="0"/>
          </a:br>
          <a:r>
            <a:rPr lang="he-IL" sz="1700" kern="1200" dirty="0"/>
            <a:t>אחת\בשנה</a:t>
          </a:r>
        </a:p>
      </dsp:txBody>
      <dsp:txXfrm>
        <a:off x="2988836" y="2299216"/>
        <a:ext cx="2106707" cy="1308051"/>
      </dsp:txXfrm>
    </dsp:sp>
    <dsp:sp modelId="{89EBA91A-9698-475A-BC9D-A1BF84C19EC4}">
      <dsp:nvSpPr>
        <dsp:cNvPr id="0" name=""/>
        <dsp:cNvSpPr/>
      </dsp:nvSpPr>
      <dsp:spPr>
        <a:xfrm>
          <a:off x="2705020" y="4053368"/>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2EFE42-828D-4A3A-8D02-59B25CD8AC24}">
      <dsp:nvSpPr>
        <dsp:cNvPr id="0" name=""/>
        <dsp:cNvSpPr/>
      </dsp:nvSpPr>
      <dsp:spPr>
        <a:xfrm>
          <a:off x="2948141" y="4284334"/>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רש"י- תוספת שביעית שווה לדיני שביעית</a:t>
          </a:r>
        </a:p>
      </dsp:txBody>
      <dsp:txXfrm>
        <a:off x="2988836" y="4325029"/>
        <a:ext cx="2106707" cy="1308051"/>
      </dsp:txXfrm>
    </dsp:sp>
    <dsp:sp modelId="{58AAEFBB-1255-4928-B1AC-BB75181DD514}">
      <dsp:nvSpPr>
        <dsp:cNvPr id="0" name=""/>
        <dsp:cNvSpPr/>
      </dsp:nvSpPr>
      <dsp:spPr>
        <a:xfrm>
          <a:off x="6716531" y="2027555"/>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4A01CA-DB1A-4DE8-9CBB-E9361373CE88}">
      <dsp:nvSpPr>
        <dsp:cNvPr id="0" name=""/>
        <dsp:cNvSpPr/>
      </dsp:nvSpPr>
      <dsp:spPr>
        <a:xfrm>
          <a:off x="6959653" y="2258521"/>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תוספת כמטרה שלנו ליצור שביעית מצדנו (</a:t>
          </a:r>
          <a:r>
            <a:rPr lang="he-IL" sz="1700" b="0" i="0" kern="1200" dirty="0" err="1"/>
            <a:t>אתערותא</a:t>
          </a:r>
          <a:r>
            <a:rPr lang="he-IL" sz="1700" b="0" i="0" kern="1200" dirty="0"/>
            <a:t> </a:t>
          </a:r>
          <a:r>
            <a:rPr lang="he-IL" sz="1700" b="0" i="0" kern="1200" dirty="0" err="1"/>
            <a:t>דלתתא</a:t>
          </a:r>
          <a:r>
            <a:rPr lang="he-IL" sz="1700" kern="1200" dirty="0"/>
            <a:t>)</a:t>
          </a:r>
        </a:p>
      </dsp:txBody>
      <dsp:txXfrm>
        <a:off x="7000348" y="2299216"/>
        <a:ext cx="2106707" cy="1308051"/>
      </dsp:txXfrm>
    </dsp:sp>
    <dsp:sp modelId="{435C9CCF-3A9C-4C78-92DF-7C222C24E1F1}">
      <dsp:nvSpPr>
        <dsp:cNvPr id="0" name=""/>
        <dsp:cNvSpPr/>
      </dsp:nvSpPr>
      <dsp:spPr>
        <a:xfrm>
          <a:off x="5379360" y="4053368"/>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0A1E8C-505C-4240-B004-F65988034EDE}">
      <dsp:nvSpPr>
        <dsp:cNvPr id="0" name=""/>
        <dsp:cNvSpPr/>
      </dsp:nvSpPr>
      <dsp:spPr>
        <a:xfrm>
          <a:off x="5622482" y="4284334"/>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שמיטה- איסור גם בהשרשה שצריך שביתת הארץ</a:t>
          </a:r>
        </a:p>
      </dsp:txBody>
      <dsp:txXfrm>
        <a:off x="5663177" y="4325029"/>
        <a:ext cx="2106707" cy="1308051"/>
      </dsp:txXfrm>
    </dsp:sp>
    <dsp:sp modelId="{D3AFF0E5-1265-4498-AB5E-EB2BFC942434}">
      <dsp:nvSpPr>
        <dsp:cNvPr id="0" name=""/>
        <dsp:cNvSpPr/>
      </dsp:nvSpPr>
      <dsp:spPr>
        <a:xfrm>
          <a:off x="8053701" y="4053368"/>
          <a:ext cx="2188097" cy="13894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6E921B-36D2-40BB-94D8-BA9884EB50F1}">
      <dsp:nvSpPr>
        <dsp:cNvPr id="0" name=""/>
        <dsp:cNvSpPr/>
      </dsp:nvSpPr>
      <dsp:spPr>
        <a:xfrm>
          <a:off x="8296823" y="4284334"/>
          <a:ext cx="2188097" cy="138944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תוספת- רק מלאכות האדם אסורות</a:t>
          </a:r>
          <a:br>
            <a:rPr lang="en-US" sz="1700" kern="1200" dirty="0"/>
          </a:br>
          <a:r>
            <a:rPr lang="he-IL" sz="1700" kern="1200" dirty="0"/>
            <a:t>אנו פועלים ל"תשמטנה </a:t>
          </a:r>
          <a:r>
            <a:rPr lang="he-IL" sz="1700" kern="1200" dirty="0" err="1"/>
            <a:t>ונטשתה</a:t>
          </a:r>
          <a:r>
            <a:rPr lang="he-IL" sz="1700" kern="1200" dirty="0"/>
            <a:t>"</a:t>
          </a:r>
          <a:br>
            <a:rPr lang="en-US" sz="1700" kern="1200" dirty="0"/>
          </a:br>
          <a:r>
            <a:rPr lang="he-IL" sz="1700" kern="1200" dirty="0"/>
            <a:t>(ר"ת- השרשה מותרת)</a:t>
          </a:r>
        </a:p>
      </dsp:txBody>
      <dsp:txXfrm>
        <a:off x="8337518" y="4325029"/>
        <a:ext cx="2106707" cy="1308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65982-B68C-45A7-91E6-8BCC3DE33C40}">
      <dsp:nvSpPr>
        <dsp:cNvPr id="0" name=""/>
        <dsp:cNvSpPr/>
      </dsp:nvSpPr>
      <dsp:spPr>
        <a:xfrm>
          <a:off x="8079224" y="4011272"/>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412E97-F25E-46F6-B245-2668C5BF02A1}">
      <dsp:nvSpPr>
        <dsp:cNvPr id="0" name=""/>
        <dsp:cNvSpPr/>
      </dsp:nvSpPr>
      <dsp:spPr>
        <a:xfrm>
          <a:off x="7139363" y="2518117"/>
          <a:ext cx="985580" cy="469046"/>
        </a:xfrm>
        <a:custGeom>
          <a:avLst/>
          <a:gdLst/>
          <a:ahLst/>
          <a:cxnLst/>
          <a:rect l="0" t="0" r="0" b="0"/>
          <a:pathLst>
            <a:path>
              <a:moveTo>
                <a:pt x="0" y="0"/>
              </a:moveTo>
              <a:lnTo>
                <a:pt x="0" y="319641"/>
              </a:lnTo>
              <a:lnTo>
                <a:pt x="985580" y="319641"/>
              </a:lnTo>
              <a:lnTo>
                <a:pt x="98558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62BC0A-847E-4BB7-AC48-AACF7304A96D}">
      <dsp:nvSpPr>
        <dsp:cNvPr id="0" name=""/>
        <dsp:cNvSpPr/>
      </dsp:nvSpPr>
      <dsp:spPr>
        <a:xfrm>
          <a:off x="6153782" y="2518117"/>
          <a:ext cx="985580" cy="469046"/>
        </a:xfrm>
        <a:custGeom>
          <a:avLst/>
          <a:gdLst/>
          <a:ahLst/>
          <a:cxnLst/>
          <a:rect l="0" t="0" r="0" b="0"/>
          <a:pathLst>
            <a:path>
              <a:moveTo>
                <a:pt x="985580" y="0"/>
              </a:moveTo>
              <a:lnTo>
                <a:pt x="985580" y="319641"/>
              </a:lnTo>
              <a:lnTo>
                <a:pt x="0" y="319641"/>
              </a:lnTo>
              <a:lnTo>
                <a:pt x="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A9CDF-6D67-4FA7-ABB4-A67A3695088C}">
      <dsp:nvSpPr>
        <dsp:cNvPr id="0" name=""/>
        <dsp:cNvSpPr/>
      </dsp:nvSpPr>
      <dsp:spPr>
        <a:xfrm>
          <a:off x="4675411" y="1024962"/>
          <a:ext cx="2463951" cy="469046"/>
        </a:xfrm>
        <a:custGeom>
          <a:avLst/>
          <a:gdLst/>
          <a:ahLst/>
          <a:cxnLst/>
          <a:rect l="0" t="0" r="0" b="0"/>
          <a:pathLst>
            <a:path>
              <a:moveTo>
                <a:pt x="0" y="0"/>
              </a:moveTo>
              <a:lnTo>
                <a:pt x="0" y="319641"/>
              </a:lnTo>
              <a:lnTo>
                <a:pt x="2463951" y="319641"/>
              </a:lnTo>
              <a:lnTo>
                <a:pt x="2463951"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CF2657-0047-4F5D-8C85-235AE1ECF765}">
      <dsp:nvSpPr>
        <dsp:cNvPr id="0" name=""/>
        <dsp:cNvSpPr/>
      </dsp:nvSpPr>
      <dsp:spPr>
        <a:xfrm>
          <a:off x="4136900" y="4011272"/>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8E8155-F33D-4D12-929B-F4F78D501699}">
      <dsp:nvSpPr>
        <dsp:cNvPr id="0" name=""/>
        <dsp:cNvSpPr/>
      </dsp:nvSpPr>
      <dsp:spPr>
        <a:xfrm>
          <a:off x="4136900" y="2518117"/>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12D6C-1F00-45E5-A118-355E4F6569F2}">
      <dsp:nvSpPr>
        <dsp:cNvPr id="0" name=""/>
        <dsp:cNvSpPr/>
      </dsp:nvSpPr>
      <dsp:spPr>
        <a:xfrm>
          <a:off x="4182620" y="1024962"/>
          <a:ext cx="492790" cy="469046"/>
        </a:xfrm>
        <a:custGeom>
          <a:avLst/>
          <a:gdLst/>
          <a:ahLst/>
          <a:cxnLst/>
          <a:rect l="0" t="0" r="0" b="0"/>
          <a:pathLst>
            <a:path>
              <a:moveTo>
                <a:pt x="492790" y="0"/>
              </a:moveTo>
              <a:lnTo>
                <a:pt x="492790" y="319641"/>
              </a:lnTo>
              <a:lnTo>
                <a:pt x="0" y="319641"/>
              </a:lnTo>
              <a:lnTo>
                <a:pt x="0"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1303B8-30EF-45FB-ACD2-2F8E4C2D4960}">
      <dsp:nvSpPr>
        <dsp:cNvPr id="0" name=""/>
        <dsp:cNvSpPr/>
      </dsp:nvSpPr>
      <dsp:spPr>
        <a:xfrm>
          <a:off x="2165739" y="2518117"/>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48204-5CB0-4BE4-9533-A3C6DCF8580F}">
      <dsp:nvSpPr>
        <dsp:cNvPr id="0" name=""/>
        <dsp:cNvSpPr/>
      </dsp:nvSpPr>
      <dsp:spPr>
        <a:xfrm>
          <a:off x="2211459" y="1024962"/>
          <a:ext cx="2463951" cy="469046"/>
        </a:xfrm>
        <a:custGeom>
          <a:avLst/>
          <a:gdLst/>
          <a:ahLst/>
          <a:cxnLst/>
          <a:rect l="0" t="0" r="0" b="0"/>
          <a:pathLst>
            <a:path>
              <a:moveTo>
                <a:pt x="2463951" y="0"/>
              </a:moveTo>
              <a:lnTo>
                <a:pt x="2463951" y="319641"/>
              </a:lnTo>
              <a:lnTo>
                <a:pt x="0" y="319641"/>
              </a:lnTo>
              <a:lnTo>
                <a:pt x="0"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6FF5B-6D1A-416A-AC9D-8078C32D6875}">
      <dsp:nvSpPr>
        <dsp:cNvPr id="0" name=""/>
        <dsp:cNvSpPr/>
      </dsp:nvSpPr>
      <dsp:spPr>
        <a:xfrm>
          <a:off x="3869027" y="85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7FB27-430F-4E6D-B078-B0258AF16CA2}">
      <dsp:nvSpPr>
        <dsp:cNvPr id="0" name=""/>
        <dsp:cNvSpPr/>
      </dsp:nvSpPr>
      <dsp:spPr>
        <a:xfrm>
          <a:off x="4048223" y="171091"/>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שביעית</a:t>
          </a:r>
        </a:p>
      </dsp:txBody>
      <dsp:txXfrm>
        <a:off x="4078218" y="201086"/>
        <a:ext cx="1552778" cy="964118"/>
      </dsp:txXfrm>
    </dsp:sp>
    <dsp:sp modelId="{6D205D8A-C4D7-4E8B-814F-DCB7C3697902}">
      <dsp:nvSpPr>
        <dsp:cNvPr id="0" name=""/>
        <dsp:cNvSpPr/>
      </dsp:nvSpPr>
      <dsp:spPr>
        <a:xfrm>
          <a:off x="1405075"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ED1FE6-14BB-40F9-A0EF-38723DD8D8E9}">
      <dsp:nvSpPr>
        <dsp:cNvPr id="0" name=""/>
        <dsp:cNvSpPr/>
      </dsp:nvSpPr>
      <dsp:spPr>
        <a:xfrm>
          <a:off x="1584271"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חריש הנכנס (שביתת הקרקע בשביעית, שביתת כלים לב"ש)</a:t>
          </a:r>
        </a:p>
      </dsp:txBody>
      <dsp:txXfrm>
        <a:off x="1614266" y="1694240"/>
        <a:ext cx="1552778" cy="964118"/>
      </dsp:txXfrm>
    </dsp:sp>
    <dsp:sp modelId="{36566819-991B-45B3-AFDB-55D2E543661F}">
      <dsp:nvSpPr>
        <dsp:cNvPr id="0" name=""/>
        <dsp:cNvSpPr/>
      </dsp:nvSpPr>
      <dsp:spPr>
        <a:xfrm>
          <a:off x="1405075"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CBD74-2002-4BC2-93EB-B2D3970DE0C9}">
      <dsp:nvSpPr>
        <dsp:cNvPr id="0" name=""/>
        <dsp:cNvSpPr/>
      </dsp:nvSpPr>
      <dsp:spPr>
        <a:xfrm>
          <a:off x="1584271"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ר"ע, רמב"ם</a:t>
          </a:r>
        </a:p>
      </dsp:txBody>
      <dsp:txXfrm>
        <a:off x="1614266" y="3187395"/>
        <a:ext cx="1552778" cy="964118"/>
      </dsp:txXfrm>
    </dsp:sp>
    <dsp:sp modelId="{A137C939-76EC-45CE-B99E-D90A519ABFDA}">
      <dsp:nvSpPr>
        <dsp:cNvPr id="0" name=""/>
        <dsp:cNvSpPr/>
      </dsp:nvSpPr>
      <dsp:spPr>
        <a:xfrm>
          <a:off x="3376236"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12B6E-A8E1-4A74-86E5-4201A9CB401B}">
      <dsp:nvSpPr>
        <dsp:cNvPr id="0" name=""/>
        <dsp:cNvSpPr/>
      </dsp:nvSpPr>
      <dsp:spPr>
        <a:xfrm>
          <a:off x="3555433"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Expanding the </a:t>
          </a:r>
          <a:r>
            <a:rPr lang="en-US" sz="1200" kern="1200" dirty="0" err="1"/>
            <a:t>Kedushat</a:t>
          </a:r>
          <a:r>
            <a:rPr lang="en-US" sz="1200" kern="1200" dirty="0"/>
            <a:t>- </a:t>
          </a:r>
          <a:br>
            <a:rPr lang="en-US" sz="1200" kern="1200" dirty="0"/>
          </a:br>
          <a:r>
            <a:rPr lang="he-IL" sz="1200" kern="1200" dirty="0"/>
            <a:t>אחת\בשנה</a:t>
          </a:r>
        </a:p>
      </dsp:txBody>
      <dsp:txXfrm>
        <a:off x="3585428" y="1694240"/>
        <a:ext cx="1552778" cy="964118"/>
      </dsp:txXfrm>
    </dsp:sp>
    <dsp:sp modelId="{89EBA91A-9698-475A-BC9D-A1BF84C19EC4}">
      <dsp:nvSpPr>
        <dsp:cNvPr id="0" name=""/>
        <dsp:cNvSpPr/>
      </dsp:nvSpPr>
      <dsp:spPr>
        <a:xfrm>
          <a:off x="3376236"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2EFE42-828D-4A3A-8D02-59B25CD8AC24}">
      <dsp:nvSpPr>
        <dsp:cNvPr id="0" name=""/>
        <dsp:cNvSpPr/>
      </dsp:nvSpPr>
      <dsp:spPr>
        <a:xfrm>
          <a:off x="3555433"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רש"י- תוספת שביעית שווה לדיני שביעית</a:t>
          </a:r>
        </a:p>
      </dsp:txBody>
      <dsp:txXfrm>
        <a:off x="3585428" y="3187395"/>
        <a:ext cx="1552778" cy="964118"/>
      </dsp:txXfrm>
    </dsp:sp>
    <dsp:sp modelId="{76FED004-34B5-4877-982F-6D448DD43DFC}">
      <dsp:nvSpPr>
        <dsp:cNvPr id="0" name=""/>
        <dsp:cNvSpPr/>
      </dsp:nvSpPr>
      <dsp:spPr>
        <a:xfrm>
          <a:off x="3376236"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9E56A-9F12-44AC-8FE2-C9E0F605D4B2}">
      <dsp:nvSpPr>
        <dsp:cNvPr id="0" name=""/>
        <dsp:cNvSpPr/>
      </dsp:nvSpPr>
      <dsp:spPr>
        <a:xfrm>
          <a:off x="3555433"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ויש ללקות כמו כל מלאכה בשביעית</a:t>
          </a:r>
        </a:p>
      </dsp:txBody>
      <dsp:txXfrm>
        <a:off x="3585428" y="4680550"/>
        <a:ext cx="1552778" cy="964118"/>
      </dsp:txXfrm>
    </dsp:sp>
    <dsp:sp modelId="{58AAEFBB-1255-4928-B1AC-BB75181DD514}">
      <dsp:nvSpPr>
        <dsp:cNvPr id="0" name=""/>
        <dsp:cNvSpPr/>
      </dsp:nvSpPr>
      <dsp:spPr>
        <a:xfrm>
          <a:off x="6332979"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4A01CA-DB1A-4DE8-9CBB-E9361373CE88}">
      <dsp:nvSpPr>
        <dsp:cNvPr id="0" name=""/>
        <dsp:cNvSpPr/>
      </dsp:nvSpPr>
      <dsp:spPr>
        <a:xfrm>
          <a:off x="6512175"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כמטרה שלנו ליצור שביעית מצדנו (</a:t>
          </a:r>
          <a:r>
            <a:rPr lang="he-IL" sz="1200" b="0" i="0" kern="1200" dirty="0" err="1"/>
            <a:t>אתערותא</a:t>
          </a:r>
          <a:r>
            <a:rPr lang="he-IL" sz="1200" b="0" i="0" kern="1200" dirty="0"/>
            <a:t> </a:t>
          </a:r>
          <a:r>
            <a:rPr lang="he-IL" sz="1200" b="0" i="0" kern="1200" dirty="0" err="1"/>
            <a:t>דלתתא</a:t>
          </a:r>
          <a:r>
            <a:rPr lang="he-IL" sz="1200" kern="1200" dirty="0"/>
            <a:t>)</a:t>
          </a:r>
        </a:p>
      </dsp:txBody>
      <dsp:txXfrm>
        <a:off x="6542170" y="1694240"/>
        <a:ext cx="1552778" cy="964118"/>
      </dsp:txXfrm>
    </dsp:sp>
    <dsp:sp modelId="{435C9CCF-3A9C-4C78-92DF-7C222C24E1F1}">
      <dsp:nvSpPr>
        <dsp:cNvPr id="0" name=""/>
        <dsp:cNvSpPr/>
      </dsp:nvSpPr>
      <dsp:spPr>
        <a:xfrm>
          <a:off x="5347398"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0A1E8C-505C-4240-B004-F65988034EDE}">
      <dsp:nvSpPr>
        <dsp:cNvPr id="0" name=""/>
        <dsp:cNvSpPr/>
      </dsp:nvSpPr>
      <dsp:spPr>
        <a:xfrm>
          <a:off x="5526594"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שמיטה- איסור גם בהשרשה שצריך שביתת הארץ</a:t>
          </a:r>
        </a:p>
      </dsp:txBody>
      <dsp:txXfrm>
        <a:off x="5556589" y="3187395"/>
        <a:ext cx="1552778" cy="964118"/>
      </dsp:txXfrm>
    </dsp:sp>
    <dsp:sp modelId="{D3AFF0E5-1265-4498-AB5E-EB2BFC942434}">
      <dsp:nvSpPr>
        <dsp:cNvPr id="0" name=""/>
        <dsp:cNvSpPr/>
      </dsp:nvSpPr>
      <dsp:spPr>
        <a:xfrm>
          <a:off x="7318559"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6E921B-36D2-40BB-94D8-BA9884EB50F1}">
      <dsp:nvSpPr>
        <dsp:cNvPr id="0" name=""/>
        <dsp:cNvSpPr/>
      </dsp:nvSpPr>
      <dsp:spPr>
        <a:xfrm>
          <a:off x="7497756"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רק מלאכות האדם אסורות</a:t>
          </a:r>
          <a:br>
            <a:rPr lang="en-US" sz="1200" kern="1200" dirty="0"/>
          </a:br>
          <a:r>
            <a:rPr lang="he-IL" sz="1200" kern="1200" dirty="0"/>
            <a:t>אנו פועלים ל"תשמטנה </a:t>
          </a:r>
          <a:r>
            <a:rPr lang="he-IL" sz="1200" kern="1200" dirty="0" err="1"/>
            <a:t>ונטשתה</a:t>
          </a:r>
          <a:r>
            <a:rPr lang="he-IL" sz="1200" kern="1200" dirty="0"/>
            <a:t>"</a:t>
          </a:r>
          <a:br>
            <a:rPr lang="en-US" sz="1200" kern="1200" dirty="0"/>
          </a:br>
          <a:r>
            <a:rPr lang="he-IL" sz="1200" kern="1200" dirty="0"/>
            <a:t>(ר"ת- השרשה מותרת)</a:t>
          </a:r>
        </a:p>
      </dsp:txBody>
      <dsp:txXfrm>
        <a:off x="7527751" y="3187395"/>
        <a:ext cx="1552778" cy="964118"/>
      </dsp:txXfrm>
    </dsp:sp>
    <dsp:sp modelId="{E9EA99F5-BFEA-49AE-AB7C-BE032A7BF9CB}">
      <dsp:nvSpPr>
        <dsp:cNvPr id="0" name=""/>
        <dsp:cNvSpPr/>
      </dsp:nvSpPr>
      <dsp:spPr>
        <a:xfrm>
          <a:off x="7318559"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3EDFC8-FE19-442C-9A76-11568811AB39}">
      <dsp:nvSpPr>
        <dsp:cNvPr id="0" name=""/>
        <dsp:cNvSpPr/>
      </dsp:nvSpPr>
      <dsp:spPr>
        <a:xfrm>
          <a:off x="7497756"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וכיון שתוספת שביעית עשה, אין מלקות </a:t>
          </a:r>
        </a:p>
      </dsp:txBody>
      <dsp:txXfrm>
        <a:off x="7527751" y="4680550"/>
        <a:ext cx="1552778" cy="9641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654A7-ABEF-46C0-83F8-E6D4E9F9CCE6}">
      <dsp:nvSpPr>
        <dsp:cNvPr id="0" name=""/>
        <dsp:cNvSpPr/>
      </dsp:nvSpPr>
      <dsp:spPr>
        <a:xfrm>
          <a:off x="7632153" y="4011272"/>
          <a:ext cx="985580" cy="469046"/>
        </a:xfrm>
        <a:custGeom>
          <a:avLst/>
          <a:gdLst/>
          <a:ahLst/>
          <a:cxnLst/>
          <a:rect l="0" t="0" r="0" b="0"/>
          <a:pathLst>
            <a:path>
              <a:moveTo>
                <a:pt x="0" y="0"/>
              </a:moveTo>
              <a:lnTo>
                <a:pt x="0" y="319641"/>
              </a:lnTo>
              <a:lnTo>
                <a:pt x="985580" y="319641"/>
              </a:lnTo>
              <a:lnTo>
                <a:pt x="98558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465982-B68C-45A7-91E6-8BCC3DE33C40}">
      <dsp:nvSpPr>
        <dsp:cNvPr id="0" name=""/>
        <dsp:cNvSpPr/>
      </dsp:nvSpPr>
      <dsp:spPr>
        <a:xfrm>
          <a:off x="6646572" y="4011272"/>
          <a:ext cx="985580" cy="469046"/>
        </a:xfrm>
        <a:custGeom>
          <a:avLst/>
          <a:gdLst/>
          <a:ahLst/>
          <a:cxnLst/>
          <a:rect l="0" t="0" r="0" b="0"/>
          <a:pathLst>
            <a:path>
              <a:moveTo>
                <a:pt x="985580" y="0"/>
              </a:moveTo>
              <a:lnTo>
                <a:pt x="985580" y="319641"/>
              </a:lnTo>
              <a:lnTo>
                <a:pt x="0" y="319641"/>
              </a:lnTo>
              <a:lnTo>
                <a:pt x="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412E97-F25E-46F6-B245-2668C5BF02A1}">
      <dsp:nvSpPr>
        <dsp:cNvPr id="0" name=""/>
        <dsp:cNvSpPr/>
      </dsp:nvSpPr>
      <dsp:spPr>
        <a:xfrm>
          <a:off x="6646572" y="2518117"/>
          <a:ext cx="985580" cy="469046"/>
        </a:xfrm>
        <a:custGeom>
          <a:avLst/>
          <a:gdLst/>
          <a:ahLst/>
          <a:cxnLst/>
          <a:rect l="0" t="0" r="0" b="0"/>
          <a:pathLst>
            <a:path>
              <a:moveTo>
                <a:pt x="0" y="0"/>
              </a:moveTo>
              <a:lnTo>
                <a:pt x="0" y="319641"/>
              </a:lnTo>
              <a:lnTo>
                <a:pt x="985580" y="319641"/>
              </a:lnTo>
              <a:lnTo>
                <a:pt x="98558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62BC0A-847E-4BB7-AC48-AACF7304A96D}">
      <dsp:nvSpPr>
        <dsp:cNvPr id="0" name=""/>
        <dsp:cNvSpPr/>
      </dsp:nvSpPr>
      <dsp:spPr>
        <a:xfrm>
          <a:off x="5660992" y="2518117"/>
          <a:ext cx="985580" cy="469046"/>
        </a:xfrm>
        <a:custGeom>
          <a:avLst/>
          <a:gdLst/>
          <a:ahLst/>
          <a:cxnLst/>
          <a:rect l="0" t="0" r="0" b="0"/>
          <a:pathLst>
            <a:path>
              <a:moveTo>
                <a:pt x="985580" y="0"/>
              </a:moveTo>
              <a:lnTo>
                <a:pt x="985580" y="319641"/>
              </a:lnTo>
              <a:lnTo>
                <a:pt x="0" y="319641"/>
              </a:lnTo>
              <a:lnTo>
                <a:pt x="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A9CDF-6D67-4FA7-ABB4-A67A3695088C}">
      <dsp:nvSpPr>
        <dsp:cNvPr id="0" name=""/>
        <dsp:cNvSpPr/>
      </dsp:nvSpPr>
      <dsp:spPr>
        <a:xfrm>
          <a:off x="4182620" y="1024962"/>
          <a:ext cx="2463951" cy="469046"/>
        </a:xfrm>
        <a:custGeom>
          <a:avLst/>
          <a:gdLst/>
          <a:ahLst/>
          <a:cxnLst/>
          <a:rect l="0" t="0" r="0" b="0"/>
          <a:pathLst>
            <a:path>
              <a:moveTo>
                <a:pt x="0" y="0"/>
              </a:moveTo>
              <a:lnTo>
                <a:pt x="0" y="319641"/>
              </a:lnTo>
              <a:lnTo>
                <a:pt x="2463951" y="319641"/>
              </a:lnTo>
              <a:lnTo>
                <a:pt x="2463951"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727008-5524-4867-AFBD-9F79124D0999}">
      <dsp:nvSpPr>
        <dsp:cNvPr id="0" name=""/>
        <dsp:cNvSpPr/>
      </dsp:nvSpPr>
      <dsp:spPr>
        <a:xfrm>
          <a:off x="3689830" y="4011272"/>
          <a:ext cx="985580" cy="469046"/>
        </a:xfrm>
        <a:custGeom>
          <a:avLst/>
          <a:gdLst/>
          <a:ahLst/>
          <a:cxnLst/>
          <a:rect l="0" t="0" r="0" b="0"/>
          <a:pathLst>
            <a:path>
              <a:moveTo>
                <a:pt x="0" y="0"/>
              </a:moveTo>
              <a:lnTo>
                <a:pt x="0" y="319641"/>
              </a:lnTo>
              <a:lnTo>
                <a:pt x="985580" y="319641"/>
              </a:lnTo>
              <a:lnTo>
                <a:pt x="98558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CF2657-0047-4F5D-8C85-235AE1ECF765}">
      <dsp:nvSpPr>
        <dsp:cNvPr id="0" name=""/>
        <dsp:cNvSpPr/>
      </dsp:nvSpPr>
      <dsp:spPr>
        <a:xfrm>
          <a:off x="2704249" y="4011272"/>
          <a:ext cx="985580" cy="469046"/>
        </a:xfrm>
        <a:custGeom>
          <a:avLst/>
          <a:gdLst/>
          <a:ahLst/>
          <a:cxnLst/>
          <a:rect l="0" t="0" r="0" b="0"/>
          <a:pathLst>
            <a:path>
              <a:moveTo>
                <a:pt x="985580" y="0"/>
              </a:moveTo>
              <a:lnTo>
                <a:pt x="985580" y="319641"/>
              </a:lnTo>
              <a:lnTo>
                <a:pt x="0" y="319641"/>
              </a:lnTo>
              <a:lnTo>
                <a:pt x="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8E8155-F33D-4D12-929B-F4F78D501699}">
      <dsp:nvSpPr>
        <dsp:cNvPr id="0" name=""/>
        <dsp:cNvSpPr/>
      </dsp:nvSpPr>
      <dsp:spPr>
        <a:xfrm>
          <a:off x="3644110" y="2518117"/>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012D6C-1F00-45E5-A118-355E4F6569F2}">
      <dsp:nvSpPr>
        <dsp:cNvPr id="0" name=""/>
        <dsp:cNvSpPr/>
      </dsp:nvSpPr>
      <dsp:spPr>
        <a:xfrm>
          <a:off x="3689830" y="1024962"/>
          <a:ext cx="492790" cy="469046"/>
        </a:xfrm>
        <a:custGeom>
          <a:avLst/>
          <a:gdLst/>
          <a:ahLst/>
          <a:cxnLst/>
          <a:rect l="0" t="0" r="0" b="0"/>
          <a:pathLst>
            <a:path>
              <a:moveTo>
                <a:pt x="492790" y="0"/>
              </a:moveTo>
              <a:lnTo>
                <a:pt x="492790" y="319641"/>
              </a:lnTo>
              <a:lnTo>
                <a:pt x="0" y="319641"/>
              </a:lnTo>
              <a:lnTo>
                <a:pt x="0"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1303B8-30EF-45FB-ACD2-2F8E4C2D4960}">
      <dsp:nvSpPr>
        <dsp:cNvPr id="0" name=""/>
        <dsp:cNvSpPr/>
      </dsp:nvSpPr>
      <dsp:spPr>
        <a:xfrm>
          <a:off x="1672949" y="2518117"/>
          <a:ext cx="91440" cy="469046"/>
        </a:xfrm>
        <a:custGeom>
          <a:avLst/>
          <a:gdLst/>
          <a:ahLst/>
          <a:cxnLst/>
          <a:rect l="0" t="0" r="0" b="0"/>
          <a:pathLst>
            <a:path>
              <a:moveTo>
                <a:pt x="45720" y="0"/>
              </a:moveTo>
              <a:lnTo>
                <a:pt x="45720" y="4690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48204-5CB0-4BE4-9533-A3C6DCF8580F}">
      <dsp:nvSpPr>
        <dsp:cNvPr id="0" name=""/>
        <dsp:cNvSpPr/>
      </dsp:nvSpPr>
      <dsp:spPr>
        <a:xfrm>
          <a:off x="1718669" y="1024962"/>
          <a:ext cx="2463951" cy="469046"/>
        </a:xfrm>
        <a:custGeom>
          <a:avLst/>
          <a:gdLst/>
          <a:ahLst/>
          <a:cxnLst/>
          <a:rect l="0" t="0" r="0" b="0"/>
          <a:pathLst>
            <a:path>
              <a:moveTo>
                <a:pt x="2463951" y="0"/>
              </a:moveTo>
              <a:lnTo>
                <a:pt x="2463951" y="319641"/>
              </a:lnTo>
              <a:lnTo>
                <a:pt x="0" y="319641"/>
              </a:lnTo>
              <a:lnTo>
                <a:pt x="0" y="4690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6FF5B-6D1A-416A-AC9D-8078C32D6875}">
      <dsp:nvSpPr>
        <dsp:cNvPr id="0" name=""/>
        <dsp:cNvSpPr/>
      </dsp:nvSpPr>
      <dsp:spPr>
        <a:xfrm>
          <a:off x="3376236" y="85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7FB27-430F-4E6D-B078-B0258AF16CA2}">
      <dsp:nvSpPr>
        <dsp:cNvPr id="0" name=""/>
        <dsp:cNvSpPr/>
      </dsp:nvSpPr>
      <dsp:spPr>
        <a:xfrm>
          <a:off x="3555433" y="171091"/>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שביעית</a:t>
          </a:r>
        </a:p>
      </dsp:txBody>
      <dsp:txXfrm>
        <a:off x="3585428" y="201086"/>
        <a:ext cx="1552778" cy="964118"/>
      </dsp:txXfrm>
    </dsp:sp>
    <dsp:sp modelId="{6D205D8A-C4D7-4E8B-814F-DCB7C3697902}">
      <dsp:nvSpPr>
        <dsp:cNvPr id="0" name=""/>
        <dsp:cNvSpPr/>
      </dsp:nvSpPr>
      <dsp:spPr>
        <a:xfrm>
          <a:off x="912284"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ED1FE6-14BB-40F9-A0EF-38723DD8D8E9}">
      <dsp:nvSpPr>
        <dsp:cNvPr id="0" name=""/>
        <dsp:cNvSpPr/>
      </dsp:nvSpPr>
      <dsp:spPr>
        <a:xfrm>
          <a:off x="1091481"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חריש הנכנס (שביתת הקרקע בשביעית, שביתת כלים לב"ש)</a:t>
          </a:r>
        </a:p>
      </dsp:txBody>
      <dsp:txXfrm>
        <a:off x="1121476" y="1694240"/>
        <a:ext cx="1552778" cy="964118"/>
      </dsp:txXfrm>
    </dsp:sp>
    <dsp:sp modelId="{36566819-991B-45B3-AFDB-55D2E543661F}">
      <dsp:nvSpPr>
        <dsp:cNvPr id="0" name=""/>
        <dsp:cNvSpPr/>
      </dsp:nvSpPr>
      <dsp:spPr>
        <a:xfrm>
          <a:off x="912284"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CCBD74-2002-4BC2-93EB-B2D3970DE0C9}">
      <dsp:nvSpPr>
        <dsp:cNvPr id="0" name=""/>
        <dsp:cNvSpPr/>
      </dsp:nvSpPr>
      <dsp:spPr>
        <a:xfrm>
          <a:off x="1091481"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ר"ע, רמב"ם</a:t>
          </a:r>
        </a:p>
      </dsp:txBody>
      <dsp:txXfrm>
        <a:off x="1121476" y="3187395"/>
        <a:ext cx="1552778" cy="964118"/>
      </dsp:txXfrm>
    </dsp:sp>
    <dsp:sp modelId="{A137C939-76EC-45CE-B99E-D90A519ABFDA}">
      <dsp:nvSpPr>
        <dsp:cNvPr id="0" name=""/>
        <dsp:cNvSpPr/>
      </dsp:nvSpPr>
      <dsp:spPr>
        <a:xfrm>
          <a:off x="2883446"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D12B6E-A8E1-4A74-86E5-4201A9CB401B}">
      <dsp:nvSpPr>
        <dsp:cNvPr id="0" name=""/>
        <dsp:cNvSpPr/>
      </dsp:nvSpPr>
      <dsp:spPr>
        <a:xfrm>
          <a:off x="3062642"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en-US" sz="1200" kern="1200" dirty="0"/>
            <a:t>Expanding the </a:t>
          </a:r>
          <a:r>
            <a:rPr lang="en-US" sz="1200" kern="1200" dirty="0" err="1"/>
            <a:t>Kedushat</a:t>
          </a:r>
          <a:r>
            <a:rPr lang="en-US" sz="1200" kern="1200" dirty="0"/>
            <a:t>- </a:t>
          </a:r>
          <a:br>
            <a:rPr lang="en-US" sz="1200" kern="1200" dirty="0"/>
          </a:br>
          <a:r>
            <a:rPr lang="he-IL" sz="1200" kern="1200" dirty="0"/>
            <a:t>אחת\בשנה</a:t>
          </a:r>
        </a:p>
      </dsp:txBody>
      <dsp:txXfrm>
        <a:off x="3092637" y="1694240"/>
        <a:ext cx="1552778" cy="964118"/>
      </dsp:txXfrm>
    </dsp:sp>
    <dsp:sp modelId="{89EBA91A-9698-475A-BC9D-A1BF84C19EC4}">
      <dsp:nvSpPr>
        <dsp:cNvPr id="0" name=""/>
        <dsp:cNvSpPr/>
      </dsp:nvSpPr>
      <dsp:spPr>
        <a:xfrm>
          <a:off x="2883446"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2EFE42-828D-4A3A-8D02-59B25CD8AC24}">
      <dsp:nvSpPr>
        <dsp:cNvPr id="0" name=""/>
        <dsp:cNvSpPr/>
      </dsp:nvSpPr>
      <dsp:spPr>
        <a:xfrm>
          <a:off x="3062642"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רש"י- תוספת שביעית שווה לדיני שביעית</a:t>
          </a:r>
        </a:p>
      </dsp:txBody>
      <dsp:txXfrm>
        <a:off x="3092637" y="3187395"/>
        <a:ext cx="1552778" cy="964118"/>
      </dsp:txXfrm>
    </dsp:sp>
    <dsp:sp modelId="{76FED004-34B5-4877-982F-6D448DD43DFC}">
      <dsp:nvSpPr>
        <dsp:cNvPr id="0" name=""/>
        <dsp:cNvSpPr/>
      </dsp:nvSpPr>
      <dsp:spPr>
        <a:xfrm>
          <a:off x="1897865"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9E56A-9F12-44AC-8FE2-C9E0F605D4B2}">
      <dsp:nvSpPr>
        <dsp:cNvPr id="0" name=""/>
        <dsp:cNvSpPr/>
      </dsp:nvSpPr>
      <dsp:spPr>
        <a:xfrm>
          <a:off x="2077062"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ויש ללקות כמו כל מלאכה בשביעית</a:t>
          </a:r>
        </a:p>
      </dsp:txBody>
      <dsp:txXfrm>
        <a:off x="2107057" y="4680550"/>
        <a:ext cx="1552778" cy="964118"/>
      </dsp:txXfrm>
    </dsp:sp>
    <dsp:sp modelId="{D1D65806-D567-442B-98EB-1D0608C8E540}">
      <dsp:nvSpPr>
        <dsp:cNvPr id="0" name=""/>
        <dsp:cNvSpPr/>
      </dsp:nvSpPr>
      <dsp:spPr>
        <a:xfrm>
          <a:off x="3869027"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666E34-1F3F-49AE-B491-2615A7724D55}">
      <dsp:nvSpPr>
        <dsp:cNvPr id="0" name=""/>
        <dsp:cNvSpPr/>
      </dsp:nvSpPr>
      <dsp:spPr>
        <a:xfrm>
          <a:off x="4048223"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וכל מלאכה שאסור בשביעית אסור בתוספת שביעית</a:t>
          </a:r>
        </a:p>
      </dsp:txBody>
      <dsp:txXfrm>
        <a:off x="4078218" y="4680550"/>
        <a:ext cx="1552778" cy="964118"/>
      </dsp:txXfrm>
    </dsp:sp>
    <dsp:sp modelId="{58AAEFBB-1255-4928-B1AC-BB75181DD514}">
      <dsp:nvSpPr>
        <dsp:cNvPr id="0" name=""/>
        <dsp:cNvSpPr/>
      </dsp:nvSpPr>
      <dsp:spPr>
        <a:xfrm>
          <a:off x="5840188" y="1494009"/>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4A01CA-DB1A-4DE8-9CBB-E9361373CE88}">
      <dsp:nvSpPr>
        <dsp:cNvPr id="0" name=""/>
        <dsp:cNvSpPr/>
      </dsp:nvSpPr>
      <dsp:spPr>
        <a:xfrm>
          <a:off x="6019385" y="166424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כמטרה שלנו ליצור שביעית מצדנו (</a:t>
          </a:r>
          <a:r>
            <a:rPr lang="he-IL" sz="1200" b="0" i="0" kern="1200" dirty="0" err="1"/>
            <a:t>אתערותא</a:t>
          </a:r>
          <a:r>
            <a:rPr lang="he-IL" sz="1200" b="0" i="0" kern="1200" dirty="0"/>
            <a:t> </a:t>
          </a:r>
          <a:r>
            <a:rPr lang="he-IL" sz="1200" b="0" i="0" kern="1200" dirty="0" err="1"/>
            <a:t>דלתתא</a:t>
          </a:r>
          <a:r>
            <a:rPr lang="he-IL" sz="1200" kern="1200" dirty="0"/>
            <a:t>)</a:t>
          </a:r>
        </a:p>
      </dsp:txBody>
      <dsp:txXfrm>
        <a:off x="6049380" y="1694240"/>
        <a:ext cx="1552778" cy="964118"/>
      </dsp:txXfrm>
    </dsp:sp>
    <dsp:sp modelId="{435C9CCF-3A9C-4C78-92DF-7C222C24E1F1}">
      <dsp:nvSpPr>
        <dsp:cNvPr id="0" name=""/>
        <dsp:cNvSpPr/>
      </dsp:nvSpPr>
      <dsp:spPr>
        <a:xfrm>
          <a:off x="4854607"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0A1E8C-505C-4240-B004-F65988034EDE}">
      <dsp:nvSpPr>
        <dsp:cNvPr id="0" name=""/>
        <dsp:cNvSpPr/>
      </dsp:nvSpPr>
      <dsp:spPr>
        <a:xfrm>
          <a:off x="5033804"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שמיטה- איסור גם בהשרשה שצריך שביתת הארץ</a:t>
          </a:r>
        </a:p>
      </dsp:txBody>
      <dsp:txXfrm>
        <a:off x="5063799" y="3187395"/>
        <a:ext cx="1552778" cy="964118"/>
      </dsp:txXfrm>
    </dsp:sp>
    <dsp:sp modelId="{D3AFF0E5-1265-4498-AB5E-EB2BFC942434}">
      <dsp:nvSpPr>
        <dsp:cNvPr id="0" name=""/>
        <dsp:cNvSpPr/>
      </dsp:nvSpPr>
      <dsp:spPr>
        <a:xfrm>
          <a:off x="6825769" y="2987164"/>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6E921B-36D2-40BB-94D8-BA9884EB50F1}">
      <dsp:nvSpPr>
        <dsp:cNvPr id="0" name=""/>
        <dsp:cNvSpPr/>
      </dsp:nvSpPr>
      <dsp:spPr>
        <a:xfrm>
          <a:off x="7004965" y="3157400"/>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תוספת- רק מלאכות האדם אסורות</a:t>
          </a:r>
          <a:br>
            <a:rPr lang="en-US" sz="1200" kern="1200" dirty="0"/>
          </a:br>
          <a:r>
            <a:rPr lang="he-IL" sz="1200" kern="1200" dirty="0"/>
            <a:t>אנו פועלים ל"תשמטנה </a:t>
          </a:r>
          <a:r>
            <a:rPr lang="he-IL" sz="1200" kern="1200" dirty="0" err="1"/>
            <a:t>ונטשתה</a:t>
          </a:r>
          <a:r>
            <a:rPr lang="he-IL" sz="1200" kern="1200" dirty="0"/>
            <a:t>"</a:t>
          </a:r>
          <a:br>
            <a:rPr lang="en-US" sz="1200" kern="1200" dirty="0"/>
          </a:br>
          <a:r>
            <a:rPr lang="he-IL" sz="1200" kern="1200" dirty="0"/>
            <a:t>(ר"ת- השרשה מותרת)</a:t>
          </a:r>
        </a:p>
      </dsp:txBody>
      <dsp:txXfrm>
        <a:off x="7034960" y="3187395"/>
        <a:ext cx="1552778" cy="964118"/>
      </dsp:txXfrm>
    </dsp:sp>
    <dsp:sp modelId="{E9EA99F5-BFEA-49AE-AB7C-BE032A7BF9CB}">
      <dsp:nvSpPr>
        <dsp:cNvPr id="0" name=""/>
        <dsp:cNvSpPr/>
      </dsp:nvSpPr>
      <dsp:spPr>
        <a:xfrm>
          <a:off x="5840188"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3EDFC8-FE19-442C-9A76-11568811AB39}">
      <dsp:nvSpPr>
        <dsp:cNvPr id="0" name=""/>
        <dsp:cNvSpPr/>
      </dsp:nvSpPr>
      <dsp:spPr>
        <a:xfrm>
          <a:off x="6019385"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וכיון שתוספת שביעית עשה, אין מלקות </a:t>
          </a:r>
        </a:p>
      </dsp:txBody>
      <dsp:txXfrm>
        <a:off x="6049380" y="4680550"/>
        <a:ext cx="1552778" cy="964118"/>
      </dsp:txXfrm>
    </dsp:sp>
    <dsp:sp modelId="{5A2D2C1C-5115-4C8C-9855-A8B371CB54E9}">
      <dsp:nvSpPr>
        <dsp:cNvPr id="0" name=""/>
        <dsp:cNvSpPr/>
      </dsp:nvSpPr>
      <dsp:spPr>
        <a:xfrm>
          <a:off x="7811350" y="4480318"/>
          <a:ext cx="1612768" cy="10241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747651-1168-4655-8924-A7DDC8F8A8C6}">
      <dsp:nvSpPr>
        <dsp:cNvPr id="0" name=""/>
        <dsp:cNvSpPr/>
      </dsp:nvSpPr>
      <dsp:spPr>
        <a:xfrm>
          <a:off x="7990546" y="4650555"/>
          <a:ext cx="1612768" cy="10241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he-IL" sz="1200" kern="1200" dirty="0"/>
            <a:t>דווקא חרישה אסור, ואולי זריעה, אבל נטיעה אולי מותר כיון שהיבול רק באד שנים</a:t>
          </a:r>
        </a:p>
      </dsp:txBody>
      <dsp:txXfrm>
        <a:off x="8020541" y="4680550"/>
        <a:ext cx="1552778" cy="9641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487EBA-1B80-41B2-B5A6-190D2FB2F1A5}">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815F83-E964-43BA-977F-F878AA4D05E8}">
      <dsp:nvSpPr>
        <dsp:cNvPr id="0" name=""/>
        <dsp:cNvSpPr/>
      </dsp:nvSpPr>
      <dsp:spPr>
        <a:xfrm>
          <a:off x="5677166" y="1066678"/>
          <a:ext cx="1537675" cy="487862"/>
        </a:xfrm>
        <a:custGeom>
          <a:avLst/>
          <a:gdLst/>
          <a:ahLst/>
          <a:cxnLst/>
          <a:rect l="0" t="0" r="0" b="0"/>
          <a:pathLst>
            <a:path>
              <a:moveTo>
                <a:pt x="0" y="0"/>
              </a:moveTo>
              <a:lnTo>
                <a:pt x="0" y="332464"/>
              </a:lnTo>
              <a:lnTo>
                <a:pt x="1537675" y="332464"/>
              </a:lnTo>
              <a:lnTo>
                <a:pt x="1537675"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74BA19-A778-494C-90EE-E9C8EDA4DE28}">
      <dsp:nvSpPr>
        <dsp:cNvPr id="0" name=""/>
        <dsp:cNvSpPr/>
      </dsp:nvSpPr>
      <dsp:spPr>
        <a:xfrm>
          <a:off x="4139490"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87DDF8-BA55-427B-BCF9-BC1F5D33B4F1}">
      <dsp:nvSpPr>
        <dsp:cNvPr id="0" name=""/>
        <dsp:cNvSpPr/>
      </dsp:nvSpPr>
      <dsp:spPr>
        <a:xfrm>
          <a:off x="3114373"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F730DB-F7A8-419B-8E0C-5ECB845C9463}">
      <dsp:nvSpPr>
        <dsp:cNvPr id="0" name=""/>
        <dsp:cNvSpPr/>
      </dsp:nvSpPr>
      <dsp:spPr>
        <a:xfrm>
          <a:off x="4139490" y="1066678"/>
          <a:ext cx="1537675" cy="487862"/>
        </a:xfrm>
        <a:custGeom>
          <a:avLst/>
          <a:gdLst/>
          <a:ahLst/>
          <a:cxnLst/>
          <a:rect l="0" t="0" r="0" b="0"/>
          <a:pathLst>
            <a:path>
              <a:moveTo>
                <a:pt x="1537675" y="0"/>
              </a:moveTo>
              <a:lnTo>
                <a:pt x="1537675"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A7C5EE-77C0-479F-A8BA-73DD4D4A815B}">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933F34-4A1D-42E7-90B4-2634CCB36806}">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זמן תוספת שביעית מדאורייתא</a:t>
          </a:r>
        </a:p>
      </dsp:txBody>
      <dsp:txXfrm>
        <a:off x="5056016" y="209752"/>
        <a:ext cx="1615068" cy="1002793"/>
      </dsp:txXfrm>
    </dsp:sp>
    <dsp:sp modelId="{F3C4DBEF-F7C7-476E-A8CF-884E9774ADE8}">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17DA2-14EC-4C42-BE38-3817A58FAF41}">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בבלי- שלושים יום</a:t>
          </a:r>
        </a:p>
      </dsp:txBody>
      <dsp:txXfrm>
        <a:off x="3518341" y="1762804"/>
        <a:ext cx="1615068" cy="1002793"/>
      </dsp:txXfrm>
    </dsp:sp>
    <dsp:sp modelId="{1F9D0D02-F8A3-4178-AA6B-9BA6907D0AB6}">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8CBEFD-0B65-4B96-BD96-70E26E36B2C7}">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תוספת שביעית - מדין הרחבת זמן השביעית (רש"י)</a:t>
          </a:r>
        </a:p>
      </dsp:txBody>
      <dsp:txXfrm>
        <a:off x="2493224" y="3315857"/>
        <a:ext cx="1615068" cy="1002793"/>
      </dsp:txXfrm>
    </dsp:sp>
    <dsp:sp modelId="{4A1214D4-2DA7-499F-A9C6-013C2FD7CAD7}">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FB405B-0AB1-4231-A905-91D000F75C1A}">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תוספת כמטרה שלנו ליצור שביעית מצדנו (</a:t>
          </a:r>
          <a:r>
            <a:rPr lang="he-IL" sz="1600" b="0" i="0" kern="1200" dirty="0" err="1"/>
            <a:t>אתערותא</a:t>
          </a:r>
          <a:r>
            <a:rPr lang="he-IL" sz="1600" b="0" i="0" kern="1200" dirty="0"/>
            <a:t> </a:t>
          </a:r>
          <a:r>
            <a:rPr lang="he-IL" sz="1600" b="0" i="0" kern="1200" dirty="0" err="1"/>
            <a:t>דלתתא</a:t>
          </a:r>
          <a:r>
            <a:rPr lang="he-IL" sz="1600" kern="1200" dirty="0"/>
            <a:t>) (ר"ת)</a:t>
          </a:r>
        </a:p>
      </dsp:txBody>
      <dsp:txXfrm>
        <a:off x="4543458" y="3315857"/>
        <a:ext cx="1615068" cy="1002793"/>
      </dsp:txXfrm>
    </dsp:sp>
    <dsp:sp modelId="{06D15E46-70FD-49DE-80B3-50F1FCB3286D}">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A04345-C1E7-498A-835E-06253AF55E0C}">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ירושלמי- כל שמועילה ומיועדת לפירות שביעית, אפילו חודשים לפני </a:t>
          </a:r>
        </a:p>
      </dsp:txBody>
      <dsp:txXfrm>
        <a:off x="6593692" y="1762804"/>
        <a:ext cx="1615068" cy="1002793"/>
      </dsp:txXfrm>
    </dsp:sp>
    <dsp:sp modelId="{3D4FD3B8-658A-49C6-87CB-AB446F50E562}">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B9FF5F-4C76-4C91-ADA3-967CEF0531D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b="0" i="0" kern="1200" dirty="0">
              <a:solidFill>
                <a:srgbClr val="222222"/>
              </a:solidFill>
              <a:effectLst/>
              <a:latin typeface="Arial" panose="020B0604020202020204" pitchFamily="34" charset="0"/>
            </a:rPr>
            <a:t>מפני שהוא מתקנה לשביעית (רמב"ם)</a:t>
          </a:r>
          <a:endParaRPr lang="he-IL" sz="1600" kern="1200" dirty="0"/>
        </a:p>
      </dsp:txBody>
      <dsp:txXfrm>
        <a:off x="6593692"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77DF5-988B-40E9-852A-9089B6BFC8E4}">
      <dsp:nvSpPr>
        <dsp:cNvPr id="0" name=""/>
        <dsp:cNvSpPr/>
      </dsp:nvSpPr>
      <dsp:spPr>
        <a:xfrm>
          <a:off x="5112748" y="1658197"/>
          <a:ext cx="3191135" cy="759345"/>
        </a:xfrm>
        <a:custGeom>
          <a:avLst/>
          <a:gdLst/>
          <a:ahLst/>
          <a:cxnLst/>
          <a:rect l="0" t="0" r="0" b="0"/>
          <a:pathLst>
            <a:path>
              <a:moveTo>
                <a:pt x="0" y="0"/>
              </a:moveTo>
              <a:lnTo>
                <a:pt x="0" y="517471"/>
              </a:lnTo>
              <a:lnTo>
                <a:pt x="3191135" y="517471"/>
              </a:lnTo>
              <a:lnTo>
                <a:pt x="3191135"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20378-42EC-40AF-B7CB-F87C98EA3EDD}">
      <dsp:nvSpPr>
        <dsp:cNvPr id="0" name=""/>
        <dsp:cNvSpPr/>
      </dsp:nvSpPr>
      <dsp:spPr>
        <a:xfrm>
          <a:off x="5067028" y="1658197"/>
          <a:ext cx="91440" cy="759345"/>
        </a:xfrm>
        <a:custGeom>
          <a:avLst/>
          <a:gdLst/>
          <a:ahLst/>
          <a:cxnLst/>
          <a:rect l="0" t="0" r="0" b="0"/>
          <a:pathLst>
            <a:path>
              <a:moveTo>
                <a:pt x="45720" y="0"/>
              </a:moveTo>
              <a:lnTo>
                <a:pt x="4572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B17FD8-260D-42A4-8810-7247801FF168}">
      <dsp:nvSpPr>
        <dsp:cNvPr id="0" name=""/>
        <dsp:cNvSpPr/>
      </dsp:nvSpPr>
      <dsp:spPr>
        <a:xfrm>
          <a:off x="1921612" y="1658197"/>
          <a:ext cx="3191135" cy="759345"/>
        </a:xfrm>
        <a:custGeom>
          <a:avLst/>
          <a:gdLst/>
          <a:ahLst/>
          <a:cxnLst/>
          <a:rect l="0" t="0" r="0" b="0"/>
          <a:pathLst>
            <a:path>
              <a:moveTo>
                <a:pt x="3191135" y="0"/>
              </a:moveTo>
              <a:lnTo>
                <a:pt x="3191135"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6D2B4-C7DE-4782-8F8F-7569A7905C93}">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EB740-C5DA-4EDD-A949-F8BC10F01B56}">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לימוד הצמצום לזמן המקדש</a:t>
          </a:r>
        </a:p>
      </dsp:txBody>
      <dsp:txXfrm>
        <a:off x="4145946" y="324414"/>
        <a:ext cx="2513811" cy="1560821"/>
      </dsp:txXfrm>
    </dsp:sp>
    <dsp:sp modelId="{4B11EE22-6CCA-4991-9A82-9CAD6C457D3D}">
      <dsp:nvSpPr>
        <dsp:cNvPr id="0" name=""/>
        <dsp:cNvSpPr/>
      </dsp:nvSpPr>
      <dsp:spPr>
        <a:xfrm>
          <a:off x="616148"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984710-3AA2-42F6-9836-22E282165C8D}">
      <dsp:nvSpPr>
        <dsp:cNvPr id="0" name=""/>
        <dsp:cNvSpPr/>
      </dsp:nvSpPr>
      <dsp:spPr>
        <a:xfrm>
          <a:off x="906251"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רש"י- ?- יודעים שכולם רק בזמן המקדש. </a:t>
          </a:r>
          <a:br>
            <a:rPr lang="en-US" sz="2100" kern="1200" dirty="0"/>
          </a:br>
          <a:r>
            <a:rPr lang="he-IL" sz="2100" kern="1200" dirty="0"/>
            <a:t>אבל לא מסביר איך יודעים</a:t>
          </a:r>
        </a:p>
      </dsp:txBody>
      <dsp:txXfrm>
        <a:off x="954810" y="2741699"/>
        <a:ext cx="2513811" cy="1560821"/>
      </dsp:txXfrm>
    </dsp:sp>
    <dsp:sp modelId="{D28DC48F-576D-42A3-A680-838528EB3B10}">
      <dsp:nvSpPr>
        <dsp:cNvPr id="0" name=""/>
        <dsp:cNvSpPr/>
      </dsp:nvSpPr>
      <dsp:spPr>
        <a:xfrm>
          <a:off x="3807283"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27156A-47C5-4059-A99F-DBA36B70B18F}">
      <dsp:nvSpPr>
        <dsp:cNvPr id="0" name=""/>
        <dsp:cNvSpPr/>
      </dsp:nvSpPr>
      <dsp:spPr>
        <a:xfrm>
          <a:off x="4097387"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תוס- נלמדים יחד, להקיש שכולם רק בזמן המקדש</a:t>
          </a:r>
        </a:p>
      </dsp:txBody>
      <dsp:txXfrm>
        <a:off x="4145946" y="2741699"/>
        <a:ext cx="2513811" cy="1560821"/>
      </dsp:txXfrm>
    </dsp:sp>
    <dsp:sp modelId="{2D0CBB7E-F348-4C59-B613-AEA975040691}">
      <dsp:nvSpPr>
        <dsp:cNvPr id="0" name=""/>
        <dsp:cNvSpPr/>
      </dsp:nvSpPr>
      <dsp:spPr>
        <a:xfrm>
          <a:off x="6998419"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45F7E2-0615-4C8B-8117-E8EB508C4F31}">
      <dsp:nvSpPr>
        <dsp:cNvPr id="0" name=""/>
        <dsp:cNvSpPr/>
      </dsp:nvSpPr>
      <dsp:spPr>
        <a:xfrm>
          <a:off x="7288522"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rtl="1">
            <a:lnSpc>
              <a:spcPct val="90000"/>
            </a:lnSpc>
            <a:spcBef>
              <a:spcPct val="0"/>
            </a:spcBef>
            <a:spcAft>
              <a:spcPct val="35000"/>
            </a:spcAft>
            <a:buNone/>
          </a:pPr>
          <a:r>
            <a:rPr lang="he-IL" sz="2100" kern="1200" dirty="0"/>
            <a:t>רמב"ם- ההלכה למשה מסיני היא שיש תוספת שביעית בזמן שיש בית המקדש</a:t>
          </a:r>
        </a:p>
      </dsp:txBody>
      <dsp:txXfrm>
        <a:off x="7337081" y="2741699"/>
        <a:ext cx="2513811" cy="15608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84198-42E0-472A-BA7F-B71C36768130}">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77DF5-988B-40E9-852A-9089B6BFC8E4}">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933B8-C401-4242-ABA3-3E9865C492DF}">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20378-42EC-40AF-B7CB-F87C98EA3EDD}">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B17FD8-260D-42A4-8810-7247801FF168}">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6D2B4-C7DE-4782-8F8F-7569A7905C93}">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EB740-C5DA-4EDD-A949-F8BC10F01B56}">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לימוד הצמצום לזמן המקדש</a:t>
          </a:r>
        </a:p>
      </dsp:txBody>
      <dsp:txXfrm>
        <a:off x="4543458" y="209752"/>
        <a:ext cx="1615068" cy="1002793"/>
      </dsp:txXfrm>
    </dsp:sp>
    <dsp:sp modelId="{4B11EE22-6CCA-4991-9A82-9CAD6C457D3D}">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984710-3AA2-42F6-9836-22E282165C8D}">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 ?- יודעים שכולם רק בזמן המקדש. </a:t>
          </a:r>
          <a:br>
            <a:rPr lang="en-US" sz="1300" kern="1200" dirty="0"/>
          </a:br>
          <a:r>
            <a:rPr lang="he-IL" sz="1300" kern="1200" dirty="0"/>
            <a:t>אבל לא מסביר איך יודעים</a:t>
          </a:r>
        </a:p>
      </dsp:txBody>
      <dsp:txXfrm>
        <a:off x="2493224" y="1762804"/>
        <a:ext cx="1615068" cy="1002793"/>
      </dsp:txXfrm>
    </dsp:sp>
    <dsp:sp modelId="{D28DC48F-576D-42A3-A680-838528EB3B10}">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27156A-47C5-4059-A99F-DBA36B70B18F}">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נלמדים יחד, להקיש שכולם רק בזמן המקדש</a:t>
          </a:r>
        </a:p>
      </dsp:txBody>
      <dsp:txXfrm>
        <a:off x="4543458" y="1762804"/>
        <a:ext cx="1615068" cy="1002793"/>
      </dsp:txXfrm>
    </dsp:sp>
    <dsp:sp modelId="{2B5FE0A1-35A9-46F9-8F93-3EE9F2F7924F}">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49E89-B77D-49D1-B110-92A261FDC295}">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פטור\דין מסוים שאין תוספת שביעית אם אין בית המקדש</a:t>
          </a:r>
        </a:p>
      </dsp:txBody>
      <dsp:txXfrm>
        <a:off x="4543458" y="3315857"/>
        <a:ext cx="1615068" cy="1002793"/>
      </dsp:txXfrm>
    </dsp:sp>
    <dsp:sp modelId="{2D0CBB7E-F348-4C59-B613-AEA975040691}">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45F7E2-0615-4C8B-8117-E8EB508C4F31}">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 ההלכה למשה מסיני היא שיש תוספת שביעית בזמן שיש בית המקדש</a:t>
          </a:r>
        </a:p>
      </dsp:txBody>
      <dsp:txXfrm>
        <a:off x="6593692" y="1762804"/>
        <a:ext cx="1615068" cy="1002793"/>
      </dsp:txXfrm>
    </dsp:sp>
    <dsp:sp modelId="{53AE23AE-DFA6-4790-AF99-B76CB9A6CC07}">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D953CD-0A5D-4647-8381-041FE6887428}">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המקדש היא </a:t>
          </a:r>
          <a:r>
            <a:rPr lang="he-IL" sz="1300" b="1" u="sng" kern="1200" dirty="0"/>
            <a:t>הגורם</a:t>
          </a:r>
          <a:r>
            <a:rPr lang="he-IL" sz="1300" kern="1200" dirty="0"/>
            <a:t> לתוספת שביעי</a:t>
          </a:r>
        </a:p>
      </dsp:txBody>
      <dsp:txXfrm>
        <a:off x="6593692" y="3315857"/>
        <a:ext cx="1615068" cy="10027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E9466F-720B-4A4B-A342-F847E56C723D}">
      <dsp:nvSpPr>
        <dsp:cNvPr id="0" name=""/>
        <dsp:cNvSpPr/>
      </dsp:nvSpPr>
      <dsp:spPr>
        <a:xfrm>
          <a:off x="3082131" y="0"/>
          <a:ext cx="4351338" cy="435133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rtl="1">
            <a:lnSpc>
              <a:spcPct val="90000"/>
            </a:lnSpc>
            <a:spcBef>
              <a:spcPct val="0"/>
            </a:spcBef>
            <a:spcAft>
              <a:spcPct val="35000"/>
            </a:spcAft>
            <a:buNone/>
          </a:pPr>
          <a:r>
            <a:rPr lang="he-IL" sz="2200" kern="1200" dirty="0"/>
            <a:t>ארץ ישראל</a:t>
          </a:r>
        </a:p>
      </dsp:txBody>
      <dsp:txXfrm>
        <a:off x="4497403" y="217566"/>
        <a:ext cx="1520792" cy="652700"/>
      </dsp:txXfrm>
    </dsp:sp>
    <dsp:sp modelId="{BF78E410-1862-4781-8BCF-5CE5BEF75C8F}">
      <dsp:nvSpPr>
        <dsp:cNvPr id="0" name=""/>
        <dsp:cNvSpPr/>
      </dsp:nvSpPr>
      <dsp:spPr>
        <a:xfrm>
          <a:off x="3626048" y="1087834"/>
          <a:ext cx="3263503" cy="32635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rtl="1">
            <a:lnSpc>
              <a:spcPct val="90000"/>
            </a:lnSpc>
            <a:spcBef>
              <a:spcPct val="0"/>
            </a:spcBef>
            <a:spcAft>
              <a:spcPct val="35000"/>
            </a:spcAft>
            <a:buNone/>
          </a:pPr>
          <a:r>
            <a:rPr lang="he-IL" sz="2200" kern="1200" dirty="0"/>
            <a:t>ירושלים</a:t>
          </a:r>
        </a:p>
      </dsp:txBody>
      <dsp:txXfrm>
        <a:off x="4497403" y="1291803"/>
        <a:ext cx="1520792" cy="611906"/>
      </dsp:txXfrm>
    </dsp:sp>
    <dsp:sp modelId="{D18743CD-28E5-4C21-A18C-AA90BF9D3EB4}">
      <dsp:nvSpPr>
        <dsp:cNvPr id="0" name=""/>
        <dsp:cNvSpPr/>
      </dsp:nvSpPr>
      <dsp:spPr>
        <a:xfrm>
          <a:off x="4169965" y="2175669"/>
          <a:ext cx="2175669" cy="21756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rtl="1">
            <a:lnSpc>
              <a:spcPct val="90000"/>
            </a:lnSpc>
            <a:spcBef>
              <a:spcPct val="0"/>
            </a:spcBef>
            <a:spcAft>
              <a:spcPct val="35000"/>
            </a:spcAft>
            <a:buNone/>
          </a:pPr>
          <a:r>
            <a:rPr lang="he-IL" sz="2200" kern="1200" dirty="0"/>
            <a:t>מקדש</a:t>
          </a:r>
        </a:p>
      </dsp:txBody>
      <dsp:txXfrm>
        <a:off x="4488584" y="2719586"/>
        <a:ext cx="1538430" cy="10878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35001-DB6B-473E-B85B-1BAD640552CB}">
      <dsp:nvSpPr>
        <dsp:cNvPr id="0" name=""/>
        <dsp:cNvSpPr/>
      </dsp:nvSpPr>
      <dsp:spPr>
        <a:xfrm>
          <a:off x="7091800" y="4285128"/>
          <a:ext cx="1052792" cy="501033"/>
        </a:xfrm>
        <a:custGeom>
          <a:avLst/>
          <a:gdLst/>
          <a:ahLst/>
          <a:cxnLst/>
          <a:rect l="0" t="0" r="0" b="0"/>
          <a:pathLst>
            <a:path>
              <a:moveTo>
                <a:pt x="0" y="0"/>
              </a:moveTo>
              <a:lnTo>
                <a:pt x="0" y="341439"/>
              </a:lnTo>
              <a:lnTo>
                <a:pt x="1052792" y="341439"/>
              </a:lnTo>
              <a:lnTo>
                <a:pt x="1052792"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00F36D-F339-4A88-B8FB-E1A89116A391}">
      <dsp:nvSpPr>
        <dsp:cNvPr id="0" name=""/>
        <dsp:cNvSpPr/>
      </dsp:nvSpPr>
      <dsp:spPr>
        <a:xfrm>
          <a:off x="6039007" y="4285128"/>
          <a:ext cx="1052792" cy="501033"/>
        </a:xfrm>
        <a:custGeom>
          <a:avLst/>
          <a:gdLst/>
          <a:ahLst/>
          <a:cxnLst/>
          <a:rect l="0" t="0" r="0" b="0"/>
          <a:pathLst>
            <a:path>
              <a:moveTo>
                <a:pt x="1052792" y="0"/>
              </a:moveTo>
              <a:lnTo>
                <a:pt x="1052792" y="341439"/>
              </a:lnTo>
              <a:lnTo>
                <a:pt x="0" y="341439"/>
              </a:lnTo>
              <a:lnTo>
                <a:pt x="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184198-42E0-472A-BA7F-B71C36768130}">
      <dsp:nvSpPr>
        <dsp:cNvPr id="0" name=""/>
        <dsp:cNvSpPr/>
      </dsp:nvSpPr>
      <dsp:spPr>
        <a:xfrm>
          <a:off x="7046080" y="2690147"/>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77DF5-988B-40E9-852A-9089B6BFC8E4}">
      <dsp:nvSpPr>
        <dsp:cNvPr id="0" name=""/>
        <dsp:cNvSpPr/>
      </dsp:nvSpPr>
      <dsp:spPr>
        <a:xfrm>
          <a:off x="4986215" y="1095167"/>
          <a:ext cx="2105584" cy="501033"/>
        </a:xfrm>
        <a:custGeom>
          <a:avLst/>
          <a:gdLst/>
          <a:ahLst/>
          <a:cxnLst/>
          <a:rect l="0" t="0" r="0" b="0"/>
          <a:pathLst>
            <a:path>
              <a:moveTo>
                <a:pt x="0" y="0"/>
              </a:moveTo>
              <a:lnTo>
                <a:pt x="0" y="341439"/>
              </a:lnTo>
              <a:lnTo>
                <a:pt x="2105584" y="341439"/>
              </a:lnTo>
              <a:lnTo>
                <a:pt x="2105584"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933B8-C401-4242-ABA3-3E9865C492DF}">
      <dsp:nvSpPr>
        <dsp:cNvPr id="0" name=""/>
        <dsp:cNvSpPr/>
      </dsp:nvSpPr>
      <dsp:spPr>
        <a:xfrm>
          <a:off x="4940495" y="2690147"/>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20378-42EC-40AF-B7CB-F87C98EA3EDD}">
      <dsp:nvSpPr>
        <dsp:cNvPr id="0" name=""/>
        <dsp:cNvSpPr/>
      </dsp:nvSpPr>
      <dsp:spPr>
        <a:xfrm>
          <a:off x="4940495" y="1095167"/>
          <a:ext cx="91440" cy="501033"/>
        </a:xfrm>
        <a:custGeom>
          <a:avLst/>
          <a:gdLst/>
          <a:ahLst/>
          <a:cxnLst/>
          <a:rect l="0" t="0" r="0" b="0"/>
          <a:pathLst>
            <a:path>
              <a:moveTo>
                <a:pt x="45720" y="0"/>
              </a:moveTo>
              <a:lnTo>
                <a:pt x="45720"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B17FD8-260D-42A4-8810-7247801FF168}">
      <dsp:nvSpPr>
        <dsp:cNvPr id="0" name=""/>
        <dsp:cNvSpPr/>
      </dsp:nvSpPr>
      <dsp:spPr>
        <a:xfrm>
          <a:off x="2880630" y="1095167"/>
          <a:ext cx="2105584" cy="501033"/>
        </a:xfrm>
        <a:custGeom>
          <a:avLst/>
          <a:gdLst/>
          <a:ahLst/>
          <a:cxnLst/>
          <a:rect l="0" t="0" r="0" b="0"/>
          <a:pathLst>
            <a:path>
              <a:moveTo>
                <a:pt x="2105584" y="0"/>
              </a:moveTo>
              <a:lnTo>
                <a:pt x="2105584" y="341439"/>
              </a:lnTo>
              <a:lnTo>
                <a:pt x="0" y="341439"/>
              </a:lnTo>
              <a:lnTo>
                <a:pt x="0"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6D2B4-C7DE-4782-8F8F-7569A7905C93}">
      <dsp:nvSpPr>
        <dsp:cNvPr id="0" name=""/>
        <dsp:cNvSpPr/>
      </dsp:nvSpPr>
      <dsp:spPr>
        <a:xfrm>
          <a:off x="4124839" y="122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EB740-C5DA-4EDD-A949-F8BC10F01B56}">
      <dsp:nvSpPr>
        <dsp:cNvPr id="0" name=""/>
        <dsp:cNvSpPr/>
      </dsp:nvSpPr>
      <dsp:spPr>
        <a:xfrm>
          <a:off x="4316256" y="18306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לימוד הצמצום לזמן המקדש</a:t>
          </a:r>
        </a:p>
      </dsp:txBody>
      <dsp:txXfrm>
        <a:off x="4348297" y="215107"/>
        <a:ext cx="1658669" cy="1029864"/>
      </dsp:txXfrm>
    </dsp:sp>
    <dsp:sp modelId="{4B11EE22-6CCA-4991-9A82-9CAD6C457D3D}">
      <dsp:nvSpPr>
        <dsp:cNvPr id="0" name=""/>
        <dsp:cNvSpPr/>
      </dsp:nvSpPr>
      <dsp:spPr>
        <a:xfrm>
          <a:off x="2019255"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984710-3AA2-42F6-9836-22E282165C8D}">
      <dsp:nvSpPr>
        <dsp:cNvPr id="0" name=""/>
        <dsp:cNvSpPr/>
      </dsp:nvSpPr>
      <dsp:spPr>
        <a:xfrm>
          <a:off x="2210672"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 ?- יודעים שכולם רק בזמן המקדש. </a:t>
          </a:r>
          <a:br>
            <a:rPr lang="en-US" sz="1300" kern="1200" dirty="0"/>
          </a:br>
          <a:r>
            <a:rPr lang="he-IL" sz="1300" kern="1200" dirty="0"/>
            <a:t>אבל לא מסביר איך יודעים</a:t>
          </a:r>
        </a:p>
      </dsp:txBody>
      <dsp:txXfrm>
        <a:off x="2242713" y="1810087"/>
        <a:ext cx="1658669" cy="1029864"/>
      </dsp:txXfrm>
    </dsp:sp>
    <dsp:sp modelId="{D28DC48F-576D-42A3-A680-838528EB3B10}">
      <dsp:nvSpPr>
        <dsp:cNvPr id="0" name=""/>
        <dsp:cNvSpPr/>
      </dsp:nvSpPr>
      <dsp:spPr>
        <a:xfrm>
          <a:off x="4124839"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27156A-47C5-4059-A99F-DBA36B70B18F}">
      <dsp:nvSpPr>
        <dsp:cNvPr id="0" name=""/>
        <dsp:cNvSpPr/>
      </dsp:nvSpPr>
      <dsp:spPr>
        <a:xfrm>
          <a:off x="4316256"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נלמדים יחד, להקיש שכולם רק בזמן המקדש</a:t>
          </a:r>
        </a:p>
      </dsp:txBody>
      <dsp:txXfrm>
        <a:off x="4348297" y="1810087"/>
        <a:ext cx="1658669" cy="1029864"/>
      </dsp:txXfrm>
    </dsp:sp>
    <dsp:sp modelId="{2B5FE0A1-35A9-46F9-8F93-3EE9F2F7924F}">
      <dsp:nvSpPr>
        <dsp:cNvPr id="0" name=""/>
        <dsp:cNvSpPr/>
      </dsp:nvSpPr>
      <dsp:spPr>
        <a:xfrm>
          <a:off x="4124839" y="319118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49E89-B77D-49D1-B110-92A261FDC295}">
      <dsp:nvSpPr>
        <dsp:cNvPr id="0" name=""/>
        <dsp:cNvSpPr/>
      </dsp:nvSpPr>
      <dsp:spPr>
        <a:xfrm>
          <a:off x="4316256" y="337302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פטור\דין מסוים שאין תוספת שביעית אם אין בית המקדש</a:t>
          </a:r>
        </a:p>
      </dsp:txBody>
      <dsp:txXfrm>
        <a:off x="4348297" y="3405068"/>
        <a:ext cx="1658669" cy="1029864"/>
      </dsp:txXfrm>
    </dsp:sp>
    <dsp:sp modelId="{2D0CBB7E-F348-4C59-B613-AEA975040691}">
      <dsp:nvSpPr>
        <dsp:cNvPr id="0" name=""/>
        <dsp:cNvSpPr/>
      </dsp:nvSpPr>
      <dsp:spPr>
        <a:xfrm>
          <a:off x="6230424"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45F7E2-0615-4C8B-8117-E8EB508C4F31}">
      <dsp:nvSpPr>
        <dsp:cNvPr id="0" name=""/>
        <dsp:cNvSpPr/>
      </dsp:nvSpPr>
      <dsp:spPr>
        <a:xfrm>
          <a:off x="6421841"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 ההלכה למשה מסיני היא שיש תוספת שביעית בזמן שיש בית המקדש</a:t>
          </a:r>
        </a:p>
      </dsp:txBody>
      <dsp:txXfrm>
        <a:off x="6453882" y="1810087"/>
        <a:ext cx="1658669" cy="1029864"/>
      </dsp:txXfrm>
    </dsp:sp>
    <dsp:sp modelId="{53AE23AE-DFA6-4790-AF99-B76CB9A6CC07}">
      <dsp:nvSpPr>
        <dsp:cNvPr id="0" name=""/>
        <dsp:cNvSpPr/>
      </dsp:nvSpPr>
      <dsp:spPr>
        <a:xfrm>
          <a:off x="6230424" y="319118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D953CD-0A5D-4647-8381-041FE6887428}">
      <dsp:nvSpPr>
        <dsp:cNvPr id="0" name=""/>
        <dsp:cNvSpPr/>
      </dsp:nvSpPr>
      <dsp:spPr>
        <a:xfrm>
          <a:off x="6421841" y="337302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המקדש היא </a:t>
          </a:r>
          <a:r>
            <a:rPr lang="he-IL" sz="1300" b="1" u="sng" kern="1200" dirty="0"/>
            <a:t>הגורם</a:t>
          </a:r>
          <a:r>
            <a:rPr lang="he-IL" sz="1300" kern="1200" dirty="0"/>
            <a:t> לתוספת שביעי</a:t>
          </a:r>
        </a:p>
      </dsp:txBody>
      <dsp:txXfrm>
        <a:off x="6453882" y="3405068"/>
        <a:ext cx="1658669" cy="1029864"/>
      </dsp:txXfrm>
    </dsp:sp>
    <dsp:sp modelId="{35C3F8C5-9961-48BB-B116-40C9FAE95CB1}">
      <dsp:nvSpPr>
        <dsp:cNvPr id="0" name=""/>
        <dsp:cNvSpPr/>
      </dsp:nvSpPr>
      <dsp:spPr>
        <a:xfrm>
          <a:off x="5177632" y="478616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C04281-6FB7-4561-A574-20B5FF3AC2BE}">
      <dsp:nvSpPr>
        <dsp:cNvPr id="0" name=""/>
        <dsp:cNvSpPr/>
      </dsp:nvSpPr>
      <dsp:spPr>
        <a:xfrm>
          <a:off x="5369049"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דרגות שונות של קדושת הארץ. ואולי רק ארץ ישראל עם המקדש מספיק קדוש\רגיש להצריך תוספת שביעית</a:t>
          </a:r>
        </a:p>
      </dsp:txBody>
      <dsp:txXfrm>
        <a:off x="5401090" y="5000048"/>
        <a:ext cx="1658669" cy="1029864"/>
      </dsp:txXfrm>
    </dsp:sp>
    <dsp:sp modelId="{152CEEAE-7E9D-48C4-B37E-6FC6FD173D6D}">
      <dsp:nvSpPr>
        <dsp:cNvPr id="0" name=""/>
        <dsp:cNvSpPr/>
      </dsp:nvSpPr>
      <dsp:spPr>
        <a:xfrm>
          <a:off x="7283216" y="478616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F71789-062A-45B6-BCA8-62300F582C1B}">
      <dsp:nvSpPr>
        <dsp:cNvPr id="0" name=""/>
        <dsp:cNvSpPr/>
      </dsp:nvSpPr>
      <dsp:spPr>
        <a:xfrm>
          <a:off x="7474633"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i="0" kern="1200" dirty="0">
              <a:solidFill>
                <a:srgbClr val="222222"/>
              </a:solidFill>
              <a:effectLst/>
              <a:latin typeface="Arial" panose="020B0604020202020204" pitchFamily="34" charset="0"/>
            </a:rPr>
            <a:t>מפני שהוא מתקנה לשביעית (רמב"ם), הדגש היא על ההשפעה בשביעית עצמה</a:t>
          </a:r>
          <a:endParaRPr lang="he-IL" sz="1300" kern="1200" dirty="0"/>
        </a:p>
      </dsp:txBody>
      <dsp:txXfrm>
        <a:off x="7506674" y="5000048"/>
        <a:ext cx="1658669" cy="10298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35001-DB6B-473E-B85B-1BAD640552CB}">
      <dsp:nvSpPr>
        <dsp:cNvPr id="0" name=""/>
        <dsp:cNvSpPr/>
      </dsp:nvSpPr>
      <dsp:spPr>
        <a:xfrm>
          <a:off x="7618196" y="4285128"/>
          <a:ext cx="1052792" cy="501033"/>
        </a:xfrm>
        <a:custGeom>
          <a:avLst/>
          <a:gdLst/>
          <a:ahLst/>
          <a:cxnLst/>
          <a:rect l="0" t="0" r="0" b="0"/>
          <a:pathLst>
            <a:path>
              <a:moveTo>
                <a:pt x="0" y="0"/>
              </a:moveTo>
              <a:lnTo>
                <a:pt x="0" y="341439"/>
              </a:lnTo>
              <a:lnTo>
                <a:pt x="1052792" y="341439"/>
              </a:lnTo>
              <a:lnTo>
                <a:pt x="1052792"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00F36D-F339-4A88-B8FB-E1A89116A391}">
      <dsp:nvSpPr>
        <dsp:cNvPr id="0" name=""/>
        <dsp:cNvSpPr/>
      </dsp:nvSpPr>
      <dsp:spPr>
        <a:xfrm>
          <a:off x="6565403" y="4285128"/>
          <a:ext cx="1052792" cy="501033"/>
        </a:xfrm>
        <a:custGeom>
          <a:avLst/>
          <a:gdLst/>
          <a:ahLst/>
          <a:cxnLst/>
          <a:rect l="0" t="0" r="0" b="0"/>
          <a:pathLst>
            <a:path>
              <a:moveTo>
                <a:pt x="1052792" y="0"/>
              </a:moveTo>
              <a:lnTo>
                <a:pt x="1052792" y="341439"/>
              </a:lnTo>
              <a:lnTo>
                <a:pt x="0" y="341439"/>
              </a:lnTo>
              <a:lnTo>
                <a:pt x="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184198-42E0-472A-BA7F-B71C36768130}">
      <dsp:nvSpPr>
        <dsp:cNvPr id="0" name=""/>
        <dsp:cNvSpPr/>
      </dsp:nvSpPr>
      <dsp:spPr>
        <a:xfrm>
          <a:off x="7572476" y="2690147"/>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77DF5-988B-40E9-852A-9089B6BFC8E4}">
      <dsp:nvSpPr>
        <dsp:cNvPr id="0" name=""/>
        <dsp:cNvSpPr/>
      </dsp:nvSpPr>
      <dsp:spPr>
        <a:xfrm>
          <a:off x="4986215" y="1095167"/>
          <a:ext cx="2631980" cy="501033"/>
        </a:xfrm>
        <a:custGeom>
          <a:avLst/>
          <a:gdLst/>
          <a:ahLst/>
          <a:cxnLst/>
          <a:rect l="0" t="0" r="0" b="0"/>
          <a:pathLst>
            <a:path>
              <a:moveTo>
                <a:pt x="0" y="0"/>
              </a:moveTo>
              <a:lnTo>
                <a:pt x="0" y="341439"/>
              </a:lnTo>
              <a:lnTo>
                <a:pt x="2631980" y="341439"/>
              </a:lnTo>
              <a:lnTo>
                <a:pt x="2631980"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FB0B0-255F-4451-BA95-C232621313A7}">
      <dsp:nvSpPr>
        <dsp:cNvPr id="0" name=""/>
        <dsp:cNvSpPr/>
      </dsp:nvSpPr>
      <dsp:spPr>
        <a:xfrm>
          <a:off x="4414099" y="4285128"/>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F933B8-C401-4242-ABA3-3E9865C492DF}">
      <dsp:nvSpPr>
        <dsp:cNvPr id="0" name=""/>
        <dsp:cNvSpPr/>
      </dsp:nvSpPr>
      <dsp:spPr>
        <a:xfrm>
          <a:off x="4414099" y="2690147"/>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A20378-42EC-40AF-B7CB-F87C98EA3EDD}">
      <dsp:nvSpPr>
        <dsp:cNvPr id="0" name=""/>
        <dsp:cNvSpPr/>
      </dsp:nvSpPr>
      <dsp:spPr>
        <a:xfrm>
          <a:off x="4459819" y="1095167"/>
          <a:ext cx="526396" cy="501033"/>
        </a:xfrm>
        <a:custGeom>
          <a:avLst/>
          <a:gdLst/>
          <a:ahLst/>
          <a:cxnLst/>
          <a:rect l="0" t="0" r="0" b="0"/>
          <a:pathLst>
            <a:path>
              <a:moveTo>
                <a:pt x="526396" y="0"/>
              </a:moveTo>
              <a:lnTo>
                <a:pt x="526396" y="341439"/>
              </a:lnTo>
              <a:lnTo>
                <a:pt x="0" y="341439"/>
              </a:lnTo>
              <a:lnTo>
                <a:pt x="0"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C40E72-F845-44F4-98EB-E1E6AFB046CC}">
      <dsp:nvSpPr>
        <dsp:cNvPr id="0" name=""/>
        <dsp:cNvSpPr/>
      </dsp:nvSpPr>
      <dsp:spPr>
        <a:xfrm>
          <a:off x="2308514" y="4285128"/>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487E0C-CF98-46D6-B07E-E784F698304E}">
      <dsp:nvSpPr>
        <dsp:cNvPr id="0" name=""/>
        <dsp:cNvSpPr/>
      </dsp:nvSpPr>
      <dsp:spPr>
        <a:xfrm>
          <a:off x="2308514" y="2690147"/>
          <a:ext cx="91440" cy="501033"/>
        </a:xfrm>
        <a:custGeom>
          <a:avLst/>
          <a:gdLst/>
          <a:ahLst/>
          <a:cxnLst/>
          <a:rect l="0" t="0" r="0" b="0"/>
          <a:pathLst>
            <a:path>
              <a:moveTo>
                <a:pt x="45720" y="0"/>
              </a:moveTo>
              <a:lnTo>
                <a:pt x="45720" y="50103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B17FD8-260D-42A4-8810-7247801FF168}">
      <dsp:nvSpPr>
        <dsp:cNvPr id="0" name=""/>
        <dsp:cNvSpPr/>
      </dsp:nvSpPr>
      <dsp:spPr>
        <a:xfrm>
          <a:off x="2354234" y="1095167"/>
          <a:ext cx="2631980" cy="501033"/>
        </a:xfrm>
        <a:custGeom>
          <a:avLst/>
          <a:gdLst/>
          <a:ahLst/>
          <a:cxnLst/>
          <a:rect l="0" t="0" r="0" b="0"/>
          <a:pathLst>
            <a:path>
              <a:moveTo>
                <a:pt x="2631980" y="0"/>
              </a:moveTo>
              <a:lnTo>
                <a:pt x="2631980" y="341439"/>
              </a:lnTo>
              <a:lnTo>
                <a:pt x="0" y="341439"/>
              </a:lnTo>
              <a:lnTo>
                <a:pt x="0" y="5010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6D2B4-C7DE-4782-8F8F-7569A7905C93}">
      <dsp:nvSpPr>
        <dsp:cNvPr id="0" name=""/>
        <dsp:cNvSpPr/>
      </dsp:nvSpPr>
      <dsp:spPr>
        <a:xfrm>
          <a:off x="4124839" y="122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EB740-C5DA-4EDD-A949-F8BC10F01B56}">
      <dsp:nvSpPr>
        <dsp:cNvPr id="0" name=""/>
        <dsp:cNvSpPr/>
      </dsp:nvSpPr>
      <dsp:spPr>
        <a:xfrm>
          <a:off x="4316256" y="18306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לימוד הצמצום לזמן המקדש</a:t>
          </a:r>
        </a:p>
      </dsp:txBody>
      <dsp:txXfrm>
        <a:off x="4348297" y="215107"/>
        <a:ext cx="1658669" cy="1029864"/>
      </dsp:txXfrm>
    </dsp:sp>
    <dsp:sp modelId="{4B11EE22-6CCA-4991-9A82-9CAD6C457D3D}">
      <dsp:nvSpPr>
        <dsp:cNvPr id="0" name=""/>
        <dsp:cNvSpPr/>
      </dsp:nvSpPr>
      <dsp:spPr>
        <a:xfrm>
          <a:off x="1492859"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984710-3AA2-42F6-9836-22E282165C8D}">
      <dsp:nvSpPr>
        <dsp:cNvPr id="0" name=""/>
        <dsp:cNvSpPr/>
      </dsp:nvSpPr>
      <dsp:spPr>
        <a:xfrm>
          <a:off x="1684275"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רש"י- ?- יודעים שכולם רק בזמן המקדש. </a:t>
          </a:r>
          <a:br>
            <a:rPr lang="en-US" sz="1300" kern="1200" dirty="0"/>
          </a:br>
          <a:r>
            <a:rPr lang="he-IL" sz="1300" kern="1200" dirty="0"/>
            <a:t>אבל לא מסביר איך יודעים</a:t>
          </a:r>
        </a:p>
      </dsp:txBody>
      <dsp:txXfrm>
        <a:off x="1716316" y="1810087"/>
        <a:ext cx="1658669" cy="1029864"/>
      </dsp:txXfrm>
    </dsp:sp>
    <dsp:sp modelId="{FEDEB73E-4677-47B1-8AEB-0EE175A9C118}">
      <dsp:nvSpPr>
        <dsp:cNvPr id="0" name=""/>
        <dsp:cNvSpPr/>
      </dsp:nvSpPr>
      <dsp:spPr>
        <a:xfrm>
          <a:off x="1492859" y="319118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09C405-85FA-43E1-A31D-847E332FB0B0}">
      <dsp:nvSpPr>
        <dsp:cNvPr id="0" name=""/>
        <dsp:cNvSpPr/>
      </dsp:nvSpPr>
      <dsp:spPr>
        <a:xfrm>
          <a:off x="1684275" y="337302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אם </a:t>
          </a:r>
          <a:r>
            <a:rPr lang="he-IL" sz="1300" kern="1200" dirty="0"/>
            <a:t>תוספת היא כדי להראות שייכות של שביעית לכל ששת השנים, למה אין תוספת בלי בית המקדש?</a:t>
          </a:r>
          <a:r>
            <a:rPr lang="en-US" sz="1300" kern="1200" dirty="0"/>
            <a:t> </a:t>
          </a:r>
          <a:endParaRPr lang="he-IL" sz="1300" kern="1200" dirty="0"/>
        </a:p>
      </dsp:txBody>
      <dsp:txXfrm>
        <a:off x="1716316" y="3405068"/>
        <a:ext cx="1658669" cy="1029864"/>
      </dsp:txXfrm>
    </dsp:sp>
    <dsp:sp modelId="{7A790072-9A59-40E3-9CEE-2A5BE083766E}">
      <dsp:nvSpPr>
        <dsp:cNvPr id="0" name=""/>
        <dsp:cNvSpPr/>
      </dsp:nvSpPr>
      <dsp:spPr>
        <a:xfrm>
          <a:off x="1492859" y="4786161"/>
          <a:ext cx="1722751" cy="1093946"/>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49453F-1A0E-45E3-8417-0DCEF9AC4CA1}">
      <dsp:nvSpPr>
        <dsp:cNvPr id="0" name=""/>
        <dsp:cNvSpPr/>
      </dsp:nvSpPr>
      <dsp:spPr>
        <a:xfrm>
          <a:off x="1684275"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{ככל שיש מקדש שהיא בית ה', יש צורך להדגיש שה' בכל מקום, ושולט על </a:t>
          </a:r>
          <a:r>
            <a:rPr lang="he-IL" sz="1300" kern="1200" dirty="0" err="1"/>
            <a:t>הכל</a:t>
          </a:r>
          <a:r>
            <a:rPr lang="he-IL" sz="1300" kern="1200" dirty="0"/>
            <a:t> והכל שלו.}</a:t>
          </a:r>
        </a:p>
      </dsp:txBody>
      <dsp:txXfrm>
        <a:off x="1716316" y="5000048"/>
        <a:ext cx="1658669" cy="1029864"/>
      </dsp:txXfrm>
    </dsp:sp>
    <dsp:sp modelId="{D28DC48F-576D-42A3-A680-838528EB3B10}">
      <dsp:nvSpPr>
        <dsp:cNvPr id="0" name=""/>
        <dsp:cNvSpPr/>
      </dsp:nvSpPr>
      <dsp:spPr>
        <a:xfrm>
          <a:off x="3598443"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27156A-47C5-4059-A99F-DBA36B70B18F}">
      <dsp:nvSpPr>
        <dsp:cNvPr id="0" name=""/>
        <dsp:cNvSpPr/>
      </dsp:nvSpPr>
      <dsp:spPr>
        <a:xfrm>
          <a:off x="3789860"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נלמדים יחד, להקיש שכולם רק בזמן המקדש</a:t>
          </a:r>
        </a:p>
      </dsp:txBody>
      <dsp:txXfrm>
        <a:off x="3821901" y="1810087"/>
        <a:ext cx="1658669" cy="1029864"/>
      </dsp:txXfrm>
    </dsp:sp>
    <dsp:sp modelId="{2B5FE0A1-35A9-46F9-8F93-3EE9F2F7924F}">
      <dsp:nvSpPr>
        <dsp:cNvPr id="0" name=""/>
        <dsp:cNvSpPr/>
      </dsp:nvSpPr>
      <dsp:spPr>
        <a:xfrm>
          <a:off x="3598443" y="319118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C49E89-B77D-49D1-B110-92A261FDC295}">
      <dsp:nvSpPr>
        <dsp:cNvPr id="0" name=""/>
        <dsp:cNvSpPr/>
      </dsp:nvSpPr>
      <dsp:spPr>
        <a:xfrm>
          <a:off x="3789860" y="337302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פטור\דין מסוים שאין תוספת שביעית אם אין בית המקדש</a:t>
          </a:r>
        </a:p>
      </dsp:txBody>
      <dsp:txXfrm>
        <a:off x="3821901" y="3405068"/>
        <a:ext cx="1658669" cy="1029864"/>
      </dsp:txXfrm>
    </dsp:sp>
    <dsp:sp modelId="{0C24A272-CD78-4216-8B78-82362CCD674F}">
      <dsp:nvSpPr>
        <dsp:cNvPr id="0" name=""/>
        <dsp:cNvSpPr/>
      </dsp:nvSpPr>
      <dsp:spPr>
        <a:xfrm>
          <a:off x="3598443" y="4786161"/>
          <a:ext cx="1722751" cy="1093946"/>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043FFF-5AE3-4E1D-A520-D1E37B2628FC}">
      <dsp:nvSpPr>
        <dsp:cNvPr id="0" name=""/>
        <dsp:cNvSpPr/>
      </dsp:nvSpPr>
      <dsp:spPr>
        <a:xfrm>
          <a:off x="3789860"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{הצורך להדגיש ההשתתפות שלנו נצרכת יותר בזמן שיש יותר גילוי שכינה ובית המקדש}</a:t>
          </a:r>
        </a:p>
      </dsp:txBody>
      <dsp:txXfrm>
        <a:off x="3821901" y="5000048"/>
        <a:ext cx="1658669" cy="1029864"/>
      </dsp:txXfrm>
    </dsp:sp>
    <dsp:sp modelId="{2D0CBB7E-F348-4C59-B613-AEA975040691}">
      <dsp:nvSpPr>
        <dsp:cNvPr id="0" name=""/>
        <dsp:cNvSpPr/>
      </dsp:nvSpPr>
      <dsp:spPr>
        <a:xfrm>
          <a:off x="6756820" y="1596200"/>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45F7E2-0615-4C8B-8117-E8EB508C4F31}">
      <dsp:nvSpPr>
        <dsp:cNvPr id="0" name=""/>
        <dsp:cNvSpPr/>
      </dsp:nvSpPr>
      <dsp:spPr>
        <a:xfrm>
          <a:off x="6948237" y="1778046"/>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רמב"ם- ההלכה למשה מסיני היא שיש תוספת שביעית בזמן שיש בית המקדש</a:t>
          </a:r>
        </a:p>
      </dsp:txBody>
      <dsp:txXfrm>
        <a:off x="6980278" y="1810087"/>
        <a:ext cx="1658669" cy="1029864"/>
      </dsp:txXfrm>
    </dsp:sp>
    <dsp:sp modelId="{53AE23AE-DFA6-4790-AF99-B76CB9A6CC07}">
      <dsp:nvSpPr>
        <dsp:cNvPr id="0" name=""/>
        <dsp:cNvSpPr/>
      </dsp:nvSpPr>
      <dsp:spPr>
        <a:xfrm>
          <a:off x="6756820" y="319118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D953CD-0A5D-4647-8381-041FE6887428}">
      <dsp:nvSpPr>
        <dsp:cNvPr id="0" name=""/>
        <dsp:cNvSpPr/>
      </dsp:nvSpPr>
      <dsp:spPr>
        <a:xfrm>
          <a:off x="6948237" y="337302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המקדש היא </a:t>
          </a:r>
          <a:r>
            <a:rPr lang="he-IL" sz="1300" b="1" u="sng" kern="1200" dirty="0"/>
            <a:t>הגורם</a:t>
          </a:r>
          <a:r>
            <a:rPr lang="he-IL" sz="1300" kern="1200" dirty="0"/>
            <a:t> לתוספת שביעי</a:t>
          </a:r>
        </a:p>
      </dsp:txBody>
      <dsp:txXfrm>
        <a:off x="6980278" y="3405068"/>
        <a:ext cx="1658669" cy="1029864"/>
      </dsp:txXfrm>
    </dsp:sp>
    <dsp:sp modelId="{35C3F8C5-9961-48BB-B116-40C9FAE95CB1}">
      <dsp:nvSpPr>
        <dsp:cNvPr id="0" name=""/>
        <dsp:cNvSpPr/>
      </dsp:nvSpPr>
      <dsp:spPr>
        <a:xfrm>
          <a:off x="5704028" y="478616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C04281-6FB7-4561-A574-20B5FF3AC2BE}">
      <dsp:nvSpPr>
        <dsp:cNvPr id="0" name=""/>
        <dsp:cNvSpPr/>
      </dsp:nvSpPr>
      <dsp:spPr>
        <a:xfrm>
          <a:off x="5895445"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יש דרגות שונות של קדושת הארץ. ואולי רק ארץ ישראל עם המקדש מספיק קדוש\רגיש להצריך תוספת שביעית</a:t>
          </a:r>
        </a:p>
      </dsp:txBody>
      <dsp:txXfrm>
        <a:off x="5927486" y="5000048"/>
        <a:ext cx="1658669" cy="1029864"/>
      </dsp:txXfrm>
    </dsp:sp>
    <dsp:sp modelId="{152CEEAE-7E9D-48C4-B37E-6FC6FD173D6D}">
      <dsp:nvSpPr>
        <dsp:cNvPr id="0" name=""/>
        <dsp:cNvSpPr/>
      </dsp:nvSpPr>
      <dsp:spPr>
        <a:xfrm>
          <a:off x="7809612" y="4786161"/>
          <a:ext cx="1722751" cy="10939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F71789-062A-45B6-BCA8-62300F582C1B}">
      <dsp:nvSpPr>
        <dsp:cNvPr id="0" name=""/>
        <dsp:cNvSpPr/>
      </dsp:nvSpPr>
      <dsp:spPr>
        <a:xfrm>
          <a:off x="8001029" y="4968007"/>
          <a:ext cx="1722751" cy="10939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b="0" i="0" kern="1200" dirty="0">
              <a:solidFill>
                <a:srgbClr val="222222"/>
              </a:solidFill>
              <a:effectLst/>
              <a:latin typeface="Arial" panose="020B0604020202020204" pitchFamily="34" charset="0"/>
            </a:rPr>
            <a:t>מפני שהוא מתקנה לשביעית (רמב"ם), הדגש היא על ההשפעה בשביעית עצמה</a:t>
          </a:r>
          <a:endParaRPr lang="he-IL" sz="1300" kern="1200" dirty="0"/>
        </a:p>
      </dsp:txBody>
      <dsp:txXfrm>
        <a:off x="8033070" y="5000048"/>
        <a:ext cx="1658669" cy="102986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F14E-384C-4E6B-8254-16A8E7C99D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9A5F9428-4AAF-47D8-AEB8-28BDBA74D3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18260C79-FBBD-4F61-8F15-DFBFE70C64DC}"/>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C8C38F20-01A2-4EBA-99CF-F64768D00A7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4798BAC-1D47-490C-8A30-C510A0F2BA76}"/>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251590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0DAA0-9D20-4EDA-BE0B-76381E7DF183}"/>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8DA101B-38A3-4F8B-8BFF-432104415F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6670EE5-F44B-471A-AED3-58F940BEBCB3}"/>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7BCAB396-A70D-44E5-B22A-26768B45123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61EE212-1601-4643-9EE7-1748D5FDFC7C}"/>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383805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B3B5E7-D706-4F46-81BE-7DE6E810AC4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0E942262-85EA-488E-BCD9-3071F6184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AE14C23-6C5B-4C02-8ED8-578A55D76721}"/>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A5B935F0-0652-481D-9606-0FA656FDCA1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7C00A4F-93B6-42D4-AF1E-9C88A00E1CBD}"/>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259203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84D7-A547-4343-B9CE-FA0A3F248426}"/>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EF91DDA5-A88F-425F-A30E-0530B77DBB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EDE10E8-838C-43F2-9399-4D42D267843F}"/>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C06572F9-2DE9-4182-A7F6-DF47C475CC0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5919B70E-3C43-4DBA-A5DF-856184A1EF81}"/>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39815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A700-061B-4825-86A2-4526611A33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460ACF09-DB09-42E5-AF3C-EC4118107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C4121C-D18E-412B-B5FA-07A5C913DBC8}"/>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0008FA12-AE68-4491-AA3A-5E7906173C5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263AF84-38EB-4679-AC39-C3C8D66240B5}"/>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32914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6584-20E2-4478-99E6-66DA294C8194}"/>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D457508-A985-46A3-9BAD-D16F73943E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A48FDD72-ED48-41A0-BE81-9339FCC431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D837F51A-EDE4-41CB-9147-EFDADA9FF2DD}"/>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6" name="Footer Placeholder 5">
            <a:extLst>
              <a:ext uri="{FF2B5EF4-FFF2-40B4-BE49-F238E27FC236}">
                <a16:creationId xmlns:a16="http://schemas.microsoft.com/office/drawing/2014/main" id="{F87DF975-9A04-43CC-B222-2C457426703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2E9A4F3-567E-4EA0-A815-A8DD8F658F4A}"/>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66694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EE9C-3E18-4B3F-A11F-263B660FE858}"/>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86E0960F-D71A-4179-B97E-6F0AEE891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C21CEA-7BC6-4548-A819-76247CBB2D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ED748E19-531D-49E0-9724-F5A39C0B30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6E7C35-90AB-493E-A119-5D22AB588A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31F7150C-5EFA-42A7-A41A-6F6D59103D4E}"/>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8" name="Footer Placeholder 7">
            <a:extLst>
              <a:ext uri="{FF2B5EF4-FFF2-40B4-BE49-F238E27FC236}">
                <a16:creationId xmlns:a16="http://schemas.microsoft.com/office/drawing/2014/main" id="{5DEEA881-3AA1-45CD-B0C4-A849F29B82E7}"/>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85507077-7632-48E0-8A88-178028EE082B}"/>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238172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4A220-7336-4E2A-A212-3A8C9E474F50}"/>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F62ABD6B-0E41-48E0-BC67-CD221D97621F}"/>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4" name="Footer Placeholder 3">
            <a:extLst>
              <a:ext uri="{FF2B5EF4-FFF2-40B4-BE49-F238E27FC236}">
                <a16:creationId xmlns:a16="http://schemas.microsoft.com/office/drawing/2014/main" id="{BD8E5773-CB21-4C72-8FF7-004828F4E03C}"/>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2E3C48BF-EED4-4726-B4BA-31473AF14119}"/>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184047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E0B199-CBE6-4359-94B9-09830FFC775C}"/>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3" name="Footer Placeholder 2">
            <a:extLst>
              <a:ext uri="{FF2B5EF4-FFF2-40B4-BE49-F238E27FC236}">
                <a16:creationId xmlns:a16="http://schemas.microsoft.com/office/drawing/2014/main" id="{7CE26414-5812-41D5-B249-28195F4B4F7E}"/>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32AD5198-399C-4EF1-8005-70A884894834}"/>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1080122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8E27-686A-491E-983A-5E1D3E176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D9B74275-4EFD-4AD7-A3CE-4A7AF5970C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DD3877FF-11A6-449C-8F9F-93B9BB9C3E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869806-F9D8-48A7-8924-A6A603FB4426}"/>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6" name="Footer Placeholder 5">
            <a:extLst>
              <a:ext uri="{FF2B5EF4-FFF2-40B4-BE49-F238E27FC236}">
                <a16:creationId xmlns:a16="http://schemas.microsoft.com/office/drawing/2014/main" id="{4DAC08BA-994C-45C0-B7CC-80BD43454318}"/>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F833AF56-97B4-4C3E-AFBC-B50120E19046}"/>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19315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2373A-9D19-4CCC-ADFD-D9FD3521D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748FC0DD-7081-4C07-8111-E32CAA7D8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1B84B2E-2CAC-4BE8-AE8C-77A8EECAA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78AB1-D831-4165-970F-B7929B861634}"/>
              </a:ext>
            </a:extLst>
          </p:cNvPr>
          <p:cNvSpPr>
            <a:spLocks noGrp="1"/>
          </p:cNvSpPr>
          <p:nvPr>
            <p:ph type="dt" sz="half" idx="10"/>
          </p:nvPr>
        </p:nvSpPr>
        <p:spPr/>
        <p:txBody>
          <a:bodyPr/>
          <a:lstStyle/>
          <a:p>
            <a:fld id="{51C08CB6-7B49-4B34-9334-A73FA3628340}" type="datetimeFigureOut">
              <a:rPr lang="he-IL" smtClean="0"/>
              <a:t>כ"ח/אלול/תשפ"א</a:t>
            </a:fld>
            <a:endParaRPr lang="he-IL"/>
          </a:p>
        </p:txBody>
      </p:sp>
      <p:sp>
        <p:nvSpPr>
          <p:cNvPr id="6" name="Footer Placeholder 5">
            <a:extLst>
              <a:ext uri="{FF2B5EF4-FFF2-40B4-BE49-F238E27FC236}">
                <a16:creationId xmlns:a16="http://schemas.microsoft.com/office/drawing/2014/main" id="{5E589D22-F965-4DFF-A974-F895CAF5E16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2B1FCE1-68C0-4A94-8303-9B59EB688E23}"/>
              </a:ext>
            </a:extLst>
          </p:cNvPr>
          <p:cNvSpPr>
            <a:spLocks noGrp="1"/>
          </p:cNvSpPr>
          <p:nvPr>
            <p:ph type="sldNum" sz="quarter" idx="12"/>
          </p:nvPr>
        </p:nvSpPr>
        <p:spPr/>
        <p:txBody>
          <a:bodyPr/>
          <a:lstStyle/>
          <a:p>
            <a:fld id="{354A6A91-B48C-466C-BD9D-42396A8AF07A}" type="slidenum">
              <a:rPr lang="he-IL" smtClean="0"/>
              <a:t>‹#›</a:t>
            </a:fld>
            <a:endParaRPr lang="he-IL"/>
          </a:p>
        </p:txBody>
      </p:sp>
    </p:spTree>
    <p:extLst>
      <p:ext uri="{BB962C8B-B14F-4D97-AF65-F5344CB8AC3E}">
        <p14:creationId xmlns:p14="http://schemas.microsoft.com/office/powerpoint/2010/main" val="368732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9334A-C799-4ED5-89E7-F8F6D05AFA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1C76CE2B-6072-470D-B371-73848596A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784914E-A216-4AEC-BDEC-D269FFAC1E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08CB6-7B49-4B34-9334-A73FA3628340}" type="datetimeFigureOut">
              <a:rPr lang="he-IL" smtClean="0"/>
              <a:t>כ"ח/אלול/תשפ"א</a:t>
            </a:fld>
            <a:endParaRPr lang="he-IL"/>
          </a:p>
        </p:txBody>
      </p:sp>
      <p:sp>
        <p:nvSpPr>
          <p:cNvPr id="5" name="Footer Placeholder 4">
            <a:extLst>
              <a:ext uri="{FF2B5EF4-FFF2-40B4-BE49-F238E27FC236}">
                <a16:creationId xmlns:a16="http://schemas.microsoft.com/office/drawing/2014/main" id="{5834654E-1BD8-416A-8AE4-87925B38A4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2BB8BCBC-044E-4AD2-80FE-E607E478C6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A6A91-B48C-466C-BD9D-42396A8AF07A}" type="slidenum">
              <a:rPr lang="he-IL" smtClean="0"/>
              <a:t>‹#›</a:t>
            </a:fld>
            <a:endParaRPr lang="he-IL"/>
          </a:p>
        </p:txBody>
      </p:sp>
    </p:spTree>
    <p:extLst>
      <p:ext uri="{BB962C8B-B14F-4D97-AF65-F5344CB8AC3E}">
        <p14:creationId xmlns:p14="http://schemas.microsoft.com/office/powerpoint/2010/main" val="214372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DC7FC-A2F4-49A0-A583-B685A1345949}"/>
              </a:ext>
            </a:extLst>
          </p:cNvPr>
          <p:cNvSpPr>
            <a:spLocks noGrp="1"/>
          </p:cNvSpPr>
          <p:nvPr>
            <p:ph type="ctrTitle"/>
          </p:nvPr>
        </p:nvSpPr>
        <p:spPr/>
        <p:txBody>
          <a:bodyPr/>
          <a:lstStyle/>
          <a:p>
            <a:r>
              <a:rPr lang="he-IL" dirty="0"/>
              <a:t>תוספת שביעית</a:t>
            </a:r>
          </a:p>
        </p:txBody>
      </p:sp>
      <p:sp>
        <p:nvSpPr>
          <p:cNvPr id="3" name="Subtitle 2">
            <a:extLst>
              <a:ext uri="{FF2B5EF4-FFF2-40B4-BE49-F238E27FC236}">
                <a16:creationId xmlns:a16="http://schemas.microsoft.com/office/drawing/2014/main" id="{E44665FB-B90A-4838-9E9E-05E31EE3F341}"/>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587336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B109-EE8C-409E-B93B-4BFC2901E1C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C219439-0D11-43D2-AEBD-4E3E6D25F67E}"/>
              </a:ext>
            </a:extLst>
          </p:cNvPr>
          <p:cNvSpPr>
            <a:spLocks noGrp="1"/>
          </p:cNvSpPr>
          <p:nvPr>
            <p:ph idx="1"/>
          </p:nvPr>
        </p:nvSpPr>
        <p:spPr/>
        <p:txBody>
          <a:bodyPr/>
          <a:lstStyle/>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תוספות מסכת ראש השנה דף י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שלשים ושלשים - פי' בקונטרס שלשים לקליטה ושלשים לתוספת 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דבעינן</a:t>
            </a:r>
            <a:r>
              <a:rPr lang="he-IL" sz="1800" dirty="0">
                <a:effectLst/>
                <a:latin typeface="Calibri" panose="020F0502020204030204" pitchFamily="34" charset="0"/>
                <a:ea typeface="Calibri" panose="020F0502020204030204" pitchFamily="34" charset="0"/>
                <a:cs typeface="Arial" panose="020B0604020202020204" pitchFamily="34" charset="0"/>
              </a:rPr>
              <a:t> שלא תהא נקלטת בתוספת 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וקשיא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לר"ת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חדא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דבלשון</a:t>
            </a:r>
            <a:r>
              <a:rPr lang="he-IL" sz="1800" dirty="0">
                <a:effectLst/>
                <a:latin typeface="Calibri" panose="020F0502020204030204" pitchFamily="34" charset="0"/>
                <a:ea typeface="Calibri" panose="020F0502020204030204" pitchFamily="34" charset="0"/>
                <a:cs typeface="Arial" panose="020B0604020202020204" pitchFamily="34" charset="0"/>
              </a:rPr>
              <a:t> המשנה אין משמע כן פי' דלא איירי בתוספת שביעית כלל אלא בקליטה ועוד </a:t>
            </a:r>
            <a:r>
              <a:rPr lang="he-IL" sz="1800" dirty="0" err="1">
                <a:effectLst/>
                <a:latin typeface="Calibri" panose="020F0502020204030204" pitchFamily="34" charset="0"/>
                <a:ea typeface="Calibri" panose="020F0502020204030204" pitchFamily="34" charset="0"/>
                <a:cs typeface="Arial" panose="020B0604020202020204" pitchFamily="34" charset="0"/>
              </a:rPr>
              <a:t>דא"כ</a:t>
            </a:r>
            <a:r>
              <a:rPr lang="he-IL" sz="1800" dirty="0">
                <a:effectLst/>
                <a:latin typeface="Calibri" panose="020F0502020204030204" pitchFamily="34" charset="0"/>
                <a:ea typeface="Calibri" panose="020F0502020204030204" pitchFamily="34" charset="0"/>
                <a:cs typeface="Arial" panose="020B0604020202020204" pitchFamily="34" charset="0"/>
              </a:rPr>
              <a:t> מאי קשיא ליה אי </a:t>
            </a:r>
            <a:r>
              <a:rPr lang="he-IL" sz="1800" dirty="0" err="1">
                <a:effectLst/>
                <a:latin typeface="Calibri" panose="020F0502020204030204" pitchFamily="34" charset="0"/>
                <a:ea typeface="Calibri" panose="020F0502020204030204" pitchFamily="34" charset="0"/>
                <a:cs typeface="Arial" panose="020B0604020202020204" pitchFamily="34" charset="0"/>
              </a:rPr>
              <a:t>אוקמה</a:t>
            </a:r>
            <a:r>
              <a:rPr lang="he-IL" sz="1800" dirty="0">
                <a:effectLst/>
                <a:latin typeface="Calibri" panose="020F0502020204030204" pitchFamily="34" charset="0"/>
                <a:ea typeface="Calibri" panose="020F0502020204030204" pitchFamily="34" charset="0"/>
                <a:cs typeface="Arial" panose="020B0604020202020204" pitchFamily="34" charset="0"/>
              </a:rPr>
              <a:t> להא ברייתא דלעיל </a:t>
            </a:r>
            <a:r>
              <a:rPr lang="he-IL" sz="1800" dirty="0" err="1">
                <a:effectLst/>
                <a:latin typeface="Calibri" panose="020F0502020204030204" pitchFamily="34" charset="0"/>
                <a:ea typeface="Calibri" panose="020F0502020204030204" pitchFamily="34" charset="0"/>
                <a:cs typeface="Arial" panose="020B0604020202020204" pitchFamily="34" charset="0"/>
              </a:rPr>
              <a:t>כר"א</a:t>
            </a:r>
            <a:r>
              <a:rPr lang="he-IL" sz="1800" dirty="0">
                <a:effectLst/>
                <a:latin typeface="Calibri" panose="020F0502020204030204" pitchFamily="34" charset="0"/>
                <a:ea typeface="Calibri" panose="020F0502020204030204" pitchFamily="34" charset="0"/>
                <a:cs typeface="Arial" panose="020B0604020202020204" pitchFamily="34" charset="0"/>
              </a:rPr>
              <a:t> הא כי היכי </a:t>
            </a:r>
            <a:r>
              <a:rPr lang="he-IL" sz="1800" dirty="0" err="1">
                <a:effectLst/>
                <a:latin typeface="Calibri" panose="020F0502020204030204" pitchFamily="34" charset="0"/>
                <a:ea typeface="Calibri" panose="020F0502020204030204" pitchFamily="34" charset="0"/>
                <a:cs typeface="Arial" panose="020B0604020202020204" pitchFamily="34" charset="0"/>
              </a:rPr>
              <a:t>דבמתני</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דשביעית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קתני</a:t>
            </a:r>
            <a:r>
              <a:rPr lang="he-IL" sz="1800" dirty="0">
                <a:effectLst/>
                <a:latin typeface="Calibri" panose="020F0502020204030204" pitchFamily="34" charset="0"/>
                <a:ea typeface="Calibri" panose="020F0502020204030204" pitchFamily="34" charset="0"/>
                <a:cs typeface="Arial" panose="020B0604020202020204" pitchFamily="34" charset="0"/>
              </a:rPr>
              <a:t> ל' </a:t>
            </a:r>
            <a:r>
              <a:rPr lang="he-IL" sz="1800" dirty="0" err="1">
                <a:effectLst/>
                <a:latin typeface="Calibri" panose="020F0502020204030204" pitchFamily="34" charset="0"/>
                <a:ea typeface="Calibri" panose="020F0502020204030204" pitchFamily="34" charset="0"/>
                <a:cs typeface="Arial" panose="020B0604020202020204" pitchFamily="34" charset="0"/>
              </a:rPr>
              <a:t>ומוקמי</a:t>
            </a:r>
            <a:r>
              <a:rPr lang="he-IL" sz="1800" dirty="0">
                <a:effectLst/>
                <a:latin typeface="Calibri" panose="020F0502020204030204" pitchFamily="34" charset="0"/>
                <a:ea typeface="Calibri" panose="020F0502020204030204" pitchFamily="34" charset="0"/>
                <a:cs typeface="Arial" panose="020B0604020202020204" pitchFamily="34" charset="0"/>
              </a:rPr>
              <a:t> ליה בקליטה בלא שלשים של תוספת </a:t>
            </a:r>
            <a:r>
              <a:rPr lang="he-IL" sz="1800" dirty="0" err="1">
                <a:effectLst/>
                <a:latin typeface="Calibri" panose="020F0502020204030204" pitchFamily="34" charset="0"/>
                <a:ea typeface="Calibri" panose="020F0502020204030204" pitchFamily="34" charset="0"/>
                <a:cs typeface="Arial" panose="020B0604020202020204" pitchFamily="34" charset="0"/>
              </a:rPr>
              <a:t>ה"נ</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נימא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דשלשים</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דברייתא</a:t>
            </a:r>
            <a:r>
              <a:rPr lang="he-IL" sz="1800" dirty="0">
                <a:effectLst/>
                <a:latin typeface="Calibri" panose="020F0502020204030204" pitchFamily="34" charset="0"/>
                <a:ea typeface="Calibri" panose="020F0502020204030204" pitchFamily="34" charset="0"/>
                <a:cs typeface="Arial" panose="020B0604020202020204" pitchFamily="34" charset="0"/>
              </a:rPr>
              <a:t> דלעיל </a:t>
            </a:r>
            <a:r>
              <a:rPr lang="he-IL" sz="1800" dirty="0" err="1">
                <a:effectLst/>
                <a:latin typeface="Calibri" panose="020F0502020204030204" pitchFamily="34" charset="0"/>
                <a:ea typeface="Calibri" panose="020F0502020204030204" pitchFamily="34" charset="0"/>
                <a:cs typeface="Arial" panose="020B0604020202020204" pitchFamily="34" charset="0"/>
              </a:rPr>
              <a:t>בשלשים</a:t>
            </a:r>
            <a:r>
              <a:rPr lang="he-IL" sz="1800" dirty="0">
                <a:effectLst/>
                <a:latin typeface="Calibri" panose="020F0502020204030204" pitchFamily="34" charset="0"/>
                <a:ea typeface="Calibri" panose="020F0502020204030204" pitchFamily="34" charset="0"/>
                <a:cs typeface="Arial" panose="020B0604020202020204" pitchFamily="34" charset="0"/>
              </a:rPr>
              <a:t> של קליטה בלאו הנך של תוספת ועוד לקמן (ד' </a:t>
            </a:r>
            <a:r>
              <a:rPr lang="he-IL" sz="1800" dirty="0" err="1">
                <a:effectLst/>
                <a:latin typeface="Calibri" panose="020F0502020204030204" pitchFamily="34" charset="0"/>
                <a:ea typeface="Calibri" panose="020F0502020204030204" pitchFamily="34" charset="0"/>
                <a:cs typeface="Arial" panose="020B0604020202020204" pitchFamily="34" charset="0"/>
              </a:rPr>
              <a:t>יג</a:t>
            </a:r>
            <a:r>
              <a:rPr lang="he-IL" sz="1800" dirty="0">
                <a:effectLst/>
                <a:latin typeface="Calibri" panose="020F0502020204030204" pitchFamily="34" charset="0"/>
                <a:ea typeface="Calibri" panose="020F0502020204030204" pitchFamily="34" charset="0"/>
                <a:cs typeface="Arial" panose="020B0604020202020204" pitchFamily="34" charset="0"/>
              </a:rPr>
              <a:t>:) גבי אורז ודוחן </a:t>
            </a:r>
            <a:r>
              <a:rPr lang="he-IL" sz="1800" dirty="0" err="1">
                <a:effectLst/>
                <a:latin typeface="Calibri" panose="020F0502020204030204" pitchFamily="34" charset="0"/>
                <a:ea typeface="Calibri" panose="020F0502020204030204" pitchFamily="34" charset="0"/>
                <a:cs typeface="Arial" panose="020B0604020202020204" pitchFamily="34" charset="0"/>
              </a:rPr>
              <a:t>ופרגין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ושומשמין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דמחלק</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בין השרישו לפני ר"ה להשרישו לאחר ר"ה משמע דלא </a:t>
            </a:r>
            <a:r>
              <a:rPr lang="he-IL" sz="1800" dirty="0" err="1">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effectLst/>
                <a:latin typeface="Calibri" panose="020F0502020204030204" pitchFamily="34" charset="0"/>
                <a:ea typeface="Calibri" panose="020F0502020204030204" pitchFamily="34" charset="0"/>
                <a:cs typeface="Arial" panose="020B0604020202020204" pitchFamily="34" charset="0"/>
              </a:rPr>
              <a:t> במה שהשרישו בתוספת </a:t>
            </a:r>
            <a:r>
              <a:rPr lang="he-IL" sz="1800" dirty="0" err="1">
                <a:effectLst/>
                <a:latin typeface="Calibri" panose="020F0502020204030204" pitchFamily="34" charset="0"/>
                <a:ea typeface="Calibri" panose="020F0502020204030204" pitchFamily="34" charset="0"/>
                <a:cs typeface="Arial" panose="020B0604020202020204" pitchFamily="34" charset="0"/>
              </a:rPr>
              <a:t>דקתני</a:t>
            </a:r>
            <a:r>
              <a:rPr lang="he-IL" sz="1800" dirty="0">
                <a:effectLst/>
                <a:latin typeface="Calibri" panose="020F0502020204030204" pitchFamily="34" charset="0"/>
                <a:ea typeface="Calibri" panose="020F0502020204030204" pitchFamily="34" charset="0"/>
                <a:cs typeface="Arial" panose="020B0604020202020204" pitchFamily="34" charset="0"/>
              </a:rPr>
              <a:t> שביעית </a:t>
            </a:r>
            <a:r>
              <a:rPr lang="he-IL" sz="1800" dirty="0" err="1">
                <a:effectLst/>
                <a:latin typeface="Calibri" panose="020F0502020204030204" pitchFamily="34" charset="0"/>
                <a:ea typeface="Calibri" panose="020F0502020204030204" pitchFamily="34" charset="0"/>
                <a:cs typeface="Arial" panose="020B0604020202020204" pitchFamily="34" charset="0"/>
              </a:rPr>
              <a:t>דומיא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דמעשר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ומפרש ר"ת </a:t>
            </a:r>
            <a:r>
              <a:rPr lang="he-IL" sz="1800" b="1" dirty="0" err="1">
                <a:effectLst/>
                <a:latin typeface="Calibri" panose="020F0502020204030204" pitchFamily="34" charset="0"/>
                <a:ea typeface="Calibri" panose="020F0502020204030204" pitchFamily="34" charset="0"/>
                <a:cs typeface="Arial" panose="020B0604020202020204" pitchFamily="34" charset="0"/>
              </a:rPr>
              <a:t>דה"ק</a:t>
            </a:r>
            <a:r>
              <a:rPr lang="he-IL" sz="1800" b="1" dirty="0">
                <a:effectLst/>
                <a:latin typeface="Calibri" panose="020F0502020204030204" pitchFamily="34" charset="0"/>
                <a:ea typeface="Calibri" panose="020F0502020204030204" pitchFamily="34" charset="0"/>
                <a:cs typeface="Arial" panose="020B0604020202020204" pitchFamily="34" charset="0"/>
              </a:rPr>
              <a:t> ר"נ לדברי האומר ל' לקליטה בשביעית צריך שלשים ושלשים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dirty="0">
                <a:effectLst/>
                <a:latin typeface="Calibri" panose="020F0502020204030204" pitchFamily="34" charset="0"/>
                <a:ea typeface="Calibri" panose="020F0502020204030204" pitchFamily="34" charset="0"/>
                <a:cs typeface="Arial" panose="020B0604020202020204" pitchFamily="34" charset="0"/>
              </a:rPr>
              <a:t> ערלה פי' ולא אתי לפרושי מתני' אלא מערלה אבל </a:t>
            </a:r>
            <a:r>
              <a:rPr lang="he-IL" sz="1800" b="1" u="sng"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b="1" u="sng" dirty="0">
                <a:effectLst/>
                <a:latin typeface="Calibri" panose="020F0502020204030204" pitchFamily="34" charset="0"/>
                <a:ea typeface="Calibri" panose="020F0502020204030204" pitchFamily="34" charset="0"/>
                <a:cs typeface="Arial" panose="020B0604020202020204" pitchFamily="34" charset="0"/>
              </a:rPr>
              <a:t> שביעית לא </a:t>
            </a:r>
            <a:r>
              <a:rPr lang="he-IL" sz="1800" b="1" u="sng" dirty="0" err="1">
                <a:effectLst/>
                <a:latin typeface="Calibri" panose="020F0502020204030204" pitchFamily="34" charset="0"/>
                <a:ea typeface="Calibri" panose="020F0502020204030204" pitchFamily="34" charset="0"/>
                <a:cs typeface="Arial" panose="020B0604020202020204" pitchFamily="34" charset="0"/>
              </a:rPr>
              <a:t>חיישינן</a:t>
            </a:r>
            <a:r>
              <a:rPr lang="he-IL" sz="1800" b="1" u="sng" dirty="0">
                <a:effectLst/>
                <a:latin typeface="Calibri" panose="020F0502020204030204" pitchFamily="34" charset="0"/>
                <a:ea typeface="Calibri" panose="020F0502020204030204" pitchFamily="34" charset="0"/>
                <a:cs typeface="Arial" panose="020B0604020202020204" pitchFamily="34" charset="0"/>
              </a:rPr>
              <a:t> אלא שלא תקלוט בשביעית עצמה</a:t>
            </a:r>
            <a:r>
              <a:rPr lang="he-IL" sz="1800" u="sng"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ולר</a:t>
            </a:r>
            <a:r>
              <a:rPr lang="he-IL" sz="1800" dirty="0">
                <a:effectLst/>
                <a:latin typeface="Calibri" panose="020F0502020204030204" pitchFamily="34" charset="0"/>
                <a:ea typeface="Calibri" panose="020F0502020204030204" pitchFamily="34" charset="0"/>
                <a:cs typeface="Arial" panose="020B0604020202020204" pitchFamily="34" charset="0"/>
              </a:rPr>
              <a:t>' יהודה </a:t>
            </a:r>
            <a:r>
              <a:rPr lang="he-IL" sz="1800" dirty="0" err="1">
                <a:effectLst/>
                <a:latin typeface="Calibri" panose="020F0502020204030204" pitchFamily="34" charset="0"/>
                <a:ea typeface="Calibri" panose="020F0502020204030204" pitchFamily="34" charset="0"/>
                <a:cs typeface="Arial" panose="020B0604020202020204" pitchFamily="34" charset="0"/>
              </a:rPr>
              <a:t>דקולטת</a:t>
            </a:r>
            <a:r>
              <a:rPr lang="he-IL" sz="1800" dirty="0">
                <a:effectLst/>
                <a:latin typeface="Calibri" panose="020F0502020204030204" pitchFamily="34" charset="0"/>
                <a:ea typeface="Calibri" panose="020F0502020204030204" pitchFamily="34" charset="0"/>
                <a:cs typeface="Arial" panose="020B0604020202020204" pitchFamily="34" charset="0"/>
              </a:rPr>
              <a:t> בג' ימים מותר לקיים כיון דלא נקלט בשביעית אף על פי שנטעה באיסור בתוספת שביעית ג' ימים לפני ר"ה ואורז ודוחן </a:t>
            </a:r>
            <a:r>
              <a:rPr lang="he-IL" sz="1800" dirty="0" err="1">
                <a:effectLst/>
                <a:latin typeface="Calibri" panose="020F0502020204030204" pitchFamily="34" charset="0"/>
                <a:ea typeface="Calibri" panose="020F0502020204030204" pitchFamily="34" charset="0"/>
                <a:cs typeface="Arial" panose="020B0604020202020204" pitchFamily="34" charset="0"/>
              </a:rPr>
              <a:t>ופרגין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ושומשמין</a:t>
            </a:r>
            <a:r>
              <a:rPr lang="he-IL" sz="1800" dirty="0">
                <a:effectLst/>
                <a:latin typeface="Calibri" panose="020F0502020204030204" pitchFamily="34" charset="0"/>
                <a:ea typeface="Calibri" panose="020F0502020204030204" pitchFamily="34" charset="0"/>
                <a:cs typeface="Arial" panose="020B0604020202020204" pitchFamily="34" charset="0"/>
              </a:rPr>
              <a:t> שזריעתן באיסור מלאכה דאורייתא </a:t>
            </a:r>
            <a:r>
              <a:rPr lang="he-IL" sz="1800" dirty="0" err="1">
                <a:effectLst/>
                <a:latin typeface="Calibri" panose="020F0502020204030204" pitchFamily="34" charset="0"/>
                <a:ea typeface="Calibri" panose="020F0502020204030204" pitchFamily="34" charset="0"/>
                <a:cs typeface="Arial" panose="020B0604020202020204" pitchFamily="34" charset="0"/>
              </a:rPr>
              <a:t>כדכתיב</a:t>
            </a:r>
            <a:r>
              <a:rPr lang="he-IL" sz="1800" dirty="0">
                <a:effectLst/>
                <a:latin typeface="Calibri" panose="020F0502020204030204" pitchFamily="34" charset="0"/>
                <a:ea typeface="Calibri" panose="020F0502020204030204" pitchFamily="34" charset="0"/>
                <a:cs typeface="Arial" panose="020B0604020202020204" pitchFamily="34" charset="0"/>
              </a:rPr>
              <a:t> (ויקרא כה) לא תזרע ואסירי בתוספת שביעית מ"מ לא </a:t>
            </a:r>
            <a:r>
              <a:rPr lang="he-IL" sz="1800" dirty="0" err="1">
                <a:effectLst/>
                <a:latin typeface="Calibri" panose="020F0502020204030204" pitchFamily="34" charset="0"/>
                <a:ea typeface="Calibri" panose="020F0502020204030204" pitchFamily="34" charset="0"/>
                <a:cs typeface="Arial" panose="020B0604020202020204" pitchFamily="34" charset="0"/>
              </a:rPr>
              <a:t>חיישינן</a:t>
            </a:r>
            <a:r>
              <a:rPr lang="he-IL" sz="1800" dirty="0">
                <a:effectLst/>
                <a:latin typeface="Calibri" panose="020F0502020204030204" pitchFamily="34" charset="0"/>
                <a:ea typeface="Calibri" panose="020F0502020204030204" pitchFamily="34" charset="0"/>
                <a:cs typeface="Arial" panose="020B0604020202020204" pitchFamily="34" charset="0"/>
              </a:rPr>
              <a:t> ובלבד שישרישו לפני ר"ה והא </a:t>
            </a:r>
            <a:r>
              <a:rPr lang="he-IL" sz="1800" dirty="0" err="1">
                <a:effectLst/>
                <a:latin typeface="Calibri" panose="020F0502020204030204" pitchFamily="34" charset="0"/>
                <a:ea typeface="Calibri" panose="020F0502020204030204" pitchFamily="34" charset="0"/>
                <a:cs typeface="Arial" panose="020B0604020202020204" pitchFamily="34" charset="0"/>
              </a:rPr>
              <a:t>דמייתי</a:t>
            </a:r>
            <a:r>
              <a:rPr lang="he-IL" sz="1800" dirty="0">
                <a:effectLst/>
                <a:latin typeface="Calibri" panose="020F0502020204030204" pitchFamily="34" charset="0"/>
                <a:ea typeface="Calibri" panose="020F0502020204030204" pitchFamily="34" charset="0"/>
                <a:cs typeface="Arial" panose="020B0604020202020204" pitchFamily="34" charset="0"/>
              </a:rPr>
              <a:t> בסוף הערל (יבמות דף פג.) הא </a:t>
            </a:r>
            <a:r>
              <a:rPr lang="he-IL" sz="1800" dirty="0" err="1">
                <a:effectLst/>
                <a:latin typeface="Calibri" panose="020F0502020204030204" pitchFamily="34" charset="0"/>
                <a:ea typeface="Calibri" panose="020F0502020204030204" pitchFamily="34" charset="0"/>
                <a:cs typeface="Arial" panose="020B0604020202020204" pitchFamily="34" charset="0"/>
              </a:rPr>
              <a:t>דר"נ</a:t>
            </a:r>
            <a:r>
              <a:rPr lang="he-IL" sz="1800" dirty="0">
                <a:effectLst/>
                <a:latin typeface="Calibri" panose="020F0502020204030204" pitchFamily="34" charset="0"/>
                <a:ea typeface="Calibri" panose="020F0502020204030204" pitchFamily="34" charset="0"/>
                <a:cs typeface="Arial" panose="020B0604020202020204" pitchFamily="34" charset="0"/>
              </a:rPr>
              <a:t> גבי הלכה כר' יוסי באנדרוגינוס ובהרכבה לאו משום </a:t>
            </a:r>
            <a:r>
              <a:rPr lang="he-IL" sz="1800" dirty="0" err="1">
                <a:effectLst/>
                <a:latin typeface="Calibri" panose="020F0502020204030204" pitchFamily="34" charset="0"/>
                <a:ea typeface="Calibri" panose="020F0502020204030204" pitchFamily="34" charset="0"/>
                <a:cs typeface="Arial" panose="020B0604020202020204" pitchFamily="34" charset="0"/>
              </a:rPr>
              <a:t>דאתי</a:t>
            </a:r>
            <a:r>
              <a:rPr lang="he-IL" sz="1800" dirty="0">
                <a:effectLst/>
                <a:latin typeface="Calibri" panose="020F0502020204030204" pitchFamily="34" charset="0"/>
                <a:ea typeface="Calibri" panose="020F0502020204030204" pitchFamily="34" charset="0"/>
                <a:cs typeface="Arial" panose="020B0604020202020204" pitchFamily="34" charset="0"/>
              </a:rPr>
              <a:t> ר"נ לפרושי מתני' </a:t>
            </a:r>
            <a:r>
              <a:rPr lang="he-IL" sz="1800" dirty="0" err="1">
                <a:effectLst/>
                <a:latin typeface="Calibri" panose="020F0502020204030204" pitchFamily="34" charset="0"/>
                <a:ea typeface="Calibri" panose="020F0502020204030204" pitchFamily="34" charset="0"/>
                <a:cs typeface="Arial" panose="020B0604020202020204" pitchFamily="34" charset="0"/>
              </a:rPr>
              <a:t>אשביעית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דלא </a:t>
            </a:r>
            <a:r>
              <a:rPr lang="he-IL" sz="1800" dirty="0" err="1">
                <a:effectLst/>
                <a:latin typeface="Calibri" panose="020F0502020204030204" pitchFamily="34" charset="0"/>
                <a:ea typeface="Calibri" panose="020F0502020204030204" pitchFamily="34" charset="0"/>
                <a:cs typeface="Arial" panose="020B0604020202020204" pitchFamily="34" charset="0"/>
              </a:rPr>
              <a:t>מייתי</a:t>
            </a:r>
            <a:r>
              <a:rPr lang="he-IL" sz="1800" dirty="0">
                <a:effectLst/>
                <a:latin typeface="Calibri" panose="020F0502020204030204" pitchFamily="34" charset="0"/>
                <a:ea typeface="Calibri" panose="020F0502020204030204" pitchFamily="34" charset="0"/>
                <a:cs typeface="Arial" panose="020B0604020202020204" pitchFamily="34" charset="0"/>
              </a:rPr>
              <a:t> לה אלא </a:t>
            </a:r>
            <a:r>
              <a:rPr lang="he-IL" sz="1800" dirty="0" err="1">
                <a:effectLst/>
                <a:latin typeface="Calibri" panose="020F0502020204030204" pitchFamily="34" charset="0"/>
                <a:ea typeface="Calibri" panose="020F0502020204030204" pitchFamily="34" charset="0"/>
                <a:cs typeface="Arial" panose="020B0604020202020204" pitchFamily="34" charset="0"/>
              </a:rPr>
              <a:t>למימר</a:t>
            </a:r>
            <a:r>
              <a:rPr lang="he-IL" sz="1800" dirty="0">
                <a:effectLst/>
                <a:latin typeface="Calibri" panose="020F0502020204030204" pitchFamily="34" charset="0"/>
                <a:ea typeface="Calibri" panose="020F0502020204030204" pitchFamily="34" charset="0"/>
                <a:cs typeface="Arial" panose="020B0604020202020204" pitchFamily="34" charset="0"/>
              </a:rPr>
              <a:t> דאף </a:t>
            </a:r>
            <a:r>
              <a:rPr lang="he-IL" sz="1800" dirty="0" err="1">
                <a:effectLst/>
                <a:latin typeface="Calibri" panose="020F0502020204030204" pitchFamily="34" charset="0"/>
                <a:ea typeface="Calibri" panose="020F0502020204030204" pitchFamily="34" charset="0"/>
                <a:cs typeface="Arial" panose="020B0604020202020204" pitchFamily="34" charset="0"/>
              </a:rPr>
              <a:t>לענין</a:t>
            </a:r>
            <a:r>
              <a:rPr lang="he-IL" sz="1800" dirty="0">
                <a:effectLst/>
                <a:latin typeface="Calibri" panose="020F0502020204030204" pitchFamily="34" charset="0"/>
                <a:ea typeface="Calibri" panose="020F0502020204030204" pitchFamily="34" charset="0"/>
                <a:cs typeface="Arial" panose="020B0604020202020204" pitchFamily="34" charset="0"/>
              </a:rPr>
              <a:t> ערלה הלכה כר' יוסי.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68259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8B55-5815-4EA8-9265-15E59AFB629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CC54542-7434-4EDC-B8C4-E9EFDEB9404C}"/>
              </a:ext>
            </a:extLst>
          </p:cNvPr>
          <p:cNvSpPr>
            <a:spLocks noGrp="1"/>
          </p:cNvSpPr>
          <p:nvPr>
            <p:ph idx="1"/>
          </p:nvPr>
        </p:nvSpPr>
        <p:spPr/>
        <p:txBody>
          <a:bodyPr/>
          <a:lstStyle/>
          <a:p>
            <a:pPr marL="0" indent="0">
              <a:buNone/>
            </a:pPr>
            <a:r>
              <a:rPr lang="en-US" dirty="0"/>
              <a:t>According to R”T </a:t>
            </a:r>
            <a:r>
              <a:rPr lang="en-US" dirty="0" err="1"/>
              <a:t>tosefet</a:t>
            </a:r>
            <a:r>
              <a:rPr lang="en-US" dirty="0"/>
              <a:t> </a:t>
            </a:r>
            <a:r>
              <a:rPr lang="en-US" dirty="0" err="1"/>
              <a:t>shviit</a:t>
            </a:r>
            <a:r>
              <a:rPr lang="en-US" dirty="0"/>
              <a:t> isn’t an expansion of </a:t>
            </a:r>
            <a:r>
              <a:rPr lang="en-US" dirty="0" err="1"/>
              <a:t>shviit</a:t>
            </a:r>
            <a:r>
              <a:rPr lang="en-US" dirty="0"/>
              <a:t>, because having things root on </a:t>
            </a:r>
            <a:r>
              <a:rPr lang="en-US" dirty="0" err="1"/>
              <a:t>shviit</a:t>
            </a:r>
            <a:r>
              <a:rPr lang="en-US" dirty="0"/>
              <a:t> is </a:t>
            </a:r>
            <a:r>
              <a:rPr lang="en-US" dirty="0" err="1"/>
              <a:t>assur</a:t>
            </a:r>
            <a:r>
              <a:rPr lang="en-US" dirty="0"/>
              <a:t> but fine on </a:t>
            </a:r>
            <a:r>
              <a:rPr lang="en-US" dirty="0" err="1"/>
              <a:t>tosefet</a:t>
            </a:r>
            <a:r>
              <a:rPr lang="en-US" dirty="0"/>
              <a:t> </a:t>
            </a:r>
            <a:r>
              <a:rPr lang="en-US" dirty="0" err="1"/>
              <a:t>shviit</a:t>
            </a:r>
            <a:r>
              <a:rPr lang="en-US" dirty="0"/>
              <a:t>? </a:t>
            </a:r>
          </a:p>
          <a:p>
            <a:pPr marL="0" indent="0">
              <a:buNone/>
            </a:pPr>
            <a:endParaRPr lang="en-US" dirty="0"/>
          </a:p>
          <a:p>
            <a:pPr marL="0" indent="0">
              <a:buNone/>
            </a:pPr>
            <a:r>
              <a:rPr lang="en-US" dirty="0" err="1"/>
              <a:t>Tosefet</a:t>
            </a:r>
            <a:r>
              <a:rPr lang="en-US" dirty="0"/>
              <a:t> </a:t>
            </a:r>
            <a:r>
              <a:rPr lang="en-US" dirty="0" err="1"/>
              <a:t>shviit</a:t>
            </a:r>
            <a:r>
              <a:rPr lang="en-US" dirty="0"/>
              <a:t> must be something different, but what? </a:t>
            </a:r>
          </a:p>
        </p:txBody>
      </p:sp>
    </p:spTree>
    <p:extLst>
      <p:ext uri="{BB962C8B-B14F-4D97-AF65-F5344CB8AC3E}">
        <p14:creationId xmlns:p14="http://schemas.microsoft.com/office/powerpoint/2010/main" val="263995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D1E5-A750-460D-BE22-4427AA4E7FD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A844F79-8EFE-489F-8DE1-4B24FDDE8298}"/>
              </a:ext>
            </a:extLst>
          </p:cNvPr>
          <p:cNvSpPr>
            <a:spLocks noGrp="1"/>
          </p:cNvSpPr>
          <p:nvPr>
            <p:ph idx="1"/>
          </p:nvPr>
        </p:nvSpPr>
        <p:spPr/>
        <p:txBody>
          <a:bodyPr/>
          <a:lstStyle/>
          <a:p>
            <a:r>
              <a:rPr lang="en-US" dirty="0"/>
              <a:t>Shabbat- </a:t>
            </a:r>
          </a:p>
          <a:p>
            <a:pPr lvl="1"/>
            <a:r>
              <a:rPr lang="en-US" dirty="0" err="1"/>
              <a:t>Maaseh</a:t>
            </a:r>
            <a:r>
              <a:rPr lang="en-US" dirty="0"/>
              <a:t> </a:t>
            </a:r>
            <a:r>
              <a:rPr lang="en-US" dirty="0" err="1"/>
              <a:t>bereishit</a:t>
            </a:r>
            <a:r>
              <a:rPr lang="en-US" dirty="0"/>
              <a:t>- fundamental inherent automatic </a:t>
            </a:r>
            <a:r>
              <a:rPr lang="en-US" dirty="0" err="1"/>
              <a:t>kedusha</a:t>
            </a:r>
            <a:r>
              <a:rPr lang="en-US" dirty="0"/>
              <a:t> that is built into the world. </a:t>
            </a:r>
          </a:p>
          <a:p>
            <a:pPr lvl="1"/>
            <a:r>
              <a:rPr lang="en-US" dirty="0"/>
              <a:t>Zecher </a:t>
            </a:r>
            <a:r>
              <a:rPr lang="en-US" dirty="0" err="1"/>
              <a:t>liyetziat</a:t>
            </a:r>
            <a:r>
              <a:rPr lang="en-US" dirty="0"/>
              <a:t> </a:t>
            </a:r>
            <a:r>
              <a:rPr lang="en-US" dirty="0" err="1"/>
              <a:t>mitzrayim</a:t>
            </a:r>
            <a:r>
              <a:rPr lang="en-US" dirty="0"/>
              <a:t>/</a:t>
            </a:r>
            <a:r>
              <a:rPr lang="en-US" dirty="0" err="1"/>
              <a:t>Mishkan</a:t>
            </a:r>
            <a:r>
              <a:rPr lang="en-US" dirty="0"/>
              <a:t> – we are </a:t>
            </a:r>
            <a:r>
              <a:rPr lang="en-US" dirty="0" err="1"/>
              <a:t>mikadeish</a:t>
            </a:r>
            <a:r>
              <a:rPr lang="en-US" dirty="0"/>
              <a:t>, and we make it </a:t>
            </a:r>
            <a:r>
              <a:rPr lang="en-US" dirty="0" err="1"/>
              <a:t>kadosh</a:t>
            </a:r>
            <a:r>
              <a:rPr lang="en-US" dirty="0"/>
              <a:t>, and rest and create </a:t>
            </a:r>
            <a:r>
              <a:rPr lang="en-US" dirty="0" err="1"/>
              <a:t>shvitah</a:t>
            </a:r>
            <a:r>
              <a:rPr lang="en-US" dirty="0"/>
              <a:t> actively</a:t>
            </a:r>
          </a:p>
          <a:p>
            <a:pPr marL="0" indent="0">
              <a:buNone/>
            </a:pPr>
            <a:endParaRPr lang="en-US" dirty="0"/>
          </a:p>
        </p:txBody>
      </p:sp>
    </p:spTree>
    <p:extLst>
      <p:ext uri="{BB962C8B-B14F-4D97-AF65-F5344CB8AC3E}">
        <p14:creationId xmlns:p14="http://schemas.microsoft.com/office/powerpoint/2010/main" val="3278003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4AD31-3FEB-4930-BBEF-0786BE434C5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B19B191-288C-4EEC-80E0-06B57312A86D}"/>
              </a:ext>
            </a:extLst>
          </p:cNvPr>
          <p:cNvSpPr>
            <a:spLocks noGrp="1"/>
          </p:cNvSpPr>
          <p:nvPr>
            <p:ph idx="1"/>
          </p:nvPr>
        </p:nvSpPr>
        <p:spPr/>
        <p:txBody>
          <a:bodyPr/>
          <a:lstStyle/>
          <a:p>
            <a:r>
              <a:rPr lang="en-US" dirty="0" err="1"/>
              <a:t>Shmittah</a:t>
            </a:r>
            <a:endParaRPr lang="en-US" dirty="0"/>
          </a:p>
          <a:p>
            <a:pPr lvl="1"/>
            <a:r>
              <a:rPr lang="en-US" dirty="0" err="1"/>
              <a:t>Shmittah</a:t>
            </a:r>
            <a:r>
              <a:rPr lang="en-US" dirty="0"/>
              <a:t> itself- Hashem asserts his ownership (</a:t>
            </a:r>
            <a:r>
              <a:rPr lang="en-US" dirty="0" err="1"/>
              <a:t>hefker</a:t>
            </a:r>
            <a:r>
              <a:rPr lang="en-US" dirty="0"/>
              <a:t> </a:t>
            </a:r>
            <a:r>
              <a:rPr lang="en-US" dirty="0" err="1"/>
              <a:t>mimeila</a:t>
            </a:r>
            <a:r>
              <a:rPr lang="en-US" dirty="0"/>
              <a:t>) </a:t>
            </a:r>
          </a:p>
          <a:p>
            <a:pPr lvl="1"/>
            <a:r>
              <a:rPr lang="en-US" dirty="0"/>
              <a:t>Being </a:t>
            </a:r>
            <a:r>
              <a:rPr lang="en-US" dirty="0" err="1"/>
              <a:t>shomeit</a:t>
            </a:r>
            <a:r>
              <a:rPr lang="en-US" dirty="0"/>
              <a:t>- us declaring his ownership. </a:t>
            </a:r>
          </a:p>
          <a:p>
            <a:pPr marL="457200" lvl="1" indent="0">
              <a:buNone/>
            </a:pPr>
            <a:endParaRPr lang="en-US" dirty="0"/>
          </a:p>
          <a:p>
            <a:r>
              <a:rPr lang="en-US" dirty="0" err="1"/>
              <a:t>Tosefet</a:t>
            </a:r>
            <a:r>
              <a:rPr lang="en-US" dirty="0"/>
              <a:t> </a:t>
            </a:r>
            <a:r>
              <a:rPr lang="en-US" dirty="0" err="1"/>
              <a:t>shviit</a:t>
            </a:r>
            <a:r>
              <a:rPr lang="en-US" dirty="0"/>
              <a:t> – Us actively making </a:t>
            </a:r>
            <a:r>
              <a:rPr lang="en-US" dirty="0" err="1"/>
              <a:t>shviit</a:t>
            </a:r>
            <a:r>
              <a:rPr lang="en-US" dirty="0"/>
              <a:t> happen. </a:t>
            </a:r>
          </a:p>
          <a:p>
            <a:pPr lvl="1"/>
            <a:r>
              <a:rPr lang="en-US" dirty="0"/>
              <a:t>So only </a:t>
            </a:r>
            <a:r>
              <a:rPr lang="en-US" dirty="0" err="1"/>
              <a:t>maaseh</a:t>
            </a:r>
            <a:r>
              <a:rPr lang="en-US" dirty="0"/>
              <a:t> </a:t>
            </a:r>
            <a:r>
              <a:rPr lang="en-US" dirty="0" err="1"/>
              <a:t>melakha</a:t>
            </a:r>
            <a:r>
              <a:rPr lang="en-US" dirty="0"/>
              <a:t> is </a:t>
            </a:r>
            <a:r>
              <a:rPr lang="en-US" dirty="0" err="1"/>
              <a:t>assur</a:t>
            </a:r>
            <a:r>
              <a:rPr lang="en-US" dirty="0"/>
              <a:t>, so no planting</a:t>
            </a:r>
          </a:p>
          <a:p>
            <a:pPr lvl="1"/>
            <a:r>
              <a:rPr lang="en-US" dirty="0"/>
              <a:t>But no shabbat Haaretz, so </a:t>
            </a:r>
            <a:r>
              <a:rPr lang="en-US" dirty="0" err="1"/>
              <a:t>hashrasha</a:t>
            </a:r>
            <a:r>
              <a:rPr lang="en-US" dirty="0"/>
              <a:t> is fine.</a:t>
            </a:r>
          </a:p>
          <a:p>
            <a:endParaRPr lang="he-IL" dirty="0"/>
          </a:p>
        </p:txBody>
      </p:sp>
    </p:spTree>
    <p:extLst>
      <p:ext uri="{BB962C8B-B14F-4D97-AF65-F5344CB8AC3E}">
        <p14:creationId xmlns:p14="http://schemas.microsoft.com/office/powerpoint/2010/main" val="307653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E6482AA-95FD-4ABD-951B-B8510D61F689}"/>
              </a:ext>
            </a:extLst>
          </p:cNvPr>
          <p:cNvGraphicFramePr>
            <a:graphicFrameLocks noGrp="1"/>
          </p:cNvGraphicFramePr>
          <p:nvPr>
            <p:ph idx="1"/>
            <p:extLst>
              <p:ext uri="{D42A27DB-BD31-4B8C-83A1-F6EECF244321}">
                <p14:modId xmlns:p14="http://schemas.microsoft.com/office/powerpoint/2010/main" val="3543655010"/>
              </p:ext>
            </p:extLst>
          </p:nvPr>
        </p:nvGraphicFramePr>
        <p:xfrm>
          <a:off x="838200" y="501445"/>
          <a:ext cx="10515600" cy="5675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6448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C7A3-4D02-448F-BDB7-188BDEDBB4CC}"/>
              </a:ext>
            </a:extLst>
          </p:cNvPr>
          <p:cNvSpPr>
            <a:spLocks noGrp="1"/>
          </p:cNvSpPr>
          <p:nvPr>
            <p:ph type="title"/>
          </p:nvPr>
        </p:nvSpPr>
        <p:spPr/>
        <p:txBody>
          <a:bodyPr/>
          <a:lstStyle/>
          <a:p>
            <a:pPr algn="r" rtl="1"/>
            <a:r>
              <a:rPr lang="he-IL" dirty="0"/>
              <a:t>נ"מ- מלקות</a:t>
            </a:r>
          </a:p>
        </p:txBody>
      </p:sp>
      <p:sp>
        <p:nvSpPr>
          <p:cNvPr id="3" name="Content Placeholder 2">
            <a:extLst>
              <a:ext uri="{FF2B5EF4-FFF2-40B4-BE49-F238E27FC236}">
                <a16:creationId xmlns:a16="http://schemas.microsoft.com/office/drawing/2014/main" id="{220E2D36-60A5-4B0C-90E4-C83445DCD02E}"/>
              </a:ext>
            </a:extLst>
          </p:cNvPr>
          <p:cNvSpPr>
            <a:spLocks noGrp="1"/>
          </p:cNvSpPr>
          <p:nvPr>
            <p:ph idx="1"/>
          </p:nvPr>
        </p:nvSpPr>
        <p:spPr/>
        <p:txBody>
          <a:bodyPr>
            <a:normAutofit fontScale="92500"/>
          </a:bodyPr>
          <a:lstStyle/>
          <a:p>
            <a:pPr marL="0" indent="0" algn="r" rtl="1">
              <a:buNone/>
            </a:pPr>
            <a:r>
              <a:rPr lang="he-IL" dirty="0"/>
              <a:t>תוספות מסכת מועד קטן דף ג עמוד ב </a:t>
            </a:r>
          </a:p>
          <a:p>
            <a:pPr marL="0" indent="0" algn="r" rtl="1">
              <a:buNone/>
            </a:pPr>
            <a:r>
              <a:rPr lang="he-IL" dirty="0"/>
              <a:t>יכול ילקה על תוספת של ראש השנה - ואם תאמר </a:t>
            </a:r>
            <a:r>
              <a:rPr lang="he-IL" b="1" dirty="0"/>
              <a:t>מלקות </a:t>
            </a:r>
            <a:r>
              <a:rPr lang="he-IL" b="1" dirty="0" err="1"/>
              <a:t>מנלן</a:t>
            </a:r>
            <a:r>
              <a:rPr lang="he-IL" b="1" dirty="0"/>
              <a:t> והלא לא כתיב בתוספת לאו אלא עשה גרידא בחריש ובקציר תשבות </a:t>
            </a:r>
            <a:r>
              <a:rPr lang="he-IL" dirty="0"/>
              <a:t>איכא </a:t>
            </a:r>
            <a:r>
              <a:rPr lang="he-IL" dirty="0" err="1"/>
              <a:t>למימר</a:t>
            </a:r>
            <a:r>
              <a:rPr lang="he-IL" dirty="0"/>
              <a:t> </a:t>
            </a:r>
            <a:r>
              <a:rPr lang="he-IL" dirty="0" err="1"/>
              <a:t>דמבחריש</a:t>
            </a:r>
            <a:r>
              <a:rPr lang="he-IL" dirty="0"/>
              <a:t> ובקציר </a:t>
            </a:r>
            <a:r>
              <a:rPr lang="he-IL" dirty="0" err="1"/>
              <a:t>מפקינן</a:t>
            </a:r>
            <a:r>
              <a:rPr lang="he-IL" dirty="0"/>
              <a:t> </a:t>
            </a:r>
            <a:r>
              <a:rPr lang="he-IL" dirty="0" err="1"/>
              <a:t>דצריך</a:t>
            </a:r>
            <a:r>
              <a:rPr lang="he-IL" dirty="0"/>
              <a:t> </a:t>
            </a:r>
            <a:r>
              <a:rPr lang="he-IL" b="1" dirty="0"/>
              <a:t>תוספת כלומר שהשביעית </a:t>
            </a:r>
            <a:r>
              <a:rPr lang="he-IL" b="1" dirty="0" err="1"/>
              <a:t>מתחלת</a:t>
            </a:r>
            <a:r>
              <a:rPr lang="he-IL" b="1" dirty="0"/>
              <a:t> משנה הששית וכל דין שביעית יהיה לששית</a:t>
            </a:r>
            <a:r>
              <a:rPr lang="he-IL" dirty="0"/>
              <a:t> </a:t>
            </a:r>
            <a:r>
              <a:rPr lang="he-IL" dirty="0" err="1"/>
              <a:t>דהכי</a:t>
            </a:r>
            <a:r>
              <a:rPr lang="he-IL" dirty="0"/>
              <a:t> </a:t>
            </a:r>
            <a:r>
              <a:rPr lang="he-IL" dirty="0" err="1"/>
              <a:t>קאמר</a:t>
            </a:r>
            <a:r>
              <a:rPr lang="he-IL" dirty="0"/>
              <a:t> רחמנא </a:t>
            </a:r>
            <a:r>
              <a:rPr lang="he-IL" b="1" dirty="0" err="1"/>
              <a:t>דשביעית</a:t>
            </a:r>
            <a:r>
              <a:rPr lang="he-IL" b="1" dirty="0"/>
              <a:t> </a:t>
            </a:r>
            <a:r>
              <a:rPr lang="he-IL" b="1" dirty="0" err="1"/>
              <a:t>מתחלת</a:t>
            </a:r>
            <a:r>
              <a:rPr lang="he-IL" b="1" dirty="0"/>
              <a:t> קודם שנת שביעית וא"כ הוא כשביעית</a:t>
            </a:r>
            <a:r>
              <a:rPr lang="he-IL" dirty="0"/>
              <a:t>.</a:t>
            </a:r>
          </a:p>
          <a:p>
            <a:pPr marL="0" indent="0" algn="r" rtl="1">
              <a:buNone/>
            </a:pPr>
            <a:endParaRPr lang="he-IL" dirty="0"/>
          </a:p>
          <a:p>
            <a:pPr marL="0" indent="0" algn="r" rtl="1">
              <a:buNone/>
            </a:pPr>
            <a:r>
              <a:rPr lang="he-IL" dirty="0"/>
              <a:t>חידושי הריטב"א מסכת מועד קטן דף ג עמוד ב </a:t>
            </a:r>
          </a:p>
          <a:p>
            <a:pPr marL="0" indent="0" algn="r" rtl="1">
              <a:buNone/>
            </a:pPr>
            <a:r>
              <a:rPr lang="he-IL" dirty="0"/>
              <a:t>ור' יוחנן אמר יכול ילקה על תוספת שביעית </a:t>
            </a:r>
            <a:r>
              <a:rPr lang="he-IL" dirty="0" err="1"/>
              <a:t>דאתיא</a:t>
            </a:r>
            <a:r>
              <a:rPr lang="he-IL" dirty="0"/>
              <a:t> </a:t>
            </a:r>
            <a:r>
              <a:rPr lang="he-IL" dirty="0" err="1"/>
              <a:t>מבחריש</a:t>
            </a:r>
            <a:r>
              <a:rPr lang="he-IL" dirty="0"/>
              <a:t> ובקציר. כדר' עקיבא דלקמן, וא"ת והיאך </a:t>
            </a:r>
            <a:r>
              <a:rPr lang="he-IL" dirty="0" err="1"/>
              <a:t>לוקין</a:t>
            </a:r>
            <a:r>
              <a:rPr lang="he-IL" dirty="0"/>
              <a:t> על עשה, לכך </a:t>
            </a:r>
            <a:r>
              <a:rPr lang="he-IL" dirty="0" err="1"/>
              <a:t>פרש"י</a:t>
            </a:r>
            <a:r>
              <a:rPr lang="he-IL" dirty="0"/>
              <a:t> ז"ל </a:t>
            </a:r>
            <a:r>
              <a:rPr lang="he-IL" b="1" dirty="0"/>
              <a:t>ילקה מכת מרדות דרבנן </a:t>
            </a:r>
          </a:p>
        </p:txBody>
      </p:sp>
    </p:spTree>
    <p:extLst>
      <p:ext uri="{BB962C8B-B14F-4D97-AF65-F5344CB8AC3E}">
        <p14:creationId xmlns:p14="http://schemas.microsoft.com/office/powerpoint/2010/main" val="352922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E6482AA-95FD-4ABD-951B-B8510D61F689}"/>
              </a:ext>
            </a:extLst>
          </p:cNvPr>
          <p:cNvGraphicFramePr>
            <a:graphicFrameLocks noGrp="1"/>
          </p:cNvGraphicFramePr>
          <p:nvPr>
            <p:ph idx="1"/>
            <p:extLst>
              <p:ext uri="{D42A27DB-BD31-4B8C-83A1-F6EECF244321}">
                <p14:modId xmlns:p14="http://schemas.microsoft.com/office/powerpoint/2010/main" val="3775808150"/>
              </p:ext>
            </p:extLst>
          </p:nvPr>
        </p:nvGraphicFramePr>
        <p:xfrm>
          <a:off x="838200" y="501445"/>
          <a:ext cx="10515600" cy="5675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8207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11BCD-D560-47B6-9625-FBDB016E8C42}"/>
              </a:ext>
            </a:extLst>
          </p:cNvPr>
          <p:cNvSpPr>
            <a:spLocks noGrp="1"/>
          </p:cNvSpPr>
          <p:nvPr>
            <p:ph type="title"/>
          </p:nvPr>
        </p:nvSpPr>
        <p:spPr/>
        <p:txBody>
          <a:bodyPr/>
          <a:lstStyle/>
          <a:p>
            <a:pPr algn="r" rtl="1"/>
            <a:r>
              <a:rPr lang="he-IL" dirty="0"/>
              <a:t>נ"מ- איזה מלאכות שייכים לשביעית</a:t>
            </a:r>
          </a:p>
        </p:txBody>
      </p:sp>
      <p:sp>
        <p:nvSpPr>
          <p:cNvPr id="3" name="Content Placeholder 2">
            <a:extLst>
              <a:ext uri="{FF2B5EF4-FFF2-40B4-BE49-F238E27FC236}">
                <a16:creationId xmlns:a16="http://schemas.microsoft.com/office/drawing/2014/main" id="{68B91103-0690-4DE2-8761-6039238E5460}"/>
              </a:ext>
            </a:extLst>
          </p:cNvPr>
          <p:cNvSpPr>
            <a:spLocks noGrp="1"/>
          </p:cNvSpPr>
          <p:nvPr>
            <p:ph idx="1"/>
          </p:nvPr>
        </p:nvSpPr>
        <p:spPr/>
        <p:txBody>
          <a:bodyPr>
            <a:normAutofit lnSpcReduction="10000"/>
          </a:bodyPr>
          <a:lstStyle/>
          <a:p>
            <a:pPr marL="0" indent="0" algn="r" rtl="1">
              <a:buNone/>
            </a:pPr>
            <a:r>
              <a:rPr lang="he-IL" dirty="0"/>
              <a:t>תוספות ראש השנה ט עמוד ב</a:t>
            </a:r>
          </a:p>
          <a:p>
            <a:pPr marL="0" indent="0" algn="r" rtl="1">
              <a:buNone/>
            </a:pPr>
            <a:r>
              <a:rPr lang="he-IL" dirty="0"/>
              <a:t>ומותר- ...ר"ת...</a:t>
            </a:r>
            <a:r>
              <a:rPr lang="he-IL" b="1" dirty="0"/>
              <a:t>דאין תוספת שביעית דאורייתא בנטיעה אלא בחרישה </a:t>
            </a:r>
            <a:r>
              <a:rPr lang="he-IL" dirty="0" err="1"/>
              <a:t>דכתיב</a:t>
            </a:r>
            <a:r>
              <a:rPr lang="he-IL" dirty="0"/>
              <a:t> ביה קרא, </a:t>
            </a:r>
            <a:r>
              <a:rPr lang="he-IL" dirty="0" err="1"/>
              <a:t>כדדרשינן</a:t>
            </a:r>
            <a:r>
              <a:rPr lang="he-IL" dirty="0"/>
              <a:t> לעיל מ'בחריש ובקציר תשבות', ועוד יש ליתן טעם, משום דכל חורש ערב שביעית הוי להועיל בשביעית, אבל אין לאסור ערב שביעית </a:t>
            </a:r>
            <a:r>
              <a:rPr lang="he-IL" dirty="0" err="1"/>
              <a:t>ליטע</a:t>
            </a:r>
            <a:r>
              <a:rPr lang="he-IL" dirty="0"/>
              <a:t> מחמת שהאילן גדל בשביעית, דכל האילנות נמי </a:t>
            </a:r>
            <a:r>
              <a:rPr lang="he-IL" dirty="0" err="1"/>
              <a:t>מיגדל</a:t>
            </a:r>
            <a:r>
              <a:rPr lang="he-IL" dirty="0"/>
              <a:t> גדלי בשביעית, ואם כן לא </a:t>
            </a:r>
            <a:r>
              <a:rPr lang="he-IL" dirty="0" err="1"/>
              <a:t>יטע</a:t>
            </a:r>
            <a:r>
              <a:rPr lang="he-IL" dirty="0"/>
              <a:t> לעולם</a:t>
            </a:r>
          </a:p>
          <a:p>
            <a:pPr marL="0" indent="0" algn="r" rtl="1">
              <a:buNone/>
            </a:pPr>
            <a:endParaRPr lang="he-IL" dirty="0"/>
          </a:p>
          <a:p>
            <a:pPr marL="0" indent="0" algn="r" rtl="1">
              <a:buNone/>
            </a:pPr>
            <a:r>
              <a:rPr lang="he-IL" dirty="0" err="1"/>
              <a:t>ר"ש</a:t>
            </a:r>
            <a:r>
              <a:rPr lang="he-IL" dirty="0"/>
              <a:t> מסכת שביעית פרק ב משנה ו </a:t>
            </a:r>
          </a:p>
          <a:p>
            <a:pPr marL="0" indent="0" algn="r" rtl="1">
              <a:buNone/>
            </a:pPr>
            <a:r>
              <a:rPr lang="he-IL" dirty="0"/>
              <a:t>...</a:t>
            </a:r>
            <a:r>
              <a:rPr lang="he-IL" dirty="0" err="1"/>
              <a:t>דאסור</a:t>
            </a:r>
            <a:r>
              <a:rPr lang="he-IL" dirty="0"/>
              <a:t> </a:t>
            </a:r>
            <a:r>
              <a:rPr lang="he-IL" dirty="0" err="1"/>
              <a:t>ליטע</a:t>
            </a:r>
            <a:r>
              <a:rPr lang="he-IL" dirty="0"/>
              <a:t> משום תוספת שביעית מדאורייתא כמו חרישה... ומה שר"ת היה אומר </a:t>
            </a:r>
            <a:r>
              <a:rPr lang="he-IL" dirty="0" err="1"/>
              <a:t>דמותר</a:t>
            </a:r>
            <a:r>
              <a:rPr lang="he-IL" dirty="0"/>
              <a:t> </a:t>
            </a:r>
            <a:r>
              <a:rPr lang="he-IL" dirty="0" err="1"/>
              <a:t>ליטע</a:t>
            </a:r>
            <a:r>
              <a:rPr lang="he-IL" dirty="0"/>
              <a:t> בתוספת שביעית מידי </a:t>
            </a:r>
            <a:r>
              <a:rPr lang="he-IL" dirty="0" err="1"/>
              <a:t>דהויא</a:t>
            </a:r>
            <a:r>
              <a:rPr lang="he-IL" dirty="0"/>
              <a:t> </a:t>
            </a:r>
            <a:r>
              <a:rPr lang="he-IL" dirty="0" err="1"/>
              <a:t>אשאר</a:t>
            </a:r>
            <a:r>
              <a:rPr lang="he-IL" dirty="0"/>
              <a:t> תולדות...לא יתכן </a:t>
            </a:r>
          </a:p>
        </p:txBody>
      </p:sp>
    </p:spTree>
    <p:extLst>
      <p:ext uri="{BB962C8B-B14F-4D97-AF65-F5344CB8AC3E}">
        <p14:creationId xmlns:p14="http://schemas.microsoft.com/office/powerpoint/2010/main" val="1420704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31910-2B83-4C06-B060-29AAC8AD1F13}"/>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9A9E8BF-8725-466F-924B-2F4E09565D2D}"/>
              </a:ext>
            </a:extLst>
          </p:cNvPr>
          <p:cNvSpPr>
            <a:spLocks noGrp="1"/>
          </p:cNvSpPr>
          <p:nvPr>
            <p:ph idx="1"/>
          </p:nvPr>
        </p:nvSpPr>
        <p:spPr/>
        <p:txBody>
          <a:bodyPr/>
          <a:lstStyle/>
          <a:p>
            <a:pPr marL="0" indent="0" algn="r" rtl="1">
              <a:buNone/>
            </a:pPr>
            <a:r>
              <a:rPr lang="he-IL" dirty="0"/>
              <a:t>תוספות רי"ד מסכת מועד קטן דף ג עמוד ב </a:t>
            </a:r>
          </a:p>
          <a:p>
            <a:pPr marL="0" indent="0" algn="r" rtl="1">
              <a:buNone/>
            </a:pPr>
            <a:r>
              <a:rPr lang="he-IL" dirty="0" err="1"/>
              <a:t>אלמא</a:t>
            </a:r>
            <a:r>
              <a:rPr lang="he-IL" dirty="0"/>
              <a:t> כיון שהשרישו לפני ר"ה </a:t>
            </a:r>
            <a:r>
              <a:rPr lang="he-IL" dirty="0" err="1"/>
              <a:t>מותרין</a:t>
            </a:r>
            <a:r>
              <a:rPr lang="he-IL" dirty="0"/>
              <a:t> בשביעית </a:t>
            </a:r>
            <a:r>
              <a:rPr lang="he-IL" b="1" dirty="0"/>
              <a:t>ואף על פי </a:t>
            </a:r>
            <a:r>
              <a:rPr lang="he-IL" b="1" u="sng" dirty="0"/>
              <a:t>שנזרעו</a:t>
            </a:r>
            <a:r>
              <a:rPr lang="he-IL" b="1" dirty="0"/>
              <a:t> בתוך ל'</a:t>
            </a:r>
            <a:r>
              <a:rPr lang="he-IL" dirty="0"/>
              <a:t> יום לפני ר"ה הרי </a:t>
            </a:r>
            <a:r>
              <a:rPr lang="he-IL" b="1" dirty="0"/>
              <a:t>שלא נאסרו אלה שלשים יום לכל מלאכה אלא </a:t>
            </a:r>
            <a:r>
              <a:rPr lang="he-IL" b="1" u="sng" dirty="0" err="1"/>
              <a:t>דוקא</a:t>
            </a:r>
            <a:r>
              <a:rPr lang="he-IL" b="1" dirty="0"/>
              <a:t> </a:t>
            </a:r>
            <a:r>
              <a:rPr lang="he-IL" b="1" u="sng" dirty="0"/>
              <a:t>בחריש הנעשה לצורך שביעית</a:t>
            </a:r>
            <a:r>
              <a:rPr lang="he-IL" u="sng" dirty="0"/>
              <a:t> </a:t>
            </a:r>
            <a:r>
              <a:rPr lang="he-IL" dirty="0"/>
              <a:t>כגון אילנות זקנים ושדה הלבן אבל שאר כל המלאכות </a:t>
            </a:r>
            <a:r>
              <a:rPr lang="he-IL" dirty="0" err="1"/>
              <a:t>ליטע</a:t>
            </a:r>
            <a:r>
              <a:rPr lang="he-IL" dirty="0"/>
              <a:t> ולזרוע מותר </a:t>
            </a:r>
          </a:p>
        </p:txBody>
      </p:sp>
    </p:spTree>
    <p:extLst>
      <p:ext uri="{BB962C8B-B14F-4D97-AF65-F5344CB8AC3E}">
        <p14:creationId xmlns:p14="http://schemas.microsoft.com/office/powerpoint/2010/main" val="938376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E6482AA-95FD-4ABD-951B-B8510D61F689}"/>
              </a:ext>
            </a:extLst>
          </p:cNvPr>
          <p:cNvGraphicFramePr>
            <a:graphicFrameLocks noGrp="1"/>
          </p:cNvGraphicFramePr>
          <p:nvPr>
            <p:ph idx="1"/>
            <p:extLst>
              <p:ext uri="{D42A27DB-BD31-4B8C-83A1-F6EECF244321}">
                <p14:modId xmlns:p14="http://schemas.microsoft.com/office/powerpoint/2010/main" val="860720767"/>
              </p:ext>
            </p:extLst>
          </p:nvPr>
        </p:nvGraphicFramePr>
        <p:xfrm>
          <a:off x="838200" y="501445"/>
          <a:ext cx="10515600" cy="5675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76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4CE60-34C9-41FF-846C-56A4C207C217}"/>
              </a:ext>
            </a:extLst>
          </p:cNvPr>
          <p:cNvSpPr>
            <a:spLocks noGrp="1"/>
          </p:cNvSpPr>
          <p:nvPr>
            <p:ph type="title"/>
          </p:nvPr>
        </p:nvSpPr>
        <p:spPr/>
        <p:txBody>
          <a:bodyPr/>
          <a:lstStyle/>
          <a:p>
            <a:pPr algn="r" rtl="1"/>
            <a:r>
              <a:rPr lang="he-IL" dirty="0"/>
              <a:t>תוספת שביעית</a:t>
            </a:r>
          </a:p>
        </p:txBody>
      </p:sp>
      <p:sp>
        <p:nvSpPr>
          <p:cNvPr id="3" name="Content Placeholder 2">
            <a:extLst>
              <a:ext uri="{FF2B5EF4-FFF2-40B4-BE49-F238E27FC236}">
                <a16:creationId xmlns:a16="http://schemas.microsoft.com/office/drawing/2014/main" id="{EC302555-AAD0-4464-8890-3DBA409FA2EA}"/>
              </a:ext>
            </a:extLst>
          </p:cNvPr>
          <p:cNvSpPr>
            <a:spLocks noGrp="1"/>
          </p:cNvSpPr>
          <p:nvPr>
            <p:ph idx="1"/>
          </p:nvPr>
        </p:nvSpPr>
        <p:spPr/>
        <p:txBody>
          <a:bodyPr>
            <a:normAutofit fontScale="77500" lnSpcReduction="20000"/>
          </a:bodyPr>
          <a:lstStyle/>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מועד קטן דף ג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כי אתא רב דימי אמר: יכול ילקה על התוספת - </a:t>
            </a:r>
            <a:r>
              <a:rPr lang="he-IL" sz="1800" dirty="0" err="1">
                <a:effectLst/>
                <a:latin typeface="Calibri" panose="020F0502020204030204" pitchFamily="34" charset="0"/>
                <a:ea typeface="Calibri" panose="020F0502020204030204" pitchFamily="34" charset="0"/>
                <a:cs typeface="Arial" panose="020B0604020202020204" pitchFamily="34" charset="0"/>
              </a:rPr>
              <a:t>ונסיב</a:t>
            </a:r>
            <a:r>
              <a:rPr lang="he-IL" sz="1800" dirty="0">
                <a:effectLst/>
                <a:latin typeface="Calibri" panose="020F0502020204030204" pitchFamily="34" charset="0"/>
                <a:ea typeface="Calibri" panose="020F0502020204030204" pitchFamily="34" charset="0"/>
                <a:cs typeface="Arial" panose="020B0604020202020204" pitchFamily="34" charset="0"/>
              </a:rPr>
              <a:t> לה </a:t>
            </a:r>
            <a:r>
              <a:rPr lang="he-IL" sz="1800" dirty="0" err="1">
                <a:effectLst/>
                <a:latin typeface="Calibri" panose="020F0502020204030204" pitchFamily="34" charset="0"/>
                <a:ea typeface="Calibri" panose="020F0502020204030204" pitchFamily="34" charset="0"/>
                <a:cs typeface="Arial" panose="020B0604020202020204" pitchFamily="34" charset="0"/>
              </a:rPr>
              <a:t>תלמודא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לפטורא</a:t>
            </a:r>
            <a:r>
              <a:rPr lang="he-IL" sz="1800" dirty="0">
                <a:effectLst/>
                <a:latin typeface="Calibri" panose="020F0502020204030204" pitchFamily="34" charset="0"/>
                <a:ea typeface="Calibri" panose="020F0502020204030204" pitchFamily="34" charset="0"/>
                <a:cs typeface="Arial" panose="020B0604020202020204" pitchFamily="34" charset="0"/>
              </a:rPr>
              <a:t>, ולא </a:t>
            </a:r>
            <a:r>
              <a:rPr lang="he-IL" sz="1800" dirty="0" err="1">
                <a:effectLst/>
                <a:latin typeface="Calibri" panose="020F0502020204030204" pitchFamily="34" charset="0"/>
                <a:ea typeface="Calibri" panose="020F0502020204030204" pitchFamily="34" charset="0"/>
                <a:cs typeface="Arial" panose="020B0604020202020204" pitchFamily="34" charset="0"/>
              </a:rPr>
              <a:t>ידענא</a:t>
            </a:r>
            <a:r>
              <a:rPr lang="he-IL" sz="1800" dirty="0">
                <a:effectLst/>
                <a:latin typeface="Calibri" panose="020F0502020204030204" pitchFamily="34" charset="0"/>
                <a:ea typeface="Calibri" panose="020F0502020204030204" pitchFamily="34" charset="0"/>
                <a:cs typeface="Arial" panose="020B0604020202020204" pitchFamily="34" charset="0"/>
              </a:rPr>
              <a:t> מאי </a:t>
            </a:r>
            <a:r>
              <a:rPr lang="he-IL" sz="1800" dirty="0" err="1">
                <a:effectLst/>
                <a:latin typeface="Calibri" panose="020F0502020204030204" pitchFamily="34" charset="0"/>
                <a:ea typeface="Calibri" panose="020F0502020204030204" pitchFamily="34" charset="0"/>
                <a:cs typeface="Arial" panose="020B0604020202020204" pitchFamily="34" charset="0"/>
              </a:rPr>
              <a:t>תלמודא</a:t>
            </a:r>
            <a:r>
              <a:rPr lang="he-IL" sz="1800" dirty="0">
                <a:effectLst/>
                <a:latin typeface="Calibri" panose="020F0502020204030204" pitchFamily="34" charset="0"/>
                <a:ea typeface="Calibri" panose="020F0502020204030204" pitchFamily="34" charset="0"/>
                <a:cs typeface="Arial" panose="020B0604020202020204" pitchFamily="34" charset="0"/>
              </a:rPr>
              <a:t> ומאי תוספת. רבי אלעזר אמר: חרישה, והכי </a:t>
            </a:r>
            <a:r>
              <a:rPr lang="he-IL" sz="1800" dirty="0" err="1">
                <a:effectLst/>
                <a:latin typeface="Calibri" panose="020F0502020204030204" pitchFamily="34" charset="0"/>
                <a:ea typeface="Calibri" panose="020F0502020204030204" pitchFamily="34" charset="0"/>
                <a:cs typeface="Arial" panose="020B0604020202020204" pitchFamily="34" charset="0"/>
              </a:rPr>
              <a:t>קאמר</a:t>
            </a:r>
            <a:r>
              <a:rPr lang="he-IL" sz="1800" dirty="0">
                <a:effectLst/>
                <a:latin typeface="Calibri" panose="020F0502020204030204" pitchFamily="34" charset="0"/>
                <a:ea typeface="Calibri" panose="020F0502020204030204" pitchFamily="34" charset="0"/>
                <a:cs typeface="Arial" panose="020B0604020202020204" pitchFamily="34" charset="0"/>
              </a:rPr>
              <a:t>: יכול ילקה על חרישה, </a:t>
            </a:r>
            <a:r>
              <a:rPr lang="he-IL" sz="1800" dirty="0" err="1">
                <a:effectLst/>
                <a:latin typeface="Calibri" panose="020F0502020204030204" pitchFamily="34" charset="0"/>
                <a:ea typeface="Calibri" panose="020F0502020204030204" pitchFamily="34" charset="0"/>
                <a:cs typeface="Arial" panose="020B0604020202020204" pitchFamily="34" charset="0"/>
              </a:rPr>
              <a:t>דאתיא</a:t>
            </a:r>
            <a:r>
              <a:rPr lang="he-IL" sz="1800" dirty="0">
                <a:effectLst/>
                <a:latin typeface="Calibri" panose="020F0502020204030204" pitchFamily="34" charset="0"/>
                <a:ea typeface="Calibri" panose="020F0502020204030204" pitchFamily="34" charset="0"/>
                <a:cs typeface="Arial" panose="020B0604020202020204" pitchFamily="34" charset="0"/>
              </a:rPr>
              <a:t> מכלל ופרט וכלל, </a:t>
            </a:r>
            <a:r>
              <a:rPr lang="he-IL" sz="1800" dirty="0" err="1">
                <a:effectLst/>
                <a:latin typeface="Calibri" panose="020F0502020204030204" pitchFamily="34" charset="0"/>
                <a:ea typeface="Calibri" panose="020F0502020204030204" pitchFamily="34" charset="0"/>
                <a:cs typeface="Arial" panose="020B0604020202020204" pitchFamily="34" charset="0"/>
              </a:rPr>
              <a:t>ונסיב</a:t>
            </a:r>
            <a:r>
              <a:rPr lang="he-IL" sz="1800" dirty="0">
                <a:effectLst/>
                <a:latin typeface="Calibri" panose="020F0502020204030204" pitchFamily="34" charset="0"/>
                <a:ea typeface="Calibri" panose="020F0502020204030204" pitchFamily="34" charset="0"/>
                <a:cs typeface="Arial" panose="020B0604020202020204" pitchFamily="34" charset="0"/>
              </a:rPr>
              <a:t>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תלמודא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לפטורא</a:t>
            </a:r>
            <a:r>
              <a:rPr lang="he-IL" sz="1800" dirty="0">
                <a:effectLst/>
                <a:latin typeface="Calibri" panose="020F0502020204030204" pitchFamily="34" charset="0"/>
                <a:ea typeface="Calibri" panose="020F0502020204030204" pitchFamily="34" charset="0"/>
                <a:cs typeface="Arial" panose="020B0604020202020204" pitchFamily="34" charset="0"/>
              </a:rPr>
              <a:t>, דאם כן, כל הני פרטי למה לי? ורבי יוחנן אמר: ימים שהוסיפו חכמים לפני ראש השנה, והכי </a:t>
            </a:r>
            <a:r>
              <a:rPr lang="he-IL" sz="1800" dirty="0" err="1">
                <a:effectLst/>
                <a:latin typeface="Calibri" panose="020F0502020204030204" pitchFamily="34" charset="0"/>
                <a:ea typeface="Calibri" panose="020F0502020204030204" pitchFamily="34" charset="0"/>
                <a:cs typeface="Arial" panose="020B0604020202020204" pitchFamily="34" charset="0"/>
              </a:rPr>
              <a:t>קאמר</a:t>
            </a:r>
            <a:r>
              <a:rPr lang="he-IL" sz="1800" dirty="0">
                <a:effectLst/>
                <a:latin typeface="Calibri" panose="020F0502020204030204" pitchFamily="34" charset="0"/>
                <a:ea typeface="Calibri" panose="020F0502020204030204" pitchFamily="34" charset="0"/>
                <a:cs typeface="Arial" panose="020B0604020202020204" pitchFamily="34" charset="0"/>
              </a:rPr>
              <a:t>: יכול ילקה על תוספת ראש השנה, </a:t>
            </a:r>
            <a:r>
              <a:rPr lang="he-IL" sz="1800" dirty="0" err="1">
                <a:effectLst/>
                <a:latin typeface="Calibri" panose="020F0502020204030204" pitchFamily="34" charset="0"/>
                <a:ea typeface="Calibri" panose="020F0502020204030204" pitchFamily="34" charset="0"/>
                <a:cs typeface="Arial" panose="020B0604020202020204" pitchFamily="34" charset="0"/>
              </a:rPr>
              <a:t>דאתיא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מבחריש</a:t>
            </a:r>
            <a:r>
              <a:rPr lang="he-IL" sz="1800" dirty="0">
                <a:effectLst/>
                <a:latin typeface="Calibri" panose="020F0502020204030204" pitchFamily="34" charset="0"/>
                <a:ea typeface="Calibri" panose="020F0502020204030204" pitchFamily="34" charset="0"/>
                <a:cs typeface="Arial" panose="020B0604020202020204" pitchFamily="34" charset="0"/>
              </a:rPr>
              <a:t> ובקציר </a:t>
            </a:r>
            <a:r>
              <a:rPr lang="he-IL" sz="1800" dirty="0" err="1">
                <a:effectLst/>
                <a:latin typeface="Calibri" panose="020F0502020204030204" pitchFamily="34" charset="0"/>
                <a:ea typeface="Calibri" panose="020F0502020204030204" pitchFamily="34" charset="0"/>
                <a:cs typeface="Arial" panose="020B0604020202020204" pitchFamily="34" charset="0"/>
              </a:rPr>
              <a:t>תשבת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ונסיב</a:t>
            </a:r>
            <a:r>
              <a:rPr lang="he-IL" sz="1800" dirty="0">
                <a:effectLst/>
                <a:latin typeface="Calibri" panose="020F0502020204030204" pitchFamily="34" charset="0"/>
                <a:ea typeface="Calibri" panose="020F0502020204030204" pitchFamily="34" charset="0"/>
                <a:cs typeface="Arial" panose="020B0604020202020204" pitchFamily="34" charset="0"/>
              </a:rPr>
              <a:t> לה </a:t>
            </a:r>
            <a:r>
              <a:rPr lang="he-IL" sz="1800" dirty="0" err="1">
                <a:effectLst/>
                <a:latin typeface="Calibri" panose="020F0502020204030204" pitchFamily="34" charset="0"/>
                <a:ea typeface="Calibri" panose="020F0502020204030204" pitchFamily="34" charset="0"/>
                <a:cs typeface="Arial" panose="020B0604020202020204" pitchFamily="34" charset="0"/>
              </a:rPr>
              <a:t>תלמודא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לפטורא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כדבעינן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למימר</a:t>
            </a:r>
            <a:r>
              <a:rPr lang="he-IL" sz="1800" dirty="0">
                <a:effectLst/>
                <a:latin typeface="Calibri" panose="020F0502020204030204" pitchFamily="34" charset="0"/>
                <a:ea typeface="Calibri" panose="020F0502020204030204" pitchFamily="34" charset="0"/>
                <a:cs typeface="Arial" panose="020B0604020202020204" pitchFamily="34" charset="0"/>
              </a:rPr>
              <a:t> לקמן. מאי ימים שלפני ראש השנה? - </a:t>
            </a:r>
            <a:r>
              <a:rPr lang="he-IL" sz="1800" dirty="0" err="1">
                <a:effectLst/>
                <a:latin typeface="Calibri" panose="020F0502020204030204" pitchFamily="34" charset="0"/>
                <a:ea typeface="Calibri" panose="020F0502020204030204" pitchFamily="34" charset="0"/>
                <a:cs typeface="Arial" panose="020B0604020202020204" pitchFamily="34" charset="0"/>
              </a:rPr>
              <a:t>כדתנן</a:t>
            </a:r>
            <a:r>
              <a:rPr lang="he-IL" sz="1800" dirty="0">
                <a:effectLst/>
                <a:latin typeface="Calibri" panose="020F0502020204030204" pitchFamily="34" charset="0"/>
                <a:ea typeface="Calibri" panose="020F0502020204030204" pitchFamily="34" charset="0"/>
                <a:cs typeface="Arial" panose="020B0604020202020204" pitchFamily="34" charset="0"/>
              </a:rPr>
              <a:t>: עד מתי </a:t>
            </a:r>
            <a:r>
              <a:rPr lang="he-IL" sz="1800" dirty="0" err="1">
                <a:effectLst/>
                <a:latin typeface="Calibri" panose="020F0502020204030204" pitchFamily="34" charset="0"/>
                <a:ea typeface="Calibri" panose="020F0502020204030204" pitchFamily="34" charset="0"/>
                <a:cs typeface="Arial" panose="020B0604020202020204" pitchFamily="34" charset="0"/>
              </a:rPr>
              <a:t>חורשין</a:t>
            </a:r>
            <a:r>
              <a:rPr lang="he-IL" sz="1800" dirty="0">
                <a:effectLst/>
                <a:latin typeface="Calibri" panose="020F0502020204030204" pitchFamily="34" charset="0"/>
                <a:ea typeface="Calibri" panose="020F0502020204030204" pitchFamily="34" charset="0"/>
                <a:cs typeface="Arial" panose="020B0604020202020204" pitchFamily="34" charset="0"/>
              </a:rPr>
              <a:t> בשדה אילן ערב שביעית? בית שמאי אומרים: כל זמן שיפה לפרי, ובית הלל אומרים: עד העצרת. </a:t>
            </a:r>
            <a:r>
              <a:rPr lang="he-IL" sz="1800" dirty="0" err="1">
                <a:effectLst/>
                <a:latin typeface="Calibri" panose="020F0502020204030204" pitchFamily="34" charset="0"/>
                <a:ea typeface="Calibri" panose="020F0502020204030204" pitchFamily="34" charset="0"/>
                <a:cs typeface="Arial" panose="020B0604020202020204" pitchFamily="34" charset="0"/>
              </a:rPr>
              <a:t>וקרובין</a:t>
            </a:r>
            <a:r>
              <a:rPr lang="he-IL" sz="1800" dirty="0">
                <a:effectLst/>
                <a:latin typeface="Calibri" panose="020F0502020204030204" pitchFamily="34" charset="0"/>
                <a:ea typeface="Calibri" panose="020F0502020204030204" pitchFamily="34" charset="0"/>
                <a:cs typeface="Arial" panose="020B0604020202020204" pitchFamily="34" charset="0"/>
              </a:rPr>
              <a:t> דברי אלו להיות כדברי אלו. ועד מתי </a:t>
            </a:r>
            <a:r>
              <a:rPr lang="he-IL" sz="1800" dirty="0" err="1">
                <a:effectLst/>
                <a:latin typeface="Calibri" panose="020F0502020204030204" pitchFamily="34" charset="0"/>
                <a:ea typeface="Calibri" panose="020F0502020204030204" pitchFamily="34" charset="0"/>
                <a:cs typeface="Arial" panose="020B0604020202020204" pitchFamily="34" charset="0"/>
              </a:rPr>
              <a:t>חורשין</a:t>
            </a:r>
            <a:r>
              <a:rPr lang="he-IL" sz="1800" dirty="0">
                <a:effectLst/>
                <a:latin typeface="Calibri" panose="020F0502020204030204" pitchFamily="34" charset="0"/>
                <a:ea typeface="Calibri" panose="020F0502020204030204" pitchFamily="34" charset="0"/>
                <a:cs typeface="Arial" panose="020B0604020202020204" pitchFamily="34" charset="0"/>
              </a:rPr>
              <a:t> שדה הלבן ערב שביעית - משתכלה הלחה, וכל זמן שבני אדם חורשים </a:t>
            </a:r>
            <a:r>
              <a:rPr lang="he-IL" sz="1800" dirty="0" err="1">
                <a:effectLst/>
                <a:latin typeface="Calibri" panose="020F0502020204030204" pitchFamily="34" charset="0"/>
                <a:ea typeface="Calibri" panose="020F0502020204030204" pitchFamily="34" charset="0"/>
                <a:cs typeface="Arial" panose="020B0604020202020204" pitchFamily="34" charset="0"/>
              </a:rPr>
              <a:t>ליטע</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מקשאות</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ומדלעות</a:t>
            </a:r>
            <a:r>
              <a:rPr lang="he-IL" sz="1800" dirty="0">
                <a:effectLst/>
                <a:latin typeface="Calibri" panose="020F0502020204030204" pitchFamily="34" charset="0"/>
                <a:ea typeface="Calibri" panose="020F0502020204030204" pitchFamily="34" charset="0"/>
                <a:cs typeface="Arial" panose="020B0604020202020204" pitchFamily="34" charset="0"/>
              </a:rPr>
              <a:t>. רבי שמעון אומר: אם כן - נתנה תורה שיעור לכל אחד ואחד בידו! אלא: בשדה הלבן - עד הפסח, ובשדה האילן - עד העצרת. (ובית הלל אומרים: עד הפסח). ואמר רבי שמעון בן פזי אמר רבי יהושע בן לוי משום בר </a:t>
            </a:r>
            <a:r>
              <a:rPr lang="he-IL" sz="1800" dirty="0" err="1">
                <a:effectLst/>
                <a:latin typeface="Calibri" panose="020F0502020204030204" pitchFamily="34" charset="0"/>
                <a:ea typeface="Calibri" panose="020F0502020204030204" pitchFamily="34" charset="0"/>
                <a:cs typeface="Arial" panose="020B0604020202020204" pitchFamily="34" charset="0"/>
              </a:rPr>
              <a:t>קפרא</a:t>
            </a:r>
            <a:r>
              <a:rPr lang="he-IL" sz="1800" dirty="0">
                <a:effectLst/>
                <a:latin typeface="Calibri" panose="020F0502020204030204" pitchFamily="34" charset="0"/>
                <a:ea typeface="Calibri" panose="020F0502020204030204" pitchFamily="34" charset="0"/>
                <a:cs typeface="Arial" panose="020B0604020202020204" pitchFamily="34" charset="0"/>
              </a:rPr>
              <a:t>: רבן גמליאל ובית דינו נמנו על שני פרקים הללו ובטלום. אמר ליה רבי </a:t>
            </a:r>
            <a:r>
              <a:rPr lang="he-IL" sz="1800" dirty="0" err="1">
                <a:effectLst/>
                <a:latin typeface="Calibri" panose="020F0502020204030204" pitchFamily="34" charset="0"/>
                <a:ea typeface="Calibri" panose="020F0502020204030204" pitchFamily="34" charset="0"/>
                <a:cs typeface="Arial" panose="020B0604020202020204" pitchFamily="34" charset="0"/>
              </a:rPr>
              <a:t>זירא</a:t>
            </a:r>
            <a:r>
              <a:rPr lang="he-IL" sz="1800" dirty="0">
                <a:effectLst/>
                <a:latin typeface="Calibri" panose="020F0502020204030204" pitchFamily="34" charset="0"/>
                <a:ea typeface="Calibri" panose="020F0502020204030204" pitchFamily="34" charset="0"/>
                <a:cs typeface="Arial" panose="020B0604020202020204" pitchFamily="34" charset="0"/>
              </a:rPr>
              <a:t> לרבי אבהו, ואמרי לה ריש לקיש לרבי יוחנן: רבן גמליאל ובית דינו היכי מצו מבטלי </a:t>
            </a:r>
            <a:r>
              <a:rPr lang="he-IL" sz="1800" dirty="0" err="1">
                <a:effectLst/>
                <a:latin typeface="Calibri" panose="020F0502020204030204" pitchFamily="34" charset="0"/>
                <a:ea typeface="Calibri" panose="020F0502020204030204" pitchFamily="34" charset="0"/>
                <a:cs typeface="Arial" panose="020B0604020202020204" pitchFamily="34" charset="0"/>
              </a:rPr>
              <a:t>תקנתא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דבית</a:t>
            </a:r>
            <a:r>
              <a:rPr lang="he-IL" sz="1800" dirty="0">
                <a:effectLst/>
                <a:latin typeface="Calibri" panose="020F0502020204030204" pitchFamily="34" charset="0"/>
                <a:ea typeface="Calibri" panose="020F0502020204030204" pitchFamily="34" charset="0"/>
                <a:cs typeface="Arial" panose="020B0604020202020204" pitchFamily="34" charset="0"/>
              </a:rPr>
              <a:t> שמאי ובית הלל? והא תנן: אין בית דין יכול לבטל דברי בית דין </a:t>
            </a:r>
            <a:r>
              <a:rPr lang="he-IL" sz="1800" dirty="0" err="1">
                <a:effectLst/>
                <a:latin typeface="Calibri" panose="020F0502020204030204" pitchFamily="34" charset="0"/>
                <a:ea typeface="Calibri" panose="020F0502020204030204" pitchFamily="34" charset="0"/>
                <a:cs typeface="Arial" panose="020B0604020202020204" pitchFamily="34" charset="0"/>
              </a:rPr>
              <a:t>חבירו</a:t>
            </a:r>
            <a:r>
              <a:rPr lang="he-IL" sz="1800" dirty="0">
                <a:effectLst/>
                <a:latin typeface="Calibri" panose="020F0502020204030204" pitchFamily="34" charset="0"/>
                <a:ea typeface="Calibri" panose="020F0502020204030204" pitchFamily="34" charset="0"/>
                <a:cs typeface="Arial" panose="020B0604020202020204" pitchFamily="34" charset="0"/>
              </a:rPr>
              <a:t> אלא אם כן גדול ממנו בחכמה </a:t>
            </a:r>
            <a:r>
              <a:rPr lang="he-IL" sz="1800" dirty="0" err="1">
                <a:effectLst/>
                <a:latin typeface="Calibri" panose="020F0502020204030204" pitchFamily="34" charset="0"/>
                <a:ea typeface="Calibri" panose="020F0502020204030204" pitchFamily="34" charset="0"/>
                <a:cs typeface="Arial" panose="020B0604020202020204" pitchFamily="34" charset="0"/>
              </a:rPr>
              <a:t>ובמנין</a:t>
            </a:r>
            <a:r>
              <a:rPr lang="he-IL" sz="1800" dirty="0">
                <a:effectLst/>
                <a:latin typeface="Calibri" panose="020F0502020204030204" pitchFamily="34" charset="0"/>
                <a:ea typeface="Calibri" panose="020F0502020204030204" pitchFamily="34" charset="0"/>
                <a:cs typeface="Arial" panose="020B0604020202020204" pitchFamily="34" charset="0"/>
              </a:rPr>
              <a:t>! אשתומם כשעה חדה, אמר ליה: </a:t>
            </a:r>
            <a:r>
              <a:rPr lang="he-IL" sz="1800" dirty="0" err="1">
                <a:effectLst/>
                <a:latin typeface="Calibri" panose="020F0502020204030204" pitchFamily="34" charset="0"/>
                <a:ea typeface="Calibri" panose="020F0502020204030204" pitchFamily="34" charset="0"/>
                <a:cs typeface="Arial" panose="020B0604020202020204" pitchFamily="34" charset="0"/>
              </a:rPr>
              <a:t>אימור</a:t>
            </a:r>
            <a:r>
              <a:rPr lang="he-IL" sz="1800" dirty="0">
                <a:effectLst/>
                <a:latin typeface="Calibri" panose="020F0502020204030204" pitchFamily="34" charset="0"/>
                <a:ea typeface="Calibri" panose="020F0502020204030204" pitchFamily="34" charset="0"/>
                <a:cs typeface="Arial" panose="020B0604020202020204" pitchFamily="34" charset="0"/>
              </a:rPr>
              <a:t> כך התנו ביניהן: כל הרוצה לבטל - יבוא ויבטל. - דידהו היא? </a:t>
            </a:r>
            <a:r>
              <a:rPr lang="he-IL" sz="1800" b="1" dirty="0">
                <a:effectLst/>
                <a:latin typeface="Calibri" panose="020F0502020204030204" pitchFamily="34" charset="0"/>
                <a:ea typeface="Calibri" panose="020F0502020204030204" pitchFamily="34" charset="0"/>
                <a:cs typeface="Arial" panose="020B0604020202020204" pitchFamily="34" charset="0"/>
              </a:rPr>
              <a:t>הלכה למשה מסיני היא!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רבי אסי אמר רבי יוחנן משום רבי </a:t>
            </a:r>
            <a:r>
              <a:rPr lang="he-IL" sz="1800" dirty="0" err="1">
                <a:effectLst/>
                <a:latin typeface="Calibri" panose="020F0502020204030204" pitchFamily="34" charset="0"/>
                <a:ea typeface="Calibri" panose="020F0502020204030204" pitchFamily="34" charset="0"/>
                <a:cs typeface="Arial" panose="020B0604020202020204" pitchFamily="34" charset="0"/>
              </a:rPr>
              <a:t>נחוניא</a:t>
            </a:r>
            <a:r>
              <a:rPr lang="he-IL" sz="1800" dirty="0">
                <a:effectLst/>
                <a:latin typeface="Calibri" panose="020F0502020204030204" pitchFamily="34" charset="0"/>
                <a:ea typeface="Calibri" panose="020F0502020204030204" pitchFamily="34" charset="0"/>
                <a:cs typeface="Arial" panose="020B0604020202020204" pitchFamily="34" charset="0"/>
              </a:rPr>
              <a:t> איש בקעת בית </a:t>
            </a:r>
            <a:r>
              <a:rPr lang="he-IL" sz="1800" dirty="0" err="1">
                <a:effectLst/>
                <a:latin typeface="Calibri" panose="020F0502020204030204" pitchFamily="34" charset="0"/>
                <a:ea typeface="Calibri" panose="020F0502020204030204" pitchFamily="34" charset="0"/>
                <a:cs typeface="Arial" panose="020B0604020202020204" pitchFamily="34" charset="0"/>
              </a:rPr>
              <a:t>חורתן</a:t>
            </a:r>
            <a:r>
              <a:rPr lang="he-IL" sz="1800" dirty="0">
                <a:effectLst/>
                <a:latin typeface="Calibri" panose="020F0502020204030204" pitchFamily="34" charset="0"/>
                <a:ea typeface="Calibri" panose="020F0502020204030204" pitchFamily="34" charset="0"/>
                <a:cs typeface="Arial" panose="020B0604020202020204" pitchFamily="34" charset="0"/>
              </a:rPr>
              <a:t>: עשר נטיעות, ערבה, וניסוך המים - הלכה למשה מסיני. - אמר רבי יצחק: כי </a:t>
            </a:r>
            <a:r>
              <a:rPr lang="he-IL" sz="1800" dirty="0" err="1">
                <a:effectLst/>
                <a:latin typeface="Calibri" panose="020F0502020204030204" pitchFamily="34" charset="0"/>
                <a:ea typeface="Calibri" panose="020F0502020204030204" pitchFamily="34" charset="0"/>
                <a:cs typeface="Arial" panose="020B0604020202020204" pitchFamily="34" charset="0"/>
              </a:rPr>
              <a:t>גמירי</a:t>
            </a:r>
            <a:r>
              <a:rPr lang="he-IL" sz="1800" dirty="0">
                <a:effectLst/>
                <a:latin typeface="Calibri" panose="020F0502020204030204" pitchFamily="34" charset="0"/>
                <a:ea typeface="Calibri" panose="020F0502020204030204" pitchFamily="34" charset="0"/>
                <a:cs typeface="Arial" panose="020B0604020202020204" pitchFamily="34" charset="0"/>
              </a:rPr>
              <a:t> הלכתא - שלשים יום לפני ראש השנה, ואתו הני </a:t>
            </a:r>
            <a:r>
              <a:rPr lang="he-IL" sz="1800" dirty="0" err="1">
                <a:effectLst/>
                <a:latin typeface="Calibri" panose="020F0502020204030204" pitchFamily="34" charset="0"/>
                <a:ea typeface="Calibri" panose="020F0502020204030204" pitchFamily="34" charset="0"/>
                <a:cs typeface="Arial" panose="020B0604020202020204" pitchFamily="34" charset="0"/>
              </a:rPr>
              <a:t>תקון</a:t>
            </a:r>
            <a:r>
              <a:rPr lang="he-IL" sz="1800" dirty="0">
                <a:effectLst/>
                <a:latin typeface="Calibri" panose="020F0502020204030204" pitchFamily="34" charset="0"/>
                <a:ea typeface="Calibri" panose="020F0502020204030204" pitchFamily="34" charset="0"/>
                <a:cs typeface="Arial" panose="020B0604020202020204" pitchFamily="34" charset="0"/>
              </a:rPr>
              <a:t> מפסח ומעצרת. ואתנו </a:t>
            </a:r>
            <a:r>
              <a:rPr lang="he-IL" sz="1800" dirty="0" err="1">
                <a:effectLst/>
                <a:latin typeface="Calibri" panose="020F0502020204030204" pitchFamily="34" charset="0"/>
                <a:ea typeface="Calibri" panose="020F0502020204030204" pitchFamily="34" charset="0"/>
                <a:cs typeface="Arial" panose="020B0604020202020204" pitchFamily="34" charset="0"/>
              </a:rPr>
              <a:t>בדידהו</a:t>
            </a:r>
            <a:r>
              <a:rPr lang="he-IL" sz="1800" dirty="0">
                <a:effectLst/>
                <a:latin typeface="Calibri" panose="020F0502020204030204" pitchFamily="34" charset="0"/>
                <a:ea typeface="Calibri" panose="020F0502020204030204" pitchFamily="34" charset="0"/>
                <a:cs typeface="Arial" panose="020B0604020202020204" pitchFamily="34" charset="0"/>
              </a:rPr>
              <a:t>: כל הרוצה לבטל - יבוא ויבטל. והני הלכתא </a:t>
            </a:r>
            <a:r>
              <a:rPr lang="he-IL" sz="1800" dirty="0" err="1">
                <a:effectLst/>
                <a:latin typeface="Calibri" panose="020F0502020204030204" pitchFamily="34" charset="0"/>
                <a:ea typeface="Calibri" panose="020F0502020204030204" pitchFamily="34" charset="0"/>
                <a:cs typeface="Arial" panose="020B0604020202020204" pitchFamily="34" charset="0"/>
              </a:rPr>
              <a:t>נינהו</a:t>
            </a:r>
            <a:r>
              <a:rPr lang="he-IL" sz="1800" dirty="0">
                <a:effectLst/>
                <a:latin typeface="Calibri" panose="020F0502020204030204" pitchFamily="34" charset="0"/>
                <a:ea typeface="Calibri" panose="020F0502020204030204" pitchFamily="34" charset="0"/>
                <a:cs typeface="Arial" panose="020B0604020202020204" pitchFamily="34" charset="0"/>
              </a:rPr>
              <a:t>? קראי </a:t>
            </a:r>
            <a:r>
              <a:rPr lang="he-IL" sz="1800" dirty="0" err="1">
                <a:effectLst/>
                <a:latin typeface="Calibri" panose="020F0502020204030204" pitchFamily="34" charset="0"/>
                <a:ea typeface="Calibri" panose="020F0502020204030204" pitchFamily="34" charset="0"/>
                <a:cs typeface="Arial" panose="020B0604020202020204" pitchFamily="34" charset="0"/>
              </a:rPr>
              <a:t>נינהו</a:t>
            </a:r>
            <a:r>
              <a:rPr lang="he-IL" sz="1800" dirty="0">
                <a:effectLst/>
                <a:latin typeface="Calibri" panose="020F0502020204030204" pitchFamily="34" charset="0"/>
                <a:ea typeface="Calibri" panose="020F0502020204030204" pitchFamily="34" charset="0"/>
                <a:cs typeface="Arial" panose="020B0604020202020204" pitchFamily="34" charset="0"/>
              </a:rPr>
              <a:t>. דתנן +מסורת הש"ס: [</a:t>
            </a:r>
            <a:r>
              <a:rPr lang="he-IL" sz="1800" dirty="0" err="1">
                <a:effectLst/>
                <a:latin typeface="Calibri" panose="020F0502020204030204" pitchFamily="34" charset="0"/>
                <a:ea typeface="Calibri" panose="020F0502020204030204" pitchFamily="34" charset="0"/>
                <a:cs typeface="Arial" panose="020B0604020202020204" pitchFamily="34" charset="0"/>
              </a:rPr>
              <a:t>דתניא</a:t>
            </a:r>
            <a:r>
              <a:rPr lang="he-IL" sz="1800" dirty="0">
                <a:effectLst/>
                <a:latin typeface="Calibri" panose="020F0502020204030204" pitchFamily="34" charset="0"/>
                <a:ea typeface="Calibri" panose="020F0502020204030204" pitchFamily="34" charset="0"/>
                <a:cs typeface="Arial" panose="020B0604020202020204" pitchFamily="34" charset="0"/>
              </a:rPr>
              <a:t>]+: בחריש ובקציר </a:t>
            </a:r>
            <a:r>
              <a:rPr lang="he-IL" sz="1800" dirty="0" err="1">
                <a:effectLst/>
                <a:latin typeface="Calibri" panose="020F0502020204030204" pitchFamily="34" charset="0"/>
                <a:ea typeface="Calibri" panose="020F0502020204030204" pitchFamily="34" charset="0"/>
                <a:cs typeface="Arial" panose="020B0604020202020204" pitchFamily="34" charset="0"/>
              </a:rPr>
              <a:t>תשבת</a:t>
            </a:r>
            <a:r>
              <a:rPr lang="he-IL" sz="1800" dirty="0">
                <a:effectLst/>
                <a:latin typeface="Calibri" panose="020F0502020204030204" pitchFamily="34" charset="0"/>
                <a:ea typeface="Calibri" panose="020F0502020204030204" pitchFamily="34" charset="0"/>
                <a:cs typeface="Arial" panose="020B0604020202020204" pitchFamily="34" charset="0"/>
              </a:rPr>
              <a:t>, רבי עקיבא אומר: אין צריך לומר חריש וקציר של שביעית - שהרי כבר נאמר שדך לא תזרע וכרמך לא תזמר, אלא </a:t>
            </a:r>
            <a:r>
              <a:rPr lang="he-IL" sz="1800" b="1" u="sng" dirty="0">
                <a:effectLst/>
                <a:latin typeface="Calibri" panose="020F0502020204030204" pitchFamily="34" charset="0"/>
                <a:ea typeface="Calibri" panose="020F0502020204030204" pitchFamily="34" charset="0"/>
                <a:cs typeface="Arial" panose="020B0604020202020204" pitchFamily="34" charset="0"/>
              </a:rPr>
              <a:t>חריש של ערב שביעית { דף ד עמוד א} שנכנס לשביעית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וקציר של שביעית שיצא למוצאי שביעית. רבי ישמעאל אומר: מה חריש רשות - אף קציר רשות, יצא קציר העומר שהיא מצוה. אלא אמר רב נחמן בר יצחק: כי </a:t>
            </a:r>
            <a:r>
              <a:rPr lang="he-IL" sz="1800" dirty="0" err="1">
                <a:effectLst/>
                <a:latin typeface="Calibri" panose="020F0502020204030204" pitchFamily="34" charset="0"/>
                <a:ea typeface="Calibri" panose="020F0502020204030204" pitchFamily="34" charset="0"/>
                <a:cs typeface="Arial" panose="020B0604020202020204" pitchFamily="34" charset="0"/>
              </a:rPr>
              <a:t>גמירי</a:t>
            </a:r>
            <a:r>
              <a:rPr lang="he-IL" sz="1800" dirty="0">
                <a:effectLst/>
                <a:latin typeface="Calibri" panose="020F0502020204030204" pitchFamily="34" charset="0"/>
                <a:ea typeface="Calibri" panose="020F0502020204030204" pitchFamily="34" charset="0"/>
                <a:cs typeface="Arial" panose="020B0604020202020204" pitchFamily="34" charset="0"/>
              </a:rPr>
              <a:t> הלכתא - למישרי ילדה, קראי - </a:t>
            </a:r>
            <a:r>
              <a:rPr lang="he-IL" sz="1800" dirty="0" err="1">
                <a:effectLst/>
                <a:latin typeface="Calibri" panose="020F0502020204030204" pitchFamily="34" charset="0"/>
                <a:ea typeface="Calibri" panose="020F0502020204030204" pitchFamily="34" charset="0"/>
                <a:cs typeface="Arial" panose="020B0604020202020204" pitchFamily="34" charset="0"/>
              </a:rPr>
              <a:t>למיסר</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זקינה</a:t>
            </a:r>
            <a:r>
              <a:rPr lang="he-IL" sz="1800" dirty="0">
                <a:effectLst/>
                <a:latin typeface="Calibri" panose="020F0502020204030204" pitchFamily="34" charset="0"/>
                <a:ea typeface="Calibri" panose="020F0502020204030204" pitchFamily="34" charset="0"/>
                <a:cs typeface="Arial" panose="020B0604020202020204" pitchFamily="34" charset="0"/>
              </a:rPr>
              <a:t>. - וכיון </a:t>
            </a:r>
            <a:r>
              <a:rPr lang="he-IL" sz="1800" dirty="0" err="1">
                <a:effectLst/>
                <a:latin typeface="Calibri" panose="020F0502020204030204" pitchFamily="34" charset="0"/>
                <a:ea typeface="Calibri" panose="020F0502020204030204" pitchFamily="34" charset="0"/>
                <a:cs typeface="Arial" panose="020B0604020202020204" pitchFamily="34" charset="0"/>
              </a:rPr>
              <a:t>דהלכתא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למשרי</a:t>
            </a:r>
            <a:r>
              <a:rPr lang="he-IL" sz="1800" dirty="0">
                <a:effectLst/>
                <a:latin typeface="Calibri" panose="020F0502020204030204" pitchFamily="34" charset="0"/>
                <a:ea typeface="Calibri" panose="020F0502020204030204" pitchFamily="34" charset="0"/>
                <a:cs typeface="Arial" panose="020B0604020202020204" pitchFamily="34" charset="0"/>
              </a:rPr>
              <a:t> ילדה לאו ממילא </a:t>
            </a:r>
            <a:r>
              <a:rPr lang="he-IL" sz="1800" dirty="0" err="1">
                <a:effectLst/>
                <a:latin typeface="Calibri" panose="020F0502020204030204" pitchFamily="34" charset="0"/>
                <a:ea typeface="Calibri" panose="020F0502020204030204" pitchFamily="34" charset="0"/>
                <a:cs typeface="Arial" panose="020B0604020202020204" pitchFamily="34" charset="0"/>
              </a:rPr>
              <a:t>זקינה</a:t>
            </a:r>
            <a:r>
              <a:rPr lang="he-IL" sz="1800" dirty="0">
                <a:effectLst/>
                <a:latin typeface="Calibri" panose="020F0502020204030204" pitchFamily="34" charset="0"/>
                <a:ea typeface="Calibri" panose="020F0502020204030204" pitchFamily="34" charset="0"/>
                <a:cs typeface="Arial" panose="020B0604020202020204" pitchFamily="34" charset="0"/>
              </a:rPr>
              <a:t> אסירה? - אלא: </a:t>
            </a:r>
            <a:r>
              <a:rPr lang="he-IL" sz="1800" b="1" dirty="0">
                <a:effectLst/>
                <a:latin typeface="Calibri" panose="020F0502020204030204" pitchFamily="34" charset="0"/>
                <a:ea typeface="Calibri" panose="020F0502020204030204" pitchFamily="34" charset="0"/>
                <a:cs typeface="Arial" panose="020B0604020202020204" pitchFamily="34" charset="0"/>
              </a:rPr>
              <a:t>הלכתא לרבי ישמעאל, קראי לרבי עקיבא.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b="1" dirty="0">
                <a:effectLst/>
                <a:latin typeface="Calibri" panose="020F0502020204030204" pitchFamily="34" charset="0"/>
                <a:ea typeface="Calibri" panose="020F0502020204030204" pitchFamily="34" charset="0"/>
                <a:cs typeface="Arial" panose="020B0604020202020204" pitchFamily="34" charset="0"/>
              </a:rPr>
              <a:t>ורבי יוחנן אמר: רבן גמליאל ובית דינו מדאורייתא בטיל להו. מאי טעמא? גמר שבת </a:t>
            </a:r>
            <a:r>
              <a:rPr lang="he-IL" sz="1800" b="1" dirty="0" err="1">
                <a:effectLst/>
                <a:latin typeface="Calibri" panose="020F0502020204030204" pitchFamily="34" charset="0"/>
                <a:ea typeface="Calibri" panose="020F0502020204030204" pitchFamily="34" charset="0"/>
                <a:cs typeface="Arial" panose="020B0604020202020204" pitchFamily="34" charset="0"/>
              </a:rPr>
              <a:t>שבת</a:t>
            </a:r>
            <a:r>
              <a:rPr lang="he-IL" sz="1800" b="1" dirty="0">
                <a:effectLst/>
                <a:latin typeface="Calibri" panose="020F0502020204030204" pitchFamily="34" charset="0"/>
                <a:ea typeface="Calibri" panose="020F0502020204030204" pitchFamily="34" charset="0"/>
                <a:cs typeface="Arial" panose="020B0604020202020204" pitchFamily="34" charset="0"/>
              </a:rPr>
              <a:t> משבת בראשית, מה להלן היא אסורה, לפניה ולאחריה - </a:t>
            </a:r>
            <a:r>
              <a:rPr lang="he-IL" sz="1800" b="1" dirty="0" err="1">
                <a:effectLst/>
                <a:latin typeface="Calibri" panose="020F0502020204030204" pitchFamily="34" charset="0"/>
                <a:ea typeface="Calibri" panose="020F0502020204030204" pitchFamily="34" charset="0"/>
                <a:cs typeface="Arial" panose="020B0604020202020204" pitchFamily="34" charset="0"/>
              </a:rPr>
              <a:t>מותרין</a:t>
            </a:r>
            <a:r>
              <a:rPr lang="he-IL" sz="1800" b="1" dirty="0">
                <a:effectLst/>
                <a:latin typeface="Calibri" panose="020F0502020204030204" pitchFamily="34" charset="0"/>
                <a:ea typeface="Calibri" panose="020F0502020204030204" pitchFamily="34" charset="0"/>
                <a:cs typeface="Arial" panose="020B0604020202020204" pitchFamily="34" charset="0"/>
              </a:rPr>
              <a:t>, אף כאן, היא אסורה, לפניה ולאחריה - </a:t>
            </a:r>
            <a:r>
              <a:rPr lang="he-IL" sz="1800" b="1" dirty="0" err="1">
                <a:effectLst/>
                <a:latin typeface="Calibri" panose="020F0502020204030204" pitchFamily="34" charset="0"/>
                <a:ea typeface="Calibri" panose="020F0502020204030204" pitchFamily="34" charset="0"/>
                <a:cs typeface="Arial" panose="020B0604020202020204" pitchFamily="34" charset="0"/>
              </a:rPr>
              <a:t>מותרין</a:t>
            </a:r>
            <a:r>
              <a:rPr lang="he-IL" sz="1800" b="1" dirty="0">
                <a:effectLst/>
                <a:latin typeface="Calibri" panose="020F0502020204030204" pitchFamily="34" charset="0"/>
                <a:ea typeface="Calibri" panose="020F0502020204030204" pitchFamily="34" charset="0"/>
                <a:cs typeface="Arial" panose="020B0604020202020204" pitchFamily="34" charset="0"/>
              </a:rPr>
              <a:t>.</a:t>
            </a:r>
            <a:r>
              <a:rPr lang="he-IL" sz="1800" dirty="0">
                <a:effectLst/>
                <a:latin typeface="Calibri" panose="020F0502020204030204" pitchFamily="34" charset="0"/>
                <a:ea typeface="Calibri" panose="020F0502020204030204" pitchFamily="34" charset="0"/>
                <a:cs typeface="Arial" panose="020B0604020202020204" pitchFamily="34" charset="0"/>
              </a:rPr>
              <a:t> מתקיף לה רב אשי: 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הלכתא - </a:t>
            </a:r>
            <a:r>
              <a:rPr lang="he-IL" sz="1800" dirty="0" err="1">
                <a:effectLst/>
                <a:latin typeface="Calibri" panose="020F0502020204030204" pitchFamily="34" charset="0"/>
                <a:ea typeface="Calibri" panose="020F0502020204030204" pitchFamily="34" charset="0"/>
                <a:cs typeface="Arial" panose="020B0604020202020204" pitchFamily="34" charset="0"/>
              </a:rPr>
              <a:t>אתיא</a:t>
            </a:r>
            <a:r>
              <a:rPr lang="he-IL" sz="1800" dirty="0">
                <a:effectLst/>
                <a:latin typeface="Calibri" panose="020F0502020204030204" pitchFamily="34" charset="0"/>
                <a:ea typeface="Calibri" panose="020F0502020204030204" pitchFamily="34" charset="0"/>
                <a:cs typeface="Arial" panose="020B0604020202020204" pitchFamily="34" charset="0"/>
              </a:rPr>
              <a:t> גזרה </a:t>
            </a:r>
            <a:r>
              <a:rPr lang="he-IL" sz="1800" dirty="0" err="1">
                <a:effectLst/>
                <a:latin typeface="Calibri" panose="020F0502020204030204" pitchFamily="34" charset="0"/>
                <a:ea typeface="Calibri" panose="020F0502020204030204" pitchFamily="34" charset="0"/>
                <a:cs typeface="Arial" panose="020B0604020202020204" pitchFamily="34" charset="0"/>
              </a:rPr>
              <a:t>שוה</a:t>
            </a:r>
            <a:r>
              <a:rPr lang="he-IL" sz="1800" dirty="0">
                <a:effectLst/>
                <a:latin typeface="Calibri" panose="020F0502020204030204" pitchFamily="34" charset="0"/>
                <a:ea typeface="Calibri" panose="020F0502020204030204" pitchFamily="34" charset="0"/>
                <a:cs typeface="Arial" panose="020B0604020202020204" pitchFamily="34" charset="0"/>
              </a:rPr>
              <a:t> עקרה הלכתא? ומאן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קרא - </a:t>
            </a:r>
            <a:r>
              <a:rPr lang="he-IL" sz="1800" dirty="0" err="1">
                <a:effectLst/>
                <a:latin typeface="Calibri" panose="020F0502020204030204" pitchFamily="34" charset="0"/>
                <a:ea typeface="Calibri" panose="020F0502020204030204" pitchFamily="34" charset="0"/>
                <a:cs typeface="Arial" panose="020B0604020202020204" pitchFamily="34" charset="0"/>
              </a:rPr>
              <a:t>אתיא</a:t>
            </a:r>
            <a:r>
              <a:rPr lang="he-IL" sz="1800" dirty="0">
                <a:effectLst/>
                <a:latin typeface="Calibri" panose="020F0502020204030204" pitchFamily="34" charset="0"/>
                <a:ea typeface="Calibri" panose="020F0502020204030204" pitchFamily="34" charset="0"/>
                <a:cs typeface="Arial" panose="020B0604020202020204" pitchFamily="34" charset="0"/>
              </a:rPr>
              <a:t> גזרה </a:t>
            </a:r>
            <a:r>
              <a:rPr lang="he-IL" sz="1800" dirty="0" err="1">
                <a:effectLst/>
                <a:latin typeface="Calibri" panose="020F0502020204030204" pitchFamily="34" charset="0"/>
                <a:ea typeface="Calibri" panose="020F0502020204030204" pitchFamily="34" charset="0"/>
                <a:cs typeface="Arial" panose="020B0604020202020204" pitchFamily="34" charset="0"/>
              </a:rPr>
              <a:t>שוה</a:t>
            </a:r>
            <a:r>
              <a:rPr lang="he-IL" sz="1800" dirty="0">
                <a:effectLst/>
                <a:latin typeface="Calibri" panose="020F0502020204030204" pitchFamily="34" charset="0"/>
                <a:ea typeface="Calibri" panose="020F0502020204030204" pitchFamily="34" charset="0"/>
                <a:cs typeface="Arial" panose="020B0604020202020204" pitchFamily="34" charset="0"/>
              </a:rPr>
              <a:t> עקרה קרא? - אלא אמר רב אשי: רבן גמליאל ובית דינו סברי לה כרבי ישמעאל </a:t>
            </a:r>
            <a:r>
              <a:rPr lang="he-IL" sz="1800" dirty="0" err="1">
                <a:effectLst/>
                <a:latin typeface="Calibri" panose="020F0502020204030204" pitchFamily="34" charset="0"/>
                <a:ea typeface="Calibri" panose="020F0502020204030204" pitchFamily="34" charset="0"/>
                <a:cs typeface="Arial" panose="020B0604020202020204" pitchFamily="34" charset="0"/>
              </a:rPr>
              <a:t>דאמר</a:t>
            </a:r>
            <a:r>
              <a:rPr lang="he-IL" sz="1800" dirty="0">
                <a:effectLst/>
                <a:latin typeface="Calibri" panose="020F0502020204030204" pitchFamily="34" charset="0"/>
                <a:ea typeface="Calibri" panose="020F0502020204030204" pitchFamily="34" charset="0"/>
                <a:cs typeface="Arial" panose="020B0604020202020204" pitchFamily="34" charset="0"/>
              </a:rPr>
              <a:t> הלכתא </a:t>
            </a:r>
            <a:r>
              <a:rPr lang="he-IL" sz="1800" dirty="0" err="1">
                <a:effectLst/>
                <a:latin typeface="Calibri" panose="020F0502020204030204" pitchFamily="34" charset="0"/>
                <a:ea typeface="Calibri" panose="020F0502020204030204" pitchFamily="34" charset="0"/>
                <a:cs typeface="Arial" panose="020B0604020202020204" pitchFamily="34" charset="0"/>
              </a:rPr>
              <a:t>גמירי</a:t>
            </a:r>
            <a:r>
              <a:rPr lang="he-IL" sz="1800" dirty="0">
                <a:effectLst/>
                <a:latin typeface="Calibri" panose="020F0502020204030204" pitchFamily="34" charset="0"/>
                <a:ea typeface="Calibri" panose="020F0502020204030204" pitchFamily="34" charset="0"/>
                <a:cs typeface="Arial" panose="020B0604020202020204" pitchFamily="34" charset="0"/>
              </a:rPr>
              <a:t> לה, </a:t>
            </a:r>
            <a:r>
              <a:rPr lang="he-IL" sz="1800" b="1" dirty="0">
                <a:effectLst/>
                <a:latin typeface="Calibri" panose="020F0502020204030204" pitchFamily="34" charset="0"/>
                <a:ea typeface="Calibri" panose="020F0502020204030204" pitchFamily="34" charset="0"/>
                <a:cs typeface="Arial" panose="020B0604020202020204" pitchFamily="34" charset="0"/>
              </a:rPr>
              <a:t>וכי </a:t>
            </a:r>
            <a:r>
              <a:rPr lang="he-IL" sz="1800" b="1" dirty="0" err="1">
                <a:effectLst/>
                <a:latin typeface="Calibri" panose="020F0502020204030204" pitchFamily="34" charset="0"/>
                <a:ea typeface="Calibri" panose="020F0502020204030204" pitchFamily="34" charset="0"/>
                <a:cs typeface="Arial" panose="020B0604020202020204" pitchFamily="34" charset="0"/>
              </a:rPr>
              <a:t>גמירי</a:t>
            </a:r>
            <a:r>
              <a:rPr lang="he-IL" sz="1800" b="1" dirty="0">
                <a:effectLst/>
                <a:latin typeface="Calibri" panose="020F0502020204030204" pitchFamily="34" charset="0"/>
                <a:ea typeface="Calibri" panose="020F0502020204030204" pitchFamily="34" charset="0"/>
                <a:cs typeface="Arial" panose="020B0604020202020204" pitchFamily="34" charset="0"/>
              </a:rPr>
              <a:t> הלכתא - בזמן שבית המקדש קיים, </a:t>
            </a:r>
            <a:r>
              <a:rPr lang="he-IL" sz="1800" b="1" dirty="0" err="1">
                <a:effectLst/>
                <a:latin typeface="Calibri" panose="020F0502020204030204" pitchFamily="34" charset="0"/>
                <a:ea typeface="Calibri" panose="020F0502020204030204" pitchFamily="34" charset="0"/>
                <a:cs typeface="Arial" panose="020B0604020202020204" pitchFamily="34" charset="0"/>
              </a:rPr>
              <a:t>דומיא</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דניסוך</a:t>
            </a:r>
            <a:r>
              <a:rPr lang="he-IL" sz="1800" b="1" dirty="0">
                <a:effectLst/>
                <a:latin typeface="Calibri" panose="020F0502020204030204" pitchFamily="34" charset="0"/>
                <a:ea typeface="Calibri" panose="020F0502020204030204" pitchFamily="34" charset="0"/>
                <a:cs typeface="Arial" panose="020B0604020202020204" pitchFamily="34" charset="0"/>
              </a:rPr>
              <a:t> המים, אבל בזמן שאין בית המקדש קיים - לא</a:t>
            </a:r>
            <a:r>
              <a:rPr lang="he-IL" sz="1800" dirty="0">
                <a:effectLst/>
                <a:latin typeface="Calibri" panose="020F0502020204030204" pitchFamily="34"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840074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C03E1-77DC-44B6-9AB3-71F599DF5CCA}"/>
              </a:ext>
            </a:extLst>
          </p:cNvPr>
          <p:cNvSpPr>
            <a:spLocks noGrp="1"/>
          </p:cNvSpPr>
          <p:nvPr>
            <p:ph type="title"/>
          </p:nvPr>
        </p:nvSpPr>
        <p:spPr/>
        <p:txBody>
          <a:bodyPr/>
          <a:lstStyle/>
          <a:p>
            <a:pPr algn="r" rtl="1"/>
            <a:r>
              <a:rPr lang="he-IL" dirty="0"/>
              <a:t>זמן התוספת</a:t>
            </a:r>
          </a:p>
        </p:txBody>
      </p:sp>
      <p:sp>
        <p:nvSpPr>
          <p:cNvPr id="3" name="Content Placeholder 2">
            <a:extLst>
              <a:ext uri="{FF2B5EF4-FFF2-40B4-BE49-F238E27FC236}">
                <a16:creationId xmlns:a16="http://schemas.microsoft.com/office/drawing/2014/main" id="{8B684254-AF62-4DC4-AB88-54294DACE9CF}"/>
              </a:ext>
            </a:extLst>
          </p:cNvPr>
          <p:cNvSpPr>
            <a:spLocks noGrp="1"/>
          </p:cNvSpPr>
          <p:nvPr>
            <p:ph idx="1"/>
          </p:nvPr>
        </p:nvSpPr>
        <p:spPr/>
        <p:txBody>
          <a:bodyPr>
            <a:normAutofit lnSpcReduction="10000"/>
          </a:bodyPr>
          <a:lstStyle/>
          <a:p>
            <a:pPr marL="0" indent="0" algn="r" rtl="1">
              <a:buNone/>
            </a:pPr>
            <a:r>
              <a:rPr lang="he-IL" dirty="0"/>
              <a:t>תלמוד בבלי מסכת מועד קטן דף ג עמוד ב </a:t>
            </a:r>
          </a:p>
          <a:p>
            <a:pPr marL="0" indent="0" algn="r" rtl="1">
              <a:buNone/>
            </a:pPr>
            <a:r>
              <a:rPr lang="he-IL" dirty="0"/>
              <a:t>מאי ימים שלפני ראש השנה? - </a:t>
            </a:r>
            <a:r>
              <a:rPr lang="he-IL" dirty="0" err="1"/>
              <a:t>כדתנן</a:t>
            </a:r>
            <a:r>
              <a:rPr lang="he-IL" dirty="0"/>
              <a:t>: עד מתי </a:t>
            </a:r>
            <a:r>
              <a:rPr lang="he-IL" dirty="0" err="1"/>
              <a:t>חורשין</a:t>
            </a:r>
            <a:r>
              <a:rPr lang="he-IL" dirty="0"/>
              <a:t> בשדה אילן ערב שביעית? </a:t>
            </a:r>
            <a:r>
              <a:rPr lang="he-IL" b="1" dirty="0"/>
              <a:t>בית שמאי אומרים: כל זמן שיפה לפרי</a:t>
            </a:r>
            <a:r>
              <a:rPr lang="he-IL" dirty="0"/>
              <a:t>, ובית הלל אומרים: עד העצרת. </a:t>
            </a:r>
            <a:r>
              <a:rPr lang="he-IL" dirty="0" err="1"/>
              <a:t>וקרובין</a:t>
            </a:r>
            <a:r>
              <a:rPr lang="he-IL" dirty="0"/>
              <a:t> דברי אלו להיות כדברי אלו. ועד מתי </a:t>
            </a:r>
            <a:r>
              <a:rPr lang="he-IL" dirty="0" err="1"/>
              <a:t>חורשין</a:t>
            </a:r>
            <a:r>
              <a:rPr lang="he-IL" dirty="0"/>
              <a:t> שדה הלבן ערב שביעית - משתכלה הלחה, וכל זמן שבני אדם חורשים </a:t>
            </a:r>
            <a:r>
              <a:rPr lang="he-IL" dirty="0" err="1"/>
              <a:t>ליטע</a:t>
            </a:r>
            <a:r>
              <a:rPr lang="he-IL" dirty="0"/>
              <a:t> </a:t>
            </a:r>
            <a:r>
              <a:rPr lang="he-IL" dirty="0" err="1"/>
              <a:t>מקשאות</a:t>
            </a:r>
            <a:r>
              <a:rPr lang="he-IL" dirty="0"/>
              <a:t> </a:t>
            </a:r>
            <a:r>
              <a:rPr lang="he-IL" dirty="0" err="1"/>
              <a:t>ומדלעות</a:t>
            </a:r>
            <a:r>
              <a:rPr lang="he-IL" dirty="0"/>
              <a:t>. רבי שמעון אומר: אם כן - נתנה תורה שיעור לכל אחד ואחד בידו! אלא: בשדה הלבן - עד הפסח, ובשדה האילן - עד העצרת. (ובית הלל אומרים: עד הפסח). ואמר רבי שמעון בן פזי אמר רבי יהושע בן לוי משום בר </a:t>
            </a:r>
            <a:r>
              <a:rPr lang="he-IL" dirty="0" err="1"/>
              <a:t>קפרא</a:t>
            </a:r>
            <a:r>
              <a:rPr lang="he-IL" dirty="0"/>
              <a:t>: רבן גמליאל ובית דינו נמנו על שני פרקים הללו ובטלום... אמר רבי יצחק: </a:t>
            </a:r>
            <a:r>
              <a:rPr lang="he-IL" b="1" dirty="0"/>
              <a:t>כי </a:t>
            </a:r>
            <a:r>
              <a:rPr lang="he-IL" b="1" dirty="0" err="1"/>
              <a:t>גמירי</a:t>
            </a:r>
            <a:r>
              <a:rPr lang="he-IL" b="1" dirty="0"/>
              <a:t> הלכתא - שלשים יום לפני ראש השנה</a:t>
            </a:r>
            <a:r>
              <a:rPr lang="he-IL" dirty="0"/>
              <a:t>, ואתו הני </a:t>
            </a:r>
            <a:r>
              <a:rPr lang="he-IL" dirty="0" err="1"/>
              <a:t>תקון</a:t>
            </a:r>
            <a:r>
              <a:rPr lang="he-IL" dirty="0"/>
              <a:t> מפסח ומעצרת. </a:t>
            </a:r>
          </a:p>
          <a:p>
            <a:pPr marL="0" indent="0" algn="r" rtl="1">
              <a:buNone/>
            </a:pPr>
            <a:endParaRPr lang="he-IL" dirty="0"/>
          </a:p>
        </p:txBody>
      </p:sp>
    </p:spTree>
    <p:extLst>
      <p:ext uri="{BB962C8B-B14F-4D97-AF65-F5344CB8AC3E}">
        <p14:creationId xmlns:p14="http://schemas.microsoft.com/office/powerpoint/2010/main" val="2993953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EE23D-62C8-4AD2-AF48-6F77314A831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11EA2FA-3A1C-4185-8EC4-0D47EE40DCC0}"/>
              </a:ext>
            </a:extLst>
          </p:cNvPr>
          <p:cNvSpPr>
            <a:spLocks noGrp="1"/>
          </p:cNvSpPr>
          <p:nvPr>
            <p:ph idx="1"/>
          </p:nvPr>
        </p:nvSpPr>
        <p:spPr/>
        <p:txBody>
          <a:bodyPr>
            <a:normAutofit fontScale="92500" lnSpcReduction="20000"/>
          </a:bodyPr>
          <a:lstStyle/>
          <a:p>
            <a:pPr marL="0" indent="0" algn="r" rtl="1">
              <a:buNone/>
            </a:pPr>
            <a:r>
              <a:rPr lang="he-IL" dirty="0"/>
              <a:t>תלמוד ירושלמי (</a:t>
            </a:r>
            <a:r>
              <a:rPr lang="he-IL" dirty="0" err="1"/>
              <a:t>וילנא</a:t>
            </a:r>
            <a:r>
              <a:rPr lang="he-IL" dirty="0"/>
              <a:t>) מסכת שביעית פרק א הלכה א </a:t>
            </a:r>
          </a:p>
          <a:p>
            <a:pPr marL="0" indent="0" algn="r" rtl="1">
              <a:buNone/>
            </a:pPr>
            <a:r>
              <a:rPr lang="he-IL" dirty="0"/>
              <a:t>עד אימתי חורשים </a:t>
            </a:r>
            <a:r>
              <a:rPr lang="he-IL" dirty="0" err="1"/>
              <a:t>כו</a:t>
            </a:r>
            <a:r>
              <a:rPr lang="he-IL" dirty="0"/>
              <a:t>' כתיב [שמות </a:t>
            </a:r>
            <a:r>
              <a:rPr lang="he-IL" dirty="0" err="1"/>
              <a:t>כג</a:t>
            </a:r>
            <a:r>
              <a:rPr lang="he-IL" dirty="0"/>
              <a:t> </a:t>
            </a:r>
            <a:r>
              <a:rPr lang="he-IL" dirty="0" err="1"/>
              <a:t>יב</a:t>
            </a:r>
            <a:r>
              <a:rPr lang="he-IL" dirty="0"/>
              <a:t>] ששת ימים תעשה מעשיך וביום השביעי תשבות וכתיב בחריש ובקציר תשבות מה אנן קיימין אם </a:t>
            </a:r>
            <a:r>
              <a:rPr lang="he-IL" dirty="0" err="1"/>
              <a:t>לענין</a:t>
            </a:r>
            <a:r>
              <a:rPr lang="he-IL" dirty="0"/>
              <a:t> שבת בראשית והלא כבר נאמר ששת ימים תעבוד ועשית כל מלאכתך ואם </a:t>
            </a:r>
            <a:r>
              <a:rPr lang="he-IL" dirty="0" err="1"/>
              <a:t>לענין</a:t>
            </a:r>
            <a:r>
              <a:rPr lang="he-IL" dirty="0"/>
              <a:t> שבתות שנים והלא כבר נאמר שש שנים תזרע שדך ושש שנים תזמור כרמך אלא אם אינו ענין לשבת בראשית ולא </a:t>
            </a:r>
            <a:r>
              <a:rPr lang="he-IL" dirty="0" err="1"/>
              <a:t>לענין</a:t>
            </a:r>
            <a:r>
              <a:rPr lang="he-IL" dirty="0"/>
              <a:t> שבתות השנים תניהו ענין באיסור שני פרקים הראשונים בחריש ובקציר תשבות </a:t>
            </a:r>
            <a:r>
              <a:rPr lang="he-IL" b="1" dirty="0"/>
              <a:t>בחריש שקצירו אסור ואיזה זה </a:t>
            </a:r>
            <a:r>
              <a:rPr lang="he-IL" b="1" dirty="0" err="1"/>
              <a:t>זה</a:t>
            </a:r>
            <a:r>
              <a:rPr lang="he-IL" b="1" dirty="0"/>
              <a:t> חריש של ערב שביעית שהוא נכנס לשביעית</a:t>
            </a:r>
            <a:r>
              <a:rPr lang="he-IL" dirty="0"/>
              <a:t> ובקציר שחרישו אסור ואיזה זה </a:t>
            </a:r>
            <a:r>
              <a:rPr lang="he-IL" dirty="0" err="1"/>
              <a:t>זה</a:t>
            </a:r>
            <a:r>
              <a:rPr lang="he-IL" dirty="0"/>
              <a:t> קציר של שביעית שהוא יוצא למוצאי שביעית ...... </a:t>
            </a:r>
            <a:r>
              <a:rPr lang="he-IL" b="1" dirty="0"/>
              <a:t>ולמה עד עצרת עד כאן הוא יפה לפרי </a:t>
            </a:r>
            <a:r>
              <a:rPr lang="he-IL" dirty="0"/>
              <a:t>{של שישית} מכאן ואילך הוא מנבל פירותיו והא תנינן אחד אילן סרק ואחד אילן מאכל עד כאן הוא מעבה את הכורת מכאן ואילך הוא מתיש את כוחו ויחרוש מתוך שהוא יודע שהוא מתיש </a:t>
            </a:r>
            <a:r>
              <a:rPr lang="he-IL" dirty="0" err="1"/>
              <a:t>כחו</a:t>
            </a:r>
            <a:r>
              <a:rPr lang="he-IL" dirty="0"/>
              <a:t> של אילן אף הוא אינו </a:t>
            </a:r>
            <a:r>
              <a:rPr lang="he-IL" dirty="0" err="1"/>
              <a:t>מתכווין</a:t>
            </a:r>
            <a:r>
              <a:rPr lang="he-IL" dirty="0"/>
              <a:t> לעבודת הארץ ולמה לא </a:t>
            </a:r>
            <a:r>
              <a:rPr lang="he-IL" dirty="0" err="1"/>
              <a:t>תניתא</a:t>
            </a:r>
            <a:r>
              <a:rPr lang="he-IL" dirty="0"/>
              <a:t> מקולי ב"ש ומחומרי ב"ה פעמים שאין הגשמים </a:t>
            </a:r>
            <a:r>
              <a:rPr lang="he-IL" dirty="0" err="1"/>
              <a:t>מצויין</a:t>
            </a:r>
            <a:r>
              <a:rPr lang="he-IL" dirty="0"/>
              <a:t> ואין הליחה </a:t>
            </a:r>
            <a:r>
              <a:rPr lang="he-IL" dirty="0" err="1"/>
              <a:t>מצוייה</a:t>
            </a:r>
            <a:r>
              <a:rPr lang="he-IL" dirty="0"/>
              <a:t> והוא עתיד לחרוש קודם לעצרת כדברי בית שמאי ובית הלל אומרים עד העצרת:</a:t>
            </a:r>
          </a:p>
          <a:p>
            <a:pPr marL="0" indent="0" algn="r" rtl="1">
              <a:buNone/>
            </a:pPr>
            <a:endParaRPr lang="he-IL" dirty="0"/>
          </a:p>
        </p:txBody>
      </p:sp>
    </p:spTree>
    <p:extLst>
      <p:ext uri="{BB962C8B-B14F-4D97-AF65-F5344CB8AC3E}">
        <p14:creationId xmlns:p14="http://schemas.microsoft.com/office/powerpoint/2010/main" val="3152713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BEBD-0A0A-45E2-ACDF-1E65FC9A8E5B}"/>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C17679D4-8189-482D-BCCA-2004DDF8C084}"/>
              </a:ext>
            </a:extLst>
          </p:cNvPr>
          <p:cNvGraphicFramePr>
            <a:graphicFrameLocks noGrp="1"/>
          </p:cNvGraphicFramePr>
          <p:nvPr>
            <p:ph idx="1"/>
            <p:extLst>
              <p:ext uri="{D42A27DB-BD31-4B8C-83A1-F6EECF244321}">
                <p14:modId xmlns:p14="http://schemas.microsoft.com/office/powerpoint/2010/main" val="34687417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647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AFCF-BABA-4EC5-9FA3-F6BF1E4EE665}"/>
              </a:ext>
            </a:extLst>
          </p:cNvPr>
          <p:cNvSpPr>
            <a:spLocks noGrp="1"/>
          </p:cNvSpPr>
          <p:nvPr>
            <p:ph type="ctrTitle"/>
          </p:nvPr>
        </p:nvSpPr>
        <p:spPr/>
        <p:txBody>
          <a:bodyPr/>
          <a:lstStyle/>
          <a:p>
            <a:r>
              <a:rPr lang="en-US" dirty="0"/>
              <a:t>Why only </a:t>
            </a:r>
            <a:r>
              <a:rPr lang="en-US" dirty="0" err="1"/>
              <a:t>bizman</a:t>
            </a:r>
            <a:r>
              <a:rPr lang="en-US" dirty="0"/>
              <a:t> </a:t>
            </a:r>
            <a:r>
              <a:rPr lang="en-US" dirty="0" err="1"/>
              <a:t>hamikdash</a:t>
            </a:r>
            <a:r>
              <a:rPr lang="en-US" dirty="0"/>
              <a:t>?</a:t>
            </a:r>
            <a:endParaRPr lang="he-IL" dirty="0"/>
          </a:p>
        </p:txBody>
      </p:sp>
      <p:sp>
        <p:nvSpPr>
          <p:cNvPr id="4" name="Subtitle 3">
            <a:extLst>
              <a:ext uri="{FF2B5EF4-FFF2-40B4-BE49-F238E27FC236}">
                <a16:creationId xmlns:a16="http://schemas.microsoft.com/office/drawing/2014/main" id="{4DB383C2-3DD7-4841-8F7B-067FEE5042C5}"/>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04574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11B5-62A3-47AF-A550-3B8096A21B7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14ECED3-59CA-49B3-87FE-F0D911D5F51B}"/>
              </a:ext>
            </a:extLst>
          </p:cNvPr>
          <p:cNvSpPr>
            <a:spLocks noGrp="1"/>
          </p:cNvSpPr>
          <p:nvPr>
            <p:ph idx="1"/>
          </p:nvPr>
        </p:nvSpPr>
        <p:spPr/>
        <p:txBody>
          <a:bodyPr>
            <a:normAutofit fontScale="70000" lnSpcReduction="20000"/>
          </a:bodyPr>
          <a:lstStyle/>
          <a:p>
            <a:pPr marL="0" indent="0" algn="r" rtl="1">
              <a:buNone/>
            </a:pPr>
            <a:r>
              <a:rPr lang="he-IL" b="0" i="0" dirty="0">
                <a:solidFill>
                  <a:srgbClr val="222222"/>
                </a:solidFill>
                <a:effectLst/>
                <a:latin typeface="Arial" panose="020B0604020202020204" pitchFamily="34" charset="0"/>
              </a:rPr>
              <a:t>רש"י מסכת סוכה דף לד עמוד א</a:t>
            </a:r>
            <a:br>
              <a:rPr lang="he-IL" dirty="0"/>
            </a:br>
            <a:br>
              <a:rPr lang="he-IL" dirty="0"/>
            </a:br>
            <a:r>
              <a:rPr lang="he-IL" b="0" i="0" dirty="0">
                <a:solidFill>
                  <a:srgbClr val="222222"/>
                </a:solidFill>
                <a:effectLst/>
                <a:latin typeface="Arial" panose="020B0604020202020204" pitchFamily="34" charset="0"/>
              </a:rPr>
              <a:t>עשר נטיעות ערבה ונסוך המים הלכה למשה מסיני - </a:t>
            </a:r>
            <a:r>
              <a:rPr lang="he-IL" b="1" i="0" dirty="0">
                <a:solidFill>
                  <a:srgbClr val="222222"/>
                </a:solidFill>
                <a:effectLst/>
                <a:latin typeface="Arial" panose="020B0604020202020204" pitchFamily="34" charset="0"/>
              </a:rPr>
              <a:t>אלו שלשה נשאלו בבית המדרש </a:t>
            </a:r>
            <a:r>
              <a:rPr lang="he-IL" b="0" i="0" dirty="0">
                <a:solidFill>
                  <a:srgbClr val="222222"/>
                </a:solidFill>
                <a:effectLst/>
                <a:latin typeface="Arial" panose="020B0604020202020204" pitchFamily="34" charset="0"/>
              </a:rPr>
              <a:t>מנין להם מן התורה, והשיבו שהלכה למשה מסיני הם, ושמע השומע וגרסם כסדר ששמעם, וכן: שיעורים </a:t>
            </a:r>
            <a:r>
              <a:rPr lang="he-IL" b="0" i="0" dirty="0" err="1">
                <a:solidFill>
                  <a:srgbClr val="222222"/>
                </a:solidFill>
                <a:effectLst/>
                <a:latin typeface="Arial" panose="020B0604020202020204" pitchFamily="34" charset="0"/>
              </a:rPr>
              <a:t>וחציצין</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ומחיצין</a:t>
            </a:r>
            <a:r>
              <a:rPr lang="he-IL" b="0" i="0" dirty="0">
                <a:solidFill>
                  <a:srgbClr val="222222"/>
                </a:solidFill>
                <a:effectLst/>
                <a:latin typeface="Arial" panose="020B0604020202020204" pitchFamily="34" charset="0"/>
              </a:rPr>
              <a:t> (סוכה ה, ב) שמען השומע וסדרן כסדר ששמען, וכן בכל מקום, עשר נטיעות - משנה היא בסדר זרעים (שביעית פרק ראשון משנה ו): עשר נטיעות המפוזרות בתוך בית סאה, שאין בין זו לזו אלא כמה שיש בין זו לחברתה, ותפסו בית סאה שהוא </a:t>
            </a:r>
            <a:r>
              <a:rPr lang="he-IL" b="0" i="0" dirty="0" err="1">
                <a:solidFill>
                  <a:srgbClr val="222222"/>
                </a:solidFill>
                <a:effectLst/>
                <a:latin typeface="Arial" panose="020B0604020202020204" pitchFamily="34" charset="0"/>
              </a:rPr>
              <a:t>חמשים</a:t>
            </a:r>
            <a:r>
              <a:rPr lang="he-IL" b="0" i="0" dirty="0">
                <a:solidFill>
                  <a:srgbClr val="222222"/>
                </a:solidFill>
                <a:effectLst/>
                <a:latin typeface="Arial" panose="020B0604020202020204" pitchFamily="34" charset="0"/>
              </a:rPr>
              <a:t> אמה על </a:t>
            </a:r>
            <a:r>
              <a:rPr lang="he-IL" b="0" i="0" dirty="0" err="1">
                <a:solidFill>
                  <a:srgbClr val="222222"/>
                </a:solidFill>
                <a:effectLst/>
                <a:latin typeface="Arial" panose="020B0604020202020204" pitchFamily="34" charset="0"/>
              </a:rPr>
              <a:t>חמשים</a:t>
            </a:r>
            <a:r>
              <a:rPr lang="he-IL" b="0" i="0" dirty="0">
                <a:solidFill>
                  <a:srgbClr val="222222"/>
                </a:solidFill>
                <a:effectLst/>
                <a:latin typeface="Arial" panose="020B0604020202020204" pitchFamily="34" charset="0"/>
              </a:rPr>
              <a:t> אמה מפוזרות לאורך ורוחב </a:t>
            </a:r>
            <a:r>
              <a:rPr lang="he-IL" b="0" i="0" dirty="0" err="1">
                <a:solidFill>
                  <a:srgbClr val="222222"/>
                </a:solidFill>
                <a:effectLst/>
                <a:latin typeface="Arial" panose="020B0604020202020204" pitchFamily="34" charset="0"/>
              </a:rPr>
              <a:t>בשוה</a:t>
            </a:r>
            <a:r>
              <a:rPr lang="he-IL" b="0" i="0" dirty="0">
                <a:solidFill>
                  <a:srgbClr val="222222"/>
                </a:solidFill>
                <a:effectLst/>
                <a:latin typeface="Arial" panose="020B0604020202020204" pitchFamily="34" charset="0"/>
              </a:rPr>
              <a:t> - </a:t>
            </a:r>
            <a:r>
              <a:rPr lang="he-IL" b="0" i="0" dirty="0" err="1">
                <a:solidFill>
                  <a:srgbClr val="222222"/>
                </a:solidFill>
                <a:effectLst/>
                <a:latin typeface="Arial" panose="020B0604020202020204" pitchFamily="34" charset="0"/>
              </a:rPr>
              <a:t>חורשין</a:t>
            </a:r>
            <a:r>
              <a:rPr lang="he-IL" b="0" i="0" dirty="0">
                <a:solidFill>
                  <a:srgbClr val="222222"/>
                </a:solidFill>
                <a:effectLst/>
                <a:latin typeface="Arial" panose="020B0604020202020204" pitchFamily="34" charset="0"/>
              </a:rPr>
              <a:t> כל בית סאה בשבילן ערב שביעית עד ראש השנה, אף על פי </a:t>
            </a:r>
            <a:r>
              <a:rPr lang="he-IL" b="0" i="0" dirty="0" err="1">
                <a:solidFill>
                  <a:srgbClr val="222222"/>
                </a:solidFill>
                <a:effectLst/>
                <a:latin typeface="Arial" panose="020B0604020202020204" pitchFamily="34" charset="0"/>
              </a:rPr>
              <a:t>שמצוה</a:t>
            </a:r>
            <a:r>
              <a:rPr lang="he-IL" b="0" i="0" dirty="0">
                <a:solidFill>
                  <a:srgbClr val="222222"/>
                </a:solidFill>
                <a:effectLst/>
                <a:latin typeface="Arial" panose="020B0604020202020204" pitchFamily="34" charset="0"/>
              </a:rPr>
              <a:t> מן התורה להוסיף מחול על הקדש, </a:t>
            </a:r>
            <a:r>
              <a:rPr lang="he-IL" b="0" i="0" dirty="0" err="1">
                <a:solidFill>
                  <a:srgbClr val="222222"/>
                </a:solidFill>
                <a:effectLst/>
                <a:latin typeface="Arial" panose="020B0604020202020204" pitchFamily="34" charset="0"/>
              </a:rPr>
              <a:t>כדנפקא</a:t>
            </a:r>
            <a:r>
              <a:rPr lang="he-IL" b="0" i="0" dirty="0">
                <a:solidFill>
                  <a:srgbClr val="222222"/>
                </a:solidFill>
                <a:effectLst/>
                <a:latin typeface="Arial" panose="020B0604020202020204" pitchFamily="34" charset="0"/>
              </a:rPr>
              <a:t> לן </a:t>
            </a:r>
            <a:r>
              <a:rPr lang="he-IL" b="0" i="0" dirty="0" err="1">
                <a:solidFill>
                  <a:srgbClr val="222222"/>
                </a:solidFill>
                <a:effectLst/>
                <a:latin typeface="Arial" panose="020B0604020202020204" pitchFamily="34" charset="0"/>
              </a:rPr>
              <a:t>מבחריש</a:t>
            </a:r>
            <a:r>
              <a:rPr lang="he-IL" b="0" i="0" dirty="0">
                <a:solidFill>
                  <a:srgbClr val="222222"/>
                </a:solidFill>
                <a:effectLst/>
                <a:latin typeface="Arial" panose="020B0604020202020204" pitchFamily="34" charset="0"/>
              </a:rPr>
              <a:t> ובקציר תשבות חריש של ערב שביעית הנכנס לשביעית, ואסור לחרוש שלשים יום לפני ראש השנה, </a:t>
            </a:r>
            <a:r>
              <a:rPr lang="he-IL" b="0" i="0" dirty="0" err="1">
                <a:solidFill>
                  <a:srgbClr val="222222"/>
                </a:solidFill>
                <a:effectLst/>
                <a:latin typeface="Arial" panose="020B0604020202020204" pitchFamily="34" charset="0"/>
              </a:rPr>
              <a:t>כדאמרינן</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בשמעתא</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קמייתא</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דמועד</a:t>
            </a:r>
            <a:r>
              <a:rPr lang="he-IL" b="0" i="0" dirty="0">
                <a:solidFill>
                  <a:srgbClr val="222222"/>
                </a:solidFill>
                <a:effectLst/>
                <a:latin typeface="Arial" panose="020B0604020202020204" pitchFamily="34" charset="0"/>
              </a:rPr>
              <a:t> קטן (ג, א) מקראי, בנטיעות נאמר למשה מסיני שמותר לחרוש תחתיהם עד ראש השנה, כדי שלא יבשו, ואם עשר הן ומפוזרות כהלכתן בתוך בית סאה - נאמר למשה שיונקות בבית סאה כולה, ומותר לחרוש את כולן בשבילן, אבל אם אינם עשר, או שאינן מפוזרות כהלכתן - חורש תחת כל אחת ואחת כשיעור יניקתה לפי חשבון עשר לבית סאה, ובאילנות זקנים נאסר שלשים יום לפני ראש השנה, </a:t>
            </a:r>
            <a:r>
              <a:rPr lang="he-IL" b="0" i="0" dirty="0" err="1">
                <a:solidFill>
                  <a:srgbClr val="222222"/>
                </a:solidFill>
                <a:effectLst/>
                <a:latin typeface="Arial" panose="020B0604020202020204" pitchFamily="34" charset="0"/>
              </a:rPr>
              <a:t>כדאמרינן</a:t>
            </a:r>
            <a:r>
              <a:rPr lang="he-IL" b="0" i="0" dirty="0">
                <a:solidFill>
                  <a:srgbClr val="222222"/>
                </a:solidFill>
                <a:effectLst/>
                <a:latin typeface="Arial" panose="020B0604020202020204" pitchFamily="34" charset="0"/>
              </a:rPr>
              <a:t> במועד קטן (שם /ג, א/) </a:t>
            </a:r>
            <a:r>
              <a:rPr lang="he-IL" b="0" i="0" dirty="0" err="1">
                <a:solidFill>
                  <a:srgbClr val="222222"/>
                </a:solidFill>
                <a:effectLst/>
                <a:latin typeface="Arial" panose="020B0604020202020204" pitchFamily="34" charset="0"/>
              </a:rPr>
              <a:t>לר</a:t>
            </a:r>
            <a:r>
              <a:rPr lang="he-IL" b="0" i="0" dirty="0">
                <a:solidFill>
                  <a:srgbClr val="222222"/>
                </a:solidFill>
                <a:effectLst/>
                <a:latin typeface="Arial" panose="020B0604020202020204" pitchFamily="34" charset="0"/>
              </a:rPr>
              <a:t>' ישמעאל </a:t>
            </a:r>
            <a:r>
              <a:rPr lang="he-IL" b="0" i="0" dirty="0" err="1">
                <a:solidFill>
                  <a:srgbClr val="222222"/>
                </a:solidFill>
                <a:effectLst/>
                <a:latin typeface="Arial" panose="020B0604020202020204" pitchFamily="34" charset="0"/>
              </a:rPr>
              <a:t>מהלכתא</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ולר</a:t>
            </a:r>
            <a:r>
              <a:rPr lang="he-IL" b="0" i="0" dirty="0">
                <a:solidFill>
                  <a:srgbClr val="222222"/>
                </a:solidFill>
                <a:effectLst/>
                <a:latin typeface="Arial" panose="020B0604020202020204" pitchFamily="34" charset="0"/>
              </a:rPr>
              <a:t>' עקיבא מקראי, וחכמים עשו סייג לתורה, ואסרו בשדה הלבן מפסח ואילך, ובשדה האילן בזקנים מעצרת ואילך, ואמרו בזקנים מפני שיונקים הרבה שלש אילנות (ממטע עשרה) לבית סאה הרי אלו מצטרפים, וחורשים כל בית סאה בשבילן עד עצרת, לפי שכולו צריך להן </a:t>
            </a:r>
            <a:r>
              <a:rPr lang="he-IL" b="0" i="0" dirty="0" err="1">
                <a:solidFill>
                  <a:srgbClr val="222222"/>
                </a:solidFill>
                <a:effectLst/>
                <a:latin typeface="Arial" panose="020B0604020202020204" pitchFamily="34" charset="0"/>
              </a:rPr>
              <a:t>ויצתה</a:t>
            </a:r>
            <a:r>
              <a:rPr lang="he-IL" b="0" i="0" dirty="0">
                <a:solidFill>
                  <a:srgbClr val="222222"/>
                </a:solidFill>
                <a:effectLst/>
                <a:latin typeface="Arial" panose="020B0604020202020204" pitchFamily="34" charset="0"/>
              </a:rPr>
              <a:t> מתורת שדה לבן ונעשית שדה אילן, ואם אינם שלש - חורש לכל אחד תחתיו לפי חשבון עד עצרת, והשאר אסור מפסח ואילך.</a:t>
            </a:r>
            <a:endParaRPr lang="he-IL" dirty="0"/>
          </a:p>
        </p:txBody>
      </p:sp>
    </p:spTree>
    <p:extLst>
      <p:ext uri="{BB962C8B-B14F-4D97-AF65-F5344CB8AC3E}">
        <p14:creationId xmlns:p14="http://schemas.microsoft.com/office/powerpoint/2010/main" val="3646821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BFEF6-4379-4142-AFEB-AE6831DA7B3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A565AB7-4502-446F-A3FF-050C54DEFA0B}"/>
              </a:ext>
            </a:extLst>
          </p:cNvPr>
          <p:cNvSpPr>
            <a:spLocks noGrp="1"/>
          </p:cNvSpPr>
          <p:nvPr>
            <p:ph idx="1"/>
          </p:nvPr>
        </p:nvSpPr>
        <p:spPr/>
        <p:txBody>
          <a:bodyPr/>
          <a:lstStyle/>
          <a:p>
            <a:pPr marL="0" indent="0" algn="r" rtl="1">
              <a:buNone/>
            </a:pPr>
            <a:r>
              <a:rPr lang="he-IL" b="0" i="0" dirty="0">
                <a:solidFill>
                  <a:srgbClr val="222222"/>
                </a:solidFill>
                <a:effectLst/>
                <a:latin typeface="Arial" panose="020B0604020202020204" pitchFamily="34" charset="0"/>
              </a:rPr>
              <a:t>תוספות מסכת מועד קטן דף ד עמוד א</a:t>
            </a:r>
            <a:br>
              <a:rPr lang="he-IL" b="0" i="0" dirty="0">
                <a:solidFill>
                  <a:srgbClr val="222222"/>
                </a:solidFill>
                <a:effectLst/>
                <a:latin typeface="Arial" panose="020B0604020202020204" pitchFamily="34" charset="0"/>
              </a:rPr>
            </a:br>
            <a:br>
              <a:rPr lang="he-IL" b="0" i="0" dirty="0">
                <a:solidFill>
                  <a:srgbClr val="222222"/>
                </a:solidFill>
                <a:effectLst/>
                <a:latin typeface="Arial" panose="020B0604020202020204" pitchFamily="34" charset="0"/>
              </a:rPr>
            </a:br>
            <a:r>
              <a:rPr lang="he-IL" b="0" i="0" dirty="0">
                <a:solidFill>
                  <a:srgbClr val="222222"/>
                </a:solidFill>
                <a:effectLst/>
                <a:latin typeface="Arial" panose="020B0604020202020204" pitchFamily="34" charset="0"/>
              </a:rPr>
              <a:t>אלא אמר רב אשי רבן גמליאל </a:t>
            </a:r>
            <a:r>
              <a:rPr lang="he-IL" b="0" i="0" dirty="0" err="1">
                <a:solidFill>
                  <a:srgbClr val="222222"/>
                </a:solidFill>
                <a:effectLst/>
                <a:latin typeface="Arial" panose="020B0604020202020204" pitchFamily="34" charset="0"/>
              </a:rPr>
              <a:t>כו</a:t>
            </a:r>
            <a:r>
              <a:rPr lang="he-IL" b="0" i="0" dirty="0">
                <a:solidFill>
                  <a:srgbClr val="222222"/>
                </a:solidFill>
                <a:effectLst/>
                <a:latin typeface="Arial" panose="020B0604020202020204" pitchFamily="34" charset="0"/>
              </a:rPr>
              <a:t>' - כלומר ודאי מדאורייתא בטיל ולאו היינו טעמא </a:t>
            </a:r>
            <a:r>
              <a:rPr lang="he-IL" b="0" i="0" dirty="0" err="1">
                <a:solidFill>
                  <a:srgbClr val="222222"/>
                </a:solidFill>
                <a:effectLst/>
                <a:latin typeface="Arial" panose="020B0604020202020204" pitchFamily="34" charset="0"/>
              </a:rPr>
              <a:t>כדקאמר</a:t>
            </a:r>
            <a:r>
              <a:rPr lang="he-IL" b="0" i="0" dirty="0">
                <a:solidFill>
                  <a:srgbClr val="222222"/>
                </a:solidFill>
                <a:effectLst/>
                <a:latin typeface="Arial" panose="020B0604020202020204" pitchFamily="34" charset="0"/>
              </a:rPr>
              <a:t> אלא </a:t>
            </a:r>
            <a:r>
              <a:rPr lang="he-IL" b="0" i="0" dirty="0" err="1">
                <a:solidFill>
                  <a:srgbClr val="222222"/>
                </a:solidFill>
                <a:effectLst/>
                <a:latin typeface="Arial" panose="020B0604020202020204" pitchFamily="34" charset="0"/>
              </a:rPr>
              <a:t>סבירא</a:t>
            </a:r>
            <a:r>
              <a:rPr lang="he-IL" b="0" i="0" dirty="0">
                <a:solidFill>
                  <a:srgbClr val="222222"/>
                </a:solidFill>
                <a:effectLst/>
                <a:latin typeface="Arial" panose="020B0604020202020204" pitchFamily="34" charset="0"/>
              </a:rPr>
              <a:t> ליה כרבי ישמעאל </a:t>
            </a:r>
            <a:r>
              <a:rPr lang="he-IL" b="0" i="0" dirty="0" err="1">
                <a:solidFill>
                  <a:srgbClr val="222222"/>
                </a:solidFill>
                <a:effectLst/>
                <a:latin typeface="Arial" panose="020B0604020202020204" pitchFamily="34" charset="0"/>
              </a:rPr>
              <a:t>וקא</a:t>
            </a:r>
            <a:r>
              <a:rPr lang="he-IL" b="0" i="0" dirty="0">
                <a:solidFill>
                  <a:srgbClr val="222222"/>
                </a:solidFill>
                <a:effectLst/>
                <a:latin typeface="Arial" panose="020B0604020202020204" pitchFamily="34" charset="0"/>
              </a:rPr>
              <a:t> דייק רבן גמליאל מה </a:t>
            </a:r>
            <a:r>
              <a:rPr lang="he-IL" b="0" i="0" dirty="0" err="1">
                <a:solidFill>
                  <a:srgbClr val="222222"/>
                </a:solidFill>
                <a:effectLst/>
                <a:latin typeface="Arial" panose="020B0604020202020204" pitchFamily="34" charset="0"/>
              </a:rPr>
              <a:t>שייכא</a:t>
            </a:r>
            <a:r>
              <a:rPr lang="he-IL" b="0" i="0" dirty="0">
                <a:solidFill>
                  <a:srgbClr val="222222"/>
                </a:solidFill>
                <a:effectLst/>
                <a:latin typeface="Arial" panose="020B0604020202020204" pitchFamily="34" charset="0"/>
              </a:rPr>
              <a:t> תוספת שביעית גבי </a:t>
            </a:r>
            <a:r>
              <a:rPr lang="he-IL" i="0" dirty="0">
                <a:solidFill>
                  <a:srgbClr val="222222"/>
                </a:solidFill>
                <a:effectLst/>
                <a:latin typeface="Arial" panose="020B0604020202020204" pitchFamily="34" charset="0"/>
              </a:rPr>
              <a:t>ניסוך</a:t>
            </a:r>
            <a:r>
              <a:rPr lang="he-IL" b="1" i="0" dirty="0">
                <a:solidFill>
                  <a:srgbClr val="222222"/>
                </a:solidFill>
                <a:effectLst/>
                <a:latin typeface="Arial" panose="020B0604020202020204" pitchFamily="34" charset="0"/>
              </a:rPr>
              <a:t> שניתנו למשה גבי הדדי </a:t>
            </a:r>
            <a:r>
              <a:rPr lang="he-IL" b="0" i="0" dirty="0" err="1">
                <a:solidFill>
                  <a:srgbClr val="222222"/>
                </a:solidFill>
                <a:effectLst/>
                <a:latin typeface="Arial" panose="020B0604020202020204" pitchFamily="34" charset="0"/>
              </a:rPr>
              <a:t>דבכל</a:t>
            </a:r>
            <a:r>
              <a:rPr lang="he-IL" b="0" i="0" dirty="0">
                <a:solidFill>
                  <a:srgbClr val="222222"/>
                </a:solidFill>
                <a:effectLst/>
                <a:latin typeface="Arial" panose="020B0604020202020204" pitchFamily="34" charset="0"/>
              </a:rPr>
              <a:t> מקום שונה הני שלשה ביחד </a:t>
            </a:r>
            <a:r>
              <a:rPr lang="he-IL" b="0" i="0" dirty="0" err="1">
                <a:solidFill>
                  <a:srgbClr val="222222"/>
                </a:solidFill>
                <a:effectLst/>
                <a:latin typeface="Arial" panose="020B0604020202020204" pitchFamily="34" charset="0"/>
              </a:rPr>
              <a:t>דכך</a:t>
            </a:r>
            <a:r>
              <a:rPr lang="he-IL" b="0" i="0" dirty="0">
                <a:solidFill>
                  <a:srgbClr val="222222"/>
                </a:solidFill>
                <a:effectLst/>
                <a:latin typeface="Arial" panose="020B0604020202020204" pitchFamily="34" charset="0"/>
              </a:rPr>
              <a:t> ניתנו אלא ודאי </a:t>
            </a:r>
            <a:r>
              <a:rPr lang="he-IL" b="0" i="0" dirty="0" err="1">
                <a:solidFill>
                  <a:srgbClr val="222222"/>
                </a:solidFill>
                <a:effectLst/>
                <a:latin typeface="Arial" panose="020B0604020202020204" pitchFamily="34" charset="0"/>
              </a:rPr>
              <a:t>למילף</a:t>
            </a:r>
            <a:r>
              <a:rPr lang="he-IL" b="0" i="0" dirty="0">
                <a:solidFill>
                  <a:srgbClr val="222222"/>
                </a:solidFill>
                <a:effectLst/>
                <a:latin typeface="Arial" panose="020B0604020202020204" pitchFamily="34" charset="0"/>
              </a:rPr>
              <a:t> </a:t>
            </a:r>
            <a:r>
              <a:rPr lang="he-IL" b="0" i="0" dirty="0" err="1">
                <a:solidFill>
                  <a:srgbClr val="222222"/>
                </a:solidFill>
                <a:effectLst/>
                <a:latin typeface="Arial" panose="020B0604020202020204" pitchFamily="34" charset="0"/>
              </a:rPr>
              <a:t>סמכינהו</a:t>
            </a:r>
            <a:r>
              <a:rPr lang="he-IL" b="0" i="0" dirty="0">
                <a:solidFill>
                  <a:srgbClr val="222222"/>
                </a:solidFill>
                <a:effectLst/>
                <a:latin typeface="Arial" panose="020B0604020202020204" pitchFamily="34" charset="0"/>
              </a:rPr>
              <a:t> רחמנא</a:t>
            </a:r>
          </a:p>
          <a:p>
            <a:pPr marL="0" indent="0" algn="r" rtl="1">
              <a:buNone/>
            </a:pPr>
            <a:r>
              <a:rPr lang="he-IL" b="0" i="0" dirty="0">
                <a:solidFill>
                  <a:srgbClr val="222222"/>
                </a:solidFill>
                <a:effectLst/>
                <a:latin typeface="Arial" panose="020B0604020202020204" pitchFamily="34" charset="0"/>
              </a:rPr>
              <a:t>- נלמדו יחד כדי ללמד שהם רק בזמן המקדש  </a:t>
            </a:r>
          </a:p>
          <a:p>
            <a:pPr marL="0" indent="0" algn="r" rtl="1">
              <a:buNone/>
            </a:pPr>
            <a:endParaRPr lang="he-IL" dirty="0"/>
          </a:p>
        </p:txBody>
      </p:sp>
    </p:spTree>
    <p:extLst>
      <p:ext uri="{BB962C8B-B14F-4D97-AF65-F5344CB8AC3E}">
        <p14:creationId xmlns:p14="http://schemas.microsoft.com/office/powerpoint/2010/main" val="278478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1BE10-B384-46C1-B1D2-B659B74A435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ACA96FD-4C41-4461-917F-0C13620444C9}"/>
              </a:ext>
            </a:extLst>
          </p:cNvPr>
          <p:cNvSpPr>
            <a:spLocks noGrp="1"/>
          </p:cNvSpPr>
          <p:nvPr>
            <p:ph idx="1"/>
          </p:nvPr>
        </p:nvSpPr>
        <p:spPr/>
        <p:txBody>
          <a:bodyPr>
            <a:normAutofit fontScale="85000" lnSpcReduction="20000"/>
          </a:bodyPr>
          <a:lstStyle/>
          <a:p>
            <a:pPr marL="0" indent="0" algn="r" rtl="1">
              <a:buNone/>
            </a:pPr>
            <a:r>
              <a:rPr lang="he-IL" dirty="0"/>
              <a:t>פירוש המשנה לרמב"ם מסכת שביעית פרק א</a:t>
            </a:r>
            <a:br>
              <a:rPr lang="he-IL" dirty="0"/>
            </a:br>
            <a:br>
              <a:rPr lang="he-IL" dirty="0"/>
            </a:br>
            <a:r>
              <a:rPr lang="he-IL" dirty="0"/>
              <a:t>ואמרו עוד </a:t>
            </a:r>
            <a:r>
              <a:rPr lang="he-IL" dirty="0" err="1"/>
              <a:t>בתוספתא</a:t>
            </a:r>
            <a:r>
              <a:rPr lang="he-IL" dirty="0"/>
              <a:t> רבן גמליאל ובית דינו התקינו </a:t>
            </a:r>
            <a:r>
              <a:rPr lang="he-IL" dirty="0" err="1"/>
              <a:t>שיהו</a:t>
            </a:r>
            <a:r>
              <a:rPr lang="he-IL" dirty="0"/>
              <a:t> </a:t>
            </a:r>
            <a:r>
              <a:rPr lang="he-IL" dirty="0" err="1"/>
              <a:t>מותרין</a:t>
            </a:r>
            <a:r>
              <a:rPr lang="he-IL" dirty="0"/>
              <a:t> בעבודת הארץ עד ראש השנה. לפי שהם סוברים כדעת ר' ישמעאל </a:t>
            </a:r>
            <a:r>
              <a:rPr lang="he-IL" dirty="0" err="1"/>
              <a:t>דמפיק</a:t>
            </a:r>
            <a:r>
              <a:rPr lang="he-IL" dirty="0"/>
              <a:t> ליה </a:t>
            </a:r>
            <a:r>
              <a:rPr lang="he-IL" dirty="0" err="1"/>
              <a:t>לבחריש</a:t>
            </a:r>
            <a:r>
              <a:rPr lang="he-IL" dirty="0"/>
              <a:t> ובקציר </a:t>
            </a:r>
            <a:r>
              <a:rPr lang="he-IL" dirty="0" err="1"/>
              <a:t>לענין</a:t>
            </a:r>
            <a:r>
              <a:rPr lang="he-IL" dirty="0"/>
              <a:t> אחר כמו שיתבאר בפרק זה, ואומר שעבודת הארץ ערב שביעית אינה אסורה מן התורה, ואינה אלא הלכה בזמן שבית המקדש קיים, וכאשר לא היה עוד מקדש בזמן רבן גמליאל התיר עבודת הארץ עד ראש השנה.</a:t>
            </a:r>
            <a:br>
              <a:rPr lang="he-IL" dirty="0"/>
            </a:br>
            <a:r>
              <a:rPr lang="he-IL" dirty="0"/>
              <a:t>- ההלכה של תוספת בתוכה אמור במפורש שהיא רק בזמן בית המקדש </a:t>
            </a:r>
            <a:br>
              <a:rPr lang="he-IL" dirty="0"/>
            </a:br>
            <a:endParaRPr lang="he-IL" dirty="0"/>
          </a:p>
          <a:p>
            <a:pPr marL="0" indent="0" algn="r" rtl="1">
              <a:buNone/>
            </a:pPr>
            <a:r>
              <a:rPr lang="he-IL" dirty="0"/>
              <a:t>רמב"ם הלכות שמיטה ויובל פרק ג הלכה א</a:t>
            </a:r>
            <a:br>
              <a:rPr lang="he-IL" dirty="0"/>
            </a:br>
            <a:r>
              <a:rPr lang="he-IL" dirty="0"/>
              <a:t>עבודת הארץ בשנה ששית שלשים יום סמוך לשביעית אסורה הלכה למשה מסיני, מפני שהוא מתקנה לשביעית, </a:t>
            </a:r>
            <a:r>
              <a:rPr lang="he-IL" b="1" dirty="0"/>
              <a:t>ודבר זה בזמן שבית המקדש קיים הוא שנאסר מפי השמועה</a:t>
            </a:r>
            <a:r>
              <a:rPr lang="he-IL" dirty="0"/>
              <a:t>, וגזרו חכמים שלא יהיו חורשים שדה האילן ערב שביעית בזמן המקדש אלא עד העצרת, ושדה הלבן עד הפסח, ובזמן שאין מקדש </a:t>
            </a:r>
            <a:r>
              <a:rPr lang="he-IL" dirty="0" err="1"/>
              <a:t>מותרין</a:t>
            </a:r>
            <a:r>
              <a:rPr lang="he-IL" dirty="0"/>
              <a:t> בעבודת הארץ עד ראש השנה כדין תורה. </a:t>
            </a:r>
            <a:br>
              <a:rPr lang="he-IL" dirty="0"/>
            </a:br>
            <a:endParaRPr lang="he-IL" dirty="0"/>
          </a:p>
        </p:txBody>
      </p:sp>
    </p:spTree>
    <p:extLst>
      <p:ext uri="{BB962C8B-B14F-4D97-AF65-F5344CB8AC3E}">
        <p14:creationId xmlns:p14="http://schemas.microsoft.com/office/powerpoint/2010/main" val="2800406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8C73-392C-4A8E-959F-9B66BA419112}"/>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68CEE84B-E952-45FD-B60E-390C2B777307}"/>
              </a:ext>
            </a:extLst>
          </p:cNvPr>
          <p:cNvGraphicFramePr>
            <a:graphicFrameLocks noGrp="1"/>
          </p:cNvGraphicFramePr>
          <p:nvPr>
            <p:ph idx="1"/>
            <p:extLst>
              <p:ext uri="{D42A27DB-BD31-4B8C-83A1-F6EECF244321}">
                <p14:modId xmlns:p14="http://schemas.microsoft.com/office/powerpoint/2010/main" val="42566295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324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C8C73-392C-4A8E-959F-9B66BA419112}"/>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68CEE84B-E952-45FD-B60E-390C2B777307}"/>
              </a:ext>
            </a:extLst>
          </p:cNvPr>
          <p:cNvGraphicFramePr>
            <a:graphicFrameLocks noGrp="1"/>
          </p:cNvGraphicFramePr>
          <p:nvPr>
            <p:ph idx="1"/>
            <p:extLst>
              <p:ext uri="{D42A27DB-BD31-4B8C-83A1-F6EECF244321}">
                <p14:modId xmlns:p14="http://schemas.microsoft.com/office/powerpoint/2010/main" val="3852326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7370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88B1-29FB-492E-BD37-74F96032C6B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D7D5B9E4-ED32-4C49-A7F7-BF33C0CE6A5B}"/>
              </a:ext>
            </a:extLst>
          </p:cNvPr>
          <p:cNvSpPr>
            <a:spLocks noGrp="1"/>
          </p:cNvSpPr>
          <p:nvPr>
            <p:ph idx="1"/>
          </p:nvPr>
        </p:nvSpPr>
        <p:spPr/>
        <p:txBody>
          <a:bodyPr>
            <a:normAutofit fontScale="77500" lnSpcReduction="20000"/>
          </a:bodyPr>
          <a:lstStyle/>
          <a:p>
            <a:pPr marL="0" indent="0" algn="r" rtl="1">
              <a:buNone/>
            </a:pPr>
            <a:r>
              <a:rPr lang="he-IL" dirty="0"/>
              <a:t>משנה מסכת כלים פרק א </a:t>
            </a:r>
          </a:p>
          <a:p>
            <a:pPr marL="0" indent="0" algn="r" rtl="1">
              <a:buNone/>
            </a:pPr>
            <a:r>
              <a:rPr lang="he-IL" dirty="0"/>
              <a:t>משנה ו-  עשר קדושות הן ארץ ישראל מקודשת מכל הארצות ומה היא קדושתה שמביאים ממנה העומר והבכורים ושתי הלחם מה שאין מביאים כן מכל הארצות: </a:t>
            </a:r>
          </a:p>
          <a:p>
            <a:pPr marL="0" indent="0" algn="r" rtl="1">
              <a:buNone/>
            </a:pPr>
            <a:r>
              <a:rPr lang="he-IL" dirty="0"/>
              <a:t>משנה ז-  עיירות המוקפות חומה מקודשות ממנה שמשלחים מתוכן את המצורעים </a:t>
            </a:r>
            <a:r>
              <a:rPr lang="he-IL" dirty="0" err="1"/>
              <a:t>ומסבבין</a:t>
            </a:r>
            <a:r>
              <a:rPr lang="he-IL" dirty="0"/>
              <a:t> לתוכן מת עד שירצו יצא אין </a:t>
            </a:r>
            <a:r>
              <a:rPr lang="he-IL" dirty="0" err="1"/>
              <a:t>מחזירין</a:t>
            </a:r>
            <a:r>
              <a:rPr lang="he-IL" dirty="0"/>
              <a:t> אותו: </a:t>
            </a:r>
          </a:p>
          <a:p>
            <a:pPr marL="0" indent="0" algn="r" rtl="1">
              <a:buNone/>
            </a:pPr>
            <a:r>
              <a:rPr lang="he-IL" dirty="0"/>
              <a:t>משנה ח-  לפנים מן החומה מקודש מהם שאוכלים שם קדשים קלים ומעשר שני הר הבית מקודש ממנו שאין זבים וזבות נדות ויולדות נכנסים לשם החיל מקודש ממנו שאין עובדי כוכבים וטמא מת נכנסים לשם עזרת נשים מקודשת ממנו שאין טבול יום נכנס לשם ואין חייבין עליה חטאת עזרת ישראל מקודשת ממנה שאין מחוסר כפורים נכנס לשם וחייבין עליה חטאת עזרת </a:t>
            </a:r>
            <a:r>
              <a:rPr lang="he-IL" dirty="0" err="1"/>
              <a:t>הכהנים</a:t>
            </a:r>
            <a:r>
              <a:rPr lang="he-IL" dirty="0"/>
              <a:t> מקודשת ממנה שאין ישראל נכנסים לשם אלא בשעת צרכיהם לסמיכה לשחיטה לתנופה: </a:t>
            </a:r>
          </a:p>
          <a:p>
            <a:pPr marL="0" indent="0" algn="r" rtl="1">
              <a:buNone/>
            </a:pPr>
            <a:r>
              <a:rPr lang="he-IL" dirty="0"/>
              <a:t>משנה ט-  בין האולם ולמזבח מקודש ממנה שאין בעלי </a:t>
            </a:r>
            <a:r>
              <a:rPr lang="he-IL" dirty="0" err="1"/>
              <a:t>מומין</a:t>
            </a:r>
            <a:r>
              <a:rPr lang="he-IL" dirty="0"/>
              <a:t> ופרועי ראש נכנסים לשם ההיכל מקודש ממנו שאין נכנס לשם שלא רחוץ ידים ורגלים קדש הקדשים מקודש מהם שאין נכנס לשם אלא כהן גדול ביום הכפורים בשעת העבודה אמר רבי יוסי בחמשה דברים בין האולם ולמזבח </a:t>
            </a:r>
            <a:r>
              <a:rPr lang="he-IL" dirty="0" err="1"/>
              <a:t>שוה</a:t>
            </a:r>
            <a:r>
              <a:rPr lang="he-IL" dirty="0"/>
              <a:t> להיכל שאין בעלי </a:t>
            </a:r>
            <a:r>
              <a:rPr lang="he-IL" dirty="0" err="1"/>
              <a:t>מומין</a:t>
            </a:r>
            <a:r>
              <a:rPr lang="he-IL" dirty="0"/>
              <a:t> ופרועי ראש ושתויי יין ושלא רחוץ ידים ורגלים נכנסים לשם </a:t>
            </a:r>
            <a:r>
              <a:rPr lang="he-IL" dirty="0" err="1"/>
              <a:t>ופורשין</a:t>
            </a:r>
            <a:r>
              <a:rPr lang="he-IL" dirty="0"/>
              <a:t> מבין האולם ולמזבח בשעת הקטרה: </a:t>
            </a:r>
          </a:p>
        </p:txBody>
      </p:sp>
    </p:spTree>
    <p:extLst>
      <p:ext uri="{BB962C8B-B14F-4D97-AF65-F5344CB8AC3E}">
        <p14:creationId xmlns:p14="http://schemas.microsoft.com/office/powerpoint/2010/main" val="345375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338B-35CB-4D15-8736-F8E00F35D0E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6E934341-102C-4830-A0C9-37643A6DC4C2}"/>
              </a:ext>
            </a:extLst>
          </p:cNvPr>
          <p:cNvSpPr>
            <a:spLocks noGrp="1"/>
          </p:cNvSpPr>
          <p:nvPr>
            <p:ph idx="1"/>
          </p:nvPr>
        </p:nvSpPr>
        <p:spPr/>
        <p:txBody>
          <a:bodyPr/>
          <a:lstStyle/>
          <a:p>
            <a:r>
              <a:rPr lang="en-US" dirty="0"/>
              <a:t>R </a:t>
            </a:r>
            <a:r>
              <a:rPr lang="en-US" dirty="0" err="1"/>
              <a:t>Akiva</a:t>
            </a:r>
            <a:r>
              <a:rPr lang="en-US" dirty="0"/>
              <a:t>- Really about </a:t>
            </a:r>
            <a:r>
              <a:rPr lang="en-US" dirty="0" err="1"/>
              <a:t>Shmittah</a:t>
            </a:r>
            <a:r>
              <a:rPr lang="en-US" dirty="0"/>
              <a:t> itself being impacted by the </a:t>
            </a:r>
            <a:r>
              <a:rPr lang="en-US" dirty="0" err="1"/>
              <a:t>melakhot</a:t>
            </a:r>
            <a:r>
              <a:rPr lang="en-US" dirty="0"/>
              <a:t> done before. (like </a:t>
            </a:r>
            <a:r>
              <a:rPr lang="en-US" dirty="0" err="1"/>
              <a:t>Shvitat</a:t>
            </a:r>
            <a:r>
              <a:rPr lang="en-US" dirty="0"/>
              <a:t> </a:t>
            </a:r>
            <a:r>
              <a:rPr lang="en-US" dirty="0" err="1"/>
              <a:t>keilim</a:t>
            </a:r>
            <a:r>
              <a:rPr lang="en-US" dirty="0"/>
              <a:t> for Beit </a:t>
            </a:r>
            <a:r>
              <a:rPr lang="en-US" dirty="0" err="1"/>
              <a:t>Shammai</a:t>
            </a:r>
            <a:r>
              <a:rPr lang="en-US" dirty="0"/>
              <a:t>) </a:t>
            </a:r>
          </a:p>
          <a:p>
            <a:pPr lvl="1"/>
            <a:r>
              <a:rPr lang="en-US" dirty="0"/>
              <a:t>The </a:t>
            </a:r>
            <a:r>
              <a:rPr lang="en-US" dirty="0" err="1"/>
              <a:t>Totzaah</a:t>
            </a:r>
            <a:r>
              <a:rPr lang="en-US" dirty="0"/>
              <a:t> of causing production on </a:t>
            </a:r>
            <a:r>
              <a:rPr lang="en-US" dirty="0" err="1"/>
              <a:t>Shmittah</a:t>
            </a:r>
            <a:r>
              <a:rPr lang="en-US" dirty="0"/>
              <a:t> is </a:t>
            </a:r>
            <a:r>
              <a:rPr lang="en-US" dirty="0" err="1"/>
              <a:t>assur</a:t>
            </a:r>
            <a:endParaRPr lang="en-US" dirty="0"/>
          </a:p>
          <a:p>
            <a:pPr lvl="1"/>
            <a:r>
              <a:rPr lang="en-US" dirty="0"/>
              <a:t>N”M- only </a:t>
            </a:r>
            <a:r>
              <a:rPr lang="en-US" dirty="0" err="1"/>
              <a:t>melakhot</a:t>
            </a:r>
            <a:r>
              <a:rPr lang="en-US" dirty="0"/>
              <a:t> that have an impact on </a:t>
            </a:r>
            <a:r>
              <a:rPr lang="en-US" dirty="0" err="1"/>
              <a:t>Shmittah</a:t>
            </a:r>
            <a:r>
              <a:rPr lang="en-US" dirty="0"/>
              <a:t> itself would be </a:t>
            </a:r>
            <a:r>
              <a:rPr lang="en-US" dirty="0" err="1"/>
              <a:t>assur</a:t>
            </a:r>
            <a:r>
              <a:rPr lang="en-US" dirty="0"/>
              <a:t>.</a:t>
            </a:r>
          </a:p>
          <a:p>
            <a:r>
              <a:rPr lang="en-US" dirty="0"/>
              <a:t>R </a:t>
            </a:r>
            <a:r>
              <a:rPr lang="en-US" dirty="0" err="1"/>
              <a:t>Yishmael</a:t>
            </a:r>
            <a:r>
              <a:rPr lang="en-US" dirty="0"/>
              <a:t>- ?</a:t>
            </a:r>
          </a:p>
          <a:p>
            <a:r>
              <a:rPr lang="en-US" dirty="0"/>
              <a:t>R Gamliel- just like Shabbos, only a </a:t>
            </a:r>
            <a:r>
              <a:rPr lang="en-US" dirty="0" err="1"/>
              <a:t>melakha</a:t>
            </a:r>
            <a:r>
              <a:rPr lang="en-US" dirty="0"/>
              <a:t> with a </a:t>
            </a:r>
            <a:r>
              <a:rPr lang="he-IL" b="1" u="sng" dirty="0"/>
              <a:t>מעשה</a:t>
            </a:r>
            <a:r>
              <a:rPr lang="he-IL" dirty="0"/>
              <a:t> מלאכה</a:t>
            </a:r>
            <a:r>
              <a:rPr lang="en-US" dirty="0"/>
              <a:t> is </a:t>
            </a:r>
            <a:r>
              <a:rPr lang="en-US" dirty="0" err="1"/>
              <a:t>assur</a:t>
            </a:r>
            <a:r>
              <a:rPr lang="en-US" dirty="0"/>
              <a:t>. No pre shabbat </a:t>
            </a:r>
            <a:r>
              <a:rPr lang="en-US" dirty="0" err="1"/>
              <a:t>issur</a:t>
            </a:r>
            <a:r>
              <a:rPr lang="en-US" dirty="0"/>
              <a:t> on causing the </a:t>
            </a:r>
            <a:r>
              <a:rPr lang="he-IL" b="1" u="sng" dirty="0"/>
              <a:t>תוצאה</a:t>
            </a:r>
            <a:r>
              <a:rPr lang="en-US" dirty="0"/>
              <a:t>.</a:t>
            </a:r>
            <a:endParaRPr lang="he-IL" dirty="0"/>
          </a:p>
        </p:txBody>
      </p:sp>
    </p:spTree>
    <p:extLst>
      <p:ext uri="{BB962C8B-B14F-4D97-AF65-F5344CB8AC3E}">
        <p14:creationId xmlns:p14="http://schemas.microsoft.com/office/powerpoint/2010/main" val="876722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E469E-378F-438D-AE6B-DE5E791CC39C}"/>
              </a:ext>
            </a:extLst>
          </p:cNvPr>
          <p:cNvSpPr>
            <a:spLocks noGrp="1"/>
          </p:cNvSpPr>
          <p:nvPr>
            <p:ph type="title"/>
          </p:nvPr>
        </p:nvSpPr>
        <p:spPr/>
        <p:txBody>
          <a:bodyPr/>
          <a:lstStyle/>
          <a:p>
            <a:r>
              <a:rPr lang="en-US" dirty="0"/>
              <a:t>Concentric circles of </a:t>
            </a:r>
            <a:r>
              <a:rPr lang="he-IL" dirty="0"/>
              <a:t>קדושה</a:t>
            </a:r>
            <a:r>
              <a:rPr lang="en-US" dirty="0"/>
              <a:t> emanating from the </a:t>
            </a:r>
            <a:r>
              <a:rPr lang="he-IL" dirty="0"/>
              <a:t>מקדש</a:t>
            </a:r>
          </a:p>
        </p:txBody>
      </p:sp>
      <p:graphicFrame>
        <p:nvGraphicFramePr>
          <p:cNvPr id="4" name="Content Placeholder 3">
            <a:extLst>
              <a:ext uri="{FF2B5EF4-FFF2-40B4-BE49-F238E27FC236}">
                <a16:creationId xmlns:a16="http://schemas.microsoft.com/office/drawing/2014/main" id="{0DA19936-C0FC-4823-BF96-371735AE41B4}"/>
              </a:ext>
            </a:extLst>
          </p:cNvPr>
          <p:cNvGraphicFramePr>
            <a:graphicFrameLocks noGrp="1"/>
          </p:cNvGraphicFramePr>
          <p:nvPr>
            <p:ph idx="1"/>
            <p:extLst>
              <p:ext uri="{D42A27DB-BD31-4B8C-83A1-F6EECF244321}">
                <p14:modId xmlns:p14="http://schemas.microsoft.com/office/powerpoint/2010/main" val="17034944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79035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015A-BCFC-4B1E-B494-0609493A01E5}"/>
              </a:ext>
            </a:extLst>
          </p:cNvPr>
          <p:cNvSpPr>
            <a:spLocks noGrp="1"/>
          </p:cNvSpPr>
          <p:nvPr>
            <p:ph type="title"/>
          </p:nvPr>
        </p:nvSpPr>
        <p:spPr/>
        <p:txBody>
          <a:bodyPr/>
          <a:lstStyle/>
          <a:p>
            <a:pPr algn="r" rtl="1"/>
            <a:r>
              <a:rPr lang="he-IL" dirty="0"/>
              <a:t>יש דרגות שונות של קדושת הארץ, וגורמים שונים </a:t>
            </a:r>
            <a:r>
              <a:rPr lang="he-IL" dirty="0" err="1"/>
              <a:t>שמפשיעים</a:t>
            </a:r>
            <a:r>
              <a:rPr lang="he-IL" dirty="0"/>
              <a:t> עליו</a:t>
            </a:r>
          </a:p>
        </p:txBody>
      </p:sp>
      <p:sp>
        <p:nvSpPr>
          <p:cNvPr id="3" name="Content Placeholder 2">
            <a:extLst>
              <a:ext uri="{FF2B5EF4-FFF2-40B4-BE49-F238E27FC236}">
                <a16:creationId xmlns:a16="http://schemas.microsoft.com/office/drawing/2014/main" id="{5C541830-C97F-400D-9172-03B848E278DF}"/>
              </a:ext>
            </a:extLst>
          </p:cNvPr>
          <p:cNvSpPr>
            <a:spLocks noGrp="1"/>
          </p:cNvSpPr>
          <p:nvPr>
            <p:ph idx="1"/>
          </p:nvPr>
        </p:nvSpPr>
        <p:spPr/>
        <p:txBody>
          <a:bodyPr>
            <a:normAutofit fontScale="85000" lnSpcReduction="20000"/>
          </a:bodyPr>
          <a:lstStyle/>
          <a:p>
            <a:pPr marL="0" indent="0" algn="r" rtl="1">
              <a:buNone/>
            </a:pPr>
            <a:r>
              <a:rPr lang="he-IL" dirty="0"/>
              <a:t>רמב"ם הלכות תרומות פרק א הלכה ה</a:t>
            </a:r>
          </a:p>
          <a:p>
            <a:pPr marL="0" indent="0" algn="r" rtl="1">
              <a:buNone/>
            </a:pPr>
            <a:r>
              <a:rPr lang="he-IL" dirty="0"/>
              <a:t>כל שהחזיקו עולי מצרים ונתקדש קדושה ראשונה כיון שגלו בטלו קדושתן, שקדושה ראשונה לפי </a:t>
            </a:r>
            <a:r>
              <a:rPr lang="he-IL" dirty="0" err="1"/>
              <a:t>שהיתה</a:t>
            </a:r>
            <a:r>
              <a:rPr lang="he-IL" dirty="0"/>
              <a:t> מפני הכיבוש בלבד קדשה לשעתה ולא קדשה לעתיד לבוא, כיון שעלו בני הגולה והחזיקו במקצת הארץ קדשוה קדושה שנייה העומדת לעולם לשעתה ולעתיד לבוא...</a:t>
            </a:r>
            <a:endParaRPr lang="en-US" dirty="0"/>
          </a:p>
          <a:p>
            <a:pPr marL="0" indent="0" algn="r" rtl="1">
              <a:buNone/>
            </a:pPr>
            <a:r>
              <a:rPr lang="he-IL" dirty="0"/>
              <a:t>רמב"ם הלכות תרומות פרק א הלכה </a:t>
            </a:r>
            <a:r>
              <a:rPr lang="he-IL" dirty="0" err="1"/>
              <a:t>כו</a:t>
            </a:r>
            <a:r>
              <a:rPr lang="he-IL" dirty="0"/>
              <a:t> </a:t>
            </a:r>
          </a:p>
          <a:p>
            <a:pPr marL="0" indent="0" algn="r" rtl="1">
              <a:buNone/>
            </a:pPr>
            <a:r>
              <a:rPr lang="he-IL" dirty="0"/>
              <a:t>התרומה בזמן הזה ואפילו במקום שהחזיקו עולי בבל ואפילו בימי עזרא אינה מן התורה אלא מדבריהן שאין לך תרומה של תורה אלא בא"י בלבד, ובזמן שכל ישראל שם שנאמר כי תבואו ביאת כולכם כשהיו בירושה </a:t>
            </a:r>
            <a:r>
              <a:rPr lang="he-IL" dirty="0" err="1"/>
              <a:t>ראשונ</a:t>
            </a:r>
            <a:r>
              <a:rPr lang="he-IL" dirty="0"/>
              <a:t>' וכמו שהן </a:t>
            </a:r>
            <a:r>
              <a:rPr lang="he-IL" dirty="0" err="1"/>
              <a:t>עתידין</a:t>
            </a:r>
            <a:r>
              <a:rPr lang="he-IL" dirty="0"/>
              <a:t> לחזור בירושה שלישית, לא כשהיו בירושה שנייה </a:t>
            </a:r>
            <a:r>
              <a:rPr lang="he-IL" dirty="0" err="1"/>
              <a:t>שהיתה</a:t>
            </a:r>
            <a:r>
              <a:rPr lang="he-IL" dirty="0"/>
              <a:t> בימי עזרא </a:t>
            </a:r>
            <a:r>
              <a:rPr lang="he-IL" dirty="0" err="1"/>
              <a:t>שהיתה</a:t>
            </a:r>
            <a:r>
              <a:rPr lang="he-IL" dirty="0"/>
              <a:t> ביאת מקצתן ולפיכך לא חייבה אותן מן התורה, וכן יראה לי שהוא הדין במעשרות שאין חייבין בזמן הזה אלא מדבריהם כתרומה. +/השגת </a:t>
            </a:r>
            <a:r>
              <a:rPr lang="he-IL" dirty="0" err="1"/>
              <a:t>הראב"ד</a:t>
            </a:r>
            <a:r>
              <a:rPr lang="he-IL" dirty="0"/>
              <a:t>/ התרומה בזמן הזה וכו' עד שהן </a:t>
            </a:r>
            <a:r>
              <a:rPr lang="he-IL" dirty="0" err="1"/>
              <a:t>עתידין</a:t>
            </a:r>
            <a:r>
              <a:rPr lang="he-IL" dirty="0"/>
              <a:t> לחזור בירושה שלישית. א"א לא כיון להלכה יפה דהא </a:t>
            </a:r>
            <a:r>
              <a:rPr lang="he-IL" dirty="0" err="1"/>
              <a:t>קי"ל</a:t>
            </a:r>
            <a:r>
              <a:rPr lang="he-IL" dirty="0"/>
              <a:t> כרבי יוחנן </a:t>
            </a:r>
            <a:r>
              <a:rPr lang="he-IL" dirty="0" err="1"/>
              <a:t>דאמר</a:t>
            </a:r>
            <a:r>
              <a:rPr lang="he-IL" dirty="0"/>
              <a:t> ביבמות תרומה בזמן הזה </a:t>
            </a:r>
            <a:r>
              <a:rPr lang="he-IL" dirty="0" err="1"/>
              <a:t>דאוריי</a:t>
            </a:r>
            <a:r>
              <a:rPr lang="he-IL" dirty="0"/>
              <a:t>' והוא עצמו נראה שכך כתב </a:t>
            </a:r>
            <a:r>
              <a:rPr lang="he-IL" dirty="0" err="1"/>
              <a:t>בתחלת</a:t>
            </a:r>
            <a:r>
              <a:rPr lang="he-IL" dirty="0"/>
              <a:t> הספר ואי איתא להא מילתא בחלה הוא </a:t>
            </a:r>
            <a:r>
              <a:rPr lang="he-IL" dirty="0" err="1"/>
              <a:t>דאיתא</a:t>
            </a:r>
            <a:r>
              <a:rPr lang="he-IL" dirty="0"/>
              <a:t>.+ </a:t>
            </a:r>
          </a:p>
        </p:txBody>
      </p:sp>
    </p:spTree>
    <p:extLst>
      <p:ext uri="{BB962C8B-B14F-4D97-AF65-F5344CB8AC3E}">
        <p14:creationId xmlns:p14="http://schemas.microsoft.com/office/powerpoint/2010/main" val="3879895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40C90-643A-4F20-A423-04EC888C468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DFACA2C-9A8D-4979-AB18-292A76282CD3}"/>
              </a:ext>
            </a:extLst>
          </p:cNvPr>
          <p:cNvSpPr>
            <a:spLocks noGrp="1"/>
          </p:cNvSpPr>
          <p:nvPr>
            <p:ph idx="1"/>
          </p:nvPr>
        </p:nvSpPr>
        <p:spPr/>
        <p:txBody>
          <a:bodyPr>
            <a:normAutofit lnSpcReduction="10000"/>
          </a:bodyPr>
          <a:lstStyle/>
          <a:p>
            <a:pPr algn="r" rtl="1"/>
            <a:r>
              <a:rPr lang="he-IL" dirty="0"/>
              <a:t>חידושי ר' חיים הלוי הלכות תרומות פרק א </a:t>
            </a:r>
          </a:p>
          <a:p>
            <a:pPr algn="r" rtl="1"/>
            <a:r>
              <a:rPr lang="he-IL" dirty="0" err="1"/>
              <a:t>ולפ"ז</a:t>
            </a:r>
            <a:r>
              <a:rPr lang="he-IL" dirty="0"/>
              <a:t> נראה </a:t>
            </a:r>
            <a:r>
              <a:rPr lang="he-IL" dirty="0" err="1"/>
              <a:t>דלענין</a:t>
            </a:r>
            <a:r>
              <a:rPr lang="he-IL" dirty="0"/>
              <a:t> שמיטה ויובל ג"כ צריך ביאת כולכם, כיון </a:t>
            </a:r>
            <a:r>
              <a:rPr lang="he-IL" dirty="0" err="1"/>
              <a:t>דבהו</a:t>
            </a:r>
            <a:r>
              <a:rPr lang="he-IL" dirty="0"/>
              <a:t> כתיב עיקר הך קרא </a:t>
            </a:r>
            <a:r>
              <a:rPr lang="he-IL" dirty="0" err="1"/>
              <a:t>דכי</a:t>
            </a:r>
            <a:r>
              <a:rPr lang="he-IL" dirty="0"/>
              <a:t> </a:t>
            </a:r>
            <a:r>
              <a:rPr lang="he-IL" dirty="0" err="1"/>
              <a:t>תבאו</a:t>
            </a:r>
            <a:r>
              <a:rPr lang="he-IL" dirty="0"/>
              <a:t> </a:t>
            </a:r>
            <a:r>
              <a:rPr lang="he-IL" dirty="0" err="1"/>
              <a:t>דמיניה</a:t>
            </a:r>
            <a:r>
              <a:rPr lang="he-IL" dirty="0"/>
              <a:t> </a:t>
            </a:r>
            <a:r>
              <a:rPr lang="he-IL" dirty="0" err="1"/>
              <a:t>ילפינן</a:t>
            </a:r>
            <a:r>
              <a:rPr lang="he-IL" dirty="0"/>
              <a:t> ביאת כולכם לתרומות ומעשרות, ונמצא </a:t>
            </a:r>
            <a:r>
              <a:rPr lang="he-IL" dirty="0" err="1"/>
              <a:t>דבירושה</a:t>
            </a:r>
            <a:r>
              <a:rPr lang="he-IL" dirty="0"/>
              <a:t> שניה דלא נהגו יובלות לדעת הרמב"ם הוא מתרי טעמי, </a:t>
            </a:r>
            <a:r>
              <a:rPr lang="he-IL" dirty="0" err="1"/>
              <a:t>חדא</a:t>
            </a:r>
            <a:r>
              <a:rPr lang="he-IL" dirty="0"/>
              <a:t> משום דלא היו כל יושביה עליה, ועוד משום דלא </a:t>
            </a:r>
            <a:r>
              <a:rPr lang="he-IL" dirty="0" err="1"/>
              <a:t>היתה</a:t>
            </a:r>
            <a:r>
              <a:rPr lang="he-IL" dirty="0"/>
              <a:t> ביאת כולם. והנה </a:t>
            </a:r>
            <a:r>
              <a:rPr lang="he-IL" dirty="0" err="1"/>
              <a:t>הראב"ד</a:t>
            </a:r>
            <a:r>
              <a:rPr lang="he-IL" dirty="0"/>
              <a:t> חולק שם על הרמב"ם </a:t>
            </a:r>
            <a:r>
              <a:rPr lang="he-IL" dirty="0" err="1"/>
              <a:t>וס"ל</a:t>
            </a:r>
            <a:r>
              <a:rPr lang="he-IL" dirty="0"/>
              <a:t> דאין צריך ביאת כולכם רק בחלה לבד ולא בתרומות ומעשרות, וא"כ ממילא </a:t>
            </a:r>
            <a:r>
              <a:rPr lang="he-IL" dirty="0" err="1"/>
              <a:t>לדידיה</a:t>
            </a:r>
            <a:r>
              <a:rPr lang="he-IL" dirty="0"/>
              <a:t> גם שמיטה ויובל אין צריך ביאת כולכם, והא דלא נהגו יובלות בירושה שניה הוא רק משום טעמא </a:t>
            </a:r>
            <a:r>
              <a:rPr lang="he-IL" dirty="0" err="1"/>
              <a:t>דבעינן</a:t>
            </a:r>
            <a:r>
              <a:rPr lang="he-IL" dirty="0"/>
              <a:t> כל יושביה עליה. והרי חלוק הך </a:t>
            </a:r>
            <a:r>
              <a:rPr lang="he-IL" dirty="0" err="1"/>
              <a:t>דינא</a:t>
            </a:r>
            <a:r>
              <a:rPr lang="he-IL" dirty="0"/>
              <a:t> </a:t>
            </a:r>
            <a:r>
              <a:rPr lang="he-IL" dirty="0" err="1"/>
              <a:t>דביאת</a:t>
            </a:r>
            <a:r>
              <a:rPr lang="he-IL" dirty="0"/>
              <a:t> כולכם </a:t>
            </a:r>
            <a:r>
              <a:rPr lang="he-IL" dirty="0" err="1"/>
              <a:t>מהך</a:t>
            </a:r>
            <a:r>
              <a:rPr lang="he-IL" dirty="0"/>
              <a:t> </a:t>
            </a:r>
            <a:r>
              <a:rPr lang="he-IL" dirty="0" err="1"/>
              <a:t>דינא</a:t>
            </a:r>
            <a:r>
              <a:rPr lang="he-IL" dirty="0"/>
              <a:t> דכל יושביה, </a:t>
            </a:r>
            <a:r>
              <a:rPr lang="he-IL" dirty="0" err="1"/>
              <a:t>דהך</a:t>
            </a:r>
            <a:r>
              <a:rPr lang="he-IL" dirty="0"/>
              <a:t> דכל יושביה אינו </a:t>
            </a:r>
            <a:r>
              <a:rPr lang="he-IL" dirty="0" err="1"/>
              <a:t>פטורא</a:t>
            </a:r>
            <a:r>
              <a:rPr lang="he-IL" dirty="0"/>
              <a:t> בעצם הקרקע שהיא מופקעת מדין יובל ורק דהוי </a:t>
            </a:r>
            <a:r>
              <a:rPr lang="he-IL" dirty="0" err="1"/>
              <a:t>פטורא</a:t>
            </a:r>
            <a:r>
              <a:rPr lang="he-IL" dirty="0"/>
              <a:t> בקיום היובל, </a:t>
            </a:r>
            <a:r>
              <a:rPr lang="he-IL" b="1" dirty="0" err="1"/>
              <a:t>משא"כ</a:t>
            </a:r>
            <a:r>
              <a:rPr lang="he-IL" b="1" dirty="0"/>
              <a:t> הך </a:t>
            </a:r>
            <a:r>
              <a:rPr lang="he-IL" b="1" dirty="0" err="1"/>
              <a:t>דביאת</a:t>
            </a:r>
            <a:r>
              <a:rPr lang="he-IL" b="1" dirty="0"/>
              <a:t> כולכם הוא </a:t>
            </a:r>
            <a:r>
              <a:rPr lang="he-IL" b="1" dirty="0" err="1"/>
              <a:t>פטורא</a:t>
            </a:r>
            <a:r>
              <a:rPr lang="he-IL" b="1" dirty="0"/>
              <a:t> בעצם הקרקע</a:t>
            </a:r>
            <a:r>
              <a:rPr lang="he-IL" dirty="0"/>
              <a:t>, </a:t>
            </a:r>
            <a:r>
              <a:rPr lang="he-IL" dirty="0" err="1"/>
              <a:t>דהיא</a:t>
            </a:r>
            <a:r>
              <a:rPr lang="he-IL" dirty="0"/>
              <a:t> מופקעת </a:t>
            </a:r>
            <a:r>
              <a:rPr lang="he-IL" dirty="0" err="1"/>
              <a:t>מחיובא</a:t>
            </a:r>
            <a:r>
              <a:rPr lang="he-IL" dirty="0"/>
              <a:t> </a:t>
            </a:r>
            <a:r>
              <a:rPr lang="he-IL" dirty="0" err="1"/>
              <a:t>דשמיטה</a:t>
            </a:r>
            <a:r>
              <a:rPr lang="he-IL" dirty="0"/>
              <a:t> ויובל.</a:t>
            </a:r>
          </a:p>
        </p:txBody>
      </p:sp>
    </p:spTree>
    <p:extLst>
      <p:ext uri="{BB962C8B-B14F-4D97-AF65-F5344CB8AC3E}">
        <p14:creationId xmlns:p14="http://schemas.microsoft.com/office/powerpoint/2010/main" val="1524592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CEE84B-E952-45FD-B60E-390C2B777307}"/>
              </a:ext>
            </a:extLst>
          </p:cNvPr>
          <p:cNvGraphicFramePr>
            <a:graphicFrameLocks noGrp="1"/>
          </p:cNvGraphicFramePr>
          <p:nvPr>
            <p:ph idx="1"/>
            <p:extLst>
              <p:ext uri="{D42A27DB-BD31-4B8C-83A1-F6EECF244321}">
                <p14:modId xmlns:p14="http://schemas.microsoft.com/office/powerpoint/2010/main" val="2681016111"/>
              </p:ext>
            </p:extLst>
          </p:nvPr>
        </p:nvGraphicFramePr>
        <p:xfrm>
          <a:off x="464234" y="337624"/>
          <a:ext cx="11216640" cy="606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7004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56A5-6F9E-4E72-82D3-6FDB86E95C5D}"/>
              </a:ext>
            </a:extLst>
          </p:cNvPr>
          <p:cNvSpPr>
            <a:spLocks noGrp="1"/>
          </p:cNvSpPr>
          <p:nvPr>
            <p:ph type="title"/>
          </p:nvPr>
        </p:nvSpPr>
        <p:spPr/>
        <p:txBody>
          <a:bodyPr/>
          <a:lstStyle/>
          <a:p>
            <a:pPr algn="r" rtl="1"/>
            <a:r>
              <a:rPr lang="he-IL" dirty="0"/>
              <a:t>נלמדו </a:t>
            </a:r>
            <a:r>
              <a:rPr lang="he-IL" dirty="0" err="1"/>
              <a:t>הלמ"מ</a:t>
            </a:r>
            <a:r>
              <a:rPr lang="he-IL" dirty="0"/>
              <a:t> תוספת שביעית ניסוך המים וערבה יחד</a:t>
            </a:r>
          </a:p>
        </p:txBody>
      </p:sp>
      <p:sp>
        <p:nvSpPr>
          <p:cNvPr id="3" name="Content Placeholder 2">
            <a:extLst>
              <a:ext uri="{FF2B5EF4-FFF2-40B4-BE49-F238E27FC236}">
                <a16:creationId xmlns:a16="http://schemas.microsoft.com/office/drawing/2014/main" id="{8D35EAAC-641E-4D14-988C-7E7FCFA9B120}"/>
              </a:ext>
            </a:extLst>
          </p:cNvPr>
          <p:cNvSpPr>
            <a:spLocks noGrp="1"/>
          </p:cNvSpPr>
          <p:nvPr>
            <p:ph idx="1"/>
          </p:nvPr>
        </p:nvSpPr>
        <p:spPr/>
        <p:txBody>
          <a:bodyPr/>
          <a:lstStyle/>
          <a:p>
            <a:pPr marL="0" indent="0" algn="r" rtl="1">
              <a:buNone/>
            </a:pPr>
            <a:r>
              <a:rPr lang="he-IL" u="sng" dirty="0"/>
              <a:t>סוכות</a:t>
            </a:r>
          </a:p>
          <a:p>
            <a:pPr algn="r" rtl="1"/>
            <a:r>
              <a:rPr lang="he-IL" dirty="0"/>
              <a:t>ניסוך המים</a:t>
            </a:r>
          </a:p>
          <a:p>
            <a:pPr algn="r" rtl="1"/>
            <a:r>
              <a:rPr lang="he-IL" dirty="0"/>
              <a:t>ערבה </a:t>
            </a:r>
          </a:p>
          <a:p>
            <a:pPr algn="r" rtl="1"/>
            <a:r>
              <a:rPr lang="he-IL" dirty="0"/>
              <a:t>לולב </a:t>
            </a:r>
          </a:p>
          <a:p>
            <a:pPr algn="r" rtl="1"/>
            <a:r>
              <a:rPr lang="he-IL" dirty="0"/>
              <a:t>סוכה</a:t>
            </a:r>
          </a:p>
        </p:txBody>
      </p:sp>
    </p:spTree>
    <p:extLst>
      <p:ext uri="{BB962C8B-B14F-4D97-AF65-F5344CB8AC3E}">
        <p14:creationId xmlns:p14="http://schemas.microsoft.com/office/powerpoint/2010/main" val="3782649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5BFA9-D483-459C-A25A-FE3D2445D0B6}"/>
              </a:ext>
            </a:extLst>
          </p:cNvPr>
          <p:cNvSpPr>
            <a:spLocks noGrp="1"/>
          </p:cNvSpPr>
          <p:nvPr>
            <p:ph type="title"/>
          </p:nvPr>
        </p:nvSpPr>
        <p:spPr/>
        <p:txBody>
          <a:bodyPr/>
          <a:lstStyle/>
          <a:p>
            <a:pPr algn="r" rtl="1"/>
            <a:r>
              <a:rPr lang="he-IL" dirty="0"/>
              <a:t>מעבר השכינה מארץ ישראל לגלות בבל...</a:t>
            </a:r>
          </a:p>
        </p:txBody>
      </p:sp>
      <p:sp>
        <p:nvSpPr>
          <p:cNvPr id="3" name="Content Placeholder 2">
            <a:extLst>
              <a:ext uri="{FF2B5EF4-FFF2-40B4-BE49-F238E27FC236}">
                <a16:creationId xmlns:a16="http://schemas.microsoft.com/office/drawing/2014/main" id="{BD67E016-88BB-44C0-9232-3638C54C7052}"/>
              </a:ext>
            </a:extLst>
          </p:cNvPr>
          <p:cNvSpPr>
            <a:spLocks noGrp="1"/>
          </p:cNvSpPr>
          <p:nvPr>
            <p:ph idx="1"/>
          </p:nvPr>
        </p:nvSpPr>
        <p:spPr/>
        <p:txBody>
          <a:bodyPr/>
          <a:lstStyle/>
          <a:p>
            <a:pPr marL="0" indent="0" algn="r" rtl="1">
              <a:buNone/>
            </a:pPr>
            <a:r>
              <a:rPr lang="he-IL" dirty="0"/>
              <a:t>יחזקאל פרק א, א-ד </a:t>
            </a:r>
          </a:p>
          <a:p>
            <a:pPr marL="0" indent="0" algn="r" rtl="1">
              <a:buNone/>
            </a:pPr>
            <a:r>
              <a:rPr lang="he-IL" dirty="0"/>
              <a:t>(א) ויהי </a:t>
            </a:r>
            <a:r>
              <a:rPr lang="he-IL" dirty="0" err="1"/>
              <a:t>בשלשים</a:t>
            </a:r>
            <a:r>
              <a:rPr lang="he-IL" dirty="0"/>
              <a:t> שנה ברביעי בחמשה לחדש ואני בתוך הגולה על נהר כבר נפתחו השמים ואראה מראות </a:t>
            </a:r>
            <a:r>
              <a:rPr lang="he-IL" dirty="0" err="1"/>
              <a:t>אלהים</a:t>
            </a:r>
            <a:r>
              <a:rPr lang="he-IL" dirty="0"/>
              <a:t>: (ב) בחמשה לחדש היא השנה החמישית לגלות המלך </a:t>
            </a:r>
            <a:r>
              <a:rPr lang="he-IL" dirty="0" err="1"/>
              <a:t>יויכין</a:t>
            </a:r>
            <a:r>
              <a:rPr lang="he-IL" dirty="0"/>
              <a:t>: (ג) היה </a:t>
            </a:r>
            <a:r>
              <a:rPr lang="he-IL" dirty="0" err="1"/>
              <a:t>היה</a:t>
            </a:r>
            <a:r>
              <a:rPr lang="he-IL" dirty="0"/>
              <a:t> דבר </a:t>
            </a:r>
            <a:r>
              <a:rPr lang="he-IL" dirty="0" err="1"/>
              <a:t>יקוק</a:t>
            </a:r>
            <a:r>
              <a:rPr lang="he-IL" dirty="0"/>
              <a:t> אל יחזקאל בן בוזי הכהן בארץ כשדים על נהר כבר ותהי עליו שם יד </a:t>
            </a:r>
            <a:r>
              <a:rPr lang="he-IL" dirty="0" err="1"/>
              <a:t>יקוק</a:t>
            </a:r>
            <a:r>
              <a:rPr lang="he-IL" dirty="0"/>
              <a:t>: (ד) </a:t>
            </a:r>
            <a:r>
              <a:rPr lang="he-IL" dirty="0" err="1"/>
              <a:t>וארא</a:t>
            </a:r>
            <a:r>
              <a:rPr lang="he-IL" dirty="0"/>
              <a:t> והנה רוח סערה באה מן הצפון ענן גדול ואש מתלקחת ונגה לו סביב ומתוכה כעין החשמל מתוך האש: </a:t>
            </a:r>
          </a:p>
        </p:txBody>
      </p:sp>
    </p:spTree>
    <p:extLst>
      <p:ext uri="{BB962C8B-B14F-4D97-AF65-F5344CB8AC3E}">
        <p14:creationId xmlns:p14="http://schemas.microsoft.com/office/powerpoint/2010/main" val="3205737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CEE84B-E952-45FD-B60E-390C2B777307}"/>
              </a:ext>
            </a:extLst>
          </p:cNvPr>
          <p:cNvGraphicFramePr>
            <a:graphicFrameLocks noGrp="1"/>
          </p:cNvGraphicFramePr>
          <p:nvPr>
            <p:ph idx="1"/>
            <p:extLst>
              <p:ext uri="{D42A27DB-BD31-4B8C-83A1-F6EECF244321}">
                <p14:modId xmlns:p14="http://schemas.microsoft.com/office/powerpoint/2010/main" val="4038133610"/>
              </p:ext>
            </p:extLst>
          </p:nvPr>
        </p:nvGraphicFramePr>
        <p:xfrm>
          <a:off x="464234" y="337624"/>
          <a:ext cx="11216640" cy="6063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722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9251A-CFC9-4EE6-B76B-BF15972E7E2F}"/>
              </a:ext>
            </a:extLst>
          </p:cNvPr>
          <p:cNvSpPr>
            <a:spLocks noGrp="1"/>
          </p:cNvSpPr>
          <p:nvPr>
            <p:ph type="title"/>
          </p:nvPr>
        </p:nvSpPr>
        <p:spPr/>
        <p:txBody>
          <a:bodyPr/>
          <a:lstStyle/>
          <a:p>
            <a:pPr algn="r" rtl="1"/>
            <a:r>
              <a:rPr lang="he-IL" dirty="0"/>
              <a:t>הלכה למעשה בזמן הזה</a:t>
            </a:r>
          </a:p>
        </p:txBody>
      </p:sp>
      <p:sp>
        <p:nvSpPr>
          <p:cNvPr id="3" name="Text Placeholder 2">
            <a:extLst>
              <a:ext uri="{FF2B5EF4-FFF2-40B4-BE49-F238E27FC236}">
                <a16:creationId xmlns:a16="http://schemas.microsoft.com/office/drawing/2014/main" id="{0A32169D-5A00-489B-ACBF-B632937CCB87}"/>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1405927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7B518-F188-442C-85DA-C21056906B67}"/>
              </a:ext>
            </a:extLst>
          </p:cNvPr>
          <p:cNvSpPr>
            <a:spLocks noGrp="1"/>
          </p:cNvSpPr>
          <p:nvPr>
            <p:ph type="title"/>
          </p:nvPr>
        </p:nvSpPr>
        <p:spPr/>
        <p:txBody>
          <a:bodyPr/>
          <a:lstStyle/>
          <a:p>
            <a:pPr algn="r" rtl="1"/>
            <a:r>
              <a:rPr lang="he-IL" dirty="0"/>
              <a:t>דין שני- יש מראית עין עם סופרים ערלה משנת שביעית</a:t>
            </a:r>
          </a:p>
        </p:txBody>
      </p:sp>
      <p:sp>
        <p:nvSpPr>
          <p:cNvPr id="3" name="Content Placeholder 2">
            <a:extLst>
              <a:ext uri="{FF2B5EF4-FFF2-40B4-BE49-F238E27FC236}">
                <a16:creationId xmlns:a16="http://schemas.microsoft.com/office/drawing/2014/main" id="{68120CC4-6FC0-4DDE-AB66-868ADDCB8AD5}"/>
              </a:ext>
            </a:extLst>
          </p:cNvPr>
          <p:cNvSpPr>
            <a:spLocks noGrp="1"/>
          </p:cNvSpPr>
          <p:nvPr>
            <p:ph idx="1"/>
          </p:nvPr>
        </p:nvSpPr>
        <p:spPr/>
        <p:txBody>
          <a:bodyPr>
            <a:normAutofit fontScale="85000" lnSpcReduction="20000"/>
          </a:bodyPr>
          <a:lstStyle/>
          <a:p>
            <a:pPr marL="0" indent="0" algn="r" rtl="1">
              <a:lnSpc>
                <a:spcPct val="107000"/>
              </a:lnSpc>
              <a:spcAft>
                <a:spcPts val="800"/>
              </a:spcAft>
              <a:buNone/>
            </a:pPr>
            <a:r>
              <a:rPr lang="he-IL" sz="2200" dirty="0">
                <a:effectLst/>
                <a:latin typeface="Calibri" panose="020F0502020204030204" pitchFamily="34" charset="0"/>
                <a:ea typeface="Calibri" panose="020F0502020204030204" pitchFamily="34" charset="0"/>
                <a:cs typeface="Arial" panose="020B0604020202020204" pitchFamily="34" charset="0"/>
              </a:rPr>
              <a:t>תלמוד בבלי מסכת גיטין דף </a:t>
            </a:r>
            <a:r>
              <a:rPr lang="he-IL" sz="2200" dirty="0" err="1">
                <a:effectLst/>
                <a:latin typeface="Calibri" panose="020F0502020204030204" pitchFamily="34" charset="0"/>
                <a:ea typeface="Calibri" panose="020F0502020204030204" pitchFamily="34" charset="0"/>
                <a:cs typeface="Arial" panose="020B0604020202020204" pitchFamily="34" charset="0"/>
              </a:rPr>
              <a:t>נג</a:t>
            </a:r>
            <a:r>
              <a:rPr lang="he-IL" sz="2200" dirty="0">
                <a:effectLst/>
                <a:latin typeface="Calibri" panose="020F0502020204030204" pitchFamily="34" charset="0"/>
                <a:ea typeface="Calibri" panose="020F0502020204030204" pitchFamily="34" charset="0"/>
                <a:cs typeface="Arial" panose="020B0604020202020204" pitchFamily="34" charset="0"/>
              </a:rPr>
              <a:t> עמוד ב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2200" dirty="0" err="1">
                <a:effectLst/>
                <a:latin typeface="Calibri" panose="020F0502020204030204" pitchFamily="34" charset="0"/>
                <a:ea typeface="Calibri" panose="020F0502020204030204" pitchFamily="34" charset="0"/>
                <a:cs typeface="Arial" panose="020B0604020202020204" pitchFamily="34" charset="0"/>
              </a:rPr>
              <a:t>דתניא</a:t>
            </a:r>
            <a:r>
              <a:rPr lang="he-IL" sz="2200" dirty="0">
                <a:effectLst/>
                <a:latin typeface="Calibri" panose="020F0502020204030204" pitchFamily="34" charset="0"/>
                <a:ea typeface="Calibri" panose="020F0502020204030204" pitchFamily="34" charset="0"/>
                <a:cs typeface="Arial" panose="020B0604020202020204" pitchFamily="34" charset="0"/>
              </a:rPr>
              <a:t>: הנוטע בשבת, בשוגג - יקיים, במזיד - יעקר, ובשביעית, בין בשוגג בין במזיד - יעקר, דברי ר"מ; רבי יהודה אומר: בשביעית, בשוגג - יקיים, במזיד - יעקר, ובשבת, בין בשוגג בין במזיד - יעקר! ולטעמיך, תקשה לך היא גופה, מכדי הא דאורייתא והא דאורייתא, מאי שנא שבת ומאי שנא שביעית? אלא התם </a:t>
            </a:r>
            <a:r>
              <a:rPr lang="he-IL" sz="2200" dirty="0" err="1">
                <a:effectLst/>
                <a:latin typeface="Calibri" panose="020F0502020204030204" pitchFamily="34" charset="0"/>
                <a:ea typeface="Calibri" panose="020F0502020204030204" pitchFamily="34" charset="0"/>
                <a:cs typeface="Arial" panose="020B0604020202020204" pitchFamily="34" charset="0"/>
              </a:rPr>
              <a:t>כדקתני</a:t>
            </a:r>
            <a:r>
              <a:rPr lang="he-IL" sz="2200" dirty="0">
                <a:effectLst/>
                <a:latin typeface="Calibri" panose="020F0502020204030204" pitchFamily="34" charset="0"/>
                <a:ea typeface="Calibri" panose="020F0502020204030204" pitchFamily="34" charset="0"/>
                <a:cs typeface="Arial" panose="020B0604020202020204" pitchFamily="34" charset="0"/>
              </a:rPr>
              <a:t> טעמא, </a:t>
            </a:r>
            <a:r>
              <a:rPr lang="he-IL" sz="2200" dirty="0" err="1">
                <a:effectLst/>
                <a:latin typeface="Calibri" panose="020F0502020204030204" pitchFamily="34" charset="0"/>
                <a:ea typeface="Calibri" panose="020F0502020204030204" pitchFamily="34" charset="0"/>
                <a:cs typeface="Arial" panose="020B0604020202020204" pitchFamily="34" charset="0"/>
              </a:rPr>
              <a:t>א"ר</a:t>
            </a:r>
            <a:r>
              <a:rPr lang="he-IL" sz="2200" dirty="0">
                <a:effectLst/>
                <a:latin typeface="Calibri" panose="020F0502020204030204" pitchFamily="34" charset="0"/>
                <a:ea typeface="Calibri" panose="020F0502020204030204" pitchFamily="34" charset="0"/>
                <a:cs typeface="Arial" panose="020B0604020202020204" pitchFamily="34" charset="0"/>
              </a:rPr>
              <a:t> מאיר, מפני מה אני אומר: בשבת בשוגג - יקיים, במזיד - יעקר, ובשביעית בין בשוגג בין במזיד - יעקר? מפני שישראל מונין לשביעית, { נד עמוד א } ואין מונין לשבתות. דבר אחר: נחשדו ישראל על השביעית, ולא נחשדו על השבתות. מאי דבר אחר? </a:t>
            </a:r>
            <a:r>
              <a:rPr lang="he-IL" sz="2200" dirty="0" err="1">
                <a:effectLst/>
                <a:latin typeface="Calibri" panose="020F0502020204030204" pitchFamily="34" charset="0"/>
                <a:ea typeface="Calibri" panose="020F0502020204030204" pitchFamily="34" charset="0"/>
                <a:cs typeface="Arial" panose="020B0604020202020204" pitchFamily="34" charset="0"/>
              </a:rPr>
              <a:t>ה"ק</a:t>
            </a:r>
            <a:r>
              <a:rPr lang="he-IL" sz="2200" dirty="0">
                <a:effectLst/>
                <a:latin typeface="Calibri" panose="020F0502020204030204" pitchFamily="34" charset="0"/>
                <a:ea typeface="Calibri" panose="020F0502020204030204" pitchFamily="34" charset="0"/>
                <a:cs typeface="Arial" panose="020B0604020202020204" pitchFamily="34" charset="0"/>
              </a:rPr>
              <a:t>: וכי </a:t>
            </a:r>
            <a:r>
              <a:rPr lang="he-IL" sz="2200" dirty="0" err="1">
                <a:effectLst/>
                <a:latin typeface="Calibri" panose="020F0502020204030204" pitchFamily="34" charset="0"/>
                <a:ea typeface="Calibri" panose="020F0502020204030204" pitchFamily="34" charset="0"/>
                <a:cs typeface="Arial" panose="020B0604020202020204" pitchFamily="34" charset="0"/>
              </a:rPr>
              <a:t>תימא</a:t>
            </a:r>
            <a:r>
              <a:rPr lang="he-IL" sz="2200" dirty="0">
                <a:effectLst/>
                <a:latin typeface="Calibri" panose="020F0502020204030204" pitchFamily="34" charset="0"/>
                <a:ea typeface="Calibri" panose="020F0502020204030204" pitchFamily="34" charset="0"/>
                <a:cs typeface="Arial" panose="020B0604020202020204" pitchFamily="34" charset="0"/>
              </a:rPr>
              <a:t>, שבת נמי </a:t>
            </a:r>
            <a:r>
              <a:rPr lang="he-IL" sz="2200" dirty="0" err="1">
                <a:effectLst/>
                <a:latin typeface="Calibri" panose="020F0502020204030204" pitchFamily="34" charset="0"/>
                <a:ea typeface="Calibri" panose="020F0502020204030204" pitchFamily="34" charset="0"/>
                <a:cs typeface="Arial" panose="020B0604020202020204" pitchFamily="34" charset="0"/>
              </a:rPr>
              <a:t>זימנין</a:t>
            </a:r>
            <a:r>
              <a:rPr lang="he-IL" sz="2200" dirty="0">
                <a:effectLst/>
                <a:latin typeface="Calibri" panose="020F0502020204030204" pitchFamily="34" charset="0"/>
                <a:ea typeface="Calibri" panose="020F0502020204030204" pitchFamily="34" charset="0"/>
                <a:cs typeface="Arial" panose="020B0604020202020204" pitchFamily="34" charset="0"/>
              </a:rPr>
              <a:t> </a:t>
            </a:r>
            <a:r>
              <a:rPr lang="he-IL" sz="2200" dirty="0" err="1">
                <a:effectLst/>
                <a:latin typeface="Calibri" panose="020F0502020204030204" pitchFamily="34" charset="0"/>
                <a:ea typeface="Calibri" panose="020F0502020204030204" pitchFamily="34" charset="0"/>
                <a:cs typeface="Arial" panose="020B0604020202020204" pitchFamily="34" charset="0"/>
              </a:rPr>
              <a:t>דמיקלע</a:t>
            </a:r>
            <a:r>
              <a:rPr lang="he-IL" sz="2200" dirty="0">
                <a:effectLst/>
                <a:latin typeface="Calibri" panose="020F0502020204030204" pitchFamily="34" charset="0"/>
                <a:ea typeface="Calibri" panose="020F0502020204030204" pitchFamily="34" charset="0"/>
                <a:cs typeface="Arial" panose="020B0604020202020204" pitchFamily="34" charset="0"/>
              </a:rPr>
              <a:t> יום ל' בשבת, דאי נטע ההוא יומא הוא </a:t>
            </a:r>
            <a:r>
              <a:rPr lang="he-IL" sz="2200" dirty="0" err="1">
                <a:effectLst/>
                <a:latin typeface="Calibri" panose="020F0502020204030204" pitchFamily="34" charset="0"/>
                <a:ea typeface="Calibri" panose="020F0502020204030204" pitchFamily="34" charset="0"/>
                <a:cs typeface="Arial" panose="020B0604020202020204" pitchFamily="34" charset="0"/>
              </a:rPr>
              <a:t>דסלקא</a:t>
            </a:r>
            <a:r>
              <a:rPr lang="he-IL" sz="2200" dirty="0">
                <a:effectLst/>
                <a:latin typeface="Calibri" panose="020F0502020204030204" pitchFamily="34" charset="0"/>
                <a:ea typeface="Calibri" panose="020F0502020204030204" pitchFamily="34" charset="0"/>
                <a:cs typeface="Arial" panose="020B0604020202020204" pitchFamily="34" charset="0"/>
              </a:rPr>
              <a:t> ליה שתא, ואי לא - לא </a:t>
            </a:r>
            <a:r>
              <a:rPr lang="he-IL" sz="2200" dirty="0" err="1">
                <a:effectLst/>
                <a:latin typeface="Calibri" panose="020F0502020204030204" pitchFamily="34" charset="0"/>
                <a:ea typeface="Calibri" panose="020F0502020204030204" pitchFamily="34" charset="0"/>
                <a:cs typeface="Arial" panose="020B0604020202020204" pitchFamily="34" charset="0"/>
              </a:rPr>
              <a:t>סלקא</a:t>
            </a:r>
            <a:r>
              <a:rPr lang="he-IL" sz="2200" dirty="0">
                <a:effectLst/>
                <a:latin typeface="Calibri" panose="020F0502020204030204" pitchFamily="34" charset="0"/>
                <a:ea typeface="Calibri" panose="020F0502020204030204" pitchFamily="34" charset="0"/>
                <a:cs typeface="Arial" panose="020B0604020202020204" pitchFamily="34" charset="0"/>
              </a:rPr>
              <a:t> ליה שתא, ת"ש, דבר אחר: נחשדו ישראל על השביעית, ולא נחשדו על השבתות.</a:t>
            </a:r>
            <a:endParaRPr lang="en-US" sz="22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sz="2200" dirty="0"/>
          </a:p>
          <a:p>
            <a:pPr marL="0" indent="0" algn="r" rtl="1">
              <a:buNone/>
            </a:pPr>
            <a:r>
              <a:rPr lang="he-IL" sz="2200" dirty="0"/>
              <a:t>רמב"ם הלכות שמיטה ויובל פרק ג הלכה יא</a:t>
            </a:r>
          </a:p>
          <a:p>
            <a:pPr marL="0" indent="0" algn="r" rtl="1">
              <a:buNone/>
            </a:pPr>
            <a:r>
              <a:rPr lang="he-IL" sz="2200" dirty="0"/>
              <a:t>אף בזמן הזה אין </a:t>
            </a:r>
            <a:r>
              <a:rPr lang="he-IL" sz="2200" dirty="0" err="1"/>
              <a:t>נוטעין</a:t>
            </a:r>
            <a:r>
              <a:rPr lang="he-IL" sz="2200" dirty="0"/>
              <a:t> אילנות ואין </a:t>
            </a:r>
            <a:r>
              <a:rPr lang="he-IL" sz="2200" dirty="0" err="1"/>
              <a:t>מרכיבין</a:t>
            </a:r>
            <a:r>
              <a:rPr lang="he-IL" sz="2200" dirty="0"/>
              <a:t> ואין </a:t>
            </a:r>
            <a:r>
              <a:rPr lang="he-IL" sz="2200" dirty="0" err="1"/>
              <a:t>מבריכין</a:t>
            </a:r>
            <a:r>
              <a:rPr lang="he-IL" sz="2200" dirty="0"/>
              <a:t> ערב שביעית אלא כדי שתקלוט הנטיעה ותשהה אחר הקליטה ל' יום קודם ר"ה של שביעית וסתם קליטה שתי שבתות, ודבר זה אסור לעולם מפני מראית העין שמא יאמר הרואה בשביעית נטעו, נמצאת אומר שהנוטע או המבריך או המרכיב ערב שביעית קודם ר"ה </a:t>
            </a:r>
            <a:r>
              <a:rPr lang="he-IL" sz="2200" dirty="0" err="1"/>
              <a:t>במ"ד</a:t>
            </a:r>
            <a:r>
              <a:rPr lang="he-IL" sz="2200" dirty="0"/>
              <a:t> יום יקיים, פחות מכן יעקור, ואם לא עקר הפירות </a:t>
            </a:r>
            <a:r>
              <a:rPr lang="he-IL" sz="2200" dirty="0" err="1"/>
              <a:t>מותרין</a:t>
            </a:r>
            <a:r>
              <a:rPr lang="he-IL" sz="2200" dirty="0"/>
              <a:t>, ואם מת קודם שיעקור </a:t>
            </a:r>
            <a:r>
              <a:rPr lang="he-IL" sz="2200" dirty="0" err="1"/>
              <a:t>מחייבין</a:t>
            </a:r>
            <a:r>
              <a:rPr lang="he-IL" sz="2200" dirty="0"/>
              <a:t> את היורש לעקור. </a:t>
            </a:r>
          </a:p>
        </p:txBody>
      </p:sp>
    </p:spTree>
    <p:extLst>
      <p:ext uri="{BB962C8B-B14F-4D97-AF65-F5344CB8AC3E}">
        <p14:creationId xmlns:p14="http://schemas.microsoft.com/office/powerpoint/2010/main" val="239936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B447-D8D1-45C2-BED1-8CF5AA56F0CB}"/>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43D4BCC-00B8-4650-8428-A23B1D72FADF}"/>
              </a:ext>
            </a:extLst>
          </p:cNvPr>
          <p:cNvSpPr>
            <a:spLocks noGrp="1"/>
          </p:cNvSpPr>
          <p:nvPr>
            <p:ph idx="1"/>
          </p:nvPr>
        </p:nvSpPr>
        <p:spPr/>
        <p:txBody>
          <a:bodyPr/>
          <a:lstStyle/>
          <a:p>
            <a:pPr marL="0" indent="0" algn="r" rtl="1">
              <a:buNone/>
            </a:pPr>
            <a:r>
              <a:rPr lang="he-IL" b="0" i="0" dirty="0" err="1">
                <a:solidFill>
                  <a:srgbClr val="222222"/>
                </a:solidFill>
                <a:effectLst/>
                <a:latin typeface="Arial" panose="020B0604020202020204" pitchFamily="34" charset="0"/>
              </a:rPr>
              <a:t>רמבם</a:t>
            </a:r>
            <a:r>
              <a:rPr lang="he-IL" b="0" i="0" dirty="0">
                <a:solidFill>
                  <a:srgbClr val="222222"/>
                </a:solidFill>
                <a:effectLst/>
                <a:latin typeface="Arial" panose="020B0604020202020204" pitchFamily="34" charset="0"/>
              </a:rPr>
              <a:t> הלכות שמיטה פרק ג הלכה א</a:t>
            </a:r>
          </a:p>
          <a:p>
            <a:pPr marL="0" indent="0" algn="r" rtl="1">
              <a:buNone/>
            </a:pPr>
            <a:r>
              <a:rPr lang="he-IL" b="0" i="0" dirty="0">
                <a:solidFill>
                  <a:srgbClr val="222222"/>
                </a:solidFill>
                <a:effectLst/>
                <a:latin typeface="Arial" panose="020B0604020202020204" pitchFamily="34" charset="0"/>
              </a:rPr>
              <a:t>עבודת הארץ בשנה ששית, שלשים יום סמוך לשביעית, אסורה הלכה למשה מסיני, מפני שהוא </a:t>
            </a:r>
            <a:r>
              <a:rPr lang="he-IL" b="1" i="0" dirty="0">
                <a:solidFill>
                  <a:srgbClr val="222222"/>
                </a:solidFill>
                <a:effectLst/>
                <a:latin typeface="Arial" panose="020B0604020202020204" pitchFamily="34" charset="0"/>
              </a:rPr>
              <a:t>מתקנה לשביעית</a:t>
            </a:r>
            <a:endParaRPr lang="he-IL" b="1" dirty="0"/>
          </a:p>
        </p:txBody>
      </p:sp>
    </p:spTree>
    <p:extLst>
      <p:ext uri="{BB962C8B-B14F-4D97-AF65-F5344CB8AC3E}">
        <p14:creationId xmlns:p14="http://schemas.microsoft.com/office/powerpoint/2010/main" val="239586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D610-A2BF-4F3A-B825-DB32100E789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2BD8B7A-8641-4461-9DBF-A0189C19E17B}"/>
              </a:ext>
            </a:extLst>
          </p:cNvPr>
          <p:cNvSpPr>
            <a:spLocks noGrp="1"/>
          </p:cNvSpPr>
          <p:nvPr>
            <p:ph idx="1"/>
          </p:nvPr>
        </p:nvSpPr>
        <p:spPr/>
        <p:txBody>
          <a:bodyPr>
            <a:normAutofit fontScale="92500" lnSpcReduction="10000"/>
          </a:bodyPr>
          <a:lstStyle/>
          <a:p>
            <a:pPr algn="r" rtl="1"/>
            <a:r>
              <a:rPr lang="he-IL" dirty="0"/>
              <a:t>תלמוד בבלי מסכת מועד קטן דף ד עמוד א </a:t>
            </a:r>
          </a:p>
          <a:p>
            <a:pPr algn="r" rtl="1"/>
            <a:r>
              <a:rPr lang="he-IL" dirty="0"/>
              <a:t>ורבי יוחנן אמר: רבן גמליאל ובית דינו מדאורייתא בטיל להו. מאי טעמא? גמר שבת </a:t>
            </a:r>
            <a:r>
              <a:rPr lang="he-IL" dirty="0" err="1"/>
              <a:t>שבת</a:t>
            </a:r>
            <a:r>
              <a:rPr lang="he-IL" dirty="0"/>
              <a:t> משבת בראשית, מה להלן היא אסורה, לפניה ולאחריה - </a:t>
            </a:r>
            <a:r>
              <a:rPr lang="he-IL" dirty="0" err="1"/>
              <a:t>מותרין</a:t>
            </a:r>
            <a:r>
              <a:rPr lang="he-IL" dirty="0"/>
              <a:t>, אף כאן, היא אסורה, לפניה ולאחריה - </a:t>
            </a:r>
            <a:r>
              <a:rPr lang="he-IL" dirty="0" err="1"/>
              <a:t>מותרין</a:t>
            </a:r>
            <a:r>
              <a:rPr lang="he-IL" dirty="0"/>
              <a:t>. </a:t>
            </a:r>
            <a:endParaRPr lang="en-US" dirty="0"/>
          </a:p>
          <a:p>
            <a:pPr algn="r" rtl="1"/>
            <a:endParaRPr lang="en-US" dirty="0"/>
          </a:p>
          <a:p>
            <a:pPr algn="r" rtl="1"/>
            <a:r>
              <a:rPr lang="he-IL" dirty="0"/>
              <a:t>תוספות מסכת מועד קטן דף ד עמוד א </a:t>
            </a:r>
          </a:p>
          <a:p>
            <a:pPr algn="r" rtl="1"/>
            <a:r>
              <a:rPr lang="he-IL" dirty="0"/>
              <a:t>מה להלן היא אסורה לפניה ולאחריה </a:t>
            </a:r>
            <a:r>
              <a:rPr lang="he-IL" dirty="0" err="1"/>
              <a:t>מותרין</a:t>
            </a:r>
            <a:r>
              <a:rPr lang="he-IL" dirty="0"/>
              <a:t> - ואי קשיא והא </a:t>
            </a:r>
            <a:r>
              <a:rPr lang="he-IL" dirty="0" err="1"/>
              <a:t>מפקינן</a:t>
            </a:r>
            <a:r>
              <a:rPr lang="he-IL" dirty="0"/>
              <a:t> מקרא במס' יומא פרק </a:t>
            </a:r>
            <a:r>
              <a:rPr lang="he-IL" dirty="0" err="1"/>
              <a:t>בתרא</a:t>
            </a:r>
            <a:r>
              <a:rPr lang="he-IL" dirty="0"/>
              <a:t> (דף פא:) </a:t>
            </a:r>
            <a:r>
              <a:rPr lang="he-IL" dirty="0" err="1"/>
              <a:t>דצריך</a:t>
            </a:r>
            <a:r>
              <a:rPr lang="he-IL" dirty="0"/>
              <a:t> לעשות תוספת גבי שבת בין בכניסתה בין ביציאתה להוסיפה מחול על הקודש איכא </a:t>
            </a:r>
            <a:r>
              <a:rPr lang="he-IL" dirty="0" err="1"/>
              <a:t>למימר</a:t>
            </a:r>
            <a:r>
              <a:rPr lang="he-IL" dirty="0"/>
              <a:t> </a:t>
            </a:r>
            <a:r>
              <a:rPr lang="he-IL" b="1" dirty="0"/>
              <a:t>ההוא פורתא לא קא </a:t>
            </a:r>
            <a:r>
              <a:rPr lang="he-IL" b="1" dirty="0" err="1"/>
              <a:t>חשיב</a:t>
            </a:r>
            <a:r>
              <a:rPr lang="he-IL" b="1" dirty="0"/>
              <a:t> כיון דלא הוי אלא כל שהוא </a:t>
            </a:r>
            <a:r>
              <a:rPr lang="he-IL" dirty="0"/>
              <a:t>וכי ההוא </a:t>
            </a:r>
            <a:r>
              <a:rPr lang="he-IL" dirty="0" err="1"/>
              <a:t>שיעורא</a:t>
            </a:r>
            <a:r>
              <a:rPr lang="he-IL" dirty="0"/>
              <a:t> נמי יהא מודה רבן גמליאל </a:t>
            </a:r>
            <a:r>
              <a:rPr lang="he-IL" dirty="0" err="1"/>
              <a:t>דצריך</a:t>
            </a:r>
            <a:r>
              <a:rPr lang="he-IL" dirty="0"/>
              <a:t> להוסיף.</a:t>
            </a:r>
          </a:p>
        </p:txBody>
      </p:sp>
    </p:spTree>
    <p:extLst>
      <p:ext uri="{BB962C8B-B14F-4D97-AF65-F5344CB8AC3E}">
        <p14:creationId xmlns:p14="http://schemas.microsoft.com/office/powerpoint/2010/main" val="261211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E41A-5E7E-479C-8AF2-626DA1F51D16}"/>
              </a:ext>
            </a:extLst>
          </p:cNvPr>
          <p:cNvSpPr>
            <a:spLocks noGrp="1"/>
          </p:cNvSpPr>
          <p:nvPr>
            <p:ph type="title"/>
          </p:nvPr>
        </p:nvSpPr>
        <p:spPr/>
        <p:txBody>
          <a:bodyPr/>
          <a:lstStyle/>
          <a:p>
            <a:r>
              <a:rPr lang="en-US" dirty="0"/>
              <a:t>What’s behind </a:t>
            </a:r>
            <a:r>
              <a:rPr lang="he-IL" dirty="0"/>
              <a:t>תוספת שביעית</a:t>
            </a:r>
            <a:r>
              <a:rPr lang="en-US" dirty="0"/>
              <a:t>?</a:t>
            </a:r>
            <a:endParaRPr lang="he-IL" dirty="0"/>
          </a:p>
        </p:txBody>
      </p:sp>
      <p:sp>
        <p:nvSpPr>
          <p:cNvPr id="3" name="Content Placeholder 2">
            <a:extLst>
              <a:ext uri="{FF2B5EF4-FFF2-40B4-BE49-F238E27FC236}">
                <a16:creationId xmlns:a16="http://schemas.microsoft.com/office/drawing/2014/main" id="{8A7A1F81-A5B6-4679-92CD-8ACADCF715A3}"/>
              </a:ext>
            </a:extLst>
          </p:cNvPr>
          <p:cNvSpPr>
            <a:spLocks noGrp="1"/>
          </p:cNvSpPr>
          <p:nvPr>
            <p:ph idx="1"/>
          </p:nvPr>
        </p:nvSpPr>
        <p:spPr/>
        <p:txBody>
          <a:bodyPr/>
          <a:lstStyle/>
          <a:p>
            <a:r>
              <a:rPr lang="en-US" strike="sngStrike" dirty="0"/>
              <a:t>Buffer Zone </a:t>
            </a:r>
          </a:p>
          <a:p>
            <a:pPr lvl="1"/>
            <a:r>
              <a:rPr lang="en-US" dirty="0" err="1"/>
              <a:t>Tosfot</a:t>
            </a:r>
            <a:r>
              <a:rPr lang="en-US" dirty="0"/>
              <a:t> – that’s only a teeny bit</a:t>
            </a:r>
          </a:p>
        </p:txBody>
      </p:sp>
    </p:spTree>
    <p:extLst>
      <p:ext uri="{BB962C8B-B14F-4D97-AF65-F5344CB8AC3E}">
        <p14:creationId xmlns:p14="http://schemas.microsoft.com/office/powerpoint/2010/main" val="802304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7570-DFBA-4B8F-9113-011BC83829A1}"/>
              </a:ext>
            </a:extLst>
          </p:cNvPr>
          <p:cNvSpPr>
            <a:spLocks noGrp="1"/>
          </p:cNvSpPr>
          <p:nvPr>
            <p:ph type="title"/>
          </p:nvPr>
        </p:nvSpPr>
        <p:spPr/>
        <p:txBody>
          <a:bodyPr/>
          <a:lstStyle/>
          <a:p>
            <a:pPr algn="r" rtl="1"/>
            <a:r>
              <a:rPr lang="he-IL" dirty="0"/>
              <a:t>מעמד </a:t>
            </a:r>
            <a:r>
              <a:rPr lang="he-IL" dirty="0" err="1"/>
              <a:t>תסופת</a:t>
            </a:r>
            <a:r>
              <a:rPr lang="he-IL" dirty="0"/>
              <a:t> שביעית- </a:t>
            </a:r>
            <a:r>
              <a:rPr lang="he-IL" dirty="0" err="1"/>
              <a:t>מוסיפין</a:t>
            </a:r>
            <a:r>
              <a:rPr lang="he-IL" dirty="0"/>
              <a:t> מחול על הקודש</a:t>
            </a:r>
          </a:p>
        </p:txBody>
      </p:sp>
      <p:sp>
        <p:nvSpPr>
          <p:cNvPr id="3" name="Content Placeholder 2">
            <a:extLst>
              <a:ext uri="{FF2B5EF4-FFF2-40B4-BE49-F238E27FC236}">
                <a16:creationId xmlns:a16="http://schemas.microsoft.com/office/drawing/2014/main" id="{436E6C03-A47F-4D0B-8F33-A221EC2D631A}"/>
              </a:ext>
            </a:extLst>
          </p:cNvPr>
          <p:cNvSpPr>
            <a:spLocks noGrp="1"/>
          </p:cNvSpPr>
          <p:nvPr>
            <p:ph idx="1"/>
          </p:nvPr>
        </p:nvSpPr>
        <p:spPr/>
        <p:txBody>
          <a:bodyPr/>
          <a:lstStyle/>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ראש השנה דף ט עמוד א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b="1" dirty="0" err="1">
                <a:effectLst/>
                <a:latin typeface="Calibri" panose="020F0502020204030204" pitchFamily="34" charset="0"/>
                <a:ea typeface="Calibri" panose="020F0502020204030204" pitchFamily="34" charset="0"/>
                <a:cs typeface="Arial" panose="020B0604020202020204" pitchFamily="34" charset="0"/>
              </a:rPr>
              <a:t>ודמוסיפין</a:t>
            </a:r>
            <a:r>
              <a:rPr lang="he-IL" sz="1800" b="1" dirty="0">
                <a:effectLst/>
                <a:latin typeface="Calibri" panose="020F0502020204030204" pitchFamily="34" charset="0"/>
                <a:ea typeface="Calibri" panose="020F0502020204030204" pitchFamily="34" charset="0"/>
                <a:cs typeface="Arial" panose="020B0604020202020204" pitchFamily="34" charset="0"/>
              </a:rPr>
              <a:t> מחול על קדש </a:t>
            </a:r>
            <a:r>
              <a:rPr lang="he-IL" sz="1800" b="1" dirty="0" err="1">
                <a:effectLst/>
                <a:latin typeface="Calibri" panose="020F0502020204030204" pitchFamily="34" charset="0"/>
                <a:ea typeface="Calibri" panose="020F0502020204030204" pitchFamily="34" charset="0"/>
                <a:cs typeface="Arial" panose="020B0604020202020204" pitchFamily="34" charset="0"/>
              </a:rPr>
              <a:t>מנלן</a:t>
            </a:r>
            <a:r>
              <a:rPr lang="he-IL" sz="1800" b="1" dirty="0">
                <a:effectLst/>
                <a:latin typeface="Calibri" panose="020F0502020204030204" pitchFamily="34" charset="0"/>
                <a:ea typeface="Calibri" panose="020F0502020204030204" pitchFamily="34" charset="0"/>
                <a:cs typeface="Arial" panose="020B0604020202020204" pitchFamily="34" charset="0"/>
              </a:rPr>
              <a:t>? </a:t>
            </a:r>
            <a:r>
              <a:rPr lang="he-IL" sz="1800" b="1" dirty="0" err="1">
                <a:effectLst/>
                <a:latin typeface="Calibri" panose="020F0502020204030204" pitchFamily="34" charset="0"/>
                <a:ea typeface="Calibri" panose="020F0502020204030204" pitchFamily="34" charset="0"/>
                <a:cs typeface="Arial" panose="020B0604020202020204" pitchFamily="34" charset="0"/>
              </a:rPr>
              <a:t>דתניא</a:t>
            </a:r>
            <a:r>
              <a:rPr lang="he-IL" sz="1800" b="1" dirty="0">
                <a:effectLst/>
                <a:latin typeface="Calibri" panose="020F0502020204030204" pitchFamily="34" charset="0"/>
                <a:ea typeface="Calibri" panose="020F0502020204030204" pitchFamily="34" charset="0"/>
                <a:cs typeface="Arial" panose="020B0604020202020204" pitchFamily="34" charset="0"/>
              </a:rPr>
              <a:t>: בחריש ובקציר </a:t>
            </a:r>
            <a:r>
              <a:rPr lang="he-IL" sz="1800" b="1" dirty="0" err="1">
                <a:effectLst/>
                <a:latin typeface="Calibri" panose="020F0502020204030204" pitchFamily="34" charset="0"/>
                <a:ea typeface="Calibri" panose="020F0502020204030204" pitchFamily="34" charset="0"/>
                <a:cs typeface="Arial" panose="020B0604020202020204" pitchFamily="34" charset="0"/>
              </a:rPr>
              <a:t>תשבת</a:t>
            </a:r>
            <a:r>
              <a:rPr lang="he-IL" sz="1800" b="1" dirty="0">
                <a:effectLst/>
                <a:latin typeface="Calibri" panose="020F0502020204030204" pitchFamily="34" charset="0"/>
                <a:ea typeface="Calibri" panose="020F0502020204030204" pitchFamily="34" charset="0"/>
                <a:cs typeface="Arial" panose="020B0604020202020204" pitchFamily="34" charset="0"/>
              </a:rPr>
              <a:t>, רבי עקיבא אומר: אינו צריך לומר חריש וקציר של שביעית - שהרי כבר נאמר שדך לא תזרע וגו'. אלא: חריש של ערב שביעית הנכנס לשביעית, וקציר של שביעית היוצא למוצאי שביעית</a:t>
            </a:r>
            <a:r>
              <a:rPr lang="he-IL" sz="1800" dirty="0">
                <a:effectLst/>
                <a:latin typeface="Calibri" panose="020F0502020204030204" pitchFamily="34" charset="0"/>
                <a:ea typeface="Calibri" panose="020F0502020204030204" pitchFamily="34" charset="0"/>
                <a:cs typeface="Arial" panose="020B0604020202020204" pitchFamily="34" charset="0"/>
              </a:rPr>
              <a:t>. רבי ישמעאל אומר: מה חריש רשות - אף קציר רשות. יצא קציר העומר שהוא מצוה. </a:t>
            </a:r>
            <a:r>
              <a:rPr lang="he-IL" sz="1800" b="1" dirty="0">
                <a:effectLst/>
                <a:latin typeface="Calibri" panose="020F0502020204030204" pitchFamily="34" charset="0"/>
                <a:ea typeface="Calibri" panose="020F0502020204030204" pitchFamily="34" charset="0"/>
                <a:cs typeface="Arial" panose="020B0604020202020204" pitchFamily="34" charset="0"/>
              </a:rPr>
              <a:t>ורבי ישמעאל, </a:t>
            </a:r>
            <a:r>
              <a:rPr lang="he-IL" sz="1800" b="1" dirty="0" err="1">
                <a:effectLst/>
                <a:latin typeface="Calibri" panose="020F0502020204030204" pitchFamily="34" charset="0"/>
                <a:ea typeface="Calibri" panose="020F0502020204030204" pitchFamily="34" charset="0"/>
                <a:cs typeface="Arial" panose="020B0604020202020204" pitchFamily="34" charset="0"/>
              </a:rPr>
              <a:t>מוסיפין</a:t>
            </a:r>
            <a:r>
              <a:rPr lang="he-IL" sz="1800" b="1" dirty="0">
                <a:effectLst/>
                <a:latin typeface="Calibri" panose="020F0502020204030204" pitchFamily="34" charset="0"/>
                <a:ea typeface="Calibri" panose="020F0502020204030204" pitchFamily="34" charset="0"/>
                <a:cs typeface="Arial" panose="020B0604020202020204" pitchFamily="34" charset="0"/>
              </a:rPr>
              <a:t> מחול על קדש מנא ליה? - נפקא ליה </a:t>
            </a:r>
            <a:r>
              <a:rPr lang="he-IL" sz="1800" b="1" dirty="0" err="1">
                <a:effectLst/>
                <a:latin typeface="Calibri" panose="020F0502020204030204" pitchFamily="34" charset="0"/>
                <a:ea typeface="Calibri" panose="020F0502020204030204" pitchFamily="34" charset="0"/>
                <a:cs typeface="Arial" panose="020B0604020202020204" pitchFamily="34" charset="0"/>
              </a:rPr>
              <a:t>מדתניא</a:t>
            </a:r>
            <a:r>
              <a:rPr lang="he-IL" sz="1800" b="1" dirty="0">
                <a:effectLst/>
                <a:latin typeface="Calibri" panose="020F0502020204030204" pitchFamily="34" charset="0"/>
                <a:ea typeface="Calibri" panose="020F0502020204030204" pitchFamily="34" charset="0"/>
                <a:cs typeface="Arial" panose="020B0604020202020204" pitchFamily="34" charset="0"/>
              </a:rPr>
              <a:t>: ועניתם את נפשתיכם בתשעה</a:t>
            </a:r>
            <a:r>
              <a:rPr lang="he-IL" sz="1800" dirty="0">
                <a:effectLst/>
                <a:latin typeface="Calibri" panose="020F0502020204030204" pitchFamily="34" charset="0"/>
                <a:ea typeface="Calibri" panose="020F0502020204030204" pitchFamily="34" charset="0"/>
                <a:cs typeface="Arial" panose="020B0604020202020204" pitchFamily="34" charset="0"/>
              </a:rPr>
              <a:t>, יכול בתשעה? תלמוד לומר בערב - אי בערב יכול משתחשך? תלמוד לומר בתשעה. הא כיצד? מתחיל ומתענה מבעוד יום. מלמד </a:t>
            </a:r>
            <a:r>
              <a:rPr lang="he-IL" sz="1800" dirty="0" err="1">
                <a:effectLst/>
                <a:latin typeface="Calibri" panose="020F0502020204030204" pitchFamily="34" charset="0"/>
                <a:ea typeface="Calibri" panose="020F0502020204030204" pitchFamily="34" charset="0"/>
                <a:cs typeface="Arial" panose="020B0604020202020204" pitchFamily="34" charset="0"/>
              </a:rPr>
              <a:t>שמוסיפין</a:t>
            </a:r>
            <a:r>
              <a:rPr lang="he-IL" sz="1800" dirty="0">
                <a:effectLst/>
                <a:latin typeface="Calibri" panose="020F0502020204030204" pitchFamily="34" charset="0"/>
                <a:ea typeface="Calibri" panose="020F0502020204030204" pitchFamily="34" charset="0"/>
                <a:cs typeface="Arial" panose="020B0604020202020204" pitchFamily="34" charset="0"/>
              </a:rPr>
              <a:t> מחול על קדש. אין לי אלא בכניסתו, ביציאתו מנין? תלמוד לומר מערב עד ערב. אין לי אלא יום הכפורים, שבתות מנין? תלמוד לומר תשבתו. ימים טובים מנין? - תלמוד לומר שבתכם. הא כיצד? </a:t>
            </a:r>
            <a:r>
              <a:rPr lang="he-IL" sz="1800" b="1" u="sng" dirty="0">
                <a:effectLst/>
                <a:latin typeface="Calibri" panose="020F0502020204030204" pitchFamily="34" charset="0"/>
                <a:ea typeface="Calibri" panose="020F0502020204030204" pitchFamily="34" charset="0"/>
                <a:cs typeface="Arial" panose="020B0604020202020204" pitchFamily="34" charset="0"/>
              </a:rPr>
              <a:t>כל מקום שיש בו שבות - </a:t>
            </a:r>
            <a:r>
              <a:rPr lang="he-IL" sz="1800" b="1" u="sng" dirty="0" err="1">
                <a:effectLst/>
                <a:latin typeface="Calibri" panose="020F0502020204030204" pitchFamily="34" charset="0"/>
                <a:ea typeface="Calibri" panose="020F0502020204030204" pitchFamily="34" charset="0"/>
                <a:cs typeface="Arial" panose="020B0604020202020204" pitchFamily="34" charset="0"/>
              </a:rPr>
              <a:t>מוסיפין</a:t>
            </a:r>
            <a:r>
              <a:rPr lang="he-IL" sz="1800" b="1" u="sng" dirty="0">
                <a:effectLst/>
                <a:latin typeface="Calibri" panose="020F0502020204030204" pitchFamily="34" charset="0"/>
                <a:ea typeface="Calibri" panose="020F0502020204030204" pitchFamily="34" charset="0"/>
                <a:cs typeface="Arial" panose="020B0604020202020204" pitchFamily="34" charset="0"/>
              </a:rPr>
              <a:t> מחול על קדש</a:t>
            </a:r>
            <a:r>
              <a:rPr lang="he-IL" sz="1800" dirty="0">
                <a:effectLst/>
                <a:latin typeface="Calibri" panose="020F0502020204030204" pitchFamily="34" charset="0"/>
                <a:ea typeface="Calibri" panose="020F0502020204030204" pitchFamily="34" charset="0"/>
                <a:cs typeface="Arial" panose="020B0604020202020204" pitchFamily="34" charset="0"/>
              </a:rPr>
              <a:t>. ורבי עקיבא, האי ועניתם את נפשתיכם בתשעה, מאי עביד ליה? - מבעי ליה לכדתני </a:t>
            </a:r>
            <a:r>
              <a:rPr lang="he-IL" sz="18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dirty="0">
                <a:effectLst/>
                <a:latin typeface="Calibri" panose="020F0502020204030204" pitchFamily="34" charset="0"/>
                <a:ea typeface="Calibri" panose="020F0502020204030204" pitchFamily="34" charset="0"/>
                <a:cs typeface="Arial" panose="020B0604020202020204" pitchFamily="34" charset="0"/>
              </a:rPr>
              <a:t> בר רב </a:t>
            </a:r>
            <a:r>
              <a:rPr lang="he-IL" sz="1800" dirty="0" err="1">
                <a:effectLst/>
                <a:latin typeface="Calibri" panose="020F0502020204030204" pitchFamily="34" charset="0"/>
                <a:ea typeface="Calibri" panose="020F0502020204030204" pitchFamily="34" charset="0"/>
                <a:cs typeface="Arial" panose="020B0604020202020204" pitchFamily="34" charset="0"/>
              </a:rPr>
              <a:t>מדפתי</a:t>
            </a:r>
            <a:r>
              <a:rPr lang="he-IL" sz="1800" dirty="0">
                <a:effectLst/>
                <a:latin typeface="Calibri" panose="020F0502020204030204" pitchFamily="34" charset="0"/>
                <a:ea typeface="Calibri" panose="020F0502020204030204" pitchFamily="34" charset="0"/>
                <a:cs typeface="Arial" panose="020B0604020202020204" pitchFamily="34" charset="0"/>
              </a:rPr>
              <a:t>. דתני </a:t>
            </a:r>
            <a:r>
              <a:rPr lang="he-IL" sz="1800" dirty="0" err="1">
                <a:effectLst/>
                <a:latin typeface="Calibri" panose="020F0502020204030204" pitchFamily="34" charset="0"/>
                <a:ea typeface="Calibri" panose="020F0502020204030204" pitchFamily="34" charset="0"/>
                <a:cs typeface="Arial" panose="020B0604020202020204" pitchFamily="34" charset="0"/>
              </a:rPr>
              <a:t>חייא</a:t>
            </a:r>
            <a:r>
              <a:rPr lang="he-IL" sz="1800" dirty="0">
                <a:effectLst/>
                <a:latin typeface="Calibri" panose="020F0502020204030204" pitchFamily="34" charset="0"/>
                <a:ea typeface="Calibri" panose="020F0502020204030204" pitchFamily="34" charset="0"/>
                <a:cs typeface="Arial" panose="020B0604020202020204" pitchFamily="34" charset="0"/>
              </a:rPr>
              <a:t> בר רב </a:t>
            </a:r>
            <a:r>
              <a:rPr lang="he-IL" sz="1800" dirty="0" err="1">
                <a:effectLst/>
                <a:latin typeface="Calibri" panose="020F0502020204030204" pitchFamily="34" charset="0"/>
                <a:ea typeface="Calibri" panose="020F0502020204030204" pitchFamily="34" charset="0"/>
                <a:cs typeface="Arial" panose="020B0604020202020204" pitchFamily="34" charset="0"/>
              </a:rPr>
              <a:t>מדפתי</a:t>
            </a:r>
            <a:r>
              <a:rPr lang="he-IL" sz="1800" dirty="0">
                <a:effectLst/>
                <a:latin typeface="Calibri" panose="020F0502020204030204" pitchFamily="34" charset="0"/>
                <a:ea typeface="Calibri" panose="020F0502020204030204" pitchFamily="34" charset="0"/>
                <a:cs typeface="Arial" panose="020B0604020202020204" pitchFamily="34" charset="0"/>
              </a:rPr>
              <a:t>: ועניתם את נפשותיכם בתשעה, וכי בתשעה </a:t>
            </a:r>
            <a:r>
              <a:rPr lang="he-IL" sz="1800" dirty="0" err="1">
                <a:effectLst/>
                <a:latin typeface="Calibri" panose="020F0502020204030204" pitchFamily="34" charset="0"/>
                <a:ea typeface="Calibri" panose="020F0502020204030204" pitchFamily="34" charset="0"/>
                <a:cs typeface="Arial" panose="020B0604020202020204" pitchFamily="34" charset="0"/>
              </a:rPr>
              <a:t>מתענין</a:t>
            </a:r>
            <a:r>
              <a:rPr lang="he-IL" sz="1800" dirty="0">
                <a:effectLst/>
                <a:latin typeface="Calibri" panose="020F0502020204030204" pitchFamily="34" charset="0"/>
                <a:ea typeface="Calibri" panose="020F0502020204030204" pitchFamily="34" charset="0"/>
                <a:cs typeface="Arial" panose="020B0604020202020204" pitchFamily="34" charset="0"/>
              </a:rPr>
              <a:t>? והלא בעשירי </a:t>
            </a:r>
            <a:r>
              <a:rPr lang="he-IL" sz="1800" dirty="0" err="1">
                <a:effectLst/>
                <a:latin typeface="Calibri" panose="020F0502020204030204" pitchFamily="34" charset="0"/>
                <a:ea typeface="Calibri" panose="020F0502020204030204" pitchFamily="34" charset="0"/>
                <a:cs typeface="Arial" panose="020B0604020202020204" pitchFamily="34" charset="0"/>
              </a:rPr>
              <a:t>מתענין</a:t>
            </a:r>
            <a:r>
              <a:rPr lang="he-IL" sz="1800" dirty="0">
                <a:effectLst/>
                <a:latin typeface="Calibri" panose="020F0502020204030204" pitchFamily="34" charset="0"/>
                <a:ea typeface="Calibri" panose="020F0502020204030204" pitchFamily="34" charset="0"/>
                <a:cs typeface="Arial" panose="020B0604020202020204" pitchFamily="34" charset="0"/>
              </a:rPr>
              <a:t>! אלא לומר לך: כל האוכל ושותה בתשיעי - מעלה עליו הכתוב כאלו התענה תשיעי ועשירי.</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423792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E41A-5E7E-479C-8AF2-626DA1F51D16}"/>
              </a:ext>
            </a:extLst>
          </p:cNvPr>
          <p:cNvSpPr>
            <a:spLocks noGrp="1"/>
          </p:cNvSpPr>
          <p:nvPr>
            <p:ph type="title"/>
          </p:nvPr>
        </p:nvSpPr>
        <p:spPr/>
        <p:txBody>
          <a:bodyPr/>
          <a:lstStyle/>
          <a:p>
            <a:r>
              <a:rPr lang="en-US" dirty="0"/>
              <a:t>What’s behind </a:t>
            </a:r>
            <a:r>
              <a:rPr lang="he-IL" dirty="0" err="1"/>
              <a:t>מוסיפין</a:t>
            </a:r>
            <a:r>
              <a:rPr lang="he-IL" dirty="0"/>
              <a:t> מחול על הקודש</a:t>
            </a:r>
            <a:r>
              <a:rPr lang="en-US" dirty="0"/>
              <a:t>?</a:t>
            </a:r>
            <a:endParaRPr lang="he-IL" dirty="0"/>
          </a:p>
        </p:txBody>
      </p:sp>
      <p:sp>
        <p:nvSpPr>
          <p:cNvPr id="3" name="Content Placeholder 2">
            <a:extLst>
              <a:ext uri="{FF2B5EF4-FFF2-40B4-BE49-F238E27FC236}">
                <a16:creationId xmlns:a16="http://schemas.microsoft.com/office/drawing/2014/main" id="{8A7A1F81-A5B6-4679-92CD-8ACADCF715A3}"/>
              </a:ext>
            </a:extLst>
          </p:cNvPr>
          <p:cNvSpPr>
            <a:spLocks noGrp="1"/>
          </p:cNvSpPr>
          <p:nvPr>
            <p:ph idx="1"/>
          </p:nvPr>
        </p:nvSpPr>
        <p:spPr/>
        <p:txBody>
          <a:bodyPr/>
          <a:lstStyle/>
          <a:p>
            <a:r>
              <a:rPr lang="en-US" strike="sngStrike" dirty="0"/>
              <a:t>Buffer Zone </a:t>
            </a:r>
          </a:p>
          <a:p>
            <a:pPr lvl="1"/>
            <a:r>
              <a:rPr lang="en-US" dirty="0" err="1"/>
              <a:t>Tosfot</a:t>
            </a:r>
            <a:r>
              <a:rPr lang="en-US" dirty="0"/>
              <a:t> – that’s only a teeny bit</a:t>
            </a:r>
          </a:p>
          <a:p>
            <a:r>
              <a:rPr lang="en-US" dirty="0"/>
              <a:t>Expanding the </a:t>
            </a:r>
            <a:r>
              <a:rPr lang="en-US" dirty="0" err="1"/>
              <a:t>kedusha</a:t>
            </a:r>
            <a:r>
              <a:rPr lang="en-US" dirty="0"/>
              <a:t> </a:t>
            </a:r>
          </a:p>
          <a:p>
            <a:pPr lvl="1"/>
            <a:r>
              <a:rPr lang="en-US" dirty="0"/>
              <a:t>RMR- </a:t>
            </a:r>
            <a:r>
              <a:rPr lang="he-IL" dirty="0"/>
              <a:t>יוה"כ "אחת בשנה"</a:t>
            </a:r>
            <a:endParaRPr lang="en-US" dirty="0"/>
          </a:p>
          <a:p>
            <a:pPr lvl="1"/>
            <a:r>
              <a:rPr lang="en-US" dirty="0"/>
              <a:t>Unique, but meant to set the tone for the whole year</a:t>
            </a:r>
          </a:p>
          <a:p>
            <a:pPr lvl="1"/>
            <a:r>
              <a:rPr lang="en-US" dirty="0" err="1"/>
              <a:t>Shmittah</a:t>
            </a:r>
            <a:r>
              <a:rPr lang="en-US" dirty="0"/>
              <a:t>- We expand </a:t>
            </a:r>
            <a:r>
              <a:rPr lang="en-US" dirty="0" err="1"/>
              <a:t>shmitta</a:t>
            </a:r>
            <a:r>
              <a:rPr lang="en-US" dirty="0"/>
              <a:t> a month before in order to show that its message applies to the other 6 years as well. </a:t>
            </a:r>
          </a:p>
        </p:txBody>
      </p:sp>
    </p:spTree>
    <p:extLst>
      <p:ext uri="{BB962C8B-B14F-4D97-AF65-F5344CB8AC3E}">
        <p14:creationId xmlns:p14="http://schemas.microsoft.com/office/powerpoint/2010/main" val="17825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DD81-285A-4458-8AB5-A73A3D49BBCE}"/>
              </a:ext>
            </a:extLst>
          </p:cNvPr>
          <p:cNvSpPr>
            <a:spLocks noGrp="1"/>
          </p:cNvSpPr>
          <p:nvPr>
            <p:ph type="title"/>
          </p:nvPr>
        </p:nvSpPr>
        <p:spPr/>
        <p:txBody>
          <a:bodyPr>
            <a:normAutofit/>
          </a:bodyPr>
          <a:lstStyle/>
          <a:p>
            <a:r>
              <a:rPr lang="en-US" sz="4000" dirty="0"/>
              <a:t>Are the </a:t>
            </a:r>
            <a:r>
              <a:rPr lang="he-IL" sz="4000" dirty="0"/>
              <a:t>דינים</a:t>
            </a:r>
            <a:r>
              <a:rPr lang="en-US" sz="4000" dirty="0"/>
              <a:t> of </a:t>
            </a:r>
            <a:r>
              <a:rPr lang="he-IL" sz="4000" dirty="0"/>
              <a:t>תוספת שביעית</a:t>
            </a:r>
            <a:r>
              <a:rPr lang="en-US" sz="4000" dirty="0"/>
              <a:t> identical to </a:t>
            </a:r>
            <a:r>
              <a:rPr lang="he-IL" sz="4000" dirty="0"/>
              <a:t>שביעית</a:t>
            </a:r>
            <a:r>
              <a:rPr lang="en-US" sz="4000" dirty="0"/>
              <a:t>? </a:t>
            </a:r>
            <a:endParaRPr lang="he-IL" sz="4000" dirty="0"/>
          </a:p>
        </p:txBody>
      </p:sp>
      <p:sp>
        <p:nvSpPr>
          <p:cNvPr id="3" name="Content Placeholder 2">
            <a:extLst>
              <a:ext uri="{FF2B5EF4-FFF2-40B4-BE49-F238E27FC236}">
                <a16:creationId xmlns:a16="http://schemas.microsoft.com/office/drawing/2014/main" id="{05049C3B-4DE0-4165-80F8-97949FB6EC86}"/>
              </a:ext>
            </a:extLst>
          </p:cNvPr>
          <p:cNvSpPr>
            <a:spLocks noGrp="1"/>
          </p:cNvSpPr>
          <p:nvPr>
            <p:ph idx="1"/>
          </p:nvPr>
        </p:nvSpPr>
        <p:spPr/>
        <p:txBody>
          <a:bodyPr>
            <a:normAutofit/>
          </a:bodyPr>
          <a:lstStyle/>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תלמוד בבלי מסכת ראש השנה דף י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דתנן: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נוטעין</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מבריכין</a:t>
            </a:r>
            <a:r>
              <a:rPr lang="he-IL" sz="1800" dirty="0">
                <a:effectLst/>
                <a:latin typeface="Calibri" panose="020F0502020204030204" pitchFamily="34" charset="0"/>
                <a:ea typeface="Calibri" panose="020F0502020204030204" pitchFamily="34" charset="0"/>
                <a:cs typeface="Arial" panose="020B0604020202020204" pitchFamily="34" charset="0"/>
              </a:rPr>
              <a:t> ואין </a:t>
            </a:r>
            <a:r>
              <a:rPr lang="he-IL" sz="1800" dirty="0" err="1">
                <a:effectLst/>
                <a:latin typeface="Calibri" panose="020F0502020204030204" pitchFamily="34" charset="0"/>
                <a:ea typeface="Calibri" panose="020F0502020204030204" pitchFamily="34" charset="0"/>
                <a:cs typeface="Arial" panose="020B0604020202020204" pitchFamily="34" charset="0"/>
              </a:rPr>
              <a:t>מרכיבין</a:t>
            </a:r>
            <a:r>
              <a:rPr lang="he-IL" sz="1800" dirty="0">
                <a:effectLst/>
                <a:latin typeface="Calibri" panose="020F0502020204030204" pitchFamily="34" charset="0"/>
                <a:ea typeface="Calibri" panose="020F0502020204030204" pitchFamily="34" charset="0"/>
                <a:cs typeface="Arial" panose="020B0604020202020204" pitchFamily="34" charset="0"/>
              </a:rPr>
              <a:t> ערב שביעית פחות משלשים יום לפני ראש השנה, ואם נטע והבריך והרכיב - יעקור, (דברי רבי אליעזר). רבי יהודה אומר: כל הרכבה שאינה קולטת בשלשה ימים - שוב אינה קולטת. רבי יוסי ורבי שמעון אומרים: שתי שבתות. ואמר רב נחמן אמר רבה בר אבוה: לדברי האומר שלשים - צריך שלשים ושלשים, לדברי האומר שלשה - צריך שלשה ושלשים, לדברי האומר שתי שבתות - צריך שתי שבתות ושלשים יום.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 רש"י מסכת ראש השנה דף י עמוד ב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שלשים ושלשים בעי - שלשים יום לקליטה, שתהא </a:t>
            </a:r>
            <a:r>
              <a:rPr lang="he-IL" sz="1800" dirty="0" err="1">
                <a:effectLst/>
                <a:latin typeface="Calibri" panose="020F0502020204030204" pitchFamily="34" charset="0"/>
                <a:ea typeface="Calibri" panose="020F0502020204030204" pitchFamily="34" charset="0"/>
                <a:cs typeface="Arial" panose="020B0604020202020204" pitchFamily="34" charset="0"/>
              </a:rPr>
              <a:t>נשרשת</a:t>
            </a:r>
            <a:r>
              <a:rPr lang="he-IL" sz="1800" dirty="0">
                <a:effectLst/>
                <a:latin typeface="Calibri" panose="020F0502020204030204" pitchFamily="34" charset="0"/>
                <a:ea typeface="Calibri" panose="020F0502020204030204" pitchFamily="34" charset="0"/>
                <a:cs typeface="Arial" panose="020B0604020202020204" pitchFamily="34" charset="0"/>
              </a:rPr>
              <a:t> בארץ, ושלשים יום לחשיבת שנה, וימי הקליטה אין </a:t>
            </a:r>
            <a:r>
              <a:rPr lang="he-IL" sz="1800" dirty="0" err="1">
                <a:effectLst/>
                <a:latin typeface="Calibri" panose="020F0502020204030204" pitchFamily="34" charset="0"/>
                <a:ea typeface="Calibri" panose="020F0502020204030204" pitchFamily="34" charset="0"/>
                <a:cs typeface="Arial" panose="020B0604020202020204" pitchFamily="34" charset="0"/>
              </a:rPr>
              <a:t>עולין</a:t>
            </a:r>
            <a:r>
              <a:rPr lang="he-IL" sz="1800" dirty="0">
                <a:effectLst/>
                <a:latin typeface="Calibri" panose="020F0502020204030204" pitchFamily="34" charset="0"/>
                <a:ea typeface="Calibri" panose="020F0502020204030204" pitchFamily="34" charset="0"/>
                <a:cs typeface="Arial" panose="020B0604020202020204" pitchFamily="34" charset="0"/>
              </a:rPr>
              <a:t> לה, </a:t>
            </a:r>
            <a:r>
              <a:rPr lang="he-IL" sz="1800" dirty="0" err="1">
                <a:effectLst/>
                <a:latin typeface="Calibri" panose="020F0502020204030204" pitchFamily="34" charset="0"/>
                <a:ea typeface="Calibri" panose="020F0502020204030204" pitchFamily="34" charset="0"/>
                <a:cs typeface="Arial" panose="020B0604020202020204" pitchFamily="34" charset="0"/>
              </a:rPr>
              <a:t>דכמאן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דמנח</a:t>
            </a:r>
            <a:r>
              <a:rPr lang="he-IL" sz="1800" dirty="0">
                <a:effectLst/>
                <a:latin typeface="Calibri" panose="020F0502020204030204" pitchFamily="34" charset="0"/>
                <a:ea typeface="Calibri" panose="020F0502020204030204" pitchFamily="34" charset="0"/>
                <a:cs typeface="Arial" panose="020B0604020202020204" pitchFamily="34" charset="0"/>
              </a:rPr>
              <a:t> בביתא דמיא, כל זמן שלא קלטה.</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dirty="0">
                <a:effectLst/>
                <a:latin typeface="Calibri" panose="020F0502020204030204" pitchFamily="34" charset="0"/>
                <a:ea typeface="Calibri" panose="020F0502020204030204" pitchFamily="34" charset="0"/>
                <a:cs typeface="Arial" panose="020B0604020202020204" pitchFamily="34" charset="0"/>
              </a:rPr>
              <a:t>...צריך שלשים ושלשים - שלשים לקליטה, ושלשים לתוספת, כרבי אליעזר.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he-IL" dirty="0"/>
          </a:p>
        </p:txBody>
      </p:sp>
    </p:spTree>
    <p:extLst>
      <p:ext uri="{BB962C8B-B14F-4D97-AF65-F5344CB8AC3E}">
        <p14:creationId xmlns:p14="http://schemas.microsoft.com/office/powerpoint/2010/main" val="557658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4338</Words>
  <Application>Microsoft Office PowerPoint</Application>
  <PresentationFormat>Widescreen</PresentationFormat>
  <Paragraphs>172</Paragraphs>
  <Slides>38</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תוספת שביעית</vt:lpstr>
      <vt:lpstr>תוספת שביעית</vt:lpstr>
      <vt:lpstr>PowerPoint Presentation</vt:lpstr>
      <vt:lpstr>PowerPoint Presentation</vt:lpstr>
      <vt:lpstr>PowerPoint Presentation</vt:lpstr>
      <vt:lpstr>What’s behind תוספת שביעית?</vt:lpstr>
      <vt:lpstr>מעמד תסופת שביעית- מוסיפין מחול על הקודש</vt:lpstr>
      <vt:lpstr>What’s behind מוסיפין מחול על הקודש?</vt:lpstr>
      <vt:lpstr>Are the דינים of תוספת שביעית identical to שביעית? </vt:lpstr>
      <vt:lpstr>PowerPoint Presentation</vt:lpstr>
      <vt:lpstr>PowerPoint Presentation</vt:lpstr>
      <vt:lpstr>PowerPoint Presentation</vt:lpstr>
      <vt:lpstr>PowerPoint Presentation</vt:lpstr>
      <vt:lpstr>PowerPoint Presentation</vt:lpstr>
      <vt:lpstr>נ"מ- מלקות</vt:lpstr>
      <vt:lpstr>PowerPoint Presentation</vt:lpstr>
      <vt:lpstr>נ"מ- איזה מלאכות שייכים לשביעית</vt:lpstr>
      <vt:lpstr>PowerPoint Presentation</vt:lpstr>
      <vt:lpstr>PowerPoint Presentation</vt:lpstr>
      <vt:lpstr>זמן התוספת</vt:lpstr>
      <vt:lpstr>PowerPoint Presentation</vt:lpstr>
      <vt:lpstr>PowerPoint Presentation</vt:lpstr>
      <vt:lpstr>Why only bizman hamikdash?</vt:lpstr>
      <vt:lpstr>PowerPoint Presentation</vt:lpstr>
      <vt:lpstr>PowerPoint Presentation</vt:lpstr>
      <vt:lpstr>PowerPoint Presentation</vt:lpstr>
      <vt:lpstr>PowerPoint Presentation</vt:lpstr>
      <vt:lpstr>PowerPoint Presentation</vt:lpstr>
      <vt:lpstr>PowerPoint Presentation</vt:lpstr>
      <vt:lpstr>Concentric circles of קדושה emanating from the מקדש</vt:lpstr>
      <vt:lpstr>יש דרגות שונות של קדושת הארץ, וגורמים שונים שמפשיעים עליו</vt:lpstr>
      <vt:lpstr>PowerPoint Presentation</vt:lpstr>
      <vt:lpstr>PowerPoint Presentation</vt:lpstr>
      <vt:lpstr>נלמדו הלמ"מ תוספת שביעית ניסוך המים וערבה יחד</vt:lpstr>
      <vt:lpstr>מעבר השכינה מארץ ישראל לגלות בבל...</vt:lpstr>
      <vt:lpstr>PowerPoint Presentation</vt:lpstr>
      <vt:lpstr>הלכה למעשה בזמן הזה</vt:lpstr>
      <vt:lpstr>דין שני- יש מראית עין עם סופרים ערלה משנת שביעית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תוספת שביעית</dc:title>
  <dc:creator>Avigdor Rosensweig</dc:creator>
  <cp:lastModifiedBy>Avigdor Rosensweig</cp:lastModifiedBy>
  <cp:revision>2</cp:revision>
  <dcterms:created xsi:type="dcterms:W3CDTF">2021-07-28T15:52:29Z</dcterms:created>
  <dcterms:modified xsi:type="dcterms:W3CDTF">2021-09-05T17:59:31Z</dcterms:modified>
</cp:coreProperties>
</file>