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6" r:id="rId3"/>
    <p:sldId id="256" r:id="rId4"/>
    <p:sldId id="257" r:id="rId5"/>
    <p:sldId id="258" r:id="rId6"/>
    <p:sldId id="259" r:id="rId7"/>
    <p:sldId id="260" r:id="rId8"/>
    <p:sldId id="262" r:id="rId9"/>
    <p:sldId id="261" r:id="rId10"/>
    <p:sldId id="263" r:id="rId11"/>
    <p:sldId id="264" r:id="rId12"/>
    <p:sldId id="265" r:id="rId13"/>
    <p:sldId id="266" r:id="rId14"/>
    <p:sldId id="267" r:id="rId15"/>
    <p:sldId id="271" r:id="rId16"/>
    <p:sldId id="273" r:id="rId17"/>
    <p:sldId id="269" r:id="rId18"/>
    <p:sldId id="274" r:id="rId19"/>
    <p:sldId id="279" r:id="rId20"/>
    <p:sldId id="281" r:id="rId21"/>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0864DD-E9E2-4268-9F8E-72DE84C99556}" v="1660" dt="2020-06-28T16:58:35.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p:scale>
          <a:sx n="100" d="100"/>
          <a:sy n="100" d="100"/>
        </p:scale>
        <p:origin x="39"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1B0864DD-E9E2-4268-9F8E-72DE84C99556}"/>
    <pc:docChg chg="undo custSel addSld delSld modSld sldOrd">
      <pc:chgData name="Avigdor Rosensweig" userId="2c23bf757acee734" providerId="LiveId" clId="{1B0864DD-E9E2-4268-9F8E-72DE84C99556}" dt="2020-06-28T16:58:35.757" v="2143" actId="20577"/>
      <pc:docMkLst>
        <pc:docMk/>
      </pc:docMkLst>
      <pc:sldChg chg="modSp mod">
        <pc:chgData name="Avigdor Rosensweig" userId="2c23bf757acee734" providerId="LiveId" clId="{1B0864DD-E9E2-4268-9F8E-72DE84C99556}" dt="2020-06-22T17:52:01.106" v="1582" actId="20577"/>
        <pc:sldMkLst>
          <pc:docMk/>
          <pc:sldMk cId="3795378077" sldId="257"/>
        </pc:sldMkLst>
        <pc:spChg chg="mod">
          <ac:chgData name="Avigdor Rosensweig" userId="2c23bf757acee734" providerId="LiveId" clId="{1B0864DD-E9E2-4268-9F8E-72DE84C99556}" dt="2020-06-22T17:52:01.106" v="1582" actId="20577"/>
          <ac:spMkLst>
            <pc:docMk/>
            <pc:sldMk cId="3795378077" sldId="257"/>
            <ac:spMk id="3" creationId="{A3C86E32-AD18-43D0-8CE9-8B9AFC75E701}"/>
          </ac:spMkLst>
        </pc:spChg>
      </pc:sldChg>
      <pc:sldChg chg="modSp mod">
        <pc:chgData name="Avigdor Rosensweig" userId="2c23bf757acee734" providerId="LiveId" clId="{1B0864DD-E9E2-4268-9F8E-72DE84C99556}" dt="2020-06-22T17:46:48.954" v="1555" actId="12"/>
        <pc:sldMkLst>
          <pc:docMk/>
          <pc:sldMk cId="4025634583" sldId="260"/>
        </pc:sldMkLst>
        <pc:spChg chg="mod">
          <ac:chgData name="Avigdor Rosensweig" userId="2c23bf757acee734" providerId="LiveId" clId="{1B0864DD-E9E2-4268-9F8E-72DE84C99556}" dt="2020-06-22T17:46:48.954" v="1555" actId="12"/>
          <ac:spMkLst>
            <pc:docMk/>
            <pc:sldMk cId="4025634583" sldId="260"/>
            <ac:spMk id="3" creationId="{EE411455-7B32-4F63-9051-C61A9FA36E6C}"/>
          </ac:spMkLst>
        </pc:spChg>
      </pc:sldChg>
      <pc:sldChg chg="modSp mod ord">
        <pc:chgData name="Avigdor Rosensweig" userId="2c23bf757acee734" providerId="LiveId" clId="{1B0864DD-E9E2-4268-9F8E-72DE84C99556}" dt="2020-06-17T13:03:00.236" v="263"/>
        <pc:sldMkLst>
          <pc:docMk/>
          <pc:sldMk cId="437852991" sldId="261"/>
        </pc:sldMkLst>
        <pc:spChg chg="mod">
          <ac:chgData name="Avigdor Rosensweig" userId="2c23bf757acee734" providerId="LiveId" clId="{1B0864DD-E9E2-4268-9F8E-72DE84C99556}" dt="2020-06-17T12:50:42.160" v="126" actId="948"/>
          <ac:spMkLst>
            <pc:docMk/>
            <pc:sldMk cId="437852991" sldId="261"/>
            <ac:spMk id="2" creationId="{82341562-A3C8-4FEB-A24F-8CCB5346D9AA}"/>
          </ac:spMkLst>
        </pc:spChg>
        <pc:graphicFrameChg chg="mod">
          <ac:chgData name="Avigdor Rosensweig" userId="2c23bf757acee734" providerId="LiveId" clId="{1B0864DD-E9E2-4268-9F8E-72DE84C99556}" dt="2020-06-17T13:02:30.973" v="259" actId="20577"/>
          <ac:graphicFrameMkLst>
            <pc:docMk/>
            <pc:sldMk cId="437852991" sldId="261"/>
            <ac:graphicFrameMk id="4" creationId="{375620F3-6E58-45D8-820E-4A628BED6240}"/>
          </ac:graphicFrameMkLst>
        </pc:graphicFrameChg>
      </pc:sldChg>
      <pc:sldChg chg="modSp new mod">
        <pc:chgData name="Avigdor Rosensweig" userId="2c23bf757acee734" providerId="LiveId" clId="{1B0864DD-E9E2-4268-9F8E-72DE84C99556}" dt="2020-06-17T12:55:50.373" v="208" actId="113"/>
        <pc:sldMkLst>
          <pc:docMk/>
          <pc:sldMk cId="1479491612" sldId="262"/>
        </pc:sldMkLst>
        <pc:spChg chg="mod">
          <ac:chgData name="Avigdor Rosensweig" userId="2c23bf757acee734" providerId="LiveId" clId="{1B0864DD-E9E2-4268-9F8E-72DE84C99556}" dt="2020-06-17T12:54:52.852" v="200" actId="20577"/>
          <ac:spMkLst>
            <pc:docMk/>
            <pc:sldMk cId="1479491612" sldId="262"/>
            <ac:spMk id="2" creationId="{597E90A0-BF41-40D0-A356-1641834925AC}"/>
          </ac:spMkLst>
        </pc:spChg>
        <pc:spChg chg="mod">
          <ac:chgData name="Avigdor Rosensweig" userId="2c23bf757acee734" providerId="LiveId" clId="{1B0864DD-E9E2-4268-9F8E-72DE84C99556}" dt="2020-06-17T12:55:50.373" v="208" actId="113"/>
          <ac:spMkLst>
            <pc:docMk/>
            <pc:sldMk cId="1479491612" sldId="262"/>
            <ac:spMk id="3" creationId="{BB050A4C-7FE2-41C9-B924-041CD7649AD0}"/>
          </ac:spMkLst>
        </pc:spChg>
      </pc:sldChg>
      <pc:sldChg chg="addSp delSp modSp new mod">
        <pc:chgData name="Avigdor Rosensweig" userId="2c23bf757acee734" providerId="LiveId" clId="{1B0864DD-E9E2-4268-9F8E-72DE84C99556}" dt="2020-06-28T13:45:04.474" v="1706" actId="20577"/>
        <pc:sldMkLst>
          <pc:docMk/>
          <pc:sldMk cId="1728956034" sldId="263"/>
        </pc:sldMkLst>
        <pc:spChg chg="del">
          <ac:chgData name="Avigdor Rosensweig" userId="2c23bf757acee734" providerId="LiveId" clId="{1B0864DD-E9E2-4268-9F8E-72DE84C99556}" dt="2020-06-17T13:05:08.706" v="414" actId="478"/>
          <ac:spMkLst>
            <pc:docMk/>
            <pc:sldMk cId="1728956034" sldId="263"/>
            <ac:spMk id="2" creationId="{2C0A2297-FFCB-43C7-AB96-C7DED86A71F8}"/>
          </ac:spMkLst>
        </pc:spChg>
        <pc:spChg chg="del">
          <ac:chgData name="Avigdor Rosensweig" userId="2c23bf757acee734" providerId="LiveId" clId="{1B0864DD-E9E2-4268-9F8E-72DE84C99556}" dt="2020-06-17T13:03:06.894" v="265" actId="1032"/>
          <ac:spMkLst>
            <pc:docMk/>
            <pc:sldMk cId="1728956034" sldId="263"/>
            <ac:spMk id="3" creationId="{386E1E16-CCFE-4991-B911-E177E90169C6}"/>
          </ac:spMkLst>
        </pc:spChg>
        <pc:graphicFrameChg chg="add mod modGraphic">
          <ac:chgData name="Avigdor Rosensweig" userId="2c23bf757acee734" providerId="LiveId" clId="{1B0864DD-E9E2-4268-9F8E-72DE84C99556}" dt="2020-06-28T13:45:04.474" v="1706" actId="20577"/>
          <ac:graphicFrameMkLst>
            <pc:docMk/>
            <pc:sldMk cId="1728956034" sldId="263"/>
            <ac:graphicFrameMk id="4" creationId="{46D7C196-8F30-466F-9F2D-8C8BB21E2DC3}"/>
          </ac:graphicFrameMkLst>
        </pc:graphicFrameChg>
      </pc:sldChg>
      <pc:sldChg chg="modSp new mod">
        <pc:chgData name="Avigdor Rosensweig" userId="2c23bf757acee734" providerId="LiveId" clId="{1B0864DD-E9E2-4268-9F8E-72DE84C99556}" dt="2020-06-18T14:06:19.914" v="496" actId="20577"/>
        <pc:sldMkLst>
          <pc:docMk/>
          <pc:sldMk cId="269063989" sldId="264"/>
        </pc:sldMkLst>
        <pc:spChg chg="mod">
          <ac:chgData name="Avigdor Rosensweig" userId="2c23bf757acee734" providerId="LiveId" clId="{1B0864DD-E9E2-4268-9F8E-72DE84C99556}" dt="2020-06-18T14:06:19.914" v="496" actId="20577"/>
          <ac:spMkLst>
            <pc:docMk/>
            <pc:sldMk cId="269063989" sldId="264"/>
            <ac:spMk id="2" creationId="{3BB9A06A-7774-48ED-97FB-26582A1F1C1B}"/>
          </ac:spMkLst>
        </pc:spChg>
        <pc:spChg chg="mod">
          <ac:chgData name="Avigdor Rosensweig" userId="2c23bf757acee734" providerId="LiveId" clId="{1B0864DD-E9E2-4268-9F8E-72DE84C99556}" dt="2020-06-18T13:50:04.583" v="465" actId="27636"/>
          <ac:spMkLst>
            <pc:docMk/>
            <pc:sldMk cId="269063989" sldId="264"/>
            <ac:spMk id="3" creationId="{CA83580D-4B28-4D05-B613-ED1A058889DB}"/>
          </ac:spMkLst>
        </pc:spChg>
      </pc:sldChg>
      <pc:sldChg chg="modSp new mod">
        <pc:chgData name="Avigdor Rosensweig" userId="2c23bf757acee734" providerId="LiveId" clId="{1B0864DD-E9E2-4268-9F8E-72DE84C99556}" dt="2020-06-18T14:06:46.253" v="525" actId="20577"/>
        <pc:sldMkLst>
          <pc:docMk/>
          <pc:sldMk cId="2669796892" sldId="265"/>
        </pc:sldMkLst>
        <pc:spChg chg="mod">
          <ac:chgData name="Avigdor Rosensweig" userId="2c23bf757acee734" providerId="LiveId" clId="{1B0864DD-E9E2-4268-9F8E-72DE84C99556}" dt="2020-06-18T14:06:46.253" v="525" actId="20577"/>
          <ac:spMkLst>
            <pc:docMk/>
            <pc:sldMk cId="2669796892" sldId="265"/>
            <ac:spMk id="2" creationId="{8106AAFC-D3EF-4C73-8646-DF0DAA4D9150}"/>
          </ac:spMkLst>
        </pc:spChg>
        <pc:spChg chg="mod">
          <ac:chgData name="Avigdor Rosensweig" userId="2c23bf757acee734" providerId="LiveId" clId="{1B0864DD-E9E2-4268-9F8E-72DE84C99556}" dt="2020-06-18T14:05:59.512" v="495" actId="27636"/>
          <ac:spMkLst>
            <pc:docMk/>
            <pc:sldMk cId="2669796892" sldId="265"/>
            <ac:spMk id="3" creationId="{9585B347-9D32-403D-9E35-2BB7A87ACA70}"/>
          </ac:spMkLst>
        </pc:spChg>
      </pc:sldChg>
      <pc:sldChg chg="modSp new mod">
        <pc:chgData name="Avigdor Rosensweig" userId="2c23bf757acee734" providerId="LiveId" clId="{1B0864DD-E9E2-4268-9F8E-72DE84C99556}" dt="2020-06-18T14:15:55.365" v="592" actId="20577"/>
        <pc:sldMkLst>
          <pc:docMk/>
          <pc:sldMk cId="3679366198" sldId="266"/>
        </pc:sldMkLst>
        <pc:spChg chg="mod">
          <ac:chgData name="Avigdor Rosensweig" userId="2c23bf757acee734" providerId="LiveId" clId="{1B0864DD-E9E2-4268-9F8E-72DE84C99556}" dt="2020-06-18T14:07:08.210" v="557" actId="948"/>
          <ac:spMkLst>
            <pc:docMk/>
            <pc:sldMk cId="3679366198" sldId="266"/>
            <ac:spMk id="2" creationId="{5BB2EEEC-D6E3-4531-AF17-854204C5FA15}"/>
          </ac:spMkLst>
        </pc:spChg>
        <pc:spChg chg="mod">
          <ac:chgData name="Avigdor Rosensweig" userId="2c23bf757acee734" providerId="LiveId" clId="{1B0864DD-E9E2-4268-9F8E-72DE84C99556}" dt="2020-06-18T14:15:55.365" v="592" actId="20577"/>
          <ac:spMkLst>
            <pc:docMk/>
            <pc:sldMk cId="3679366198" sldId="266"/>
            <ac:spMk id="3" creationId="{0A16090F-923F-4044-9FDD-81F6C6E635D4}"/>
          </ac:spMkLst>
        </pc:spChg>
      </pc:sldChg>
      <pc:sldChg chg="addSp delSp modSp new mod">
        <pc:chgData name="Avigdor Rosensweig" userId="2c23bf757acee734" providerId="LiveId" clId="{1B0864DD-E9E2-4268-9F8E-72DE84C99556}" dt="2020-06-18T14:35:50.590" v="1472" actId="20577"/>
        <pc:sldMkLst>
          <pc:docMk/>
          <pc:sldMk cId="572612930" sldId="267"/>
        </pc:sldMkLst>
        <pc:spChg chg="del">
          <ac:chgData name="Avigdor Rosensweig" userId="2c23bf757acee734" providerId="LiveId" clId="{1B0864DD-E9E2-4268-9F8E-72DE84C99556}" dt="2020-06-18T14:20:47.641" v="1076" actId="478"/>
          <ac:spMkLst>
            <pc:docMk/>
            <pc:sldMk cId="572612930" sldId="267"/>
            <ac:spMk id="2" creationId="{097A22A2-521D-4B83-B919-AA1B63AB5AF2}"/>
          </ac:spMkLst>
        </pc:spChg>
        <pc:spChg chg="del">
          <ac:chgData name="Avigdor Rosensweig" userId="2c23bf757acee734" providerId="LiveId" clId="{1B0864DD-E9E2-4268-9F8E-72DE84C99556}" dt="2020-06-18T14:16:23.602" v="594" actId="1032"/>
          <ac:spMkLst>
            <pc:docMk/>
            <pc:sldMk cId="572612930" sldId="267"/>
            <ac:spMk id="3" creationId="{DDEF4EF3-B643-49DB-AC75-17F2CECEA0C6}"/>
          </ac:spMkLst>
        </pc:spChg>
        <pc:graphicFrameChg chg="add mod modGraphic">
          <ac:chgData name="Avigdor Rosensweig" userId="2c23bf757acee734" providerId="LiveId" clId="{1B0864DD-E9E2-4268-9F8E-72DE84C99556}" dt="2020-06-18T14:35:50.590" v="1472" actId="20577"/>
          <ac:graphicFrameMkLst>
            <pc:docMk/>
            <pc:sldMk cId="572612930" sldId="267"/>
            <ac:graphicFrameMk id="4" creationId="{E567F622-2B53-47DF-8B96-17FEBC1B7AC0}"/>
          </ac:graphicFrameMkLst>
        </pc:graphicFrameChg>
      </pc:sldChg>
      <pc:sldChg chg="new del">
        <pc:chgData name="Avigdor Rosensweig" userId="2c23bf757acee734" providerId="LiveId" clId="{1B0864DD-E9E2-4268-9F8E-72DE84C99556}" dt="2020-06-18T14:23:36.053" v="1233" actId="47"/>
        <pc:sldMkLst>
          <pc:docMk/>
          <pc:sldMk cId="801258345" sldId="268"/>
        </pc:sldMkLst>
      </pc:sldChg>
      <pc:sldChg chg="modSp add">
        <pc:chgData name="Avigdor Rosensweig" userId="2c23bf757acee734" providerId="LiveId" clId="{1B0864DD-E9E2-4268-9F8E-72DE84C99556}" dt="2020-06-18T14:35:58.997" v="1476" actId="20577"/>
        <pc:sldMkLst>
          <pc:docMk/>
          <pc:sldMk cId="1201725531" sldId="269"/>
        </pc:sldMkLst>
        <pc:graphicFrameChg chg="mod">
          <ac:chgData name="Avigdor Rosensweig" userId="2c23bf757acee734" providerId="LiveId" clId="{1B0864DD-E9E2-4268-9F8E-72DE84C99556}" dt="2020-06-18T14:35:58.997" v="1476" actId="20577"/>
          <ac:graphicFrameMkLst>
            <pc:docMk/>
            <pc:sldMk cId="1201725531" sldId="269"/>
            <ac:graphicFrameMk id="4" creationId="{46D7C196-8F30-466F-9F2D-8C8BB21E2DC3}"/>
          </ac:graphicFrameMkLst>
        </pc:graphicFrameChg>
      </pc:sldChg>
      <pc:sldChg chg="new del">
        <pc:chgData name="Avigdor Rosensweig" userId="2c23bf757acee734" providerId="LiveId" clId="{1B0864DD-E9E2-4268-9F8E-72DE84C99556}" dt="2020-06-18T14:36:06.084" v="1477" actId="47"/>
        <pc:sldMkLst>
          <pc:docMk/>
          <pc:sldMk cId="3718782861" sldId="270"/>
        </pc:sldMkLst>
      </pc:sldChg>
      <pc:sldChg chg="modSp new mod">
        <pc:chgData name="Avigdor Rosensweig" userId="2c23bf757acee734" providerId="LiveId" clId="{1B0864DD-E9E2-4268-9F8E-72DE84C99556}" dt="2020-06-18T14:34:22.479" v="1403" actId="12"/>
        <pc:sldMkLst>
          <pc:docMk/>
          <pc:sldMk cId="489864336" sldId="271"/>
        </pc:sldMkLst>
        <pc:spChg chg="mod">
          <ac:chgData name="Avigdor Rosensweig" userId="2c23bf757acee734" providerId="LiveId" clId="{1B0864DD-E9E2-4268-9F8E-72DE84C99556}" dt="2020-06-18T14:34:15.979" v="1398" actId="948"/>
          <ac:spMkLst>
            <pc:docMk/>
            <pc:sldMk cId="489864336" sldId="271"/>
            <ac:spMk id="2" creationId="{8A074409-40E1-4E81-8E83-7442AC5C4FF3}"/>
          </ac:spMkLst>
        </pc:spChg>
        <pc:spChg chg="mod">
          <ac:chgData name="Avigdor Rosensweig" userId="2c23bf757acee734" providerId="LiveId" clId="{1B0864DD-E9E2-4268-9F8E-72DE84C99556}" dt="2020-06-18T14:34:22.479" v="1403" actId="12"/>
          <ac:spMkLst>
            <pc:docMk/>
            <pc:sldMk cId="489864336" sldId="271"/>
            <ac:spMk id="3" creationId="{9BA113D5-86E4-4D8A-B4A1-71CFAA30F775}"/>
          </ac:spMkLst>
        </pc:spChg>
      </pc:sldChg>
      <pc:sldChg chg="addSp modSp new del">
        <pc:chgData name="Avigdor Rosensweig" userId="2c23bf757acee734" providerId="LiveId" clId="{1B0864DD-E9E2-4268-9F8E-72DE84C99556}" dt="2020-06-18T14:34:53.529" v="1408" actId="47"/>
        <pc:sldMkLst>
          <pc:docMk/>
          <pc:sldMk cId="3548528096" sldId="272"/>
        </pc:sldMkLst>
        <pc:spChg chg="add mod">
          <ac:chgData name="Avigdor Rosensweig" userId="2c23bf757acee734" providerId="LiveId" clId="{1B0864DD-E9E2-4268-9F8E-72DE84C99556}" dt="2020-06-18T14:34:48.447" v="1406"/>
          <ac:spMkLst>
            <pc:docMk/>
            <pc:sldMk cId="3548528096" sldId="272"/>
            <ac:spMk id="17" creationId="{4AF6E0CF-0280-4EF0-BA45-8374A09BBBB7}"/>
          </ac:spMkLst>
        </pc:spChg>
        <pc:spChg chg="add mod">
          <ac:chgData name="Avigdor Rosensweig" userId="2c23bf757acee734" providerId="LiveId" clId="{1B0864DD-E9E2-4268-9F8E-72DE84C99556}" dt="2020-06-18T14:34:48.447" v="1406"/>
          <ac:spMkLst>
            <pc:docMk/>
            <pc:sldMk cId="3548528096" sldId="272"/>
            <ac:spMk id="18" creationId="{887C272B-6745-4647-84D9-CFD424DC3CC1}"/>
          </ac:spMkLst>
        </pc:spChg>
        <pc:spChg chg="add mod">
          <ac:chgData name="Avigdor Rosensweig" userId="2c23bf757acee734" providerId="LiveId" clId="{1B0864DD-E9E2-4268-9F8E-72DE84C99556}" dt="2020-06-18T14:34:48.447" v="1406"/>
          <ac:spMkLst>
            <pc:docMk/>
            <pc:sldMk cId="3548528096" sldId="272"/>
            <ac:spMk id="19" creationId="{FB8A741D-412B-455F-80CD-3E4E2F9047D1}"/>
          </ac:spMkLst>
        </pc:spChg>
        <pc:spChg chg="add mod">
          <ac:chgData name="Avigdor Rosensweig" userId="2c23bf757acee734" providerId="LiveId" clId="{1B0864DD-E9E2-4268-9F8E-72DE84C99556}" dt="2020-06-18T14:34:48.447" v="1406"/>
          <ac:spMkLst>
            <pc:docMk/>
            <pc:sldMk cId="3548528096" sldId="272"/>
            <ac:spMk id="20" creationId="{1B98A7D0-CE71-4D29-88C9-6C77F023670A}"/>
          </ac:spMkLst>
        </pc:spChg>
        <pc:spChg chg="add mod">
          <ac:chgData name="Avigdor Rosensweig" userId="2c23bf757acee734" providerId="LiveId" clId="{1B0864DD-E9E2-4268-9F8E-72DE84C99556}" dt="2020-06-18T14:34:48.447" v="1406"/>
          <ac:spMkLst>
            <pc:docMk/>
            <pc:sldMk cId="3548528096" sldId="272"/>
            <ac:spMk id="21" creationId="{F644EEFA-667A-437B-9915-EFAE3BD99DB5}"/>
          </ac:spMkLst>
        </pc:spChg>
        <pc:spChg chg="add mod">
          <ac:chgData name="Avigdor Rosensweig" userId="2c23bf757acee734" providerId="LiveId" clId="{1B0864DD-E9E2-4268-9F8E-72DE84C99556}" dt="2020-06-18T14:34:48.447" v="1406"/>
          <ac:spMkLst>
            <pc:docMk/>
            <pc:sldMk cId="3548528096" sldId="272"/>
            <ac:spMk id="22" creationId="{3C9ED7D8-368D-4812-82AB-B6BB4E6795CA}"/>
          </ac:spMkLst>
        </pc:spChg>
        <pc:spChg chg="add mod">
          <ac:chgData name="Avigdor Rosensweig" userId="2c23bf757acee734" providerId="LiveId" clId="{1B0864DD-E9E2-4268-9F8E-72DE84C99556}" dt="2020-06-18T14:34:48.447" v="1406"/>
          <ac:spMkLst>
            <pc:docMk/>
            <pc:sldMk cId="3548528096" sldId="272"/>
            <ac:spMk id="23" creationId="{B76EE88C-9EA4-4AB3-9EE0-E64994832E49}"/>
          </ac:spMkLst>
        </pc:spChg>
        <pc:spChg chg="add mod">
          <ac:chgData name="Avigdor Rosensweig" userId="2c23bf757acee734" providerId="LiveId" clId="{1B0864DD-E9E2-4268-9F8E-72DE84C99556}" dt="2020-06-18T14:34:48.447" v="1406"/>
          <ac:spMkLst>
            <pc:docMk/>
            <pc:sldMk cId="3548528096" sldId="272"/>
            <ac:spMk id="24" creationId="{DCE47323-3FE2-4F6F-A75D-29B6EFA4D8D5}"/>
          </ac:spMkLst>
        </pc:spChg>
        <pc:spChg chg="add mod">
          <ac:chgData name="Avigdor Rosensweig" userId="2c23bf757acee734" providerId="LiveId" clId="{1B0864DD-E9E2-4268-9F8E-72DE84C99556}" dt="2020-06-18T14:34:48.447" v="1406"/>
          <ac:spMkLst>
            <pc:docMk/>
            <pc:sldMk cId="3548528096" sldId="272"/>
            <ac:spMk id="25" creationId="{7168C2E5-8746-4B56-AE84-E9A2F4408392}"/>
          </ac:spMkLst>
        </pc:spChg>
        <pc:spChg chg="add mod">
          <ac:chgData name="Avigdor Rosensweig" userId="2c23bf757acee734" providerId="LiveId" clId="{1B0864DD-E9E2-4268-9F8E-72DE84C99556}" dt="2020-06-18T14:34:48.447" v="1406"/>
          <ac:spMkLst>
            <pc:docMk/>
            <pc:sldMk cId="3548528096" sldId="272"/>
            <ac:spMk id="26" creationId="{54130E90-4343-44C3-9DD4-53B2A2F85C1A}"/>
          </ac:spMkLst>
        </pc:spChg>
        <pc:spChg chg="add mod">
          <ac:chgData name="Avigdor Rosensweig" userId="2c23bf757acee734" providerId="LiveId" clId="{1B0864DD-E9E2-4268-9F8E-72DE84C99556}" dt="2020-06-18T14:34:48.447" v="1406"/>
          <ac:spMkLst>
            <pc:docMk/>
            <pc:sldMk cId="3548528096" sldId="272"/>
            <ac:spMk id="27" creationId="{567874F5-7572-4AF8-8407-495A7C62FD97}"/>
          </ac:spMkLst>
        </pc:spChg>
        <pc:spChg chg="add mod">
          <ac:chgData name="Avigdor Rosensweig" userId="2c23bf757acee734" providerId="LiveId" clId="{1B0864DD-E9E2-4268-9F8E-72DE84C99556}" dt="2020-06-18T14:34:48.447" v="1406"/>
          <ac:spMkLst>
            <pc:docMk/>
            <pc:sldMk cId="3548528096" sldId="272"/>
            <ac:spMk id="28" creationId="{626EACE3-8EE0-4B01-825D-C1F96201764E}"/>
          </ac:spMkLst>
        </pc:spChg>
        <pc:spChg chg="add mod">
          <ac:chgData name="Avigdor Rosensweig" userId="2c23bf757acee734" providerId="LiveId" clId="{1B0864DD-E9E2-4268-9F8E-72DE84C99556}" dt="2020-06-18T14:34:48.447" v="1406"/>
          <ac:spMkLst>
            <pc:docMk/>
            <pc:sldMk cId="3548528096" sldId="272"/>
            <ac:spMk id="29" creationId="{721D6FF3-5211-4955-BB88-C0AD4544E71F}"/>
          </ac:spMkLst>
        </pc:spChg>
        <pc:spChg chg="add mod">
          <ac:chgData name="Avigdor Rosensweig" userId="2c23bf757acee734" providerId="LiveId" clId="{1B0864DD-E9E2-4268-9F8E-72DE84C99556}" dt="2020-06-18T14:34:48.447" v="1406"/>
          <ac:spMkLst>
            <pc:docMk/>
            <pc:sldMk cId="3548528096" sldId="272"/>
            <ac:spMk id="30" creationId="{E7AB776C-46E3-4AD1-8921-F273B2BA5DC4}"/>
          </ac:spMkLst>
        </pc:spChg>
        <pc:spChg chg="add mod">
          <ac:chgData name="Avigdor Rosensweig" userId="2c23bf757acee734" providerId="LiveId" clId="{1B0864DD-E9E2-4268-9F8E-72DE84C99556}" dt="2020-06-18T14:34:48.447" v="1406"/>
          <ac:spMkLst>
            <pc:docMk/>
            <pc:sldMk cId="3548528096" sldId="272"/>
            <ac:spMk id="31" creationId="{0D0FC1E2-F62B-4873-9557-784BCAB4FEFC}"/>
          </ac:spMkLst>
        </pc:spChg>
        <pc:spChg chg="add mod">
          <ac:chgData name="Avigdor Rosensweig" userId="2c23bf757acee734" providerId="LiveId" clId="{1B0864DD-E9E2-4268-9F8E-72DE84C99556}" dt="2020-06-18T14:34:48.447" v="1406"/>
          <ac:spMkLst>
            <pc:docMk/>
            <pc:sldMk cId="3548528096" sldId="272"/>
            <ac:spMk id="32" creationId="{7187CDA7-C0A6-4FEF-9BE7-52A7ED95E4DF}"/>
          </ac:spMkLst>
        </pc:spChg>
        <pc:spChg chg="add mod">
          <ac:chgData name="Avigdor Rosensweig" userId="2c23bf757acee734" providerId="LiveId" clId="{1B0864DD-E9E2-4268-9F8E-72DE84C99556}" dt="2020-06-18T14:34:48.447" v="1406"/>
          <ac:spMkLst>
            <pc:docMk/>
            <pc:sldMk cId="3548528096" sldId="272"/>
            <ac:spMk id="33" creationId="{4DE74DEB-77F4-40A3-8B55-A95E4EB1AEC4}"/>
          </ac:spMkLst>
        </pc:spChg>
        <pc:spChg chg="add mod">
          <ac:chgData name="Avigdor Rosensweig" userId="2c23bf757acee734" providerId="LiveId" clId="{1B0864DD-E9E2-4268-9F8E-72DE84C99556}" dt="2020-06-18T14:34:48.447" v="1406"/>
          <ac:spMkLst>
            <pc:docMk/>
            <pc:sldMk cId="3548528096" sldId="272"/>
            <ac:spMk id="34" creationId="{04890501-D490-43DC-8A50-E4A0876F1895}"/>
          </ac:spMkLst>
        </pc:spChg>
        <pc:spChg chg="add mod">
          <ac:chgData name="Avigdor Rosensweig" userId="2c23bf757acee734" providerId="LiveId" clId="{1B0864DD-E9E2-4268-9F8E-72DE84C99556}" dt="2020-06-18T14:34:48.447" v="1406"/>
          <ac:spMkLst>
            <pc:docMk/>
            <pc:sldMk cId="3548528096" sldId="272"/>
            <ac:spMk id="35" creationId="{907DF497-3155-4298-A73B-60435ADB2397}"/>
          </ac:spMkLst>
        </pc:spChg>
        <pc:spChg chg="add mod">
          <ac:chgData name="Avigdor Rosensweig" userId="2c23bf757acee734" providerId="LiveId" clId="{1B0864DD-E9E2-4268-9F8E-72DE84C99556}" dt="2020-06-18T14:34:48.447" v="1406"/>
          <ac:spMkLst>
            <pc:docMk/>
            <pc:sldMk cId="3548528096" sldId="272"/>
            <ac:spMk id="36" creationId="{6DC2FAD3-18C0-4B15-B587-5CDE76BB7546}"/>
          </ac:spMkLst>
        </pc:spChg>
        <pc:spChg chg="add mod">
          <ac:chgData name="Avigdor Rosensweig" userId="2c23bf757acee734" providerId="LiveId" clId="{1B0864DD-E9E2-4268-9F8E-72DE84C99556}" dt="2020-06-18T14:34:48.447" v="1406"/>
          <ac:spMkLst>
            <pc:docMk/>
            <pc:sldMk cId="3548528096" sldId="272"/>
            <ac:spMk id="37" creationId="{9C987DC1-73A9-4BB8-BA7C-D1A0D70CDA7D}"/>
          </ac:spMkLst>
        </pc:spChg>
        <pc:spChg chg="add mod">
          <ac:chgData name="Avigdor Rosensweig" userId="2c23bf757acee734" providerId="LiveId" clId="{1B0864DD-E9E2-4268-9F8E-72DE84C99556}" dt="2020-06-18T14:34:48.447" v="1406"/>
          <ac:spMkLst>
            <pc:docMk/>
            <pc:sldMk cId="3548528096" sldId="272"/>
            <ac:spMk id="38" creationId="{1DF498E2-AB78-445C-9AF3-B4D8D84EC5A2}"/>
          </ac:spMkLst>
        </pc:spChg>
        <pc:spChg chg="add mod">
          <ac:chgData name="Avigdor Rosensweig" userId="2c23bf757acee734" providerId="LiveId" clId="{1B0864DD-E9E2-4268-9F8E-72DE84C99556}" dt="2020-06-18T14:34:48.447" v="1406"/>
          <ac:spMkLst>
            <pc:docMk/>
            <pc:sldMk cId="3548528096" sldId="272"/>
            <ac:spMk id="39" creationId="{2D58BFDB-09F1-4B7D-A23F-86E6CBD0BE41}"/>
          </ac:spMkLst>
        </pc:spChg>
        <pc:spChg chg="add mod">
          <ac:chgData name="Avigdor Rosensweig" userId="2c23bf757acee734" providerId="LiveId" clId="{1B0864DD-E9E2-4268-9F8E-72DE84C99556}" dt="2020-06-18T14:34:48.447" v="1406"/>
          <ac:spMkLst>
            <pc:docMk/>
            <pc:sldMk cId="3548528096" sldId="272"/>
            <ac:spMk id="40" creationId="{B3118CF0-B674-4934-A588-F5E727DE35ED}"/>
          </ac:spMkLst>
        </pc:spChg>
        <pc:spChg chg="add mod">
          <ac:chgData name="Avigdor Rosensweig" userId="2c23bf757acee734" providerId="LiveId" clId="{1B0864DD-E9E2-4268-9F8E-72DE84C99556}" dt="2020-06-18T14:34:48.447" v="1406"/>
          <ac:spMkLst>
            <pc:docMk/>
            <pc:sldMk cId="3548528096" sldId="272"/>
            <ac:spMk id="41" creationId="{FB107317-B70E-4396-B274-724D4022B42C}"/>
          </ac:spMkLst>
        </pc:spChg>
        <pc:spChg chg="add mod">
          <ac:chgData name="Avigdor Rosensweig" userId="2c23bf757acee734" providerId="LiveId" clId="{1B0864DD-E9E2-4268-9F8E-72DE84C99556}" dt="2020-06-18T14:34:48.447" v="1406"/>
          <ac:spMkLst>
            <pc:docMk/>
            <pc:sldMk cId="3548528096" sldId="272"/>
            <ac:spMk id="42" creationId="{925B4006-222B-44FF-ABD7-3D66AE717390}"/>
          </ac:spMkLst>
        </pc:spChg>
        <pc:grpChg chg="add mod">
          <ac:chgData name="Avigdor Rosensweig" userId="2c23bf757acee734" providerId="LiveId" clId="{1B0864DD-E9E2-4268-9F8E-72DE84C99556}" dt="2020-06-18T14:34:48.447" v="1406"/>
          <ac:grpSpMkLst>
            <pc:docMk/>
            <pc:sldMk cId="3548528096" sldId="272"/>
            <ac:grpSpMk id="4" creationId="{93492C60-7034-4C96-9F24-A32EA31456EA}"/>
          </ac:grpSpMkLst>
        </pc:grpChg>
        <pc:grpChg chg="add mod">
          <ac:chgData name="Avigdor Rosensweig" userId="2c23bf757acee734" providerId="LiveId" clId="{1B0864DD-E9E2-4268-9F8E-72DE84C99556}" dt="2020-06-18T14:34:48.447" v="1406"/>
          <ac:grpSpMkLst>
            <pc:docMk/>
            <pc:sldMk cId="3548528096" sldId="272"/>
            <ac:grpSpMk id="5" creationId="{E978FF66-5E23-46A8-BDAA-7BCBB16B0F21}"/>
          </ac:grpSpMkLst>
        </pc:grpChg>
        <pc:grpChg chg="add mod">
          <ac:chgData name="Avigdor Rosensweig" userId="2c23bf757acee734" providerId="LiveId" clId="{1B0864DD-E9E2-4268-9F8E-72DE84C99556}" dt="2020-06-18T14:34:48.447" v="1406"/>
          <ac:grpSpMkLst>
            <pc:docMk/>
            <pc:sldMk cId="3548528096" sldId="272"/>
            <ac:grpSpMk id="6" creationId="{CA4696F8-CB69-4A9E-9515-A5C288061573}"/>
          </ac:grpSpMkLst>
        </pc:grpChg>
        <pc:grpChg chg="add mod">
          <ac:chgData name="Avigdor Rosensweig" userId="2c23bf757acee734" providerId="LiveId" clId="{1B0864DD-E9E2-4268-9F8E-72DE84C99556}" dt="2020-06-18T14:34:48.447" v="1406"/>
          <ac:grpSpMkLst>
            <pc:docMk/>
            <pc:sldMk cId="3548528096" sldId="272"/>
            <ac:grpSpMk id="7" creationId="{5C19393C-5A2B-4522-A101-7EE13C7BAF85}"/>
          </ac:grpSpMkLst>
        </pc:grpChg>
        <pc:grpChg chg="add mod">
          <ac:chgData name="Avigdor Rosensweig" userId="2c23bf757acee734" providerId="LiveId" clId="{1B0864DD-E9E2-4268-9F8E-72DE84C99556}" dt="2020-06-18T14:34:48.447" v="1406"/>
          <ac:grpSpMkLst>
            <pc:docMk/>
            <pc:sldMk cId="3548528096" sldId="272"/>
            <ac:grpSpMk id="8" creationId="{714F70B8-65AA-47F8-B2D6-2566F53B7EC3}"/>
          </ac:grpSpMkLst>
        </pc:grpChg>
        <pc:grpChg chg="add mod">
          <ac:chgData name="Avigdor Rosensweig" userId="2c23bf757acee734" providerId="LiveId" clId="{1B0864DD-E9E2-4268-9F8E-72DE84C99556}" dt="2020-06-18T14:34:48.447" v="1406"/>
          <ac:grpSpMkLst>
            <pc:docMk/>
            <pc:sldMk cId="3548528096" sldId="272"/>
            <ac:grpSpMk id="9" creationId="{D8DBBC53-E0F1-456B-99E9-D9C1DB801815}"/>
          </ac:grpSpMkLst>
        </pc:grpChg>
        <pc:grpChg chg="add mod">
          <ac:chgData name="Avigdor Rosensweig" userId="2c23bf757acee734" providerId="LiveId" clId="{1B0864DD-E9E2-4268-9F8E-72DE84C99556}" dt="2020-06-18T14:34:48.447" v="1406"/>
          <ac:grpSpMkLst>
            <pc:docMk/>
            <pc:sldMk cId="3548528096" sldId="272"/>
            <ac:grpSpMk id="10" creationId="{6B709142-2884-4A80-B34F-14CF9C78E180}"/>
          </ac:grpSpMkLst>
        </pc:grpChg>
        <pc:grpChg chg="add mod">
          <ac:chgData name="Avigdor Rosensweig" userId="2c23bf757acee734" providerId="LiveId" clId="{1B0864DD-E9E2-4268-9F8E-72DE84C99556}" dt="2020-06-18T14:34:48.447" v="1406"/>
          <ac:grpSpMkLst>
            <pc:docMk/>
            <pc:sldMk cId="3548528096" sldId="272"/>
            <ac:grpSpMk id="11" creationId="{E96B648D-A0FA-4925-BE10-204895CB4E65}"/>
          </ac:grpSpMkLst>
        </pc:grpChg>
        <pc:grpChg chg="add mod">
          <ac:chgData name="Avigdor Rosensweig" userId="2c23bf757acee734" providerId="LiveId" clId="{1B0864DD-E9E2-4268-9F8E-72DE84C99556}" dt="2020-06-18T14:34:48.447" v="1406"/>
          <ac:grpSpMkLst>
            <pc:docMk/>
            <pc:sldMk cId="3548528096" sldId="272"/>
            <ac:grpSpMk id="12" creationId="{064B9A1D-D12D-43FB-9E40-D33290041F52}"/>
          </ac:grpSpMkLst>
        </pc:grpChg>
        <pc:grpChg chg="add mod">
          <ac:chgData name="Avigdor Rosensweig" userId="2c23bf757acee734" providerId="LiveId" clId="{1B0864DD-E9E2-4268-9F8E-72DE84C99556}" dt="2020-06-18T14:34:48.447" v="1406"/>
          <ac:grpSpMkLst>
            <pc:docMk/>
            <pc:sldMk cId="3548528096" sldId="272"/>
            <ac:grpSpMk id="13" creationId="{E9895ED9-5F95-4023-AF4A-734A2FFF1422}"/>
          </ac:grpSpMkLst>
        </pc:grpChg>
        <pc:grpChg chg="add mod">
          <ac:chgData name="Avigdor Rosensweig" userId="2c23bf757acee734" providerId="LiveId" clId="{1B0864DD-E9E2-4268-9F8E-72DE84C99556}" dt="2020-06-18T14:34:48.447" v="1406"/>
          <ac:grpSpMkLst>
            <pc:docMk/>
            <pc:sldMk cId="3548528096" sldId="272"/>
            <ac:grpSpMk id="14" creationId="{F7EE27D6-5B76-4FA0-8232-EC5FCE78D0CA}"/>
          </ac:grpSpMkLst>
        </pc:grpChg>
        <pc:grpChg chg="add mod">
          <ac:chgData name="Avigdor Rosensweig" userId="2c23bf757acee734" providerId="LiveId" clId="{1B0864DD-E9E2-4268-9F8E-72DE84C99556}" dt="2020-06-18T14:34:48.447" v="1406"/>
          <ac:grpSpMkLst>
            <pc:docMk/>
            <pc:sldMk cId="3548528096" sldId="272"/>
            <ac:grpSpMk id="15" creationId="{28F379EC-1C80-4C69-93AA-92A3678987A6}"/>
          </ac:grpSpMkLst>
        </pc:grpChg>
        <pc:grpChg chg="add mod">
          <ac:chgData name="Avigdor Rosensweig" userId="2c23bf757acee734" providerId="LiveId" clId="{1B0864DD-E9E2-4268-9F8E-72DE84C99556}" dt="2020-06-18T14:34:48.447" v="1406"/>
          <ac:grpSpMkLst>
            <pc:docMk/>
            <pc:sldMk cId="3548528096" sldId="272"/>
            <ac:grpSpMk id="16" creationId="{B96773C4-3206-46F8-9A93-3AAE002B1D6B}"/>
          </ac:grpSpMkLst>
        </pc:grpChg>
      </pc:sldChg>
      <pc:sldChg chg="modSp add">
        <pc:chgData name="Avigdor Rosensweig" userId="2c23bf757acee734" providerId="LiveId" clId="{1B0864DD-E9E2-4268-9F8E-72DE84C99556}" dt="2020-06-18T14:36:56.567" v="1547" actId="207"/>
        <pc:sldMkLst>
          <pc:docMk/>
          <pc:sldMk cId="3398185911" sldId="273"/>
        </pc:sldMkLst>
        <pc:graphicFrameChg chg="mod">
          <ac:chgData name="Avigdor Rosensweig" userId="2c23bf757acee734" providerId="LiveId" clId="{1B0864DD-E9E2-4268-9F8E-72DE84C99556}" dt="2020-06-18T14:36:56.567" v="1547" actId="207"/>
          <ac:graphicFrameMkLst>
            <pc:docMk/>
            <pc:sldMk cId="3398185911" sldId="273"/>
            <ac:graphicFrameMk id="4" creationId="{E567F622-2B53-47DF-8B96-17FEBC1B7AC0}"/>
          </ac:graphicFrameMkLst>
        </pc:graphicFrameChg>
      </pc:sldChg>
      <pc:sldChg chg="modSp new mod">
        <pc:chgData name="Avigdor Rosensweig" userId="2c23bf757acee734" providerId="LiveId" clId="{1B0864DD-E9E2-4268-9F8E-72DE84C99556}" dt="2020-06-22T17:53:54.925" v="1608" actId="27636"/>
        <pc:sldMkLst>
          <pc:docMk/>
          <pc:sldMk cId="994413267" sldId="274"/>
        </pc:sldMkLst>
        <pc:spChg chg="mod">
          <ac:chgData name="Avigdor Rosensweig" userId="2c23bf757acee734" providerId="LiveId" clId="{1B0864DD-E9E2-4268-9F8E-72DE84C99556}" dt="2020-06-22T17:53:26.894" v="1601" actId="948"/>
          <ac:spMkLst>
            <pc:docMk/>
            <pc:sldMk cId="994413267" sldId="274"/>
            <ac:spMk id="2" creationId="{CF287414-A827-49C4-9BDE-3B8D7B232195}"/>
          </ac:spMkLst>
        </pc:spChg>
        <pc:spChg chg="mod">
          <ac:chgData name="Avigdor Rosensweig" userId="2c23bf757acee734" providerId="LiveId" clId="{1B0864DD-E9E2-4268-9F8E-72DE84C99556}" dt="2020-06-22T17:53:54.925" v="1608" actId="27636"/>
          <ac:spMkLst>
            <pc:docMk/>
            <pc:sldMk cId="994413267" sldId="274"/>
            <ac:spMk id="3" creationId="{1445B74B-1973-4FFB-91B3-2F1A068A9830}"/>
          </ac:spMkLst>
        </pc:spChg>
      </pc:sldChg>
      <pc:sldChg chg="new del ord">
        <pc:chgData name="Avigdor Rosensweig" userId="2c23bf757acee734" providerId="LiveId" clId="{1B0864DD-E9E2-4268-9F8E-72DE84C99556}" dt="2020-06-28T13:43:01.854" v="1643" actId="47"/>
        <pc:sldMkLst>
          <pc:docMk/>
          <pc:sldMk cId="4152634375" sldId="275"/>
        </pc:sldMkLst>
      </pc:sldChg>
      <pc:sldChg chg="modSp add">
        <pc:chgData name="Avigdor Rosensweig" userId="2c23bf757acee734" providerId="LiveId" clId="{1B0864DD-E9E2-4268-9F8E-72DE84C99556}" dt="2020-06-28T13:39:27.431" v="1621" actId="20577"/>
        <pc:sldMkLst>
          <pc:docMk/>
          <pc:sldMk cId="308525901" sldId="276"/>
        </pc:sldMkLst>
        <pc:graphicFrameChg chg="mod">
          <ac:chgData name="Avigdor Rosensweig" userId="2c23bf757acee734" providerId="LiveId" clId="{1B0864DD-E9E2-4268-9F8E-72DE84C99556}" dt="2020-06-28T13:39:27.431" v="1621" actId="20577"/>
          <ac:graphicFrameMkLst>
            <pc:docMk/>
            <pc:sldMk cId="308525901" sldId="276"/>
            <ac:graphicFrameMk id="4" creationId="{4572E07A-C306-4478-A04A-85CD2C65E3BE}"/>
          </ac:graphicFrameMkLst>
        </pc:graphicFrameChg>
      </pc:sldChg>
      <pc:sldChg chg="modSp new mod">
        <pc:chgData name="Avigdor Rosensweig" userId="2c23bf757acee734" providerId="LiveId" clId="{1B0864DD-E9E2-4268-9F8E-72DE84C99556}" dt="2020-06-28T13:40:16.800" v="1640" actId="20577"/>
        <pc:sldMkLst>
          <pc:docMk/>
          <pc:sldMk cId="514970584" sldId="277"/>
        </pc:sldMkLst>
        <pc:spChg chg="mod">
          <ac:chgData name="Avigdor Rosensweig" userId="2c23bf757acee734" providerId="LiveId" clId="{1B0864DD-E9E2-4268-9F8E-72DE84C99556}" dt="2020-06-28T13:40:16.800" v="1640" actId="20577"/>
          <ac:spMkLst>
            <pc:docMk/>
            <pc:sldMk cId="514970584" sldId="277"/>
            <ac:spMk id="2" creationId="{50C96D11-0482-45FC-B6F8-91A02AD32796}"/>
          </ac:spMkLst>
        </pc:spChg>
      </pc:sldChg>
      <pc:sldChg chg="new del">
        <pc:chgData name="Avigdor Rosensweig" userId="2c23bf757acee734" providerId="LiveId" clId="{1B0864DD-E9E2-4268-9F8E-72DE84C99556}" dt="2020-06-28T13:43:26.859" v="1646" actId="47"/>
        <pc:sldMkLst>
          <pc:docMk/>
          <pc:sldMk cId="2964251889" sldId="278"/>
        </pc:sldMkLst>
      </pc:sldChg>
      <pc:sldChg chg="add">
        <pc:chgData name="Avigdor Rosensweig" userId="2c23bf757acee734" providerId="LiveId" clId="{1B0864DD-E9E2-4268-9F8E-72DE84C99556}" dt="2020-06-28T13:43:25.182" v="1645"/>
        <pc:sldMkLst>
          <pc:docMk/>
          <pc:sldMk cId="2256475147" sldId="279"/>
        </pc:sldMkLst>
      </pc:sldChg>
      <pc:sldChg chg="new del">
        <pc:chgData name="Avigdor Rosensweig" userId="2c23bf757acee734" providerId="LiveId" clId="{1B0864DD-E9E2-4268-9F8E-72DE84C99556}" dt="2020-06-28T13:45:40.113" v="1709" actId="47"/>
        <pc:sldMkLst>
          <pc:docMk/>
          <pc:sldMk cId="3446916926" sldId="280"/>
        </pc:sldMkLst>
      </pc:sldChg>
      <pc:sldChg chg="addSp delSp modSp add mod">
        <pc:chgData name="Avigdor Rosensweig" userId="2c23bf757acee734" providerId="LiveId" clId="{1B0864DD-E9E2-4268-9F8E-72DE84C99556}" dt="2020-06-28T16:58:35.757" v="2143" actId="20577"/>
        <pc:sldMkLst>
          <pc:docMk/>
          <pc:sldMk cId="285865010" sldId="281"/>
        </pc:sldMkLst>
        <pc:spChg chg="del">
          <ac:chgData name="Avigdor Rosensweig" userId="2c23bf757acee734" providerId="LiveId" clId="{1B0864DD-E9E2-4268-9F8E-72DE84C99556}" dt="2020-06-28T13:48:05.023" v="1982" actId="478"/>
          <ac:spMkLst>
            <pc:docMk/>
            <pc:sldMk cId="285865010" sldId="281"/>
            <ac:spMk id="2" creationId="{6CC8C676-7B09-4FE8-8D6A-1BA3ED430C79}"/>
          </ac:spMkLst>
        </pc:spChg>
        <pc:spChg chg="add del mod">
          <ac:chgData name="Avigdor Rosensweig" userId="2c23bf757acee734" providerId="LiveId" clId="{1B0864DD-E9E2-4268-9F8E-72DE84C99556}" dt="2020-06-28T13:48:09.421" v="1983" actId="478"/>
          <ac:spMkLst>
            <pc:docMk/>
            <pc:sldMk cId="285865010" sldId="281"/>
            <ac:spMk id="5" creationId="{23C846AA-EF57-4BA4-B9FE-9E7122EBF6DB}"/>
          </ac:spMkLst>
        </pc:spChg>
        <pc:graphicFrameChg chg="mod">
          <ac:chgData name="Avigdor Rosensweig" userId="2c23bf757acee734" providerId="LiveId" clId="{1B0864DD-E9E2-4268-9F8E-72DE84C99556}" dt="2020-06-28T16:58:35.757" v="2143" actId="20577"/>
          <ac:graphicFrameMkLst>
            <pc:docMk/>
            <pc:sldMk cId="285865010" sldId="281"/>
            <ac:graphicFrameMk id="4" creationId="{655D2275-01FC-4AB3-AAAC-7A21FD65EAE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5853A5-92FB-49C0-86DA-948018734EA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60EA48D-FFDE-4100-BB41-CDDFC09C09D7}">
      <dgm:prSet phldrT="[Text]"/>
      <dgm:spPr/>
      <dgm:t>
        <a:bodyPr/>
        <a:lstStyle/>
        <a:p>
          <a:r>
            <a:rPr lang="he-IL" dirty="0"/>
            <a:t>בישול</a:t>
          </a:r>
          <a:endParaRPr lang="en-IL" dirty="0"/>
        </a:p>
      </dgm:t>
    </dgm:pt>
    <dgm:pt modelId="{035A3FBE-8B6A-419C-A1E5-3B7648CBF32C}" type="parTrans" cxnId="{E38ADCD2-B6CE-434D-9828-2E628FD2ABAB}">
      <dgm:prSet/>
      <dgm:spPr/>
      <dgm:t>
        <a:bodyPr/>
        <a:lstStyle/>
        <a:p>
          <a:endParaRPr lang="en-IL"/>
        </a:p>
      </dgm:t>
    </dgm:pt>
    <dgm:pt modelId="{9149B0C1-97F9-426A-8A66-006A15675869}" type="sibTrans" cxnId="{E38ADCD2-B6CE-434D-9828-2E628FD2ABAB}">
      <dgm:prSet/>
      <dgm:spPr/>
      <dgm:t>
        <a:bodyPr/>
        <a:lstStyle/>
        <a:p>
          <a:endParaRPr lang="en-IL"/>
        </a:p>
      </dgm:t>
    </dgm:pt>
    <dgm:pt modelId="{FCAAA423-9DD0-4DA4-A7FA-6C0D9246406D}">
      <dgm:prSet phldrT="[Text]"/>
      <dgm:spPr/>
      <dgm:t>
        <a:bodyPr/>
        <a:lstStyle/>
        <a:p>
          <a:r>
            <a:rPr lang="en-US" dirty="0"/>
            <a:t>Improving food through heat</a:t>
          </a:r>
          <a:endParaRPr lang="en-IL" dirty="0"/>
        </a:p>
      </dgm:t>
    </dgm:pt>
    <dgm:pt modelId="{1B03F181-9609-49DC-907B-27330331E587}" type="parTrans" cxnId="{F31D27B4-AFF8-4394-AEC0-3D84E1C9D1CF}">
      <dgm:prSet/>
      <dgm:spPr/>
      <dgm:t>
        <a:bodyPr/>
        <a:lstStyle/>
        <a:p>
          <a:endParaRPr lang="en-IL"/>
        </a:p>
      </dgm:t>
    </dgm:pt>
    <dgm:pt modelId="{105DE6A1-7D90-472D-86DC-CBFC9FE4D012}" type="sibTrans" cxnId="{F31D27B4-AFF8-4394-AEC0-3D84E1C9D1CF}">
      <dgm:prSet/>
      <dgm:spPr/>
      <dgm:t>
        <a:bodyPr/>
        <a:lstStyle/>
        <a:p>
          <a:endParaRPr lang="en-IL"/>
        </a:p>
      </dgm:t>
    </dgm:pt>
    <dgm:pt modelId="{043BCC95-0DD5-46CF-9311-14988268A0FE}">
      <dgm:prSet phldrT="[Text]"/>
      <dgm:spPr/>
      <dgm:t>
        <a:bodyPr/>
        <a:lstStyle/>
        <a:p>
          <a:r>
            <a:rPr lang="en-US" dirty="0"/>
            <a:t>Making food (more) Edible </a:t>
          </a:r>
          <a:endParaRPr lang="en-IL" dirty="0"/>
        </a:p>
      </dgm:t>
    </dgm:pt>
    <dgm:pt modelId="{88EA1C94-4682-4177-ADE7-380551ABD075}" type="parTrans" cxnId="{1B06BB3E-D64F-487D-943B-FF838D1FC17C}">
      <dgm:prSet/>
      <dgm:spPr/>
      <dgm:t>
        <a:bodyPr/>
        <a:lstStyle/>
        <a:p>
          <a:endParaRPr lang="en-IL"/>
        </a:p>
      </dgm:t>
    </dgm:pt>
    <dgm:pt modelId="{69C0F4BA-B8E0-4F83-8E45-472177485C69}" type="sibTrans" cxnId="{1B06BB3E-D64F-487D-943B-FF838D1FC17C}">
      <dgm:prSet/>
      <dgm:spPr/>
      <dgm:t>
        <a:bodyPr/>
        <a:lstStyle/>
        <a:p>
          <a:endParaRPr lang="en-IL"/>
        </a:p>
      </dgm:t>
    </dgm:pt>
    <dgm:pt modelId="{CA81CE0D-2414-47F7-8132-2801643A7844}">
      <dgm:prSet phldrT="[Text]"/>
      <dgm:spPr/>
      <dgm:t>
        <a:bodyPr/>
        <a:lstStyle/>
        <a:p>
          <a:r>
            <a:rPr lang="en-US" dirty="0"/>
            <a:t>Creating food</a:t>
          </a:r>
          <a:endParaRPr lang="en-IL" dirty="0"/>
        </a:p>
      </dgm:t>
    </dgm:pt>
    <dgm:pt modelId="{C9FF0887-4D58-4199-AB83-4BD9B639A24A}" type="parTrans" cxnId="{8AEDDB50-B698-4F0E-9761-507B76AE1BB4}">
      <dgm:prSet/>
      <dgm:spPr/>
      <dgm:t>
        <a:bodyPr/>
        <a:lstStyle/>
        <a:p>
          <a:endParaRPr lang="en-IL"/>
        </a:p>
      </dgm:t>
    </dgm:pt>
    <dgm:pt modelId="{BC709611-5ED5-45BD-A102-01ACF474BCEC}" type="sibTrans" cxnId="{8AEDDB50-B698-4F0E-9761-507B76AE1BB4}">
      <dgm:prSet/>
      <dgm:spPr/>
      <dgm:t>
        <a:bodyPr/>
        <a:lstStyle/>
        <a:p>
          <a:endParaRPr lang="en-IL"/>
        </a:p>
      </dgm:t>
    </dgm:pt>
    <dgm:pt modelId="{FAD043C8-A0FE-44E4-B8F3-3C883FC26578}">
      <dgm:prSet phldrT="[Text]"/>
      <dgm:spPr/>
      <dgm:t>
        <a:bodyPr/>
        <a:lstStyle/>
        <a:p>
          <a:r>
            <a:rPr lang="en-US" dirty="0" err="1"/>
            <a:t>Taz</a:t>
          </a:r>
          <a:r>
            <a:rPr lang="en-US" dirty="0"/>
            <a:t>- Introducing a new flavor/Improving taste</a:t>
          </a:r>
          <a:endParaRPr lang="en-IL" dirty="0"/>
        </a:p>
      </dgm:t>
    </dgm:pt>
    <dgm:pt modelId="{8F8E277F-0E5F-45C7-9C3A-8C9DB0F2814C}" type="parTrans" cxnId="{DD5439C1-242B-45AC-91FF-59BAE3A8F86C}">
      <dgm:prSet/>
      <dgm:spPr/>
      <dgm:t>
        <a:bodyPr/>
        <a:lstStyle/>
        <a:p>
          <a:endParaRPr lang="en-IL"/>
        </a:p>
      </dgm:t>
    </dgm:pt>
    <dgm:pt modelId="{82A2D4D7-12AA-4E65-8CCC-E23C561DA3F2}" type="sibTrans" cxnId="{DD5439C1-242B-45AC-91FF-59BAE3A8F86C}">
      <dgm:prSet/>
      <dgm:spPr/>
      <dgm:t>
        <a:bodyPr/>
        <a:lstStyle/>
        <a:p>
          <a:endParaRPr lang="en-IL"/>
        </a:p>
      </dgm:t>
    </dgm:pt>
    <dgm:pt modelId="{1FFD99EF-B633-495C-BAE8-4CB1443B0700}">
      <dgm:prSet phldrT="[Text]"/>
      <dgm:spPr/>
      <dgm:t>
        <a:bodyPr/>
        <a:lstStyle/>
        <a:p>
          <a:r>
            <a:rPr lang="en-US" dirty="0" err="1"/>
            <a:t>Bishul</a:t>
          </a:r>
          <a:r>
            <a:rPr lang="en-US" dirty="0"/>
            <a:t> as a chemical process</a:t>
          </a:r>
          <a:endParaRPr lang="en-IL" dirty="0"/>
        </a:p>
      </dgm:t>
    </dgm:pt>
    <dgm:pt modelId="{451C46AB-98B8-4E51-A877-7258A216FD6D}" type="parTrans" cxnId="{6EE36B92-D384-4E26-B806-4030014143B8}">
      <dgm:prSet/>
      <dgm:spPr/>
      <dgm:t>
        <a:bodyPr/>
        <a:lstStyle/>
        <a:p>
          <a:endParaRPr lang="en-IL"/>
        </a:p>
      </dgm:t>
    </dgm:pt>
    <dgm:pt modelId="{CC97CC0B-8AEF-4642-939D-56D5858A0B1E}" type="sibTrans" cxnId="{6EE36B92-D384-4E26-B806-4030014143B8}">
      <dgm:prSet/>
      <dgm:spPr/>
      <dgm:t>
        <a:bodyPr/>
        <a:lstStyle/>
        <a:p>
          <a:endParaRPr lang="en-IL"/>
        </a:p>
      </dgm:t>
    </dgm:pt>
    <dgm:pt modelId="{14115984-053D-442B-9B77-4A29D57FFC1B}" type="pres">
      <dgm:prSet presAssocID="{465853A5-92FB-49C0-86DA-948018734EA8}" presName="hierChild1" presStyleCnt="0">
        <dgm:presLayoutVars>
          <dgm:chPref val="1"/>
          <dgm:dir/>
          <dgm:animOne val="branch"/>
          <dgm:animLvl val="lvl"/>
          <dgm:resizeHandles/>
        </dgm:presLayoutVars>
      </dgm:prSet>
      <dgm:spPr/>
    </dgm:pt>
    <dgm:pt modelId="{302A2ADB-A1E7-41AC-A54F-8F96DEE0225C}" type="pres">
      <dgm:prSet presAssocID="{F60EA48D-FFDE-4100-BB41-CDDFC09C09D7}" presName="hierRoot1" presStyleCnt="0"/>
      <dgm:spPr/>
    </dgm:pt>
    <dgm:pt modelId="{A0A4EF56-C19F-4035-ADA4-BECD7A55BAD4}" type="pres">
      <dgm:prSet presAssocID="{F60EA48D-FFDE-4100-BB41-CDDFC09C09D7}" presName="composite" presStyleCnt="0"/>
      <dgm:spPr/>
    </dgm:pt>
    <dgm:pt modelId="{4C5DE153-C984-405A-8229-925C1A317A02}" type="pres">
      <dgm:prSet presAssocID="{F60EA48D-FFDE-4100-BB41-CDDFC09C09D7}" presName="background" presStyleLbl="node0" presStyleIdx="0" presStyleCnt="1"/>
      <dgm:spPr/>
    </dgm:pt>
    <dgm:pt modelId="{F9EAC340-0C93-4725-AF6E-24B6307702B8}" type="pres">
      <dgm:prSet presAssocID="{F60EA48D-FFDE-4100-BB41-CDDFC09C09D7}" presName="text" presStyleLbl="fgAcc0" presStyleIdx="0" presStyleCnt="1">
        <dgm:presLayoutVars>
          <dgm:chPref val="3"/>
        </dgm:presLayoutVars>
      </dgm:prSet>
      <dgm:spPr/>
    </dgm:pt>
    <dgm:pt modelId="{18CD4318-74B1-470E-8C15-2DBE79B38475}" type="pres">
      <dgm:prSet presAssocID="{F60EA48D-FFDE-4100-BB41-CDDFC09C09D7}" presName="hierChild2" presStyleCnt="0"/>
      <dgm:spPr/>
    </dgm:pt>
    <dgm:pt modelId="{C3E5F9A5-0E60-46A2-9280-A7B22FE2B36F}" type="pres">
      <dgm:prSet presAssocID="{1B03F181-9609-49DC-907B-27330331E587}" presName="Name10" presStyleLbl="parChTrans1D2" presStyleIdx="0" presStyleCnt="4"/>
      <dgm:spPr/>
    </dgm:pt>
    <dgm:pt modelId="{7A848D0E-31AB-41BB-91D0-5E8973A38248}" type="pres">
      <dgm:prSet presAssocID="{FCAAA423-9DD0-4DA4-A7FA-6C0D9246406D}" presName="hierRoot2" presStyleCnt="0"/>
      <dgm:spPr/>
    </dgm:pt>
    <dgm:pt modelId="{27FD2071-FF13-4DF1-B4A1-D1087E1B77DC}" type="pres">
      <dgm:prSet presAssocID="{FCAAA423-9DD0-4DA4-A7FA-6C0D9246406D}" presName="composite2" presStyleCnt="0"/>
      <dgm:spPr/>
    </dgm:pt>
    <dgm:pt modelId="{2DE41DF1-3C36-4046-A260-D31C1F37450A}" type="pres">
      <dgm:prSet presAssocID="{FCAAA423-9DD0-4DA4-A7FA-6C0D9246406D}" presName="background2" presStyleLbl="node2" presStyleIdx="0" presStyleCnt="4"/>
      <dgm:spPr/>
    </dgm:pt>
    <dgm:pt modelId="{EB445780-EA38-4D52-B9EC-75FD00D871F3}" type="pres">
      <dgm:prSet presAssocID="{FCAAA423-9DD0-4DA4-A7FA-6C0D9246406D}" presName="text2" presStyleLbl="fgAcc2" presStyleIdx="0" presStyleCnt="4">
        <dgm:presLayoutVars>
          <dgm:chPref val="3"/>
        </dgm:presLayoutVars>
      </dgm:prSet>
      <dgm:spPr/>
    </dgm:pt>
    <dgm:pt modelId="{0D6B4F8A-C830-4822-A84C-0492DCE06574}" type="pres">
      <dgm:prSet presAssocID="{FCAAA423-9DD0-4DA4-A7FA-6C0D9246406D}" presName="hierChild3" presStyleCnt="0"/>
      <dgm:spPr/>
    </dgm:pt>
    <dgm:pt modelId="{3ED678E9-30D9-4633-B41A-EF68584BC1A3}" type="pres">
      <dgm:prSet presAssocID="{8F8E277F-0E5F-45C7-9C3A-8C9DB0F2814C}" presName="Name17" presStyleLbl="parChTrans1D3" presStyleIdx="0" presStyleCnt="1"/>
      <dgm:spPr/>
    </dgm:pt>
    <dgm:pt modelId="{799D8F31-D1B7-484E-B139-82CDCD5E4AD9}" type="pres">
      <dgm:prSet presAssocID="{FAD043C8-A0FE-44E4-B8F3-3C883FC26578}" presName="hierRoot3" presStyleCnt="0"/>
      <dgm:spPr/>
    </dgm:pt>
    <dgm:pt modelId="{B82898AC-152D-481B-92F2-3D0847D834A9}" type="pres">
      <dgm:prSet presAssocID="{FAD043C8-A0FE-44E4-B8F3-3C883FC26578}" presName="composite3" presStyleCnt="0"/>
      <dgm:spPr/>
    </dgm:pt>
    <dgm:pt modelId="{D15FAD27-16F3-4605-810B-3D124F6D96F6}" type="pres">
      <dgm:prSet presAssocID="{FAD043C8-A0FE-44E4-B8F3-3C883FC26578}" presName="background3" presStyleLbl="node3" presStyleIdx="0" presStyleCnt="1"/>
      <dgm:spPr/>
    </dgm:pt>
    <dgm:pt modelId="{964A7866-1949-40CC-8874-9FA1699E46C0}" type="pres">
      <dgm:prSet presAssocID="{FAD043C8-A0FE-44E4-B8F3-3C883FC26578}" presName="text3" presStyleLbl="fgAcc3" presStyleIdx="0" presStyleCnt="1">
        <dgm:presLayoutVars>
          <dgm:chPref val="3"/>
        </dgm:presLayoutVars>
      </dgm:prSet>
      <dgm:spPr/>
    </dgm:pt>
    <dgm:pt modelId="{49DFF002-A1ED-40A1-8C4A-1CF47A644E2B}" type="pres">
      <dgm:prSet presAssocID="{FAD043C8-A0FE-44E4-B8F3-3C883FC26578}" presName="hierChild4" presStyleCnt="0"/>
      <dgm:spPr/>
    </dgm:pt>
    <dgm:pt modelId="{1203FDCE-B81F-4663-92B4-2A6B8520285C}" type="pres">
      <dgm:prSet presAssocID="{88EA1C94-4682-4177-ADE7-380551ABD075}" presName="Name10" presStyleLbl="parChTrans1D2" presStyleIdx="1" presStyleCnt="4"/>
      <dgm:spPr/>
    </dgm:pt>
    <dgm:pt modelId="{DCA4E9D1-51CE-489E-9E5C-B673FD3D9884}" type="pres">
      <dgm:prSet presAssocID="{043BCC95-0DD5-46CF-9311-14988268A0FE}" presName="hierRoot2" presStyleCnt="0"/>
      <dgm:spPr/>
    </dgm:pt>
    <dgm:pt modelId="{0A7EC2B4-E193-489B-9677-8B2A7EF28D12}" type="pres">
      <dgm:prSet presAssocID="{043BCC95-0DD5-46CF-9311-14988268A0FE}" presName="composite2" presStyleCnt="0"/>
      <dgm:spPr/>
    </dgm:pt>
    <dgm:pt modelId="{5E60CAD5-3981-407E-8C70-D5B1E7EAF3AE}" type="pres">
      <dgm:prSet presAssocID="{043BCC95-0DD5-46CF-9311-14988268A0FE}" presName="background2" presStyleLbl="node2" presStyleIdx="1" presStyleCnt="4"/>
      <dgm:spPr/>
    </dgm:pt>
    <dgm:pt modelId="{DCEE06BF-8662-44A0-BE9B-774EF61F4989}" type="pres">
      <dgm:prSet presAssocID="{043BCC95-0DD5-46CF-9311-14988268A0FE}" presName="text2" presStyleLbl="fgAcc2" presStyleIdx="1" presStyleCnt="4">
        <dgm:presLayoutVars>
          <dgm:chPref val="3"/>
        </dgm:presLayoutVars>
      </dgm:prSet>
      <dgm:spPr/>
    </dgm:pt>
    <dgm:pt modelId="{DDFBC111-6C5F-462E-A480-6006DB431DE5}" type="pres">
      <dgm:prSet presAssocID="{043BCC95-0DD5-46CF-9311-14988268A0FE}" presName="hierChild3" presStyleCnt="0"/>
      <dgm:spPr/>
    </dgm:pt>
    <dgm:pt modelId="{8D304BD2-4460-4B01-B8E8-9B132211C679}" type="pres">
      <dgm:prSet presAssocID="{C9FF0887-4D58-4199-AB83-4BD9B639A24A}" presName="Name10" presStyleLbl="parChTrans1D2" presStyleIdx="2" presStyleCnt="4"/>
      <dgm:spPr/>
    </dgm:pt>
    <dgm:pt modelId="{83661486-1144-4D28-88C5-7B6536041CDD}" type="pres">
      <dgm:prSet presAssocID="{CA81CE0D-2414-47F7-8132-2801643A7844}" presName="hierRoot2" presStyleCnt="0"/>
      <dgm:spPr/>
    </dgm:pt>
    <dgm:pt modelId="{7106F625-8C3A-465F-BEFE-21BF00743B50}" type="pres">
      <dgm:prSet presAssocID="{CA81CE0D-2414-47F7-8132-2801643A7844}" presName="composite2" presStyleCnt="0"/>
      <dgm:spPr/>
    </dgm:pt>
    <dgm:pt modelId="{A434F6DA-9E41-49F7-B0FE-62A8BA88A9AA}" type="pres">
      <dgm:prSet presAssocID="{CA81CE0D-2414-47F7-8132-2801643A7844}" presName="background2" presStyleLbl="node2" presStyleIdx="2" presStyleCnt="4"/>
      <dgm:spPr/>
    </dgm:pt>
    <dgm:pt modelId="{132C0C5A-DBE6-45AE-98BC-46B8C555D00D}" type="pres">
      <dgm:prSet presAssocID="{CA81CE0D-2414-47F7-8132-2801643A7844}" presName="text2" presStyleLbl="fgAcc2" presStyleIdx="2" presStyleCnt="4">
        <dgm:presLayoutVars>
          <dgm:chPref val="3"/>
        </dgm:presLayoutVars>
      </dgm:prSet>
      <dgm:spPr/>
    </dgm:pt>
    <dgm:pt modelId="{837CE79F-EA94-4B6A-A632-5C20AAD4F4DD}" type="pres">
      <dgm:prSet presAssocID="{CA81CE0D-2414-47F7-8132-2801643A7844}" presName="hierChild3" presStyleCnt="0"/>
      <dgm:spPr/>
    </dgm:pt>
    <dgm:pt modelId="{32CCC3F4-EF72-446B-B691-8435B9795C15}" type="pres">
      <dgm:prSet presAssocID="{451C46AB-98B8-4E51-A877-7258A216FD6D}" presName="Name10" presStyleLbl="parChTrans1D2" presStyleIdx="3" presStyleCnt="4"/>
      <dgm:spPr/>
    </dgm:pt>
    <dgm:pt modelId="{EA538670-FE19-4496-BD37-D9AE7958FA22}" type="pres">
      <dgm:prSet presAssocID="{1FFD99EF-B633-495C-BAE8-4CB1443B0700}" presName="hierRoot2" presStyleCnt="0"/>
      <dgm:spPr/>
    </dgm:pt>
    <dgm:pt modelId="{03E7D08E-1011-4520-BFDF-F67CB9113A40}" type="pres">
      <dgm:prSet presAssocID="{1FFD99EF-B633-495C-BAE8-4CB1443B0700}" presName="composite2" presStyleCnt="0"/>
      <dgm:spPr/>
    </dgm:pt>
    <dgm:pt modelId="{32B67B11-B13C-4300-8CE6-C9BE6C6655B2}" type="pres">
      <dgm:prSet presAssocID="{1FFD99EF-B633-495C-BAE8-4CB1443B0700}" presName="background2" presStyleLbl="node2" presStyleIdx="3" presStyleCnt="4"/>
      <dgm:spPr/>
    </dgm:pt>
    <dgm:pt modelId="{88C7A391-5DE7-41C0-8B50-D885C776FE6B}" type="pres">
      <dgm:prSet presAssocID="{1FFD99EF-B633-495C-BAE8-4CB1443B0700}" presName="text2" presStyleLbl="fgAcc2" presStyleIdx="3" presStyleCnt="4">
        <dgm:presLayoutVars>
          <dgm:chPref val="3"/>
        </dgm:presLayoutVars>
      </dgm:prSet>
      <dgm:spPr/>
    </dgm:pt>
    <dgm:pt modelId="{3B78270F-5050-4E34-95A3-2CC220C7F0A0}" type="pres">
      <dgm:prSet presAssocID="{1FFD99EF-B633-495C-BAE8-4CB1443B0700}" presName="hierChild3" presStyleCnt="0"/>
      <dgm:spPr/>
    </dgm:pt>
  </dgm:ptLst>
  <dgm:cxnLst>
    <dgm:cxn modelId="{4EE26403-175F-4B66-8C1E-1DF1165AE863}" type="presOf" srcId="{451C46AB-98B8-4E51-A877-7258A216FD6D}" destId="{32CCC3F4-EF72-446B-B691-8435B9795C15}" srcOrd="0" destOrd="0" presId="urn:microsoft.com/office/officeart/2005/8/layout/hierarchy1"/>
    <dgm:cxn modelId="{A40D821A-E98F-413D-9E61-4A0167A18E63}" type="presOf" srcId="{1B03F181-9609-49DC-907B-27330331E587}" destId="{C3E5F9A5-0E60-46A2-9280-A7B22FE2B36F}" srcOrd="0" destOrd="0" presId="urn:microsoft.com/office/officeart/2005/8/layout/hierarchy1"/>
    <dgm:cxn modelId="{1B06BB3E-D64F-487D-943B-FF838D1FC17C}" srcId="{F60EA48D-FFDE-4100-BB41-CDDFC09C09D7}" destId="{043BCC95-0DD5-46CF-9311-14988268A0FE}" srcOrd="1" destOrd="0" parTransId="{88EA1C94-4682-4177-ADE7-380551ABD075}" sibTransId="{69C0F4BA-B8E0-4F83-8E45-472177485C69}"/>
    <dgm:cxn modelId="{EFB3C33F-2607-43B2-B081-6FD12541647D}" type="presOf" srcId="{043BCC95-0DD5-46CF-9311-14988268A0FE}" destId="{DCEE06BF-8662-44A0-BE9B-774EF61F4989}" srcOrd="0" destOrd="0" presId="urn:microsoft.com/office/officeart/2005/8/layout/hierarchy1"/>
    <dgm:cxn modelId="{1239035F-0538-4AF3-B4C0-33559E997B3B}" type="presOf" srcId="{F60EA48D-FFDE-4100-BB41-CDDFC09C09D7}" destId="{F9EAC340-0C93-4725-AF6E-24B6307702B8}" srcOrd="0" destOrd="0" presId="urn:microsoft.com/office/officeart/2005/8/layout/hierarchy1"/>
    <dgm:cxn modelId="{8D9A366C-EB67-4108-8453-9A735AC4A6EF}" type="presOf" srcId="{1FFD99EF-B633-495C-BAE8-4CB1443B0700}" destId="{88C7A391-5DE7-41C0-8B50-D885C776FE6B}" srcOrd="0" destOrd="0" presId="urn:microsoft.com/office/officeart/2005/8/layout/hierarchy1"/>
    <dgm:cxn modelId="{8AEDDB50-B698-4F0E-9761-507B76AE1BB4}" srcId="{F60EA48D-FFDE-4100-BB41-CDDFC09C09D7}" destId="{CA81CE0D-2414-47F7-8132-2801643A7844}" srcOrd="2" destOrd="0" parTransId="{C9FF0887-4D58-4199-AB83-4BD9B639A24A}" sibTransId="{BC709611-5ED5-45BD-A102-01ACF474BCEC}"/>
    <dgm:cxn modelId="{78A9D984-6D05-42C8-BE5B-392C9545749B}" type="presOf" srcId="{88EA1C94-4682-4177-ADE7-380551ABD075}" destId="{1203FDCE-B81F-4663-92B4-2A6B8520285C}" srcOrd="0" destOrd="0" presId="urn:microsoft.com/office/officeart/2005/8/layout/hierarchy1"/>
    <dgm:cxn modelId="{6EE36B92-D384-4E26-B806-4030014143B8}" srcId="{F60EA48D-FFDE-4100-BB41-CDDFC09C09D7}" destId="{1FFD99EF-B633-495C-BAE8-4CB1443B0700}" srcOrd="3" destOrd="0" parTransId="{451C46AB-98B8-4E51-A877-7258A216FD6D}" sibTransId="{CC97CC0B-8AEF-4642-939D-56D5858A0B1E}"/>
    <dgm:cxn modelId="{74D0E494-4AAE-47AA-A6CB-931FF176B9F5}" type="presOf" srcId="{FCAAA423-9DD0-4DA4-A7FA-6C0D9246406D}" destId="{EB445780-EA38-4D52-B9EC-75FD00D871F3}" srcOrd="0" destOrd="0" presId="urn:microsoft.com/office/officeart/2005/8/layout/hierarchy1"/>
    <dgm:cxn modelId="{34708FA1-51AC-4A2C-99D4-6E8830349512}" type="presOf" srcId="{CA81CE0D-2414-47F7-8132-2801643A7844}" destId="{132C0C5A-DBE6-45AE-98BC-46B8C555D00D}" srcOrd="0" destOrd="0" presId="urn:microsoft.com/office/officeart/2005/8/layout/hierarchy1"/>
    <dgm:cxn modelId="{F31D27B4-AFF8-4394-AEC0-3D84E1C9D1CF}" srcId="{F60EA48D-FFDE-4100-BB41-CDDFC09C09D7}" destId="{FCAAA423-9DD0-4DA4-A7FA-6C0D9246406D}" srcOrd="0" destOrd="0" parTransId="{1B03F181-9609-49DC-907B-27330331E587}" sibTransId="{105DE6A1-7D90-472D-86DC-CBFC9FE4D012}"/>
    <dgm:cxn modelId="{DD5439C1-242B-45AC-91FF-59BAE3A8F86C}" srcId="{FCAAA423-9DD0-4DA4-A7FA-6C0D9246406D}" destId="{FAD043C8-A0FE-44E4-B8F3-3C883FC26578}" srcOrd="0" destOrd="0" parTransId="{8F8E277F-0E5F-45C7-9C3A-8C9DB0F2814C}" sibTransId="{82A2D4D7-12AA-4E65-8CCC-E23C561DA3F2}"/>
    <dgm:cxn modelId="{E38ADCD2-B6CE-434D-9828-2E628FD2ABAB}" srcId="{465853A5-92FB-49C0-86DA-948018734EA8}" destId="{F60EA48D-FFDE-4100-BB41-CDDFC09C09D7}" srcOrd="0" destOrd="0" parTransId="{035A3FBE-8B6A-419C-A1E5-3B7648CBF32C}" sibTransId="{9149B0C1-97F9-426A-8A66-006A15675869}"/>
    <dgm:cxn modelId="{887961DC-BDC0-47CC-AE21-E60078088B22}" type="presOf" srcId="{FAD043C8-A0FE-44E4-B8F3-3C883FC26578}" destId="{964A7866-1949-40CC-8874-9FA1699E46C0}" srcOrd="0" destOrd="0" presId="urn:microsoft.com/office/officeart/2005/8/layout/hierarchy1"/>
    <dgm:cxn modelId="{578769E2-2B67-4571-871A-A4584A8EC27B}" type="presOf" srcId="{465853A5-92FB-49C0-86DA-948018734EA8}" destId="{14115984-053D-442B-9B77-4A29D57FFC1B}" srcOrd="0" destOrd="0" presId="urn:microsoft.com/office/officeart/2005/8/layout/hierarchy1"/>
    <dgm:cxn modelId="{8213E8F7-84FC-4C63-B29D-B55D7954ABEB}" type="presOf" srcId="{8F8E277F-0E5F-45C7-9C3A-8C9DB0F2814C}" destId="{3ED678E9-30D9-4633-B41A-EF68584BC1A3}" srcOrd="0" destOrd="0" presId="urn:microsoft.com/office/officeart/2005/8/layout/hierarchy1"/>
    <dgm:cxn modelId="{49C7E3F9-2E77-457A-861E-8358753C63ED}" type="presOf" srcId="{C9FF0887-4D58-4199-AB83-4BD9B639A24A}" destId="{8D304BD2-4460-4B01-B8E8-9B132211C679}" srcOrd="0" destOrd="0" presId="urn:microsoft.com/office/officeart/2005/8/layout/hierarchy1"/>
    <dgm:cxn modelId="{3B9C9C7D-3E00-4705-A21D-D91B6D5BA3C1}" type="presParOf" srcId="{14115984-053D-442B-9B77-4A29D57FFC1B}" destId="{302A2ADB-A1E7-41AC-A54F-8F96DEE0225C}" srcOrd="0" destOrd="0" presId="urn:microsoft.com/office/officeart/2005/8/layout/hierarchy1"/>
    <dgm:cxn modelId="{893BBEAB-6E09-4DE0-9B19-56F183F44A97}" type="presParOf" srcId="{302A2ADB-A1E7-41AC-A54F-8F96DEE0225C}" destId="{A0A4EF56-C19F-4035-ADA4-BECD7A55BAD4}" srcOrd="0" destOrd="0" presId="urn:microsoft.com/office/officeart/2005/8/layout/hierarchy1"/>
    <dgm:cxn modelId="{52D0561D-F0DA-4E5F-85D6-324F49B6A9BF}" type="presParOf" srcId="{A0A4EF56-C19F-4035-ADA4-BECD7A55BAD4}" destId="{4C5DE153-C984-405A-8229-925C1A317A02}" srcOrd="0" destOrd="0" presId="urn:microsoft.com/office/officeart/2005/8/layout/hierarchy1"/>
    <dgm:cxn modelId="{4CAC5804-E035-4B93-AA69-99DA63CCFA8E}" type="presParOf" srcId="{A0A4EF56-C19F-4035-ADA4-BECD7A55BAD4}" destId="{F9EAC340-0C93-4725-AF6E-24B6307702B8}" srcOrd="1" destOrd="0" presId="urn:microsoft.com/office/officeart/2005/8/layout/hierarchy1"/>
    <dgm:cxn modelId="{9423A1E8-0FF1-4785-A747-C4732E28E3E6}" type="presParOf" srcId="{302A2ADB-A1E7-41AC-A54F-8F96DEE0225C}" destId="{18CD4318-74B1-470E-8C15-2DBE79B38475}" srcOrd="1" destOrd="0" presId="urn:microsoft.com/office/officeart/2005/8/layout/hierarchy1"/>
    <dgm:cxn modelId="{2C1D7987-CDAA-4056-B7D0-6E8C6DAA5228}" type="presParOf" srcId="{18CD4318-74B1-470E-8C15-2DBE79B38475}" destId="{C3E5F9A5-0E60-46A2-9280-A7B22FE2B36F}" srcOrd="0" destOrd="0" presId="urn:microsoft.com/office/officeart/2005/8/layout/hierarchy1"/>
    <dgm:cxn modelId="{0AD0CE61-05ED-45BE-B698-57ED183F4179}" type="presParOf" srcId="{18CD4318-74B1-470E-8C15-2DBE79B38475}" destId="{7A848D0E-31AB-41BB-91D0-5E8973A38248}" srcOrd="1" destOrd="0" presId="urn:microsoft.com/office/officeart/2005/8/layout/hierarchy1"/>
    <dgm:cxn modelId="{5442E3F5-539D-4561-B752-646786751373}" type="presParOf" srcId="{7A848D0E-31AB-41BB-91D0-5E8973A38248}" destId="{27FD2071-FF13-4DF1-B4A1-D1087E1B77DC}" srcOrd="0" destOrd="0" presId="urn:microsoft.com/office/officeart/2005/8/layout/hierarchy1"/>
    <dgm:cxn modelId="{3EB82B72-16F0-4264-8390-DECDA9CD77D5}" type="presParOf" srcId="{27FD2071-FF13-4DF1-B4A1-D1087E1B77DC}" destId="{2DE41DF1-3C36-4046-A260-D31C1F37450A}" srcOrd="0" destOrd="0" presId="urn:microsoft.com/office/officeart/2005/8/layout/hierarchy1"/>
    <dgm:cxn modelId="{B1ADEF73-364C-400B-B78C-34237D289BF5}" type="presParOf" srcId="{27FD2071-FF13-4DF1-B4A1-D1087E1B77DC}" destId="{EB445780-EA38-4D52-B9EC-75FD00D871F3}" srcOrd="1" destOrd="0" presId="urn:microsoft.com/office/officeart/2005/8/layout/hierarchy1"/>
    <dgm:cxn modelId="{F63CC011-DE38-4C56-9D3E-4BDAED97625E}" type="presParOf" srcId="{7A848D0E-31AB-41BB-91D0-5E8973A38248}" destId="{0D6B4F8A-C830-4822-A84C-0492DCE06574}" srcOrd="1" destOrd="0" presId="urn:microsoft.com/office/officeart/2005/8/layout/hierarchy1"/>
    <dgm:cxn modelId="{E6305165-67BD-4E4B-98D4-9177F9B59318}" type="presParOf" srcId="{0D6B4F8A-C830-4822-A84C-0492DCE06574}" destId="{3ED678E9-30D9-4633-B41A-EF68584BC1A3}" srcOrd="0" destOrd="0" presId="urn:microsoft.com/office/officeart/2005/8/layout/hierarchy1"/>
    <dgm:cxn modelId="{4D1335FD-7AE7-4023-A2DF-08EE4ACA7B81}" type="presParOf" srcId="{0D6B4F8A-C830-4822-A84C-0492DCE06574}" destId="{799D8F31-D1B7-484E-B139-82CDCD5E4AD9}" srcOrd="1" destOrd="0" presId="urn:microsoft.com/office/officeart/2005/8/layout/hierarchy1"/>
    <dgm:cxn modelId="{EA045FCF-B006-4BB9-B845-C4D2A4C1BFEF}" type="presParOf" srcId="{799D8F31-D1B7-484E-B139-82CDCD5E4AD9}" destId="{B82898AC-152D-481B-92F2-3D0847D834A9}" srcOrd="0" destOrd="0" presId="urn:microsoft.com/office/officeart/2005/8/layout/hierarchy1"/>
    <dgm:cxn modelId="{EAB0DCF0-2DFF-4416-8E5D-968808AC4774}" type="presParOf" srcId="{B82898AC-152D-481B-92F2-3D0847D834A9}" destId="{D15FAD27-16F3-4605-810B-3D124F6D96F6}" srcOrd="0" destOrd="0" presId="urn:microsoft.com/office/officeart/2005/8/layout/hierarchy1"/>
    <dgm:cxn modelId="{2CEFF6D3-1883-4890-9DBB-60D14894EE8C}" type="presParOf" srcId="{B82898AC-152D-481B-92F2-3D0847D834A9}" destId="{964A7866-1949-40CC-8874-9FA1699E46C0}" srcOrd="1" destOrd="0" presId="urn:microsoft.com/office/officeart/2005/8/layout/hierarchy1"/>
    <dgm:cxn modelId="{D0AB035C-2FD8-45E6-9E77-28B6D2C910D2}" type="presParOf" srcId="{799D8F31-D1B7-484E-B139-82CDCD5E4AD9}" destId="{49DFF002-A1ED-40A1-8C4A-1CF47A644E2B}" srcOrd="1" destOrd="0" presId="urn:microsoft.com/office/officeart/2005/8/layout/hierarchy1"/>
    <dgm:cxn modelId="{3275CB44-D292-497C-B274-B29B32089904}" type="presParOf" srcId="{18CD4318-74B1-470E-8C15-2DBE79B38475}" destId="{1203FDCE-B81F-4663-92B4-2A6B8520285C}" srcOrd="2" destOrd="0" presId="urn:microsoft.com/office/officeart/2005/8/layout/hierarchy1"/>
    <dgm:cxn modelId="{33156F10-8BCD-4403-A8F4-94489D2879FF}" type="presParOf" srcId="{18CD4318-74B1-470E-8C15-2DBE79B38475}" destId="{DCA4E9D1-51CE-489E-9E5C-B673FD3D9884}" srcOrd="3" destOrd="0" presId="urn:microsoft.com/office/officeart/2005/8/layout/hierarchy1"/>
    <dgm:cxn modelId="{09661210-6246-45E3-BB17-EF5402DC7B94}" type="presParOf" srcId="{DCA4E9D1-51CE-489E-9E5C-B673FD3D9884}" destId="{0A7EC2B4-E193-489B-9677-8B2A7EF28D12}" srcOrd="0" destOrd="0" presId="urn:microsoft.com/office/officeart/2005/8/layout/hierarchy1"/>
    <dgm:cxn modelId="{189495CB-24B4-483E-A8C7-A0CBED169633}" type="presParOf" srcId="{0A7EC2B4-E193-489B-9677-8B2A7EF28D12}" destId="{5E60CAD5-3981-407E-8C70-D5B1E7EAF3AE}" srcOrd="0" destOrd="0" presId="urn:microsoft.com/office/officeart/2005/8/layout/hierarchy1"/>
    <dgm:cxn modelId="{7BF8B0F3-B180-4A22-9FFA-35649008821D}" type="presParOf" srcId="{0A7EC2B4-E193-489B-9677-8B2A7EF28D12}" destId="{DCEE06BF-8662-44A0-BE9B-774EF61F4989}" srcOrd="1" destOrd="0" presId="urn:microsoft.com/office/officeart/2005/8/layout/hierarchy1"/>
    <dgm:cxn modelId="{84136DA4-F500-46CD-9D1D-381A55211F15}" type="presParOf" srcId="{DCA4E9D1-51CE-489E-9E5C-B673FD3D9884}" destId="{DDFBC111-6C5F-462E-A480-6006DB431DE5}" srcOrd="1" destOrd="0" presId="urn:microsoft.com/office/officeart/2005/8/layout/hierarchy1"/>
    <dgm:cxn modelId="{65B11581-DA89-4A50-8D65-A2B50C67A49A}" type="presParOf" srcId="{18CD4318-74B1-470E-8C15-2DBE79B38475}" destId="{8D304BD2-4460-4B01-B8E8-9B132211C679}" srcOrd="4" destOrd="0" presId="urn:microsoft.com/office/officeart/2005/8/layout/hierarchy1"/>
    <dgm:cxn modelId="{D67E64A9-F65A-44D9-B79E-89FEB6035A2C}" type="presParOf" srcId="{18CD4318-74B1-470E-8C15-2DBE79B38475}" destId="{83661486-1144-4D28-88C5-7B6536041CDD}" srcOrd="5" destOrd="0" presId="urn:microsoft.com/office/officeart/2005/8/layout/hierarchy1"/>
    <dgm:cxn modelId="{B35F64B9-2AFC-4CDC-ADE6-6BE7F6CFCC88}" type="presParOf" srcId="{83661486-1144-4D28-88C5-7B6536041CDD}" destId="{7106F625-8C3A-465F-BEFE-21BF00743B50}" srcOrd="0" destOrd="0" presId="urn:microsoft.com/office/officeart/2005/8/layout/hierarchy1"/>
    <dgm:cxn modelId="{C03CE0CF-6F9B-43E6-8F9E-2EC40A92974E}" type="presParOf" srcId="{7106F625-8C3A-465F-BEFE-21BF00743B50}" destId="{A434F6DA-9E41-49F7-B0FE-62A8BA88A9AA}" srcOrd="0" destOrd="0" presId="urn:microsoft.com/office/officeart/2005/8/layout/hierarchy1"/>
    <dgm:cxn modelId="{2F6847E8-C95B-4AE0-A7CC-341BE5AD49CF}" type="presParOf" srcId="{7106F625-8C3A-465F-BEFE-21BF00743B50}" destId="{132C0C5A-DBE6-45AE-98BC-46B8C555D00D}" srcOrd="1" destOrd="0" presId="urn:microsoft.com/office/officeart/2005/8/layout/hierarchy1"/>
    <dgm:cxn modelId="{4C0D8180-F438-4FF8-8681-F598A09C9B5E}" type="presParOf" srcId="{83661486-1144-4D28-88C5-7B6536041CDD}" destId="{837CE79F-EA94-4B6A-A632-5C20AAD4F4DD}" srcOrd="1" destOrd="0" presId="urn:microsoft.com/office/officeart/2005/8/layout/hierarchy1"/>
    <dgm:cxn modelId="{96147E14-5512-449A-8624-8FD18C7BAB88}" type="presParOf" srcId="{18CD4318-74B1-470E-8C15-2DBE79B38475}" destId="{32CCC3F4-EF72-446B-B691-8435B9795C15}" srcOrd="6" destOrd="0" presId="urn:microsoft.com/office/officeart/2005/8/layout/hierarchy1"/>
    <dgm:cxn modelId="{1816BE44-A2AE-4441-9CBD-81C50B829BDE}" type="presParOf" srcId="{18CD4318-74B1-470E-8C15-2DBE79B38475}" destId="{EA538670-FE19-4496-BD37-D9AE7958FA22}" srcOrd="7" destOrd="0" presId="urn:microsoft.com/office/officeart/2005/8/layout/hierarchy1"/>
    <dgm:cxn modelId="{CC035CF5-B47C-468F-B862-8A839CFAD4AE}" type="presParOf" srcId="{EA538670-FE19-4496-BD37-D9AE7958FA22}" destId="{03E7D08E-1011-4520-BFDF-F67CB9113A40}" srcOrd="0" destOrd="0" presId="urn:microsoft.com/office/officeart/2005/8/layout/hierarchy1"/>
    <dgm:cxn modelId="{A24C33B7-AB1B-410A-B4EE-6686D39FA0F4}" type="presParOf" srcId="{03E7D08E-1011-4520-BFDF-F67CB9113A40}" destId="{32B67B11-B13C-4300-8CE6-C9BE6C6655B2}" srcOrd="0" destOrd="0" presId="urn:microsoft.com/office/officeart/2005/8/layout/hierarchy1"/>
    <dgm:cxn modelId="{2E955894-7FF8-433B-B019-B9D908E41257}" type="presParOf" srcId="{03E7D08E-1011-4520-BFDF-F67CB9113A40}" destId="{88C7A391-5DE7-41C0-8B50-D885C776FE6B}" srcOrd="1" destOrd="0" presId="urn:microsoft.com/office/officeart/2005/8/layout/hierarchy1"/>
    <dgm:cxn modelId="{856EC9B7-73A5-4555-9505-7908604893D7}" type="presParOf" srcId="{EA538670-FE19-4496-BD37-D9AE7958FA22}" destId="{3B78270F-5050-4E34-95A3-2CC220C7F0A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00844C-2BE8-4149-9BDD-41397DFAF31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BB580018-9687-4C98-8415-477D2C581B4C}">
      <dgm:prSet phldrT="[Text]"/>
      <dgm:spPr/>
      <dgm:t>
        <a:bodyPr/>
        <a:lstStyle/>
        <a:p>
          <a:r>
            <a:rPr lang="en-US"/>
            <a:t>Tosfot- Chilled Out Walls</a:t>
          </a:r>
          <a:endParaRPr lang="en-IL" dirty="0"/>
        </a:p>
      </dgm:t>
    </dgm:pt>
    <dgm:pt modelId="{EE3347F2-8046-404E-8EB1-00A5A76727E2}" type="parTrans" cxnId="{691FA878-CA04-4F75-BF25-645B8CE3BF09}">
      <dgm:prSet/>
      <dgm:spPr/>
      <dgm:t>
        <a:bodyPr/>
        <a:lstStyle/>
        <a:p>
          <a:endParaRPr lang="en-IL"/>
        </a:p>
      </dgm:t>
    </dgm:pt>
    <dgm:pt modelId="{67041AF3-E2C3-4C5E-8182-75C1C8F87F2F}" type="sibTrans" cxnId="{691FA878-CA04-4F75-BF25-645B8CE3BF09}">
      <dgm:prSet/>
      <dgm:spPr/>
      <dgm:t>
        <a:bodyPr/>
        <a:lstStyle/>
        <a:p>
          <a:endParaRPr lang="en-IL"/>
        </a:p>
      </dgm:t>
    </dgm:pt>
    <dgm:pt modelId="{440CA989-F590-43D4-9A6E-14F2777EBD75}">
      <dgm:prSet phldrT="[Text]"/>
      <dgm:spPr/>
      <dgm:t>
        <a:bodyPr/>
        <a:lstStyle/>
        <a:p>
          <a:r>
            <a:rPr lang="en-US" dirty="0"/>
            <a:t>Reality- doesn’t cook properly</a:t>
          </a:r>
          <a:endParaRPr lang="en-IL" dirty="0"/>
        </a:p>
      </dgm:t>
    </dgm:pt>
    <dgm:pt modelId="{E83559BA-7F76-443B-B049-EB55EF6C6A3C}" type="parTrans" cxnId="{57C5A84A-2786-4540-849B-CB8155C375C9}">
      <dgm:prSet/>
      <dgm:spPr/>
      <dgm:t>
        <a:bodyPr/>
        <a:lstStyle/>
        <a:p>
          <a:endParaRPr lang="en-IL"/>
        </a:p>
      </dgm:t>
    </dgm:pt>
    <dgm:pt modelId="{336423F1-63B4-4D3A-978E-26CF05D373DB}" type="sibTrans" cxnId="{57C5A84A-2786-4540-849B-CB8155C375C9}">
      <dgm:prSet/>
      <dgm:spPr/>
      <dgm:t>
        <a:bodyPr/>
        <a:lstStyle/>
        <a:p>
          <a:endParaRPr lang="en-IL"/>
        </a:p>
      </dgm:t>
    </dgm:pt>
    <dgm:pt modelId="{DD3D630A-D025-435B-B27C-6B896D24A625}">
      <dgm:prSet phldrT="[Text]"/>
      <dgm:spPr/>
      <dgm:t>
        <a:bodyPr/>
        <a:lstStyle/>
        <a:p>
          <a:r>
            <a:rPr lang="en-US" dirty="0"/>
            <a:t>Legally: </a:t>
          </a:r>
          <a:endParaRPr lang="en-IL" dirty="0"/>
        </a:p>
      </dgm:t>
    </dgm:pt>
    <dgm:pt modelId="{83AE5BE6-7A25-4AB3-A545-4BB3FB7A1E99}" type="parTrans" cxnId="{82B9431B-3576-48B5-8057-A87FD788C74B}">
      <dgm:prSet/>
      <dgm:spPr/>
      <dgm:t>
        <a:bodyPr/>
        <a:lstStyle/>
        <a:p>
          <a:endParaRPr lang="en-IL"/>
        </a:p>
      </dgm:t>
    </dgm:pt>
    <dgm:pt modelId="{0CD8F8B2-51E6-49ED-A528-08D15F861E32}" type="sibTrans" cxnId="{82B9431B-3576-48B5-8057-A87FD788C74B}">
      <dgm:prSet/>
      <dgm:spPr/>
      <dgm:t>
        <a:bodyPr/>
        <a:lstStyle/>
        <a:p>
          <a:endParaRPr lang="en-IL"/>
        </a:p>
      </dgm:t>
    </dgm:pt>
    <dgm:pt modelId="{F7360DA3-2914-4E25-AF37-C267AE9E76FD}">
      <dgm:prSet phldrT="[Text]"/>
      <dgm:spPr/>
      <dgm:t>
        <a:bodyPr/>
        <a:lstStyle/>
        <a:p>
          <a:r>
            <a:rPr lang="en-US" dirty="0"/>
            <a:t>No formal heat source</a:t>
          </a:r>
          <a:endParaRPr lang="en-IL" dirty="0"/>
        </a:p>
      </dgm:t>
    </dgm:pt>
    <dgm:pt modelId="{88753AFC-1060-4B92-B30C-2A97CF22E06D}" type="parTrans" cxnId="{2E971E53-4C04-4C97-813F-DE34FFBCDAAF}">
      <dgm:prSet/>
      <dgm:spPr/>
      <dgm:t>
        <a:bodyPr/>
        <a:lstStyle/>
        <a:p>
          <a:endParaRPr lang="en-IL"/>
        </a:p>
      </dgm:t>
    </dgm:pt>
    <dgm:pt modelId="{1580B725-F1D9-4B9B-A23F-AEF626BAD910}" type="sibTrans" cxnId="{2E971E53-4C04-4C97-813F-DE34FFBCDAAF}">
      <dgm:prSet/>
      <dgm:spPr/>
      <dgm:t>
        <a:bodyPr/>
        <a:lstStyle/>
        <a:p>
          <a:endParaRPr lang="en-IL"/>
        </a:p>
      </dgm:t>
    </dgm:pt>
    <dgm:pt modelId="{834F88D1-81AD-4ECE-8159-42763EDBD160}">
      <dgm:prSet phldrT="[Text]"/>
      <dgm:spPr/>
      <dgm:t>
        <a:bodyPr/>
        <a:lstStyle/>
        <a:p>
          <a:r>
            <a:rPr lang="en-US" dirty="0"/>
            <a:t>Disconnect from the Fire</a:t>
          </a:r>
          <a:endParaRPr lang="en-IL" dirty="0"/>
        </a:p>
      </dgm:t>
    </dgm:pt>
    <dgm:pt modelId="{3E65B744-0296-4806-B256-6F000BA33E6E}" type="parTrans" cxnId="{D6D09597-DD12-41A2-A8C9-03BB8527E368}">
      <dgm:prSet/>
      <dgm:spPr/>
      <dgm:t>
        <a:bodyPr/>
        <a:lstStyle/>
        <a:p>
          <a:endParaRPr lang="en-IL"/>
        </a:p>
      </dgm:t>
    </dgm:pt>
    <dgm:pt modelId="{10DA72F7-BEA6-40F9-A422-6EBF30694C8A}" type="sibTrans" cxnId="{D6D09597-DD12-41A2-A8C9-03BB8527E368}">
      <dgm:prSet/>
      <dgm:spPr/>
      <dgm:t>
        <a:bodyPr/>
        <a:lstStyle/>
        <a:p>
          <a:endParaRPr lang="en-IL"/>
        </a:p>
      </dgm:t>
    </dgm:pt>
    <dgm:pt modelId="{65FFFFB3-BA90-45BA-B000-57ADF4769EF6}">
      <dgm:prSet phldrT="[Text]"/>
      <dgm:spPr/>
      <dgm:t>
        <a:bodyPr/>
        <a:lstStyle/>
        <a:p>
          <a:r>
            <a:rPr lang="en-US" dirty="0" err="1"/>
            <a:t>Shinuy</a:t>
          </a:r>
          <a:r>
            <a:rPr lang="en-US" dirty="0"/>
            <a:t>- Not how cooking is done</a:t>
          </a:r>
          <a:endParaRPr lang="en-IL" dirty="0"/>
        </a:p>
      </dgm:t>
    </dgm:pt>
    <dgm:pt modelId="{668D0528-3C43-4ED3-990D-C2BBC9AFDE86}" type="parTrans" cxnId="{E8A622EB-4FE8-45AC-976E-EDFB4D5AE0A9}">
      <dgm:prSet/>
      <dgm:spPr/>
      <dgm:t>
        <a:bodyPr/>
        <a:lstStyle/>
        <a:p>
          <a:endParaRPr lang="en-IL"/>
        </a:p>
      </dgm:t>
    </dgm:pt>
    <dgm:pt modelId="{5F4F699E-FA92-4A7D-8AB4-F958A1576681}" type="sibTrans" cxnId="{E8A622EB-4FE8-45AC-976E-EDFB4D5AE0A9}">
      <dgm:prSet/>
      <dgm:spPr/>
      <dgm:t>
        <a:bodyPr/>
        <a:lstStyle/>
        <a:p>
          <a:endParaRPr lang="en-IL"/>
        </a:p>
      </dgm:t>
    </dgm:pt>
    <dgm:pt modelId="{D2EA43E3-BB07-4033-91C1-C7F82C453F4D}" type="pres">
      <dgm:prSet presAssocID="{3000844C-2BE8-4149-9BDD-41397DFAF31C}" presName="hierChild1" presStyleCnt="0">
        <dgm:presLayoutVars>
          <dgm:chPref val="1"/>
          <dgm:dir/>
          <dgm:animOne val="branch"/>
          <dgm:animLvl val="lvl"/>
          <dgm:resizeHandles/>
        </dgm:presLayoutVars>
      </dgm:prSet>
      <dgm:spPr/>
    </dgm:pt>
    <dgm:pt modelId="{07F450CD-6CA0-41A6-A55C-13B7289290CD}" type="pres">
      <dgm:prSet presAssocID="{BB580018-9687-4C98-8415-477D2C581B4C}" presName="hierRoot1" presStyleCnt="0"/>
      <dgm:spPr/>
    </dgm:pt>
    <dgm:pt modelId="{F49CF03C-A465-4BF1-97B0-7FF4520E3926}" type="pres">
      <dgm:prSet presAssocID="{BB580018-9687-4C98-8415-477D2C581B4C}" presName="composite" presStyleCnt="0"/>
      <dgm:spPr/>
    </dgm:pt>
    <dgm:pt modelId="{FAF7C37A-59D9-43F5-8744-65DAFADA9A99}" type="pres">
      <dgm:prSet presAssocID="{BB580018-9687-4C98-8415-477D2C581B4C}" presName="background" presStyleLbl="node0" presStyleIdx="0" presStyleCnt="1"/>
      <dgm:spPr/>
    </dgm:pt>
    <dgm:pt modelId="{854A9CA0-1FC3-4D52-8A3B-AF2E4F6C4521}" type="pres">
      <dgm:prSet presAssocID="{BB580018-9687-4C98-8415-477D2C581B4C}" presName="text" presStyleLbl="fgAcc0" presStyleIdx="0" presStyleCnt="1">
        <dgm:presLayoutVars>
          <dgm:chPref val="3"/>
        </dgm:presLayoutVars>
      </dgm:prSet>
      <dgm:spPr/>
    </dgm:pt>
    <dgm:pt modelId="{18E5E645-627B-424C-8243-C6CEA1CF8DE2}" type="pres">
      <dgm:prSet presAssocID="{BB580018-9687-4C98-8415-477D2C581B4C}" presName="hierChild2" presStyleCnt="0"/>
      <dgm:spPr/>
    </dgm:pt>
    <dgm:pt modelId="{AEA6C37F-313A-4D34-9343-A635E2712EDE}" type="pres">
      <dgm:prSet presAssocID="{E83559BA-7F76-443B-B049-EB55EF6C6A3C}" presName="Name10" presStyleLbl="parChTrans1D2" presStyleIdx="0" presStyleCnt="3"/>
      <dgm:spPr/>
    </dgm:pt>
    <dgm:pt modelId="{1E5FB7CC-4BDD-422A-9132-BFAFE1B39230}" type="pres">
      <dgm:prSet presAssocID="{440CA989-F590-43D4-9A6E-14F2777EBD75}" presName="hierRoot2" presStyleCnt="0"/>
      <dgm:spPr/>
    </dgm:pt>
    <dgm:pt modelId="{D209E2A3-AD2B-47D6-853E-F7CE9DB3D338}" type="pres">
      <dgm:prSet presAssocID="{440CA989-F590-43D4-9A6E-14F2777EBD75}" presName="composite2" presStyleCnt="0"/>
      <dgm:spPr/>
    </dgm:pt>
    <dgm:pt modelId="{B6AB7D5D-44C0-46A6-A823-FB8F47771EEB}" type="pres">
      <dgm:prSet presAssocID="{440CA989-F590-43D4-9A6E-14F2777EBD75}" presName="background2" presStyleLbl="node2" presStyleIdx="0" presStyleCnt="3"/>
      <dgm:spPr/>
    </dgm:pt>
    <dgm:pt modelId="{0546DED3-75C5-4438-956C-57B22C279006}" type="pres">
      <dgm:prSet presAssocID="{440CA989-F590-43D4-9A6E-14F2777EBD75}" presName="text2" presStyleLbl="fgAcc2" presStyleIdx="0" presStyleCnt="3">
        <dgm:presLayoutVars>
          <dgm:chPref val="3"/>
        </dgm:presLayoutVars>
      </dgm:prSet>
      <dgm:spPr/>
    </dgm:pt>
    <dgm:pt modelId="{2177AD92-34C0-4C29-A294-E686BD250AC6}" type="pres">
      <dgm:prSet presAssocID="{440CA989-F590-43D4-9A6E-14F2777EBD75}" presName="hierChild3" presStyleCnt="0"/>
      <dgm:spPr/>
    </dgm:pt>
    <dgm:pt modelId="{F5912EBD-9CD9-4B0B-A48B-99F70A1A0B87}" type="pres">
      <dgm:prSet presAssocID="{668D0528-3C43-4ED3-990D-C2BBC9AFDE86}" presName="Name10" presStyleLbl="parChTrans1D2" presStyleIdx="1" presStyleCnt="3"/>
      <dgm:spPr/>
    </dgm:pt>
    <dgm:pt modelId="{C34D97EA-E9CF-41BD-8FFE-E3364E20533D}" type="pres">
      <dgm:prSet presAssocID="{65FFFFB3-BA90-45BA-B000-57ADF4769EF6}" presName="hierRoot2" presStyleCnt="0"/>
      <dgm:spPr/>
    </dgm:pt>
    <dgm:pt modelId="{6A113CC7-67B7-4DD5-9D26-650058E5976D}" type="pres">
      <dgm:prSet presAssocID="{65FFFFB3-BA90-45BA-B000-57ADF4769EF6}" presName="composite2" presStyleCnt="0"/>
      <dgm:spPr/>
    </dgm:pt>
    <dgm:pt modelId="{37CB1D0E-B0BC-404B-A366-0220F9CEC5BE}" type="pres">
      <dgm:prSet presAssocID="{65FFFFB3-BA90-45BA-B000-57ADF4769EF6}" presName="background2" presStyleLbl="node2" presStyleIdx="1" presStyleCnt="3"/>
      <dgm:spPr/>
    </dgm:pt>
    <dgm:pt modelId="{4819093B-0C32-4437-9F9E-4DBADCCFEFAC}" type="pres">
      <dgm:prSet presAssocID="{65FFFFB3-BA90-45BA-B000-57ADF4769EF6}" presName="text2" presStyleLbl="fgAcc2" presStyleIdx="1" presStyleCnt="3">
        <dgm:presLayoutVars>
          <dgm:chPref val="3"/>
        </dgm:presLayoutVars>
      </dgm:prSet>
      <dgm:spPr/>
    </dgm:pt>
    <dgm:pt modelId="{84CC2E2D-6638-43A9-ACB4-41090D52269B}" type="pres">
      <dgm:prSet presAssocID="{65FFFFB3-BA90-45BA-B000-57ADF4769EF6}" presName="hierChild3" presStyleCnt="0"/>
      <dgm:spPr/>
    </dgm:pt>
    <dgm:pt modelId="{C477824C-A883-4170-9FA3-BB6DC09BEB25}" type="pres">
      <dgm:prSet presAssocID="{83AE5BE6-7A25-4AB3-A545-4BB3FB7A1E99}" presName="Name10" presStyleLbl="parChTrans1D2" presStyleIdx="2" presStyleCnt="3"/>
      <dgm:spPr/>
    </dgm:pt>
    <dgm:pt modelId="{C00E622F-192A-44CD-A079-C6F4AF6DA5CD}" type="pres">
      <dgm:prSet presAssocID="{DD3D630A-D025-435B-B27C-6B896D24A625}" presName="hierRoot2" presStyleCnt="0"/>
      <dgm:spPr/>
    </dgm:pt>
    <dgm:pt modelId="{F762F449-AA46-43FE-8DCE-E5BD181D4324}" type="pres">
      <dgm:prSet presAssocID="{DD3D630A-D025-435B-B27C-6B896D24A625}" presName="composite2" presStyleCnt="0"/>
      <dgm:spPr/>
    </dgm:pt>
    <dgm:pt modelId="{35031F68-B2AF-4339-93E8-9A90264D3898}" type="pres">
      <dgm:prSet presAssocID="{DD3D630A-D025-435B-B27C-6B896D24A625}" presName="background2" presStyleLbl="node2" presStyleIdx="2" presStyleCnt="3"/>
      <dgm:spPr/>
    </dgm:pt>
    <dgm:pt modelId="{6C9060A2-C935-48F4-8BD8-35A8A66D31CD}" type="pres">
      <dgm:prSet presAssocID="{DD3D630A-D025-435B-B27C-6B896D24A625}" presName="text2" presStyleLbl="fgAcc2" presStyleIdx="2" presStyleCnt="3">
        <dgm:presLayoutVars>
          <dgm:chPref val="3"/>
        </dgm:presLayoutVars>
      </dgm:prSet>
      <dgm:spPr/>
    </dgm:pt>
    <dgm:pt modelId="{83260CA2-7A63-4E40-9A80-7D74C2E0BCFA}" type="pres">
      <dgm:prSet presAssocID="{DD3D630A-D025-435B-B27C-6B896D24A625}" presName="hierChild3" presStyleCnt="0"/>
      <dgm:spPr/>
    </dgm:pt>
    <dgm:pt modelId="{9DB78537-19B0-433D-B1DD-7E6B9DEBBA36}" type="pres">
      <dgm:prSet presAssocID="{88753AFC-1060-4B92-B30C-2A97CF22E06D}" presName="Name17" presStyleLbl="parChTrans1D3" presStyleIdx="0" presStyleCnt="2"/>
      <dgm:spPr/>
    </dgm:pt>
    <dgm:pt modelId="{7EF77670-E154-4624-867F-444C1F363013}" type="pres">
      <dgm:prSet presAssocID="{F7360DA3-2914-4E25-AF37-C267AE9E76FD}" presName="hierRoot3" presStyleCnt="0"/>
      <dgm:spPr/>
    </dgm:pt>
    <dgm:pt modelId="{1959B42D-239F-4004-9F43-83E68CE7EA44}" type="pres">
      <dgm:prSet presAssocID="{F7360DA3-2914-4E25-AF37-C267AE9E76FD}" presName="composite3" presStyleCnt="0"/>
      <dgm:spPr/>
    </dgm:pt>
    <dgm:pt modelId="{93A62E53-1D90-452D-80B3-263253D2BDB4}" type="pres">
      <dgm:prSet presAssocID="{F7360DA3-2914-4E25-AF37-C267AE9E76FD}" presName="background3" presStyleLbl="node3" presStyleIdx="0" presStyleCnt="2"/>
      <dgm:spPr/>
    </dgm:pt>
    <dgm:pt modelId="{53F63C94-978C-4FDF-8FFD-E156722AF093}" type="pres">
      <dgm:prSet presAssocID="{F7360DA3-2914-4E25-AF37-C267AE9E76FD}" presName="text3" presStyleLbl="fgAcc3" presStyleIdx="0" presStyleCnt="2">
        <dgm:presLayoutVars>
          <dgm:chPref val="3"/>
        </dgm:presLayoutVars>
      </dgm:prSet>
      <dgm:spPr/>
    </dgm:pt>
    <dgm:pt modelId="{57EB9B65-0E80-470B-B5C8-3A845CE3E488}" type="pres">
      <dgm:prSet presAssocID="{F7360DA3-2914-4E25-AF37-C267AE9E76FD}" presName="hierChild4" presStyleCnt="0"/>
      <dgm:spPr/>
    </dgm:pt>
    <dgm:pt modelId="{8B204A80-A05D-478B-99FA-08A54D5699C4}" type="pres">
      <dgm:prSet presAssocID="{3E65B744-0296-4806-B256-6F000BA33E6E}" presName="Name17" presStyleLbl="parChTrans1D3" presStyleIdx="1" presStyleCnt="2"/>
      <dgm:spPr/>
    </dgm:pt>
    <dgm:pt modelId="{1B26FAE4-948A-49A6-A10F-E0C37B54A983}" type="pres">
      <dgm:prSet presAssocID="{834F88D1-81AD-4ECE-8159-42763EDBD160}" presName="hierRoot3" presStyleCnt="0"/>
      <dgm:spPr/>
    </dgm:pt>
    <dgm:pt modelId="{E92F7C9F-0586-4FC7-9461-A5478A489B56}" type="pres">
      <dgm:prSet presAssocID="{834F88D1-81AD-4ECE-8159-42763EDBD160}" presName="composite3" presStyleCnt="0"/>
      <dgm:spPr/>
    </dgm:pt>
    <dgm:pt modelId="{63EF9108-6052-444C-B6BA-ECC5220C2079}" type="pres">
      <dgm:prSet presAssocID="{834F88D1-81AD-4ECE-8159-42763EDBD160}" presName="background3" presStyleLbl="node3" presStyleIdx="1" presStyleCnt="2"/>
      <dgm:spPr/>
    </dgm:pt>
    <dgm:pt modelId="{9E3F6D53-D5C8-4039-B5AC-A1C07DA3EFE1}" type="pres">
      <dgm:prSet presAssocID="{834F88D1-81AD-4ECE-8159-42763EDBD160}" presName="text3" presStyleLbl="fgAcc3" presStyleIdx="1" presStyleCnt="2">
        <dgm:presLayoutVars>
          <dgm:chPref val="3"/>
        </dgm:presLayoutVars>
      </dgm:prSet>
      <dgm:spPr/>
    </dgm:pt>
    <dgm:pt modelId="{5D013B82-5171-46DF-88BB-7EE8ABD7C4A2}" type="pres">
      <dgm:prSet presAssocID="{834F88D1-81AD-4ECE-8159-42763EDBD160}" presName="hierChild4" presStyleCnt="0"/>
      <dgm:spPr/>
    </dgm:pt>
  </dgm:ptLst>
  <dgm:cxnLst>
    <dgm:cxn modelId="{BE9D4902-1E13-4DDF-8D02-C57C525F8A0B}" type="presOf" srcId="{440CA989-F590-43D4-9A6E-14F2777EBD75}" destId="{0546DED3-75C5-4438-956C-57B22C279006}" srcOrd="0" destOrd="0" presId="urn:microsoft.com/office/officeart/2005/8/layout/hierarchy1"/>
    <dgm:cxn modelId="{DFE80217-FD9B-4E05-8C3F-7B963559DE0B}" type="presOf" srcId="{BB580018-9687-4C98-8415-477D2C581B4C}" destId="{854A9CA0-1FC3-4D52-8A3B-AF2E4F6C4521}" srcOrd="0" destOrd="0" presId="urn:microsoft.com/office/officeart/2005/8/layout/hierarchy1"/>
    <dgm:cxn modelId="{82B9431B-3576-48B5-8057-A87FD788C74B}" srcId="{BB580018-9687-4C98-8415-477D2C581B4C}" destId="{DD3D630A-D025-435B-B27C-6B896D24A625}" srcOrd="2" destOrd="0" parTransId="{83AE5BE6-7A25-4AB3-A545-4BB3FB7A1E99}" sibTransId="{0CD8F8B2-51E6-49ED-A528-08D15F861E32}"/>
    <dgm:cxn modelId="{EDC64B2C-2DE6-46BA-B804-077D98CFF6F2}" type="presOf" srcId="{668D0528-3C43-4ED3-990D-C2BBC9AFDE86}" destId="{F5912EBD-9CD9-4B0B-A48B-99F70A1A0B87}" srcOrd="0" destOrd="0" presId="urn:microsoft.com/office/officeart/2005/8/layout/hierarchy1"/>
    <dgm:cxn modelId="{57C5A84A-2786-4540-849B-CB8155C375C9}" srcId="{BB580018-9687-4C98-8415-477D2C581B4C}" destId="{440CA989-F590-43D4-9A6E-14F2777EBD75}" srcOrd="0" destOrd="0" parTransId="{E83559BA-7F76-443B-B049-EB55EF6C6A3C}" sibTransId="{336423F1-63B4-4D3A-978E-26CF05D373DB}"/>
    <dgm:cxn modelId="{360C4C4D-34C1-4F24-A25B-1775B4043751}" type="presOf" srcId="{E83559BA-7F76-443B-B049-EB55EF6C6A3C}" destId="{AEA6C37F-313A-4D34-9343-A635E2712EDE}" srcOrd="0" destOrd="0" presId="urn:microsoft.com/office/officeart/2005/8/layout/hierarchy1"/>
    <dgm:cxn modelId="{0D9E5570-A8BC-470C-8229-8C257E6074CF}" type="presOf" srcId="{3000844C-2BE8-4149-9BDD-41397DFAF31C}" destId="{D2EA43E3-BB07-4033-91C1-C7F82C453F4D}" srcOrd="0" destOrd="0" presId="urn:microsoft.com/office/officeart/2005/8/layout/hierarchy1"/>
    <dgm:cxn modelId="{2E971E53-4C04-4C97-813F-DE34FFBCDAAF}" srcId="{DD3D630A-D025-435B-B27C-6B896D24A625}" destId="{F7360DA3-2914-4E25-AF37-C267AE9E76FD}" srcOrd="0" destOrd="0" parTransId="{88753AFC-1060-4B92-B30C-2A97CF22E06D}" sibTransId="{1580B725-F1D9-4B9B-A23F-AEF626BAD910}"/>
    <dgm:cxn modelId="{45E1EE75-B558-4EDD-B76A-092DD779B129}" type="presOf" srcId="{F7360DA3-2914-4E25-AF37-C267AE9E76FD}" destId="{53F63C94-978C-4FDF-8FFD-E156722AF093}" srcOrd="0" destOrd="0" presId="urn:microsoft.com/office/officeart/2005/8/layout/hierarchy1"/>
    <dgm:cxn modelId="{691FA878-CA04-4F75-BF25-645B8CE3BF09}" srcId="{3000844C-2BE8-4149-9BDD-41397DFAF31C}" destId="{BB580018-9687-4C98-8415-477D2C581B4C}" srcOrd="0" destOrd="0" parTransId="{EE3347F2-8046-404E-8EB1-00A5A76727E2}" sibTransId="{67041AF3-E2C3-4C5E-8182-75C1C8F87F2F}"/>
    <dgm:cxn modelId="{91920282-F076-48E7-B13D-825E0D2B7956}" type="presOf" srcId="{88753AFC-1060-4B92-B30C-2A97CF22E06D}" destId="{9DB78537-19B0-433D-B1DD-7E6B9DEBBA36}" srcOrd="0" destOrd="0" presId="urn:microsoft.com/office/officeart/2005/8/layout/hierarchy1"/>
    <dgm:cxn modelId="{849DFD8E-D148-467E-A847-179251E5A6E7}" type="presOf" srcId="{83AE5BE6-7A25-4AB3-A545-4BB3FB7A1E99}" destId="{C477824C-A883-4170-9FA3-BB6DC09BEB25}" srcOrd="0" destOrd="0" presId="urn:microsoft.com/office/officeart/2005/8/layout/hierarchy1"/>
    <dgm:cxn modelId="{D6D09597-DD12-41A2-A8C9-03BB8527E368}" srcId="{DD3D630A-D025-435B-B27C-6B896D24A625}" destId="{834F88D1-81AD-4ECE-8159-42763EDBD160}" srcOrd="1" destOrd="0" parTransId="{3E65B744-0296-4806-B256-6F000BA33E6E}" sibTransId="{10DA72F7-BEA6-40F9-A422-6EBF30694C8A}"/>
    <dgm:cxn modelId="{70B2D897-5385-41EC-B061-EDDCB971EF13}" type="presOf" srcId="{65FFFFB3-BA90-45BA-B000-57ADF4769EF6}" destId="{4819093B-0C32-4437-9F9E-4DBADCCFEFAC}" srcOrd="0" destOrd="0" presId="urn:microsoft.com/office/officeart/2005/8/layout/hierarchy1"/>
    <dgm:cxn modelId="{F11F3FD5-104A-49F7-BEF5-CCE679E820B3}" type="presOf" srcId="{3E65B744-0296-4806-B256-6F000BA33E6E}" destId="{8B204A80-A05D-478B-99FA-08A54D5699C4}" srcOrd="0" destOrd="0" presId="urn:microsoft.com/office/officeart/2005/8/layout/hierarchy1"/>
    <dgm:cxn modelId="{8528D1E3-193F-48DB-AFFB-86A59FF7D4AB}" type="presOf" srcId="{834F88D1-81AD-4ECE-8159-42763EDBD160}" destId="{9E3F6D53-D5C8-4039-B5AC-A1C07DA3EFE1}" srcOrd="0" destOrd="0" presId="urn:microsoft.com/office/officeart/2005/8/layout/hierarchy1"/>
    <dgm:cxn modelId="{E8A622EB-4FE8-45AC-976E-EDFB4D5AE0A9}" srcId="{BB580018-9687-4C98-8415-477D2C581B4C}" destId="{65FFFFB3-BA90-45BA-B000-57ADF4769EF6}" srcOrd="1" destOrd="0" parTransId="{668D0528-3C43-4ED3-990D-C2BBC9AFDE86}" sibTransId="{5F4F699E-FA92-4A7D-8AB4-F958A1576681}"/>
    <dgm:cxn modelId="{B25962EF-DF82-4BA7-BBEB-44C034A9B590}" type="presOf" srcId="{DD3D630A-D025-435B-B27C-6B896D24A625}" destId="{6C9060A2-C935-48F4-8BD8-35A8A66D31CD}" srcOrd="0" destOrd="0" presId="urn:microsoft.com/office/officeart/2005/8/layout/hierarchy1"/>
    <dgm:cxn modelId="{A619193E-357A-4AAD-9BBC-5B5481EA9EF5}" type="presParOf" srcId="{D2EA43E3-BB07-4033-91C1-C7F82C453F4D}" destId="{07F450CD-6CA0-41A6-A55C-13B7289290CD}" srcOrd="0" destOrd="0" presId="urn:microsoft.com/office/officeart/2005/8/layout/hierarchy1"/>
    <dgm:cxn modelId="{E46FE901-0E28-4C97-9AE3-5A2F9F20E50C}" type="presParOf" srcId="{07F450CD-6CA0-41A6-A55C-13B7289290CD}" destId="{F49CF03C-A465-4BF1-97B0-7FF4520E3926}" srcOrd="0" destOrd="0" presId="urn:microsoft.com/office/officeart/2005/8/layout/hierarchy1"/>
    <dgm:cxn modelId="{7B9505B6-0A6A-428B-86B0-27775FB253A7}" type="presParOf" srcId="{F49CF03C-A465-4BF1-97B0-7FF4520E3926}" destId="{FAF7C37A-59D9-43F5-8744-65DAFADA9A99}" srcOrd="0" destOrd="0" presId="urn:microsoft.com/office/officeart/2005/8/layout/hierarchy1"/>
    <dgm:cxn modelId="{4ECF1474-7CBA-46AB-98DB-FCC081155BCC}" type="presParOf" srcId="{F49CF03C-A465-4BF1-97B0-7FF4520E3926}" destId="{854A9CA0-1FC3-4D52-8A3B-AF2E4F6C4521}" srcOrd="1" destOrd="0" presId="urn:microsoft.com/office/officeart/2005/8/layout/hierarchy1"/>
    <dgm:cxn modelId="{1EAFC6FE-D940-4354-8FE7-62085CCCCFEB}" type="presParOf" srcId="{07F450CD-6CA0-41A6-A55C-13B7289290CD}" destId="{18E5E645-627B-424C-8243-C6CEA1CF8DE2}" srcOrd="1" destOrd="0" presId="urn:microsoft.com/office/officeart/2005/8/layout/hierarchy1"/>
    <dgm:cxn modelId="{CE01308F-9098-4DF1-A0ED-FEE2B1C13A50}" type="presParOf" srcId="{18E5E645-627B-424C-8243-C6CEA1CF8DE2}" destId="{AEA6C37F-313A-4D34-9343-A635E2712EDE}" srcOrd="0" destOrd="0" presId="urn:microsoft.com/office/officeart/2005/8/layout/hierarchy1"/>
    <dgm:cxn modelId="{007C3330-799E-4D4D-ADBA-40A6C64525E5}" type="presParOf" srcId="{18E5E645-627B-424C-8243-C6CEA1CF8DE2}" destId="{1E5FB7CC-4BDD-422A-9132-BFAFE1B39230}" srcOrd="1" destOrd="0" presId="urn:microsoft.com/office/officeart/2005/8/layout/hierarchy1"/>
    <dgm:cxn modelId="{479ECF10-D60B-43DE-A73F-307DAE2DFAE3}" type="presParOf" srcId="{1E5FB7CC-4BDD-422A-9132-BFAFE1B39230}" destId="{D209E2A3-AD2B-47D6-853E-F7CE9DB3D338}" srcOrd="0" destOrd="0" presId="urn:microsoft.com/office/officeart/2005/8/layout/hierarchy1"/>
    <dgm:cxn modelId="{744821B7-7F20-48EB-A60B-47E442B52522}" type="presParOf" srcId="{D209E2A3-AD2B-47D6-853E-F7CE9DB3D338}" destId="{B6AB7D5D-44C0-46A6-A823-FB8F47771EEB}" srcOrd="0" destOrd="0" presId="urn:microsoft.com/office/officeart/2005/8/layout/hierarchy1"/>
    <dgm:cxn modelId="{0C59DFA8-A5CE-46C0-9C8C-EA1CD802A6CC}" type="presParOf" srcId="{D209E2A3-AD2B-47D6-853E-F7CE9DB3D338}" destId="{0546DED3-75C5-4438-956C-57B22C279006}" srcOrd="1" destOrd="0" presId="urn:microsoft.com/office/officeart/2005/8/layout/hierarchy1"/>
    <dgm:cxn modelId="{0991403D-2420-4E87-9D80-9029B123916D}" type="presParOf" srcId="{1E5FB7CC-4BDD-422A-9132-BFAFE1B39230}" destId="{2177AD92-34C0-4C29-A294-E686BD250AC6}" srcOrd="1" destOrd="0" presId="urn:microsoft.com/office/officeart/2005/8/layout/hierarchy1"/>
    <dgm:cxn modelId="{C07C256D-1E00-462A-8C65-E040F73E5A40}" type="presParOf" srcId="{18E5E645-627B-424C-8243-C6CEA1CF8DE2}" destId="{F5912EBD-9CD9-4B0B-A48B-99F70A1A0B87}" srcOrd="2" destOrd="0" presId="urn:microsoft.com/office/officeart/2005/8/layout/hierarchy1"/>
    <dgm:cxn modelId="{6FF49341-FEEC-468D-8150-95159E1422FC}" type="presParOf" srcId="{18E5E645-627B-424C-8243-C6CEA1CF8DE2}" destId="{C34D97EA-E9CF-41BD-8FFE-E3364E20533D}" srcOrd="3" destOrd="0" presId="urn:microsoft.com/office/officeart/2005/8/layout/hierarchy1"/>
    <dgm:cxn modelId="{DC99C923-0CDE-4216-92D1-3848F06767EB}" type="presParOf" srcId="{C34D97EA-E9CF-41BD-8FFE-E3364E20533D}" destId="{6A113CC7-67B7-4DD5-9D26-650058E5976D}" srcOrd="0" destOrd="0" presId="urn:microsoft.com/office/officeart/2005/8/layout/hierarchy1"/>
    <dgm:cxn modelId="{0F800A81-376C-4799-8736-01DA4EB298ED}" type="presParOf" srcId="{6A113CC7-67B7-4DD5-9D26-650058E5976D}" destId="{37CB1D0E-B0BC-404B-A366-0220F9CEC5BE}" srcOrd="0" destOrd="0" presId="urn:microsoft.com/office/officeart/2005/8/layout/hierarchy1"/>
    <dgm:cxn modelId="{5634DC93-10C6-4656-875A-23ED545FB54F}" type="presParOf" srcId="{6A113CC7-67B7-4DD5-9D26-650058E5976D}" destId="{4819093B-0C32-4437-9F9E-4DBADCCFEFAC}" srcOrd="1" destOrd="0" presId="urn:microsoft.com/office/officeart/2005/8/layout/hierarchy1"/>
    <dgm:cxn modelId="{C733C210-FC08-4636-BDA2-C4BF5028CFA5}" type="presParOf" srcId="{C34D97EA-E9CF-41BD-8FFE-E3364E20533D}" destId="{84CC2E2D-6638-43A9-ACB4-41090D52269B}" srcOrd="1" destOrd="0" presId="urn:microsoft.com/office/officeart/2005/8/layout/hierarchy1"/>
    <dgm:cxn modelId="{597AC67A-96E2-4582-8F33-27426455D806}" type="presParOf" srcId="{18E5E645-627B-424C-8243-C6CEA1CF8DE2}" destId="{C477824C-A883-4170-9FA3-BB6DC09BEB25}" srcOrd="4" destOrd="0" presId="urn:microsoft.com/office/officeart/2005/8/layout/hierarchy1"/>
    <dgm:cxn modelId="{28F46481-A6D7-4905-8FF1-5CC134A9CE6A}" type="presParOf" srcId="{18E5E645-627B-424C-8243-C6CEA1CF8DE2}" destId="{C00E622F-192A-44CD-A079-C6F4AF6DA5CD}" srcOrd="5" destOrd="0" presId="urn:microsoft.com/office/officeart/2005/8/layout/hierarchy1"/>
    <dgm:cxn modelId="{058E1112-F22A-4204-A5E6-05DD6A6CFD3E}" type="presParOf" srcId="{C00E622F-192A-44CD-A079-C6F4AF6DA5CD}" destId="{F762F449-AA46-43FE-8DCE-E5BD181D4324}" srcOrd="0" destOrd="0" presId="urn:microsoft.com/office/officeart/2005/8/layout/hierarchy1"/>
    <dgm:cxn modelId="{E5F729F2-69DE-465D-9116-7F81FB2E7B6A}" type="presParOf" srcId="{F762F449-AA46-43FE-8DCE-E5BD181D4324}" destId="{35031F68-B2AF-4339-93E8-9A90264D3898}" srcOrd="0" destOrd="0" presId="urn:microsoft.com/office/officeart/2005/8/layout/hierarchy1"/>
    <dgm:cxn modelId="{D15EAB8B-E67E-479C-96F0-E7E5ABBD9492}" type="presParOf" srcId="{F762F449-AA46-43FE-8DCE-E5BD181D4324}" destId="{6C9060A2-C935-48F4-8BD8-35A8A66D31CD}" srcOrd="1" destOrd="0" presId="urn:microsoft.com/office/officeart/2005/8/layout/hierarchy1"/>
    <dgm:cxn modelId="{9B492FC2-F2BA-4F17-A366-4CE8892CA11D}" type="presParOf" srcId="{C00E622F-192A-44CD-A079-C6F4AF6DA5CD}" destId="{83260CA2-7A63-4E40-9A80-7D74C2E0BCFA}" srcOrd="1" destOrd="0" presId="urn:microsoft.com/office/officeart/2005/8/layout/hierarchy1"/>
    <dgm:cxn modelId="{C7C96E1D-7E37-4AAA-9C04-9C4A92E05A89}" type="presParOf" srcId="{83260CA2-7A63-4E40-9A80-7D74C2E0BCFA}" destId="{9DB78537-19B0-433D-B1DD-7E6B9DEBBA36}" srcOrd="0" destOrd="0" presId="urn:microsoft.com/office/officeart/2005/8/layout/hierarchy1"/>
    <dgm:cxn modelId="{C49F2124-602B-44F6-AF2E-0426FF294BDA}" type="presParOf" srcId="{83260CA2-7A63-4E40-9A80-7D74C2E0BCFA}" destId="{7EF77670-E154-4624-867F-444C1F363013}" srcOrd="1" destOrd="0" presId="urn:microsoft.com/office/officeart/2005/8/layout/hierarchy1"/>
    <dgm:cxn modelId="{2A0DAA0D-F77E-4EAC-861B-0D0AC44D604C}" type="presParOf" srcId="{7EF77670-E154-4624-867F-444C1F363013}" destId="{1959B42D-239F-4004-9F43-83E68CE7EA44}" srcOrd="0" destOrd="0" presId="urn:microsoft.com/office/officeart/2005/8/layout/hierarchy1"/>
    <dgm:cxn modelId="{ACC18FED-541A-46E9-BB19-F48B55E1583D}" type="presParOf" srcId="{1959B42D-239F-4004-9F43-83E68CE7EA44}" destId="{93A62E53-1D90-452D-80B3-263253D2BDB4}" srcOrd="0" destOrd="0" presId="urn:microsoft.com/office/officeart/2005/8/layout/hierarchy1"/>
    <dgm:cxn modelId="{C8A35BC2-DA4C-46D1-BACA-76A60CF91810}" type="presParOf" srcId="{1959B42D-239F-4004-9F43-83E68CE7EA44}" destId="{53F63C94-978C-4FDF-8FFD-E156722AF093}" srcOrd="1" destOrd="0" presId="urn:microsoft.com/office/officeart/2005/8/layout/hierarchy1"/>
    <dgm:cxn modelId="{0D7B2079-A11D-435F-A435-2DD3BBC2A7C8}" type="presParOf" srcId="{7EF77670-E154-4624-867F-444C1F363013}" destId="{57EB9B65-0E80-470B-B5C8-3A845CE3E488}" srcOrd="1" destOrd="0" presId="urn:microsoft.com/office/officeart/2005/8/layout/hierarchy1"/>
    <dgm:cxn modelId="{273DD733-C91E-43D7-8C1E-EE54283A0C41}" type="presParOf" srcId="{83260CA2-7A63-4E40-9A80-7D74C2E0BCFA}" destId="{8B204A80-A05D-478B-99FA-08A54D5699C4}" srcOrd="2" destOrd="0" presId="urn:microsoft.com/office/officeart/2005/8/layout/hierarchy1"/>
    <dgm:cxn modelId="{1A6D97FB-EF2D-4036-9982-4BC77F9677C3}" type="presParOf" srcId="{83260CA2-7A63-4E40-9A80-7D74C2E0BCFA}" destId="{1B26FAE4-948A-49A6-A10F-E0C37B54A983}" srcOrd="3" destOrd="0" presId="urn:microsoft.com/office/officeart/2005/8/layout/hierarchy1"/>
    <dgm:cxn modelId="{9FC13F30-5278-4B40-BE92-3740DCFD6A0F}" type="presParOf" srcId="{1B26FAE4-948A-49A6-A10F-E0C37B54A983}" destId="{E92F7C9F-0586-4FC7-9461-A5478A489B56}" srcOrd="0" destOrd="0" presId="urn:microsoft.com/office/officeart/2005/8/layout/hierarchy1"/>
    <dgm:cxn modelId="{3685EE31-E5A3-4895-A0D4-57890D6FDCD0}" type="presParOf" srcId="{E92F7C9F-0586-4FC7-9461-A5478A489B56}" destId="{63EF9108-6052-444C-B6BA-ECC5220C2079}" srcOrd="0" destOrd="0" presId="urn:microsoft.com/office/officeart/2005/8/layout/hierarchy1"/>
    <dgm:cxn modelId="{F8D9200D-D23D-4160-87BD-9F0361D9AE18}" type="presParOf" srcId="{E92F7C9F-0586-4FC7-9461-A5478A489B56}" destId="{9E3F6D53-D5C8-4039-B5AC-A1C07DA3EFE1}" srcOrd="1" destOrd="0" presId="urn:microsoft.com/office/officeart/2005/8/layout/hierarchy1"/>
    <dgm:cxn modelId="{F85EA653-1E87-48A8-A358-60C284AD3E73}" type="presParOf" srcId="{1B26FAE4-948A-49A6-A10F-E0C37B54A983}" destId="{5D013B82-5171-46DF-88BB-7EE8ABD7C4A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8F7767-9019-4EBD-B4AD-0440F7877C4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266C92F-B21B-4A40-A1BF-3E4C5780A146}">
      <dgm:prSet phldrT="[Text]"/>
      <dgm:spPr/>
      <dgm:t>
        <a:bodyPr/>
        <a:lstStyle/>
        <a:p>
          <a:r>
            <a:rPr lang="he-IL" dirty="0"/>
            <a:t>כלי שני אינו מבשל</a:t>
          </a:r>
          <a:endParaRPr lang="en-IL" dirty="0"/>
        </a:p>
      </dgm:t>
    </dgm:pt>
    <dgm:pt modelId="{62C04086-E324-41E9-B647-96E842844A40}" type="parTrans" cxnId="{A1D26652-E14E-4513-9A07-9E97481B7612}">
      <dgm:prSet/>
      <dgm:spPr/>
      <dgm:t>
        <a:bodyPr/>
        <a:lstStyle/>
        <a:p>
          <a:endParaRPr lang="en-IL"/>
        </a:p>
      </dgm:t>
    </dgm:pt>
    <dgm:pt modelId="{04608488-FCC7-4C2C-BD72-4631393DCA69}" type="sibTrans" cxnId="{A1D26652-E14E-4513-9A07-9E97481B7612}">
      <dgm:prSet/>
      <dgm:spPr/>
      <dgm:t>
        <a:bodyPr/>
        <a:lstStyle/>
        <a:p>
          <a:endParaRPr lang="en-IL"/>
        </a:p>
      </dgm:t>
    </dgm:pt>
    <dgm:pt modelId="{BC90B484-E93C-4E80-A1D3-8DEA14426534}">
      <dgm:prSet phldrT="[Text]"/>
      <dgm:spPr/>
      <dgm:t>
        <a:bodyPr/>
        <a:lstStyle/>
        <a:p>
          <a:r>
            <a:rPr lang="en-US" dirty="0"/>
            <a:t>Reality- doesn’t cook properly</a:t>
          </a:r>
          <a:endParaRPr lang="en-IL" dirty="0"/>
        </a:p>
      </dgm:t>
    </dgm:pt>
    <dgm:pt modelId="{CBC12A62-651F-496B-8D31-14A4BC206028}" type="parTrans" cxnId="{230A2BC9-C2EF-48F8-809D-4CAD2A40C1B9}">
      <dgm:prSet/>
      <dgm:spPr/>
      <dgm:t>
        <a:bodyPr/>
        <a:lstStyle/>
        <a:p>
          <a:endParaRPr lang="en-IL"/>
        </a:p>
      </dgm:t>
    </dgm:pt>
    <dgm:pt modelId="{F6141585-85C6-4CD2-A536-09A596023BCE}" type="sibTrans" cxnId="{230A2BC9-C2EF-48F8-809D-4CAD2A40C1B9}">
      <dgm:prSet/>
      <dgm:spPr/>
      <dgm:t>
        <a:bodyPr/>
        <a:lstStyle/>
        <a:p>
          <a:endParaRPr lang="en-IL"/>
        </a:p>
      </dgm:t>
    </dgm:pt>
    <dgm:pt modelId="{1E70C24A-EE8B-4BEE-8A74-EEAC9B668FAA}">
      <dgm:prSet phldrT="[Text]"/>
      <dgm:spPr/>
      <dgm:t>
        <a:bodyPr/>
        <a:lstStyle/>
        <a:p>
          <a:r>
            <a:rPr lang="en-US" dirty="0" err="1"/>
            <a:t>Shinuy</a:t>
          </a:r>
          <a:r>
            <a:rPr lang="en-US" dirty="0"/>
            <a:t>- Not how cooking is done</a:t>
          </a:r>
          <a:endParaRPr lang="en-IL" dirty="0"/>
        </a:p>
      </dgm:t>
    </dgm:pt>
    <dgm:pt modelId="{BD2C2BC3-8F9D-4BD9-AE25-4450F896A75C}" type="parTrans" cxnId="{F9C85C01-8781-479E-B60B-80D300F855AF}">
      <dgm:prSet/>
      <dgm:spPr/>
      <dgm:t>
        <a:bodyPr/>
        <a:lstStyle/>
        <a:p>
          <a:endParaRPr lang="en-IL"/>
        </a:p>
      </dgm:t>
    </dgm:pt>
    <dgm:pt modelId="{21D842D9-BF09-4AAE-9550-F00E15E56741}" type="sibTrans" cxnId="{F9C85C01-8781-479E-B60B-80D300F855AF}">
      <dgm:prSet/>
      <dgm:spPr/>
      <dgm:t>
        <a:bodyPr/>
        <a:lstStyle/>
        <a:p>
          <a:endParaRPr lang="en-IL"/>
        </a:p>
      </dgm:t>
    </dgm:pt>
    <dgm:pt modelId="{70C47AA6-907B-4166-B87C-7282AB76CB8E}">
      <dgm:prSet phldrT="[Text]"/>
      <dgm:spPr/>
      <dgm:t>
        <a:bodyPr/>
        <a:lstStyle/>
        <a:p>
          <a:r>
            <a:rPr lang="en-US" dirty="0"/>
            <a:t>Legally: </a:t>
          </a:r>
          <a:endParaRPr lang="en-IL" dirty="0"/>
        </a:p>
      </dgm:t>
    </dgm:pt>
    <dgm:pt modelId="{04FD7FCB-8B49-486C-8293-C0A888833FEA}" type="parTrans" cxnId="{8E20B472-F914-4BB3-8FF9-1EEE4C054B9F}">
      <dgm:prSet/>
      <dgm:spPr/>
      <dgm:t>
        <a:bodyPr/>
        <a:lstStyle/>
        <a:p>
          <a:endParaRPr lang="en-IL"/>
        </a:p>
      </dgm:t>
    </dgm:pt>
    <dgm:pt modelId="{656D4395-F657-4CAC-83F1-2307D41B80F9}" type="sibTrans" cxnId="{8E20B472-F914-4BB3-8FF9-1EEE4C054B9F}">
      <dgm:prSet/>
      <dgm:spPr/>
      <dgm:t>
        <a:bodyPr/>
        <a:lstStyle/>
        <a:p>
          <a:endParaRPr lang="en-IL"/>
        </a:p>
      </dgm:t>
    </dgm:pt>
    <dgm:pt modelId="{7A154F30-1305-42A3-AA4B-81C7A07C414C}">
      <dgm:prSet phldrT="[Text]"/>
      <dgm:spPr/>
      <dgm:t>
        <a:bodyPr/>
        <a:lstStyle/>
        <a:p>
          <a:r>
            <a:rPr lang="en-US" dirty="0"/>
            <a:t>No formal heat </a:t>
          </a:r>
          <a:r>
            <a:rPr lang="en-US" u="sng" dirty="0"/>
            <a:t>source</a:t>
          </a:r>
          <a:endParaRPr lang="en-IL" u="sng" dirty="0"/>
        </a:p>
      </dgm:t>
    </dgm:pt>
    <dgm:pt modelId="{DA7E2179-23DF-4730-80BB-32AAEDED6FFD}" type="parTrans" cxnId="{E9451E81-2EE3-43B0-B0A1-C3EAE3BCF1AE}">
      <dgm:prSet/>
      <dgm:spPr/>
      <dgm:t>
        <a:bodyPr/>
        <a:lstStyle/>
        <a:p>
          <a:endParaRPr lang="en-IL"/>
        </a:p>
      </dgm:t>
    </dgm:pt>
    <dgm:pt modelId="{017EAC70-18BA-4ACE-BDC6-A67ACAF23933}" type="sibTrans" cxnId="{E9451E81-2EE3-43B0-B0A1-C3EAE3BCF1AE}">
      <dgm:prSet/>
      <dgm:spPr/>
      <dgm:t>
        <a:bodyPr/>
        <a:lstStyle/>
        <a:p>
          <a:endParaRPr lang="en-IL"/>
        </a:p>
      </dgm:t>
    </dgm:pt>
    <dgm:pt modelId="{543548EE-BC11-4AD4-A72B-9E836BD5B865}">
      <dgm:prSet phldrT="[Text]"/>
      <dgm:spPr/>
      <dgm:t>
        <a:bodyPr/>
        <a:lstStyle/>
        <a:p>
          <a:r>
            <a:rPr lang="en-US" dirty="0"/>
            <a:t>Disconnect from the Fire</a:t>
          </a:r>
          <a:endParaRPr lang="en-IL" dirty="0"/>
        </a:p>
      </dgm:t>
    </dgm:pt>
    <dgm:pt modelId="{45F0F964-27B2-4161-BC2D-76752BB7405B}" type="parTrans" cxnId="{D3FD8473-7717-4974-9CBF-2D45DBE625B7}">
      <dgm:prSet/>
      <dgm:spPr/>
      <dgm:t>
        <a:bodyPr/>
        <a:lstStyle/>
        <a:p>
          <a:endParaRPr lang="en-IL"/>
        </a:p>
      </dgm:t>
    </dgm:pt>
    <dgm:pt modelId="{ED9A0B72-E981-47D8-919D-744F0CF7AC58}" type="sibTrans" cxnId="{D3FD8473-7717-4974-9CBF-2D45DBE625B7}">
      <dgm:prSet/>
      <dgm:spPr/>
      <dgm:t>
        <a:bodyPr/>
        <a:lstStyle/>
        <a:p>
          <a:endParaRPr lang="en-IL"/>
        </a:p>
      </dgm:t>
    </dgm:pt>
    <dgm:pt modelId="{3760EA61-AD45-43F3-8B14-E917A24925EC}">
      <dgm:prSet phldrT="[Text]"/>
      <dgm:spPr/>
      <dgm:t>
        <a:bodyPr/>
        <a:lstStyle/>
        <a:p>
          <a:r>
            <a:rPr lang="en-US" dirty="0"/>
            <a:t>Not </a:t>
          </a:r>
          <a:r>
            <a:rPr lang="en-US" b="1" u="sng" dirty="0"/>
            <a:t>on</a:t>
          </a:r>
          <a:r>
            <a:rPr lang="en-US" dirty="0"/>
            <a:t> the fire</a:t>
          </a:r>
          <a:endParaRPr lang="en-IL" dirty="0"/>
        </a:p>
      </dgm:t>
    </dgm:pt>
    <dgm:pt modelId="{333D8971-ECE8-425E-B9C3-066D1753952C}" type="parTrans" cxnId="{5E71EE1A-3A49-442E-841D-E4B1CE5AA6AD}">
      <dgm:prSet/>
      <dgm:spPr/>
      <dgm:t>
        <a:bodyPr/>
        <a:lstStyle/>
        <a:p>
          <a:endParaRPr lang="en-IL"/>
        </a:p>
      </dgm:t>
    </dgm:pt>
    <dgm:pt modelId="{14184450-AD4F-45CD-B5F2-4ACCA0A4866E}" type="sibTrans" cxnId="{5E71EE1A-3A49-442E-841D-E4B1CE5AA6AD}">
      <dgm:prSet/>
      <dgm:spPr/>
      <dgm:t>
        <a:bodyPr/>
        <a:lstStyle/>
        <a:p>
          <a:endParaRPr lang="en-IL"/>
        </a:p>
      </dgm:t>
    </dgm:pt>
    <dgm:pt modelId="{1C699409-C053-48C4-B523-41FAD2C836FB}">
      <dgm:prSet phldrT="[Text]"/>
      <dgm:spPr/>
      <dgm:t>
        <a:bodyPr/>
        <a:lstStyle/>
        <a:p>
          <a:r>
            <a:rPr lang="he-IL" dirty="0"/>
            <a:t>רשב"א?</a:t>
          </a:r>
          <a:endParaRPr lang="en-IL" dirty="0"/>
        </a:p>
      </dgm:t>
    </dgm:pt>
    <dgm:pt modelId="{C761C9B8-96CD-4B55-9E2E-DB3FEF0868FB}" type="parTrans" cxnId="{80071E54-A1DC-4D98-AEDE-6B5F60AF3F92}">
      <dgm:prSet/>
      <dgm:spPr/>
      <dgm:t>
        <a:bodyPr/>
        <a:lstStyle/>
        <a:p>
          <a:endParaRPr lang="en-IL"/>
        </a:p>
      </dgm:t>
    </dgm:pt>
    <dgm:pt modelId="{78C74A93-24ED-46A8-A894-4F0DCFEB46AF}" type="sibTrans" cxnId="{80071E54-A1DC-4D98-AEDE-6B5F60AF3F92}">
      <dgm:prSet/>
      <dgm:spPr/>
      <dgm:t>
        <a:bodyPr/>
        <a:lstStyle/>
        <a:p>
          <a:endParaRPr lang="en-IL"/>
        </a:p>
      </dgm:t>
    </dgm:pt>
    <dgm:pt modelId="{11B2D88C-A3A4-4824-8F9A-53418DA6B1C9}">
      <dgm:prSet phldrT="[Text]"/>
      <dgm:spPr/>
      <dgm:t>
        <a:bodyPr/>
        <a:lstStyle/>
        <a:p>
          <a:r>
            <a:rPr lang="he-IL" dirty="0"/>
            <a:t>תוס?</a:t>
          </a:r>
          <a:endParaRPr lang="en-IL" dirty="0"/>
        </a:p>
      </dgm:t>
    </dgm:pt>
    <dgm:pt modelId="{17ACA3AB-CA09-4CA8-890B-497F0B1F7DBF}" type="parTrans" cxnId="{8DBDC8B3-1B8D-48E2-A8D2-1D4C767F8FC5}">
      <dgm:prSet/>
      <dgm:spPr/>
      <dgm:t>
        <a:bodyPr/>
        <a:lstStyle/>
        <a:p>
          <a:endParaRPr lang="en-IL"/>
        </a:p>
      </dgm:t>
    </dgm:pt>
    <dgm:pt modelId="{58871CED-2E2F-4262-B41F-7C2A0658AF3A}" type="sibTrans" cxnId="{8DBDC8B3-1B8D-48E2-A8D2-1D4C767F8FC5}">
      <dgm:prSet/>
      <dgm:spPr/>
      <dgm:t>
        <a:bodyPr/>
        <a:lstStyle/>
        <a:p>
          <a:endParaRPr lang="en-IL"/>
        </a:p>
      </dgm:t>
    </dgm:pt>
    <dgm:pt modelId="{2DA21638-401D-417C-BF4F-568DFDB06D3E}">
      <dgm:prSet phldrT="[Text]"/>
      <dgm:spPr/>
      <dgm:t>
        <a:bodyPr/>
        <a:lstStyle/>
        <a:p>
          <a:r>
            <a:rPr lang="he-IL" dirty="0"/>
            <a:t>ירושלמי</a:t>
          </a:r>
          <a:endParaRPr lang="en-IL" dirty="0"/>
        </a:p>
      </dgm:t>
    </dgm:pt>
    <dgm:pt modelId="{F31779FD-10FC-424F-8D17-EFC439F83C4A}" type="parTrans" cxnId="{45341787-3EAE-4A8D-AC88-18E269E45F57}">
      <dgm:prSet/>
      <dgm:spPr/>
      <dgm:t>
        <a:bodyPr/>
        <a:lstStyle/>
        <a:p>
          <a:endParaRPr lang="en-IL"/>
        </a:p>
      </dgm:t>
    </dgm:pt>
    <dgm:pt modelId="{DA10E781-7F2F-4755-83BD-B6A38FD35929}" type="sibTrans" cxnId="{45341787-3EAE-4A8D-AC88-18E269E45F57}">
      <dgm:prSet/>
      <dgm:spPr/>
      <dgm:t>
        <a:bodyPr/>
        <a:lstStyle/>
        <a:p>
          <a:endParaRPr lang="en-IL"/>
        </a:p>
      </dgm:t>
    </dgm:pt>
    <dgm:pt modelId="{F7A4B2D2-7FE7-4D68-AF72-08FFCDF0FC6A}">
      <dgm:prSet phldrT="[Text]"/>
      <dgm:spPr/>
      <dgm:t>
        <a:bodyPr/>
        <a:lstStyle/>
        <a:p>
          <a:r>
            <a:rPr lang="he-IL" dirty="0"/>
            <a:t>אור שמח- תולדה </a:t>
          </a:r>
          <a:r>
            <a:rPr lang="he-IL" dirty="0" err="1"/>
            <a:t>דתולדה</a:t>
          </a:r>
          <a:endParaRPr lang="en-IL" dirty="0"/>
        </a:p>
      </dgm:t>
    </dgm:pt>
    <dgm:pt modelId="{79B5581D-3F27-44ED-AB6C-626D9031D002}" type="parTrans" cxnId="{99C09933-34D8-4234-B8DB-0A40A6F2FF68}">
      <dgm:prSet/>
      <dgm:spPr/>
      <dgm:t>
        <a:bodyPr/>
        <a:lstStyle/>
        <a:p>
          <a:endParaRPr lang="en-IL"/>
        </a:p>
      </dgm:t>
    </dgm:pt>
    <dgm:pt modelId="{C7CD0846-3BB7-43F5-B5D0-A0D74E18B05E}" type="sibTrans" cxnId="{99C09933-34D8-4234-B8DB-0A40A6F2FF68}">
      <dgm:prSet/>
      <dgm:spPr/>
      <dgm:t>
        <a:bodyPr/>
        <a:lstStyle/>
        <a:p>
          <a:endParaRPr lang="en-IL"/>
        </a:p>
      </dgm:t>
    </dgm:pt>
    <dgm:pt modelId="{20E90B41-F3A9-451F-959D-8247CC5DCC97}">
      <dgm:prSet phldrT="[Text]"/>
      <dgm:spPr/>
      <dgm:t>
        <a:bodyPr/>
        <a:lstStyle/>
        <a:p>
          <a:r>
            <a:rPr lang="he-IL" dirty="0"/>
            <a:t>אין דפנות מחממות (והמים נחשב אוכל)</a:t>
          </a:r>
          <a:endParaRPr lang="en-IL" dirty="0"/>
        </a:p>
      </dgm:t>
    </dgm:pt>
    <dgm:pt modelId="{DA855EC5-BDD2-4CD4-9E13-335C7D3A734A}" type="parTrans" cxnId="{972D620B-9FBF-4E12-9D2F-3F5BBF1FBDE7}">
      <dgm:prSet/>
      <dgm:spPr/>
      <dgm:t>
        <a:bodyPr/>
        <a:lstStyle/>
        <a:p>
          <a:endParaRPr lang="en-IL"/>
        </a:p>
      </dgm:t>
    </dgm:pt>
    <dgm:pt modelId="{BB38A1B5-56D0-400F-961F-02F9FAE083AF}" type="sibTrans" cxnId="{972D620B-9FBF-4E12-9D2F-3F5BBF1FBDE7}">
      <dgm:prSet/>
      <dgm:spPr/>
      <dgm:t>
        <a:bodyPr/>
        <a:lstStyle/>
        <a:p>
          <a:endParaRPr lang="en-IL"/>
        </a:p>
      </dgm:t>
    </dgm:pt>
    <dgm:pt modelId="{29403539-48EE-4E7F-B264-050002318DAE}" type="pres">
      <dgm:prSet presAssocID="{2E8F7767-9019-4EBD-B4AD-0440F7877C47}" presName="hierChild1" presStyleCnt="0">
        <dgm:presLayoutVars>
          <dgm:chPref val="1"/>
          <dgm:dir/>
          <dgm:animOne val="branch"/>
          <dgm:animLvl val="lvl"/>
          <dgm:resizeHandles/>
        </dgm:presLayoutVars>
      </dgm:prSet>
      <dgm:spPr/>
    </dgm:pt>
    <dgm:pt modelId="{1D779D74-D64D-409E-8742-F4FBA990072B}" type="pres">
      <dgm:prSet presAssocID="{1266C92F-B21B-4A40-A1BF-3E4C5780A146}" presName="hierRoot1" presStyleCnt="0"/>
      <dgm:spPr/>
    </dgm:pt>
    <dgm:pt modelId="{CC6DE41F-051F-4C25-A5EC-1140C99977E7}" type="pres">
      <dgm:prSet presAssocID="{1266C92F-B21B-4A40-A1BF-3E4C5780A146}" presName="composite" presStyleCnt="0"/>
      <dgm:spPr/>
    </dgm:pt>
    <dgm:pt modelId="{687150B0-B6BA-41B8-9F34-2B9FCDDC66CB}" type="pres">
      <dgm:prSet presAssocID="{1266C92F-B21B-4A40-A1BF-3E4C5780A146}" presName="background" presStyleLbl="node0" presStyleIdx="0" presStyleCnt="1"/>
      <dgm:spPr/>
    </dgm:pt>
    <dgm:pt modelId="{941DF5F0-C90C-461F-8CDB-AB4FC132BF66}" type="pres">
      <dgm:prSet presAssocID="{1266C92F-B21B-4A40-A1BF-3E4C5780A146}" presName="text" presStyleLbl="fgAcc0" presStyleIdx="0" presStyleCnt="1">
        <dgm:presLayoutVars>
          <dgm:chPref val="3"/>
        </dgm:presLayoutVars>
      </dgm:prSet>
      <dgm:spPr/>
    </dgm:pt>
    <dgm:pt modelId="{799DD8F9-5FD2-491C-9433-76DEB01C4C6A}" type="pres">
      <dgm:prSet presAssocID="{1266C92F-B21B-4A40-A1BF-3E4C5780A146}" presName="hierChild2" presStyleCnt="0"/>
      <dgm:spPr/>
    </dgm:pt>
    <dgm:pt modelId="{A5AECAF6-636D-4604-8E7B-51677673E0B4}" type="pres">
      <dgm:prSet presAssocID="{CBC12A62-651F-496B-8D31-14A4BC206028}" presName="Name10" presStyleLbl="parChTrans1D2" presStyleIdx="0" presStyleCnt="3"/>
      <dgm:spPr/>
    </dgm:pt>
    <dgm:pt modelId="{045EF01A-CC87-4961-87AD-F251B3B76AF8}" type="pres">
      <dgm:prSet presAssocID="{BC90B484-E93C-4E80-A1D3-8DEA14426534}" presName="hierRoot2" presStyleCnt="0"/>
      <dgm:spPr/>
    </dgm:pt>
    <dgm:pt modelId="{A299256A-A175-4149-809D-31F076F46D7A}" type="pres">
      <dgm:prSet presAssocID="{BC90B484-E93C-4E80-A1D3-8DEA14426534}" presName="composite2" presStyleCnt="0"/>
      <dgm:spPr/>
    </dgm:pt>
    <dgm:pt modelId="{71262B42-D35E-473D-9889-1589965FAD14}" type="pres">
      <dgm:prSet presAssocID="{BC90B484-E93C-4E80-A1D3-8DEA14426534}" presName="background2" presStyleLbl="node2" presStyleIdx="0" presStyleCnt="3"/>
      <dgm:spPr/>
    </dgm:pt>
    <dgm:pt modelId="{ACC1E58E-7B26-4316-99B0-33F90E3A9BB3}" type="pres">
      <dgm:prSet presAssocID="{BC90B484-E93C-4E80-A1D3-8DEA14426534}" presName="text2" presStyleLbl="fgAcc2" presStyleIdx="0" presStyleCnt="3">
        <dgm:presLayoutVars>
          <dgm:chPref val="3"/>
        </dgm:presLayoutVars>
      </dgm:prSet>
      <dgm:spPr/>
    </dgm:pt>
    <dgm:pt modelId="{E36F4F99-BF2A-4286-BEC8-8F003E6D1F16}" type="pres">
      <dgm:prSet presAssocID="{BC90B484-E93C-4E80-A1D3-8DEA14426534}" presName="hierChild3" presStyleCnt="0"/>
      <dgm:spPr/>
    </dgm:pt>
    <dgm:pt modelId="{084AFCDB-4D4F-443A-BA5E-A88C33E1887D}" type="pres">
      <dgm:prSet presAssocID="{C761C9B8-96CD-4B55-9E2E-DB3FEF0868FB}" presName="Name17" presStyleLbl="parChTrans1D3" presStyleIdx="0" presStyleCnt="5"/>
      <dgm:spPr/>
    </dgm:pt>
    <dgm:pt modelId="{F459FB13-360E-4C58-BFC5-535D3B02E128}" type="pres">
      <dgm:prSet presAssocID="{1C699409-C053-48C4-B523-41FAD2C836FB}" presName="hierRoot3" presStyleCnt="0"/>
      <dgm:spPr/>
    </dgm:pt>
    <dgm:pt modelId="{07A2EE83-F736-48B8-A6DF-400D89B59A88}" type="pres">
      <dgm:prSet presAssocID="{1C699409-C053-48C4-B523-41FAD2C836FB}" presName="composite3" presStyleCnt="0"/>
      <dgm:spPr/>
    </dgm:pt>
    <dgm:pt modelId="{D145DA18-D030-489B-B285-37BDC87AF103}" type="pres">
      <dgm:prSet presAssocID="{1C699409-C053-48C4-B523-41FAD2C836FB}" presName="background3" presStyleLbl="node3" presStyleIdx="0" presStyleCnt="5"/>
      <dgm:spPr/>
    </dgm:pt>
    <dgm:pt modelId="{7C4ACE08-B731-410D-AD70-6FBDB11F442C}" type="pres">
      <dgm:prSet presAssocID="{1C699409-C053-48C4-B523-41FAD2C836FB}" presName="text3" presStyleLbl="fgAcc3" presStyleIdx="0" presStyleCnt="5">
        <dgm:presLayoutVars>
          <dgm:chPref val="3"/>
        </dgm:presLayoutVars>
      </dgm:prSet>
      <dgm:spPr/>
    </dgm:pt>
    <dgm:pt modelId="{52851793-DDFC-48F3-A194-BF40A1417458}" type="pres">
      <dgm:prSet presAssocID="{1C699409-C053-48C4-B523-41FAD2C836FB}" presName="hierChild4" presStyleCnt="0"/>
      <dgm:spPr/>
    </dgm:pt>
    <dgm:pt modelId="{E4147852-CEF1-4071-9F22-73132AA13D61}" type="pres">
      <dgm:prSet presAssocID="{BD2C2BC3-8F9D-4BD9-AE25-4450F896A75C}" presName="Name10" presStyleLbl="parChTrans1D2" presStyleIdx="1" presStyleCnt="3"/>
      <dgm:spPr/>
    </dgm:pt>
    <dgm:pt modelId="{DD9B07E6-0E53-4F5B-B845-CC11D1434432}" type="pres">
      <dgm:prSet presAssocID="{1E70C24A-EE8B-4BEE-8A74-EEAC9B668FAA}" presName="hierRoot2" presStyleCnt="0"/>
      <dgm:spPr/>
    </dgm:pt>
    <dgm:pt modelId="{FB6D77B4-2369-4A08-BD9A-ABE765AA658D}" type="pres">
      <dgm:prSet presAssocID="{1E70C24A-EE8B-4BEE-8A74-EEAC9B668FAA}" presName="composite2" presStyleCnt="0"/>
      <dgm:spPr/>
    </dgm:pt>
    <dgm:pt modelId="{63147369-4517-4698-B4DC-CE103D0F212B}" type="pres">
      <dgm:prSet presAssocID="{1E70C24A-EE8B-4BEE-8A74-EEAC9B668FAA}" presName="background2" presStyleLbl="node2" presStyleIdx="1" presStyleCnt="3"/>
      <dgm:spPr/>
    </dgm:pt>
    <dgm:pt modelId="{9D2FEDA8-1403-4E44-9A26-CD2AE0EDDF03}" type="pres">
      <dgm:prSet presAssocID="{1E70C24A-EE8B-4BEE-8A74-EEAC9B668FAA}" presName="text2" presStyleLbl="fgAcc2" presStyleIdx="1" presStyleCnt="3">
        <dgm:presLayoutVars>
          <dgm:chPref val="3"/>
        </dgm:presLayoutVars>
      </dgm:prSet>
      <dgm:spPr/>
    </dgm:pt>
    <dgm:pt modelId="{80361EC2-2F1B-48AD-A1EB-D7C31D0C517F}" type="pres">
      <dgm:prSet presAssocID="{1E70C24A-EE8B-4BEE-8A74-EEAC9B668FAA}" presName="hierChild3" presStyleCnt="0"/>
      <dgm:spPr/>
    </dgm:pt>
    <dgm:pt modelId="{9BDB94C1-5340-4B3C-B0E9-6613FB30417C}" type="pres">
      <dgm:prSet presAssocID="{17ACA3AB-CA09-4CA8-890B-497F0B1F7DBF}" presName="Name17" presStyleLbl="parChTrans1D3" presStyleIdx="1" presStyleCnt="5"/>
      <dgm:spPr/>
    </dgm:pt>
    <dgm:pt modelId="{D07755BE-2064-45A2-A4E4-43A1BB28CD3D}" type="pres">
      <dgm:prSet presAssocID="{11B2D88C-A3A4-4824-8F9A-53418DA6B1C9}" presName="hierRoot3" presStyleCnt="0"/>
      <dgm:spPr/>
    </dgm:pt>
    <dgm:pt modelId="{6B79DB6D-F878-4B84-AD56-8074193BBCDC}" type="pres">
      <dgm:prSet presAssocID="{11B2D88C-A3A4-4824-8F9A-53418DA6B1C9}" presName="composite3" presStyleCnt="0"/>
      <dgm:spPr/>
    </dgm:pt>
    <dgm:pt modelId="{D0FD5476-3F52-4F85-B5B7-71FF8EF86691}" type="pres">
      <dgm:prSet presAssocID="{11B2D88C-A3A4-4824-8F9A-53418DA6B1C9}" presName="background3" presStyleLbl="node3" presStyleIdx="1" presStyleCnt="5"/>
      <dgm:spPr/>
    </dgm:pt>
    <dgm:pt modelId="{76013C8F-F8C2-4104-9F3E-73207DAB2080}" type="pres">
      <dgm:prSet presAssocID="{11B2D88C-A3A4-4824-8F9A-53418DA6B1C9}" presName="text3" presStyleLbl="fgAcc3" presStyleIdx="1" presStyleCnt="5">
        <dgm:presLayoutVars>
          <dgm:chPref val="3"/>
        </dgm:presLayoutVars>
      </dgm:prSet>
      <dgm:spPr/>
    </dgm:pt>
    <dgm:pt modelId="{E975909D-0E82-430C-8D84-5F209A22DDA9}" type="pres">
      <dgm:prSet presAssocID="{11B2D88C-A3A4-4824-8F9A-53418DA6B1C9}" presName="hierChild4" presStyleCnt="0"/>
      <dgm:spPr/>
    </dgm:pt>
    <dgm:pt modelId="{9C17FE7B-0116-44EE-AACF-A3CBCC8D964E}" type="pres">
      <dgm:prSet presAssocID="{04FD7FCB-8B49-486C-8293-C0A888833FEA}" presName="Name10" presStyleLbl="parChTrans1D2" presStyleIdx="2" presStyleCnt="3"/>
      <dgm:spPr/>
    </dgm:pt>
    <dgm:pt modelId="{BAEAEEEB-7778-4A9A-96C9-C73214E0BB7A}" type="pres">
      <dgm:prSet presAssocID="{70C47AA6-907B-4166-B87C-7282AB76CB8E}" presName="hierRoot2" presStyleCnt="0"/>
      <dgm:spPr/>
    </dgm:pt>
    <dgm:pt modelId="{43B862E8-60A3-42E7-B009-EC8A799D4DC1}" type="pres">
      <dgm:prSet presAssocID="{70C47AA6-907B-4166-B87C-7282AB76CB8E}" presName="composite2" presStyleCnt="0"/>
      <dgm:spPr/>
    </dgm:pt>
    <dgm:pt modelId="{8CAE7BF8-1791-4DC9-9326-0F06885EC5F7}" type="pres">
      <dgm:prSet presAssocID="{70C47AA6-907B-4166-B87C-7282AB76CB8E}" presName="background2" presStyleLbl="node2" presStyleIdx="2" presStyleCnt="3"/>
      <dgm:spPr/>
    </dgm:pt>
    <dgm:pt modelId="{BC115B70-76F1-420D-896F-5FF4C7349388}" type="pres">
      <dgm:prSet presAssocID="{70C47AA6-907B-4166-B87C-7282AB76CB8E}" presName="text2" presStyleLbl="fgAcc2" presStyleIdx="2" presStyleCnt="3">
        <dgm:presLayoutVars>
          <dgm:chPref val="3"/>
        </dgm:presLayoutVars>
      </dgm:prSet>
      <dgm:spPr/>
    </dgm:pt>
    <dgm:pt modelId="{AA141AB9-EC76-4F58-808B-640C75C35064}" type="pres">
      <dgm:prSet presAssocID="{70C47AA6-907B-4166-B87C-7282AB76CB8E}" presName="hierChild3" presStyleCnt="0"/>
      <dgm:spPr/>
    </dgm:pt>
    <dgm:pt modelId="{C9F24522-0CB9-4F0F-8D90-A8331080CDA4}" type="pres">
      <dgm:prSet presAssocID="{333D8971-ECE8-425E-B9C3-066D1753952C}" presName="Name17" presStyleLbl="parChTrans1D3" presStyleIdx="2" presStyleCnt="5"/>
      <dgm:spPr/>
    </dgm:pt>
    <dgm:pt modelId="{52597D96-B57F-43D7-BF83-6AD11D43DD91}" type="pres">
      <dgm:prSet presAssocID="{3760EA61-AD45-43F3-8B14-E917A24925EC}" presName="hierRoot3" presStyleCnt="0"/>
      <dgm:spPr/>
    </dgm:pt>
    <dgm:pt modelId="{2DB54659-B8A6-4AF8-B3F0-F3E97DEB9702}" type="pres">
      <dgm:prSet presAssocID="{3760EA61-AD45-43F3-8B14-E917A24925EC}" presName="composite3" presStyleCnt="0"/>
      <dgm:spPr/>
    </dgm:pt>
    <dgm:pt modelId="{3199AB99-910F-416D-8848-CA3791B26A39}" type="pres">
      <dgm:prSet presAssocID="{3760EA61-AD45-43F3-8B14-E917A24925EC}" presName="background3" presStyleLbl="node3" presStyleIdx="2" presStyleCnt="5"/>
      <dgm:spPr/>
    </dgm:pt>
    <dgm:pt modelId="{4034995D-4188-4B18-9B1D-6F62BDB5249A}" type="pres">
      <dgm:prSet presAssocID="{3760EA61-AD45-43F3-8B14-E917A24925EC}" presName="text3" presStyleLbl="fgAcc3" presStyleIdx="2" presStyleCnt="5">
        <dgm:presLayoutVars>
          <dgm:chPref val="3"/>
        </dgm:presLayoutVars>
      </dgm:prSet>
      <dgm:spPr/>
    </dgm:pt>
    <dgm:pt modelId="{8145964F-68A7-4DED-80F6-04ADE985273D}" type="pres">
      <dgm:prSet presAssocID="{3760EA61-AD45-43F3-8B14-E917A24925EC}" presName="hierChild4" presStyleCnt="0"/>
      <dgm:spPr/>
    </dgm:pt>
    <dgm:pt modelId="{43A5B534-929F-4C04-B30A-5EFA3E79112E}" type="pres">
      <dgm:prSet presAssocID="{F31779FD-10FC-424F-8D17-EFC439F83C4A}" presName="Name23" presStyleLbl="parChTrans1D4" presStyleIdx="0" presStyleCnt="3"/>
      <dgm:spPr/>
    </dgm:pt>
    <dgm:pt modelId="{8C20B064-21B9-4675-8837-0C2BBA438188}" type="pres">
      <dgm:prSet presAssocID="{2DA21638-401D-417C-BF4F-568DFDB06D3E}" presName="hierRoot4" presStyleCnt="0"/>
      <dgm:spPr/>
    </dgm:pt>
    <dgm:pt modelId="{1E1C71DF-B619-42B2-B6D8-10D1F297028B}" type="pres">
      <dgm:prSet presAssocID="{2DA21638-401D-417C-BF4F-568DFDB06D3E}" presName="composite4" presStyleCnt="0"/>
      <dgm:spPr/>
    </dgm:pt>
    <dgm:pt modelId="{3C6FD1CA-88C4-4CEB-8409-1AE174CD5505}" type="pres">
      <dgm:prSet presAssocID="{2DA21638-401D-417C-BF4F-568DFDB06D3E}" presName="background4" presStyleLbl="node4" presStyleIdx="0" presStyleCnt="3"/>
      <dgm:spPr/>
    </dgm:pt>
    <dgm:pt modelId="{7565178F-26A4-4710-8F95-2E44E7DDFFAD}" type="pres">
      <dgm:prSet presAssocID="{2DA21638-401D-417C-BF4F-568DFDB06D3E}" presName="text4" presStyleLbl="fgAcc4" presStyleIdx="0" presStyleCnt="3">
        <dgm:presLayoutVars>
          <dgm:chPref val="3"/>
        </dgm:presLayoutVars>
      </dgm:prSet>
      <dgm:spPr/>
    </dgm:pt>
    <dgm:pt modelId="{576C7CD6-6B76-4482-8D9C-F8FCF1E6345F}" type="pres">
      <dgm:prSet presAssocID="{2DA21638-401D-417C-BF4F-568DFDB06D3E}" presName="hierChild5" presStyleCnt="0"/>
      <dgm:spPr/>
    </dgm:pt>
    <dgm:pt modelId="{1B0E3B6F-9EF9-4CDF-8C56-D8EFD7D46F68}" type="pres">
      <dgm:prSet presAssocID="{DA7E2179-23DF-4730-80BB-32AAEDED6FFD}" presName="Name17" presStyleLbl="parChTrans1D3" presStyleIdx="3" presStyleCnt="5"/>
      <dgm:spPr/>
    </dgm:pt>
    <dgm:pt modelId="{98F9994B-B257-48EB-AF6B-A0CE2D8FB215}" type="pres">
      <dgm:prSet presAssocID="{7A154F30-1305-42A3-AA4B-81C7A07C414C}" presName="hierRoot3" presStyleCnt="0"/>
      <dgm:spPr/>
    </dgm:pt>
    <dgm:pt modelId="{3064A664-5C84-44ED-9E25-8E08A307ACBA}" type="pres">
      <dgm:prSet presAssocID="{7A154F30-1305-42A3-AA4B-81C7A07C414C}" presName="composite3" presStyleCnt="0"/>
      <dgm:spPr/>
    </dgm:pt>
    <dgm:pt modelId="{43C419FC-E06D-4249-9769-F2AF661B490C}" type="pres">
      <dgm:prSet presAssocID="{7A154F30-1305-42A3-AA4B-81C7A07C414C}" presName="background3" presStyleLbl="node3" presStyleIdx="3" presStyleCnt="5"/>
      <dgm:spPr/>
    </dgm:pt>
    <dgm:pt modelId="{7B30C3E7-8187-436F-9AD8-42793543046C}" type="pres">
      <dgm:prSet presAssocID="{7A154F30-1305-42A3-AA4B-81C7A07C414C}" presName="text3" presStyleLbl="fgAcc3" presStyleIdx="3" presStyleCnt="5">
        <dgm:presLayoutVars>
          <dgm:chPref val="3"/>
        </dgm:presLayoutVars>
      </dgm:prSet>
      <dgm:spPr/>
    </dgm:pt>
    <dgm:pt modelId="{79EDAB50-8BEA-4946-95DE-88842E49983D}" type="pres">
      <dgm:prSet presAssocID="{7A154F30-1305-42A3-AA4B-81C7A07C414C}" presName="hierChild4" presStyleCnt="0"/>
      <dgm:spPr/>
    </dgm:pt>
    <dgm:pt modelId="{194DA1E6-96E0-438E-AEDA-FCC0521471EA}" type="pres">
      <dgm:prSet presAssocID="{DA855EC5-BDD2-4CD4-9E13-335C7D3A734A}" presName="Name23" presStyleLbl="parChTrans1D4" presStyleIdx="1" presStyleCnt="3"/>
      <dgm:spPr/>
    </dgm:pt>
    <dgm:pt modelId="{13FDE222-B339-446E-96F2-4A0845FF424A}" type="pres">
      <dgm:prSet presAssocID="{20E90B41-F3A9-451F-959D-8247CC5DCC97}" presName="hierRoot4" presStyleCnt="0"/>
      <dgm:spPr/>
    </dgm:pt>
    <dgm:pt modelId="{9C01C983-2789-47D4-81ED-4BFAD700CEF1}" type="pres">
      <dgm:prSet presAssocID="{20E90B41-F3A9-451F-959D-8247CC5DCC97}" presName="composite4" presStyleCnt="0"/>
      <dgm:spPr/>
    </dgm:pt>
    <dgm:pt modelId="{8F14CCA5-3499-4F77-931B-FA2AAD56103B}" type="pres">
      <dgm:prSet presAssocID="{20E90B41-F3A9-451F-959D-8247CC5DCC97}" presName="background4" presStyleLbl="node4" presStyleIdx="1" presStyleCnt="3"/>
      <dgm:spPr/>
    </dgm:pt>
    <dgm:pt modelId="{8C9B20F3-9B08-4B84-8AE1-CC2076EFF238}" type="pres">
      <dgm:prSet presAssocID="{20E90B41-F3A9-451F-959D-8247CC5DCC97}" presName="text4" presStyleLbl="fgAcc4" presStyleIdx="1" presStyleCnt="3">
        <dgm:presLayoutVars>
          <dgm:chPref val="3"/>
        </dgm:presLayoutVars>
      </dgm:prSet>
      <dgm:spPr/>
    </dgm:pt>
    <dgm:pt modelId="{F9C7E5EF-3C1B-45FF-8D32-CA048C2AB78C}" type="pres">
      <dgm:prSet presAssocID="{20E90B41-F3A9-451F-959D-8247CC5DCC97}" presName="hierChild5" presStyleCnt="0"/>
      <dgm:spPr/>
    </dgm:pt>
    <dgm:pt modelId="{AA61AFDF-EF40-4A88-91DE-82CB8C5CD9DC}" type="pres">
      <dgm:prSet presAssocID="{45F0F964-27B2-4161-BC2D-76752BB7405B}" presName="Name17" presStyleLbl="parChTrans1D3" presStyleIdx="4" presStyleCnt="5"/>
      <dgm:spPr/>
    </dgm:pt>
    <dgm:pt modelId="{69B25720-F38B-4BA3-BA5D-079A0940D434}" type="pres">
      <dgm:prSet presAssocID="{543548EE-BC11-4AD4-A72B-9E836BD5B865}" presName="hierRoot3" presStyleCnt="0"/>
      <dgm:spPr/>
    </dgm:pt>
    <dgm:pt modelId="{E0F669A0-3B10-407B-B767-8F7C364EE397}" type="pres">
      <dgm:prSet presAssocID="{543548EE-BC11-4AD4-A72B-9E836BD5B865}" presName="composite3" presStyleCnt="0"/>
      <dgm:spPr/>
    </dgm:pt>
    <dgm:pt modelId="{38BA14BC-09F9-4393-A1DA-AAFBE1D25402}" type="pres">
      <dgm:prSet presAssocID="{543548EE-BC11-4AD4-A72B-9E836BD5B865}" presName="background3" presStyleLbl="node3" presStyleIdx="4" presStyleCnt="5"/>
      <dgm:spPr/>
    </dgm:pt>
    <dgm:pt modelId="{1BD9ED57-F63A-4512-94B4-8A2E66931752}" type="pres">
      <dgm:prSet presAssocID="{543548EE-BC11-4AD4-A72B-9E836BD5B865}" presName="text3" presStyleLbl="fgAcc3" presStyleIdx="4" presStyleCnt="5">
        <dgm:presLayoutVars>
          <dgm:chPref val="3"/>
        </dgm:presLayoutVars>
      </dgm:prSet>
      <dgm:spPr/>
    </dgm:pt>
    <dgm:pt modelId="{0A72CA81-7E8F-4515-AC05-216D9D3336E8}" type="pres">
      <dgm:prSet presAssocID="{543548EE-BC11-4AD4-A72B-9E836BD5B865}" presName="hierChild4" presStyleCnt="0"/>
      <dgm:spPr/>
    </dgm:pt>
    <dgm:pt modelId="{02A4DFC7-E94A-48B7-8A55-5E2153EB5A00}" type="pres">
      <dgm:prSet presAssocID="{79B5581D-3F27-44ED-AB6C-626D9031D002}" presName="Name23" presStyleLbl="parChTrans1D4" presStyleIdx="2" presStyleCnt="3"/>
      <dgm:spPr/>
    </dgm:pt>
    <dgm:pt modelId="{25B0A1A4-633B-4FD8-A9D1-A8DFAE1704DF}" type="pres">
      <dgm:prSet presAssocID="{F7A4B2D2-7FE7-4D68-AF72-08FFCDF0FC6A}" presName="hierRoot4" presStyleCnt="0"/>
      <dgm:spPr/>
    </dgm:pt>
    <dgm:pt modelId="{437601C4-7A34-4A19-8673-93D378A11D41}" type="pres">
      <dgm:prSet presAssocID="{F7A4B2D2-7FE7-4D68-AF72-08FFCDF0FC6A}" presName="composite4" presStyleCnt="0"/>
      <dgm:spPr/>
    </dgm:pt>
    <dgm:pt modelId="{CC54621F-6AF3-4F1F-A5A1-3CFE31CE675B}" type="pres">
      <dgm:prSet presAssocID="{F7A4B2D2-7FE7-4D68-AF72-08FFCDF0FC6A}" presName="background4" presStyleLbl="node4" presStyleIdx="2" presStyleCnt="3"/>
      <dgm:spPr/>
    </dgm:pt>
    <dgm:pt modelId="{4D96351A-547B-4FC9-8B29-C017D84E8560}" type="pres">
      <dgm:prSet presAssocID="{F7A4B2D2-7FE7-4D68-AF72-08FFCDF0FC6A}" presName="text4" presStyleLbl="fgAcc4" presStyleIdx="2" presStyleCnt="3">
        <dgm:presLayoutVars>
          <dgm:chPref val="3"/>
        </dgm:presLayoutVars>
      </dgm:prSet>
      <dgm:spPr/>
    </dgm:pt>
    <dgm:pt modelId="{4D2E77CD-5BB4-4292-8171-78EBD9576FDE}" type="pres">
      <dgm:prSet presAssocID="{F7A4B2D2-7FE7-4D68-AF72-08FFCDF0FC6A}" presName="hierChild5" presStyleCnt="0"/>
      <dgm:spPr/>
    </dgm:pt>
  </dgm:ptLst>
  <dgm:cxnLst>
    <dgm:cxn modelId="{F9C85C01-8781-479E-B60B-80D300F855AF}" srcId="{1266C92F-B21B-4A40-A1BF-3E4C5780A146}" destId="{1E70C24A-EE8B-4BEE-8A74-EEAC9B668FAA}" srcOrd="1" destOrd="0" parTransId="{BD2C2BC3-8F9D-4BD9-AE25-4450F896A75C}" sibTransId="{21D842D9-BF09-4AAE-9550-F00E15E56741}"/>
    <dgm:cxn modelId="{0E08D107-8C20-4A44-B8EC-8F6FD1B5320C}" type="presOf" srcId="{17ACA3AB-CA09-4CA8-890B-497F0B1F7DBF}" destId="{9BDB94C1-5340-4B3C-B0E9-6613FB30417C}" srcOrd="0" destOrd="0" presId="urn:microsoft.com/office/officeart/2005/8/layout/hierarchy1"/>
    <dgm:cxn modelId="{4B73A108-2D25-4F97-B680-C50647E194DB}" type="presOf" srcId="{1C699409-C053-48C4-B523-41FAD2C836FB}" destId="{7C4ACE08-B731-410D-AD70-6FBDB11F442C}" srcOrd="0" destOrd="0" presId="urn:microsoft.com/office/officeart/2005/8/layout/hierarchy1"/>
    <dgm:cxn modelId="{972D620B-9FBF-4E12-9D2F-3F5BBF1FBDE7}" srcId="{7A154F30-1305-42A3-AA4B-81C7A07C414C}" destId="{20E90B41-F3A9-451F-959D-8247CC5DCC97}" srcOrd="0" destOrd="0" parTransId="{DA855EC5-BDD2-4CD4-9E13-335C7D3A734A}" sibTransId="{BB38A1B5-56D0-400F-961F-02F9FAE083AF}"/>
    <dgm:cxn modelId="{5E71EE1A-3A49-442E-841D-E4B1CE5AA6AD}" srcId="{70C47AA6-907B-4166-B87C-7282AB76CB8E}" destId="{3760EA61-AD45-43F3-8B14-E917A24925EC}" srcOrd="0" destOrd="0" parTransId="{333D8971-ECE8-425E-B9C3-066D1753952C}" sibTransId="{14184450-AD4F-45CD-B5F2-4ACCA0A4866E}"/>
    <dgm:cxn modelId="{59E45F2B-3F5B-46CC-BA90-19013ACAC6B0}" type="presOf" srcId="{7A154F30-1305-42A3-AA4B-81C7A07C414C}" destId="{7B30C3E7-8187-436F-9AD8-42793543046C}" srcOrd="0" destOrd="0" presId="urn:microsoft.com/office/officeart/2005/8/layout/hierarchy1"/>
    <dgm:cxn modelId="{92444D2C-00A8-4F1B-9AA9-301EAD658BB5}" type="presOf" srcId="{1E70C24A-EE8B-4BEE-8A74-EEAC9B668FAA}" destId="{9D2FEDA8-1403-4E44-9A26-CD2AE0EDDF03}" srcOrd="0" destOrd="0" presId="urn:microsoft.com/office/officeart/2005/8/layout/hierarchy1"/>
    <dgm:cxn modelId="{99C09933-34D8-4234-B8DB-0A40A6F2FF68}" srcId="{543548EE-BC11-4AD4-A72B-9E836BD5B865}" destId="{F7A4B2D2-7FE7-4D68-AF72-08FFCDF0FC6A}" srcOrd="0" destOrd="0" parTransId="{79B5581D-3F27-44ED-AB6C-626D9031D002}" sibTransId="{C7CD0846-3BB7-43F5-B5D0-A0D74E18B05E}"/>
    <dgm:cxn modelId="{A3F2B136-8E7C-41C0-B098-27C842E7DDC0}" type="presOf" srcId="{CBC12A62-651F-496B-8D31-14A4BC206028}" destId="{A5AECAF6-636D-4604-8E7B-51677673E0B4}" srcOrd="0" destOrd="0" presId="urn:microsoft.com/office/officeart/2005/8/layout/hierarchy1"/>
    <dgm:cxn modelId="{8F3CB05D-8F1E-4761-997B-E2B4B2C26153}" type="presOf" srcId="{F7A4B2D2-7FE7-4D68-AF72-08FFCDF0FC6A}" destId="{4D96351A-547B-4FC9-8B29-C017D84E8560}" srcOrd="0" destOrd="0" presId="urn:microsoft.com/office/officeart/2005/8/layout/hierarchy1"/>
    <dgm:cxn modelId="{16947D60-08BE-4276-B985-D3AF66F9D5B3}" type="presOf" srcId="{45F0F964-27B2-4161-BC2D-76752BB7405B}" destId="{AA61AFDF-EF40-4A88-91DE-82CB8C5CD9DC}" srcOrd="0" destOrd="0" presId="urn:microsoft.com/office/officeart/2005/8/layout/hierarchy1"/>
    <dgm:cxn modelId="{F5E91864-8F1B-4016-9354-AD93BBCC946A}" type="presOf" srcId="{F31779FD-10FC-424F-8D17-EFC439F83C4A}" destId="{43A5B534-929F-4C04-B30A-5EFA3E79112E}" srcOrd="0" destOrd="0" presId="urn:microsoft.com/office/officeart/2005/8/layout/hierarchy1"/>
    <dgm:cxn modelId="{D38E2E68-2341-470D-803D-0DA3F351EEEB}" type="presOf" srcId="{2DA21638-401D-417C-BF4F-568DFDB06D3E}" destId="{7565178F-26A4-4710-8F95-2E44E7DDFFAD}" srcOrd="0" destOrd="0" presId="urn:microsoft.com/office/officeart/2005/8/layout/hierarchy1"/>
    <dgm:cxn modelId="{2D4D1269-F9BF-4F69-B386-2DB1A8EFC886}" type="presOf" srcId="{DA7E2179-23DF-4730-80BB-32AAEDED6FFD}" destId="{1B0E3B6F-9EF9-4CDF-8C56-D8EFD7D46F68}" srcOrd="0" destOrd="0" presId="urn:microsoft.com/office/officeart/2005/8/layout/hierarchy1"/>
    <dgm:cxn modelId="{0B4B976A-270F-487A-8E2C-89FF6720D0E6}" type="presOf" srcId="{C761C9B8-96CD-4B55-9E2E-DB3FEF0868FB}" destId="{084AFCDB-4D4F-443A-BA5E-A88C33E1887D}" srcOrd="0" destOrd="0" presId="urn:microsoft.com/office/officeart/2005/8/layout/hierarchy1"/>
    <dgm:cxn modelId="{A1D26652-E14E-4513-9A07-9E97481B7612}" srcId="{2E8F7767-9019-4EBD-B4AD-0440F7877C47}" destId="{1266C92F-B21B-4A40-A1BF-3E4C5780A146}" srcOrd="0" destOrd="0" parTransId="{62C04086-E324-41E9-B647-96E842844A40}" sibTransId="{04608488-FCC7-4C2C-BD72-4631393DCA69}"/>
    <dgm:cxn modelId="{8E20B472-F914-4BB3-8FF9-1EEE4C054B9F}" srcId="{1266C92F-B21B-4A40-A1BF-3E4C5780A146}" destId="{70C47AA6-907B-4166-B87C-7282AB76CB8E}" srcOrd="2" destOrd="0" parTransId="{04FD7FCB-8B49-486C-8293-C0A888833FEA}" sibTransId="{656D4395-F657-4CAC-83F1-2307D41B80F9}"/>
    <dgm:cxn modelId="{D3FD8473-7717-4974-9CBF-2D45DBE625B7}" srcId="{70C47AA6-907B-4166-B87C-7282AB76CB8E}" destId="{543548EE-BC11-4AD4-A72B-9E836BD5B865}" srcOrd="2" destOrd="0" parTransId="{45F0F964-27B2-4161-BC2D-76752BB7405B}" sibTransId="{ED9A0B72-E981-47D8-919D-744F0CF7AC58}"/>
    <dgm:cxn modelId="{80071E54-A1DC-4D98-AEDE-6B5F60AF3F92}" srcId="{BC90B484-E93C-4E80-A1D3-8DEA14426534}" destId="{1C699409-C053-48C4-B523-41FAD2C836FB}" srcOrd="0" destOrd="0" parTransId="{C761C9B8-96CD-4B55-9E2E-DB3FEF0868FB}" sibTransId="{78C74A93-24ED-46A8-A894-4F0DCFEB46AF}"/>
    <dgm:cxn modelId="{E4714375-4947-4580-8554-4A1D47676CC1}" type="presOf" srcId="{11B2D88C-A3A4-4824-8F9A-53418DA6B1C9}" destId="{76013C8F-F8C2-4104-9F3E-73207DAB2080}" srcOrd="0" destOrd="0" presId="urn:microsoft.com/office/officeart/2005/8/layout/hierarchy1"/>
    <dgm:cxn modelId="{F00CD679-18F9-4B74-9635-6374D91F81F7}" type="presOf" srcId="{70C47AA6-907B-4166-B87C-7282AB76CB8E}" destId="{BC115B70-76F1-420D-896F-5FF4C7349388}" srcOrd="0" destOrd="0" presId="urn:microsoft.com/office/officeart/2005/8/layout/hierarchy1"/>
    <dgm:cxn modelId="{E9451E81-2EE3-43B0-B0A1-C3EAE3BCF1AE}" srcId="{70C47AA6-907B-4166-B87C-7282AB76CB8E}" destId="{7A154F30-1305-42A3-AA4B-81C7A07C414C}" srcOrd="1" destOrd="0" parTransId="{DA7E2179-23DF-4730-80BB-32AAEDED6FFD}" sibTransId="{017EAC70-18BA-4ACE-BDC6-A67ACAF23933}"/>
    <dgm:cxn modelId="{F0A52682-B2BD-447C-A4EC-AAA6A11C2F52}" type="presOf" srcId="{79B5581D-3F27-44ED-AB6C-626D9031D002}" destId="{02A4DFC7-E94A-48B7-8A55-5E2153EB5A00}" srcOrd="0" destOrd="0" presId="urn:microsoft.com/office/officeart/2005/8/layout/hierarchy1"/>
    <dgm:cxn modelId="{45341787-3EAE-4A8D-AC88-18E269E45F57}" srcId="{3760EA61-AD45-43F3-8B14-E917A24925EC}" destId="{2DA21638-401D-417C-BF4F-568DFDB06D3E}" srcOrd="0" destOrd="0" parTransId="{F31779FD-10FC-424F-8D17-EFC439F83C4A}" sibTransId="{DA10E781-7F2F-4755-83BD-B6A38FD35929}"/>
    <dgm:cxn modelId="{2B8CBA87-7162-4308-AAC1-47A5758ACF8C}" type="presOf" srcId="{BD2C2BC3-8F9D-4BD9-AE25-4450F896A75C}" destId="{E4147852-CEF1-4071-9F22-73132AA13D61}" srcOrd="0" destOrd="0" presId="urn:microsoft.com/office/officeart/2005/8/layout/hierarchy1"/>
    <dgm:cxn modelId="{6FB3AD88-8E60-4105-ACB4-645131359315}" type="presOf" srcId="{DA855EC5-BDD2-4CD4-9E13-335C7D3A734A}" destId="{194DA1E6-96E0-438E-AEDA-FCC0521471EA}" srcOrd="0" destOrd="0" presId="urn:microsoft.com/office/officeart/2005/8/layout/hierarchy1"/>
    <dgm:cxn modelId="{1DBED68B-FA2F-427F-AB0E-7AB864423943}" type="presOf" srcId="{333D8971-ECE8-425E-B9C3-066D1753952C}" destId="{C9F24522-0CB9-4F0F-8D90-A8331080CDA4}" srcOrd="0" destOrd="0" presId="urn:microsoft.com/office/officeart/2005/8/layout/hierarchy1"/>
    <dgm:cxn modelId="{12CC499E-2EF9-4991-89D4-A6C3FB8D1DFF}" type="presOf" srcId="{543548EE-BC11-4AD4-A72B-9E836BD5B865}" destId="{1BD9ED57-F63A-4512-94B4-8A2E66931752}" srcOrd="0" destOrd="0" presId="urn:microsoft.com/office/officeart/2005/8/layout/hierarchy1"/>
    <dgm:cxn modelId="{215F709E-CB6F-4F3C-BAA0-D292EE00D989}" type="presOf" srcId="{2E8F7767-9019-4EBD-B4AD-0440F7877C47}" destId="{29403539-48EE-4E7F-B264-050002318DAE}" srcOrd="0" destOrd="0" presId="urn:microsoft.com/office/officeart/2005/8/layout/hierarchy1"/>
    <dgm:cxn modelId="{6D03B9AC-6903-43F7-AA80-A871AAFF378F}" type="presOf" srcId="{04FD7FCB-8B49-486C-8293-C0A888833FEA}" destId="{9C17FE7B-0116-44EE-AACF-A3CBCC8D964E}" srcOrd="0" destOrd="0" presId="urn:microsoft.com/office/officeart/2005/8/layout/hierarchy1"/>
    <dgm:cxn modelId="{8DBDC8B3-1B8D-48E2-A8D2-1D4C767F8FC5}" srcId="{1E70C24A-EE8B-4BEE-8A74-EEAC9B668FAA}" destId="{11B2D88C-A3A4-4824-8F9A-53418DA6B1C9}" srcOrd="0" destOrd="0" parTransId="{17ACA3AB-CA09-4CA8-890B-497F0B1F7DBF}" sibTransId="{58871CED-2E2F-4262-B41F-7C2A0658AF3A}"/>
    <dgm:cxn modelId="{230A2BC9-C2EF-48F8-809D-4CAD2A40C1B9}" srcId="{1266C92F-B21B-4A40-A1BF-3E4C5780A146}" destId="{BC90B484-E93C-4E80-A1D3-8DEA14426534}" srcOrd="0" destOrd="0" parTransId="{CBC12A62-651F-496B-8D31-14A4BC206028}" sibTransId="{F6141585-85C6-4CD2-A536-09A596023BCE}"/>
    <dgm:cxn modelId="{5CE86CDE-96F5-4FA4-BD37-83E63E1F7B7C}" type="presOf" srcId="{1266C92F-B21B-4A40-A1BF-3E4C5780A146}" destId="{941DF5F0-C90C-461F-8CDB-AB4FC132BF66}" srcOrd="0" destOrd="0" presId="urn:microsoft.com/office/officeart/2005/8/layout/hierarchy1"/>
    <dgm:cxn modelId="{943BCFE7-D9D0-4482-804E-4932FE1FA41F}" type="presOf" srcId="{20E90B41-F3A9-451F-959D-8247CC5DCC97}" destId="{8C9B20F3-9B08-4B84-8AE1-CC2076EFF238}" srcOrd="0" destOrd="0" presId="urn:microsoft.com/office/officeart/2005/8/layout/hierarchy1"/>
    <dgm:cxn modelId="{85F262EF-49AA-4E32-BA13-90E0DD64FD1C}" type="presOf" srcId="{BC90B484-E93C-4E80-A1D3-8DEA14426534}" destId="{ACC1E58E-7B26-4316-99B0-33F90E3A9BB3}" srcOrd="0" destOrd="0" presId="urn:microsoft.com/office/officeart/2005/8/layout/hierarchy1"/>
    <dgm:cxn modelId="{5D8CE7F0-839E-410C-83F8-A82CBCE0BC6D}" type="presOf" srcId="{3760EA61-AD45-43F3-8B14-E917A24925EC}" destId="{4034995D-4188-4B18-9B1D-6F62BDB5249A}" srcOrd="0" destOrd="0" presId="urn:microsoft.com/office/officeart/2005/8/layout/hierarchy1"/>
    <dgm:cxn modelId="{012D600A-6CFE-45C0-85CA-2FF3AFD8B532}" type="presParOf" srcId="{29403539-48EE-4E7F-B264-050002318DAE}" destId="{1D779D74-D64D-409E-8742-F4FBA990072B}" srcOrd="0" destOrd="0" presId="urn:microsoft.com/office/officeart/2005/8/layout/hierarchy1"/>
    <dgm:cxn modelId="{31B0D38E-DF6A-4B09-962E-4E77D8DA1DC8}" type="presParOf" srcId="{1D779D74-D64D-409E-8742-F4FBA990072B}" destId="{CC6DE41F-051F-4C25-A5EC-1140C99977E7}" srcOrd="0" destOrd="0" presId="urn:microsoft.com/office/officeart/2005/8/layout/hierarchy1"/>
    <dgm:cxn modelId="{E94EA108-7BAD-4866-AD4C-3DF4BF774963}" type="presParOf" srcId="{CC6DE41F-051F-4C25-A5EC-1140C99977E7}" destId="{687150B0-B6BA-41B8-9F34-2B9FCDDC66CB}" srcOrd="0" destOrd="0" presId="urn:microsoft.com/office/officeart/2005/8/layout/hierarchy1"/>
    <dgm:cxn modelId="{A841C01E-6CBD-4830-93E2-2ECDB2C96D51}" type="presParOf" srcId="{CC6DE41F-051F-4C25-A5EC-1140C99977E7}" destId="{941DF5F0-C90C-461F-8CDB-AB4FC132BF66}" srcOrd="1" destOrd="0" presId="urn:microsoft.com/office/officeart/2005/8/layout/hierarchy1"/>
    <dgm:cxn modelId="{C3E1FB05-409C-429D-A267-0BE0EE112CA6}" type="presParOf" srcId="{1D779D74-D64D-409E-8742-F4FBA990072B}" destId="{799DD8F9-5FD2-491C-9433-76DEB01C4C6A}" srcOrd="1" destOrd="0" presId="urn:microsoft.com/office/officeart/2005/8/layout/hierarchy1"/>
    <dgm:cxn modelId="{7A904F3E-733D-45EC-95B6-77A6C1749B9C}" type="presParOf" srcId="{799DD8F9-5FD2-491C-9433-76DEB01C4C6A}" destId="{A5AECAF6-636D-4604-8E7B-51677673E0B4}" srcOrd="0" destOrd="0" presId="urn:microsoft.com/office/officeart/2005/8/layout/hierarchy1"/>
    <dgm:cxn modelId="{8A30D4CB-6BC3-4D3B-B6AC-CE66DB0C680A}" type="presParOf" srcId="{799DD8F9-5FD2-491C-9433-76DEB01C4C6A}" destId="{045EF01A-CC87-4961-87AD-F251B3B76AF8}" srcOrd="1" destOrd="0" presId="urn:microsoft.com/office/officeart/2005/8/layout/hierarchy1"/>
    <dgm:cxn modelId="{4E9942CB-D918-4338-AC91-98E1E2316552}" type="presParOf" srcId="{045EF01A-CC87-4961-87AD-F251B3B76AF8}" destId="{A299256A-A175-4149-809D-31F076F46D7A}" srcOrd="0" destOrd="0" presId="urn:microsoft.com/office/officeart/2005/8/layout/hierarchy1"/>
    <dgm:cxn modelId="{3E4907B5-39E0-45CF-AE4D-B9FBB35AC2DB}" type="presParOf" srcId="{A299256A-A175-4149-809D-31F076F46D7A}" destId="{71262B42-D35E-473D-9889-1589965FAD14}" srcOrd="0" destOrd="0" presId="urn:microsoft.com/office/officeart/2005/8/layout/hierarchy1"/>
    <dgm:cxn modelId="{D34CB9C1-D4F3-4969-9C8E-7F72C2F09DF2}" type="presParOf" srcId="{A299256A-A175-4149-809D-31F076F46D7A}" destId="{ACC1E58E-7B26-4316-99B0-33F90E3A9BB3}" srcOrd="1" destOrd="0" presId="urn:microsoft.com/office/officeart/2005/8/layout/hierarchy1"/>
    <dgm:cxn modelId="{A20E3374-2482-4A5D-9EDD-3381FD239753}" type="presParOf" srcId="{045EF01A-CC87-4961-87AD-F251B3B76AF8}" destId="{E36F4F99-BF2A-4286-BEC8-8F003E6D1F16}" srcOrd="1" destOrd="0" presId="urn:microsoft.com/office/officeart/2005/8/layout/hierarchy1"/>
    <dgm:cxn modelId="{6C1B8223-9592-4196-8167-1F14B87117CC}" type="presParOf" srcId="{E36F4F99-BF2A-4286-BEC8-8F003E6D1F16}" destId="{084AFCDB-4D4F-443A-BA5E-A88C33E1887D}" srcOrd="0" destOrd="0" presId="urn:microsoft.com/office/officeart/2005/8/layout/hierarchy1"/>
    <dgm:cxn modelId="{B5C21CBE-8325-4C87-AA41-696F4FD1FD53}" type="presParOf" srcId="{E36F4F99-BF2A-4286-BEC8-8F003E6D1F16}" destId="{F459FB13-360E-4C58-BFC5-535D3B02E128}" srcOrd="1" destOrd="0" presId="urn:microsoft.com/office/officeart/2005/8/layout/hierarchy1"/>
    <dgm:cxn modelId="{B3BCAC08-A812-41EE-A77F-2A83D06ECC08}" type="presParOf" srcId="{F459FB13-360E-4C58-BFC5-535D3B02E128}" destId="{07A2EE83-F736-48B8-A6DF-400D89B59A88}" srcOrd="0" destOrd="0" presId="urn:microsoft.com/office/officeart/2005/8/layout/hierarchy1"/>
    <dgm:cxn modelId="{B0D39417-926D-4905-9600-F9659491C1C3}" type="presParOf" srcId="{07A2EE83-F736-48B8-A6DF-400D89B59A88}" destId="{D145DA18-D030-489B-B285-37BDC87AF103}" srcOrd="0" destOrd="0" presId="urn:microsoft.com/office/officeart/2005/8/layout/hierarchy1"/>
    <dgm:cxn modelId="{C7D1DA31-C22F-4B5F-840E-98000C2439B3}" type="presParOf" srcId="{07A2EE83-F736-48B8-A6DF-400D89B59A88}" destId="{7C4ACE08-B731-410D-AD70-6FBDB11F442C}" srcOrd="1" destOrd="0" presId="urn:microsoft.com/office/officeart/2005/8/layout/hierarchy1"/>
    <dgm:cxn modelId="{FCA048E4-6204-4F05-AD64-6307A3279E0E}" type="presParOf" srcId="{F459FB13-360E-4C58-BFC5-535D3B02E128}" destId="{52851793-DDFC-48F3-A194-BF40A1417458}" srcOrd="1" destOrd="0" presId="urn:microsoft.com/office/officeart/2005/8/layout/hierarchy1"/>
    <dgm:cxn modelId="{4190A7B0-E64D-47B0-9D74-58B2EF8AC483}" type="presParOf" srcId="{799DD8F9-5FD2-491C-9433-76DEB01C4C6A}" destId="{E4147852-CEF1-4071-9F22-73132AA13D61}" srcOrd="2" destOrd="0" presId="urn:microsoft.com/office/officeart/2005/8/layout/hierarchy1"/>
    <dgm:cxn modelId="{33FD4B4B-6BAE-4932-BF88-AD25B98F287A}" type="presParOf" srcId="{799DD8F9-5FD2-491C-9433-76DEB01C4C6A}" destId="{DD9B07E6-0E53-4F5B-B845-CC11D1434432}" srcOrd="3" destOrd="0" presId="urn:microsoft.com/office/officeart/2005/8/layout/hierarchy1"/>
    <dgm:cxn modelId="{9C0483BE-3B57-42FD-AE5C-CF2C754DE5AC}" type="presParOf" srcId="{DD9B07E6-0E53-4F5B-B845-CC11D1434432}" destId="{FB6D77B4-2369-4A08-BD9A-ABE765AA658D}" srcOrd="0" destOrd="0" presId="urn:microsoft.com/office/officeart/2005/8/layout/hierarchy1"/>
    <dgm:cxn modelId="{EAD5670D-65A1-424F-905B-3C0A7C9914E6}" type="presParOf" srcId="{FB6D77B4-2369-4A08-BD9A-ABE765AA658D}" destId="{63147369-4517-4698-B4DC-CE103D0F212B}" srcOrd="0" destOrd="0" presId="urn:microsoft.com/office/officeart/2005/8/layout/hierarchy1"/>
    <dgm:cxn modelId="{39A46BCC-96AB-4C09-BDAE-6DB0C70697A2}" type="presParOf" srcId="{FB6D77B4-2369-4A08-BD9A-ABE765AA658D}" destId="{9D2FEDA8-1403-4E44-9A26-CD2AE0EDDF03}" srcOrd="1" destOrd="0" presId="urn:microsoft.com/office/officeart/2005/8/layout/hierarchy1"/>
    <dgm:cxn modelId="{6C721E0F-8CED-447A-94AB-43F1967D6EA3}" type="presParOf" srcId="{DD9B07E6-0E53-4F5B-B845-CC11D1434432}" destId="{80361EC2-2F1B-48AD-A1EB-D7C31D0C517F}" srcOrd="1" destOrd="0" presId="urn:microsoft.com/office/officeart/2005/8/layout/hierarchy1"/>
    <dgm:cxn modelId="{0EFBA180-5DC4-4C67-8CA3-2BD2F86CCF21}" type="presParOf" srcId="{80361EC2-2F1B-48AD-A1EB-D7C31D0C517F}" destId="{9BDB94C1-5340-4B3C-B0E9-6613FB30417C}" srcOrd="0" destOrd="0" presId="urn:microsoft.com/office/officeart/2005/8/layout/hierarchy1"/>
    <dgm:cxn modelId="{F5478834-750C-42B4-97E0-211F4142867B}" type="presParOf" srcId="{80361EC2-2F1B-48AD-A1EB-D7C31D0C517F}" destId="{D07755BE-2064-45A2-A4E4-43A1BB28CD3D}" srcOrd="1" destOrd="0" presId="urn:microsoft.com/office/officeart/2005/8/layout/hierarchy1"/>
    <dgm:cxn modelId="{4B149145-0546-409B-A8C1-3E687DBE59AA}" type="presParOf" srcId="{D07755BE-2064-45A2-A4E4-43A1BB28CD3D}" destId="{6B79DB6D-F878-4B84-AD56-8074193BBCDC}" srcOrd="0" destOrd="0" presId="urn:microsoft.com/office/officeart/2005/8/layout/hierarchy1"/>
    <dgm:cxn modelId="{58FBBE57-F7A6-4770-B86F-96A76A62559B}" type="presParOf" srcId="{6B79DB6D-F878-4B84-AD56-8074193BBCDC}" destId="{D0FD5476-3F52-4F85-B5B7-71FF8EF86691}" srcOrd="0" destOrd="0" presId="urn:microsoft.com/office/officeart/2005/8/layout/hierarchy1"/>
    <dgm:cxn modelId="{280DD421-7202-49FB-8954-E7A80C4C0DF0}" type="presParOf" srcId="{6B79DB6D-F878-4B84-AD56-8074193BBCDC}" destId="{76013C8F-F8C2-4104-9F3E-73207DAB2080}" srcOrd="1" destOrd="0" presId="urn:microsoft.com/office/officeart/2005/8/layout/hierarchy1"/>
    <dgm:cxn modelId="{03C01E5E-A0C4-4F1E-9409-D5E02EAD8882}" type="presParOf" srcId="{D07755BE-2064-45A2-A4E4-43A1BB28CD3D}" destId="{E975909D-0E82-430C-8D84-5F209A22DDA9}" srcOrd="1" destOrd="0" presId="urn:microsoft.com/office/officeart/2005/8/layout/hierarchy1"/>
    <dgm:cxn modelId="{0C72119C-3896-4586-ACC4-3BBC5369C9BE}" type="presParOf" srcId="{799DD8F9-5FD2-491C-9433-76DEB01C4C6A}" destId="{9C17FE7B-0116-44EE-AACF-A3CBCC8D964E}" srcOrd="4" destOrd="0" presId="urn:microsoft.com/office/officeart/2005/8/layout/hierarchy1"/>
    <dgm:cxn modelId="{BE2525E2-6A92-4BAF-A328-C86F52C7D2E8}" type="presParOf" srcId="{799DD8F9-5FD2-491C-9433-76DEB01C4C6A}" destId="{BAEAEEEB-7778-4A9A-96C9-C73214E0BB7A}" srcOrd="5" destOrd="0" presId="urn:microsoft.com/office/officeart/2005/8/layout/hierarchy1"/>
    <dgm:cxn modelId="{09146286-E441-4794-B829-3EDACB037B48}" type="presParOf" srcId="{BAEAEEEB-7778-4A9A-96C9-C73214E0BB7A}" destId="{43B862E8-60A3-42E7-B009-EC8A799D4DC1}" srcOrd="0" destOrd="0" presId="urn:microsoft.com/office/officeart/2005/8/layout/hierarchy1"/>
    <dgm:cxn modelId="{33B2ED04-DBBB-4B5F-827C-317C1BD0D343}" type="presParOf" srcId="{43B862E8-60A3-42E7-B009-EC8A799D4DC1}" destId="{8CAE7BF8-1791-4DC9-9326-0F06885EC5F7}" srcOrd="0" destOrd="0" presId="urn:microsoft.com/office/officeart/2005/8/layout/hierarchy1"/>
    <dgm:cxn modelId="{877394D5-F091-4A25-A109-0FFFCC5E5080}" type="presParOf" srcId="{43B862E8-60A3-42E7-B009-EC8A799D4DC1}" destId="{BC115B70-76F1-420D-896F-5FF4C7349388}" srcOrd="1" destOrd="0" presId="urn:microsoft.com/office/officeart/2005/8/layout/hierarchy1"/>
    <dgm:cxn modelId="{DB991F38-BD5C-46EC-B484-F2C63B9716AC}" type="presParOf" srcId="{BAEAEEEB-7778-4A9A-96C9-C73214E0BB7A}" destId="{AA141AB9-EC76-4F58-808B-640C75C35064}" srcOrd="1" destOrd="0" presId="urn:microsoft.com/office/officeart/2005/8/layout/hierarchy1"/>
    <dgm:cxn modelId="{C8F51E53-6D88-43F7-B3C3-0658B278D1DE}" type="presParOf" srcId="{AA141AB9-EC76-4F58-808B-640C75C35064}" destId="{C9F24522-0CB9-4F0F-8D90-A8331080CDA4}" srcOrd="0" destOrd="0" presId="urn:microsoft.com/office/officeart/2005/8/layout/hierarchy1"/>
    <dgm:cxn modelId="{15CA33CF-D699-4B8A-A31A-3799D8784D11}" type="presParOf" srcId="{AA141AB9-EC76-4F58-808B-640C75C35064}" destId="{52597D96-B57F-43D7-BF83-6AD11D43DD91}" srcOrd="1" destOrd="0" presId="urn:microsoft.com/office/officeart/2005/8/layout/hierarchy1"/>
    <dgm:cxn modelId="{C877736C-A8FA-43C2-999A-64F777B3C866}" type="presParOf" srcId="{52597D96-B57F-43D7-BF83-6AD11D43DD91}" destId="{2DB54659-B8A6-4AF8-B3F0-F3E97DEB9702}" srcOrd="0" destOrd="0" presId="urn:microsoft.com/office/officeart/2005/8/layout/hierarchy1"/>
    <dgm:cxn modelId="{557F4B19-2DAF-4CF6-99F3-E8327DDB5324}" type="presParOf" srcId="{2DB54659-B8A6-4AF8-B3F0-F3E97DEB9702}" destId="{3199AB99-910F-416D-8848-CA3791B26A39}" srcOrd="0" destOrd="0" presId="urn:microsoft.com/office/officeart/2005/8/layout/hierarchy1"/>
    <dgm:cxn modelId="{7DF270DC-AB31-485D-924E-A61AE21587DC}" type="presParOf" srcId="{2DB54659-B8A6-4AF8-B3F0-F3E97DEB9702}" destId="{4034995D-4188-4B18-9B1D-6F62BDB5249A}" srcOrd="1" destOrd="0" presId="urn:microsoft.com/office/officeart/2005/8/layout/hierarchy1"/>
    <dgm:cxn modelId="{2D82C4DD-1676-4B4C-9047-D78FD0391DEF}" type="presParOf" srcId="{52597D96-B57F-43D7-BF83-6AD11D43DD91}" destId="{8145964F-68A7-4DED-80F6-04ADE985273D}" srcOrd="1" destOrd="0" presId="urn:microsoft.com/office/officeart/2005/8/layout/hierarchy1"/>
    <dgm:cxn modelId="{3D132B09-B21E-4917-9662-55CCDD3600D3}" type="presParOf" srcId="{8145964F-68A7-4DED-80F6-04ADE985273D}" destId="{43A5B534-929F-4C04-B30A-5EFA3E79112E}" srcOrd="0" destOrd="0" presId="urn:microsoft.com/office/officeart/2005/8/layout/hierarchy1"/>
    <dgm:cxn modelId="{4EE6F8FD-8114-40A8-ABB0-D6A388494AA5}" type="presParOf" srcId="{8145964F-68A7-4DED-80F6-04ADE985273D}" destId="{8C20B064-21B9-4675-8837-0C2BBA438188}" srcOrd="1" destOrd="0" presId="urn:microsoft.com/office/officeart/2005/8/layout/hierarchy1"/>
    <dgm:cxn modelId="{CA66EB4B-D6D5-46B8-B1EF-EDDE893ADE67}" type="presParOf" srcId="{8C20B064-21B9-4675-8837-0C2BBA438188}" destId="{1E1C71DF-B619-42B2-B6D8-10D1F297028B}" srcOrd="0" destOrd="0" presId="urn:microsoft.com/office/officeart/2005/8/layout/hierarchy1"/>
    <dgm:cxn modelId="{AFD2219D-21E5-49CA-B27E-8E3155A6B700}" type="presParOf" srcId="{1E1C71DF-B619-42B2-B6D8-10D1F297028B}" destId="{3C6FD1CA-88C4-4CEB-8409-1AE174CD5505}" srcOrd="0" destOrd="0" presId="urn:microsoft.com/office/officeart/2005/8/layout/hierarchy1"/>
    <dgm:cxn modelId="{8308C4E6-595F-40B3-A1C7-DC223E4F569A}" type="presParOf" srcId="{1E1C71DF-B619-42B2-B6D8-10D1F297028B}" destId="{7565178F-26A4-4710-8F95-2E44E7DDFFAD}" srcOrd="1" destOrd="0" presId="urn:microsoft.com/office/officeart/2005/8/layout/hierarchy1"/>
    <dgm:cxn modelId="{68D91DCA-D58A-4682-A0D1-3D396D369D21}" type="presParOf" srcId="{8C20B064-21B9-4675-8837-0C2BBA438188}" destId="{576C7CD6-6B76-4482-8D9C-F8FCF1E6345F}" srcOrd="1" destOrd="0" presId="urn:microsoft.com/office/officeart/2005/8/layout/hierarchy1"/>
    <dgm:cxn modelId="{0208FE44-FDF4-4FC7-87FF-8B250A8A81B9}" type="presParOf" srcId="{AA141AB9-EC76-4F58-808B-640C75C35064}" destId="{1B0E3B6F-9EF9-4CDF-8C56-D8EFD7D46F68}" srcOrd="2" destOrd="0" presId="urn:microsoft.com/office/officeart/2005/8/layout/hierarchy1"/>
    <dgm:cxn modelId="{C0BE1594-AFA6-456F-9870-47E5E2A7079B}" type="presParOf" srcId="{AA141AB9-EC76-4F58-808B-640C75C35064}" destId="{98F9994B-B257-48EB-AF6B-A0CE2D8FB215}" srcOrd="3" destOrd="0" presId="urn:microsoft.com/office/officeart/2005/8/layout/hierarchy1"/>
    <dgm:cxn modelId="{23EC94D0-DFD1-4312-8AE2-D7C53318E03B}" type="presParOf" srcId="{98F9994B-B257-48EB-AF6B-A0CE2D8FB215}" destId="{3064A664-5C84-44ED-9E25-8E08A307ACBA}" srcOrd="0" destOrd="0" presId="urn:microsoft.com/office/officeart/2005/8/layout/hierarchy1"/>
    <dgm:cxn modelId="{4E338627-C9E5-4914-AF2F-E1CA1B4252B1}" type="presParOf" srcId="{3064A664-5C84-44ED-9E25-8E08A307ACBA}" destId="{43C419FC-E06D-4249-9769-F2AF661B490C}" srcOrd="0" destOrd="0" presId="urn:microsoft.com/office/officeart/2005/8/layout/hierarchy1"/>
    <dgm:cxn modelId="{65FA5955-DA91-4C1B-A219-31578876D6B6}" type="presParOf" srcId="{3064A664-5C84-44ED-9E25-8E08A307ACBA}" destId="{7B30C3E7-8187-436F-9AD8-42793543046C}" srcOrd="1" destOrd="0" presId="urn:microsoft.com/office/officeart/2005/8/layout/hierarchy1"/>
    <dgm:cxn modelId="{91C4D813-0B38-4CEF-B432-F7DB9D1DF6F4}" type="presParOf" srcId="{98F9994B-B257-48EB-AF6B-A0CE2D8FB215}" destId="{79EDAB50-8BEA-4946-95DE-88842E49983D}" srcOrd="1" destOrd="0" presId="urn:microsoft.com/office/officeart/2005/8/layout/hierarchy1"/>
    <dgm:cxn modelId="{9879B6AB-7C75-4C09-96A7-17BCE82F050C}" type="presParOf" srcId="{79EDAB50-8BEA-4946-95DE-88842E49983D}" destId="{194DA1E6-96E0-438E-AEDA-FCC0521471EA}" srcOrd="0" destOrd="0" presId="urn:microsoft.com/office/officeart/2005/8/layout/hierarchy1"/>
    <dgm:cxn modelId="{D4EEC393-37DB-4272-95F2-AF1C31FE66FB}" type="presParOf" srcId="{79EDAB50-8BEA-4946-95DE-88842E49983D}" destId="{13FDE222-B339-446E-96F2-4A0845FF424A}" srcOrd="1" destOrd="0" presId="urn:microsoft.com/office/officeart/2005/8/layout/hierarchy1"/>
    <dgm:cxn modelId="{3FE28E05-A4A5-4375-92B3-ED69A7815FC9}" type="presParOf" srcId="{13FDE222-B339-446E-96F2-4A0845FF424A}" destId="{9C01C983-2789-47D4-81ED-4BFAD700CEF1}" srcOrd="0" destOrd="0" presId="urn:microsoft.com/office/officeart/2005/8/layout/hierarchy1"/>
    <dgm:cxn modelId="{DE683CA5-2317-4C76-89B0-919A44878AB3}" type="presParOf" srcId="{9C01C983-2789-47D4-81ED-4BFAD700CEF1}" destId="{8F14CCA5-3499-4F77-931B-FA2AAD56103B}" srcOrd="0" destOrd="0" presId="urn:microsoft.com/office/officeart/2005/8/layout/hierarchy1"/>
    <dgm:cxn modelId="{8CE8EB3F-A44B-4E88-9BD1-0F9C04DBF8D6}" type="presParOf" srcId="{9C01C983-2789-47D4-81ED-4BFAD700CEF1}" destId="{8C9B20F3-9B08-4B84-8AE1-CC2076EFF238}" srcOrd="1" destOrd="0" presId="urn:microsoft.com/office/officeart/2005/8/layout/hierarchy1"/>
    <dgm:cxn modelId="{91C023C6-B437-4F31-984E-83E6B7D0C657}" type="presParOf" srcId="{13FDE222-B339-446E-96F2-4A0845FF424A}" destId="{F9C7E5EF-3C1B-45FF-8D32-CA048C2AB78C}" srcOrd="1" destOrd="0" presId="urn:microsoft.com/office/officeart/2005/8/layout/hierarchy1"/>
    <dgm:cxn modelId="{60AE4C1E-E853-411F-89EE-A104BF641FE8}" type="presParOf" srcId="{AA141AB9-EC76-4F58-808B-640C75C35064}" destId="{AA61AFDF-EF40-4A88-91DE-82CB8C5CD9DC}" srcOrd="4" destOrd="0" presId="urn:microsoft.com/office/officeart/2005/8/layout/hierarchy1"/>
    <dgm:cxn modelId="{0053B518-3D4E-40D7-95A5-A92D178F2330}" type="presParOf" srcId="{AA141AB9-EC76-4F58-808B-640C75C35064}" destId="{69B25720-F38B-4BA3-BA5D-079A0940D434}" srcOrd="5" destOrd="0" presId="urn:microsoft.com/office/officeart/2005/8/layout/hierarchy1"/>
    <dgm:cxn modelId="{5AE0787E-8B77-4AA1-9580-9FD6F1A72953}" type="presParOf" srcId="{69B25720-F38B-4BA3-BA5D-079A0940D434}" destId="{E0F669A0-3B10-407B-B767-8F7C364EE397}" srcOrd="0" destOrd="0" presId="urn:microsoft.com/office/officeart/2005/8/layout/hierarchy1"/>
    <dgm:cxn modelId="{60043DAF-22BA-4704-A3F5-A5FF7F8FA79A}" type="presParOf" srcId="{E0F669A0-3B10-407B-B767-8F7C364EE397}" destId="{38BA14BC-09F9-4393-A1DA-AAFBE1D25402}" srcOrd="0" destOrd="0" presId="urn:microsoft.com/office/officeart/2005/8/layout/hierarchy1"/>
    <dgm:cxn modelId="{2F76917D-7949-4366-A1CD-6384E5048134}" type="presParOf" srcId="{E0F669A0-3B10-407B-B767-8F7C364EE397}" destId="{1BD9ED57-F63A-4512-94B4-8A2E66931752}" srcOrd="1" destOrd="0" presId="urn:microsoft.com/office/officeart/2005/8/layout/hierarchy1"/>
    <dgm:cxn modelId="{735881F6-036A-47F0-9A36-E28EAB1A4403}" type="presParOf" srcId="{69B25720-F38B-4BA3-BA5D-079A0940D434}" destId="{0A72CA81-7E8F-4515-AC05-216D9D3336E8}" srcOrd="1" destOrd="0" presId="urn:microsoft.com/office/officeart/2005/8/layout/hierarchy1"/>
    <dgm:cxn modelId="{1859D34A-E6C8-4DF3-B3F6-208B0E4C29AA}" type="presParOf" srcId="{0A72CA81-7E8F-4515-AC05-216D9D3336E8}" destId="{02A4DFC7-E94A-48B7-8A55-5E2153EB5A00}" srcOrd="0" destOrd="0" presId="urn:microsoft.com/office/officeart/2005/8/layout/hierarchy1"/>
    <dgm:cxn modelId="{38F29ECC-2C47-437F-822E-44A45E6D77BA}" type="presParOf" srcId="{0A72CA81-7E8F-4515-AC05-216D9D3336E8}" destId="{25B0A1A4-633B-4FD8-A9D1-A8DFAE1704DF}" srcOrd="1" destOrd="0" presId="urn:microsoft.com/office/officeart/2005/8/layout/hierarchy1"/>
    <dgm:cxn modelId="{0884C8F7-63F5-466D-8CA9-F44242DCFB5D}" type="presParOf" srcId="{25B0A1A4-633B-4FD8-A9D1-A8DFAE1704DF}" destId="{437601C4-7A34-4A19-8673-93D378A11D41}" srcOrd="0" destOrd="0" presId="urn:microsoft.com/office/officeart/2005/8/layout/hierarchy1"/>
    <dgm:cxn modelId="{E5419B5A-B147-4B03-8EA8-DAB9C6723E3E}" type="presParOf" srcId="{437601C4-7A34-4A19-8673-93D378A11D41}" destId="{CC54621F-6AF3-4F1F-A5A1-3CFE31CE675B}" srcOrd="0" destOrd="0" presId="urn:microsoft.com/office/officeart/2005/8/layout/hierarchy1"/>
    <dgm:cxn modelId="{7A8EBA25-3DD0-49B1-9A72-8816C9DF1AB8}" type="presParOf" srcId="{437601C4-7A34-4A19-8673-93D378A11D41}" destId="{4D96351A-547B-4FC9-8B29-C017D84E8560}" srcOrd="1" destOrd="0" presId="urn:microsoft.com/office/officeart/2005/8/layout/hierarchy1"/>
    <dgm:cxn modelId="{432164BB-D24F-4776-B17F-78CE4FF234C1}" type="presParOf" srcId="{25B0A1A4-633B-4FD8-A9D1-A8DFAE1704DF}" destId="{4D2E77CD-5BB4-4292-8171-78EBD9576FD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F5AFA9-5AEE-47C8-8639-16386123B89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4CC2AB7-135E-4E05-88EA-569A5F03B4EF}">
      <dgm:prSet phldrT="[Text]"/>
      <dgm:spPr/>
      <dgm:t>
        <a:bodyPr/>
        <a:lstStyle/>
        <a:p>
          <a:r>
            <a:rPr lang="he-IL" dirty="0"/>
            <a:t>כלי שני- אינו מבשל במציאות</a:t>
          </a:r>
          <a:endParaRPr lang="en-IL" dirty="0"/>
        </a:p>
      </dgm:t>
    </dgm:pt>
    <dgm:pt modelId="{00C62CDB-4879-4F08-A4EF-8329BA63A6F4}" type="parTrans" cxnId="{DFCA211D-FD67-41EC-849A-C01553240B89}">
      <dgm:prSet/>
      <dgm:spPr/>
      <dgm:t>
        <a:bodyPr/>
        <a:lstStyle/>
        <a:p>
          <a:endParaRPr lang="en-IL"/>
        </a:p>
      </dgm:t>
    </dgm:pt>
    <dgm:pt modelId="{7900356D-4E9D-4DAD-BADB-F51CA0EDB4A0}" type="sibTrans" cxnId="{DFCA211D-FD67-41EC-849A-C01553240B89}">
      <dgm:prSet/>
      <dgm:spPr/>
      <dgm:t>
        <a:bodyPr/>
        <a:lstStyle/>
        <a:p>
          <a:endParaRPr lang="en-IL"/>
        </a:p>
      </dgm:t>
    </dgm:pt>
    <dgm:pt modelId="{AC22272E-B8BC-46A8-AB07-5F972F1CF0CD}">
      <dgm:prSet phldrT="[Text]"/>
      <dgm:spPr/>
      <dgm:t>
        <a:bodyPr/>
        <a:lstStyle/>
        <a:p>
          <a:r>
            <a:rPr lang="he-IL" dirty="0"/>
            <a:t>מפשיר ואינו מבשל</a:t>
          </a:r>
          <a:endParaRPr lang="en-IL" dirty="0"/>
        </a:p>
      </dgm:t>
    </dgm:pt>
    <dgm:pt modelId="{D26527F0-2ED0-4B61-91C8-8C8F2E7573A0}" type="parTrans" cxnId="{23521F7B-EB95-4D05-AC7E-7051845F1EF8}">
      <dgm:prSet/>
      <dgm:spPr/>
      <dgm:t>
        <a:bodyPr/>
        <a:lstStyle/>
        <a:p>
          <a:endParaRPr lang="en-IL"/>
        </a:p>
      </dgm:t>
    </dgm:pt>
    <dgm:pt modelId="{A3F1EE79-CD06-452D-BA2F-896FCF66E279}" type="sibTrans" cxnId="{23521F7B-EB95-4D05-AC7E-7051845F1EF8}">
      <dgm:prSet/>
      <dgm:spPr/>
      <dgm:t>
        <a:bodyPr/>
        <a:lstStyle/>
        <a:p>
          <a:endParaRPr lang="en-IL"/>
        </a:p>
      </dgm:t>
    </dgm:pt>
    <dgm:pt modelId="{BBC63B87-57AD-4556-9962-AD3A10C7DA65}">
      <dgm:prSet phldrT="[Text]"/>
      <dgm:spPr/>
      <dgm:t>
        <a:bodyPr/>
        <a:lstStyle/>
        <a:p>
          <a:r>
            <a:rPr lang="he-IL" dirty="0"/>
            <a:t>כשאינו יד סולדת בו</a:t>
          </a:r>
          <a:br>
            <a:rPr lang="en-US" dirty="0"/>
          </a:br>
          <a:r>
            <a:rPr lang="en-US" dirty="0"/>
            <a:t>Too Hot to Handle</a:t>
          </a:r>
          <a:endParaRPr lang="en-IL" dirty="0"/>
        </a:p>
      </dgm:t>
    </dgm:pt>
    <dgm:pt modelId="{1141D13D-783E-43B9-B9E7-95FC959F255B}" type="parTrans" cxnId="{771287A5-E705-4B66-B7AD-A0431BCA83AC}">
      <dgm:prSet/>
      <dgm:spPr/>
      <dgm:t>
        <a:bodyPr/>
        <a:lstStyle/>
        <a:p>
          <a:endParaRPr lang="en-IL"/>
        </a:p>
      </dgm:t>
    </dgm:pt>
    <dgm:pt modelId="{FDEF89A6-6ED9-47A0-9AD1-8AAE13251F19}" type="sibTrans" cxnId="{771287A5-E705-4B66-B7AD-A0431BCA83AC}">
      <dgm:prSet/>
      <dgm:spPr/>
      <dgm:t>
        <a:bodyPr/>
        <a:lstStyle/>
        <a:p>
          <a:endParaRPr lang="en-IL"/>
        </a:p>
      </dgm:t>
    </dgm:pt>
    <dgm:pt modelId="{0F4622C3-C635-4C55-A470-665DD86DAA24}">
      <dgm:prSet phldrT="[Text]"/>
      <dgm:spPr/>
      <dgm:t>
        <a:bodyPr/>
        <a:lstStyle/>
        <a:p>
          <a:r>
            <a:rPr lang="he-IL" dirty="0"/>
            <a:t>ומן הסתם כלי שני אינו יד סולדת בו</a:t>
          </a:r>
          <a:endParaRPr lang="en-IL" dirty="0"/>
        </a:p>
      </dgm:t>
    </dgm:pt>
    <dgm:pt modelId="{171A264B-1F65-488A-8B5F-59E39B46C693}" type="parTrans" cxnId="{FB0595DB-F8DA-47F1-83BD-59EACE694D32}">
      <dgm:prSet/>
      <dgm:spPr/>
      <dgm:t>
        <a:bodyPr/>
        <a:lstStyle/>
        <a:p>
          <a:endParaRPr lang="en-IL"/>
        </a:p>
      </dgm:t>
    </dgm:pt>
    <dgm:pt modelId="{9C0CD3FF-194F-4DB0-861A-0CC89416304F}" type="sibTrans" cxnId="{FB0595DB-F8DA-47F1-83BD-59EACE694D32}">
      <dgm:prSet/>
      <dgm:spPr/>
      <dgm:t>
        <a:bodyPr/>
        <a:lstStyle/>
        <a:p>
          <a:endParaRPr lang="en-IL"/>
        </a:p>
      </dgm:t>
    </dgm:pt>
    <dgm:pt modelId="{A73A32D5-3AD5-4D77-BA7F-CF1219F1AB40}">
      <dgm:prSet phldrT="[Text]"/>
      <dgm:spPr/>
      <dgm:t>
        <a:bodyPr/>
        <a:lstStyle/>
        <a:p>
          <a:r>
            <a:rPr lang="he-IL" dirty="0" err="1"/>
            <a:t>מהר"י</a:t>
          </a:r>
          <a:r>
            <a:rPr lang="he-IL" dirty="0"/>
            <a:t> </a:t>
          </a:r>
          <a:r>
            <a:rPr lang="he-IL" dirty="0" err="1"/>
            <a:t>קורקוס</a:t>
          </a:r>
          <a:endParaRPr lang="en-IL" dirty="0"/>
        </a:p>
      </dgm:t>
    </dgm:pt>
    <dgm:pt modelId="{B69C818F-344B-41D3-8374-9BBB3C439DED}" type="parTrans" cxnId="{4327CAAB-CCCF-4EA0-BCCD-C6C18B7DD0BA}">
      <dgm:prSet/>
      <dgm:spPr/>
      <dgm:t>
        <a:bodyPr/>
        <a:lstStyle/>
        <a:p>
          <a:endParaRPr lang="en-IL"/>
        </a:p>
      </dgm:t>
    </dgm:pt>
    <dgm:pt modelId="{C8480D50-E032-4581-A90D-E40EBA8207F3}" type="sibTrans" cxnId="{4327CAAB-CCCF-4EA0-BCCD-C6C18B7DD0BA}">
      <dgm:prSet/>
      <dgm:spPr/>
      <dgm:t>
        <a:bodyPr/>
        <a:lstStyle/>
        <a:p>
          <a:endParaRPr lang="en-IL"/>
        </a:p>
      </dgm:t>
    </dgm:pt>
    <dgm:pt modelId="{AAC4C65E-AD9B-47EC-AF15-B7DD02E18BC9}">
      <dgm:prSet phldrT="[Text]"/>
      <dgm:spPr/>
      <dgm:t>
        <a:bodyPr/>
        <a:lstStyle/>
        <a:p>
          <a:r>
            <a:rPr lang="he-IL" dirty="0"/>
            <a:t>כשאין ידו </a:t>
          </a:r>
          <a:r>
            <a:rPr lang="he-IL" dirty="0" err="1"/>
            <a:t>נכוית</a:t>
          </a:r>
          <a:r>
            <a:rPr lang="he-IL" dirty="0"/>
            <a:t> בו</a:t>
          </a:r>
          <a:br>
            <a:rPr lang="en-US" dirty="0"/>
          </a:br>
          <a:r>
            <a:rPr lang="en-US" dirty="0"/>
            <a:t>Scalding Hot</a:t>
          </a:r>
          <a:endParaRPr lang="en-IL" dirty="0"/>
        </a:p>
      </dgm:t>
    </dgm:pt>
    <dgm:pt modelId="{8A2067F3-7027-4104-801B-7E06BFF68224}" type="parTrans" cxnId="{0051B6BF-07D0-48B7-BFDC-BC9908ABFD7F}">
      <dgm:prSet/>
      <dgm:spPr/>
      <dgm:t>
        <a:bodyPr/>
        <a:lstStyle/>
        <a:p>
          <a:endParaRPr lang="en-IL"/>
        </a:p>
      </dgm:t>
    </dgm:pt>
    <dgm:pt modelId="{BCFC0015-C4A0-4968-9B88-2D3E8318F7B0}" type="sibTrans" cxnId="{0051B6BF-07D0-48B7-BFDC-BC9908ABFD7F}">
      <dgm:prSet/>
      <dgm:spPr/>
      <dgm:t>
        <a:bodyPr/>
        <a:lstStyle/>
        <a:p>
          <a:endParaRPr lang="en-IL"/>
        </a:p>
      </dgm:t>
    </dgm:pt>
    <dgm:pt modelId="{8983F9B3-E1FC-4715-B896-6A4D93702DA4}">
      <dgm:prSet phldrT="[Text]"/>
      <dgm:spPr/>
      <dgm:t>
        <a:bodyPr/>
        <a:lstStyle/>
        <a:p>
          <a:r>
            <a:rPr lang="he-IL" dirty="0"/>
            <a:t>ודאורייתא אין בישול אלא כשהמים רותחים </a:t>
          </a:r>
          <a:endParaRPr lang="en-IL" dirty="0"/>
        </a:p>
      </dgm:t>
    </dgm:pt>
    <dgm:pt modelId="{6761892D-0261-4BE3-834D-0F62BD7538DA}" type="parTrans" cxnId="{6AB59840-C425-48D6-A571-859448448448}">
      <dgm:prSet/>
      <dgm:spPr/>
      <dgm:t>
        <a:bodyPr/>
        <a:lstStyle/>
        <a:p>
          <a:endParaRPr lang="en-IL"/>
        </a:p>
      </dgm:t>
    </dgm:pt>
    <dgm:pt modelId="{016EAA81-C2A5-4FC9-BB77-B4448E8892A4}" type="sibTrans" cxnId="{6AB59840-C425-48D6-A571-859448448448}">
      <dgm:prSet/>
      <dgm:spPr/>
      <dgm:t>
        <a:bodyPr/>
        <a:lstStyle/>
        <a:p>
          <a:endParaRPr lang="en-IL"/>
        </a:p>
      </dgm:t>
    </dgm:pt>
    <dgm:pt modelId="{EC581ABC-6C55-4E3C-B097-15B8235F36A4}">
      <dgm:prSet phldrT="[Text]"/>
      <dgm:spPr/>
      <dgm:t>
        <a:bodyPr/>
        <a:lstStyle/>
        <a:p>
          <a:r>
            <a:rPr lang="he-IL" dirty="0"/>
            <a:t>חיי אדם</a:t>
          </a:r>
          <a:endParaRPr lang="en-IL" dirty="0"/>
        </a:p>
      </dgm:t>
    </dgm:pt>
    <dgm:pt modelId="{4923036D-6C2C-44ED-8B22-F6F2E6959202}" type="parTrans" cxnId="{78AC696D-8C9D-4202-9014-36CE6535A047}">
      <dgm:prSet/>
      <dgm:spPr/>
      <dgm:t>
        <a:bodyPr/>
        <a:lstStyle/>
        <a:p>
          <a:endParaRPr lang="en-IL"/>
        </a:p>
      </dgm:t>
    </dgm:pt>
    <dgm:pt modelId="{E3B65FB1-027E-45AC-B6C0-373B57425E35}" type="sibTrans" cxnId="{78AC696D-8C9D-4202-9014-36CE6535A047}">
      <dgm:prSet/>
      <dgm:spPr/>
      <dgm:t>
        <a:bodyPr/>
        <a:lstStyle/>
        <a:p>
          <a:endParaRPr lang="en-IL"/>
        </a:p>
      </dgm:t>
    </dgm:pt>
    <dgm:pt modelId="{A0583279-F802-47D1-9947-E91E31A77BD1}">
      <dgm:prSet phldrT="[Text]"/>
      <dgm:spPr/>
      <dgm:t>
        <a:bodyPr/>
        <a:lstStyle/>
        <a:p>
          <a:r>
            <a:rPr lang="he-IL" dirty="0"/>
            <a:t>ומדרבנן אסור בכלי ראשון ביד סולדת גזרה משום </a:t>
          </a:r>
          <a:r>
            <a:rPr lang="he-IL" dirty="0" err="1"/>
            <a:t>נכוית</a:t>
          </a:r>
          <a:endParaRPr lang="en-IL" dirty="0"/>
        </a:p>
      </dgm:t>
    </dgm:pt>
    <dgm:pt modelId="{FA07E9D2-28EA-4A44-AB4F-32FE63EF441B}" type="parTrans" cxnId="{7A92EA54-20AC-4303-A554-836523BA8259}">
      <dgm:prSet/>
      <dgm:spPr/>
      <dgm:t>
        <a:bodyPr/>
        <a:lstStyle/>
        <a:p>
          <a:endParaRPr lang="en-IL"/>
        </a:p>
      </dgm:t>
    </dgm:pt>
    <dgm:pt modelId="{37192BB7-92D5-4562-AD82-40255D8337C0}" type="sibTrans" cxnId="{7A92EA54-20AC-4303-A554-836523BA8259}">
      <dgm:prSet/>
      <dgm:spPr/>
      <dgm:t>
        <a:bodyPr/>
        <a:lstStyle/>
        <a:p>
          <a:endParaRPr lang="en-IL"/>
        </a:p>
      </dgm:t>
    </dgm:pt>
    <dgm:pt modelId="{752815AB-9ED8-44CF-8D60-8994C5ED2DCD}">
      <dgm:prSet phldrT="[Text]"/>
      <dgm:spPr/>
      <dgm:t>
        <a:bodyPr/>
        <a:lstStyle/>
        <a:p>
          <a:r>
            <a:rPr lang="en-US" dirty="0"/>
            <a:t>Generally Speaking</a:t>
          </a:r>
          <a:endParaRPr lang="en-IL" dirty="0"/>
        </a:p>
      </dgm:t>
    </dgm:pt>
    <dgm:pt modelId="{C952CECB-C78C-4980-82B1-C065D5598538}" type="parTrans" cxnId="{9156B1A5-A0CF-4A88-A4CA-B924DAB0C80B}">
      <dgm:prSet/>
      <dgm:spPr/>
      <dgm:t>
        <a:bodyPr/>
        <a:lstStyle/>
        <a:p>
          <a:endParaRPr lang="en-IL"/>
        </a:p>
      </dgm:t>
    </dgm:pt>
    <dgm:pt modelId="{D6AF07D7-0AFB-4D41-BEF6-9AB793814073}" type="sibTrans" cxnId="{9156B1A5-A0CF-4A88-A4CA-B924DAB0C80B}">
      <dgm:prSet/>
      <dgm:spPr/>
      <dgm:t>
        <a:bodyPr/>
        <a:lstStyle/>
        <a:p>
          <a:endParaRPr lang="en-IL"/>
        </a:p>
      </dgm:t>
    </dgm:pt>
    <dgm:pt modelId="{BD288334-2ECB-4F2A-8C3C-98E7C179846E}">
      <dgm:prSet phldrT="[Text]"/>
      <dgm:spPr/>
      <dgm:t>
        <a:bodyPr/>
        <a:lstStyle/>
        <a:p>
          <a:r>
            <a:rPr lang="he-IL" dirty="0"/>
            <a:t>רשב"א ריטב"א</a:t>
          </a:r>
          <a:endParaRPr lang="en-IL" dirty="0"/>
        </a:p>
      </dgm:t>
    </dgm:pt>
    <dgm:pt modelId="{2581F00E-6FC7-4A31-AF16-D86EED2AC0D2}" type="parTrans" cxnId="{06F3B045-01D8-487D-B105-9794145C9561}">
      <dgm:prSet/>
      <dgm:spPr/>
      <dgm:t>
        <a:bodyPr/>
        <a:lstStyle/>
        <a:p>
          <a:endParaRPr lang="en-IL"/>
        </a:p>
      </dgm:t>
    </dgm:pt>
    <dgm:pt modelId="{B4CA371D-9790-4344-A611-36FA1340C0C9}" type="sibTrans" cxnId="{06F3B045-01D8-487D-B105-9794145C9561}">
      <dgm:prSet/>
      <dgm:spPr/>
      <dgm:t>
        <a:bodyPr/>
        <a:lstStyle/>
        <a:p>
          <a:endParaRPr lang="en-IL"/>
        </a:p>
      </dgm:t>
    </dgm:pt>
    <dgm:pt modelId="{6A12593C-A894-4FD6-9D8A-4837F1F99095}">
      <dgm:prSet phldrT="[Text]"/>
      <dgm:spPr/>
      <dgm:t>
        <a:bodyPr/>
        <a:lstStyle/>
        <a:p>
          <a:r>
            <a:rPr lang="en-US" dirty="0"/>
            <a:t>Depends on the heat</a:t>
          </a:r>
          <a:endParaRPr lang="en-IL" dirty="0"/>
        </a:p>
      </dgm:t>
    </dgm:pt>
    <dgm:pt modelId="{DA028FC5-B98D-48A3-87F4-CFEB02018558}" type="parTrans" cxnId="{ACDA946A-EC08-47D4-9EB7-EA2A260329D4}">
      <dgm:prSet/>
      <dgm:spPr/>
      <dgm:t>
        <a:bodyPr/>
        <a:lstStyle/>
        <a:p>
          <a:endParaRPr lang="en-IL"/>
        </a:p>
      </dgm:t>
    </dgm:pt>
    <dgm:pt modelId="{B871C57A-DC16-4444-888E-C64CA9C69E7E}" type="sibTrans" cxnId="{ACDA946A-EC08-47D4-9EB7-EA2A260329D4}">
      <dgm:prSet/>
      <dgm:spPr/>
      <dgm:t>
        <a:bodyPr/>
        <a:lstStyle/>
        <a:p>
          <a:endParaRPr lang="en-IL"/>
        </a:p>
      </dgm:t>
    </dgm:pt>
    <dgm:pt modelId="{4B075462-109F-4EB3-A963-BE09F92928DB}">
      <dgm:prSet phldrT="[Text]"/>
      <dgm:spPr/>
      <dgm:t>
        <a:bodyPr/>
        <a:lstStyle/>
        <a:p>
          <a:r>
            <a:rPr lang="he-IL" dirty="0"/>
            <a:t>ובכלי ראשון יש חיוב לברר שאין היד סולדת בו</a:t>
          </a:r>
          <a:endParaRPr lang="en-IL" dirty="0"/>
        </a:p>
      </dgm:t>
    </dgm:pt>
    <dgm:pt modelId="{49FAB81A-02F0-4A9C-A249-B1873FE7885B}" type="parTrans" cxnId="{A6571B5B-52DF-4EA7-BC18-AE62D1AC34AA}">
      <dgm:prSet/>
      <dgm:spPr/>
      <dgm:t>
        <a:bodyPr/>
        <a:lstStyle/>
        <a:p>
          <a:endParaRPr lang="en-IL"/>
        </a:p>
      </dgm:t>
    </dgm:pt>
    <dgm:pt modelId="{224481B3-C412-4CA6-88B5-A6CDF87CA183}" type="sibTrans" cxnId="{A6571B5B-52DF-4EA7-BC18-AE62D1AC34AA}">
      <dgm:prSet/>
      <dgm:spPr/>
      <dgm:t>
        <a:bodyPr/>
        <a:lstStyle/>
        <a:p>
          <a:endParaRPr lang="en-IL"/>
        </a:p>
      </dgm:t>
    </dgm:pt>
    <dgm:pt modelId="{9BC760A8-2706-49E2-BE2D-51F180B86521}" type="pres">
      <dgm:prSet presAssocID="{71F5AFA9-5AEE-47C8-8639-16386123B890}" presName="hierChild1" presStyleCnt="0">
        <dgm:presLayoutVars>
          <dgm:chPref val="1"/>
          <dgm:dir val="rev"/>
          <dgm:animOne val="branch"/>
          <dgm:animLvl val="lvl"/>
          <dgm:resizeHandles/>
        </dgm:presLayoutVars>
      </dgm:prSet>
      <dgm:spPr/>
    </dgm:pt>
    <dgm:pt modelId="{5E0EAE2B-A63C-494C-A799-914E525B06F2}" type="pres">
      <dgm:prSet presAssocID="{14CC2AB7-135E-4E05-88EA-569A5F03B4EF}" presName="hierRoot1" presStyleCnt="0"/>
      <dgm:spPr/>
    </dgm:pt>
    <dgm:pt modelId="{90FF364F-A3CE-4990-8F54-0089EDCF6B70}" type="pres">
      <dgm:prSet presAssocID="{14CC2AB7-135E-4E05-88EA-569A5F03B4EF}" presName="composite" presStyleCnt="0"/>
      <dgm:spPr/>
    </dgm:pt>
    <dgm:pt modelId="{963176DB-36D2-4E9B-9821-656932C7A47F}" type="pres">
      <dgm:prSet presAssocID="{14CC2AB7-135E-4E05-88EA-569A5F03B4EF}" presName="background" presStyleLbl="node0" presStyleIdx="0" presStyleCnt="1"/>
      <dgm:spPr/>
    </dgm:pt>
    <dgm:pt modelId="{1CBA8B7D-62BB-48A2-BDE9-A7407FA4FE4F}" type="pres">
      <dgm:prSet presAssocID="{14CC2AB7-135E-4E05-88EA-569A5F03B4EF}" presName="text" presStyleLbl="fgAcc0" presStyleIdx="0" presStyleCnt="1">
        <dgm:presLayoutVars>
          <dgm:chPref val="3"/>
        </dgm:presLayoutVars>
      </dgm:prSet>
      <dgm:spPr/>
    </dgm:pt>
    <dgm:pt modelId="{080E821C-E7F6-470E-9C87-3FEB5C56705D}" type="pres">
      <dgm:prSet presAssocID="{14CC2AB7-135E-4E05-88EA-569A5F03B4EF}" presName="hierChild2" presStyleCnt="0"/>
      <dgm:spPr/>
    </dgm:pt>
    <dgm:pt modelId="{AFB9317F-7A26-4586-8019-0116F9A6C857}" type="pres">
      <dgm:prSet presAssocID="{C952CECB-C78C-4980-82B1-C065D5598538}" presName="Name10" presStyleLbl="parChTrans1D2" presStyleIdx="0" presStyleCnt="2"/>
      <dgm:spPr/>
    </dgm:pt>
    <dgm:pt modelId="{E1175C04-730E-4391-AE89-64787BE42D68}" type="pres">
      <dgm:prSet presAssocID="{752815AB-9ED8-44CF-8D60-8994C5ED2DCD}" presName="hierRoot2" presStyleCnt="0"/>
      <dgm:spPr/>
    </dgm:pt>
    <dgm:pt modelId="{65D76626-C0E1-4C61-A323-54B683F4C15F}" type="pres">
      <dgm:prSet presAssocID="{752815AB-9ED8-44CF-8D60-8994C5ED2DCD}" presName="composite2" presStyleCnt="0"/>
      <dgm:spPr/>
    </dgm:pt>
    <dgm:pt modelId="{5C64A235-982F-4C0B-A723-88AC362AA4E2}" type="pres">
      <dgm:prSet presAssocID="{752815AB-9ED8-44CF-8D60-8994C5ED2DCD}" presName="background2" presStyleLbl="node2" presStyleIdx="0" presStyleCnt="2"/>
      <dgm:spPr/>
    </dgm:pt>
    <dgm:pt modelId="{4A5F1919-073D-4138-B532-4B63B4D15BF7}" type="pres">
      <dgm:prSet presAssocID="{752815AB-9ED8-44CF-8D60-8994C5ED2DCD}" presName="text2" presStyleLbl="fgAcc2" presStyleIdx="0" presStyleCnt="2">
        <dgm:presLayoutVars>
          <dgm:chPref val="3"/>
        </dgm:presLayoutVars>
      </dgm:prSet>
      <dgm:spPr/>
    </dgm:pt>
    <dgm:pt modelId="{AA90ACFE-90A2-47F1-BD9E-F50D41A66CEB}" type="pres">
      <dgm:prSet presAssocID="{752815AB-9ED8-44CF-8D60-8994C5ED2DCD}" presName="hierChild3" presStyleCnt="0"/>
      <dgm:spPr/>
    </dgm:pt>
    <dgm:pt modelId="{1EDDBE7D-07FE-44A5-8414-3D19E6B0FDF5}" type="pres">
      <dgm:prSet presAssocID="{D26527F0-2ED0-4B61-91C8-8C8F2E7573A0}" presName="Name17" presStyleLbl="parChTrans1D3" presStyleIdx="0" presStyleCnt="3"/>
      <dgm:spPr/>
    </dgm:pt>
    <dgm:pt modelId="{1A53DBB2-5665-4AB9-A99F-D285BD598421}" type="pres">
      <dgm:prSet presAssocID="{AC22272E-B8BC-46A8-AB07-5F972F1CF0CD}" presName="hierRoot3" presStyleCnt="0"/>
      <dgm:spPr/>
    </dgm:pt>
    <dgm:pt modelId="{8747869E-8CEA-4B64-B6C4-D65B37D8311F}" type="pres">
      <dgm:prSet presAssocID="{AC22272E-B8BC-46A8-AB07-5F972F1CF0CD}" presName="composite3" presStyleCnt="0"/>
      <dgm:spPr/>
    </dgm:pt>
    <dgm:pt modelId="{1BBEF22A-80F1-498F-AEC3-D19AF41C7C4D}" type="pres">
      <dgm:prSet presAssocID="{AC22272E-B8BC-46A8-AB07-5F972F1CF0CD}" presName="background3" presStyleLbl="node3" presStyleIdx="0" presStyleCnt="3"/>
      <dgm:spPr/>
    </dgm:pt>
    <dgm:pt modelId="{F258E523-1BF7-40AD-BFFE-C82242F7F29A}" type="pres">
      <dgm:prSet presAssocID="{AC22272E-B8BC-46A8-AB07-5F972F1CF0CD}" presName="text3" presStyleLbl="fgAcc3" presStyleIdx="0" presStyleCnt="3">
        <dgm:presLayoutVars>
          <dgm:chPref val="3"/>
        </dgm:presLayoutVars>
      </dgm:prSet>
      <dgm:spPr/>
    </dgm:pt>
    <dgm:pt modelId="{618592A2-37E6-46D9-A20E-761BF586ED8D}" type="pres">
      <dgm:prSet presAssocID="{AC22272E-B8BC-46A8-AB07-5F972F1CF0CD}" presName="hierChild4" presStyleCnt="0"/>
      <dgm:spPr/>
    </dgm:pt>
    <dgm:pt modelId="{2F5FAD32-5F6F-43EE-A8FA-5B8DE6BEA16D}" type="pres">
      <dgm:prSet presAssocID="{2581F00E-6FC7-4A31-AF16-D86EED2AC0D2}" presName="Name23" presStyleLbl="parChTrans1D4" presStyleIdx="0" presStyleCnt="7"/>
      <dgm:spPr/>
    </dgm:pt>
    <dgm:pt modelId="{3F1D86EA-20E7-4E51-BBBA-1A5A471F4354}" type="pres">
      <dgm:prSet presAssocID="{BD288334-2ECB-4F2A-8C3C-98E7C179846E}" presName="hierRoot4" presStyleCnt="0"/>
      <dgm:spPr/>
    </dgm:pt>
    <dgm:pt modelId="{4B68DF2B-8BDF-4175-8F4A-F8447C908413}" type="pres">
      <dgm:prSet presAssocID="{BD288334-2ECB-4F2A-8C3C-98E7C179846E}" presName="composite4" presStyleCnt="0"/>
      <dgm:spPr/>
    </dgm:pt>
    <dgm:pt modelId="{1147B52A-8EE9-437C-8F2B-1F29F5A84A31}" type="pres">
      <dgm:prSet presAssocID="{BD288334-2ECB-4F2A-8C3C-98E7C179846E}" presName="background4" presStyleLbl="node4" presStyleIdx="0" presStyleCnt="7"/>
      <dgm:spPr/>
    </dgm:pt>
    <dgm:pt modelId="{A581D216-DD13-43FD-8212-001E4366D296}" type="pres">
      <dgm:prSet presAssocID="{BD288334-2ECB-4F2A-8C3C-98E7C179846E}" presName="text4" presStyleLbl="fgAcc4" presStyleIdx="0" presStyleCnt="7">
        <dgm:presLayoutVars>
          <dgm:chPref val="3"/>
        </dgm:presLayoutVars>
      </dgm:prSet>
      <dgm:spPr/>
    </dgm:pt>
    <dgm:pt modelId="{4BB8BEC1-8B49-47C5-BB23-4D350180BADA}" type="pres">
      <dgm:prSet presAssocID="{BD288334-2ECB-4F2A-8C3C-98E7C179846E}" presName="hierChild5" presStyleCnt="0"/>
      <dgm:spPr/>
    </dgm:pt>
    <dgm:pt modelId="{335D5519-2465-4E55-975F-2E19903ABB83}" type="pres">
      <dgm:prSet presAssocID="{DA028FC5-B98D-48A3-87F4-CFEB02018558}" presName="Name10" presStyleLbl="parChTrans1D2" presStyleIdx="1" presStyleCnt="2"/>
      <dgm:spPr/>
    </dgm:pt>
    <dgm:pt modelId="{D5A928BD-70A3-4786-A049-2186C24F2364}" type="pres">
      <dgm:prSet presAssocID="{6A12593C-A894-4FD6-9D8A-4837F1F99095}" presName="hierRoot2" presStyleCnt="0"/>
      <dgm:spPr/>
    </dgm:pt>
    <dgm:pt modelId="{D9CC4E34-6829-4BC7-A37F-D2D22A96DAD6}" type="pres">
      <dgm:prSet presAssocID="{6A12593C-A894-4FD6-9D8A-4837F1F99095}" presName="composite2" presStyleCnt="0"/>
      <dgm:spPr/>
    </dgm:pt>
    <dgm:pt modelId="{05D21289-B7A6-47AF-9B68-58DF9104DBC4}" type="pres">
      <dgm:prSet presAssocID="{6A12593C-A894-4FD6-9D8A-4837F1F99095}" presName="background2" presStyleLbl="node2" presStyleIdx="1" presStyleCnt="2"/>
      <dgm:spPr/>
    </dgm:pt>
    <dgm:pt modelId="{C939F5E4-FF2F-44A7-9FD6-C8E87DF9AE65}" type="pres">
      <dgm:prSet presAssocID="{6A12593C-A894-4FD6-9D8A-4837F1F99095}" presName="text2" presStyleLbl="fgAcc2" presStyleIdx="1" presStyleCnt="2">
        <dgm:presLayoutVars>
          <dgm:chPref val="3"/>
        </dgm:presLayoutVars>
      </dgm:prSet>
      <dgm:spPr/>
    </dgm:pt>
    <dgm:pt modelId="{8ACFD684-F3C7-4E15-BA73-C52DF75F95E5}" type="pres">
      <dgm:prSet presAssocID="{6A12593C-A894-4FD6-9D8A-4837F1F99095}" presName="hierChild3" presStyleCnt="0"/>
      <dgm:spPr/>
    </dgm:pt>
    <dgm:pt modelId="{2F7F3BC7-B07F-46F8-B4DA-37F527F5A136}" type="pres">
      <dgm:prSet presAssocID="{1141D13D-783E-43B9-B9E7-95FC959F255B}" presName="Name17" presStyleLbl="parChTrans1D3" presStyleIdx="1" presStyleCnt="3"/>
      <dgm:spPr/>
    </dgm:pt>
    <dgm:pt modelId="{564A55B4-D37D-4BEE-8395-40D49258A5AE}" type="pres">
      <dgm:prSet presAssocID="{BBC63B87-57AD-4556-9962-AD3A10C7DA65}" presName="hierRoot3" presStyleCnt="0"/>
      <dgm:spPr/>
    </dgm:pt>
    <dgm:pt modelId="{02DD20D8-0BAA-485E-BA76-93F1296DFF01}" type="pres">
      <dgm:prSet presAssocID="{BBC63B87-57AD-4556-9962-AD3A10C7DA65}" presName="composite3" presStyleCnt="0"/>
      <dgm:spPr/>
    </dgm:pt>
    <dgm:pt modelId="{7511BACA-BD77-458A-881A-D3876117D7FB}" type="pres">
      <dgm:prSet presAssocID="{BBC63B87-57AD-4556-9962-AD3A10C7DA65}" presName="background3" presStyleLbl="node3" presStyleIdx="1" presStyleCnt="3"/>
      <dgm:spPr/>
    </dgm:pt>
    <dgm:pt modelId="{B3749162-038B-4CA1-9B4C-347F1F82377D}" type="pres">
      <dgm:prSet presAssocID="{BBC63B87-57AD-4556-9962-AD3A10C7DA65}" presName="text3" presStyleLbl="fgAcc3" presStyleIdx="1" presStyleCnt="3">
        <dgm:presLayoutVars>
          <dgm:chPref val="3"/>
        </dgm:presLayoutVars>
      </dgm:prSet>
      <dgm:spPr/>
    </dgm:pt>
    <dgm:pt modelId="{573ACF7C-BBDE-49E3-BC2F-7953610D5435}" type="pres">
      <dgm:prSet presAssocID="{BBC63B87-57AD-4556-9962-AD3A10C7DA65}" presName="hierChild4" presStyleCnt="0"/>
      <dgm:spPr/>
    </dgm:pt>
    <dgm:pt modelId="{250C3FC1-113A-41B0-B014-F5AB0EBA706A}" type="pres">
      <dgm:prSet presAssocID="{171A264B-1F65-488A-8B5F-59E39B46C693}" presName="Name23" presStyleLbl="parChTrans1D4" presStyleIdx="1" presStyleCnt="7"/>
      <dgm:spPr/>
    </dgm:pt>
    <dgm:pt modelId="{BD2ECB2C-1C1B-47B5-BE09-04094A696F01}" type="pres">
      <dgm:prSet presAssocID="{0F4622C3-C635-4C55-A470-665DD86DAA24}" presName="hierRoot4" presStyleCnt="0"/>
      <dgm:spPr/>
    </dgm:pt>
    <dgm:pt modelId="{C7513884-22E0-43CB-A05F-33E9B7976CFC}" type="pres">
      <dgm:prSet presAssocID="{0F4622C3-C635-4C55-A470-665DD86DAA24}" presName="composite4" presStyleCnt="0"/>
      <dgm:spPr/>
    </dgm:pt>
    <dgm:pt modelId="{A4BC6886-F689-42E2-922F-994A44D04FB3}" type="pres">
      <dgm:prSet presAssocID="{0F4622C3-C635-4C55-A470-665DD86DAA24}" presName="background4" presStyleLbl="node4" presStyleIdx="1" presStyleCnt="7"/>
      <dgm:spPr/>
    </dgm:pt>
    <dgm:pt modelId="{637D678C-5EC6-4F90-83A6-4EAF21B57967}" type="pres">
      <dgm:prSet presAssocID="{0F4622C3-C635-4C55-A470-665DD86DAA24}" presName="text4" presStyleLbl="fgAcc4" presStyleIdx="1" presStyleCnt="7">
        <dgm:presLayoutVars>
          <dgm:chPref val="3"/>
        </dgm:presLayoutVars>
      </dgm:prSet>
      <dgm:spPr/>
    </dgm:pt>
    <dgm:pt modelId="{66DDC2A4-2E7E-4967-8CDA-C75E3471D052}" type="pres">
      <dgm:prSet presAssocID="{0F4622C3-C635-4C55-A470-665DD86DAA24}" presName="hierChild5" presStyleCnt="0"/>
      <dgm:spPr/>
    </dgm:pt>
    <dgm:pt modelId="{5F091865-530B-48DC-99E5-6173C1F74D1A}" type="pres">
      <dgm:prSet presAssocID="{B69C818F-344B-41D3-8374-9BBB3C439DED}" presName="Name23" presStyleLbl="parChTrans1D4" presStyleIdx="2" presStyleCnt="7"/>
      <dgm:spPr/>
    </dgm:pt>
    <dgm:pt modelId="{8FD1CA82-EFA9-4942-922B-1F0458409AE0}" type="pres">
      <dgm:prSet presAssocID="{A73A32D5-3AD5-4D77-BA7F-CF1219F1AB40}" presName="hierRoot4" presStyleCnt="0"/>
      <dgm:spPr/>
    </dgm:pt>
    <dgm:pt modelId="{9F5F7B46-1B32-42F8-A04A-62B93A14845C}" type="pres">
      <dgm:prSet presAssocID="{A73A32D5-3AD5-4D77-BA7F-CF1219F1AB40}" presName="composite4" presStyleCnt="0"/>
      <dgm:spPr/>
    </dgm:pt>
    <dgm:pt modelId="{DE800016-2165-4BBC-9910-BD995CC55316}" type="pres">
      <dgm:prSet presAssocID="{A73A32D5-3AD5-4D77-BA7F-CF1219F1AB40}" presName="background4" presStyleLbl="node4" presStyleIdx="2" presStyleCnt="7"/>
      <dgm:spPr/>
    </dgm:pt>
    <dgm:pt modelId="{F19ED1B1-FBAE-4DCE-AC12-9FC8F2F81A6E}" type="pres">
      <dgm:prSet presAssocID="{A73A32D5-3AD5-4D77-BA7F-CF1219F1AB40}" presName="text4" presStyleLbl="fgAcc4" presStyleIdx="2" presStyleCnt="7">
        <dgm:presLayoutVars>
          <dgm:chPref val="3"/>
        </dgm:presLayoutVars>
      </dgm:prSet>
      <dgm:spPr/>
    </dgm:pt>
    <dgm:pt modelId="{C71A4DA0-F6FD-49F1-A655-A7B3A32E671D}" type="pres">
      <dgm:prSet presAssocID="{A73A32D5-3AD5-4D77-BA7F-CF1219F1AB40}" presName="hierChild5" presStyleCnt="0"/>
      <dgm:spPr/>
    </dgm:pt>
    <dgm:pt modelId="{2AAB6268-86F6-408A-9033-B7FEFD72EC26}" type="pres">
      <dgm:prSet presAssocID="{49FAB81A-02F0-4A9C-A249-B1873FE7885B}" presName="Name23" presStyleLbl="parChTrans1D4" presStyleIdx="3" presStyleCnt="7"/>
      <dgm:spPr/>
    </dgm:pt>
    <dgm:pt modelId="{6072357D-0FA7-45F6-AEFE-34EBDC1A3BE5}" type="pres">
      <dgm:prSet presAssocID="{4B075462-109F-4EB3-A963-BE09F92928DB}" presName="hierRoot4" presStyleCnt="0"/>
      <dgm:spPr/>
    </dgm:pt>
    <dgm:pt modelId="{75869174-CDB9-4C76-B6AB-A10397182DAE}" type="pres">
      <dgm:prSet presAssocID="{4B075462-109F-4EB3-A963-BE09F92928DB}" presName="composite4" presStyleCnt="0"/>
      <dgm:spPr/>
    </dgm:pt>
    <dgm:pt modelId="{CFEF9152-316D-460B-8407-7C49282A7856}" type="pres">
      <dgm:prSet presAssocID="{4B075462-109F-4EB3-A963-BE09F92928DB}" presName="background4" presStyleLbl="node4" presStyleIdx="3" presStyleCnt="7"/>
      <dgm:spPr/>
    </dgm:pt>
    <dgm:pt modelId="{9921B5D1-7378-4905-91E8-75DEB6AED46D}" type="pres">
      <dgm:prSet presAssocID="{4B075462-109F-4EB3-A963-BE09F92928DB}" presName="text4" presStyleLbl="fgAcc4" presStyleIdx="3" presStyleCnt="7">
        <dgm:presLayoutVars>
          <dgm:chPref val="3"/>
        </dgm:presLayoutVars>
      </dgm:prSet>
      <dgm:spPr/>
    </dgm:pt>
    <dgm:pt modelId="{2ADD66EC-CBDA-4B28-94D7-B33F9CB4441A}" type="pres">
      <dgm:prSet presAssocID="{4B075462-109F-4EB3-A963-BE09F92928DB}" presName="hierChild5" presStyleCnt="0"/>
      <dgm:spPr/>
    </dgm:pt>
    <dgm:pt modelId="{BCB2530F-C0C2-448E-A24C-5A87B372262C}" type="pres">
      <dgm:prSet presAssocID="{8A2067F3-7027-4104-801B-7E06BFF68224}" presName="Name17" presStyleLbl="parChTrans1D3" presStyleIdx="2" presStyleCnt="3"/>
      <dgm:spPr/>
    </dgm:pt>
    <dgm:pt modelId="{39313B8F-7CAA-4789-A2E1-497A99CE51E8}" type="pres">
      <dgm:prSet presAssocID="{AAC4C65E-AD9B-47EC-AF15-B7DD02E18BC9}" presName="hierRoot3" presStyleCnt="0"/>
      <dgm:spPr/>
    </dgm:pt>
    <dgm:pt modelId="{D238B536-EADE-48EB-B207-7BFFE4F8C963}" type="pres">
      <dgm:prSet presAssocID="{AAC4C65E-AD9B-47EC-AF15-B7DD02E18BC9}" presName="composite3" presStyleCnt="0"/>
      <dgm:spPr/>
    </dgm:pt>
    <dgm:pt modelId="{AACEFC76-F14F-40DF-9283-64980ABCC220}" type="pres">
      <dgm:prSet presAssocID="{AAC4C65E-AD9B-47EC-AF15-B7DD02E18BC9}" presName="background3" presStyleLbl="node3" presStyleIdx="2" presStyleCnt="3"/>
      <dgm:spPr/>
    </dgm:pt>
    <dgm:pt modelId="{E8A5C710-CB06-42A0-A17F-AE99548ABFBC}" type="pres">
      <dgm:prSet presAssocID="{AAC4C65E-AD9B-47EC-AF15-B7DD02E18BC9}" presName="text3" presStyleLbl="fgAcc3" presStyleIdx="2" presStyleCnt="3">
        <dgm:presLayoutVars>
          <dgm:chPref val="3"/>
        </dgm:presLayoutVars>
      </dgm:prSet>
      <dgm:spPr/>
    </dgm:pt>
    <dgm:pt modelId="{4E867802-DB9E-4FF5-AD6A-FE2FF53A4CFD}" type="pres">
      <dgm:prSet presAssocID="{AAC4C65E-AD9B-47EC-AF15-B7DD02E18BC9}" presName="hierChild4" presStyleCnt="0"/>
      <dgm:spPr/>
    </dgm:pt>
    <dgm:pt modelId="{E49F7F12-C158-40E0-A3A7-A5CD58F0A722}" type="pres">
      <dgm:prSet presAssocID="{6761892D-0261-4BE3-834D-0F62BD7538DA}" presName="Name23" presStyleLbl="parChTrans1D4" presStyleIdx="4" presStyleCnt="7"/>
      <dgm:spPr/>
    </dgm:pt>
    <dgm:pt modelId="{31DC289F-92BA-4B78-BEAD-314C21F65C8D}" type="pres">
      <dgm:prSet presAssocID="{8983F9B3-E1FC-4715-B896-6A4D93702DA4}" presName="hierRoot4" presStyleCnt="0"/>
      <dgm:spPr/>
    </dgm:pt>
    <dgm:pt modelId="{5D7A4469-23A7-4393-B577-617B04B92BFD}" type="pres">
      <dgm:prSet presAssocID="{8983F9B3-E1FC-4715-B896-6A4D93702DA4}" presName="composite4" presStyleCnt="0"/>
      <dgm:spPr/>
    </dgm:pt>
    <dgm:pt modelId="{22CBB1F6-BA38-40B2-8E02-EBAF28D47290}" type="pres">
      <dgm:prSet presAssocID="{8983F9B3-E1FC-4715-B896-6A4D93702DA4}" presName="background4" presStyleLbl="node4" presStyleIdx="4" presStyleCnt="7"/>
      <dgm:spPr/>
    </dgm:pt>
    <dgm:pt modelId="{800DE468-4A16-4017-A3CA-3429ACBDDC0F}" type="pres">
      <dgm:prSet presAssocID="{8983F9B3-E1FC-4715-B896-6A4D93702DA4}" presName="text4" presStyleLbl="fgAcc4" presStyleIdx="4" presStyleCnt="7">
        <dgm:presLayoutVars>
          <dgm:chPref val="3"/>
        </dgm:presLayoutVars>
      </dgm:prSet>
      <dgm:spPr/>
    </dgm:pt>
    <dgm:pt modelId="{5142DA09-2ACE-48C8-A847-69D60F7D960C}" type="pres">
      <dgm:prSet presAssocID="{8983F9B3-E1FC-4715-B896-6A4D93702DA4}" presName="hierChild5" presStyleCnt="0"/>
      <dgm:spPr/>
    </dgm:pt>
    <dgm:pt modelId="{57A7F84C-7FD0-46A2-BDF9-66D2DC07BE47}" type="pres">
      <dgm:prSet presAssocID="{4923036D-6C2C-44ED-8B22-F6F2E6959202}" presName="Name23" presStyleLbl="parChTrans1D4" presStyleIdx="5" presStyleCnt="7"/>
      <dgm:spPr/>
    </dgm:pt>
    <dgm:pt modelId="{C2B59E5F-C97C-4D6A-8421-631658BB8574}" type="pres">
      <dgm:prSet presAssocID="{EC581ABC-6C55-4E3C-B097-15B8235F36A4}" presName="hierRoot4" presStyleCnt="0"/>
      <dgm:spPr/>
    </dgm:pt>
    <dgm:pt modelId="{2E6D5640-6463-4FCE-969A-109C75FA4490}" type="pres">
      <dgm:prSet presAssocID="{EC581ABC-6C55-4E3C-B097-15B8235F36A4}" presName="composite4" presStyleCnt="0"/>
      <dgm:spPr/>
    </dgm:pt>
    <dgm:pt modelId="{C1D4AABF-142A-4BAA-AC82-D5236EF4DDF5}" type="pres">
      <dgm:prSet presAssocID="{EC581ABC-6C55-4E3C-B097-15B8235F36A4}" presName="background4" presStyleLbl="node4" presStyleIdx="5" presStyleCnt="7"/>
      <dgm:spPr/>
    </dgm:pt>
    <dgm:pt modelId="{698AAA12-8EF9-45AE-9E74-814BD7A873A7}" type="pres">
      <dgm:prSet presAssocID="{EC581ABC-6C55-4E3C-B097-15B8235F36A4}" presName="text4" presStyleLbl="fgAcc4" presStyleIdx="5" presStyleCnt="7">
        <dgm:presLayoutVars>
          <dgm:chPref val="3"/>
        </dgm:presLayoutVars>
      </dgm:prSet>
      <dgm:spPr/>
    </dgm:pt>
    <dgm:pt modelId="{8B8F0C24-4086-4361-96D3-2E944B2CDB40}" type="pres">
      <dgm:prSet presAssocID="{EC581ABC-6C55-4E3C-B097-15B8235F36A4}" presName="hierChild5" presStyleCnt="0"/>
      <dgm:spPr/>
    </dgm:pt>
    <dgm:pt modelId="{634A682C-45BF-4706-9755-92CFBD843550}" type="pres">
      <dgm:prSet presAssocID="{FA07E9D2-28EA-4A44-AB4F-32FE63EF441B}" presName="Name23" presStyleLbl="parChTrans1D4" presStyleIdx="6" presStyleCnt="7"/>
      <dgm:spPr/>
    </dgm:pt>
    <dgm:pt modelId="{9A883CB9-A806-4C95-B5F9-FBABF94294E8}" type="pres">
      <dgm:prSet presAssocID="{A0583279-F802-47D1-9947-E91E31A77BD1}" presName="hierRoot4" presStyleCnt="0"/>
      <dgm:spPr/>
    </dgm:pt>
    <dgm:pt modelId="{BB4B45A7-C17D-4FCD-A11F-65119BFF695F}" type="pres">
      <dgm:prSet presAssocID="{A0583279-F802-47D1-9947-E91E31A77BD1}" presName="composite4" presStyleCnt="0"/>
      <dgm:spPr/>
    </dgm:pt>
    <dgm:pt modelId="{1213733B-131A-469F-BFDA-F758ACEEB1B4}" type="pres">
      <dgm:prSet presAssocID="{A0583279-F802-47D1-9947-E91E31A77BD1}" presName="background4" presStyleLbl="node4" presStyleIdx="6" presStyleCnt="7"/>
      <dgm:spPr/>
    </dgm:pt>
    <dgm:pt modelId="{930B9541-84D6-48C0-B82E-3BE7D5B15A17}" type="pres">
      <dgm:prSet presAssocID="{A0583279-F802-47D1-9947-E91E31A77BD1}" presName="text4" presStyleLbl="fgAcc4" presStyleIdx="6" presStyleCnt="7">
        <dgm:presLayoutVars>
          <dgm:chPref val="3"/>
        </dgm:presLayoutVars>
      </dgm:prSet>
      <dgm:spPr/>
    </dgm:pt>
    <dgm:pt modelId="{15DDB4EF-4DB9-4141-8E1E-7D43B73D8E48}" type="pres">
      <dgm:prSet presAssocID="{A0583279-F802-47D1-9947-E91E31A77BD1}" presName="hierChild5" presStyleCnt="0"/>
      <dgm:spPr/>
    </dgm:pt>
  </dgm:ptLst>
  <dgm:cxnLst>
    <dgm:cxn modelId="{88E19E00-E578-4206-8698-EF2C5F6C9BD0}" type="presOf" srcId="{2581F00E-6FC7-4A31-AF16-D86EED2AC0D2}" destId="{2F5FAD32-5F6F-43EE-A8FA-5B8DE6BEA16D}" srcOrd="0" destOrd="0" presId="urn:microsoft.com/office/officeart/2005/8/layout/hierarchy1"/>
    <dgm:cxn modelId="{2B62B109-87A2-4627-8506-2129B1BB0140}" type="presOf" srcId="{71F5AFA9-5AEE-47C8-8639-16386123B890}" destId="{9BC760A8-2706-49E2-BE2D-51F180B86521}" srcOrd="0" destOrd="0" presId="urn:microsoft.com/office/officeart/2005/8/layout/hierarchy1"/>
    <dgm:cxn modelId="{74ED9412-4D36-4078-96D5-3A58AAF4B438}" type="presOf" srcId="{171A264B-1F65-488A-8B5F-59E39B46C693}" destId="{250C3FC1-113A-41B0-B014-F5AB0EBA706A}" srcOrd="0" destOrd="0" presId="urn:microsoft.com/office/officeart/2005/8/layout/hierarchy1"/>
    <dgm:cxn modelId="{77D97218-3622-45EA-B860-6F724ECE476D}" type="presOf" srcId="{D26527F0-2ED0-4B61-91C8-8C8F2E7573A0}" destId="{1EDDBE7D-07FE-44A5-8414-3D19E6B0FDF5}" srcOrd="0" destOrd="0" presId="urn:microsoft.com/office/officeart/2005/8/layout/hierarchy1"/>
    <dgm:cxn modelId="{DFCA211D-FD67-41EC-849A-C01553240B89}" srcId="{71F5AFA9-5AEE-47C8-8639-16386123B890}" destId="{14CC2AB7-135E-4E05-88EA-569A5F03B4EF}" srcOrd="0" destOrd="0" parTransId="{00C62CDB-4879-4F08-A4EF-8329BA63A6F4}" sibTransId="{7900356D-4E9D-4DAD-BADB-F51CA0EDB4A0}"/>
    <dgm:cxn modelId="{00FA3F27-3750-43E1-AC39-330EE0C944F4}" type="presOf" srcId="{AC22272E-B8BC-46A8-AB07-5F972F1CF0CD}" destId="{F258E523-1BF7-40AD-BFFE-C82242F7F29A}" srcOrd="0" destOrd="0" presId="urn:microsoft.com/office/officeart/2005/8/layout/hierarchy1"/>
    <dgm:cxn modelId="{6C3DB929-6E9A-4905-897F-978B6523933B}" type="presOf" srcId="{8983F9B3-E1FC-4715-B896-6A4D93702DA4}" destId="{800DE468-4A16-4017-A3CA-3429ACBDDC0F}" srcOrd="0" destOrd="0" presId="urn:microsoft.com/office/officeart/2005/8/layout/hierarchy1"/>
    <dgm:cxn modelId="{7F824939-1F47-4FAC-8E81-764C51F09E12}" type="presOf" srcId="{AAC4C65E-AD9B-47EC-AF15-B7DD02E18BC9}" destId="{E8A5C710-CB06-42A0-A17F-AE99548ABFBC}" srcOrd="0" destOrd="0" presId="urn:microsoft.com/office/officeart/2005/8/layout/hierarchy1"/>
    <dgm:cxn modelId="{6AB59840-C425-48D6-A571-859448448448}" srcId="{AAC4C65E-AD9B-47EC-AF15-B7DD02E18BC9}" destId="{8983F9B3-E1FC-4715-B896-6A4D93702DA4}" srcOrd="0" destOrd="0" parTransId="{6761892D-0261-4BE3-834D-0F62BD7538DA}" sibTransId="{016EAA81-C2A5-4FC9-BB77-B4448E8892A4}"/>
    <dgm:cxn modelId="{A6571B5B-52DF-4EA7-BC18-AE62D1AC34AA}" srcId="{BBC63B87-57AD-4556-9962-AD3A10C7DA65}" destId="{4B075462-109F-4EB3-A963-BE09F92928DB}" srcOrd="1" destOrd="0" parTransId="{49FAB81A-02F0-4A9C-A249-B1873FE7885B}" sibTransId="{224481B3-C412-4CA6-88B5-A6CDF87CA183}"/>
    <dgm:cxn modelId="{DC7AD662-ED91-4C77-838C-A738AB3AD391}" type="presOf" srcId="{BBC63B87-57AD-4556-9962-AD3A10C7DA65}" destId="{B3749162-038B-4CA1-9B4C-347F1F82377D}" srcOrd="0" destOrd="0" presId="urn:microsoft.com/office/officeart/2005/8/layout/hierarchy1"/>
    <dgm:cxn modelId="{D3211D44-9275-49F1-91CA-5EE04F87AB43}" type="presOf" srcId="{BD288334-2ECB-4F2A-8C3C-98E7C179846E}" destId="{A581D216-DD13-43FD-8212-001E4366D296}" srcOrd="0" destOrd="0" presId="urn:microsoft.com/office/officeart/2005/8/layout/hierarchy1"/>
    <dgm:cxn modelId="{06F3B045-01D8-487D-B105-9794145C9561}" srcId="{AC22272E-B8BC-46A8-AB07-5F972F1CF0CD}" destId="{BD288334-2ECB-4F2A-8C3C-98E7C179846E}" srcOrd="0" destOrd="0" parTransId="{2581F00E-6FC7-4A31-AF16-D86EED2AC0D2}" sibTransId="{B4CA371D-9790-4344-A611-36FA1340C0C9}"/>
    <dgm:cxn modelId="{ACDA946A-EC08-47D4-9EB7-EA2A260329D4}" srcId="{14CC2AB7-135E-4E05-88EA-569A5F03B4EF}" destId="{6A12593C-A894-4FD6-9D8A-4837F1F99095}" srcOrd="1" destOrd="0" parTransId="{DA028FC5-B98D-48A3-87F4-CFEB02018558}" sibTransId="{B871C57A-DC16-4444-888E-C64CA9C69E7E}"/>
    <dgm:cxn modelId="{78AC696D-8C9D-4202-9014-36CE6535A047}" srcId="{8983F9B3-E1FC-4715-B896-6A4D93702DA4}" destId="{EC581ABC-6C55-4E3C-B097-15B8235F36A4}" srcOrd="0" destOrd="0" parTransId="{4923036D-6C2C-44ED-8B22-F6F2E6959202}" sibTransId="{E3B65FB1-027E-45AC-B6C0-373B57425E35}"/>
    <dgm:cxn modelId="{AFE13751-C923-480E-A828-DBCC906ADEF2}" type="presOf" srcId="{0F4622C3-C635-4C55-A470-665DD86DAA24}" destId="{637D678C-5EC6-4F90-83A6-4EAF21B57967}" srcOrd="0" destOrd="0" presId="urn:microsoft.com/office/officeart/2005/8/layout/hierarchy1"/>
    <dgm:cxn modelId="{7A92EA54-20AC-4303-A554-836523BA8259}" srcId="{AAC4C65E-AD9B-47EC-AF15-B7DD02E18BC9}" destId="{A0583279-F802-47D1-9947-E91E31A77BD1}" srcOrd="1" destOrd="0" parTransId="{FA07E9D2-28EA-4A44-AB4F-32FE63EF441B}" sibTransId="{37192BB7-92D5-4562-AD82-40255D8337C0}"/>
    <dgm:cxn modelId="{23521F7B-EB95-4D05-AC7E-7051845F1EF8}" srcId="{752815AB-9ED8-44CF-8D60-8994C5ED2DCD}" destId="{AC22272E-B8BC-46A8-AB07-5F972F1CF0CD}" srcOrd="0" destOrd="0" parTransId="{D26527F0-2ED0-4B61-91C8-8C8F2E7573A0}" sibTransId="{A3F1EE79-CD06-452D-BA2F-896FCF66E279}"/>
    <dgm:cxn modelId="{56F46B7F-C257-4DEE-8F69-D10020CEB8BB}" type="presOf" srcId="{A73A32D5-3AD5-4D77-BA7F-CF1219F1AB40}" destId="{F19ED1B1-FBAE-4DCE-AC12-9FC8F2F81A6E}" srcOrd="0" destOrd="0" presId="urn:microsoft.com/office/officeart/2005/8/layout/hierarchy1"/>
    <dgm:cxn modelId="{115A6A81-D197-4F22-95BF-28AE4CE5DB89}" type="presOf" srcId="{8A2067F3-7027-4104-801B-7E06BFF68224}" destId="{BCB2530F-C0C2-448E-A24C-5A87B372262C}" srcOrd="0" destOrd="0" presId="urn:microsoft.com/office/officeart/2005/8/layout/hierarchy1"/>
    <dgm:cxn modelId="{CB036B84-6B80-4DA3-972A-F7189937C746}" type="presOf" srcId="{49FAB81A-02F0-4A9C-A249-B1873FE7885B}" destId="{2AAB6268-86F6-408A-9033-B7FEFD72EC26}" srcOrd="0" destOrd="0" presId="urn:microsoft.com/office/officeart/2005/8/layout/hierarchy1"/>
    <dgm:cxn modelId="{771287A5-E705-4B66-B7AD-A0431BCA83AC}" srcId="{6A12593C-A894-4FD6-9D8A-4837F1F99095}" destId="{BBC63B87-57AD-4556-9962-AD3A10C7DA65}" srcOrd="0" destOrd="0" parTransId="{1141D13D-783E-43B9-B9E7-95FC959F255B}" sibTransId="{FDEF89A6-6ED9-47A0-9AD1-8AAE13251F19}"/>
    <dgm:cxn modelId="{9156B1A5-A0CF-4A88-A4CA-B924DAB0C80B}" srcId="{14CC2AB7-135E-4E05-88EA-569A5F03B4EF}" destId="{752815AB-9ED8-44CF-8D60-8994C5ED2DCD}" srcOrd="0" destOrd="0" parTransId="{C952CECB-C78C-4980-82B1-C065D5598538}" sibTransId="{D6AF07D7-0AFB-4D41-BEF6-9AB793814073}"/>
    <dgm:cxn modelId="{4327CAAB-CCCF-4EA0-BCCD-C6C18B7DD0BA}" srcId="{0F4622C3-C635-4C55-A470-665DD86DAA24}" destId="{A73A32D5-3AD5-4D77-BA7F-CF1219F1AB40}" srcOrd="0" destOrd="0" parTransId="{B69C818F-344B-41D3-8374-9BBB3C439DED}" sibTransId="{C8480D50-E032-4581-A90D-E40EBA8207F3}"/>
    <dgm:cxn modelId="{B6C081B0-9068-489C-AC6D-C0EE0CDC958C}" type="presOf" srcId="{1141D13D-783E-43B9-B9E7-95FC959F255B}" destId="{2F7F3BC7-B07F-46F8-B4DA-37F527F5A136}" srcOrd="0" destOrd="0" presId="urn:microsoft.com/office/officeart/2005/8/layout/hierarchy1"/>
    <dgm:cxn modelId="{9EED49B3-A6E1-41D7-9763-E3090B4E391B}" type="presOf" srcId="{6A12593C-A894-4FD6-9D8A-4837F1F99095}" destId="{C939F5E4-FF2F-44A7-9FD6-C8E87DF9AE65}" srcOrd="0" destOrd="0" presId="urn:microsoft.com/office/officeart/2005/8/layout/hierarchy1"/>
    <dgm:cxn modelId="{973763B8-26DD-4B81-9D5F-78FA083D4F4C}" type="presOf" srcId="{4923036D-6C2C-44ED-8B22-F6F2E6959202}" destId="{57A7F84C-7FD0-46A2-BDF9-66D2DC07BE47}" srcOrd="0" destOrd="0" presId="urn:microsoft.com/office/officeart/2005/8/layout/hierarchy1"/>
    <dgm:cxn modelId="{0051B6BF-07D0-48B7-BFDC-BC9908ABFD7F}" srcId="{6A12593C-A894-4FD6-9D8A-4837F1F99095}" destId="{AAC4C65E-AD9B-47EC-AF15-B7DD02E18BC9}" srcOrd="1" destOrd="0" parTransId="{8A2067F3-7027-4104-801B-7E06BFF68224}" sibTransId="{BCFC0015-C4A0-4968-9B88-2D3E8318F7B0}"/>
    <dgm:cxn modelId="{2DA1FAC1-A5AD-42D6-8ACA-238FEE31B70C}" type="presOf" srcId="{14CC2AB7-135E-4E05-88EA-569A5F03B4EF}" destId="{1CBA8B7D-62BB-48A2-BDE9-A7407FA4FE4F}" srcOrd="0" destOrd="0" presId="urn:microsoft.com/office/officeart/2005/8/layout/hierarchy1"/>
    <dgm:cxn modelId="{048968C4-C31F-419C-AD9D-C1E344D0EE8C}" type="presOf" srcId="{6761892D-0261-4BE3-834D-0F62BD7538DA}" destId="{E49F7F12-C158-40E0-A3A7-A5CD58F0A722}" srcOrd="0" destOrd="0" presId="urn:microsoft.com/office/officeart/2005/8/layout/hierarchy1"/>
    <dgm:cxn modelId="{969F44CA-A5DB-4A2F-9D7B-0535C63C78B5}" type="presOf" srcId="{B69C818F-344B-41D3-8374-9BBB3C439DED}" destId="{5F091865-530B-48DC-99E5-6173C1F74D1A}" srcOrd="0" destOrd="0" presId="urn:microsoft.com/office/officeart/2005/8/layout/hierarchy1"/>
    <dgm:cxn modelId="{610DBECD-74E7-4A8A-B60D-0D36C124039C}" type="presOf" srcId="{FA07E9D2-28EA-4A44-AB4F-32FE63EF441B}" destId="{634A682C-45BF-4706-9755-92CFBD843550}" srcOrd="0" destOrd="0" presId="urn:microsoft.com/office/officeart/2005/8/layout/hierarchy1"/>
    <dgm:cxn modelId="{EB8B53D0-32AA-4633-AFBE-C748902ADE26}" type="presOf" srcId="{4B075462-109F-4EB3-A963-BE09F92928DB}" destId="{9921B5D1-7378-4905-91E8-75DEB6AED46D}" srcOrd="0" destOrd="0" presId="urn:microsoft.com/office/officeart/2005/8/layout/hierarchy1"/>
    <dgm:cxn modelId="{C9AD2BD2-7CC1-40AB-AD62-CAD6D60FB9B6}" type="presOf" srcId="{C952CECB-C78C-4980-82B1-C065D5598538}" destId="{AFB9317F-7A26-4586-8019-0116F9A6C857}" srcOrd="0" destOrd="0" presId="urn:microsoft.com/office/officeart/2005/8/layout/hierarchy1"/>
    <dgm:cxn modelId="{FB0595DB-F8DA-47F1-83BD-59EACE694D32}" srcId="{BBC63B87-57AD-4556-9962-AD3A10C7DA65}" destId="{0F4622C3-C635-4C55-A470-665DD86DAA24}" srcOrd="0" destOrd="0" parTransId="{171A264B-1F65-488A-8B5F-59E39B46C693}" sibTransId="{9C0CD3FF-194F-4DB0-861A-0CC89416304F}"/>
    <dgm:cxn modelId="{8A8105E5-06DD-4F15-A441-9CEC13C31DD7}" type="presOf" srcId="{DA028FC5-B98D-48A3-87F4-CFEB02018558}" destId="{335D5519-2465-4E55-975F-2E19903ABB83}" srcOrd="0" destOrd="0" presId="urn:microsoft.com/office/officeart/2005/8/layout/hierarchy1"/>
    <dgm:cxn modelId="{9686B2E6-631C-4EF1-8013-084A5190C441}" type="presOf" srcId="{A0583279-F802-47D1-9947-E91E31A77BD1}" destId="{930B9541-84D6-48C0-B82E-3BE7D5B15A17}" srcOrd="0" destOrd="0" presId="urn:microsoft.com/office/officeart/2005/8/layout/hierarchy1"/>
    <dgm:cxn modelId="{60E3EEE8-AE18-4D8E-981D-7459B3BC77D8}" type="presOf" srcId="{752815AB-9ED8-44CF-8D60-8994C5ED2DCD}" destId="{4A5F1919-073D-4138-B532-4B63B4D15BF7}" srcOrd="0" destOrd="0" presId="urn:microsoft.com/office/officeart/2005/8/layout/hierarchy1"/>
    <dgm:cxn modelId="{071BA2EC-822F-43A2-ABF9-7A69CFD6B6A3}" type="presOf" srcId="{EC581ABC-6C55-4E3C-B097-15B8235F36A4}" destId="{698AAA12-8EF9-45AE-9E74-814BD7A873A7}" srcOrd="0" destOrd="0" presId="urn:microsoft.com/office/officeart/2005/8/layout/hierarchy1"/>
    <dgm:cxn modelId="{46F7325D-1B71-458F-846B-1AB0B87701C1}" type="presParOf" srcId="{9BC760A8-2706-49E2-BE2D-51F180B86521}" destId="{5E0EAE2B-A63C-494C-A799-914E525B06F2}" srcOrd="0" destOrd="0" presId="urn:microsoft.com/office/officeart/2005/8/layout/hierarchy1"/>
    <dgm:cxn modelId="{777EE309-B4D6-43F2-9373-6801EA47BF50}" type="presParOf" srcId="{5E0EAE2B-A63C-494C-A799-914E525B06F2}" destId="{90FF364F-A3CE-4990-8F54-0089EDCF6B70}" srcOrd="0" destOrd="0" presId="urn:microsoft.com/office/officeart/2005/8/layout/hierarchy1"/>
    <dgm:cxn modelId="{1C557204-1602-411D-973D-5F49F9DFA202}" type="presParOf" srcId="{90FF364F-A3CE-4990-8F54-0089EDCF6B70}" destId="{963176DB-36D2-4E9B-9821-656932C7A47F}" srcOrd="0" destOrd="0" presId="urn:microsoft.com/office/officeart/2005/8/layout/hierarchy1"/>
    <dgm:cxn modelId="{DF317AEC-6EF8-4F8A-AF7D-BD791C217BD0}" type="presParOf" srcId="{90FF364F-A3CE-4990-8F54-0089EDCF6B70}" destId="{1CBA8B7D-62BB-48A2-BDE9-A7407FA4FE4F}" srcOrd="1" destOrd="0" presId="urn:microsoft.com/office/officeart/2005/8/layout/hierarchy1"/>
    <dgm:cxn modelId="{A92D39D4-5DE3-48AA-9C1D-3DD14DC108D3}" type="presParOf" srcId="{5E0EAE2B-A63C-494C-A799-914E525B06F2}" destId="{080E821C-E7F6-470E-9C87-3FEB5C56705D}" srcOrd="1" destOrd="0" presId="urn:microsoft.com/office/officeart/2005/8/layout/hierarchy1"/>
    <dgm:cxn modelId="{1D65D1CD-3FAA-42BE-869E-0C5F9AD5DE63}" type="presParOf" srcId="{080E821C-E7F6-470E-9C87-3FEB5C56705D}" destId="{AFB9317F-7A26-4586-8019-0116F9A6C857}" srcOrd="0" destOrd="0" presId="urn:microsoft.com/office/officeart/2005/8/layout/hierarchy1"/>
    <dgm:cxn modelId="{51B494A6-3B45-4434-A984-5E7D7AF2F1DC}" type="presParOf" srcId="{080E821C-E7F6-470E-9C87-3FEB5C56705D}" destId="{E1175C04-730E-4391-AE89-64787BE42D68}" srcOrd="1" destOrd="0" presId="urn:microsoft.com/office/officeart/2005/8/layout/hierarchy1"/>
    <dgm:cxn modelId="{10433754-B6EB-4706-B59E-DD03FD36A189}" type="presParOf" srcId="{E1175C04-730E-4391-AE89-64787BE42D68}" destId="{65D76626-C0E1-4C61-A323-54B683F4C15F}" srcOrd="0" destOrd="0" presId="urn:microsoft.com/office/officeart/2005/8/layout/hierarchy1"/>
    <dgm:cxn modelId="{143956F2-C863-4BA7-BA8B-A6FA66A0C166}" type="presParOf" srcId="{65D76626-C0E1-4C61-A323-54B683F4C15F}" destId="{5C64A235-982F-4C0B-A723-88AC362AA4E2}" srcOrd="0" destOrd="0" presId="urn:microsoft.com/office/officeart/2005/8/layout/hierarchy1"/>
    <dgm:cxn modelId="{6E6BD224-89F2-448A-90A3-6FF1EC9CAF97}" type="presParOf" srcId="{65D76626-C0E1-4C61-A323-54B683F4C15F}" destId="{4A5F1919-073D-4138-B532-4B63B4D15BF7}" srcOrd="1" destOrd="0" presId="urn:microsoft.com/office/officeart/2005/8/layout/hierarchy1"/>
    <dgm:cxn modelId="{04AC2C73-1C18-4DB5-828F-10539FCAC5CD}" type="presParOf" srcId="{E1175C04-730E-4391-AE89-64787BE42D68}" destId="{AA90ACFE-90A2-47F1-BD9E-F50D41A66CEB}" srcOrd="1" destOrd="0" presId="urn:microsoft.com/office/officeart/2005/8/layout/hierarchy1"/>
    <dgm:cxn modelId="{EA4A58EA-3513-4088-A663-F7CE93C798A8}" type="presParOf" srcId="{AA90ACFE-90A2-47F1-BD9E-F50D41A66CEB}" destId="{1EDDBE7D-07FE-44A5-8414-3D19E6B0FDF5}" srcOrd="0" destOrd="0" presId="urn:microsoft.com/office/officeart/2005/8/layout/hierarchy1"/>
    <dgm:cxn modelId="{8F930A58-404A-4E07-B25F-BF60BDAF959A}" type="presParOf" srcId="{AA90ACFE-90A2-47F1-BD9E-F50D41A66CEB}" destId="{1A53DBB2-5665-4AB9-A99F-D285BD598421}" srcOrd="1" destOrd="0" presId="urn:microsoft.com/office/officeart/2005/8/layout/hierarchy1"/>
    <dgm:cxn modelId="{7968E83E-06EE-40E9-ACB4-EA9C9267AF3E}" type="presParOf" srcId="{1A53DBB2-5665-4AB9-A99F-D285BD598421}" destId="{8747869E-8CEA-4B64-B6C4-D65B37D8311F}" srcOrd="0" destOrd="0" presId="urn:microsoft.com/office/officeart/2005/8/layout/hierarchy1"/>
    <dgm:cxn modelId="{D1EEEC91-263A-41DB-BA7E-2ED3F426E0D1}" type="presParOf" srcId="{8747869E-8CEA-4B64-B6C4-D65B37D8311F}" destId="{1BBEF22A-80F1-498F-AEC3-D19AF41C7C4D}" srcOrd="0" destOrd="0" presId="urn:microsoft.com/office/officeart/2005/8/layout/hierarchy1"/>
    <dgm:cxn modelId="{968D9927-BA17-4538-BA13-4EDBBB4A4C17}" type="presParOf" srcId="{8747869E-8CEA-4B64-B6C4-D65B37D8311F}" destId="{F258E523-1BF7-40AD-BFFE-C82242F7F29A}" srcOrd="1" destOrd="0" presId="urn:microsoft.com/office/officeart/2005/8/layout/hierarchy1"/>
    <dgm:cxn modelId="{F8CCF4A1-C904-4EC0-8623-DAB1596226DB}" type="presParOf" srcId="{1A53DBB2-5665-4AB9-A99F-D285BD598421}" destId="{618592A2-37E6-46D9-A20E-761BF586ED8D}" srcOrd="1" destOrd="0" presId="urn:microsoft.com/office/officeart/2005/8/layout/hierarchy1"/>
    <dgm:cxn modelId="{75C4E18B-8689-4DA3-BFC9-1DF1DA4BE6B0}" type="presParOf" srcId="{618592A2-37E6-46D9-A20E-761BF586ED8D}" destId="{2F5FAD32-5F6F-43EE-A8FA-5B8DE6BEA16D}" srcOrd="0" destOrd="0" presId="urn:microsoft.com/office/officeart/2005/8/layout/hierarchy1"/>
    <dgm:cxn modelId="{39C31018-CB91-46AB-87F0-F18F45E8CC82}" type="presParOf" srcId="{618592A2-37E6-46D9-A20E-761BF586ED8D}" destId="{3F1D86EA-20E7-4E51-BBBA-1A5A471F4354}" srcOrd="1" destOrd="0" presId="urn:microsoft.com/office/officeart/2005/8/layout/hierarchy1"/>
    <dgm:cxn modelId="{C99D95B8-0BA2-45D1-8D52-7DA0C143461E}" type="presParOf" srcId="{3F1D86EA-20E7-4E51-BBBA-1A5A471F4354}" destId="{4B68DF2B-8BDF-4175-8F4A-F8447C908413}" srcOrd="0" destOrd="0" presId="urn:microsoft.com/office/officeart/2005/8/layout/hierarchy1"/>
    <dgm:cxn modelId="{FB1CDAD8-41DD-4F50-9479-9F3B9329F26B}" type="presParOf" srcId="{4B68DF2B-8BDF-4175-8F4A-F8447C908413}" destId="{1147B52A-8EE9-437C-8F2B-1F29F5A84A31}" srcOrd="0" destOrd="0" presId="urn:microsoft.com/office/officeart/2005/8/layout/hierarchy1"/>
    <dgm:cxn modelId="{49F9CCCD-3871-4CF8-AC03-05C6FBF8623B}" type="presParOf" srcId="{4B68DF2B-8BDF-4175-8F4A-F8447C908413}" destId="{A581D216-DD13-43FD-8212-001E4366D296}" srcOrd="1" destOrd="0" presId="urn:microsoft.com/office/officeart/2005/8/layout/hierarchy1"/>
    <dgm:cxn modelId="{5AB4A213-ADF4-4BDD-B55B-3A8717DB6DB5}" type="presParOf" srcId="{3F1D86EA-20E7-4E51-BBBA-1A5A471F4354}" destId="{4BB8BEC1-8B49-47C5-BB23-4D350180BADA}" srcOrd="1" destOrd="0" presId="urn:microsoft.com/office/officeart/2005/8/layout/hierarchy1"/>
    <dgm:cxn modelId="{D4454F13-3EF9-4742-8243-4099536391C9}" type="presParOf" srcId="{080E821C-E7F6-470E-9C87-3FEB5C56705D}" destId="{335D5519-2465-4E55-975F-2E19903ABB83}" srcOrd="2" destOrd="0" presId="urn:microsoft.com/office/officeart/2005/8/layout/hierarchy1"/>
    <dgm:cxn modelId="{EFF2475C-268D-417A-A7D1-AA1B67A045B7}" type="presParOf" srcId="{080E821C-E7F6-470E-9C87-3FEB5C56705D}" destId="{D5A928BD-70A3-4786-A049-2186C24F2364}" srcOrd="3" destOrd="0" presId="urn:microsoft.com/office/officeart/2005/8/layout/hierarchy1"/>
    <dgm:cxn modelId="{5803EE26-1D9E-4C26-9400-41A0BDD03E00}" type="presParOf" srcId="{D5A928BD-70A3-4786-A049-2186C24F2364}" destId="{D9CC4E34-6829-4BC7-A37F-D2D22A96DAD6}" srcOrd="0" destOrd="0" presId="urn:microsoft.com/office/officeart/2005/8/layout/hierarchy1"/>
    <dgm:cxn modelId="{64EC730A-98A5-4FEF-AA08-741D659A6ED6}" type="presParOf" srcId="{D9CC4E34-6829-4BC7-A37F-D2D22A96DAD6}" destId="{05D21289-B7A6-47AF-9B68-58DF9104DBC4}" srcOrd="0" destOrd="0" presId="urn:microsoft.com/office/officeart/2005/8/layout/hierarchy1"/>
    <dgm:cxn modelId="{A691E676-4ABB-4FC5-A939-051B3BA9A7D2}" type="presParOf" srcId="{D9CC4E34-6829-4BC7-A37F-D2D22A96DAD6}" destId="{C939F5E4-FF2F-44A7-9FD6-C8E87DF9AE65}" srcOrd="1" destOrd="0" presId="urn:microsoft.com/office/officeart/2005/8/layout/hierarchy1"/>
    <dgm:cxn modelId="{EB62ECA4-CAB1-4C20-AF0E-200DAA7B0AF0}" type="presParOf" srcId="{D5A928BD-70A3-4786-A049-2186C24F2364}" destId="{8ACFD684-F3C7-4E15-BA73-C52DF75F95E5}" srcOrd="1" destOrd="0" presId="urn:microsoft.com/office/officeart/2005/8/layout/hierarchy1"/>
    <dgm:cxn modelId="{470459D7-46D0-4211-A22D-67E6F51491F6}" type="presParOf" srcId="{8ACFD684-F3C7-4E15-BA73-C52DF75F95E5}" destId="{2F7F3BC7-B07F-46F8-B4DA-37F527F5A136}" srcOrd="0" destOrd="0" presId="urn:microsoft.com/office/officeart/2005/8/layout/hierarchy1"/>
    <dgm:cxn modelId="{A635F1B1-86CE-457E-9619-67ACB784DDBA}" type="presParOf" srcId="{8ACFD684-F3C7-4E15-BA73-C52DF75F95E5}" destId="{564A55B4-D37D-4BEE-8395-40D49258A5AE}" srcOrd="1" destOrd="0" presId="urn:microsoft.com/office/officeart/2005/8/layout/hierarchy1"/>
    <dgm:cxn modelId="{1B668F04-1C53-480B-A4B2-BA2683642964}" type="presParOf" srcId="{564A55B4-D37D-4BEE-8395-40D49258A5AE}" destId="{02DD20D8-0BAA-485E-BA76-93F1296DFF01}" srcOrd="0" destOrd="0" presId="urn:microsoft.com/office/officeart/2005/8/layout/hierarchy1"/>
    <dgm:cxn modelId="{B24F8390-EA77-450E-97EC-E1C4A864A7DE}" type="presParOf" srcId="{02DD20D8-0BAA-485E-BA76-93F1296DFF01}" destId="{7511BACA-BD77-458A-881A-D3876117D7FB}" srcOrd="0" destOrd="0" presId="urn:microsoft.com/office/officeart/2005/8/layout/hierarchy1"/>
    <dgm:cxn modelId="{7D76E29D-68B1-47CA-8001-8A782A2D9A6A}" type="presParOf" srcId="{02DD20D8-0BAA-485E-BA76-93F1296DFF01}" destId="{B3749162-038B-4CA1-9B4C-347F1F82377D}" srcOrd="1" destOrd="0" presId="urn:microsoft.com/office/officeart/2005/8/layout/hierarchy1"/>
    <dgm:cxn modelId="{46AE46DE-913E-416A-8D6A-4F9B9A8A2B20}" type="presParOf" srcId="{564A55B4-D37D-4BEE-8395-40D49258A5AE}" destId="{573ACF7C-BBDE-49E3-BC2F-7953610D5435}" srcOrd="1" destOrd="0" presId="urn:microsoft.com/office/officeart/2005/8/layout/hierarchy1"/>
    <dgm:cxn modelId="{C62E9270-D28F-4B28-945D-7E1D132B72DC}" type="presParOf" srcId="{573ACF7C-BBDE-49E3-BC2F-7953610D5435}" destId="{250C3FC1-113A-41B0-B014-F5AB0EBA706A}" srcOrd="0" destOrd="0" presId="urn:microsoft.com/office/officeart/2005/8/layout/hierarchy1"/>
    <dgm:cxn modelId="{3E16BD82-27A0-4473-83BB-F6589D2A4B5A}" type="presParOf" srcId="{573ACF7C-BBDE-49E3-BC2F-7953610D5435}" destId="{BD2ECB2C-1C1B-47B5-BE09-04094A696F01}" srcOrd="1" destOrd="0" presId="urn:microsoft.com/office/officeart/2005/8/layout/hierarchy1"/>
    <dgm:cxn modelId="{6F162147-4535-4BDB-A1D1-C2D30627220A}" type="presParOf" srcId="{BD2ECB2C-1C1B-47B5-BE09-04094A696F01}" destId="{C7513884-22E0-43CB-A05F-33E9B7976CFC}" srcOrd="0" destOrd="0" presId="urn:microsoft.com/office/officeart/2005/8/layout/hierarchy1"/>
    <dgm:cxn modelId="{79AE9C2E-B13A-4698-B1AB-62EA76AB5149}" type="presParOf" srcId="{C7513884-22E0-43CB-A05F-33E9B7976CFC}" destId="{A4BC6886-F689-42E2-922F-994A44D04FB3}" srcOrd="0" destOrd="0" presId="urn:microsoft.com/office/officeart/2005/8/layout/hierarchy1"/>
    <dgm:cxn modelId="{2DC2C76A-ADAC-48F1-81F2-499122A5EEF3}" type="presParOf" srcId="{C7513884-22E0-43CB-A05F-33E9B7976CFC}" destId="{637D678C-5EC6-4F90-83A6-4EAF21B57967}" srcOrd="1" destOrd="0" presId="urn:microsoft.com/office/officeart/2005/8/layout/hierarchy1"/>
    <dgm:cxn modelId="{3657D4A9-0AB8-44A7-A014-67875FF42F7B}" type="presParOf" srcId="{BD2ECB2C-1C1B-47B5-BE09-04094A696F01}" destId="{66DDC2A4-2E7E-4967-8CDA-C75E3471D052}" srcOrd="1" destOrd="0" presId="urn:microsoft.com/office/officeart/2005/8/layout/hierarchy1"/>
    <dgm:cxn modelId="{A58DD43F-C45E-41F3-A223-3ECE4E5D6640}" type="presParOf" srcId="{66DDC2A4-2E7E-4967-8CDA-C75E3471D052}" destId="{5F091865-530B-48DC-99E5-6173C1F74D1A}" srcOrd="0" destOrd="0" presId="urn:microsoft.com/office/officeart/2005/8/layout/hierarchy1"/>
    <dgm:cxn modelId="{AA6C89B3-3452-4BBA-89FF-C764695D9973}" type="presParOf" srcId="{66DDC2A4-2E7E-4967-8CDA-C75E3471D052}" destId="{8FD1CA82-EFA9-4942-922B-1F0458409AE0}" srcOrd="1" destOrd="0" presId="urn:microsoft.com/office/officeart/2005/8/layout/hierarchy1"/>
    <dgm:cxn modelId="{968F2202-249D-42D5-AE69-496D4761703D}" type="presParOf" srcId="{8FD1CA82-EFA9-4942-922B-1F0458409AE0}" destId="{9F5F7B46-1B32-42F8-A04A-62B93A14845C}" srcOrd="0" destOrd="0" presId="urn:microsoft.com/office/officeart/2005/8/layout/hierarchy1"/>
    <dgm:cxn modelId="{8353B680-BE96-4F5E-B3F3-81B2C3BA4F2C}" type="presParOf" srcId="{9F5F7B46-1B32-42F8-A04A-62B93A14845C}" destId="{DE800016-2165-4BBC-9910-BD995CC55316}" srcOrd="0" destOrd="0" presId="urn:microsoft.com/office/officeart/2005/8/layout/hierarchy1"/>
    <dgm:cxn modelId="{79B64478-B8CD-4EF4-AFB4-7AD53EDE6D2A}" type="presParOf" srcId="{9F5F7B46-1B32-42F8-A04A-62B93A14845C}" destId="{F19ED1B1-FBAE-4DCE-AC12-9FC8F2F81A6E}" srcOrd="1" destOrd="0" presId="urn:microsoft.com/office/officeart/2005/8/layout/hierarchy1"/>
    <dgm:cxn modelId="{F5AA28A8-4176-4656-85FB-0C28006EF692}" type="presParOf" srcId="{8FD1CA82-EFA9-4942-922B-1F0458409AE0}" destId="{C71A4DA0-F6FD-49F1-A655-A7B3A32E671D}" srcOrd="1" destOrd="0" presId="urn:microsoft.com/office/officeart/2005/8/layout/hierarchy1"/>
    <dgm:cxn modelId="{199CFE75-DC3F-4B8D-A291-97B522280CEB}" type="presParOf" srcId="{573ACF7C-BBDE-49E3-BC2F-7953610D5435}" destId="{2AAB6268-86F6-408A-9033-B7FEFD72EC26}" srcOrd="2" destOrd="0" presId="urn:microsoft.com/office/officeart/2005/8/layout/hierarchy1"/>
    <dgm:cxn modelId="{FE29EE96-4E3C-4C90-ACF9-70B45FEA1F84}" type="presParOf" srcId="{573ACF7C-BBDE-49E3-BC2F-7953610D5435}" destId="{6072357D-0FA7-45F6-AEFE-34EBDC1A3BE5}" srcOrd="3" destOrd="0" presId="urn:microsoft.com/office/officeart/2005/8/layout/hierarchy1"/>
    <dgm:cxn modelId="{181B69D6-3381-4DB7-A24D-A06BBF782747}" type="presParOf" srcId="{6072357D-0FA7-45F6-AEFE-34EBDC1A3BE5}" destId="{75869174-CDB9-4C76-B6AB-A10397182DAE}" srcOrd="0" destOrd="0" presId="urn:microsoft.com/office/officeart/2005/8/layout/hierarchy1"/>
    <dgm:cxn modelId="{43204786-C766-48AF-AAFE-15B2539C76CF}" type="presParOf" srcId="{75869174-CDB9-4C76-B6AB-A10397182DAE}" destId="{CFEF9152-316D-460B-8407-7C49282A7856}" srcOrd="0" destOrd="0" presId="urn:microsoft.com/office/officeart/2005/8/layout/hierarchy1"/>
    <dgm:cxn modelId="{7E5213F7-A701-4A07-A36F-59E4567E2E11}" type="presParOf" srcId="{75869174-CDB9-4C76-B6AB-A10397182DAE}" destId="{9921B5D1-7378-4905-91E8-75DEB6AED46D}" srcOrd="1" destOrd="0" presId="urn:microsoft.com/office/officeart/2005/8/layout/hierarchy1"/>
    <dgm:cxn modelId="{81909529-9AB2-4317-85BF-052031595651}" type="presParOf" srcId="{6072357D-0FA7-45F6-AEFE-34EBDC1A3BE5}" destId="{2ADD66EC-CBDA-4B28-94D7-B33F9CB4441A}" srcOrd="1" destOrd="0" presId="urn:microsoft.com/office/officeart/2005/8/layout/hierarchy1"/>
    <dgm:cxn modelId="{378B10A2-836B-4756-8F63-285010F0A09F}" type="presParOf" srcId="{8ACFD684-F3C7-4E15-BA73-C52DF75F95E5}" destId="{BCB2530F-C0C2-448E-A24C-5A87B372262C}" srcOrd="2" destOrd="0" presId="urn:microsoft.com/office/officeart/2005/8/layout/hierarchy1"/>
    <dgm:cxn modelId="{31AE01C6-5AE0-4DAC-9DC4-F0A540A3A91C}" type="presParOf" srcId="{8ACFD684-F3C7-4E15-BA73-C52DF75F95E5}" destId="{39313B8F-7CAA-4789-A2E1-497A99CE51E8}" srcOrd="3" destOrd="0" presId="urn:microsoft.com/office/officeart/2005/8/layout/hierarchy1"/>
    <dgm:cxn modelId="{580A8273-CA40-42F9-82A1-4EBA81583273}" type="presParOf" srcId="{39313B8F-7CAA-4789-A2E1-497A99CE51E8}" destId="{D238B536-EADE-48EB-B207-7BFFE4F8C963}" srcOrd="0" destOrd="0" presId="urn:microsoft.com/office/officeart/2005/8/layout/hierarchy1"/>
    <dgm:cxn modelId="{EEBF62B9-5F77-4B14-BD7F-CD8D1E427DEB}" type="presParOf" srcId="{D238B536-EADE-48EB-B207-7BFFE4F8C963}" destId="{AACEFC76-F14F-40DF-9283-64980ABCC220}" srcOrd="0" destOrd="0" presId="urn:microsoft.com/office/officeart/2005/8/layout/hierarchy1"/>
    <dgm:cxn modelId="{60AB20C9-DA28-4C78-B441-10DEE9CB0D1C}" type="presParOf" srcId="{D238B536-EADE-48EB-B207-7BFFE4F8C963}" destId="{E8A5C710-CB06-42A0-A17F-AE99548ABFBC}" srcOrd="1" destOrd="0" presId="urn:microsoft.com/office/officeart/2005/8/layout/hierarchy1"/>
    <dgm:cxn modelId="{5DDFCBAE-BF09-4ADA-83C5-2E3B09A95FA7}" type="presParOf" srcId="{39313B8F-7CAA-4789-A2E1-497A99CE51E8}" destId="{4E867802-DB9E-4FF5-AD6A-FE2FF53A4CFD}" srcOrd="1" destOrd="0" presId="urn:microsoft.com/office/officeart/2005/8/layout/hierarchy1"/>
    <dgm:cxn modelId="{B88D8288-38C9-467C-8844-64633533D871}" type="presParOf" srcId="{4E867802-DB9E-4FF5-AD6A-FE2FF53A4CFD}" destId="{E49F7F12-C158-40E0-A3A7-A5CD58F0A722}" srcOrd="0" destOrd="0" presId="urn:microsoft.com/office/officeart/2005/8/layout/hierarchy1"/>
    <dgm:cxn modelId="{3C272FF7-6747-4BF3-847F-AFB0E7FAB3DB}" type="presParOf" srcId="{4E867802-DB9E-4FF5-AD6A-FE2FF53A4CFD}" destId="{31DC289F-92BA-4B78-BEAD-314C21F65C8D}" srcOrd="1" destOrd="0" presId="urn:microsoft.com/office/officeart/2005/8/layout/hierarchy1"/>
    <dgm:cxn modelId="{7DB35CD3-A125-4983-B7A0-8A9E44A4D5F5}" type="presParOf" srcId="{31DC289F-92BA-4B78-BEAD-314C21F65C8D}" destId="{5D7A4469-23A7-4393-B577-617B04B92BFD}" srcOrd="0" destOrd="0" presId="urn:microsoft.com/office/officeart/2005/8/layout/hierarchy1"/>
    <dgm:cxn modelId="{AB99DC87-6D27-40DC-92BF-00B91DA09519}" type="presParOf" srcId="{5D7A4469-23A7-4393-B577-617B04B92BFD}" destId="{22CBB1F6-BA38-40B2-8E02-EBAF28D47290}" srcOrd="0" destOrd="0" presId="urn:microsoft.com/office/officeart/2005/8/layout/hierarchy1"/>
    <dgm:cxn modelId="{11C07AFF-1F7F-47ED-A2E8-3740C3442F0E}" type="presParOf" srcId="{5D7A4469-23A7-4393-B577-617B04B92BFD}" destId="{800DE468-4A16-4017-A3CA-3429ACBDDC0F}" srcOrd="1" destOrd="0" presId="urn:microsoft.com/office/officeart/2005/8/layout/hierarchy1"/>
    <dgm:cxn modelId="{C381C6EA-46EF-4B29-B805-05BE4127B3FF}" type="presParOf" srcId="{31DC289F-92BA-4B78-BEAD-314C21F65C8D}" destId="{5142DA09-2ACE-48C8-A847-69D60F7D960C}" srcOrd="1" destOrd="0" presId="urn:microsoft.com/office/officeart/2005/8/layout/hierarchy1"/>
    <dgm:cxn modelId="{29D22675-2C90-4D6B-B1D1-FFA2FB93F4BA}" type="presParOf" srcId="{5142DA09-2ACE-48C8-A847-69D60F7D960C}" destId="{57A7F84C-7FD0-46A2-BDF9-66D2DC07BE47}" srcOrd="0" destOrd="0" presId="urn:microsoft.com/office/officeart/2005/8/layout/hierarchy1"/>
    <dgm:cxn modelId="{5E42EC20-41C8-4ABB-ABCF-8CDF58EFC7E0}" type="presParOf" srcId="{5142DA09-2ACE-48C8-A847-69D60F7D960C}" destId="{C2B59E5F-C97C-4D6A-8421-631658BB8574}" srcOrd="1" destOrd="0" presId="urn:microsoft.com/office/officeart/2005/8/layout/hierarchy1"/>
    <dgm:cxn modelId="{49C5BAA2-40A5-43B2-8636-CA5292354DEE}" type="presParOf" srcId="{C2B59E5F-C97C-4D6A-8421-631658BB8574}" destId="{2E6D5640-6463-4FCE-969A-109C75FA4490}" srcOrd="0" destOrd="0" presId="urn:microsoft.com/office/officeart/2005/8/layout/hierarchy1"/>
    <dgm:cxn modelId="{C9ECD440-884E-4B1C-B4D3-0BA1D57B9240}" type="presParOf" srcId="{2E6D5640-6463-4FCE-969A-109C75FA4490}" destId="{C1D4AABF-142A-4BAA-AC82-D5236EF4DDF5}" srcOrd="0" destOrd="0" presId="urn:microsoft.com/office/officeart/2005/8/layout/hierarchy1"/>
    <dgm:cxn modelId="{339EEF85-B0BB-4064-B3DB-28FA75E05FCC}" type="presParOf" srcId="{2E6D5640-6463-4FCE-969A-109C75FA4490}" destId="{698AAA12-8EF9-45AE-9E74-814BD7A873A7}" srcOrd="1" destOrd="0" presId="urn:microsoft.com/office/officeart/2005/8/layout/hierarchy1"/>
    <dgm:cxn modelId="{07C5819E-37F7-43D6-B90E-F189ED96818F}" type="presParOf" srcId="{C2B59E5F-C97C-4D6A-8421-631658BB8574}" destId="{8B8F0C24-4086-4361-96D3-2E944B2CDB40}" srcOrd="1" destOrd="0" presId="urn:microsoft.com/office/officeart/2005/8/layout/hierarchy1"/>
    <dgm:cxn modelId="{CD170787-1E6E-401F-A7B5-21B99876BD6B}" type="presParOf" srcId="{4E867802-DB9E-4FF5-AD6A-FE2FF53A4CFD}" destId="{634A682C-45BF-4706-9755-92CFBD843550}" srcOrd="2" destOrd="0" presId="urn:microsoft.com/office/officeart/2005/8/layout/hierarchy1"/>
    <dgm:cxn modelId="{E5A25EE0-6E97-454C-944E-BCBFA46C7B1F}" type="presParOf" srcId="{4E867802-DB9E-4FF5-AD6A-FE2FF53A4CFD}" destId="{9A883CB9-A806-4C95-B5F9-FBABF94294E8}" srcOrd="3" destOrd="0" presId="urn:microsoft.com/office/officeart/2005/8/layout/hierarchy1"/>
    <dgm:cxn modelId="{C1FE6D4B-7CAA-46E4-BADD-8B2E0F86E051}" type="presParOf" srcId="{9A883CB9-A806-4C95-B5F9-FBABF94294E8}" destId="{BB4B45A7-C17D-4FCD-A11F-65119BFF695F}" srcOrd="0" destOrd="0" presId="urn:microsoft.com/office/officeart/2005/8/layout/hierarchy1"/>
    <dgm:cxn modelId="{4BB4A001-4945-403E-BCF7-BDCE2E62F8C5}" type="presParOf" srcId="{BB4B45A7-C17D-4FCD-A11F-65119BFF695F}" destId="{1213733B-131A-469F-BFDA-F758ACEEB1B4}" srcOrd="0" destOrd="0" presId="urn:microsoft.com/office/officeart/2005/8/layout/hierarchy1"/>
    <dgm:cxn modelId="{38F3DFE8-FBF3-4198-9931-CAA6C91C76B6}" type="presParOf" srcId="{BB4B45A7-C17D-4FCD-A11F-65119BFF695F}" destId="{930B9541-84D6-48C0-B82E-3BE7D5B15A17}" srcOrd="1" destOrd="0" presId="urn:microsoft.com/office/officeart/2005/8/layout/hierarchy1"/>
    <dgm:cxn modelId="{85907921-1A84-4484-92B2-E7B1D63949B6}" type="presParOf" srcId="{9A883CB9-A806-4C95-B5F9-FBABF94294E8}" destId="{15DDB4EF-4DB9-4141-8E1E-7D43B73D8E4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F5AFA9-5AEE-47C8-8639-16386123B89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4CC2AB7-135E-4E05-88EA-569A5F03B4EF}">
      <dgm:prSet phldrT="[Text]"/>
      <dgm:spPr/>
      <dgm:t>
        <a:bodyPr/>
        <a:lstStyle/>
        <a:p>
          <a:r>
            <a:rPr lang="he-IL" dirty="0"/>
            <a:t>כלי שני- אינו מבשל במציאות</a:t>
          </a:r>
          <a:endParaRPr lang="en-IL" dirty="0"/>
        </a:p>
      </dgm:t>
    </dgm:pt>
    <dgm:pt modelId="{00C62CDB-4879-4F08-A4EF-8329BA63A6F4}" type="parTrans" cxnId="{DFCA211D-FD67-41EC-849A-C01553240B89}">
      <dgm:prSet/>
      <dgm:spPr/>
      <dgm:t>
        <a:bodyPr/>
        <a:lstStyle/>
        <a:p>
          <a:endParaRPr lang="en-IL"/>
        </a:p>
      </dgm:t>
    </dgm:pt>
    <dgm:pt modelId="{7900356D-4E9D-4DAD-BADB-F51CA0EDB4A0}" type="sibTrans" cxnId="{DFCA211D-FD67-41EC-849A-C01553240B89}">
      <dgm:prSet/>
      <dgm:spPr/>
      <dgm:t>
        <a:bodyPr/>
        <a:lstStyle/>
        <a:p>
          <a:endParaRPr lang="en-IL"/>
        </a:p>
      </dgm:t>
    </dgm:pt>
    <dgm:pt modelId="{AC22272E-B8BC-46A8-AB07-5F972F1CF0CD}">
      <dgm:prSet phldrT="[Text]"/>
      <dgm:spPr/>
      <dgm:t>
        <a:bodyPr/>
        <a:lstStyle/>
        <a:p>
          <a:r>
            <a:rPr lang="he-IL" dirty="0"/>
            <a:t>מפשיר ואינו מבשל</a:t>
          </a:r>
          <a:endParaRPr lang="en-IL" dirty="0"/>
        </a:p>
      </dgm:t>
    </dgm:pt>
    <dgm:pt modelId="{D26527F0-2ED0-4B61-91C8-8C8F2E7573A0}" type="parTrans" cxnId="{23521F7B-EB95-4D05-AC7E-7051845F1EF8}">
      <dgm:prSet/>
      <dgm:spPr/>
      <dgm:t>
        <a:bodyPr/>
        <a:lstStyle/>
        <a:p>
          <a:endParaRPr lang="en-IL"/>
        </a:p>
      </dgm:t>
    </dgm:pt>
    <dgm:pt modelId="{A3F1EE79-CD06-452D-BA2F-896FCF66E279}" type="sibTrans" cxnId="{23521F7B-EB95-4D05-AC7E-7051845F1EF8}">
      <dgm:prSet/>
      <dgm:spPr/>
      <dgm:t>
        <a:bodyPr/>
        <a:lstStyle/>
        <a:p>
          <a:endParaRPr lang="en-IL"/>
        </a:p>
      </dgm:t>
    </dgm:pt>
    <dgm:pt modelId="{BBC63B87-57AD-4556-9962-AD3A10C7DA65}">
      <dgm:prSet phldrT="[Text]"/>
      <dgm:spPr/>
      <dgm:t>
        <a:bodyPr/>
        <a:lstStyle/>
        <a:p>
          <a:r>
            <a:rPr lang="he-IL" dirty="0"/>
            <a:t>כשאינו יד סולדת בו</a:t>
          </a:r>
          <a:br>
            <a:rPr lang="en-US" dirty="0"/>
          </a:br>
          <a:r>
            <a:rPr lang="en-US" dirty="0"/>
            <a:t>Too Hot to Handle</a:t>
          </a:r>
          <a:endParaRPr lang="en-IL" dirty="0"/>
        </a:p>
      </dgm:t>
    </dgm:pt>
    <dgm:pt modelId="{1141D13D-783E-43B9-B9E7-95FC959F255B}" type="parTrans" cxnId="{771287A5-E705-4B66-B7AD-A0431BCA83AC}">
      <dgm:prSet/>
      <dgm:spPr/>
      <dgm:t>
        <a:bodyPr/>
        <a:lstStyle/>
        <a:p>
          <a:endParaRPr lang="en-IL"/>
        </a:p>
      </dgm:t>
    </dgm:pt>
    <dgm:pt modelId="{FDEF89A6-6ED9-47A0-9AD1-8AAE13251F19}" type="sibTrans" cxnId="{771287A5-E705-4B66-B7AD-A0431BCA83AC}">
      <dgm:prSet/>
      <dgm:spPr/>
      <dgm:t>
        <a:bodyPr/>
        <a:lstStyle/>
        <a:p>
          <a:endParaRPr lang="en-IL"/>
        </a:p>
      </dgm:t>
    </dgm:pt>
    <dgm:pt modelId="{0F4622C3-C635-4C55-A470-665DD86DAA24}">
      <dgm:prSet phldrT="[Text]"/>
      <dgm:spPr/>
      <dgm:t>
        <a:bodyPr/>
        <a:lstStyle/>
        <a:p>
          <a:r>
            <a:rPr lang="he-IL" dirty="0"/>
            <a:t>ומן הסתם כלי שני אינו יד סולדת בו</a:t>
          </a:r>
          <a:endParaRPr lang="en-IL" dirty="0"/>
        </a:p>
      </dgm:t>
    </dgm:pt>
    <dgm:pt modelId="{171A264B-1F65-488A-8B5F-59E39B46C693}" type="parTrans" cxnId="{FB0595DB-F8DA-47F1-83BD-59EACE694D32}">
      <dgm:prSet/>
      <dgm:spPr/>
      <dgm:t>
        <a:bodyPr/>
        <a:lstStyle/>
        <a:p>
          <a:endParaRPr lang="en-IL"/>
        </a:p>
      </dgm:t>
    </dgm:pt>
    <dgm:pt modelId="{9C0CD3FF-194F-4DB0-861A-0CC89416304F}" type="sibTrans" cxnId="{FB0595DB-F8DA-47F1-83BD-59EACE694D32}">
      <dgm:prSet/>
      <dgm:spPr/>
      <dgm:t>
        <a:bodyPr/>
        <a:lstStyle/>
        <a:p>
          <a:endParaRPr lang="en-IL"/>
        </a:p>
      </dgm:t>
    </dgm:pt>
    <dgm:pt modelId="{A73A32D5-3AD5-4D77-BA7F-CF1219F1AB40}">
      <dgm:prSet phldrT="[Text]"/>
      <dgm:spPr/>
      <dgm:t>
        <a:bodyPr/>
        <a:lstStyle/>
        <a:p>
          <a:r>
            <a:rPr lang="he-IL" dirty="0" err="1"/>
            <a:t>מהר"י</a:t>
          </a:r>
          <a:r>
            <a:rPr lang="he-IL" dirty="0"/>
            <a:t> </a:t>
          </a:r>
          <a:r>
            <a:rPr lang="he-IL" dirty="0" err="1"/>
            <a:t>קורקוס</a:t>
          </a:r>
          <a:r>
            <a:rPr lang="he-IL" dirty="0"/>
            <a:t>- כלי שני יד סולדת מבשל</a:t>
          </a:r>
          <a:endParaRPr lang="en-IL" dirty="0"/>
        </a:p>
      </dgm:t>
    </dgm:pt>
    <dgm:pt modelId="{B69C818F-344B-41D3-8374-9BBB3C439DED}" type="parTrans" cxnId="{4327CAAB-CCCF-4EA0-BCCD-C6C18B7DD0BA}">
      <dgm:prSet/>
      <dgm:spPr/>
      <dgm:t>
        <a:bodyPr/>
        <a:lstStyle/>
        <a:p>
          <a:endParaRPr lang="en-IL"/>
        </a:p>
      </dgm:t>
    </dgm:pt>
    <dgm:pt modelId="{C8480D50-E032-4581-A90D-E40EBA8207F3}" type="sibTrans" cxnId="{4327CAAB-CCCF-4EA0-BCCD-C6C18B7DD0BA}">
      <dgm:prSet/>
      <dgm:spPr/>
      <dgm:t>
        <a:bodyPr/>
        <a:lstStyle/>
        <a:p>
          <a:endParaRPr lang="en-IL"/>
        </a:p>
      </dgm:t>
    </dgm:pt>
    <dgm:pt modelId="{AAC4C65E-AD9B-47EC-AF15-B7DD02E18BC9}">
      <dgm:prSet phldrT="[Text]"/>
      <dgm:spPr/>
      <dgm:t>
        <a:bodyPr/>
        <a:lstStyle/>
        <a:p>
          <a:r>
            <a:rPr lang="he-IL" dirty="0"/>
            <a:t>כשאין ידו </a:t>
          </a:r>
          <a:r>
            <a:rPr lang="he-IL" dirty="0" err="1"/>
            <a:t>נכוית</a:t>
          </a:r>
          <a:r>
            <a:rPr lang="he-IL" dirty="0"/>
            <a:t> בו</a:t>
          </a:r>
          <a:br>
            <a:rPr lang="en-US" dirty="0"/>
          </a:br>
          <a:r>
            <a:rPr lang="en-US" dirty="0"/>
            <a:t>Scalding Hot</a:t>
          </a:r>
          <a:endParaRPr lang="en-IL" dirty="0"/>
        </a:p>
      </dgm:t>
    </dgm:pt>
    <dgm:pt modelId="{8A2067F3-7027-4104-801B-7E06BFF68224}" type="parTrans" cxnId="{0051B6BF-07D0-48B7-BFDC-BC9908ABFD7F}">
      <dgm:prSet/>
      <dgm:spPr/>
      <dgm:t>
        <a:bodyPr/>
        <a:lstStyle/>
        <a:p>
          <a:endParaRPr lang="en-IL"/>
        </a:p>
      </dgm:t>
    </dgm:pt>
    <dgm:pt modelId="{BCFC0015-C4A0-4968-9B88-2D3E8318F7B0}" type="sibTrans" cxnId="{0051B6BF-07D0-48B7-BFDC-BC9908ABFD7F}">
      <dgm:prSet/>
      <dgm:spPr/>
      <dgm:t>
        <a:bodyPr/>
        <a:lstStyle/>
        <a:p>
          <a:endParaRPr lang="en-IL"/>
        </a:p>
      </dgm:t>
    </dgm:pt>
    <dgm:pt modelId="{8983F9B3-E1FC-4715-B896-6A4D93702DA4}">
      <dgm:prSet phldrT="[Text]"/>
      <dgm:spPr/>
      <dgm:t>
        <a:bodyPr/>
        <a:lstStyle/>
        <a:p>
          <a:r>
            <a:rPr lang="he-IL" dirty="0"/>
            <a:t>ודאורייתא אין בישול אלא כשהמים רותחים </a:t>
          </a:r>
          <a:endParaRPr lang="en-IL" dirty="0"/>
        </a:p>
      </dgm:t>
    </dgm:pt>
    <dgm:pt modelId="{6761892D-0261-4BE3-834D-0F62BD7538DA}" type="parTrans" cxnId="{6AB59840-C425-48D6-A571-859448448448}">
      <dgm:prSet/>
      <dgm:spPr/>
      <dgm:t>
        <a:bodyPr/>
        <a:lstStyle/>
        <a:p>
          <a:endParaRPr lang="en-IL"/>
        </a:p>
      </dgm:t>
    </dgm:pt>
    <dgm:pt modelId="{016EAA81-C2A5-4FC9-BB77-B4448E8892A4}" type="sibTrans" cxnId="{6AB59840-C425-48D6-A571-859448448448}">
      <dgm:prSet/>
      <dgm:spPr/>
      <dgm:t>
        <a:bodyPr/>
        <a:lstStyle/>
        <a:p>
          <a:endParaRPr lang="en-IL"/>
        </a:p>
      </dgm:t>
    </dgm:pt>
    <dgm:pt modelId="{EC581ABC-6C55-4E3C-B097-15B8235F36A4}">
      <dgm:prSet phldrT="[Text]"/>
      <dgm:spPr/>
      <dgm:t>
        <a:bodyPr/>
        <a:lstStyle/>
        <a:p>
          <a:r>
            <a:rPr lang="he-IL" dirty="0"/>
            <a:t>חיי אדם- כלי שני שהיד </a:t>
          </a:r>
          <a:r>
            <a:rPr lang="he-IL" dirty="0" err="1"/>
            <a:t>נכוית</a:t>
          </a:r>
          <a:r>
            <a:rPr lang="he-IL" dirty="0"/>
            <a:t> מבשל</a:t>
          </a:r>
          <a:endParaRPr lang="en-IL" dirty="0"/>
        </a:p>
      </dgm:t>
    </dgm:pt>
    <dgm:pt modelId="{4923036D-6C2C-44ED-8B22-F6F2E6959202}" type="parTrans" cxnId="{78AC696D-8C9D-4202-9014-36CE6535A047}">
      <dgm:prSet/>
      <dgm:spPr/>
      <dgm:t>
        <a:bodyPr/>
        <a:lstStyle/>
        <a:p>
          <a:endParaRPr lang="en-IL"/>
        </a:p>
      </dgm:t>
    </dgm:pt>
    <dgm:pt modelId="{E3B65FB1-027E-45AC-B6C0-373B57425E35}" type="sibTrans" cxnId="{78AC696D-8C9D-4202-9014-36CE6535A047}">
      <dgm:prSet/>
      <dgm:spPr/>
      <dgm:t>
        <a:bodyPr/>
        <a:lstStyle/>
        <a:p>
          <a:endParaRPr lang="en-IL"/>
        </a:p>
      </dgm:t>
    </dgm:pt>
    <dgm:pt modelId="{A0583279-F802-47D1-9947-E91E31A77BD1}">
      <dgm:prSet phldrT="[Text]"/>
      <dgm:spPr/>
      <dgm:t>
        <a:bodyPr/>
        <a:lstStyle/>
        <a:p>
          <a:r>
            <a:rPr lang="he-IL" dirty="0"/>
            <a:t>ומדרבנן אסור בכלי ראשון ביד סולדת גזרה משום </a:t>
          </a:r>
          <a:r>
            <a:rPr lang="he-IL" dirty="0" err="1"/>
            <a:t>נכוית</a:t>
          </a:r>
          <a:endParaRPr lang="en-IL" dirty="0"/>
        </a:p>
      </dgm:t>
    </dgm:pt>
    <dgm:pt modelId="{FA07E9D2-28EA-4A44-AB4F-32FE63EF441B}" type="parTrans" cxnId="{7A92EA54-20AC-4303-A554-836523BA8259}">
      <dgm:prSet/>
      <dgm:spPr/>
      <dgm:t>
        <a:bodyPr/>
        <a:lstStyle/>
        <a:p>
          <a:endParaRPr lang="en-IL"/>
        </a:p>
      </dgm:t>
    </dgm:pt>
    <dgm:pt modelId="{37192BB7-92D5-4562-AD82-40255D8337C0}" type="sibTrans" cxnId="{7A92EA54-20AC-4303-A554-836523BA8259}">
      <dgm:prSet/>
      <dgm:spPr/>
      <dgm:t>
        <a:bodyPr/>
        <a:lstStyle/>
        <a:p>
          <a:endParaRPr lang="en-IL"/>
        </a:p>
      </dgm:t>
    </dgm:pt>
    <dgm:pt modelId="{752815AB-9ED8-44CF-8D60-8994C5ED2DCD}">
      <dgm:prSet phldrT="[Text]"/>
      <dgm:spPr/>
      <dgm:t>
        <a:bodyPr/>
        <a:lstStyle/>
        <a:p>
          <a:r>
            <a:rPr lang="en-US" dirty="0"/>
            <a:t>Generally Speaking</a:t>
          </a:r>
          <a:endParaRPr lang="en-IL" dirty="0"/>
        </a:p>
      </dgm:t>
    </dgm:pt>
    <dgm:pt modelId="{C952CECB-C78C-4980-82B1-C065D5598538}" type="parTrans" cxnId="{9156B1A5-A0CF-4A88-A4CA-B924DAB0C80B}">
      <dgm:prSet/>
      <dgm:spPr/>
      <dgm:t>
        <a:bodyPr/>
        <a:lstStyle/>
        <a:p>
          <a:endParaRPr lang="en-IL"/>
        </a:p>
      </dgm:t>
    </dgm:pt>
    <dgm:pt modelId="{D6AF07D7-0AFB-4D41-BEF6-9AB793814073}" type="sibTrans" cxnId="{9156B1A5-A0CF-4A88-A4CA-B924DAB0C80B}">
      <dgm:prSet/>
      <dgm:spPr/>
      <dgm:t>
        <a:bodyPr/>
        <a:lstStyle/>
        <a:p>
          <a:endParaRPr lang="en-IL"/>
        </a:p>
      </dgm:t>
    </dgm:pt>
    <dgm:pt modelId="{BD288334-2ECB-4F2A-8C3C-98E7C179846E}">
      <dgm:prSet phldrT="[Text]"/>
      <dgm:spPr/>
      <dgm:t>
        <a:bodyPr/>
        <a:lstStyle/>
        <a:p>
          <a:r>
            <a:rPr lang="he-IL" dirty="0"/>
            <a:t>רשב"א ריטב"א</a:t>
          </a:r>
          <a:endParaRPr lang="en-IL" dirty="0"/>
        </a:p>
      </dgm:t>
    </dgm:pt>
    <dgm:pt modelId="{2581F00E-6FC7-4A31-AF16-D86EED2AC0D2}" type="parTrans" cxnId="{06F3B045-01D8-487D-B105-9794145C9561}">
      <dgm:prSet/>
      <dgm:spPr/>
      <dgm:t>
        <a:bodyPr/>
        <a:lstStyle/>
        <a:p>
          <a:endParaRPr lang="en-IL"/>
        </a:p>
      </dgm:t>
    </dgm:pt>
    <dgm:pt modelId="{B4CA371D-9790-4344-A611-36FA1340C0C9}" type="sibTrans" cxnId="{06F3B045-01D8-487D-B105-9794145C9561}">
      <dgm:prSet/>
      <dgm:spPr/>
      <dgm:t>
        <a:bodyPr/>
        <a:lstStyle/>
        <a:p>
          <a:endParaRPr lang="en-IL"/>
        </a:p>
      </dgm:t>
    </dgm:pt>
    <dgm:pt modelId="{6A12593C-A894-4FD6-9D8A-4837F1F99095}">
      <dgm:prSet phldrT="[Text]"/>
      <dgm:spPr/>
      <dgm:t>
        <a:bodyPr/>
        <a:lstStyle/>
        <a:p>
          <a:r>
            <a:rPr lang="en-US" dirty="0"/>
            <a:t>Depends on the heat</a:t>
          </a:r>
          <a:endParaRPr lang="en-IL" dirty="0"/>
        </a:p>
      </dgm:t>
    </dgm:pt>
    <dgm:pt modelId="{DA028FC5-B98D-48A3-87F4-CFEB02018558}" type="parTrans" cxnId="{ACDA946A-EC08-47D4-9EB7-EA2A260329D4}">
      <dgm:prSet/>
      <dgm:spPr/>
      <dgm:t>
        <a:bodyPr/>
        <a:lstStyle/>
        <a:p>
          <a:endParaRPr lang="en-IL"/>
        </a:p>
      </dgm:t>
    </dgm:pt>
    <dgm:pt modelId="{B871C57A-DC16-4444-888E-C64CA9C69E7E}" type="sibTrans" cxnId="{ACDA946A-EC08-47D4-9EB7-EA2A260329D4}">
      <dgm:prSet/>
      <dgm:spPr/>
      <dgm:t>
        <a:bodyPr/>
        <a:lstStyle/>
        <a:p>
          <a:endParaRPr lang="en-IL"/>
        </a:p>
      </dgm:t>
    </dgm:pt>
    <dgm:pt modelId="{4B075462-109F-4EB3-A963-BE09F92928DB}">
      <dgm:prSet phldrT="[Text]"/>
      <dgm:spPr/>
      <dgm:t>
        <a:bodyPr/>
        <a:lstStyle/>
        <a:p>
          <a:r>
            <a:rPr lang="he-IL" dirty="0"/>
            <a:t>ובכלי ראשון יש חיוב לברר שאין היד סולדת בו</a:t>
          </a:r>
          <a:endParaRPr lang="en-IL" dirty="0"/>
        </a:p>
      </dgm:t>
    </dgm:pt>
    <dgm:pt modelId="{49FAB81A-02F0-4A9C-A249-B1873FE7885B}" type="parTrans" cxnId="{A6571B5B-52DF-4EA7-BC18-AE62D1AC34AA}">
      <dgm:prSet/>
      <dgm:spPr/>
      <dgm:t>
        <a:bodyPr/>
        <a:lstStyle/>
        <a:p>
          <a:endParaRPr lang="en-IL"/>
        </a:p>
      </dgm:t>
    </dgm:pt>
    <dgm:pt modelId="{224481B3-C412-4CA6-88B5-A6CDF87CA183}" type="sibTrans" cxnId="{A6571B5B-52DF-4EA7-BC18-AE62D1AC34AA}">
      <dgm:prSet/>
      <dgm:spPr/>
      <dgm:t>
        <a:bodyPr/>
        <a:lstStyle/>
        <a:p>
          <a:endParaRPr lang="en-IL"/>
        </a:p>
      </dgm:t>
    </dgm:pt>
    <dgm:pt modelId="{B3FE3ED1-FAA4-40A1-B947-C21C2416FA19}">
      <dgm:prSet phldrT="[Text]"/>
      <dgm:spPr/>
      <dgm:t>
        <a:bodyPr/>
        <a:lstStyle/>
        <a:p>
          <a:r>
            <a:rPr lang="he-IL" dirty="0"/>
            <a:t>אבל </a:t>
          </a:r>
          <a:r>
            <a:rPr lang="he-IL" dirty="0" err="1"/>
            <a:t>אמבטי</a:t>
          </a:r>
          <a:r>
            <a:rPr lang="he-IL" dirty="0"/>
            <a:t> של רותחין </a:t>
          </a:r>
          <a:r>
            <a:rPr lang="he-IL" dirty="0" err="1"/>
            <a:t>גמורין</a:t>
          </a:r>
          <a:r>
            <a:rPr lang="he-IL" dirty="0"/>
            <a:t>- מבשל בכלי שני</a:t>
          </a:r>
          <a:endParaRPr lang="en-IL" dirty="0"/>
        </a:p>
      </dgm:t>
    </dgm:pt>
    <dgm:pt modelId="{0CD21944-6312-494F-A5AF-C2FC70D2C749}" type="parTrans" cxnId="{01A51F4E-74C9-4E23-BE2A-B8E5F0910730}">
      <dgm:prSet/>
      <dgm:spPr/>
      <dgm:t>
        <a:bodyPr/>
        <a:lstStyle/>
        <a:p>
          <a:endParaRPr lang="en-IL"/>
        </a:p>
      </dgm:t>
    </dgm:pt>
    <dgm:pt modelId="{3368056E-FB4D-4802-BFBE-B3A14BB4D09B}" type="sibTrans" cxnId="{01A51F4E-74C9-4E23-BE2A-B8E5F0910730}">
      <dgm:prSet/>
      <dgm:spPr/>
      <dgm:t>
        <a:bodyPr/>
        <a:lstStyle/>
        <a:p>
          <a:endParaRPr lang="en-IL"/>
        </a:p>
      </dgm:t>
    </dgm:pt>
    <dgm:pt modelId="{9BC760A8-2706-49E2-BE2D-51F180B86521}" type="pres">
      <dgm:prSet presAssocID="{71F5AFA9-5AEE-47C8-8639-16386123B890}" presName="hierChild1" presStyleCnt="0">
        <dgm:presLayoutVars>
          <dgm:chPref val="1"/>
          <dgm:dir val="rev"/>
          <dgm:animOne val="branch"/>
          <dgm:animLvl val="lvl"/>
          <dgm:resizeHandles/>
        </dgm:presLayoutVars>
      </dgm:prSet>
      <dgm:spPr/>
    </dgm:pt>
    <dgm:pt modelId="{5E0EAE2B-A63C-494C-A799-914E525B06F2}" type="pres">
      <dgm:prSet presAssocID="{14CC2AB7-135E-4E05-88EA-569A5F03B4EF}" presName="hierRoot1" presStyleCnt="0"/>
      <dgm:spPr/>
    </dgm:pt>
    <dgm:pt modelId="{90FF364F-A3CE-4990-8F54-0089EDCF6B70}" type="pres">
      <dgm:prSet presAssocID="{14CC2AB7-135E-4E05-88EA-569A5F03B4EF}" presName="composite" presStyleCnt="0"/>
      <dgm:spPr/>
    </dgm:pt>
    <dgm:pt modelId="{963176DB-36D2-4E9B-9821-656932C7A47F}" type="pres">
      <dgm:prSet presAssocID="{14CC2AB7-135E-4E05-88EA-569A5F03B4EF}" presName="background" presStyleLbl="node0" presStyleIdx="0" presStyleCnt="1"/>
      <dgm:spPr/>
    </dgm:pt>
    <dgm:pt modelId="{1CBA8B7D-62BB-48A2-BDE9-A7407FA4FE4F}" type="pres">
      <dgm:prSet presAssocID="{14CC2AB7-135E-4E05-88EA-569A5F03B4EF}" presName="text" presStyleLbl="fgAcc0" presStyleIdx="0" presStyleCnt="1">
        <dgm:presLayoutVars>
          <dgm:chPref val="3"/>
        </dgm:presLayoutVars>
      </dgm:prSet>
      <dgm:spPr/>
    </dgm:pt>
    <dgm:pt modelId="{080E821C-E7F6-470E-9C87-3FEB5C56705D}" type="pres">
      <dgm:prSet presAssocID="{14CC2AB7-135E-4E05-88EA-569A5F03B4EF}" presName="hierChild2" presStyleCnt="0"/>
      <dgm:spPr/>
    </dgm:pt>
    <dgm:pt modelId="{AFB9317F-7A26-4586-8019-0116F9A6C857}" type="pres">
      <dgm:prSet presAssocID="{C952CECB-C78C-4980-82B1-C065D5598538}" presName="Name10" presStyleLbl="parChTrans1D2" presStyleIdx="0" presStyleCnt="2"/>
      <dgm:spPr/>
    </dgm:pt>
    <dgm:pt modelId="{E1175C04-730E-4391-AE89-64787BE42D68}" type="pres">
      <dgm:prSet presAssocID="{752815AB-9ED8-44CF-8D60-8994C5ED2DCD}" presName="hierRoot2" presStyleCnt="0"/>
      <dgm:spPr/>
    </dgm:pt>
    <dgm:pt modelId="{65D76626-C0E1-4C61-A323-54B683F4C15F}" type="pres">
      <dgm:prSet presAssocID="{752815AB-9ED8-44CF-8D60-8994C5ED2DCD}" presName="composite2" presStyleCnt="0"/>
      <dgm:spPr/>
    </dgm:pt>
    <dgm:pt modelId="{5C64A235-982F-4C0B-A723-88AC362AA4E2}" type="pres">
      <dgm:prSet presAssocID="{752815AB-9ED8-44CF-8D60-8994C5ED2DCD}" presName="background2" presStyleLbl="node2" presStyleIdx="0" presStyleCnt="2"/>
      <dgm:spPr/>
    </dgm:pt>
    <dgm:pt modelId="{4A5F1919-073D-4138-B532-4B63B4D15BF7}" type="pres">
      <dgm:prSet presAssocID="{752815AB-9ED8-44CF-8D60-8994C5ED2DCD}" presName="text2" presStyleLbl="fgAcc2" presStyleIdx="0" presStyleCnt="2">
        <dgm:presLayoutVars>
          <dgm:chPref val="3"/>
        </dgm:presLayoutVars>
      </dgm:prSet>
      <dgm:spPr/>
    </dgm:pt>
    <dgm:pt modelId="{AA90ACFE-90A2-47F1-BD9E-F50D41A66CEB}" type="pres">
      <dgm:prSet presAssocID="{752815AB-9ED8-44CF-8D60-8994C5ED2DCD}" presName="hierChild3" presStyleCnt="0"/>
      <dgm:spPr/>
    </dgm:pt>
    <dgm:pt modelId="{1EDDBE7D-07FE-44A5-8414-3D19E6B0FDF5}" type="pres">
      <dgm:prSet presAssocID="{D26527F0-2ED0-4B61-91C8-8C8F2E7573A0}" presName="Name17" presStyleLbl="parChTrans1D3" presStyleIdx="0" presStyleCnt="3"/>
      <dgm:spPr/>
    </dgm:pt>
    <dgm:pt modelId="{1A53DBB2-5665-4AB9-A99F-D285BD598421}" type="pres">
      <dgm:prSet presAssocID="{AC22272E-B8BC-46A8-AB07-5F972F1CF0CD}" presName="hierRoot3" presStyleCnt="0"/>
      <dgm:spPr/>
    </dgm:pt>
    <dgm:pt modelId="{8747869E-8CEA-4B64-B6C4-D65B37D8311F}" type="pres">
      <dgm:prSet presAssocID="{AC22272E-B8BC-46A8-AB07-5F972F1CF0CD}" presName="composite3" presStyleCnt="0"/>
      <dgm:spPr/>
    </dgm:pt>
    <dgm:pt modelId="{1BBEF22A-80F1-498F-AEC3-D19AF41C7C4D}" type="pres">
      <dgm:prSet presAssocID="{AC22272E-B8BC-46A8-AB07-5F972F1CF0CD}" presName="background3" presStyleLbl="node3" presStyleIdx="0" presStyleCnt="3"/>
      <dgm:spPr/>
    </dgm:pt>
    <dgm:pt modelId="{F258E523-1BF7-40AD-BFFE-C82242F7F29A}" type="pres">
      <dgm:prSet presAssocID="{AC22272E-B8BC-46A8-AB07-5F972F1CF0CD}" presName="text3" presStyleLbl="fgAcc3" presStyleIdx="0" presStyleCnt="3">
        <dgm:presLayoutVars>
          <dgm:chPref val="3"/>
        </dgm:presLayoutVars>
      </dgm:prSet>
      <dgm:spPr/>
    </dgm:pt>
    <dgm:pt modelId="{618592A2-37E6-46D9-A20E-761BF586ED8D}" type="pres">
      <dgm:prSet presAssocID="{AC22272E-B8BC-46A8-AB07-5F972F1CF0CD}" presName="hierChild4" presStyleCnt="0"/>
      <dgm:spPr/>
    </dgm:pt>
    <dgm:pt modelId="{2F5FAD32-5F6F-43EE-A8FA-5B8DE6BEA16D}" type="pres">
      <dgm:prSet presAssocID="{2581F00E-6FC7-4A31-AF16-D86EED2AC0D2}" presName="Name23" presStyleLbl="parChTrans1D4" presStyleIdx="0" presStyleCnt="8"/>
      <dgm:spPr/>
    </dgm:pt>
    <dgm:pt modelId="{3F1D86EA-20E7-4E51-BBBA-1A5A471F4354}" type="pres">
      <dgm:prSet presAssocID="{BD288334-2ECB-4F2A-8C3C-98E7C179846E}" presName="hierRoot4" presStyleCnt="0"/>
      <dgm:spPr/>
    </dgm:pt>
    <dgm:pt modelId="{4B68DF2B-8BDF-4175-8F4A-F8447C908413}" type="pres">
      <dgm:prSet presAssocID="{BD288334-2ECB-4F2A-8C3C-98E7C179846E}" presName="composite4" presStyleCnt="0"/>
      <dgm:spPr/>
    </dgm:pt>
    <dgm:pt modelId="{1147B52A-8EE9-437C-8F2B-1F29F5A84A31}" type="pres">
      <dgm:prSet presAssocID="{BD288334-2ECB-4F2A-8C3C-98E7C179846E}" presName="background4" presStyleLbl="node4" presStyleIdx="0" presStyleCnt="8"/>
      <dgm:spPr/>
    </dgm:pt>
    <dgm:pt modelId="{A581D216-DD13-43FD-8212-001E4366D296}" type="pres">
      <dgm:prSet presAssocID="{BD288334-2ECB-4F2A-8C3C-98E7C179846E}" presName="text4" presStyleLbl="fgAcc4" presStyleIdx="0" presStyleCnt="8">
        <dgm:presLayoutVars>
          <dgm:chPref val="3"/>
        </dgm:presLayoutVars>
      </dgm:prSet>
      <dgm:spPr/>
    </dgm:pt>
    <dgm:pt modelId="{4BB8BEC1-8B49-47C5-BB23-4D350180BADA}" type="pres">
      <dgm:prSet presAssocID="{BD288334-2ECB-4F2A-8C3C-98E7C179846E}" presName="hierChild5" presStyleCnt="0"/>
      <dgm:spPr/>
    </dgm:pt>
    <dgm:pt modelId="{324B1C93-719A-4DF2-B5F6-6B68846C1B73}" type="pres">
      <dgm:prSet presAssocID="{0CD21944-6312-494F-A5AF-C2FC70D2C749}" presName="Name23" presStyleLbl="parChTrans1D4" presStyleIdx="1" presStyleCnt="8"/>
      <dgm:spPr/>
    </dgm:pt>
    <dgm:pt modelId="{02C11DF2-BFDE-4B73-9DE0-E91FB431E963}" type="pres">
      <dgm:prSet presAssocID="{B3FE3ED1-FAA4-40A1-B947-C21C2416FA19}" presName="hierRoot4" presStyleCnt="0"/>
      <dgm:spPr/>
    </dgm:pt>
    <dgm:pt modelId="{5B5C7C5F-5C74-42E2-910A-E2CF7BF8364E}" type="pres">
      <dgm:prSet presAssocID="{B3FE3ED1-FAA4-40A1-B947-C21C2416FA19}" presName="composite4" presStyleCnt="0"/>
      <dgm:spPr/>
    </dgm:pt>
    <dgm:pt modelId="{5BF673ED-788F-40BF-B8F1-B802FF8B3F1C}" type="pres">
      <dgm:prSet presAssocID="{B3FE3ED1-FAA4-40A1-B947-C21C2416FA19}" presName="background4" presStyleLbl="node4" presStyleIdx="1" presStyleCnt="8"/>
      <dgm:spPr>
        <a:solidFill>
          <a:srgbClr val="FF0000"/>
        </a:solidFill>
      </dgm:spPr>
    </dgm:pt>
    <dgm:pt modelId="{8901EA9D-E95C-4066-84D1-F1827D58B173}" type="pres">
      <dgm:prSet presAssocID="{B3FE3ED1-FAA4-40A1-B947-C21C2416FA19}" presName="text4" presStyleLbl="fgAcc4" presStyleIdx="1" presStyleCnt="8">
        <dgm:presLayoutVars>
          <dgm:chPref val="3"/>
        </dgm:presLayoutVars>
      </dgm:prSet>
      <dgm:spPr/>
    </dgm:pt>
    <dgm:pt modelId="{F43031AB-05C8-4A19-B1D9-107BE5BD9F67}" type="pres">
      <dgm:prSet presAssocID="{B3FE3ED1-FAA4-40A1-B947-C21C2416FA19}" presName="hierChild5" presStyleCnt="0"/>
      <dgm:spPr/>
    </dgm:pt>
    <dgm:pt modelId="{335D5519-2465-4E55-975F-2E19903ABB83}" type="pres">
      <dgm:prSet presAssocID="{DA028FC5-B98D-48A3-87F4-CFEB02018558}" presName="Name10" presStyleLbl="parChTrans1D2" presStyleIdx="1" presStyleCnt="2"/>
      <dgm:spPr/>
    </dgm:pt>
    <dgm:pt modelId="{D5A928BD-70A3-4786-A049-2186C24F2364}" type="pres">
      <dgm:prSet presAssocID="{6A12593C-A894-4FD6-9D8A-4837F1F99095}" presName="hierRoot2" presStyleCnt="0"/>
      <dgm:spPr/>
    </dgm:pt>
    <dgm:pt modelId="{D9CC4E34-6829-4BC7-A37F-D2D22A96DAD6}" type="pres">
      <dgm:prSet presAssocID="{6A12593C-A894-4FD6-9D8A-4837F1F99095}" presName="composite2" presStyleCnt="0"/>
      <dgm:spPr/>
    </dgm:pt>
    <dgm:pt modelId="{05D21289-B7A6-47AF-9B68-58DF9104DBC4}" type="pres">
      <dgm:prSet presAssocID="{6A12593C-A894-4FD6-9D8A-4837F1F99095}" presName="background2" presStyleLbl="node2" presStyleIdx="1" presStyleCnt="2"/>
      <dgm:spPr/>
    </dgm:pt>
    <dgm:pt modelId="{C939F5E4-FF2F-44A7-9FD6-C8E87DF9AE65}" type="pres">
      <dgm:prSet presAssocID="{6A12593C-A894-4FD6-9D8A-4837F1F99095}" presName="text2" presStyleLbl="fgAcc2" presStyleIdx="1" presStyleCnt="2">
        <dgm:presLayoutVars>
          <dgm:chPref val="3"/>
        </dgm:presLayoutVars>
      </dgm:prSet>
      <dgm:spPr/>
    </dgm:pt>
    <dgm:pt modelId="{8ACFD684-F3C7-4E15-BA73-C52DF75F95E5}" type="pres">
      <dgm:prSet presAssocID="{6A12593C-A894-4FD6-9D8A-4837F1F99095}" presName="hierChild3" presStyleCnt="0"/>
      <dgm:spPr/>
    </dgm:pt>
    <dgm:pt modelId="{2F7F3BC7-B07F-46F8-B4DA-37F527F5A136}" type="pres">
      <dgm:prSet presAssocID="{1141D13D-783E-43B9-B9E7-95FC959F255B}" presName="Name17" presStyleLbl="parChTrans1D3" presStyleIdx="1" presStyleCnt="3"/>
      <dgm:spPr/>
    </dgm:pt>
    <dgm:pt modelId="{564A55B4-D37D-4BEE-8395-40D49258A5AE}" type="pres">
      <dgm:prSet presAssocID="{BBC63B87-57AD-4556-9962-AD3A10C7DA65}" presName="hierRoot3" presStyleCnt="0"/>
      <dgm:spPr/>
    </dgm:pt>
    <dgm:pt modelId="{02DD20D8-0BAA-485E-BA76-93F1296DFF01}" type="pres">
      <dgm:prSet presAssocID="{BBC63B87-57AD-4556-9962-AD3A10C7DA65}" presName="composite3" presStyleCnt="0"/>
      <dgm:spPr/>
    </dgm:pt>
    <dgm:pt modelId="{7511BACA-BD77-458A-881A-D3876117D7FB}" type="pres">
      <dgm:prSet presAssocID="{BBC63B87-57AD-4556-9962-AD3A10C7DA65}" presName="background3" presStyleLbl="node3" presStyleIdx="1" presStyleCnt="3"/>
      <dgm:spPr/>
    </dgm:pt>
    <dgm:pt modelId="{B3749162-038B-4CA1-9B4C-347F1F82377D}" type="pres">
      <dgm:prSet presAssocID="{BBC63B87-57AD-4556-9962-AD3A10C7DA65}" presName="text3" presStyleLbl="fgAcc3" presStyleIdx="1" presStyleCnt="3">
        <dgm:presLayoutVars>
          <dgm:chPref val="3"/>
        </dgm:presLayoutVars>
      </dgm:prSet>
      <dgm:spPr/>
    </dgm:pt>
    <dgm:pt modelId="{573ACF7C-BBDE-49E3-BC2F-7953610D5435}" type="pres">
      <dgm:prSet presAssocID="{BBC63B87-57AD-4556-9962-AD3A10C7DA65}" presName="hierChild4" presStyleCnt="0"/>
      <dgm:spPr/>
    </dgm:pt>
    <dgm:pt modelId="{250C3FC1-113A-41B0-B014-F5AB0EBA706A}" type="pres">
      <dgm:prSet presAssocID="{171A264B-1F65-488A-8B5F-59E39B46C693}" presName="Name23" presStyleLbl="parChTrans1D4" presStyleIdx="2" presStyleCnt="8"/>
      <dgm:spPr/>
    </dgm:pt>
    <dgm:pt modelId="{BD2ECB2C-1C1B-47B5-BE09-04094A696F01}" type="pres">
      <dgm:prSet presAssocID="{0F4622C3-C635-4C55-A470-665DD86DAA24}" presName="hierRoot4" presStyleCnt="0"/>
      <dgm:spPr/>
    </dgm:pt>
    <dgm:pt modelId="{C7513884-22E0-43CB-A05F-33E9B7976CFC}" type="pres">
      <dgm:prSet presAssocID="{0F4622C3-C635-4C55-A470-665DD86DAA24}" presName="composite4" presStyleCnt="0"/>
      <dgm:spPr/>
    </dgm:pt>
    <dgm:pt modelId="{A4BC6886-F689-42E2-922F-994A44D04FB3}" type="pres">
      <dgm:prSet presAssocID="{0F4622C3-C635-4C55-A470-665DD86DAA24}" presName="background4" presStyleLbl="node4" presStyleIdx="2" presStyleCnt="8"/>
      <dgm:spPr/>
    </dgm:pt>
    <dgm:pt modelId="{637D678C-5EC6-4F90-83A6-4EAF21B57967}" type="pres">
      <dgm:prSet presAssocID="{0F4622C3-C635-4C55-A470-665DD86DAA24}" presName="text4" presStyleLbl="fgAcc4" presStyleIdx="2" presStyleCnt="8">
        <dgm:presLayoutVars>
          <dgm:chPref val="3"/>
        </dgm:presLayoutVars>
      </dgm:prSet>
      <dgm:spPr/>
    </dgm:pt>
    <dgm:pt modelId="{66DDC2A4-2E7E-4967-8CDA-C75E3471D052}" type="pres">
      <dgm:prSet presAssocID="{0F4622C3-C635-4C55-A470-665DD86DAA24}" presName="hierChild5" presStyleCnt="0"/>
      <dgm:spPr/>
    </dgm:pt>
    <dgm:pt modelId="{5F091865-530B-48DC-99E5-6173C1F74D1A}" type="pres">
      <dgm:prSet presAssocID="{B69C818F-344B-41D3-8374-9BBB3C439DED}" presName="Name23" presStyleLbl="parChTrans1D4" presStyleIdx="3" presStyleCnt="8"/>
      <dgm:spPr/>
    </dgm:pt>
    <dgm:pt modelId="{8FD1CA82-EFA9-4942-922B-1F0458409AE0}" type="pres">
      <dgm:prSet presAssocID="{A73A32D5-3AD5-4D77-BA7F-CF1219F1AB40}" presName="hierRoot4" presStyleCnt="0"/>
      <dgm:spPr/>
    </dgm:pt>
    <dgm:pt modelId="{9F5F7B46-1B32-42F8-A04A-62B93A14845C}" type="pres">
      <dgm:prSet presAssocID="{A73A32D5-3AD5-4D77-BA7F-CF1219F1AB40}" presName="composite4" presStyleCnt="0"/>
      <dgm:spPr/>
    </dgm:pt>
    <dgm:pt modelId="{DE800016-2165-4BBC-9910-BD995CC55316}" type="pres">
      <dgm:prSet presAssocID="{A73A32D5-3AD5-4D77-BA7F-CF1219F1AB40}" presName="background4" presStyleLbl="node4" presStyleIdx="3" presStyleCnt="8"/>
      <dgm:spPr>
        <a:solidFill>
          <a:srgbClr val="FF0000"/>
        </a:solidFill>
      </dgm:spPr>
    </dgm:pt>
    <dgm:pt modelId="{F19ED1B1-FBAE-4DCE-AC12-9FC8F2F81A6E}" type="pres">
      <dgm:prSet presAssocID="{A73A32D5-3AD5-4D77-BA7F-CF1219F1AB40}" presName="text4" presStyleLbl="fgAcc4" presStyleIdx="3" presStyleCnt="8">
        <dgm:presLayoutVars>
          <dgm:chPref val="3"/>
        </dgm:presLayoutVars>
      </dgm:prSet>
      <dgm:spPr/>
    </dgm:pt>
    <dgm:pt modelId="{C71A4DA0-F6FD-49F1-A655-A7B3A32E671D}" type="pres">
      <dgm:prSet presAssocID="{A73A32D5-3AD5-4D77-BA7F-CF1219F1AB40}" presName="hierChild5" presStyleCnt="0"/>
      <dgm:spPr/>
    </dgm:pt>
    <dgm:pt modelId="{2AAB6268-86F6-408A-9033-B7FEFD72EC26}" type="pres">
      <dgm:prSet presAssocID="{49FAB81A-02F0-4A9C-A249-B1873FE7885B}" presName="Name23" presStyleLbl="parChTrans1D4" presStyleIdx="4" presStyleCnt="8"/>
      <dgm:spPr/>
    </dgm:pt>
    <dgm:pt modelId="{6072357D-0FA7-45F6-AEFE-34EBDC1A3BE5}" type="pres">
      <dgm:prSet presAssocID="{4B075462-109F-4EB3-A963-BE09F92928DB}" presName="hierRoot4" presStyleCnt="0"/>
      <dgm:spPr/>
    </dgm:pt>
    <dgm:pt modelId="{75869174-CDB9-4C76-B6AB-A10397182DAE}" type="pres">
      <dgm:prSet presAssocID="{4B075462-109F-4EB3-A963-BE09F92928DB}" presName="composite4" presStyleCnt="0"/>
      <dgm:spPr/>
    </dgm:pt>
    <dgm:pt modelId="{CFEF9152-316D-460B-8407-7C49282A7856}" type="pres">
      <dgm:prSet presAssocID="{4B075462-109F-4EB3-A963-BE09F92928DB}" presName="background4" presStyleLbl="node4" presStyleIdx="4" presStyleCnt="8"/>
      <dgm:spPr/>
    </dgm:pt>
    <dgm:pt modelId="{9921B5D1-7378-4905-91E8-75DEB6AED46D}" type="pres">
      <dgm:prSet presAssocID="{4B075462-109F-4EB3-A963-BE09F92928DB}" presName="text4" presStyleLbl="fgAcc4" presStyleIdx="4" presStyleCnt="8">
        <dgm:presLayoutVars>
          <dgm:chPref val="3"/>
        </dgm:presLayoutVars>
      </dgm:prSet>
      <dgm:spPr/>
    </dgm:pt>
    <dgm:pt modelId="{2ADD66EC-CBDA-4B28-94D7-B33F9CB4441A}" type="pres">
      <dgm:prSet presAssocID="{4B075462-109F-4EB3-A963-BE09F92928DB}" presName="hierChild5" presStyleCnt="0"/>
      <dgm:spPr/>
    </dgm:pt>
    <dgm:pt modelId="{BCB2530F-C0C2-448E-A24C-5A87B372262C}" type="pres">
      <dgm:prSet presAssocID="{8A2067F3-7027-4104-801B-7E06BFF68224}" presName="Name17" presStyleLbl="parChTrans1D3" presStyleIdx="2" presStyleCnt="3"/>
      <dgm:spPr/>
    </dgm:pt>
    <dgm:pt modelId="{39313B8F-7CAA-4789-A2E1-497A99CE51E8}" type="pres">
      <dgm:prSet presAssocID="{AAC4C65E-AD9B-47EC-AF15-B7DD02E18BC9}" presName="hierRoot3" presStyleCnt="0"/>
      <dgm:spPr/>
    </dgm:pt>
    <dgm:pt modelId="{D238B536-EADE-48EB-B207-7BFFE4F8C963}" type="pres">
      <dgm:prSet presAssocID="{AAC4C65E-AD9B-47EC-AF15-B7DD02E18BC9}" presName="composite3" presStyleCnt="0"/>
      <dgm:spPr/>
    </dgm:pt>
    <dgm:pt modelId="{AACEFC76-F14F-40DF-9283-64980ABCC220}" type="pres">
      <dgm:prSet presAssocID="{AAC4C65E-AD9B-47EC-AF15-B7DD02E18BC9}" presName="background3" presStyleLbl="node3" presStyleIdx="2" presStyleCnt="3"/>
      <dgm:spPr/>
    </dgm:pt>
    <dgm:pt modelId="{E8A5C710-CB06-42A0-A17F-AE99548ABFBC}" type="pres">
      <dgm:prSet presAssocID="{AAC4C65E-AD9B-47EC-AF15-B7DD02E18BC9}" presName="text3" presStyleLbl="fgAcc3" presStyleIdx="2" presStyleCnt="3">
        <dgm:presLayoutVars>
          <dgm:chPref val="3"/>
        </dgm:presLayoutVars>
      </dgm:prSet>
      <dgm:spPr/>
    </dgm:pt>
    <dgm:pt modelId="{4E867802-DB9E-4FF5-AD6A-FE2FF53A4CFD}" type="pres">
      <dgm:prSet presAssocID="{AAC4C65E-AD9B-47EC-AF15-B7DD02E18BC9}" presName="hierChild4" presStyleCnt="0"/>
      <dgm:spPr/>
    </dgm:pt>
    <dgm:pt modelId="{E49F7F12-C158-40E0-A3A7-A5CD58F0A722}" type="pres">
      <dgm:prSet presAssocID="{6761892D-0261-4BE3-834D-0F62BD7538DA}" presName="Name23" presStyleLbl="parChTrans1D4" presStyleIdx="5" presStyleCnt="8"/>
      <dgm:spPr/>
    </dgm:pt>
    <dgm:pt modelId="{31DC289F-92BA-4B78-BEAD-314C21F65C8D}" type="pres">
      <dgm:prSet presAssocID="{8983F9B3-E1FC-4715-B896-6A4D93702DA4}" presName="hierRoot4" presStyleCnt="0"/>
      <dgm:spPr/>
    </dgm:pt>
    <dgm:pt modelId="{5D7A4469-23A7-4393-B577-617B04B92BFD}" type="pres">
      <dgm:prSet presAssocID="{8983F9B3-E1FC-4715-B896-6A4D93702DA4}" presName="composite4" presStyleCnt="0"/>
      <dgm:spPr/>
    </dgm:pt>
    <dgm:pt modelId="{22CBB1F6-BA38-40B2-8E02-EBAF28D47290}" type="pres">
      <dgm:prSet presAssocID="{8983F9B3-E1FC-4715-B896-6A4D93702DA4}" presName="background4" presStyleLbl="node4" presStyleIdx="5" presStyleCnt="8"/>
      <dgm:spPr/>
    </dgm:pt>
    <dgm:pt modelId="{800DE468-4A16-4017-A3CA-3429ACBDDC0F}" type="pres">
      <dgm:prSet presAssocID="{8983F9B3-E1FC-4715-B896-6A4D93702DA4}" presName="text4" presStyleLbl="fgAcc4" presStyleIdx="5" presStyleCnt="8">
        <dgm:presLayoutVars>
          <dgm:chPref val="3"/>
        </dgm:presLayoutVars>
      </dgm:prSet>
      <dgm:spPr/>
    </dgm:pt>
    <dgm:pt modelId="{5142DA09-2ACE-48C8-A847-69D60F7D960C}" type="pres">
      <dgm:prSet presAssocID="{8983F9B3-E1FC-4715-B896-6A4D93702DA4}" presName="hierChild5" presStyleCnt="0"/>
      <dgm:spPr/>
    </dgm:pt>
    <dgm:pt modelId="{57A7F84C-7FD0-46A2-BDF9-66D2DC07BE47}" type="pres">
      <dgm:prSet presAssocID="{4923036D-6C2C-44ED-8B22-F6F2E6959202}" presName="Name23" presStyleLbl="parChTrans1D4" presStyleIdx="6" presStyleCnt="8"/>
      <dgm:spPr/>
    </dgm:pt>
    <dgm:pt modelId="{C2B59E5F-C97C-4D6A-8421-631658BB8574}" type="pres">
      <dgm:prSet presAssocID="{EC581ABC-6C55-4E3C-B097-15B8235F36A4}" presName="hierRoot4" presStyleCnt="0"/>
      <dgm:spPr/>
    </dgm:pt>
    <dgm:pt modelId="{2E6D5640-6463-4FCE-969A-109C75FA4490}" type="pres">
      <dgm:prSet presAssocID="{EC581ABC-6C55-4E3C-B097-15B8235F36A4}" presName="composite4" presStyleCnt="0"/>
      <dgm:spPr/>
    </dgm:pt>
    <dgm:pt modelId="{C1D4AABF-142A-4BAA-AC82-D5236EF4DDF5}" type="pres">
      <dgm:prSet presAssocID="{EC581ABC-6C55-4E3C-B097-15B8235F36A4}" presName="background4" presStyleLbl="node4" presStyleIdx="6" presStyleCnt="8"/>
      <dgm:spPr>
        <a:solidFill>
          <a:srgbClr val="FF0000"/>
        </a:solidFill>
      </dgm:spPr>
    </dgm:pt>
    <dgm:pt modelId="{698AAA12-8EF9-45AE-9E74-814BD7A873A7}" type="pres">
      <dgm:prSet presAssocID="{EC581ABC-6C55-4E3C-B097-15B8235F36A4}" presName="text4" presStyleLbl="fgAcc4" presStyleIdx="6" presStyleCnt="8">
        <dgm:presLayoutVars>
          <dgm:chPref val="3"/>
        </dgm:presLayoutVars>
      </dgm:prSet>
      <dgm:spPr/>
    </dgm:pt>
    <dgm:pt modelId="{8B8F0C24-4086-4361-96D3-2E944B2CDB40}" type="pres">
      <dgm:prSet presAssocID="{EC581ABC-6C55-4E3C-B097-15B8235F36A4}" presName="hierChild5" presStyleCnt="0"/>
      <dgm:spPr/>
    </dgm:pt>
    <dgm:pt modelId="{634A682C-45BF-4706-9755-92CFBD843550}" type="pres">
      <dgm:prSet presAssocID="{FA07E9D2-28EA-4A44-AB4F-32FE63EF441B}" presName="Name23" presStyleLbl="parChTrans1D4" presStyleIdx="7" presStyleCnt="8"/>
      <dgm:spPr/>
    </dgm:pt>
    <dgm:pt modelId="{9A883CB9-A806-4C95-B5F9-FBABF94294E8}" type="pres">
      <dgm:prSet presAssocID="{A0583279-F802-47D1-9947-E91E31A77BD1}" presName="hierRoot4" presStyleCnt="0"/>
      <dgm:spPr/>
    </dgm:pt>
    <dgm:pt modelId="{BB4B45A7-C17D-4FCD-A11F-65119BFF695F}" type="pres">
      <dgm:prSet presAssocID="{A0583279-F802-47D1-9947-E91E31A77BD1}" presName="composite4" presStyleCnt="0"/>
      <dgm:spPr/>
    </dgm:pt>
    <dgm:pt modelId="{1213733B-131A-469F-BFDA-F758ACEEB1B4}" type="pres">
      <dgm:prSet presAssocID="{A0583279-F802-47D1-9947-E91E31A77BD1}" presName="background4" presStyleLbl="node4" presStyleIdx="7" presStyleCnt="8"/>
      <dgm:spPr/>
    </dgm:pt>
    <dgm:pt modelId="{930B9541-84D6-48C0-B82E-3BE7D5B15A17}" type="pres">
      <dgm:prSet presAssocID="{A0583279-F802-47D1-9947-E91E31A77BD1}" presName="text4" presStyleLbl="fgAcc4" presStyleIdx="7" presStyleCnt="8">
        <dgm:presLayoutVars>
          <dgm:chPref val="3"/>
        </dgm:presLayoutVars>
      </dgm:prSet>
      <dgm:spPr/>
    </dgm:pt>
    <dgm:pt modelId="{15DDB4EF-4DB9-4141-8E1E-7D43B73D8E48}" type="pres">
      <dgm:prSet presAssocID="{A0583279-F802-47D1-9947-E91E31A77BD1}" presName="hierChild5" presStyleCnt="0"/>
      <dgm:spPr/>
    </dgm:pt>
  </dgm:ptLst>
  <dgm:cxnLst>
    <dgm:cxn modelId="{88E19E00-E578-4206-8698-EF2C5F6C9BD0}" type="presOf" srcId="{2581F00E-6FC7-4A31-AF16-D86EED2AC0D2}" destId="{2F5FAD32-5F6F-43EE-A8FA-5B8DE6BEA16D}" srcOrd="0" destOrd="0" presId="urn:microsoft.com/office/officeart/2005/8/layout/hierarchy1"/>
    <dgm:cxn modelId="{2B62B109-87A2-4627-8506-2129B1BB0140}" type="presOf" srcId="{71F5AFA9-5AEE-47C8-8639-16386123B890}" destId="{9BC760A8-2706-49E2-BE2D-51F180B86521}" srcOrd="0" destOrd="0" presId="urn:microsoft.com/office/officeart/2005/8/layout/hierarchy1"/>
    <dgm:cxn modelId="{74ED9412-4D36-4078-96D5-3A58AAF4B438}" type="presOf" srcId="{171A264B-1F65-488A-8B5F-59E39B46C693}" destId="{250C3FC1-113A-41B0-B014-F5AB0EBA706A}" srcOrd="0" destOrd="0" presId="urn:microsoft.com/office/officeart/2005/8/layout/hierarchy1"/>
    <dgm:cxn modelId="{77D97218-3622-45EA-B860-6F724ECE476D}" type="presOf" srcId="{D26527F0-2ED0-4B61-91C8-8C8F2E7573A0}" destId="{1EDDBE7D-07FE-44A5-8414-3D19E6B0FDF5}" srcOrd="0" destOrd="0" presId="urn:microsoft.com/office/officeart/2005/8/layout/hierarchy1"/>
    <dgm:cxn modelId="{DFCA211D-FD67-41EC-849A-C01553240B89}" srcId="{71F5AFA9-5AEE-47C8-8639-16386123B890}" destId="{14CC2AB7-135E-4E05-88EA-569A5F03B4EF}" srcOrd="0" destOrd="0" parTransId="{00C62CDB-4879-4F08-A4EF-8329BA63A6F4}" sibTransId="{7900356D-4E9D-4DAD-BADB-F51CA0EDB4A0}"/>
    <dgm:cxn modelId="{00FA3F27-3750-43E1-AC39-330EE0C944F4}" type="presOf" srcId="{AC22272E-B8BC-46A8-AB07-5F972F1CF0CD}" destId="{F258E523-1BF7-40AD-BFFE-C82242F7F29A}" srcOrd="0" destOrd="0" presId="urn:microsoft.com/office/officeart/2005/8/layout/hierarchy1"/>
    <dgm:cxn modelId="{6C3DB929-6E9A-4905-897F-978B6523933B}" type="presOf" srcId="{8983F9B3-E1FC-4715-B896-6A4D93702DA4}" destId="{800DE468-4A16-4017-A3CA-3429ACBDDC0F}" srcOrd="0" destOrd="0" presId="urn:microsoft.com/office/officeart/2005/8/layout/hierarchy1"/>
    <dgm:cxn modelId="{7F824939-1F47-4FAC-8E81-764C51F09E12}" type="presOf" srcId="{AAC4C65E-AD9B-47EC-AF15-B7DD02E18BC9}" destId="{E8A5C710-CB06-42A0-A17F-AE99548ABFBC}" srcOrd="0" destOrd="0" presId="urn:microsoft.com/office/officeart/2005/8/layout/hierarchy1"/>
    <dgm:cxn modelId="{6AB59840-C425-48D6-A571-859448448448}" srcId="{AAC4C65E-AD9B-47EC-AF15-B7DD02E18BC9}" destId="{8983F9B3-E1FC-4715-B896-6A4D93702DA4}" srcOrd="0" destOrd="0" parTransId="{6761892D-0261-4BE3-834D-0F62BD7538DA}" sibTransId="{016EAA81-C2A5-4FC9-BB77-B4448E8892A4}"/>
    <dgm:cxn modelId="{A6571B5B-52DF-4EA7-BC18-AE62D1AC34AA}" srcId="{BBC63B87-57AD-4556-9962-AD3A10C7DA65}" destId="{4B075462-109F-4EB3-A963-BE09F92928DB}" srcOrd="1" destOrd="0" parTransId="{49FAB81A-02F0-4A9C-A249-B1873FE7885B}" sibTransId="{224481B3-C412-4CA6-88B5-A6CDF87CA183}"/>
    <dgm:cxn modelId="{DC7AD662-ED91-4C77-838C-A738AB3AD391}" type="presOf" srcId="{BBC63B87-57AD-4556-9962-AD3A10C7DA65}" destId="{B3749162-038B-4CA1-9B4C-347F1F82377D}" srcOrd="0" destOrd="0" presId="urn:microsoft.com/office/officeart/2005/8/layout/hierarchy1"/>
    <dgm:cxn modelId="{D3211D44-9275-49F1-91CA-5EE04F87AB43}" type="presOf" srcId="{BD288334-2ECB-4F2A-8C3C-98E7C179846E}" destId="{A581D216-DD13-43FD-8212-001E4366D296}" srcOrd="0" destOrd="0" presId="urn:microsoft.com/office/officeart/2005/8/layout/hierarchy1"/>
    <dgm:cxn modelId="{06F3B045-01D8-487D-B105-9794145C9561}" srcId="{AC22272E-B8BC-46A8-AB07-5F972F1CF0CD}" destId="{BD288334-2ECB-4F2A-8C3C-98E7C179846E}" srcOrd="0" destOrd="0" parTransId="{2581F00E-6FC7-4A31-AF16-D86EED2AC0D2}" sibTransId="{B4CA371D-9790-4344-A611-36FA1340C0C9}"/>
    <dgm:cxn modelId="{ACDA946A-EC08-47D4-9EB7-EA2A260329D4}" srcId="{14CC2AB7-135E-4E05-88EA-569A5F03B4EF}" destId="{6A12593C-A894-4FD6-9D8A-4837F1F99095}" srcOrd="1" destOrd="0" parTransId="{DA028FC5-B98D-48A3-87F4-CFEB02018558}" sibTransId="{B871C57A-DC16-4444-888E-C64CA9C69E7E}"/>
    <dgm:cxn modelId="{78AC696D-8C9D-4202-9014-36CE6535A047}" srcId="{8983F9B3-E1FC-4715-B896-6A4D93702DA4}" destId="{EC581ABC-6C55-4E3C-B097-15B8235F36A4}" srcOrd="0" destOrd="0" parTransId="{4923036D-6C2C-44ED-8B22-F6F2E6959202}" sibTransId="{E3B65FB1-027E-45AC-B6C0-373B57425E35}"/>
    <dgm:cxn modelId="{01A51F4E-74C9-4E23-BE2A-B8E5F0910730}" srcId="{BD288334-2ECB-4F2A-8C3C-98E7C179846E}" destId="{B3FE3ED1-FAA4-40A1-B947-C21C2416FA19}" srcOrd="0" destOrd="0" parTransId="{0CD21944-6312-494F-A5AF-C2FC70D2C749}" sibTransId="{3368056E-FB4D-4802-BFBE-B3A14BB4D09B}"/>
    <dgm:cxn modelId="{AFE13751-C923-480E-A828-DBCC906ADEF2}" type="presOf" srcId="{0F4622C3-C635-4C55-A470-665DD86DAA24}" destId="{637D678C-5EC6-4F90-83A6-4EAF21B57967}" srcOrd="0" destOrd="0" presId="urn:microsoft.com/office/officeart/2005/8/layout/hierarchy1"/>
    <dgm:cxn modelId="{7A92EA54-20AC-4303-A554-836523BA8259}" srcId="{AAC4C65E-AD9B-47EC-AF15-B7DD02E18BC9}" destId="{A0583279-F802-47D1-9947-E91E31A77BD1}" srcOrd="1" destOrd="0" parTransId="{FA07E9D2-28EA-4A44-AB4F-32FE63EF441B}" sibTransId="{37192BB7-92D5-4562-AD82-40255D8337C0}"/>
    <dgm:cxn modelId="{23521F7B-EB95-4D05-AC7E-7051845F1EF8}" srcId="{752815AB-9ED8-44CF-8D60-8994C5ED2DCD}" destId="{AC22272E-B8BC-46A8-AB07-5F972F1CF0CD}" srcOrd="0" destOrd="0" parTransId="{D26527F0-2ED0-4B61-91C8-8C8F2E7573A0}" sibTransId="{A3F1EE79-CD06-452D-BA2F-896FCF66E279}"/>
    <dgm:cxn modelId="{56F46B7F-C257-4DEE-8F69-D10020CEB8BB}" type="presOf" srcId="{A73A32D5-3AD5-4D77-BA7F-CF1219F1AB40}" destId="{F19ED1B1-FBAE-4DCE-AC12-9FC8F2F81A6E}" srcOrd="0" destOrd="0" presId="urn:microsoft.com/office/officeart/2005/8/layout/hierarchy1"/>
    <dgm:cxn modelId="{115A6A81-D197-4F22-95BF-28AE4CE5DB89}" type="presOf" srcId="{8A2067F3-7027-4104-801B-7E06BFF68224}" destId="{BCB2530F-C0C2-448E-A24C-5A87B372262C}" srcOrd="0" destOrd="0" presId="urn:microsoft.com/office/officeart/2005/8/layout/hierarchy1"/>
    <dgm:cxn modelId="{CB036B84-6B80-4DA3-972A-F7189937C746}" type="presOf" srcId="{49FAB81A-02F0-4A9C-A249-B1873FE7885B}" destId="{2AAB6268-86F6-408A-9033-B7FEFD72EC26}" srcOrd="0" destOrd="0" presId="urn:microsoft.com/office/officeart/2005/8/layout/hierarchy1"/>
    <dgm:cxn modelId="{771287A5-E705-4B66-B7AD-A0431BCA83AC}" srcId="{6A12593C-A894-4FD6-9D8A-4837F1F99095}" destId="{BBC63B87-57AD-4556-9962-AD3A10C7DA65}" srcOrd="0" destOrd="0" parTransId="{1141D13D-783E-43B9-B9E7-95FC959F255B}" sibTransId="{FDEF89A6-6ED9-47A0-9AD1-8AAE13251F19}"/>
    <dgm:cxn modelId="{9156B1A5-A0CF-4A88-A4CA-B924DAB0C80B}" srcId="{14CC2AB7-135E-4E05-88EA-569A5F03B4EF}" destId="{752815AB-9ED8-44CF-8D60-8994C5ED2DCD}" srcOrd="0" destOrd="0" parTransId="{C952CECB-C78C-4980-82B1-C065D5598538}" sibTransId="{D6AF07D7-0AFB-4D41-BEF6-9AB793814073}"/>
    <dgm:cxn modelId="{4327CAAB-CCCF-4EA0-BCCD-C6C18B7DD0BA}" srcId="{0F4622C3-C635-4C55-A470-665DD86DAA24}" destId="{A73A32D5-3AD5-4D77-BA7F-CF1219F1AB40}" srcOrd="0" destOrd="0" parTransId="{B69C818F-344B-41D3-8374-9BBB3C439DED}" sibTransId="{C8480D50-E032-4581-A90D-E40EBA8207F3}"/>
    <dgm:cxn modelId="{B6C081B0-9068-489C-AC6D-C0EE0CDC958C}" type="presOf" srcId="{1141D13D-783E-43B9-B9E7-95FC959F255B}" destId="{2F7F3BC7-B07F-46F8-B4DA-37F527F5A136}" srcOrd="0" destOrd="0" presId="urn:microsoft.com/office/officeart/2005/8/layout/hierarchy1"/>
    <dgm:cxn modelId="{9EED49B3-A6E1-41D7-9763-E3090B4E391B}" type="presOf" srcId="{6A12593C-A894-4FD6-9D8A-4837F1F99095}" destId="{C939F5E4-FF2F-44A7-9FD6-C8E87DF9AE65}" srcOrd="0" destOrd="0" presId="urn:microsoft.com/office/officeart/2005/8/layout/hierarchy1"/>
    <dgm:cxn modelId="{973763B8-26DD-4B81-9D5F-78FA083D4F4C}" type="presOf" srcId="{4923036D-6C2C-44ED-8B22-F6F2E6959202}" destId="{57A7F84C-7FD0-46A2-BDF9-66D2DC07BE47}" srcOrd="0" destOrd="0" presId="urn:microsoft.com/office/officeart/2005/8/layout/hierarchy1"/>
    <dgm:cxn modelId="{122D84BE-0CB3-4CD0-BEF2-F5E36E98ABAA}" type="presOf" srcId="{0CD21944-6312-494F-A5AF-C2FC70D2C749}" destId="{324B1C93-719A-4DF2-B5F6-6B68846C1B73}" srcOrd="0" destOrd="0" presId="urn:microsoft.com/office/officeart/2005/8/layout/hierarchy1"/>
    <dgm:cxn modelId="{0051B6BF-07D0-48B7-BFDC-BC9908ABFD7F}" srcId="{6A12593C-A894-4FD6-9D8A-4837F1F99095}" destId="{AAC4C65E-AD9B-47EC-AF15-B7DD02E18BC9}" srcOrd="1" destOrd="0" parTransId="{8A2067F3-7027-4104-801B-7E06BFF68224}" sibTransId="{BCFC0015-C4A0-4968-9B88-2D3E8318F7B0}"/>
    <dgm:cxn modelId="{2DA1FAC1-A5AD-42D6-8ACA-238FEE31B70C}" type="presOf" srcId="{14CC2AB7-135E-4E05-88EA-569A5F03B4EF}" destId="{1CBA8B7D-62BB-48A2-BDE9-A7407FA4FE4F}" srcOrd="0" destOrd="0" presId="urn:microsoft.com/office/officeart/2005/8/layout/hierarchy1"/>
    <dgm:cxn modelId="{048968C4-C31F-419C-AD9D-C1E344D0EE8C}" type="presOf" srcId="{6761892D-0261-4BE3-834D-0F62BD7538DA}" destId="{E49F7F12-C158-40E0-A3A7-A5CD58F0A722}" srcOrd="0" destOrd="0" presId="urn:microsoft.com/office/officeart/2005/8/layout/hierarchy1"/>
    <dgm:cxn modelId="{969F44CA-A5DB-4A2F-9D7B-0535C63C78B5}" type="presOf" srcId="{B69C818F-344B-41D3-8374-9BBB3C439DED}" destId="{5F091865-530B-48DC-99E5-6173C1F74D1A}" srcOrd="0" destOrd="0" presId="urn:microsoft.com/office/officeart/2005/8/layout/hierarchy1"/>
    <dgm:cxn modelId="{610DBECD-74E7-4A8A-B60D-0D36C124039C}" type="presOf" srcId="{FA07E9D2-28EA-4A44-AB4F-32FE63EF441B}" destId="{634A682C-45BF-4706-9755-92CFBD843550}" srcOrd="0" destOrd="0" presId="urn:microsoft.com/office/officeart/2005/8/layout/hierarchy1"/>
    <dgm:cxn modelId="{EB8B53D0-32AA-4633-AFBE-C748902ADE26}" type="presOf" srcId="{4B075462-109F-4EB3-A963-BE09F92928DB}" destId="{9921B5D1-7378-4905-91E8-75DEB6AED46D}" srcOrd="0" destOrd="0" presId="urn:microsoft.com/office/officeart/2005/8/layout/hierarchy1"/>
    <dgm:cxn modelId="{C9AD2BD2-7CC1-40AB-AD62-CAD6D60FB9B6}" type="presOf" srcId="{C952CECB-C78C-4980-82B1-C065D5598538}" destId="{AFB9317F-7A26-4586-8019-0116F9A6C857}" srcOrd="0" destOrd="0" presId="urn:microsoft.com/office/officeart/2005/8/layout/hierarchy1"/>
    <dgm:cxn modelId="{FB0595DB-F8DA-47F1-83BD-59EACE694D32}" srcId="{BBC63B87-57AD-4556-9962-AD3A10C7DA65}" destId="{0F4622C3-C635-4C55-A470-665DD86DAA24}" srcOrd="0" destOrd="0" parTransId="{171A264B-1F65-488A-8B5F-59E39B46C693}" sibTransId="{9C0CD3FF-194F-4DB0-861A-0CC89416304F}"/>
    <dgm:cxn modelId="{8A8105E5-06DD-4F15-A441-9CEC13C31DD7}" type="presOf" srcId="{DA028FC5-B98D-48A3-87F4-CFEB02018558}" destId="{335D5519-2465-4E55-975F-2E19903ABB83}" srcOrd="0" destOrd="0" presId="urn:microsoft.com/office/officeart/2005/8/layout/hierarchy1"/>
    <dgm:cxn modelId="{9686B2E6-631C-4EF1-8013-084A5190C441}" type="presOf" srcId="{A0583279-F802-47D1-9947-E91E31A77BD1}" destId="{930B9541-84D6-48C0-B82E-3BE7D5B15A17}" srcOrd="0" destOrd="0" presId="urn:microsoft.com/office/officeart/2005/8/layout/hierarchy1"/>
    <dgm:cxn modelId="{60E3EEE8-AE18-4D8E-981D-7459B3BC77D8}" type="presOf" srcId="{752815AB-9ED8-44CF-8D60-8994C5ED2DCD}" destId="{4A5F1919-073D-4138-B532-4B63B4D15BF7}" srcOrd="0" destOrd="0" presId="urn:microsoft.com/office/officeart/2005/8/layout/hierarchy1"/>
    <dgm:cxn modelId="{071BA2EC-822F-43A2-ABF9-7A69CFD6B6A3}" type="presOf" srcId="{EC581ABC-6C55-4E3C-B097-15B8235F36A4}" destId="{698AAA12-8EF9-45AE-9E74-814BD7A873A7}" srcOrd="0" destOrd="0" presId="urn:microsoft.com/office/officeart/2005/8/layout/hierarchy1"/>
    <dgm:cxn modelId="{9F1062F5-546D-4F46-9C1B-0D4928AA07BD}" type="presOf" srcId="{B3FE3ED1-FAA4-40A1-B947-C21C2416FA19}" destId="{8901EA9D-E95C-4066-84D1-F1827D58B173}" srcOrd="0" destOrd="0" presId="urn:microsoft.com/office/officeart/2005/8/layout/hierarchy1"/>
    <dgm:cxn modelId="{46F7325D-1B71-458F-846B-1AB0B87701C1}" type="presParOf" srcId="{9BC760A8-2706-49E2-BE2D-51F180B86521}" destId="{5E0EAE2B-A63C-494C-A799-914E525B06F2}" srcOrd="0" destOrd="0" presId="urn:microsoft.com/office/officeart/2005/8/layout/hierarchy1"/>
    <dgm:cxn modelId="{777EE309-B4D6-43F2-9373-6801EA47BF50}" type="presParOf" srcId="{5E0EAE2B-A63C-494C-A799-914E525B06F2}" destId="{90FF364F-A3CE-4990-8F54-0089EDCF6B70}" srcOrd="0" destOrd="0" presId="urn:microsoft.com/office/officeart/2005/8/layout/hierarchy1"/>
    <dgm:cxn modelId="{1C557204-1602-411D-973D-5F49F9DFA202}" type="presParOf" srcId="{90FF364F-A3CE-4990-8F54-0089EDCF6B70}" destId="{963176DB-36D2-4E9B-9821-656932C7A47F}" srcOrd="0" destOrd="0" presId="urn:microsoft.com/office/officeart/2005/8/layout/hierarchy1"/>
    <dgm:cxn modelId="{DF317AEC-6EF8-4F8A-AF7D-BD791C217BD0}" type="presParOf" srcId="{90FF364F-A3CE-4990-8F54-0089EDCF6B70}" destId="{1CBA8B7D-62BB-48A2-BDE9-A7407FA4FE4F}" srcOrd="1" destOrd="0" presId="urn:microsoft.com/office/officeart/2005/8/layout/hierarchy1"/>
    <dgm:cxn modelId="{A92D39D4-5DE3-48AA-9C1D-3DD14DC108D3}" type="presParOf" srcId="{5E0EAE2B-A63C-494C-A799-914E525B06F2}" destId="{080E821C-E7F6-470E-9C87-3FEB5C56705D}" srcOrd="1" destOrd="0" presId="urn:microsoft.com/office/officeart/2005/8/layout/hierarchy1"/>
    <dgm:cxn modelId="{1D65D1CD-3FAA-42BE-869E-0C5F9AD5DE63}" type="presParOf" srcId="{080E821C-E7F6-470E-9C87-3FEB5C56705D}" destId="{AFB9317F-7A26-4586-8019-0116F9A6C857}" srcOrd="0" destOrd="0" presId="urn:microsoft.com/office/officeart/2005/8/layout/hierarchy1"/>
    <dgm:cxn modelId="{51B494A6-3B45-4434-A984-5E7D7AF2F1DC}" type="presParOf" srcId="{080E821C-E7F6-470E-9C87-3FEB5C56705D}" destId="{E1175C04-730E-4391-AE89-64787BE42D68}" srcOrd="1" destOrd="0" presId="urn:microsoft.com/office/officeart/2005/8/layout/hierarchy1"/>
    <dgm:cxn modelId="{10433754-B6EB-4706-B59E-DD03FD36A189}" type="presParOf" srcId="{E1175C04-730E-4391-AE89-64787BE42D68}" destId="{65D76626-C0E1-4C61-A323-54B683F4C15F}" srcOrd="0" destOrd="0" presId="urn:microsoft.com/office/officeart/2005/8/layout/hierarchy1"/>
    <dgm:cxn modelId="{143956F2-C863-4BA7-BA8B-A6FA66A0C166}" type="presParOf" srcId="{65D76626-C0E1-4C61-A323-54B683F4C15F}" destId="{5C64A235-982F-4C0B-A723-88AC362AA4E2}" srcOrd="0" destOrd="0" presId="urn:microsoft.com/office/officeart/2005/8/layout/hierarchy1"/>
    <dgm:cxn modelId="{6E6BD224-89F2-448A-90A3-6FF1EC9CAF97}" type="presParOf" srcId="{65D76626-C0E1-4C61-A323-54B683F4C15F}" destId="{4A5F1919-073D-4138-B532-4B63B4D15BF7}" srcOrd="1" destOrd="0" presId="urn:microsoft.com/office/officeart/2005/8/layout/hierarchy1"/>
    <dgm:cxn modelId="{04AC2C73-1C18-4DB5-828F-10539FCAC5CD}" type="presParOf" srcId="{E1175C04-730E-4391-AE89-64787BE42D68}" destId="{AA90ACFE-90A2-47F1-BD9E-F50D41A66CEB}" srcOrd="1" destOrd="0" presId="urn:microsoft.com/office/officeart/2005/8/layout/hierarchy1"/>
    <dgm:cxn modelId="{EA4A58EA-3513-4088-A663-F7CE93C798A8}" type="presParOf" srcId="{AA90ACFE-90A2-47F1-BD9E-F50D41A66CEB}" destId="{1EDDBE7D-07FE-44A5-8414-3D19E6B0FDF5}" srcOrd="0" destOrd="0" presId="urn:microsoft.com/office/officeart/2005/8/layout/hierarchy1"/>
    <dgm:cxn modelId="{8F930A58-404A-4E07-B25F-BF60BDAF959A}" type="presParOf" srcId="{AA90ACFE-90A2-47F1-BD9E-F50D41A66CEB}" destId="{1A53DBB2-5665-4AB9-A99F-D285BD598421}" srcOrd="1" destOrd="0" presId="urn:microsoft.com/office/officeart/2005/8/layout/hierarchy1"/>
    <dgm:cxn modelId="{7968E83E-06EE-40E9-ACB4-EA9C9267AF3E}" type="presParOf" srcId="{1A53DBB2-5665-4AB9-A99F-D285BD598421}" destId="{8747869E-8CEA-4B64-B6C4-D65B37D8311F}" srcOrd="0" destOrd="0" presId="urn:microsoft.com/office/officeart/2005/8/layout/hierarchy1"/>
    <dgm:cxn modelId="{D1EEEC91-263A-41DB-BA7E-2ED3F426E0D1}" type="presParOf" srcId="{8747869E-8CEA-4B64-B6C4-D65B37D8311F}" destId="{1BBEF22A-80F1-498F-AEC3-D19AF41C7C4D}" srcOrd="0" destOrd="0" presId="urn:microsoft.com/office/officeart/2005/8/layout/hierarchy1"/>
    <dgm:cxn modelId="{968D9927-BA17-4538-BA13-4EDBBB4A4C17}" type="presParOf" srcId="{8747869E-8CEA-4B64-B6C4-D65B37D8311F}" destId="{F258E523-1BF7-40AD-BFFE-C82242F7F29A}" srcOrd="1" destOrd="0" presId="urn:microsoft.com/office/officeart/2005/8/layout/hierarchy1"/>
    <dgm:cxn modelId="{F8CCF4A1-C904-4EC0-8623-DAB1596226DB}" type="presParOf" srcId="{1A53DBB2-5665-4AB9-A99F-D285BD598421}" destId="{618592A2-37E6-46D9-A20E-761BF586ED8D}" srcOrd="1" destOrd="0" presId="urn:microsoft.com/office/officeart/2005/8/layout/hierarchy1"/>
    <dgm:cxn modelId="{75C4E18B-8689-4DA3-BFC9-1DF1DA4BE6B0}" type="presParOf" srcId="{618592A2-37E6-46D9-A20E-761BF586ED8D}" destId="{2F5FAD32-5F6F-43EE-A8FA-5B8DE6BEA16D}" srcOrd="0" destOrd="0" presId="urn:microsoft.com/office/officeart/2005/8/layout/hierarchy1"/>
    <dgm:cxn modelId="{39C31018-CB91-46AB-87F0-F18F45E8CC82}" type="presParOf" srcId="{618592A2-37E6-46D9-A20E-761BF586ED8D}" destId="{3F1D86EA-20E7-4E51-BBBA-1A5A471F4354}" srcOrd="1" destOrd="0" presId="urn:microsoft.com/office/officeart/2005/8/layout/hierarchy1"/>
    <dgm:cxn modelId="{C99D95B8-0BA2-45D1-8D52-7DA0C143461E}" type="presParOf" srcId="{3F1D86EA-20E7-4E51-BBBA-1A5A471F4354}" destId="{4B68DF2B-8BDF-4175-8F4A-F8447C908413}" srcOrd="0" destOrd="0" presId="urn:microsoft.com/office/officeart/2005/8/layout/hierarchy1"/>
    <dgm:cxn modelId="{FB1CDAD8-41DD-4F50-9479-9F3B9329F26B}" type="presParOf" srcId="{4B68DF2B-8BDF-4175-8F4A-F8447C908413}" destId="{1147B52A-8EE9-437C-8F2B-1F29F5A84A31}" srcOrd="0" destOrd="0" presId="urn:microsoft.com/office/officeart/2005/8/layout/hierarchy1"/>
    <dgm:cxn modelId="{49F9CCCD-3871-4CF8-AC03-05C6FBF8623B}" type="presParOf" srcId="{4B68DF2B-8BDF-4175-8F4A-F8447C908413}" destId="{A581D216-DD13-43FD-8212-001E4366D296}" srcOrd="1" destOrd="0" presId="urn:microsoft.com/office/officeart/2005/8/layout/hierarchy1"/>
    <dgm:cxn modelId="{5AB4A213-ADF4-4BDD-B55B-3A8717DB6DB5}" type="presParOf" srcId="{3F1D86EA-20E7-4E51-BBBA-1A5A471F4354}" destId="{4BB8BEC1-8B49-47C5-BB23-4D350180BADA}" srcOrd="1" destOrd="0" presId="urn:microsoft.com/office/officeart/2005/8/layout/hierarchy1"/>
    <dgm:cxn modelId="{789D9B98-23B2-488C-94BB-5EB3A3BF798C}" type="presParOf" srcId="{4BB8BEC1-8B49-47C5-BB23-4D350180BADA}" destId="{324B1C93-719A-4DF2-B5F6-6B68846C1B73}" srcOrd="0" destOrd="0" presId="urn:microsoft.com/office/officeart/2005/8/layout/hierarchy1"/>
    <dgm:cxn modelId="{F538CBBC-D3BD-43BC-86D9-17B25D32E802}" type="presParOf" srcId="{4BB8BEC1-8B49-47C5-BB23-4D350180BADA}" destId="{02C11DF2-BFDE-4B73-9DE0-E91FB431E963}" srcOrd="1" destOrd="0" presId="urn:microsoft.com/office/officeart/2005/8/layout/hierarchy1"/>
    <dgm:cxn modelId="{0D78CBFE-B44F-49D6-87F5-E4D310A912F1}" type="presParOf" srcId="{02C11DF2-BFDE-4B73-9DE0-E91FB431E963}" destId="{5B5C7C5F-5C74-42E2-910A-E2CF7BF8364E}" srcOrd="0" destOrd="0" presId="urn:microsoft.com/office/officeart/2005/8/layout/hierarchy1"/>
    <dgm:cxn modelId="{B4394C1A-01FA-483B-A72B-970998D8D054}" type="presParOf" srcId="{5B5C7C5F-5C74-42E2-910A-E2CF7BF8364E}" destId="{5BF673ED-788F-40BF-B8F1-B802FF8B3F1C}" srcOrd="0" destOrd="0" presId="urn:microsoft.com/office/officeart/2005/8/layout/hierarchy1"/>
    <dgm:cxn modelId="{9C8818EB-B009-4AD1-9CEB-01D6E60D9F62}" type="presParOf" srcId="{5B5C7C5F-5C74-42E2-910A-E2CF7BF8364E}" destId="{8901EA9D-E95C-4066-84D1-F1827D58B173}" srcOrd="1" destOrd="0" presId="urn:microsoft.com/office/officeart/2005/8/layout/hierarchy1"/>
    <dgm:cxn modelId="{6B13BB8C-D4FB-4BE6-A687-61110D77F023}" type="presParOf" srcId="{02C11DF2-BFDE-4B73-9DE0-E91FB431E963}" destId="{F43031AB-05C8-4A19-B1D9-107BE5BD9F67}" srcOrd="1" destOrd="0" presId="urn:microsoft.com/office/officeart/2005/8/layout/hierarchy1"/>
    <dgm:cxn modelId="{D4454F13-3EF9-4742-8243-4099536391C9}" type="presParOf" srcId="{080E821C-E7F6-470E-9C87-3FEB5C56705D}" destId="{335D5519-2465-4E55-975F-2E19903ABB83}" srcOrd="2" destOrd="0" presId="urn:microsoft.com/office/officeart/2005/8/layout/hierarchy1"/>
    <dgm:cxn modelId="{EFF2475C-268D-417A-A7D1-AA1B67A045B7}" type="presParOf" srcId="{080E821C-E7F6-470E-9C87-3FEB5C56705D}" destId="{D5A928BD-70A3-4786-A049-2186C24F2364}" srcOrd="3" destOrd="0" presId="urn:microsoft.com/office/officeart/2005/8/layout/hierarchy1"/>
    <dgm:cxn modelId="{5803EE26-1D9E-4C26-9400-41A0BDD03E00}" type="presParOf" srcId="{D5A928BD-70A3-4786-A049-2186C24F2364}" destId="{D9CC4E34-6829-4BC7-A37F-D2D22A96DAD6}" srcOrd="0" destOrd="0" presId="urn:microsoft.com/office/officeart/2005/8/layout/hierarchy1"/>
    <dgm:cxn modelId="{64EC730A-98A5-4FEF-AA08-741D659A6ED6}" type="presParOf" srcId="{D9CC4E34-6829-4BC7-A37F-D2D22A96DAD6}" destId="{05D21289-B7A6-47AF-9B68-58DF9104DBC4}" srcOrd="0" destOrd="0" presId="urn:microsoft.com/office/officeart/2005/8/layout/hierarchy1"/>
    <dgm:cxn modelId="{A691E676-4ABB-4FC5-A939-051B3BA9A7D2}" type="presParOf" srcId="{D9CC4E34-6829-4BC7-A37F-D2D22A96DAD6}" destId="{C939F5E4-FF2F-44A7-9FD6-C8E87DF9AE65}" srcOrd="1" destOrd="0" presId="urn:microsoft.com/office/officeart/2005/8/layout/hierarchy1"/>
    <dgm:cxn modelId="{EB62ECA4-CAB1-4C20-AF0E-200DAA7B0AF0}" type="presParOf" srcId="{D5A928BD-70A3-4786-A049-2186C24F2364}" destId="{8ACFD684-F3C7-4E15-BA73-C52DF75F95E5}" srcOrd="1" destOrd="0" presId="urn:microsoft.com/office/officeart/2005/8/layout/hierarchy1"/>
    <dgm:cxn modelId="{470459D7-46D0-4211-A22D-67E6F51491F6}" type="presParOf" srcId="{8ACFD684-F3C7-4E15-BA73-C52DF75F95E5}" destId="{2F7F3BC7-B07F-46F8-B4DA-37F527F5A136}" srcOrd="0" destOrd="0" presId="urn:microsoft.com/office/officeart/2005/8/layout/hierarchy1"/>
    <dgm:cxn modelId="{A635F1B1-86CE-457E-9619-67ACB784DDBA}" type="presParOf" srcId="{8ACFD684-F3C7-4E15-BA73-C52DF75F95E5}" destId="{564A55B4-D37D-4BEE-8395-40D49258A5AE}" srcOrd="1" destOrd="0" presId="urn:microsoft.com/office/officeart/2005/8/layout/hierarchy1"/>
    <dgm:cxn modelId="{1B668F04-1C53-480B-A4B2-BA2683642964}" type="presParOf" srcId="{564A55B4-D37D-4BEE-8395-40D49258A5AE}" destId="{02DD20D8-0BAA-485E-BA76-93F1296DFF01}" srcOrd="0" destOrd="0" presId="urn:microsoft.com/office/officeart/2005/8/layout/hierarchy1"/>
    <dgm:cxn modelId="{B24F8390-EA77-450E-97EC-E1C4A864A7DE}" type="presParOf" srcId="{02DD20D8-0BAA-485E-BA76-93F1296DFF01}" destId="{7511BACA-BD77-458A-881A-D3876117D7FB}" srcOrd="0" destOrd="0" presId="urn:microsoft.com/office/officeart/2005/8/layout/hierarchy1"/>
    <dgm:cxn modelId="{7D76E29D-68B1-47CA-8001-8A782A2D9A6A}" type="presParOf" srcId="{02DD20D8-0BAA-485E-BA76-93F1296DFF01}" destId="{B3749162-038B-4CA1-9B4C-347F1F82377D}" srcOrd="1" destOrd="0" presId="urn:microsoft.com/office/officeart/2005/8/layout/hierarchy1"/>
    <dgm:cxn modelId="{46AE46DE-913E-416A-8D6A-4F9B9A8A2B20}" type="presParOf" srcId="{564A55B4-D37D-4BEE-8395-40D49258A5AE}" destId="{573ACF7C-BBDE-49E3-BC2F-7953610D5435}" srcOrd="1" destOrd="0" presId="urn:microsoft.com/office/officeart/2005/8/layout/hierarchy1"/>
    <dgm:cxn modelId="{C62E9270-D28F-4B28-945D-7E1D132B72DC}" type="presParOf" srcId="{573ACF7C-BBDE-49E3-BC2F-7953610D5435}" destId="{250C3FC1-113A-41B0-B014-F5AB0EBA706A}" srcOrd="0" destOrd="0" presId="urn:microsoft.com/office/officeart/2005/8/layout/hierarchy1"/>
    <dgm:cxn modelId="{3E16BD82-27A0-4473-83BB-F6589D2A4B5A}" type="presParOf" srcId="{573ACF7C-BBDE-49E3-BC2F-7953610D5435}" destId="{BD2ECB2C-1C1B-47B5-BE09-04094A696F01}" srcOrd="1" destOrd="0" presId="urn:microsoft.com/office/officeart/2005/8/layout/hierarchy1"/>
    <dgm:cxn modelId="{6F162147-4535-4BDB-A1D1-C2D30627220A}" type="presParOf" srcId="{BD2ECB2C-1C1B-47B5-BE09-04094A696F01}" destId="{C7513884-22E0-43CB-A05F-33E9B7976CFC}" srcOrd="0" destOrd="0" presId="urn:microsoft.com/office/officeart/2005/8/layout/hierarchy1"/>
    <dgm:cxn modelId="{79AE9C2E-B13A-4698-B1AB-62EA76AB5149}" type="presParOf" srcId="{C7513884-22E0-43CB-A05F-33E9B7976CFC}" destId="{A4BC6886-F689-42E2-922F-994A44D04FB3}" srcOrd="0" destOrd="0" presId="urn:microsoft.com/office/officeart/2005/8/layout/hierarchy1"/>
    <dgm:cxn modelId="{2DC2C76A-ADAC-48F1-81F2-499122A5EEF3}" type="presParOf" srcId="{C7513884-22E0-43CB-A05F-33E9B7976CFC}" destId="{637D678C-5EC6-4F90-83A6-4EAF21B57967}" srcOrd="1" destOrd="0" presId="urn:microsoft.com/office/officeart/2005/8/layout/hierarchy1"/>
    <dgm:cxn modelId="{3657D4A9-0AB8-44A7-A014-67875FF42F7B}" type="presParOf" srcId="{BD2ECB2C-1C1B-47B5-BE09-04094A696F01}" destId="{66DDC2A4-2E7E-4967-8CDA-C75E3471D052}" srcOrd="1" destOrd="0" presId="urn:microsoft.com/office/officeart/2005/8/layout/hierarchy1"/>
    <dgm:cxn modelId="{A58DD43F-C45E-41F3-A223-3ECE4E5D6640}" type="presParOf" srcId="{66DDC2A4-2E7E-4967-8CDA-C75E3471D052}" destId="{5F091865-530B-48DC-99E5-6173C1F74D1A}" srcOrd="0" destOrd="0" presId="urn:microsoft.com/office/officeart/2005/8/layout/hierarchy1"/>
    <dgm:cxn modelId="{AA6C89B3-3452-4BBA-89FF-C764695D9973}" type="presParOf" srcId="{66DDC2A4-2E7E-4967-8CDA-C75E3471D052}" destId="{8FD1CA82-EFA9-4942-922B-1F0458409AE0}" srcOrd="1" destOrd="0" presId="urn:microsoft.com/office/officeart/2005/8/layout/hierarchy1"/>
    <dgm:cxn modelId="{968F2202-249D-42D5-AE69-496D4761703D}" type="presParOf" srcId="{8FD1CA82-EFA9-4942-922B-1F0458409AE0}" destId="{9F5F7B46-1B32-42F8-A04A-62B93A14845C}" srcOrd="0" destOrd="0" presId="urn:microsoft.com/office/officeart/2005/8/layout/hierarchy1"/>
    <dgm:cxn modelId="{8353B680-BE96-4F5E-B3F3-81B2C3BA4F2C}" type="presParOf" srcId="{9F5F7B46-1B32-42F8-A04A-62B93A14845C}" destId="{DE800016-2165-4BBC-9910-BD995CC55316}" srcOrd="0" destOrd="0" presId="urn:microsoft.com/office/officeart/2005/8/layout/hierarchy1"/>
    <dgm:cxn modelId="{79B64478-B8CD-4EF4-AFB4-7AD53EDE6D2A}" type="presParOf" srcId="{9F5F7B46-1B32-42F8-A04A-62B93A14845C}" destId="{F19ED1B1-FBAE-4DCE-AC12-9FC8F2F81A6E}" srcOrd="1" destOrd="0" presId="urn:microsoft.com/office/officeart/2005/8/layout/hierarchy1"/>
    <dgm:cxn modelId="{F5AA28A8-4176-4656-85FB-0C28006EF692}" type="presParOf" srcId="{8FD1CA82-EFA9-4942-922B-1F0458409AE0}" destId="{C71A4DA0-F6FD-49F1-A655-A7B3A32E671D}" srcOrd="1" destOrd="0" presId="urn:microsoft.com/office/officeart/2005/8/layout/hierarchy1"/>
    <dgm:cxn modelId="{199CFE75-DC3F-4B8D-A291-97B522280CEB}" type="presParOf" srcId="{573ACF7C-BBDE-49E3-BC2F-7953610D5435}" destId="{2AAB6268-86F6-408A-9033-B7FEFD72EC26}" srcOrd="2" destOrd="0" presId="urn:microsoft.com/office/officeart/2005/8/layout/hierarchy1"/>
    <dgm:cxn modelId="{FE29EE96-4E3C-4C90-ACF9-70B45FEA1F84}" type="presParOf" srcId="{573ACF7C-BBDE-49E3-BC2F-7953610D5435}" destId="{6072357D-0FA7-45F6-AEFE-34EBDC1A3BE5}" srcOrd="3" destOrd="0" presId="urn:microsoft.com/office/officeart/2005/8/layout/hierarchy1"/>
    <dgm:cxn modelId="{181B69D6-3381-4DB7-A24D-A06BBF782747}" type="presParOf" srcId="{6072357D-0FA7-45F6-AEFE-34EBDC1A3BE5}" destId="{75869174-CDB9-4C76-B6AB-A10397182DAE}" srcOrd="0" destOrd="0" presId="urn:microsoft.com/office/officeart/2005/8/layout/hierarchy1"/>
    <dgm:cxn modelId="{43204786-C766-48AF-AAFE-15B2539C76CF}" type="presParOf" srcId="{75869174-CDB9-4C76-B6AB-A10397182DAE}" destId="{CFEF9152-316D-460B-8407-7C49282A7856}" srcOrd="0" destOrd="0" presId="urn:microsoft.com/office/officeart/2005/8/layout/hierarchy1"/>
    <dgm:cxn modelId="{7E5213F7-A701-4A07-A36F-59E4567E2E11}" type="presParOf" srcId="{75869174-CDB9-4C76-B6AB-A10397182DAE}" destId="{9921B5D1-7378-4905-91E8-75DEB6AED46D}" srcOrd="1" destOrd="0" presId="urn:microsoft.com/office/officeart/2005/8/layout/hierarchy1"/>
    <dgm:cxn modelId="{81909529-9AB2-4317-85BF-052031595651}" type="presParOf" srcId="{6072357D-0FA7-45F6-AEFE-34EBDC1A3BE5}" destId="{2ADD66EC-CBDA-4B28-94D7-B33F9CB4441A}" srcOrd="1" destOrd="0" presId="urn:microsoft.com/office/officeart/2005/8/layout/hierarchy1"/>
    <dgm:cxn modelId="{378B10A2-836B-4756-8F63-285010F0A09F}" type="presParOf" srcId="{8ACFD684-F3C7-4E15-BA73-C52DF75F95E5}" destId="{BCB2530F-C0C2-448E-A24C-5A87B372262C}" srcOrd="2" destOrd="0" presId="urn:microsoft.com/office/officeart/2005/8/layout/hierarchy1"/>
    <dgm:cxn modelId="{31AE01C6-5AE0-4DAC-9DC4-F0A540A3A91C}" type="presParOf" srcId="{8ACFD684-F3C7-4E15-BA73-C52DF75F95E5}" destId="{39313B8F-7CAA-4789-A2E1-497A99CE51E8}" srcOrd="3" destOrd="0" presId="urn:microsoft.com/office/officeart/2005/8/layout/hierarchy1"/>
    <dgm:cxn modelId="{580A8273-CA40-42F9-82A1-4EBA81583273}" type="presParOf" srcId="{39313B8F-7CAA-4789-A2E1-497A99CE51E8}" destId="{D238B536-EADE-48EB-B207-7BFFE4F8C963}" srcOrd="0" destOrd="0" presId="urn:microsoft.com/office/officeart/2005/8/layout/hierarchy1"/>
    <dgm:cxn modelId="{EEBF62B9-5F77-4B14-BD7F-CD8D1E427DEB}" type="presParOf" srcId="{D238B536-EADE-48EB-B207-7BFFE4F8C963}" destId="{AACEFC76-F14F-40DF-9283-64980ABCC220}" srcOrd="0" destOrd="0" presId="urn:microsoft.com/office/officeart/2005/8/layout/hierarchy1"/>
    <dgm:cxn modelId="{60AB20C9-DA28-4C78-B441-10DEE9CB0D1C}" type="presParOf" srcId="{D238B536-EADE-48EB-B207-7BFFE4F8C963}" destId="{E8A5C710-CB06-42A0-A17F-AE99548ABFBC}" srcOrd="1" destOrd="0" presId="urn:microsoft.com/office/officeart/2005/8/layout/hierarchy1"/>
    <dgm:cxn modelId="{5DDFCBAE-BF09-4ADA-83C5-2E3B09A95FA7}" type="presParOf" srcId="{39313B8F-7CAA-4789-A2E1-497A99CE51E8}" destId="{4E867802-DB9E-4FF5-AD6A-FE2FF53A4CFD}" srcOrd="1" destOrd="0" presId="urn:microsoft.com/office/officeart/2005/8/layout/hierarchy1"/>
    <dgm:cxn modelId="{B88D8288-38C9-467C-8844-64633533D871}" type="presParOf" srcId="{4E867802-DB9E-4FF5-AD6A-FE2FF53A4CFD}" destId="{E49F7F12-C158-40E0-A3A7-A5CD58F0A722}" srcOrd="0" destOrd="0" presId="urn:microsoft.com/office/officeart/2005/8/layout/hierarchy1"/>
    <dgm:cxn modelId="{3C272FF7-6747-4BF3-847F-AFB0E7FAB3DB}" type="presParOf" srcId="{4E867802-DB9E-4FF5-AD6A-FE2FF53A4CFD}" destId="{31DC289F-92BA-4B78-BEAD-314C21F65C8D}" srcOrd="1" destOrd="0" presId="urn:microsoft.com/office/officeart/2005/8/layout/hierarchy1"/>
    <dgm:cxn modelId="{7DB35CD3-A125-4983-B7A0-8A9E44A4D5F5}" type="presParOf" srcId="{31DC289F-92BA-4B78-BEAD-314C21F65C8D}" destId="{5D7A4469-23A7-4393-B577-617B04B92BFD}" srcOrd="0" destOrd="0" presId="urn:microsoft.com/office/officeart/2005/8/layout/hierarchy1"/>
    <dgm:cxn modelId="{AB99DC87-6D27-40DC-92BF-00B91DA09519}" type="presParOf" srcId="{5D7A4469-23A7-4393-B577-617B04B92BFD}" destId="{22CBB1F6-BA38-40B2-8E02-EBAF28D47290}" srcOrd="0" destOrd="0" presId="urn:microsoft.com/office/officeart/2005/8/layout/hierarchy1"/>
    <dgm:cxn modelId="{11C07AFF-1F7F-47ED-A2E8-3740C3442F0E}" type="presParOf" srcId="{5D7A4469-23A7-4393-B577-617B04B92BFD}" destId="{800DE468-4A16-4017-A3CA-3429ACBDDC0F}" srcOrd="1" destOrd="0" presId="urn:microsoft.com/office/officeart/2005/8/layout/hierarchy1"/>
    <dgm:cxn modelId="{C381C6EA-46EF-4B29-B805-05BE4127B3FF}" type="presParOf" srcId="{31DC289F-92BA-4B78-BEAD-314C21F65C8D}" destId="{5142DA09-2ACE-48C8-A847-69D60F7D960C}" srcOrd="1" destOrd="0" presId="urn:microsoft.com/office/officeart/2005/8/layout/hierarchy1"/>
    <dgm:cxn modelId="{29D22675-2C90-4D6B-B1D1-FFA2FB93F4BA}" type="presParOf" srcId="{5142DA09-2ACE-48C8-A847-69D60F7D960C}" destId="{57A7F84C-7FD0-46A2-BDF9-66D2DC07BE47}" srcOrd="0" destOrd="0" presId="urn:microsoft.com/office/officeart/2005/8/layout/hierarchy1"/>
    <dgm:cxn modelId="{5E42EC20-41C8-4ABB-ABCF-8CDF58EFC7E0}" type="presParOf" srcId="{5142DA09-2ACE-48C8-A847-69D60F7D960C}" destId="{C2B59E5F-C97C-4D6A-8421-631658BB8574}" srcOrd="1" destOrd="0" presId="urn:microsoft.com/office/officeart/2005/8/layout/hierarchy1"/>
    <dgm:cxn modelId="{49C5BAA2-40A5-43B2-8636-CA5292354DEE}" type="presParOf" srcId="{C2B59E5F-C97C-4D6A-8421-631658BB8574}" destId="{2E6D5640-6463-4FCE-969A-109C75FA4490}" srcOrd="0" destOrd="0" presId="urn:microsoft.com/office/officeart/2005/8/layout/hierarchy1"/>
    <dgm:cxn modelId="{C9ECD440-884E-4B1C-B4D3-0BA1D57B9240}" type="presParOf" srcId="{2E6D5640-6463-4FCE-969A-109C75FA4490}" destId="{C1D4AABF-142A-4BAA-AC82-D5236EF4DDF5}" srcOrd="0" destOrd="0" presId="urn:microsoft.com/office/officeart/2005/8/layout/hierarchy1"/>
    <dgm:cxn modelId="{339EEF85-B0BB-4064-B3DB-28FA75E05FCC}" type="presParOf" srcId="{2E6D5640-6463-4FCE-969A-109C75FA4490}" destId="{698AAA12-8EF9-45AE-9E74-814BD7A873A7}" srcOrd="1" destOrd="0" presId="urn:microsoft.com/office/officeart/2005/8/layout/hierarchy1"/>
    <dgm:cxn modelId="{07C5819E-37F7-43D6-B90E-F189ED96818F}" type="presParOf" srcId="{C2B59E5F-C97C-4D6A-8421-631658BB8574}" destId="{8B8F0C24-4086-4361-96D3-2E944B2CDB40}" srcOrd="1" destOrd="0" presId="urn:microsoft.com/office/officeart/2005/8/layout/hierarchy1"/>
    <dgm:cxn modelId="{CD170787-1E6E-401F-A7B5-21B99876BD6B}" type="presParOf" srcId="{4E867802-DB9E-4FF5-AD6A-FE2FF53A4CFD}" destId="{634A682C-45BF-4706-9755-92CFBD843550}" srcOrd="2" destOrd="0" presId="urn:microsoft.com/office/officeart/2005/8/layout/hierarchy1"/>
    <dgm:cxn modelId="{E5A25EE0-6E97-454C-944E-BCBFA46C7B1F}" type="presParOf" srcId="{4E867802-DB9E-4FF5-AD6A-FE2FF53A4CFD}" destId="{9A883CB9-A806-4C95-B5F9-FBABF94294E8}" srcOrd="3" destOrd="0" presId="urn:microsoft.com/office/officeart/2005/8/layout/hierarchy1"/>
    <dgm:cxn modelId="{C1FE6D4B-7CAA-46E4-BADD-8B2E0F86E051}" type="presParOf" srcId="{9A883CB9-A806-4C95-B5F9-FBABF94294E8}" destId="{BB4B45A7-C17D-4FCD-A11F-65119BFF695F}" srcOrd="0" destOrd="0" presId="urn:microsoft.com/office/officeart/2005/8/layout/hierarchy1"/>
    <dgm:cxn modelId="{4BB4A001-4945-403E-BCF7-BDCE2E62F8C5}" type="presParOf" srcId="{BB4B45A7-C17D-4FCD-A11F-65119BFF695F}" destId="{1213733B-131A-469F-BFDA-F758ACEEB1B4}" srcOrd="0" destOrd="0" presId="urn:microsoft.com/office/officeart/2005/8/layout/hierarchy1"/>
    <dgm:cxn modelId="{38F3DFE8-FBF3-4198-9931-CAA6C91C76B6}" type="presParOf" srcId="{BB4B45A7-C17D-4FCD-A11F-65119BFF695F}" destId="{930B9541-84D6-48C0-B82E-3BE7D5B15A17}" srcOrd="1" destOrd="0" presId="urn:microsoft.com/office/officeart/2005/8/layout/hierarchy1"/>
    <dgm:cxn modelId="{85907921-1A84-4484-92B2-E7B1D63949B6}" type="presParOf" srcId="{9A883CB9-A806-4C95-B5F9-FBABF94294E8}" destId="{15DDB4EF-4DB9-4141-8E1E-7D43B73D8E4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8F7767-9019-4EBD-B4AD-0440F7877C4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1266C92F-B21B-4A40-A1BF-3E4C5780A146}">
      <dgm:prSet phldrT="[Text]"/>
      <dgm:spPr/>
      <dgm:t>
        <a:bodyPr/>
        <a:lstStyle/>
        <a:p>
          <a:r>
            <a:rPr lang="he-IL" dirty="0"/>
            <a:t>כלי שני אינו מבשל</a:t>
          </a:r>
          <a:endParaRPr lang="en-IL" dirty="0"/>
        </a:p>
      </dgm:t>
    </dgm:pt>
    <dgm:pt modelId="{62C04086-E324-41E9-B647-96E842844A40}" type="parTrans" cxnId="{A1D26652-E14E-4513-9A07-9E97481B7612}">
      <dgm:prSet/>
      <dgm:spPr/>
      <dgm:t>
        <a:bodyPr/>
        <a:lstStyle/>
        <a:p>
          <a:endParaRPr lang="en-IL"/>
        </a:p>
      </dgm:t>
    </dgm:pt>
    <dgm:pt modelId="{04608488-FCC7-4C2C-BD72-4631393DCA69}" type="sibTrans" cxnId="{A1D26652-E14E-4513-9A07-9E97481B7612}">
      <dgm:prSet/>
      <dgm:spPr/>
      <dgm:t>
        <a:bodyPr/>
        <a:lstStyle/>
        <a:p>
          <a:endParaRPr lang="en-IL"/>
        </a:p>
      </dgm:t>
    </dgm:pt>
    <dgm:pt modelId="{BC90B484-E93C-4E80-A1D3-8DEA14426534}">
      <dgm:prSet phldrT="[Text]"/>
      <dgm:spPr/>
      <dgm:t>
        <a:bodyPr/>
        <a:lstStyle/>
        <a:p>
          <a:r>
            <a:rPr lang="en-US" dirty="0"/>
            <a:t>Reality- doesn’t cook properly</a:t>
          </a:r>
          <a:endParaRPr lang="en-IL" dirty="0"/>
        </a:p>
      </dgm:t>
    </dgm:pt>
    <dgm:pt modelId="{CBC12A62-651F-496B-8D31-14A4BC206028}" type="parTrans" cxnId="{230A2BC9-C2EF-48F8-809D-4CAD2A40C1B9}">
      <dgm:prSet/>
      <dgm:spPr/>
      <dgm:t>
        <a:bodyPr/>
        <a:lstStyle/>
        <a:p>
          <a:endParaRPr lang="en-IL"/>
        </a:p>
      </dgm:t>
    </dgm:pt>
    <dgm:pt modelId="{F6141585-85C6-4CD2-A536-09A596023BCE}" type="sibTrans" cxnId="{230A2BC9-C2EF-48F8-809D-4CAD2A40C1B9}">
      <dgm:prSet/>
      <dgm:spPr/>
      <dgm:t>
        <a:bodyPr/>
        <a:lstStyle/>
        <a:p>
          <a:endParaRPr lang="en-IL"/>
        </a:p>
      </dgm:t>
    </dgm:pt>
    <dgm:pt modelId="{1E70C24A-EE8B-4BEE-8A74-EEAC9B668FAA}">
      <dgm:prSet phldrT="[Text]"/>
      <dgm:spPr/>
      <dgm:t>
        <a:bodyPr/>
        <a:lstStyle/>
        <a:p>
          <a:r>
            <a:rPr lang="en-US" dirty="0" err="1"/>
            <a:t>Shinuy</a:t>
          </a:r>
          <a:r>
            <a:rPr lang="en-US" dirty="0"/>
            <a:t>- Not how cooking is done</a:t>
          </a:r>
          <a:endParaRPr lang="en-IL" dirty="0"/>
        </a:p>
      </dgm:t>
    </dgm:pt>
    <dgm:pt modelId="{BD2C2BC3-8F9D-4BD9-AE25-4450F896A75C}" type="parTrans" cxnId="{F9C85C01-8781-479E-B60B-80D300F855AF}">
      <dgm:prSet/>
      <dgm:spPr/>
      <dgm:t>
        <a:bodyPr/>
        <a:lstStyle/>
        <a:p>
          <a:endParaRPr lang="en-IL"/>
        </a:p>
      </dgm:t>
    </dgm:pt>
    <dgm:pt modelId="{21D842D9-BF09-4AAE-9550-F00E15E56741}" type="sibTrans" cxnId="{F9C85C01-8781-479E-B60B-80D300F855AF}">
      <dgm:prSet/>
      <dgm:spPr/>
      <dgm:t>
        <a:bodyPr/>
        <a:lstStyle/>
        <a:p>
          <a:endParaRPr lang="en-IL"/>
        </a:p>
      </dgm:t>
    </dgm:pt>
    <dgm:pt modelId="{70C47AA6-907B-4166-B87C-7282AB76CB8E}">
      <dgm:prSet phldrT="[Text]"/>
      <dgm:spPr/>
      <dgm:t>
        <a:bodyPr/>
        <a:lstStyle/>
        <a:p>
          <a:r>
            <a:rPr lang="en-US" dirty="0"/>
            <a:t>Legally: </a:t>
          </a:r>
          <a:endParaRPr lang="en-IL" dirty="0"/>
        </a:p>
      </dgm:t>
    </dgm:pt>
    <dgm:pt modelId="{04FD7FCB-8B49-486C-8293-C0A888833FEA}" type="parTrans" cxnId="{8E20B472-F914-4BB3-8FF9-1EEE4C054B9F}">
      <dgm:prSet/>
      <dgm:spPr/>
      <dgm:t>
        <a:bodyPr/>
        <a:lstStyle/>
        <a:p>
          <a:endParaRPr lang="en-IL"/>
        </a:p>
      </dgm:t>
    </dgm:pt>
    <dgm:pt modelId="{656D4395-F657-4CAC-83F1-2307D41B80F9}" type="sibTrans" cxnId="{8E20B472-F914-4BB3-8FF9-1EEE4C054B9F}">
      <dgm:prSet/>
      <dgm:spPr/>
      <dgm:t>
        <a:bodyPr/>
        <a:lstStyle/>
        <a:p>
          <a:endParaRPr lang="en-IL"/>
        </a:p>
      </dgm:t>
    </dgm:pt>
    <dgm:pt modelId="{7A154F30-1305-42A3-AA4B-81C7A07C414C}">
      <dgm:prSet phldrT="[Text]"/>
      <dgm:spPr/>
      <dgm:t>
        <a:bodyPr/>
        <a:lstStyle/>
        <a:p>
          <a:r>
            <a:rPr lang="en-US" dirty="0"/>
            <a:t>No formal heat </a:t>
          </a:r>
          <a:r>
            <a:rPr lang="en-US" u="sng" dirty="0"/>
            <a:t>source</a:t>
          </a:r>
          <a:endParaRPr lang="en-IL" u="sng" dirty="0"/>
        </a:p>
      </dgm:t>
    </dgm:pt>
    <dgm:pt modelId="{DA7E2179-23DF-4730-80BB-32AAEDED6FFD}" type="parTrans" cxnId="{E9451E81-2EE3-43B0-B0A1-C3EAE3BCF1AE}">
      <dgm:prSet/>
      <dgm:spPr/>
      <dgm:t>
        <a:bodyPr/>
        <a:lstStyle/>
        <a:p>
          <a:endParaRPr lang="en-IL"/>
        </a:p>
      </dgm:t>
    </dgm:pt>
    <dgm:pt modelId="{017EAC70-18BA-4ACE-BDC6-A67ACAF23933}" type="sibTrans" cxnId="{E9451E81-2EE3-43B0-B0A1-C3EAE3BCF1AE}">
      <dgm:prSet/>
      <dgm:spPr/>
      <dgm:t>
        <a:bodyPr/>
        <a:lstStyle/>
        <a:p>
          <a:endParaRPr lang="en-IL"/>
        </a:p>
      </dgm:t>
    </dgm:pt>
    <dgm:pt modelId="{543548EE-BC11-4AD4-A72B-9E836BD5B865}">
      <dgm:prSet phldrT="[Text]"/>
      <dgm:spPr/>
      <dgm:t>
        <a:bodyPr/>
        <a:lstStyle/>
        <a:p>
          <a:r>
            <a:rPr lang="en-US" dirty="0"/>
            <a:t>Disconnect from the Fire</a:t>
          </a:r>
          <a:endParaRPr lang="en-IL" dirty="0"/>
        </a:p>
      </dgm:t>
    </dgm:pt>
    <dgm:pt modelId="{45F0F964-27B2-4161-BC2D-76752BB7405B}" type="parTrans" cxnId="{D3FD8473-7717-4974-9CBF-2D45DBE625B7}">
      <dgm:prSet/>
      <dgm:spPr/>
      <dgm:t>
        <a:bodyPr/>
        <a:lstStyle/>
        <a:p>
          <a:endParaRPr lang="en-IL"/>
        </a:p>
      </dgm:t>
    </dgm:pt>
    <dgm:pt modelId="{ED9A0B72-E981-47D8-919D-744F0CF7AC58}" type="sibTrans" cxnId="{D3FD8473-7717-4974-9CBF-2D45DBE625B7}">
      <dgm:prSet/>
      <dgm:spPr/>
      <dgm:t>
        <a:bodyPr/>
        <a:lstStyle/>
        <a:p>
          <a:endParaRPr lang="en-IL"/>
        </a:p>
      </dgm:t>
    </dgm:pt>
    <dgm:pt modelId="{3760EA61-AD45-43F3-8B14-E917A24925EC}">
      <dgm:prSet phldrT="[Text]"/>
      <dgm:spPr/>
      <dgm:t>
        <a:bodyPr/>
        <a:lstStyle/>
        <a:p>
          <a:r>
            <a:rPr lang="en-US" dirty="0"/>
            <a:t>Not on the fire</a:t>
          </a:r>
          <a:endParaRPr lang="en-IL" dirty="0"/>
        </a:p>
      </dgm:t>
    </dgm:pt>
    <dgm:pt modelId="{333D8971-ECE8-425E-B9C3-066D1753952C}" type="parTrans" cxnId="{5E71EE1A-3A49-442E-841D-E4B1CE5AA6AD}">
      <dgm:prSet/>
      <dgm:spPr/>
      <dgm:t>
        <a:bodyPr/>
        <a:lstStyle/>
        <a:p>
          <a:endParaRPr lang="en-IL"/>
        </a:p>
      </dgm:t>
    </dgm:pt>
    <dgm:pt modelId="{14184450-AD4F-45CD-B5F2-4ACCA0A4866E}" type="sibTrans" cxnId="{5E71EE1A-3A49-442E-841D-E4B1CE5AA6AD}">
      <dgm:prSet/>
      <dgm:spPr/>
      <dgm:t>
        <a:bodyPr/>
        <a:lstStyle/>
        <a:p>
          <a:endParaRPr lang="en-IL"/>
        </a:p>
      </dgm:t>
    </dgm:pt>
    <dgm:pt modelId="{11B2D88C-A3A4-4824-8F9A-53418DA6B1C9}">
      <dgm:prSet phldrT="[Text]"/>
      <dgm:spPr/>
      <dgm:t>
        <a:bodyPr/>
        <a:lstStyle/>
        <a:p>
          <a:r>
            <a:rPr lang="he-IL" dirty="0"/>
            <a:t>תוס?</a:t>
          </a:r>
          <a:endParaRPr lang="en-IL" dirty="0"/>
        </a:p>
      </dgm:t>
    </dgm:pt>
    <dgm:pt modelId="{17ACA3AB-CA09-4CA8-890B-497F0B1F7DBF}" type="parTrans" cxnId="{8DBDC8B3-1B8D-48E2-A8D2-1D4C767F8FC5}">
      <dgm:prSet/>
      <dgm:spPr/>
      <dgm:t>
        <a:bodyPr/>
        <a:lstStyle/>
        <a:p>
          <a:endParaRPr lang="en-IL"/>
        </a:p>
      </dgm:t>
    </dgm:pt>
    <dgm:pt modelId="{58871CED-2E2F-4262-B41F-7C2A0658AF3A}" type="sibTrans" cxnId="{8DBDC8B3-1B8D-48E2-A8D2-1D4C767F8FC5}">
      <dgm:prSet/>
      <dgm:spPr/>
      <dgm:t>
        <a:bodyPr/>
        <a:lstStyle/>
        <a:p>
          <a:endParaRPr lang="en-IL"/>
        </a:p>
      </dgm:t>
    </dgm:pt>
    <dgm:pt modelId="{2DA21638-401D-417C-BF4F-568DFDB06D3E}">
      <dgm:prSet phldrT="[Text]"/>
      <dgm:spPr/>
      <dgm:t>
        <a:bodyPr/>
        <a:lstStyle/>
        <a:p>
          <a:r>
            <a:rPr lang="he-IL" dirty="0"/>
            <a:t>ירושלמי</a:t>
          </a:r>
          <a:endParaRPr lang="en-IL" dirty="0"/>
        </a:p>
      </dgm:t>
    </dgm:pt>
    <dgm:pt modelId="{F31779FD-10FC-424F-8D17-EFC439F83C4A}" type="parTrans" cxnId="{45341787-3EAE-4A8D-AC88-18E269E45F57}">
      <dgm:prSet/>
      <dgm:spPr/>
      <dgm:t>
        <a:bodyPr/>
        <a:lstStyle/>
        <a:p>
          <a:endParaRPr lang="en-IL"/>
        </a:p>
      </dgm:t>
    </dgm:pt>
    <dgm:pt modelId="{DA10E781-7F2F-4755-83BD-B6A38FD35929}" type="sibTrans" cxnId="{45341787-3EAE-4A8D-AC88-18E269E45F57}">
      <dgm:prSet/>
      <dgm:spPr/>
      <dgm:t>
        <a:bodyPr/>
        <a:lstStyle/>
        <a:p>
          <a:endParaRPr lang="en-IL"/>
        </a:p>
      </dgm:t>
    </dgm:pt>
    <dgm:pt modelId="{F7A4B2D2-7FE7-4D68-AF72-08FFCDF0FC6A}">
      <dgm:prSet phldrT="[Text]"/>
      <dgm:spPr/>
      <dgm:t>
        <a:bodyPr/>
        <a:lstStyle/>
        <a:p>
          <a:r>
            <a:rPr lang="he-IL" dirty="0"/>
            <a:t>אור שמח- תולדה </a:t>
          </a:r>
          <a:r>
            <a:rPr lang="he-IL" dirty="0" err="1"/>
            <a:t>דתולדה</a:t>
          </a:r>
          <a:endParaRPr lang="en-IL" dirty="0"/>
        </a:p>
      </dgm:t>
    </dgm:pt>
    <dgm:pt modelId="{79B5581D-3F27-44ED-AB6C-626D9031D002}" type="parTrans" cxnId="{99C09933-34D8-4234-B8DB-0A40A6F2FF68}">
      <dgm:prSet/>
      <dgm:spPr/>
      <dgm:t>
        <a:bodyPr/>
        <a:lstStyle/>
        <a:p>
          <a:endParaRPr lang="en-IL"/>
        </a:p>
      </dgm:t>
    </dgm:pt>
    <dgm:pt modelId="{C7CD0846-3BB7-43F5-B5D0-A0D74E18B05E}" type="sibTrans" cxnId="{99C09933-34D8-4234-B8DB-0A40A6F2FF68}">
      <dgm:prSet/>
      <dgm:spPr/>
      <dgm:t>
        <a:bodyPr/>
        <a:lstStyle/>
        <a:p>
          <a:endParaRPr lang="en-IL"/>
        </a:p>
      </dgm:t>
    </dgm:pt>
    <dgm:pt modelId="{20E90B41-F3A9-451F-959D-8247CC5DCC97}">
      <dgm:prSet phldrT="[Text]"/>
      <dgm:spPr/>
      <dgm:t>
        <a:bodyPr/>
        <a:lstStyle/>
        <a:p>
          <a:r>
            <a:rPr lang="he-IL" dirty="0"/>
            <a:t>אין דפנות מחממות</a:t>
          </a:r>
          <a:endParaRPr lang="en-IL" dirty="0"/>
        </a:p>
      </dgm:t>
    </dgm:pt>
    <dgm:pt modelId="{DA855EC5-BDD2-4CD4-9E13-335C7D3A734A}" type="parTrans" cxnId="{972D620B-9FBF-4E12-9D2F-3F5BBF1FBDE7}">
      <dgm:prSet/>
      <dgm:spPr/>
      <dgm:t>
        <a:bodyPr/>
        <a:lstStyle/>
        <a:p>
          <a:endParaRPr lang="en-IL"/>
        </a:p>
      </dgm:t>
    </dgm:pt>
    <dgm:pt modelId="{BB38A1B5-56D0-400F-961F-02F9FAE083AF}" type="sibTrans" cxnId="{972D620B-9FBF-4E12-9D2F-3F5BBF1FBDE7}">
      <dgm:prSet/>
      <dgm:spPr/>
      <dgm:t>
        <a:bodyPr/>
        <a:lstStyle/>
        <a:p>
          <a:endParaRPr lang="en-IL"/>
        </a:p>
      </dgm:t>
    </dgm:pt>
    <dgm:pt modelId="{290D3532-A2DC-429C-ADF5-FF14721CBC3C}">
      <dgm:prSet phldrT="[Text]"/>
      <dgm:spPr/>
      <dgm:t>
        <a:bodyPr/>
        <a:lstStyle/>
        <a:p>
          <a:r>
            <a:rPr lang="en-US" dirty="0"/>
            <a:t>Even if it’s hot</a:t>
          </a:r>
          <a:endParaRPr lang="en-IL" dirty="0"/>
        </a:p>
      </dgm:t>
    </dgm:pt>
    <dgm:pt modelId="{88C52F2F-83B6-4621-B298-A99E9FF70E38}" type="parTrans" cxnId="{A8BB18AF-DF14-4DBC-AD05-960C7FD475AF}">
      <dgm:prSet/>
      <dgm:spPr/>
      <dgm:t>
        <a:bodyPr/>
        <a:lstStyle/>
        <a:p>
          <a:endParaRPr lang="en-IL"/>
        </a:p>
      </dgm:t>
    </dgm:pt>
    <dgm:pt modelId="{3FB488C1-CFAA-494E-8B31-565E867D7022}" type="sibTrans" cxnId="{A8BB18AF-DF14-4DBC-AD05-960C7FD475AF}">
      <dgm:prSet/>
      <dgm:spPr/>
      <dgm:t>
        <a:bodyPr/>
        <a:lstStyle/>
        <a:p>
          <a:endParaRPr lang="en-IL"/>
        </a:p>
      </dgm:t>
    </dgm:pt>
    <dgm:pt modelId="{086B2BCA-21A8-4DD8-B31D-0134323BC4CF}">
      <dgm:prSet phldrT="[Text]"/>
      <dgm:spPr/>
      <dgm:t>
        <a:bodyPr/>
        <a:lstStyle/>
        <a:p>
          <a:r>
            <a:rPr lang="he-IL" dirty="0"/>
            <a:t>מפשיר ואינו מבשל</a:t>
          </a:r>
          <a:endParaRPr lang="en-IL" dirty="0"/>
        </a:p>
      </dgm:t>
    </dgm:pt>
    <dgm:pt modelId="{513B272E-469B-4F59-9EF2-FB273B2EB4C9}" type="parTrans" cxnId="{A6DAE9E6-B67F-40E6-AAF1-E8BBD9BD3723}">
      <dgm:prSet/>
      <dgm:spPr/>
      <dgm:t>
        <a:bodyPr/>
        <a:lstStyle/>
        <a:p>
          <a:endParaRPr lang="en-IL"/>
        </a:p>
      </dgm:t>
    </dgm:pt>
    <dgm:pt modelId="{98F95879-A0E3-45B8-A075-EE769B8AC8D7}" type="sibTrans" cxnId="{A6DAE9E6-B67F-40E6-AAF1-E8BBD9BD3723}">
      <dgm:prSet/>
      <dgm:spPr/>
      <dgm:t>
        <a:bodyPr/>
        <a:lstStyle/>
        <a:p>
          <a:endParaRPr lang="en-IL"/>
        </a:p>
      </dgm:t>
    </dgm:pt>
    <dgm:pt modelId="{7762D125-8FE4-4168-AE0A-B5040ACC4B75}">
      <dgm:prSet phldrT="[Text]"/>
      <dgm:spPr/>
      <dgm:t>
        <a:bodyPr/>
        <a:lstStyle/>
        <a:p>
          <a:r>
            <a:rPr lang="he-IL" dirty="0"/>
            <a:t>רשב"א ריטב"א</a:t>
          </a:r>
          <a:endParaRPr lang="en-IL" dirty="0"/>
        </a:p>
      </dgm:t>
    </dgm:pt>
    <dgm:pt modelId="{6FA1EE47-15AF-4EB9-8D3C-0C0E27543DFA}" type="parTrans" cxnId="{FFB78302-0D5F-42A8-937F-C94B243D9DFC}">
      <dgm:prSet/>
      <dgm:spPr/>
      <dgm:t>
        <a:bodyPr/>
        <a:lstStyle/>
        <a:p>
          <a:endParaRPr lang="en-IL"/>
        </a:p>
      </dgm:t>
    </dgm:pt>
    <dgm:pt modelId="{145CBEA0-08BF-4BB0-83C0-FB91EF09D054}" type="sibTrans" cxnId="{FFB78302-0D5F-42A8-937F-C94B243D9DFC}">
      <dgm:prSet/>
      <dgm:spPr/>
      <dgm:t>
        <a:bodyPr/>
        <a:lstStyle/>
        <a:p>
          <a:endParaRPr lang="en-IL"/>
        </a:p>
      </dgm:t>
    </dgm:pt>
    <dgm:pt modelId="{74142602-877E-4124-BA1F-037D801D43D2}">
      <dgm:prSet phldrT="[Text]"/>
      <dgm:spPr/>
      <dgm:t>
        <a:bodyPr/>
        <a:lstStyle/>
        <a:p>
          <a:r>
            <a:rPr lang="en-US" dirty="0"/>
            <a:t>Depends on the heat</a:t>
          </a:r>
          <a:endParaRPr lang="en-IL" dirty="0"/>
        </a:p>
      </dgm:t>
    </dgm:pt>
    <dgm:pt modelId="{261C4FD8-EF00-449D-B7CA-2D2C7B372560}" type="parTrans" cxnId="{5B59BE32-263B-45EA-91AB-82F8F9AB39F7}">
      <dgm:prSet/>
      <dgm:spPr/>
      <dgm:t>
        <a:bodyPr/>
        <a:lstStyle/>
        <a:p>
          <a:endParaRPr lang="en-IL"/>
        </a:p>
      </dgm:t>
    </dgm:pt>
    <dgm:pt modelId="{8F787A83-BE9C-4346-871D-C1ECA48D6BD1}" type="sibTrans" cxnId="{5B59BE32-263B-45EA-91AB-82F8F9AB39F7}">
      <dgm:prSet/>
      <dgm:spPr/>
      <dgm:t>
        <a:bodyPr/>
        <a:lstStyle/>
        <a:p>
          <a:endParaRPr lang="en-IL"/>
        </a:p>
      </dgm:t>
    </dgm:pt>
    <dgm:pt modelId="{004FD1BA-A189-4CFF-AE0E-FB862EE89299}">
      <dgm:prSet phldrT="[Text]"/>
      <dgm:spPr/>
      <dgm:t>
        <a:bodyPr/>
        <a:lstStyle/>
        <a:p>
          <a:r>
            <a:rPr lang="he-IL" dirty="0"/>
            <a:t>כשאינו יד סולדת בו</a:t>
          </a:r>
          <a:br>
            <a:rPr lang="en-US" dirty="0"/>
          </a:br>
          <a:r>
            <a:rPr lang="en-US" dirty="0"/>
            <a:t>Too Hot to Handle</a:t>
          </a:r>
          <a:endParaRPr lang="en-IL" dirty="0"/>
        </a:p>
      </dgm:t>
    </dgm:pt>
    <dgm:pt modelId="{AD4519B3-DF2F-47DB-9445-569FD751AEF8}" type="parTrans" cxnId="{A2C4D345-DECB-4349-87E3-8BC551475653}">
      <dgm:prSet/>
      <dgm:spPr/>
      <dgm:t>
        <a:bodyPr/>
        <a:lstStyle/>
        <a:p>
          <a:endParaRPr lang="en-IL"/>
        </a:p>
      </dgm:t>
    </dgm:pt>
    <dgm:pt modelId="{501FEE19-FF0F-4DA0-9167-091CE29BE893}" type="sibTrans" cxnId="{A2C4D345-DECB-4349-87E3-8BC551475653}">
      <dgm:prSet/>
      <dgm:spPr/>
      <dgm:t>
        <a:bodyPr/>
        <a:lstStyle/>
        <a:p>
          <a:endParaRPr lang="en-IL"/>
        </a:p>
      </dgm:t>
    </dgm:pt>
    <dgm:pt modelId="{DAC311AB-BDFD-4026-8E8C-D7F44AE0E27F}">
      <dgm:prSet phldrT="[Text]"/>
      <dgm:spPr/>
      <dgm:t>
        <a:bodyPr/>
        <a:lstStyle/>
        <a:p>
          <a:r>
            <a:rPr lang="he-IL" dirty="0"/>
            <a:t>ומן הסתם כלי שני אינו יד סולדת בו</a:t>
          </a:r>
          <a:endParaRPr lang="en-IL" dirty="0"/>
        </a:p>
      </dgm:t>
    </dgm:pt>
    <dgm:pt modelId="{44FC4B54-DCC1-4D0A-8B7E-FC7A0E3AB6D1}" type="parTrans" cxnId="{CEC04969-C2D1-40B1-9769-EA3B69FBA9C3}">
      <dgm:prSet/>
      <dgm:spPr/>
      <dgm:t>
        <a:bodyPr/>
        <a:lstStyle/>
        <a:p>
          <a:endParaRPr lang="en-IL"/>
        </a:p>
      </dgm:t>
    </dgm:pt>
    <dgm:pt modelId="{841C977F-7E50-4F07-9D1D-BD270B1CF6E7}" type="sibTrans" cxnId="{CEC04969-C2D1-40B1-9769-EA3B69FBA9C3}">
      <dgm:prSet/>
      <dgm:spPr/>
      <dgm:t>
        <a:bodyPr/>
        <a:lstStyle/>
        <a:p>
          <a:endParaRPr lang="en-IL"/>
        </a:p>
      </dgm:t>
    </dgm:pt>
    <dgm:pt modelId="{E4FFF130-AEAA-4299-B25F-DEC5C4367A07}">
      <dgm:prSet phldrT="[Text]"/>
      <dgm:spPr/>
      <dgm:t>
        <a:bodyPr/>
        <a:lstStyle/>
        <a:p>
          <a:r>
            <a:rPr lang="he-IL" dirty="0" err="1"/>
            <a:t>מהר"י</a:t>
          </a:r>
          <a:r>
            <a:rPr lang="he-IL" dirty="0"/>
            <a:t> </a:t>
          </a:r>
          <a:r>
            <a:rPr lang="he-IL" dirty="0" err="1"/>
            <a:t>קורקוס</a:t>
          </a:r>
          <a:endParaRPr lang="en-IL" dirty="0"/>
        </a:p>
      </dgm:t>
    </dgm:pt>
    <dgm:pt modelId="{64B8DFDA-F256-45EF-84DC-76C9C28B4CF3}" type="parTrans" cxnId="{CE253B52-137F-4EC2-A745-C0AAD7453DDF}">
      <dgm:prSet/>
      <dgm:spPr/>
      <dgm:t>
        <a:bodyPr/>
        <a:lstStyle/>
        <a:p>
          <a:endParaRPr lang="en-IL"/>
        </a:p>
      </dgm:t>
    </dgm:pt>
    <dgm:pt modelId="{FA2518B9-BBF2-449A-AFE0-BEFD04B58B15}" type="sibTrans" cxnId="{CE253B52-137F-4EC2-A745-C0AAD7453DDF}">
      <dgm:prSet/>
      <dgm:spPr/>
      <dgm:t>
        <a:bodyPr/>
        <a:lstStyle/>
        <a:p>
          <a:endParaRPr lang="en-IL"/>
        </a:p>
      </dgm:t>
    </dgm:pt>
    <dgm:pt modelId="{ECFD8343-B507-433F-96EF-3BA893C3CEF3}">
      <dgm:prSet phldrT="[Text]"/>
      <dgm:spPr/>
      <dgm:t>
        <a:bodyPr/>
        <a:lstStyle/>
        <a:p>
          <a:r>
            <a:rPr lang="he-IL" dirty="0"/>
            <a:t>ובכלי ראשון יש חיוב לברר שאין היד סולדת בו</a:t>
          </a:r>
          <a:endParaRPr lang="en-IL" dirty="0"/>
        </a:p>
      </dgm:t>
    </dgm:pt>
    <dgm:pt modelId="{0FD62657-5010-49FE-A95A-CF90E9A6C0D3}" type="parTrans" cxnId="{9BEB2197-AD9B-41A8-8284-D812759A4E30}">
      <dgm:prSet/>
      <dgm:spPr/>
      <dgm:t>
        <a:bodyPr/>
        <a:lstStyle/>
        <a:p>
          <a:endParaRPr lang="en-IL"/>
        </a:p>
      </dgm:t>
    </dgm:pt>
    <dgm:pt modelId="{D2DC8E6B-9CAF-4161-A705-D2DF70234010}" type="sibTrans" cxnId="{9BEB2197-AD9B-41A8-8284-D812759A4E30}">
      <dgm:prSet/>
      <dgm:spPr/>
      <dgm:t>
        <a:bodyPr/>
        <a:lstStyle/>
        <a:p>
          <a:endParaRPr lang="en-IL"/>
        </a:p>
      </dgm:t>
    </dgm:pt>
    <dgm:pt modelId="{2C88D7EE-B066-49CE-9AFB-3C9BB038D2A0}">
      <dgm:prSet phldrT="[Text]"/>
      <dgm:spPr/>
      <dgm:t>
        <a:bodyPr/>
        <a:lstStyle/>
        <a:p>
          <a:r>
            <a:rPr lang="he-IL" dirty="0"/>
            <a:t>כשאין ידו </a:t>
          </a:r>
          <a:r>
            <a:rPr lang="he-IL" dirty="0" err="1"/>
            <a:t>נכוית</a:t>
          </a:r>
          <a:r>
            <a:rPr lang="he-IL" dirty="0"/>
            <a:t> בו</a:t>
          </a:r>
          <a:br>
            <a:rPr lang="en-US" dirty="0"/>
          </a:br>
          <a:r>
            <a:rPr lang="en-US" dirty="0"/>
            <a:t>Scalding Hot</a:t>
          </a:r>
          <a:endParaRPr lang="en-IL" dirty="0"/>
        </a:p>
      </dgm:t>
    </dgm:pt>
    <dgm:pt modelId="{677EBE69-8EC6-440A-B76A-7F3464C1D53C}" type="parTrans" cxnId="{9417DE0F-611D-41A1-883D-B2CB8CEAF47C}">
      <dgm:prSet/>
      <dgm:spPr/>
      <dgm:t>
        <a:bodyPr/>
        <a:lstStyle/>
        <a:p>
          <a:endParaRPr lang="en-IL"/>
        </a:p>
      </dgm:t>
    </dgm:pt>
    <dgm:pt modelId="{9BDC62C6-A920-4517-8CF1-7C89812404F2}" type="sibTrans" cxnId="{9417DE0F-611D-41A1-883D-B2CB8CEAF47C}">
      <dgm:prSet/>
      <dgm:spPr/>
      <dgm:t>
        <a:bodyPr/>
        <a:lstStyle/>
        <a:p>
          <a:endParaRPr lang="en-IL"/>
        </a:p>
      </dgm:t>
    </dgm:pt>
    <dgm:pt modelId="{0AF5EC21-949B-4BD4-A5EE-AA70DF09CC5C}">
      <dgm:prSet phldrT="[Text]"/>
      <dgm:spPr/>
      <dgm:t>
        <a:bodyPr/>
        <a:lstStyle/>
        <a:p>
          <a:r>
            <a:rPr lang="he-IL" dirty="0"/>
            <a:t>ודאורייתא אין בישול אלא כשהמים רותחים </a:t>
          </a:r>
          <a:endParaRPr lang="en-IL" dirty="0"/>
        </a:p>
      </dgm:t>
    </dgm:pt>
    <dgm:pt modelId="{488F9F29-2FB9-416C-BCFE-914D96733D38}" type="parTrans" cxnId="{B14E79B7-26F9-41EE-906E-764859443234}">
      <dgm:prSet/>
      <dgm:spPr/>
      <dgm:t>
        <a:bodyPr/>
        <a:lstStyle/>
        <a:p>
          <a:endParaRPr lang="en-IL"/>
        </a:p>
      </dgm:t>
    </dgm:pt>
    <dgm:pt modelId="{F8CCCEDC-A5DD-4A8D-B8E5-9D77CD5A3601}" type="sibTrans" cxnId="{B14E79B7-26F9-41EE-906E-764859443234}">
      <dgm:prSet/>
      <dgm:spPr/>
      <dgm:t>
        <a:bodyPr/>
        <a:lstStyle/>
        <a:p>
          <a:endParaRPr lang="en-IL"/>
        </a:p>
      </dgm:t>
    </dgm:pt>
    <dgm:pt modelId="{C939BCBF-E6DC-404D-B60B-0035F898B21C}">
      <dgm:prSet phldrT="[Text]"/>
      <dgm:spPr/>
      <dgm:t>
        <a:bodyPr/>
        <a:lstStyle/>
        <a:p>
          <a:r>
            <a:rPr lang="he-IL" dirty="0"/>
            <a:t>חיי אדם</a:t>
          </a:r>
          <a:endParaRPr lang="en-IL" dirty="0"/>
        </a:p>
      </dgm:t>
    </dgm:pt>
    <dgm:pt modelId="{EF3F8EE8-C95D-4739-B13D-9B16B928D696}" type="parTrans" cxnId="{E2122C9D-15B7-4EE2-A61B-2E7678E837A4}">
      <dgm:prSet/>
      <dgm:spPr/>
      <dgm:t>
        <a:bodyPr/>
        <a:lstStyle/>
        <a:p>
          <a:endParaRPr lang="en-IL"/>
        </a:p>
      </dgm:t>
    </dgm:pt>
    <dgm:pt modelId="{84970241-44BE-4BE8-A382-11889E012F41}" type="sibTrans" cxnId="{E2122C9D-15B7-4EE2-A61B-2E7678E837A4}">
      <dgm:prSet/>
      <dgm:spPr/>
      <dgm:t>
        <a:bodyPr/>
        <a:lstStyle/>
        <a:p>
          <a:endParaRPr lang="en-IL"/>
        </a:p>
      </dgm:t>
    </dgm:pt>
    <dgm:pt modelId="{B7C4BABD-B860-425C-9792-86DBE7A7D7C8}">
      <dgm:prSet phldrT="[Text]"/>
      <dgm:spPr/>
      <dgm:t>
        <a:bodyPr/>
        <a:lstStyle/>
        <a:p>
          <a:r>
            <a:rPr lang="he-IL" dirty="0"/>
            <a:t>ומדרבנן אסור בכלי ראשון ביד סולדת גזרה משום </a:t>
          </a:r>
          <a:r>
            <a:rPr lang="he-IL" dirty="0" err="1"/>
            <a:t>נכוית</a:t>
          </a:r>
          <a:endParaRPr lang="en-IL" dirty="0"/>
        </a:p>
      </dgm:t>
    </dgm:pt>
    <dgm:pt modelId="{0ED3DC58-C93E-4D53-9EF2-F1839DFB1629}" type="parTrans" cxnId="{5F67A325-BB9A-4159-A794-DCBFB7748A6A}">
      <dgm:prSet/>
      <dgm:spPr/>
      <dgm:t>
        <a:bodyPr/>
        <a:lstStyle/>
        <a:p>
          <a:endParaRPr lang="en-IL"/>
        </a:p>
      </dgm:t>
    </dgm:pt>
    <dgm:pt modelId="{6F3CEC32-0C1F-4E24-AE60-9EE124AE73C0}" type="sibTrans" cxnId="{5F67A325-BB9A-4159-A794-DCBFB7748A6A}">
      <dgm:prSet/>
      <dgm:spPr/>
      <dgm:t>
        <a:bodyPr/>
        <a:lstStyle/>
        <a:p>
          <a:endParaRPr lang="en-IL"/>
        </a:p>
      </dgm:t>
    </dgm:pt>
    <dgm:pt modelId="{29403539-48EE-4E7F-B264-050002318DAE}" type="pres">
      <dgm:prSet presAssocID="{2E8F7767-9019-4EBD-B4AD-0440F7877C47}" presName="hierChild1" presStyleCnt="0">
        <dgm:presLayoutVars>
          <dgm:chPref val="1"/>
          <dgm:dir/>
          <dgm:animOne val="branch"/>
          <dgm:animLvl val="lvl"/>
          <dgm:resizeHandles/>
        </dgm:presLayoutVars>
      </dgm:prSet>
      <dgm:spPr/>
    </dgm:pt>
    <dgm:pt modelId="{1D779D74-D64D-409E-8742-F4FBA990072B}" type="pres">
      <dgm:prSet presAssocID="{1266C92F-B21B-4A40-A1BF-3E4C5780A146}" presName="hierRoot1" presStyleCnt="0"/>
      <dgm:spPr/>
    </dgm:pt>
    <dgm:pt modelId="{CC6DE41F-051F-4C25-A5EC-1140C99977E7}" type="pres">
      <dgm:prSet presAssocID="{1266C92F-B21B-4A40-A1BF-3E4C5780A146}" presName="composite" presStyleCnt="0"/>
      <dgm:spPr/>
    </dgm:pt>
    <dgm:pt modelId="{687150B0-B6BA-41B8-9F34-2B9FCDDC66CB}" type="pres">
      <dgm:prSet presAssocID="{1266C92F-B21B-4A40-A1BF-3E4C5780A146}" presName="background" presStyleLbl="node0" presStyleIdx="0" presStyleCnt="1"/>
      <dgm:spPr/>
    </dgm:pt>
    <dgm:pt modelId="{941DF5F0-C90C-461F-8CDB-AB4FC132BF66}" type="pres">
      <dgm:prSet presAssocID="{1266C92F-B21B-4A40-A1BF-3E4C5780A146}" presName="text" presStyleLbl="fgAcc0" presStyleIdx="0" presStyleCnt="1">
        <dgm:presLayoutVars>
          <dgm:chPref val="3"/>
        </dgm:presLayoutVars>
      </dgm:prSet>
      <dgm:spPr/>
    </dgm:pt>
    <dgm:pt modelId="{799DD8F9-5FD2-491C-9433-76DEB01C4C6A}" type="pres">
      <dgm:prSet presAssocID="{1266C92F-B21B-4A40-A1BF-3E4C5780A146}" presName="hierChild2" presStyleCnt="0"/>
      <dgm:spPr/>
    </dgm:pt>
    <dgm:pt modelId="{A5AECAF6-636D-4604-8E7B-51677673E0B4}" type="pres">
      <dgm:prSet presAssocID="{CBC12A62-651F-496B-8D31-14A4BC206028}" presName="Name10" presStyleLbl="parChTrans1D2" presStyleIdx="0" presStyleCnt="3"/>
      <dgm:spPr/>
    </dgm:pt>
    <dgm:pt modelId="{045EF01A-CC87-4961-87AD-F251B3B76AF8}" type="pres">
      <dgm:prSet presAssocID="{BC90B484-E93C-4E80-A1D3-8DEA14426534}" presName="hierRoot2" presStyleCnt="0"/>
      <dgm:spPr/>
    </dgm:pt>
    <dgm:pt modelId="{A299256A-A175-4149-809D-31F076F46D7A}" type="pres">
      <dgm:prSet presAssocID="{BC90B484-E93C-4E80-A1D3-8DEA14426534}" presName="composite2" presStyleCnt="0"/>
      <dgm:spPr/>
    </dgm:pt>
    <dgm:pt modelId="{71262B42-D35E-473D-9889-1589965FAD14}" type="pres">
      <dgm:prSet presAssocID="{BC90B484-E93C-4E80-A1D3-8DEA14426534}" presName="background2" presStyleLbl="node2" presStyleIdx="0" presStyleCnt="3"/>
      <dgm:spPr/>
    </dgm:pt>
    <dgm:pt modelId="{ACC1E58E-7B26-4316-99B0-33F90E3A9BB3}" type="pres">
      <dgm:prSet presAssocID="{BC90B484-E93C-4E80-A1D3-8DEA14426534}" presName="text2" presStyleLbl="fgAcc2" presStyleIdx="0" presStyleCnt="3">
        <dgm:presLayoutVars>
          <dgm:chPref val="3"/>
        </dgm:presLayoutVars>
      </dgm:prSet>
      <dgm:spPr/>
    </dgm:pt>
    <dgm:pt modelId="{E36F4F99-BF2A-4286-BEC8-8F003E6D1F16}" type="pres">
      <dgm:prSet presAssocID="{BC90B484-E93C-4E80-A1D3-8DEA14426534}" presName="hierChild3" presStyleCnt="0"/>
      <dgm:spPr/>
    </dgm:pt>
    <dgm:pt modelId="{40C0FF0C-6E58-4E6C-92BF-4EEFCA80779A}" type="pres">
      <dgm:prSet presAssocID="{88C52F2F-83B6-4621-B298-A99E9FF70E38}" presName="Name17" presStyleLbl="parChTrans1D3" presStyleIdx="0" presStyleCnt="6"/>
      <dgm:spPr/>
    </dgm:pt>
    <dgm:pt modelId="{3A55244A-D30B-4832-A4AE-C5ECDF31DCD4}" type="pres">
      <dgm:prSet presAssocID="{290D3532-A2DC-429C-ADF5-FF14721CBC3C}" presName="hierRoot3" presStyleCnt="0"/>
      <dgm:spPr/>
    </dgm:pt>
    <dgm:pt modelId="{A6DBF8BD-7E1F-4212-B074-1FD1B9499D01}" type="pres">
      <dgm:prSet presAssocID="{290D3532-A2DC-429C-ADF5-FF14721CBC3C}" presName="composite3" presStyleCnt="0"/>
      <dgm:spPr/>
    </dgm:pt>
    <dgm:pt modelId="{C23FC78D-60B3-4969-99DD-433CA29A0AE2}" type="pres">
      <dgm:prSet presAssocID="{290D3532-A2DC-429C-ADF5-FF14721CBC3C}" presName="background3" presStyleLbl="node3" presStyleIdx="0" presStyleCnt="6"/>
      <dgm:spPr/>
    </dgm:pt>
    <dgm:pt modelId="{E415C8DF-D962-4DEA-9756-D89D8F523261}" type="pres">
      <dgm:prSet presAssocID="{290D3532-A2DC-429C-ADF5-FF14721CBC3C}" presName="text3" presStyleLbl="fgAcc3" presStyleIdx="0" presStyleCnt="6">
        <dgm:presLayoutVars>
          <dgm:chPref val="3"/>
        </dgm:presLayoutVars>
      </dgm:prSet>
      <dgm:spPr/>
    </dgm:pt>
    <dgm:pt modelId="{93796416-9CBA-49D1-9F7F-38A4513B6818}" type="pres">
      <dgm:prSet presAssocID="{290D3532-A2DC-429C-ADF5-FF14721CBC3C}" presName="hierChild4" presStyleCnt="0"/>
      <dgm:spPr/>
    </dgm:pt>
    <dgm:pt modelId="{E3EAE856-1917-4567-B75A-F21E3B582137}" type="pres">
      <dgm:prSet presAssocID="{513B272E-469B-4F59-9EF2-FB273B2EB4C9}" presName="Name23" presStyleLbl="parChTrans1D4" presStyleIdx="0" presStyleCnt="13"/>
      <dgm:spPr/>
    </dgm:pt>
    <dgm:pt modelId="{DCA73828-9EE6-4645-AF7F-41D50A2CBDB2}" type="pres">
      <dgm:prSet presAssocID="{086B2BCA-21A8-4DD8-B31D-0134323BC4CF}" presName="hierRoot4" presStyleCnt="0"/>
      <dgm:spPr/>
    </dgm:pt>
    <dgm:pt modelId="{FBB06DFC-A797-4E4D-9D41-F9E8B7C6F6F4}" type="pres">
      <dgm:prSet presAssocID="{086B2BCA-21A8-4DD8-B31D-0134323BC4CF}" presName="composite4" presStyleCnt="0"/>
      <dgm:spPr/>
    </dgm:pt>
    <dgm:pt modelId="{CCD932DB-DAD0-4A40-B6C8-8975F8C7DFE2}" type="pres">
      <dgm:prSet presAssocID="{086B2BCA-21A8-4DD8-B31D-0134323BC4CF}" presName="background4" presStyleLbl="node4" presStyleIdx="0" presStyleCnt="13"/>
      <dgm:spPr/>
    </dgm:pt>
    <dgm:pt modelId="{04FFDC11-D065-4936-9E7C-ECF9870AFAC6}" type="pres">
      <dgm:prSet presAssocID="{086B2BCA-21A8-4DD8-B31D-0134323BC4CF}" presName="text4" presStyleLbl="fgAcc4" presStyleIdx="0" presStyleCnt="13">
        <dgm:presLayoutVars>
          <dgm:chPref val="3"/>
        </dgm:presLayoutVars>
      </dgm:prSet>
      <dgm:spPr/>
    </dgm:pt>
    <dgm:pt modelId="{28CB5CDD-B557-4CC6-A3DB-7BD206576BB5}" type="pres">
      <dgm:prSet presAssocID="{086B2BCA-21A8-4DD8-B31D-0134323BC4CF}" presName="hierChild5" presStyleCnt="0"/>
      <dgm:spPr/>
    </dgm:pt>
    <dgm:pt modelId="{7A4D35D9-DF81-46EF-BABE-CB826D5DD606}" type="pres">
      <dgm:prSet presAssocID="{6FA1EE47-15AF-4EB9-8D3C-0C0E27543DFA}" presName="Name23" presStyleLbl="parChTrans1D4" presStyleIdx="1" presStyleCnt="13"/>
      <dgm:spPr/>
    </dgm:pt>
    <dgm:pt modelId="{81245D5F-365D-4A16-9EA6-7C26468CE85A}" type="pres">
      <dgm:prSet presAssocID="{7762D125-8FE4-4168-AE0A-B5040ACC4B75}" presName="hierRoot4" presStyleCnt="0"/>
      <dgm:spPr/>
    </dgm:pt>
    <dgm:pt modelId="{7451824F-8905-4E1A-B4B3-C8A03643B415}" type="pres">
      <dgm:prSet presAssocID="{7762D125-8FE4-4168-AE0A-B5040ACC4B75}" presName="composite4" presStyleCnt="0"/>
      <dgm:spPr/>
    </dgm:pt>
    <dgm:pt modelId="{E3D009A9-297D-4921-9F0C-F829E47B7CCB}" type="pres">
      <dgm:prSet presAssocID="{7762D125-8FE4-4168-AE0A-B5040ACC4B75}" presName="background4" presStyleLbl="node4" presStyleIdx="1" presStyleCnt="13"/>
      <dgm:spPr/>
    </dgm:pt>
    <dgm:pt modelId="{7550C9B6-68FD-46C8-B55F-E74055751DF5}" type="pres">
      <dgm:prSet presAssocID="{7762D125-8FE4-4168-AE0A-B5040ACC4B75}" presName="text4" presStyleLbl="fgAcc4" presStyleIdx="1" presStyleCnt="13">
        <dgm:presLayoutVars>
          <dgm:chPref val="3"/>
        </dgm:presLayoutVars>
      </dgm:prSet>
      <dgm:spPr/>
    </dgm:pt>
    <dgm:pt modelId="{273F3CE6-A9E6-4937-A68A-F7FF0EB1A7A8}" type="pres">
      <dgm:prSet presAssocID="{7762D125-8FE4-4168-AE0A-B5040ACC4B75}" presName="hierChild5" presStyleCnt="0"/>
      <dgm:spPr/>
    </dgm:pt>
    <dgm:pt modelId="{342C8E13-C16C-4CA5-97CD-C2CEF552E357}" type="pres">
      <dgm:prSet presAssocID="{261C4FD8-EF00-449D-B7CA-2D2C7B372560}" presName="Name17" presStyleLbl="parChTrans1D3" presStyleIdx="1" presStyleCnt="6"/>
      <dgm:spPr/>
    </dgm:pt>
    <dgm:pt modelId="{1B9BA5DE-5024-43EC-9290-270D741B4914}" type="pres">
      <dgm:prSet presAssocID="{74142602-877E-4124-BA1F-037D801D43D2}" presName="hierRoot3" presStyleCnt="0"/>
      <dgm:spPr/>
    </dgm:pt>
    <dgm:pt modelId="{BA094B16-C206-4267-B407-1F02076C4FCF}" type="pres">
      <dgm:prSet presAssocID="{74142602-877E-4124-BA1F-037D801D43D2}" presName="composite3" presStyleCnt="0"/>
      <dgm:spPr/>
    </dgm:pt>
    <dgm:pt modelId="{403D7776-9BE1-4C7C-A7E0-A9F0DD39FE53}" type="pres">
      <dgm:prSet presAssocID="{74142602-877E-4124-BA1F-037D801D43D2}" presName="background3" presStyleLbl="node3" presStyleIdx="1" presStyleCnt="6"/>
      <dgm:spPr/>
    </dgm:pt>
    <dgm:pt modelId="{DBF2F48A-9864-496F-93CF-1AD8CF81B8CC}" type="pres">
      <dgm:prSet presAssocID="{74142602-877E-4124-BA1F-037D801D43D2}" presName="text3" presStyleLbl="fgAcc3" presStyleIdx="1" presStyleCnt="6">
        <dgm:presLayoutVars>
          <dgm:chPref val="3"/>
        </dgm:presLayoutVars>
      </dgm:prSet>
      <dgm:spPr/>
    </dgm:pt>
    <dgm:pt modelId="{B118B4DB-6131-47E7-A2CB-6162E44A808A}" type="pres">
      <dgm:prSet presAssocID="{74142602-877E-4124-BA1F-037D801D43D2}" presName="hierChild4" presStyleCnt="0"/>
      <dgm:spPr/>
    </dgm:pt>
    <dgm:pt modelId="{85BD8990-E856-4463-98EA-7FF3F030F33F}" type="pres">
      <dgm:prSet presAssocID="{AD4519B3-DF2F-47DB-9445-569FD751AEF8}" presName="Name23" presStyleLbl="parChTrans1D4" presStyleIdx="2" presStyleCnt="13"/>
      <dgm:spPr/>
    </dgm:pt>
    <dgm:pt modelId="{A74E84C2-A825-4F49-998A-23403DBAF961}" type="pres">
      <dgm:prSet presAssocID="{004FD1BA-A189-4CFF-AE0E-FB862EE89299}" presName="hierRoot4" presStyleCnt="0"/>
      <dgm:spPr/>
    </dgm:pt>
    <dgm:pt modelId="{EAB939E4-A7F0-4B1E-8531-63570DA5EB26}" type="pres">
      <dgm:prSet presAssocID="{004FD1BA-A189-4CFF-AE0E-FB862EE89299}" presName="composite4" presStyleCnt="0"/>
      <dgm:spPr/>
    </dgm:pt>
    <dgm:pt modelId="{99ECB490-3C86-4206-8BCC-4CE783B53730}" type="pres">
      <dgm:prSet presAssocID="{004FD1BA-A189-4CFF-AE0E-FB862EE89299}" presName="background4" presStyleLbl="node4" presStyleIdx="2" presStyleCnt="13"/>
      <dgm:spPr/>
    </dgm:pt>
    <dgm:pt modelId="{69FC0087-58FE-4A03-B8C9-D6276977B6C8}" type="pres">
      <dgm:prSet presAssocID="{004FD1BA-A189-4CFF-AE0E-FB862EE89299}" presName="text4" presStyleLbl="fgAcc4" presStyleIdx="2" presStyleCnt="13">
        <dgm:presLayoutVars>
          <dgm:chPref val="3"/>
        </dgm:presLayoutVars>
      </dgm:prSet>
      <dgm:spPr/>
    </dgm:pt>
    <dgm:pt modelId="{D5620722-58CD-4CEE-9AD8-F37022CDA49D}" type="pres">
      <dgm:prSet presAssocID="{004FD1BA-A189-4CFF-AE0E-FB862EE89299}" presName="hierChild5" presStyleCnt="0"/>
      <dgm:spPr/>
    </dgm:pt>
    <dgm:pt modelId="{2F68E0CC-164D-43FB-A2FB-B73B8CBF795C}" type="pres">
      <dgm:prSet presAssocID="{44FC4B54-DCC1-4D0A-8B7E-FC7A0E3AB6D1}" presName="Name23" presStyleLbl="parChTrans1D4" presStyleIdx="3" presStyleCnt="13"/>
      <dgm:spPr/>
    </dgm:pt>
    <dgm:pt modelId="{14F46006-A866-4B7F-ACEB-747CABCCC1D6}" type="pres">
      <dgm:prSet presAssocID="{DAC311AB-BDFD-4026-8E8C-D7F44AE0E27F}" presName="hierRoot4" presStyleCnt="0"/>
      <dgm:spPr/>
    </dgm:pt>
    <dgm:pt modelId="{AB61E2D2-E006-4D4E-9987-7A2160F1A5A5}" type="pres">
      <dgm:prSet presAssocID="{DAC311AB-BDFD-4026-8E8C-D7F44AE0E27F}" presName="composite4" presStyleCnt="0"/>
      <dgm:spPr/>
    </dgm:pt>
    <dgm:pt modelId="{EF0000A6-5B5F-410A-B7BB-B3FBDEEC7359}" type="pres">
      <dgm:prSet presAssocID="{DAC311AB-BDFD-4026-8E8C-D7F44AE0E27F}" presName="background4" presStyleLbl="node4" presStyleIdx="3" presStyleCnt="13"/>
      <dgm:spPr/>
    </dgm:pt>
    <dgm:pt modelId="{F6B68D15-AC93-48F7-8B1B-DE29238037B1}" type="pres">
      <dgm:prSet presAssocID="{DAC311AB-BDFD-4026-8E8C-D7F44AE0E27F}" presName="text4" presStyleLbl="fgAcc4" presStyleIdx="3" presStyleCnt="13">
        <dgm:presLayoutVars>
          <dgm:chPref val="3"/>
        </dgm:presLayoutVars>
      </dgm:prSet>
      <dgm:spPr/>
    </dgm:pt>
    <dgm:pt modelId="{3F8B1ABB-DD31-4035-A6D4-7A985E2BAFBB}" type="pres">
      <dgm:prSet presAssocID="{DAC311AB-BDFD-4026-8E8C-D7F44AE0E27F}" presName="hierChild5" presStyleCnt="0"/>
      <dgm:spPr/>
    </dgm:pt>
    <dgm:pt modelId="{25627D0D-348A-4C26-9040-07FAA91835F8}" type="pres">
      <dgm:prSet presAssocID="{64B8DFDA-F256-45EF-84DC-76C9C28B4CF3}" presName="Name23" presStyleLbl="parChTrans1D4" presStyleIdx="4" presStyleCnt="13"/>
      <dgm:spPr/>
    </dgm:pt>
    <dgm:pt modelId="{2DFA5A03-0E6A-4A83-830B-7538465844B7}" type="pres">
      <dgm:prSet presAssocID="{E4FFF130-AEAA-4299-B25F-DEC5C4367A07}" presName="hierRoot4" presStyleCnt="0"/>
      <dgm:spPr/>
    </dgm:pt>
    <dgm:pt modelId="{2049D733-8B6A-4D8F-90C5-5F20D980C5A0}" type="pres">
      <dgm:prSet presAssocID="{E4FFF130-AEAA-4299-B25F-DEC5C4367A07}" presName="composite4" presStyleCnt="0"/>
      <dgm:spPr/>
    </dgm:pt>
    <dgm:pt modelId="{8F928AD6-255B-4C28-A3F2-47BD4F446380}" type="pres">
      <dgm:prSet presAssocID="{E4FFF130-AEAA-4299-B25F-DEC5C4367A07}" presName="background4" presStyleLbl="node4" presStyleIdx="4" presStyleCnt="13"/>
      <dgm:spPr/>
    </dgm:pt>
    <dgm:pt modelId="{70943AAB-9D7A-44AA-AB8B-D64AFBBFDA7C}" type="pres">
      <dgm:prSet presAssocID="{E4FFF130-AEAA-4299-B25F-DEC5C4367A07}" presName="text4" presStyleLbl="fgAcc4" presStyleIdx="4" presStyleCnt="13">
        <dgm:presLayoutVars>
          <dgm:chPref val="3"/>
        </dgm:presLayoutVars>
      </dgm:prSet>
      <dgm:spPr/>
    </dgm:pt>
    <dgm:pt modelId="{F1CBD52B-9630-4B69-81A0-8A2519839458}" type="pres">
      <dgm:prSet presAssocID="{E4FFF130-AEAA-4299-B25F-DEC5C4367A07}" presName="hierChild5" presStyleCnt="0"/>
      <dgm:spPr/>
    </dgm:pt>
    <dgm:pt modelId="{0F95A58A-7873-4846-AA57-A405000BD272}" type="pres">
      <dgm:prSet presAssocID="{0FD62657-5010-49FE-A95A-CF90E9A6C0D3}" presName="Name23" presStyleLbl="parChTrans1D4" presStyleIdx="5" presStyleCnt="13"/>
      <dgm:spPr/>
    </dgm:pt>
    <dgm:pt modelId="{485B8BF0-1DF4-494D-8D44-B5432B10E041}" type="pres">
      <dgm:prSet presAssocID="{ECFD8343-B507-433F-96EF-3BA893C3CEF3}" presName="hierRoot4" presStyleCnt="0"/>
      <dgm:spPr/>
    </dgm:pt>
    <dgm:pt modelId="{41A6C3EE-CE21-48DE-9C6D-093528F100D1}" type="pres">
      <dgm:prSet presAssocID="{ECFD8343-B507-433F-96EF-3BA893C3CEF3}" presName="composite4" presStyleCnt="0"/>
      <dgm:spPr/>
    </dgm:pt>
    <dgm:pt modelId="{4074BBFD-BE6C-443F-9138-3DB48C2B2DEB}" type="pres">
      <dgm:prSet presAssocID="{ECFD8343-B507-433F-96EF-3BA893C3CEF3}" presName="background4" presStyleLbl="node4" presStyleIdx="5" presStyleCnt="13"/>
      <dgm:spPr/>
    </dgm:pt>
    <dgm:pt modelId="{E8B1A32D-B858-4097-AA84-613E20E5B4C4}" type="pres">
      <dgm:prSet presAssocID="{ECFD8343-B507-433F-96EF-3BA893C3CEF3}" presName="text4" presStyleLbl="fgAcc4" presStyleIdx="5" presStyleCnt="13">
        <dgm:presLayoutVars>
          <dgm:chPref val="3"/>
        </dgm:presLayoutVars>
      </dgm:prSet>
      <dgm:spPr/>
    </dgm:pt>
    <dgm:pt modelId="{CE4EC570-2A63-4782-9C86-8A24202AECEB}" type="pres">
      <dgm:prSet presAssocID="{ECFD8343-B507-433F-96EF-3BA893C3CEF3}" presName="hierChild5" presStyleCnt="0"/>
      <dgm:spPr/>
    </dgm:pt>
    <dgm:pt modelId="{B40656D7-58B8-47F4-AC5D-21FF7345AA3F}" type="pres">
      <dgm:prSet presAssocID="{677EBE69-8EC6-440A-B76A-7F3464C1D53C}" presName="Name23" presStyleLbl="parChTrans1D4" presStyleIdx="6" presStyleCnt="13"/>
      <dgm:spPr/>
    </dgm:pt>
    <dgm:pt modelId="{094547FE-1922-4A63-B67F-726B459F9444}" type="pres">
      <dgm:prSet presAssocID="{2C88D7EE-B066-49CE-9AFB-3C9BB038D2A0}" presName="hierRoot4" presStyleCnt="0"/>
      <dgm:spPr/>
    </dgm:pt>
    <dgm:pt modelId="{8138D7FC-DAC8-44ED-B848-B280B04ED215}" type="pres">
      <dgm:prSet presAssocID="{2C88D7EE-B066-49CE-9AFB-3C9BB038D2A0}" presName="composite4" presStyleCnt="0"/>
      <dgm:spPr/>
    </dgm:pt>
    <dgm:pt modelId="{38F79E68-C2F3-467C-A89F-7BACF9821F47}" type="pres">
      <dgm:prSet presAssocID="{2C88D7EE-B066-49CE-9AFB-3C9BB038D2A0}" presName="background4" presStyleLbl="node4" presStyleIdx="6" presStyleCnt="13"/>
      <dgm:spPr/>
    </dgm:pt>
    <dgm:pt modelId="{ACBC721F-8AFD-48C3-A740-100DE3A49BC2}" type="pres">
      <dgm:prSet presAssocID="{2C88D7EE-B066-49CE-9AFB-3C9BB038D2A0}" presName="text4" presStyleLbl="fgAcc4" presStyleIdx="6" presStyleCnt="13">
        <dgm:presLayoutVars>
          <dgm:chPref val="3"/>
        </dgm:presLayoutVars>
      </dgm:prSet>
      <dgm:spPr/>
    </dgm:pt>
    <dgm:pt modelId="{72F8971B-0CAC-4687-A8D1-0E2BFA36CB3B}" type="pres">
      <dgm:prSet presAssocID="{2C88D7EE-B066-49CE-9AFB-3C9BB038D2A0}" presName="hierChild5" presStyleCnt="0"/>
      <dgm:spPr/>
    </dgm:pt>
    <dgm:pt modelId="{89D26DE8-9841-43E2-A24E-9DB2D277582E}" type="pres">
      <dgm:prSet presAssocID="{488F9F29-2FB9-416C-BCFE-914D96733D38}" presName="Name23" presStyleLbl="parChTrans1D4" presStyleIdx="7" presStyleCnt="13"/>
      <dgm:spPr/>
    </dgm:pt>
    <dgm:pt modelId="{0AE64767-FB86-444C-B153-692D88E88352}" type="pres">
      <dgm:prSet presAssocID="{0AF5EC21-949B-4BD4-A5EE-AA70DF09CC5C}" presName="hierRoot4" presStyleCnt="0"/>
      <dgm:spPr/>
    </dgm:pt>
    <dgm:pt modelId="{5D4DE7C0-720C-47DF-BE69-A67C211B2C9D}" type="pres">
      <dgm:prSet presAssocID="{0AF5EC21-949B-4BD4-A5EE-AA70DF09CC5C}" presName="composite4" presStyleCnt="0"/>
      <dgm:spPr/>
    </dgm:pt>
    <dgm:pt modelId="{48532F89-B47E-4182-BEDD-D085A68212F4}" type="pres">
      <dgm:prSet presAssocID="{0AF5EC21-949B-4BD4-A5EE-AA70DF09CC5C}" presName="background4" presStyleLbl="node4" presStyleIdx="7" presStyleCnt="13"/>
      <dgm:spPr/>
    </dgm:pt>
    <dgm:pt modelId="{1F2DC637-91CB-4845-B47A-27602BB53EB5}" type="pres">
      <dgm:prSet presAssocID="{0AF5EC21-949B-4BD4-A5EE-AA70DF09CC5C}" presName="text4" presStyleLbl="fgAcc4" presStyleIdx="7" presStyleCnt="13">
        <dgm:presLayoutVars>
          <dgm:chPref val="3"/>
        </dgm:presLayoutVars>
      </dgm:prSet>
      <dgm:spPr/>
    </dgm:pt>
    <dgm:pt modelId="{48FED44E-8927-4A6A-B6DB-93C4FC18236D}" type="pres">
      <dgm:prSet presAssocID="{0AF5EC21-949B-4BD4-A5EE-AA70DF09CC5C}" presName="hierChild5" presStyleCnt="0"/>
      <dgm:spPr/>
    </dgm:pt>
    <dgm:pt modelId="{5357F112-7AD0-46DB-B33F-E0D27BE8CE4E}" type="pres">
      <dgm:prSet presAssocID="{EF3F8EE8-C95D-4739-B13D-9B16B928D696}" presName="Name23" presStyleLbl="parChTrans1D4" presStyleIdx="8" presStyleCnt="13"/>
      <dgm:spPr/>
    </dgm:pt>
    <dgm:pt modelId="{240DD427-F422-4B57-A020-AE6DCBCD62E9}" type="pres">
      <dgm:prSet presAssocID="{C939BCBF-E6DC-404D-B60B-0035F898B21C}" presName="hierRoot4" presStyleCnt="0"/>
      <dgm:spPr/>
    </dgm:pt>
    <dgm:pt modelId="{05137E8A-4CA6-41D1-8BAD-407380FED461}" type="pres">
      <dgm:prSet presAssocID="{C939BCBF-E6DC-404D-B60B-0035F898B21C}" presName="composite4" presStyleCnt="0"/>
      <dgm:spPr/>
    </dgm:pt>
    <dgm:pt modelId="{FA7F7556-9DD7-4415-8C37-747249B59033}" type="pres">
      <dgm:prSet presAssocID="{C939BCBF-E6DC-404D-B60B-0035F898B21C}" presName="background4" presStyleLbl="node4" presStyleIdx="8" presStyleCnt="13"/>
      <dgm:spPr/>
    </dgm:pt>
    <dgm:pt modelId="{C05781E1-2AD0-4E9B-91BC-12D3365A41A1}" type="pres">
      <dgm:prSet presAssocID="{C939BCBF-E6DC-404D-B60B-0035F898B21C}" presName="text4" presStyleLbl="fgAcc4" presStyleIdx="8" presStyleCnt="13">
        <dgm:presLayoutVars>
          <dgm:chPref val="3"/>
        </dgm:presLayoutVars>
      </dgm:prSet>
      <dgm:spPr/>
    </dgm:pt>
    <dgm:pt modelId="{F556F7A8-E629-4D8D-AB87-39AC91A4E75A}" type="pres">
      <dgm:prSet presAssocID="{C939BCBF-E6DC-404D-B60B-0035F898B21C}" presName="hierChild5" presStyleCnt="0"/>
      <dgm:spPr/>
    </dgm:pt>
    <dgm:pt modelId="{99B177D8-5A4C-4EB2-9380-7E037778A82E}" type="pres">
      <dgm:prSet presAssocID="{0ED3DC58-C93E-4D53-9EF2-F1839DFB1629}" presName="Name23" presStyleLbl="parChTrans1D4" presStyleIdx="9" presStyleCnt="13"/>
      <dgm:spPr/>
    </dgm:pt>
    <dgm:pt modelId="{8670DD57-5EC6-4F2B-BB4A-B32FDA022C40}" type="pres">
      <dgm:prSet presAssocID="{B7C4BABD-B860-425C-9792-86DBE7A7D7C8}" presName="hierRoot4" presStyleCnt="0"/>
      <dgm:spPr/>
    </dgm:pt>
    <dgm:pt modelId="{57F69DA3-65F3-481E-BA34-380D7A80A824}" type="pres">
      <dgm:prSet presAssocID="{B7C4BABD-B860-425C-9792-86DBE7A7D7C8}" presName="composite4" presStyleCnt="0"/>
      <dgm:spPr/>
    </dgm:pt>
    <dgm:pt modelId="{0DCE6F37-6FEC-421D-ADD0-62F800CD73C3}" type="pres">
      <dgm:prSet presAssocID="{B7C4BABD-B860-425C-9792-86DBE7A7D7C8}" presName="background4" presStyleLbl="node4" presStyleIdx="9" presStyleCnt="13"/>
      <dgm:spPr/>
    </dgm:pt>
    <dgm:pt modelId="{F06F4221-46F5-4CD6-8AAA-D54BD593AD5F}" type="pres">
      <dgm:prSet presAssocID="{B7C4BABD-B860-425C-9792-86DBE7A7D7C8}" presName="text4" presStyleLbl="fgAcc4" presStyleIdx="9" presStyleCnt="13">
        <dgm:presLayoutVars>
          <dgm:chPref val="3"/>
        </dgm:presLayoutVars>
      </dgm:prSet>
      <dgm:spPr/>
    </dgm:pt>
    <dgm:pt modelId="{2BF2D4E4-4D94-4367-9898-D58CAF7811A4}" type="pres">
      <dgm:prSet presAssocID="{B7C4BABD-B860-425C-9792-86DBE7A7D7C8}" presName="hierChild5" presStyleCnt="0"/>
      <dgm:spPr/>
    </dgm:pt>
    <dgm:pt modelId="{E4147852-CEF1-4071-9F22-73132AA13D61}" type="pres">
      <dgm:prSet presAssocID="{BD2C2BC3-8F9D-4BD9-AE25-4450F896A75C}" presName="Name10" presStyleLbl="parChTrans1D2" presStyleIdx="1" presStyleCnt="3"/>
      <dgm:spPr/>
    </dgm:pt>
    <dgm:pt modelId="{DD9B07E6-0E53-4F5B-B845-CC11D1434432}" type="pres">
      <dgm:prSet presAssocID="{1E70C24A-EE8B-4BEE-8A74-EEAC9B668FAA}" presName="hierRoot2" presStyleCnt="0"/>
      <dgm:spPr/>
    </dgm:pt>
    <dgm:pt modelId="{FB6D77B4-2369-4A08-BD9A-ABE765AA658D}" type="pres">
      <dgm:prSet presAssocID="{1E70C24A-EE8B-4BEE-8A74-EEAC9B668FAA}" presName="composite2" presStyleCnt="0"/>
      <dgm:spPr/>
    </dgm:pt>
    <dgm:pt modelId="{63147369-4517-4698-B4DC-CE103D0F212B}" type="pres">
      <dgm:prSet presAssocID="{1E70C24A-EE8B-4BEE-8A74-EEAC9B668FAA}" presName="background2" presStyleLbl="node2" presStyleIdx="1" presStyleCnt="3"/>
      <dgm:spPr/>
    </dgm:pt>
    <dgm:pt modelId="{9D2FEDA8-1403-4E44-9A26-CD2AE0EDDF03}" type="pres">
      <dgm:prSet presAssocID="{1E70C24A-EE8B-4BEE-8A74-EEAC9B668FAA}" presName="text2" presStyleLbl="fgAcc2" presStyleIdx="1" presStyleCnt="3">
        <dgm:presLayoutVars>
          <dgm:chPref val="3"/>
        </dgm:presLayoutVars>
      </dgm:prSet>
      <dgm:spPr/>
    </dgm:pt>
    <dgm:pt modelId="{80361EC2-2F1B-48AD-A1EB-D7C31D0C517F}" type="pres">
      <dgm:prSet presAssocID="{1E70C24A-EE8B-4BEE-8A74-EEAC9B668FAA}" presName="hierChild3" presStyleCnt="0"/>
      <dgm:spPr/>
    </dgm:pt>
    <dgm:pt modelId="{9BDB94C1-5340-4B3C-B0E9-6613FB30417C}" type="pres">
      <dgm:prSet presAssocID="{17ACA3AB-CA09-4CA8-890B-497F0B1F7DBF}" presName="Name17" presStyleLbl="parChTrans1D3" presStyleIdx="2" presStyleCnt="6"/>
      <dgm:spPr/>
    </dgm:pt>
    <dgm:pt modelId="{D07755BE-2064-45A2-A4E4-43A1BB28CD3D}" type="pres">
      <dgm:prSet presAssocID="{11B2D88C-A3A4-4824-8F9A-53418DA6B1C9}" presName="hierRoot3" presStyleCnt="0"/>
      <dgm:spPr/>
    </dgm:pt>
    <dgm:pt modelId="{6B79DB6D-F878-4B84-AD56-8074193BBCDC}" type="pres">
      <dgm:prSet presAssocID="{11B2D88C-A3A4-4824-8F9A-53418DA6B1C9}" presName="composite3" presStyleCnt="0"/>
      <dgm:spPr/>
    </dgm:pt>
    <dgm:pt modelId="{D0FD5476-3F52-4F85-B5B7-71FF8EF86691}" type="pres">
      <dgm:prSet presAssocID="{11B2D88C-A3A4-4824-8F9A-53418DA6B1C9}" presName="background3" presStyleLbl="node3" presStyleIdx="2" presStyleCnt="6"/>
      <dgm:spPr/>
    </dgm:pt>
    <dgm:pt modelId="{76013C8F-F8C2-4104-9F3E-73207DAB2080}" type="pres">
      <dgm:prSet presAssocID="{11B2D88C-A3A4-4824-8F9A-53418DA6B1C9}" presName="text3" presStyleLbl="fgAcc3" presStyleIdx="2" presStyleCnt="6">
        <dgm:presLayoutVars>
          <dgm:chPref val="3"/>
        </dgm:presLayoutVars>
      </dgm:prSet>
      <dgm:spPr/>
    </dgm:pt>
    <dgm:pt modelId="{E975909D-0E82-430C-8D84-5F209A22DDA9}" type="pres">
      <dgm:prSet presAssocID="{11B2D88C-A3A4-4824-8F9A-53418DA6B1C9}" presName="hierChild4" presStyleCnt="0"/>
      <dgm:spPr/>
    </dgm:pt>
    <dgm:pt modelId="{9C17FE7B-0116-44EE-AACF-A3CBCC8D964E}" type="pres">
      <dgm:prSet presAssocID="{04FD7FCB-8B49-486C-8293-C0A888833FEA}" presName="Name10" presStyleLbl="parChTrans1D2" presStyleIdx="2" presStyleCnt="3"/>
      <dgm:spPr/>
    </dgm:pt>
    <dgm:pt modelId="{BAEAEEEB-7778-4A9A-96C9-C73214E0BB7A}" type="pres">
      <dgm:prSet presAssocID="{70C47AA6-907B-4166-B87C-7282AB76CB8E}" presName="hierRoot2" presStyleCnt="0"/>
      <dgm:spPr/>
    </dgm:pt>
    <dgm:pt modelId="{43B862E8-60A3-42E7-B009-EC8A799D4DC1}" type="pres">
      <dgm:prSet presAssocID="{70C47AA6-907B-4166-B87C-7282AB76CB8E}" presName="composite2" presStyleCnt="0"/>
      <dgm:spPr/>
    </dgm:pt>
    <dgm:pt modelId="{8CAE7BF8-1791-4DC9-9326-0F06885EC5F7}" type="pres">
      <dgm:prSet presAssocID="{70C47AA6-907B-4166-B87C-7282AB76CB8E}" presName="background2" presStyleLbl="node2" presStyleIdx="2" presStyleCnt="3"/>
      <dgm:spPr/>
    </dgm:pt>
    <dgm:pt modelId="{BC115B70-76F1-420D-896F-5FF4C7349388}" type="pres">
      <dgm:prSet presAssocID="{70C47AA6-907B-4166-B87C-7282AB76CB8E}" presName="text2" presStyleLbl="fgAcc2" presStyleIdx="2" presStyleCnt="3">
        <dgm:presLayoutVars>
          <dgm:chPref val="3"/>
        </dgm:presLayoutVars>
      </dgm:prSet>
      <dgm:spPr/>
    </dgm:pt>
    <dgm:pt modelId="{AA141AB9-EC76-4F58-808B-640C75C35064}" type="pres">
      <dgm:prSet presAssocID="{70C47AA6-907B-4166-B87C-7282AB76CB8E}" presName="hierChild3" presStyleCnt="0"/>
      <dgm:spPr/>
    </dgm:pt>
    <dgm:pt modelId="{C9F24522-0CB9-4F0F-8D90-A8331080CDA4}" type="pres">
      <dgm:prSet presAssocID="{333D8971-ECE8-425E-B9C3-066D1753952C}" presName="Name17" presStyleLbl="parChTrans1D3" presStyleIdx="3" presStyleCnt="6"/>
      <dgm:spPr/>
    </dgm:pt>
    <dgm:pt modelId="{52597D96-B57F-43D7-BF83-6AD11D43DD91}" type="pres">
      <dgm:prSet presAssocID="{3760EA61-AD45-43F3-8B14-E917A24925EC}" presName="hierRoot3" presStyleCnt="0"/>
      <dgm:spPr/>
    </dgm:pt>
    <dgm:pt modelId="{2DB54659-B8A6-4AF8-B3F0-F3E97DEB9702}" type="pres">
      <dgm:prSet presAssocID="{3760EA61-AD45-43F3-8B14-E917A24925EC}" presName="composite3" presStyleCnt="0"/>
      <dgm:spPr/>
    </dgm:pt>
    <dgm:pt modelId="{3199AB99-910F-416D-8848-CA3791B26A39}" type="pres">
      <dgm:prSet presAssocID="{3760EA61-AD45-43F3-8B14-E917A24925EC}" presName="background3" presStyleLbl="node3" presStyleIdx="3" presStyleCnt="6"/>
      <dgm:spPr/>
    </dgm:pt>
    <dgm:pt modelId="{4034995D-4188-4B18-9B1D-6F62BDB5249A}" type="pres">
      <dgm:prSet presAssocID="{3760EA61-AD45-43F3-8B14-E917A24925EC}" presName="text3" presStyleLbl="fgAcc3" presStyleIdx="3" presStyleCnt="6">
        <dgm:presLayoutVars>
          <dgm:chPref val="3"/>
        </dgm:presLayoutVars>
      </dgm:prSet>
      <dgm:spPr/>
    </dgm:pt>
    <dgm:pt modelId="{8145964F-68A7-4DED-80F6-04ADE985273D}" type="pres">
      <dgm:prSet presAssocID="{3760EA61-AD45-43F3-8B14-E917A24925EC}" presName="hierChild4" presStyleCnt="0"/>
      <dgm:spPr/>
    </dgm:pt>
    <dgm:pt modelId="{43A5B534-929F-4C04-B30A-5EFA3E79112E}" type="pres">
      <dgm:prSet presAssocID="{F31779FD-10FC-424F-8D17-EFC439F83C4A}" presName="Name23" presStyleLbl="parChTrans1D4" presStyleIdx="10" presStyleCnt="13"/>
      <dgm:spPr/>
    </dgm:pt>
    <dgm:pt modelId="{8C20B064-21B9-4675-8837-0C2BBA438188}" type="pres">
      <dgm:prSet presAssocID="{2DA21638-401D-417C-BF4F-568DFDB06D3E}" presName="hierRoot4" presStyleCnt="0"/>
      <dgm:spPr/>
    </dgm:pt>
    <dgm:pt modelId="{1E1C71DF-B619-42B2-B6D8-10D1F297028B}" type="pres">
      <dgm:prSet presAssocID="{2DA21638-401D-417C-BF4F-568DFDB06D3E}" presName="composite4" presStyleCnt="0"/>
      <dgm:spPr/>
    </dgm:pt>
    <dgm:pt modelId="{3C6FD1CA-88C4-4CEB-8409-1AE174CD5505}" type="pres">
      <dgm:prSet presAssocID="{2DA21638-401D-417C-BF4F-568DFDB06D3E}" presName="background4" presStyleLbl="node4" presStyleIdx="10" presStyleCnt="13"/>
      <dgm:spPr/>
    </dgm:pt>
    <dgm:pt modelId="{7565178F-26A4-4710-8F95-2E44E7DDFFAD}" type="pres">
      <dgm:prSet presAssocID="{2DA21638-401D-417C-BF4F-568DFDB06D3E}" presName="text4" presStyleLbl="fgAcc4" presStyleIdx="10" presStyleCnt="13">
        <dgm:presLayoutVars>
          <dgm:chPref val="3"/>
        </dgm:presLayoutVars>
      </dgm:prSet>
      <dgm:spPr/>
    </dgm:pt>
    <dgm:pt modelId="{576C7CD6-6B76-4482-8D9C-F8FCF1E6345F}" type="pres">
      <dgm:prSet presAssocID="{2DA21638-401D-417C-BF4F-568DFDB06D3E}" presName="hierChild5" presStyleCnt="0"/>
      <dgm:spPr/>
    </dgm:pt>
    <dgm:pt modelId="{1B0E3B6F-9EF9-4CDF-8C56-D8EFD7D46F68}" type="pres">
      <dgm:prSet presAssocID="{DA7E2179-23DF-4730-80BB-32AAEDED6FFD}" presName="Name17" presStyleLbl="parChTrans1D3" presStyleIdx="4" presStyleCnt="6"/>
      <dgm:spPr/>
    </dgm:pt>
    <dgm:pt modelId="{98F9994B-B257-48EB-AF6B-A0CE2D8FB215}" type="pres">
      <dgm:prSet presAssocID="{7A154F30-1305-42A3-AA4B-81C7A07C414C}" presName="hierRoot3" presStyleCnt="0"/>
      <dgm:spPr/>
    </dgm:pt>
    <dgm:pt modelId="{3064A664-5C84-44ED-9E25-8E08A307ACBA}" type="pres">
      <dgm:prSet presAssocID="{7A154F30-1305-42A3-AA4B-81C7A07C414C}" presName="composite3" presStyleCnt="0"/>
      <dgm:spPr/>
    </dgm:pt>
    <dgm:pt modelId="{43C419FC-E06D-4249-9769-F2AF661B490C}" type="pres">
      <dgm:prSet presAssocID="{7A154F30-1305-42A3-AA4B-81C7A07C414C}" presName="background3" presStyleLbl="node3" presStyleIdx="4" presStyleCnt="6"/>
      <dgm:spPr/>
    </dgm:pt>
    <dgm:pt modelId="{7B30C3E7-8187-436F-9AD8-42793543046C}" type="pres">
      <dgm:prSet presAssocID="{7A154F30-1305-42A3-AA4B-81C7A07C414C}" presName="text3" presStyleLbl="fgAcc3" presStyleIdx="4" presStyleCnt="6">
        <dgm:presLayoutVars>
          <dgm:chPref val="3"/>
        </dgm:presLayoutVars>
      </dgm:prSet>
      <dgm:spPr/>
    </dgm:pt>
    <dgm:pt modelId="{79EDAB50-8BEA-4946-95DE-88842E49983D}" type="pres">
      <dgm:prSet presAssocID="{7A154F30-1305-42A3-AA4B-81C7A07C414C}" presName="hierChild4" presStyleCnt="0"/>
      <dgm:spPr/>
    </dgm:pt>
    <dgm:pt modelId="{194DA1E6-96E0-438E-AEDA-FCC0521471EA}" type="pres">
      <dgm:prSet presAssocID="{DA855EC5-BDD2-4CD4-9E13-335C7D3A734A}" presName="Name23" presStyleLbl="parChTrans1D4" presStyleIdx="11" presStyleCnt="13"/>
      <dgm:spPr/>
    </dgm:pt>
    <dgm:pt modelId="{13FDE222-B339-446E-96F2-4A0845FF424A}" type="pres">
      <dgm:prSet presAssocID="{20E90B41-F3A9-451F-959D-8247CC5DCC97}" presName="hierRoot4" presStyleCnt="0"/>
      <dgm:spPr/>
    </dgm:pt>
    <dgm:pt modelId="{9C01C983-2789-47D4-81ED-4BFAD700CEF1}" type="pres">
      <dgm:prSet presAssocID="{20E90B41-F3A9-451F-959D-8247CC5DCC97}" presName="composite4" presStyleCnt="0"/>
      <dgm:spPr/>
    </dgm:pt>
    <dgm:pt modelId="{8F14CCA5-3499-4F77-931B-FA2AAD56103B}" type="pres">
      <dgm:prSet presAssocID="{20E90B41-F3A9-451F-959D-8247CC5DCC97}" presName="background4" presStyleLbl="node4" presStyleIdx="11" presStyleCnt="13"/>
      <dgm:spPr/>
    </dgm:pt>
    <dgm:pt modelId="{8C9B20F3-9B08-4B84-8AE1-CC2076EFF238}" type="pres">
      <dgm:prSet presAssocID="{20E90B41-F3A9-451F-959D-8247CC5DCC97}" presName="text4" presStyleLbl="fgAcc4" presStyleIdx="11" presStyleCnt="13">
        <dgm:presLayoutVars>
          <dgm:chPref val="3"/>
        </dgm:presLayoutVars>
      </dgm:prSet>
      <dgm:spPr/>
    </dgm:pt>
    <dgm:pt modelId="{F9C7E5EF-3C1B-45FF-8D32-CA048C2AB78C}" type="pres">
      <dgm:prSet presAssocID="{20E90B41-F3A9-451F-959D-8247CC5DCC97}" presName="hierChild5" presStyleCnt="0"/>
      <dgm:spPr/>
    </dgm:pt>
    <dgm:pt modelId="{AA61AFDF-EF40-4A88-91DE-82CB8C5CD9DC}" type="pres">
      <dgm:prSet presAssocID="{45F0F964-27B2-4161-BC2D-76752BB7405B}" presName="Name17" presStyleLbl="parChTrans1D3" presStyleIdx="5" presStyleCnt="6"/>
      <dgm:spPr/>
    </dgm:pt>
    <dgm:pt modelId="{69B25720-F38B-4BA3-BA5D-079A0940D434}" type="pres">
      <dgm:prSet presAssocID="{543548EE-BC11-4AD4-A72B-9E836BD5B865}" presName="hierRoot3" presStyleCnt="0"/>
      <dgm:spPr/>
    </dgm:pt>
    <dgm:pt modelId="{E0F669A0-3B10-407B-B767-8F7C364EE397}" type="pres">
      <dgm:prSet presAssocID="{543548EE-BC11-4AD4-A72B-9E836BD5B865}" presName="composite3" presStyleCnt="0"/>
      <dgm:spPr/>
    </dgm:pt>
    <dgm:pt modelId="{38BA14BC-09F9-4393-A1DA-AAFBE1D25402}" type="pres">
      <dgm:prSet presAssocID="{543548EE-BC11-4AD4-A72B-9E836BD5B865}" presName="background3" presStyleLbl="node3" presStyleIdx="5" presStyleCnt="6"/>
      <dgm:spPr/>
    </dgm:pt>
    <dgm:pt modelId="{1BD9ED57-F63A-4512-94B4-8A2E66931752}" type="pres">
      <dgm:prSet presAssocID="{543548EE-BC11-4AD4-A72B-9E836BD5B865}" presName="text3" presStyleLbl="fgAcc3" presStyleIdx="5" presStyleCnt="6">
        <dgm:presLayoutVars>
          <dgm:chPref val="3"/>
        </dgm:presLayoutVars>
      </dgm:prSet>
      <dgm:spPr/>
    </dgm:pt>
    <dgm:pt modelId="{0A72CA81-7E8F-4515-AC05-216D9D3336E8}" type="pres">
      <dgm:prSet presAssocID="{543548EE-BC11-4AD4-A72B-9E836BD5B865}" presName="hierChild4" presStyleCnt="0"/>
      <dgm:spPr/>
    </dgm:pt>
    <dgm:pt modelId="{02A4DFC7-E94A-48B7-8A55-5E2153EB5A00}" type="pres">
      <dgm:prSet presAssocID="{79B5581D-3F27-44ED-AB6C-626D9031D002}" presName="Name23" presStyleLbl="parChTrans1D4" presStyleIdx="12" presStyleCnt="13"/>
      <dgm:spPr/>
    </dgm:pt>
    <dgm:pt modelId="{25B0A1A4-633B-4FD8-A9D1-A8DFAE1704DF}" type="pres">
      <dgm:prSet presAssocID="{F7A4B2D2-7FE7-4D68-AF72-08FFCDF0FC6A}" presName="hierRoot4" presStyleCnt="0"/>
      <dgm:spPr/>
    </dgm:pt>
    <dgm:pt modelId="{437601C4-7A34-4A19-8673-93D378A11D41}" type="pres">
      <dgm:prSet presAssocID="{F7A4B2D2-7FE7-4D68-AF72-08FFCDF0FC6A}" presName="composite4" presStyleCnt="0"/>
      <dgm:spPr/>
    </dgm:pt>
    <dgm:pt modelId="{CC54621F-6AF3-4F1F-A5A1-3CFE31CE675B}" type="pres">
      <dgm:prSet presAssocID="{F7A4B2D2-7FE7-4D68-AF72-08FFCDF0FC6A}" presName="background4" presStyleLbl="node4" presStyleIdx="12" presStyleCnt="13"/>
      <dgm:spPr/>
    </dgm:pt>
    <dgm:pt modelId="{4D96351A-547B-4FC9-8B29-C017D84E8560}" type="pres">
      <dgm:prSet presAssocID="{F7A4B2D2-7FE7-4D68-AF72-08FFCDF0FC6A}" presName="text4" presStyleLbl="fgAcc4" presStyleIdx="12" presStyleCnt="13">
        <dgm:presLayoutVars>
          <dgm:chPref val="3"/>
        </dgm:presLayoutVars>
      </dgm:prSet>
      <dgm:spPr/>
    </dgm:pt>
    <dgm:pt modelId="{4D2E77CD-5BB4-4292-8171-78EBD9576FDE}" type="pres">
      <dgm:prSet presAssocID="{F7A4B2D2-7FE7-4D68-AF72-08FFCDF0FC6A}" presName="hierChild5" presStyleCnt="0"/>
      <dgm:spPr/>
    </dgm:pt>
  </dgm:ptLst>
  <dgm:cxnLst>
    <dgm:cxn modelId="{F9C85C01-8781-479E-B60B-80D300F855AF}" srcId="{1266C92F-B21B-4A40-A1BF-3E4C5780A146}" destId="{1E70C24A-EE8B-4BEE-8A74-EEAC9B668FAA}" srcOrd="1" destOrd="0" parTransId="{BD2C2BC3-8F9D-4BD9-AE25-4450F896A75C}" sibTransId="{21D842D9-BF09-4AAE-9550-F00E15E56741}"/>
    <dgm:cxn modelId="{FFB78302-0D5F-42A8-937F-C94B243D9DFC}" srcId="{086B2BCA-21A8-4DD8-B31D-0134323BC4CF}" destId="{7762D125-8FE4-4168-AE0A-B5040ACC4B75}" srcOrd="0" destOrd="0" parTransId="{6FA1EE47-15AF-4EB9-8D3C-0C0E27543DFA}" sibTransId="{145CBEA0-08BF-4BB0-83C0-FB91EF09D054}"/>
    <dgm:cxn modelId="{0E08D107-8C20-4A44-B8EC-8F6FD1B5320C}" type="presOf" srcId="{17ACA3AB-CA09-4CA8-890B-497F0B1F7DBF}" destId="{9BDB94C1-5340-4B3C-B0E9-6613FB30417C}" srcOrd="0" destOrd="0" presId="urn:microsoft.com/office/officeart/2005/8/layout/hierarchy1"/>
    <dgm:cxn modelId="{972D620B-9FBF-4E12-9D2F-3F5BBF1FBDE7}" srcId="{7A154F30-1305-42A3-AA4B-81C7A07C414C}" destId="{20E90B41-F3A9-451F-959D-8247CC5DCC97}" srcOrd="0" destOrd="0" parTransId="{DA855EC5-BDD2-4CD4-9E13-335C7D3A734A}" sibTransId="{BB38A1B5-56D0-400F-961F-02F9FAE083AF}"/>
    <dgm:cxn modelId="{6999970E-1943-45D5-B77A-E17182E6526B}" type="presOf" srcId="{7762D125-8FE4-4168-AE0A-B5040ACC4B75}" destId="{7550C9B6-68FD-46C8-B55F-E74055751DF5}" srcOrd="0" destOrd="0" presId="urn:microsoft.com/office/officeart/2005/8/layout/hierarchy1"/>
    <dgm:cxn modelId="{9417DE0F-611D-41A1-883D-B2CB8CEAF47C}" srcId="{74142602-877E-4124-BA1F-037D801D43D2}" destId="{2C88D7EE-B066-49CE-9AFB-3C9BB038D2A0}" srcOrd="1" destOrd="0" parTransId="{677EBE69-8EC6-440A-B76A-7F3464C1D53C}" sibTransId="{9BDC62C6-A920-4517-8CF1-7C89812404F2}"/>
    <dgm:cxn modelId="{5E71EE1A-3A49-442E-841D-E4B1CE5AA6AD}" srcId="{70C47AA6-907B-4166-B87C-7282AB76CB8E}" destId="{3760EA61-AD45-43F3-8B14-E917A24925EC}" srcOrd="0" destOrd="0" parTransId="{333D8971-ECE8-425E-B9C3-066D1753952C}" sibTransId="{14184450-AD4F-45CD-B5F2-4ACCA0A4866E}"/>
    <dgm:cxn modelId="{5F67A325-BB9A-4159-A794-DCBFB7748A6A}" srcId="{2C88D7EE-B066-49CE-9AFB-3C9BB038D2A0}" destId="{B7C4BABD-B860-425C-9792-86DBE7A7D7C8}" srcOrd="1" destOrd="0" parTransId="{0ED3DC58-C93E-4D53-9EF2-F1839DFB1629}" sibTransId="{6F3CEC32-0C1F-4E24-AE60-9EE124AE73C0}"/>
    <dgm:cxn modelId="{59E45F2B-3F5B-46CC-BA90-19013ACAC6B0}" type="presOf" srcId="{7A154F30-1305-42A3-AA4B-81C7A07C414C}" destId="{7B30C3E7-8187-436F-9AD8-42793543046C}" srcOrd="0" destOrd="0" presId="urn:microsoft.com/office/officeart/2005/8/layout/hierarchy1"/>
    <dgm:cxn modelId="{92444D2C-00A8-4F1B-9AA9-301EAD658BB5}" type="presOf" srcId="{1E70C24A-EE8B-4BEE-8A74-EEAC9B668FAA}" destId="{9D2FEDA8-1403-4E44-9A26-CD2AE0EDDF03}" srcOrd="0" destOrd="0" presId="urn:microsoft.com/office/officeart/2005/8/layout/hierarchy1"/>
    <dgm:cxn modelId="{5B59BE32-263B-45EA-91AB-82F8F9AB39F7}" srcId="{BC90B484-E93C-4E80-A1D3-8DEA14426534}" destId="{74142602-877E-4124-BA1F-037D801D43D2}" srcOrd="1" destOrd="0" parTransId="{261C4FD8-EF00-449D-B7CA-2D2C7B372560}" sibTransId="{8F787A83-BE9C-4346-871D-C1ECA48D6BD1}"/>
    <dgm:cxn modelId="{99C09933-34D8-4234-B8DB-0A40A6F2FF68}" srcId="{543548EE-BC11-4AD4-A72B-9E836BD5B865}" destId="{F7A4B2D2-7FE7-4D68-AF72-08FFCDF0FC6A}" srcOrd="0" destOrd="0" parTransId="{79B5581D-3F27-44ED-AB6C-626D9031D002}" sibTransId="{C7CD0846-3BB7-43F5-B5D0-A0D74E18B05E}"/>
    <dgm:cxn modelId="{A3E9A634-5DFA-4945-A722-0E2C3AA4D74D}" type="presOf" srcId="{AD4519B3-DF2F-47DB-9445-569FD751AEF8}" destId="{85BD8990-E856-4463-98EA-7FF3F030F33F}" srcOrd="0" destOrd="0" presId="urn:microsoft.com/office/officeart/2005/8/layout/hierarchy1"/>
    <dgm:cxn modelId="{B64B1A35-DA2E-4A5C-9FA0-B1DA3033D959}" type="presOf" srcId="{004FD1BA-A189-4CFF-AE0E-FB862EE89299}" destId="{69FC0087-58FE-4A03-B8C9-D6276977B6C8}" srcOrd="0" destOrd="0" presId="urn:microsoft.com/office/officeart/2005/8/layout/hierarchy1"/>
    <dgm:cxn modelId="{A3F2B136-8E7C-41C0-B098-27C842E7DDC0}" type="presOf" srcId="{CBC12A62-651F-496B-8D31-14A4BC206028}" destId="{A5AECAF6-636D-4604-8E7B-51677673E0B4}" srcOrd="0" destOrd="0" presId="urn:microsoft.com/office/officeart/2005/8/layout/hierarchy1"/>
    <dgm:cxn modelId="{257AD55B-198D-41BC-BBE9-2F3C03A5B608}" type="presOf" srcId="{0FD62657-5010-49FE-A95A-CF90E9A6C0D3}" destId="{0F95A58A-7873-4846-AA57-A405000BD272}" srcOrd="0" destOrd="0" presId="urn:microsoft.com/office/officeart/2005/8/layout/hierarchy1"/>
    <dgm:cxn modelId="{8F3CB05D-8F1E-4761-997B-E2B4B2C26153}" type="presOf" srcId="{F7A4B2D2-7FE7-4D68-AF72-08FFCDF0FC6A}" destId="{4D96351A-547B-4FC9-8B29-C017D84E8560}" srcOrd="0" destOrd="0" presId="urn:microsoft.com/office/officeart/2005/8/layout/hierarchy1"/>
    <dgm:cxn modelId="{7E7BF95F-639D-40F5-950F-01ADBC3E9F7B}" type="presOf" srcId="{488F9F29-2FB9-416C-BCFE-914D96733D38}" destId="{89D26DE8-9841-43E2-A24E-9DB2D277582E}" srcOrd="0" destOrd="0" presId="urn:microsoft.com/office/officeart/2005/8/layout/hierarchy1"/>
    <dgm:cxn modelId="{16947D60-08BE-4276-B985-D3AF66F9D5B3}" type="presOf" srcId="{45F0F964-27B2-4161-BC2D-76752BB7405B}" destId="{AA61AFDF-EF40-4A88-91DE-82CB8C5CD9DC}" srcOrd="0" destOrd="0" presId="urn:microsoft.com/office/officeart/2005/8/layout/hierarchy1"/>
    <dgm:cxn modelId="{F5E91864-8F1B-4016-9354-AD93BBCC946A}" type="presOf" srcId="{F31779FD-10FC-424F-8D17-EFC439F83C4A}" destId="{43A5B534-929F-4C04-B30A-5EFA3E79112E}" srcOrd="0" destOrd="0" presId="urn:microsoft.com/office/officeart/2005/8/layout/hierarchy1"/>
    <dgm:cxn modelId="{A2C4D345-DECB-4349-87E3-8BC551475653}" srcId="{74142602-877E-4124-BA1F-037D801D43D2}" destId="{004FD1BA-A189-4CFF-AE0E-FB862EE89299}" srcOrd="0" destOrd="0" parTransId="{AD4519B3-DF2F-47DB-9445-569FD751AEF8}" sibTransId="{501FEE19-FF0F-4DA0-9167-091CE29BE893}"/>
    <dgm:cxn modelId="{D38E2E68-2341-470D-803D-0DA3F351EEEB}" type="presOf" srcId="{2DA21638-401D-417C-BF4F-568DFDB06D3E}" destId="{7565178F-26A4-4710-8F95-2E44E7DDFFAD}" srcOrd="0" destOrd="0" presId="urn:microsoft.com/office/officeart/2005/8/layout/hierarchy1"/>
    <dgm:cxn modelId="{2D4D1269-F9BF-4F69-B386-2DB1A8EFC886}" type="presOf" srcId="{DA7E2179-23DF-4730-80BB-32AAEDED6FFD}" destId="{1B0E3B6F-9EF9-4CDF-8C56-D8EFD7D46F68}" srcOrd="0" destOrd="0" presId="urn:microsoft.com/office/officeart/2005/8/layout/hierarchy1"/>
    <dgm:cxn modelId="{CEC04969-C2D1-40B1-9769-EA3B69FBA9C3}" srcId="{004FD1BA-A189-4CFF-AE0E-FB862EE89299}" destId="{DAC311AB-BDFD-4026-8E8C-D7F44AE0E27F}" srcOrd="0" destOrd="0" parTransId="{44FC4B54-DCC1-4D0A-8B7E-FC7A0E3AB6D1}" sibTransId="{841C977F-7E50-4F07-9D1D-BD270B1CF6E7}"/>
    <dgm:cxn modelId="{5E8D866F-EAE8-4B3C-A8D5-E9D0B8C9AFEC}" type="presOf" srcId="{0AF5EC21-949B-4BD4-A5EE-AA70DF09CC5C}" destId="{1F2DC637-91CB-4845-B47A-27602BB53EB5}" srcOrd="0" destOrd="0" presId="urn:microsoft.com/office/officeart/2005/8/layout/hierarchy1"/>
    <dgm:cxn modelId="{CE253B52-137F-4EC2-A745-C0AAD7453DDF}" srcId="{DAC311AB-BDFD-4026-8E8C-D7F44AE0E27F}" destId="{E4FFF130-AEAA-4299-B25F-DEC5C4367A07}" srcOrd="0" destOrd="0" parTransId="{64B8DFDA-F256-45EF-84DC-76C9C28B4CF3}" sibTransId="{FA2518B9-BBF2-449A-AFE0-BEFD04B58B15}"/>
    <dgm:cxn modelId="{A1D26652-E14E-4513-9A07-9E97481B7612}" srcId="{2E8F7767-9019-4EBD-B4AD-0440F7877C47}" destId="{1266C92F-B21B-4A40-A1BF-3E4C5780A146}" srcOrd="0" destOrd="0" parTransId="{62C04086-E324-41E9-B647-96E842844A40}" sibTransId="{04608488-FCC7-4C2C-BD72-4631393DCA69}"/>
    <dgm:cxn modelId="{8E20B472-F914-4BB3-8FF9-1EEE4C054B9F}" srcId="{1266C92F-B21B-4A40-A1BF-3E4C5780A146}" destId="{70C47AA6-907B-4166-B87C-7282AB76CB8E}" srcOrd="2" destOrd="0" parTransId="{04FD7FCB-8B49-486C-8293-C0A888833FEA}" sibTransId="{656D4395-F657-4CAC-83F1-2307D41B80F9}"/>
    <dgm:cxn modelId="{D3FD8473-7717-4974-9CBF-2D45DBE625B7}" srcId="{70C47AA6-907B-4166-B87C-7282AB76CB8E}" destId="{543548EE-BC11-4AD4-A72B-9E836BD5B865}" srcOrd="2" destOrd="0" parTransId="{45F0F964-27B2-4161-BC2D-76752BB7405B}" sibTransId="{ED9A0B72-E981-47D8-919D-744F0CF7AC58}"/>
    <dgm:cxn modelId="{10F38974-06ED-4F79-A26C-62DBD6097DE0}" type="presOf" srcId="{74142602-877E-4124-BA1F-037D801D43D2}" destId="{DBF2F48A-9864-496F-93CF-1AD8CF81B8CC}" srcOrd="0" destOrd="0" presId="urn:microsoft.com/office/officeart/2005/8/layout/hierarchy1"/>
    <dgm:cxn modelId="{E4714375-4947-4580-8554-4A1D47676CC1}" type="presOf" srcId="{11B2D88C-A3A4-4824-8F9A-53418DA6B1C9}" destId="{76013C8F-F8C2-4104-9F3E-73207DAB2080}" srcOrd="0" destOrd="0" presId="urn:microsoft.com/office/officeart/2005/8/layout/hierarchy1"/>
    <dgm:cxn modelId="{67B59F79-93B7-40F3-97C8-B5012C219418}" type="presOf" srcId="{0ED3DC58-C93E-4D53-9EF2-F1839DFB1629}" destId="{99B177D8-5A4C-4EB2-9380-7E037778A82E}" srcOrd="0" destOrd="0" presId="urn:microsoft.com/office/officeart/2005/8/layout/hierarchy1"/>
    <dgm:cxn modelId="{F00CD679-18F9-4B74-9635-6374D91F81F7}" type="presOf" srcId="{70C47AA6-907B-4166-B87C-7282AB76CB8E}" destId="{BC115B70-76F1-420D-896F-5FF4C7349388}" srcOrd="0" destOrd="0" presId="urn:microsoft.com/office/officeart/2005/8/layout/hierarchy1"/>
    <dgm:cxn modelId="{D0098F5A-DBF1-45EA-9014-53A7BD3A34E5}" type="presOf" srcId="{261C4FD8-EF00-449D-B7CA-2D2C7B372560}" destId="{342C8E13-C16C-4CA5-97CD-C2CEF552E357}" srcOrd="0" destOrd="0" presId="urn:microsoft.com/office/officeart/2005/8/layout/hierarchy1"/>
    <dgm:cxn modelId="{E9451E81-2EE3-43B0-B0A1-C3EAE3BCF1AE}" srcId="{70C47AA6-907B-4166-B87C-7282AB76CB8E}" destId="{7A154F30-1305-42A3-AA4B-81C7A07C414C}" srcOrd="1" destOrd="0" parTransId="{DA7E2179-23DF-4730-80BB-32AAEDED6FFD}" sibTransId="{017EAC70-18BA-4ACE-BDC6-A67ACAF23933}"/>
    <dgm:cxn modelId="{E8861682-DC90-4512-A5A0-5E1955976EE1}" type="presOf" srcId="{6FA1EE47-15AF-4EB9-8D3C-0C0E27543DFA}" destId="{7A4D35D9-DF81-46EF-BABE-CB826D5DD606}" srcOrd="0" destOrd="0" presId="urn:microsoft.com/office/officeart/2005/8/layout/hierarchy1"/>
    <dgm:cxn modelId="{E1AE2582-BF41-4998-9E9E-14BB3ADD4501}" type="presOf" srcId="{E4FFF130-AEAA-4299-B25F-DEC5C4367A07}" destId="{70943AAB-9D7A-44AA-AB8B-D64AFBBFDA7C}" srcOrd="0" destOrd="0" presId="urn:microsoft.com/office/officeart/2005/8/layout/hierarchy1"/>
    <dgm:cxn modelId="{F0A52682-B2BD-447C-A4EC-AAA6A11C2F52}" type="presOf" srcId="{79B5581D-3F27-44ED-AB6C-626D9031D002}" destId="{02A4DFC7-E94A-48B7-8A55-5E2153EB5A00}" srcOrd="0" destOrd="0" presId="urn:microsoft.com/office/officeart/2005/8/layout/hierarchy1"/>
    <dgm:cxn modelId="{45341787-3EAE-4A8D-AC88-18E269E45F57}" srcId="{3760EA61-AD45-43F3-8B14-E917A24925EC}" destId="{2DA21638-401D-417C-BF4F-568DFDB06D3E}" srcOrd="0" destOrd="0" parTransId="{F31779FD-10FC-424F-8D17-EFC439F83C4A}" sibTransId="{DA10E781-7F2F-4755-83BD-B6A38FD35929}"/>
    <dgm:cxn modelId="{2B8CBA87-7162-4308-AAC1-47A5758ACF8C}" type="presOf" srcId="{BD2C2BC3-8F9D-4BD9-AE25-4450F896A75C}" destId="{E4147852-CEF1-4071-9F22-73132AA13D61}" srcOrd="0" destOrd="0" presId="urn:microsoft.com/office/officeart/2005/8/layout/hierarchy1"/>
    <dgm:cxn modelId="{6FB3AD88-8E60-4105-ACB4-645131359315}" type="presOf" srcId="{DA855EC5-BDD2-4CD4-9E13-335C7D3A734A}" destId="{194DA1E6-96E0-438E-AEDA-FCC0521471EA}" srcOrd="0" destOrd="0" presId="urn:microsoft.com/office/officeart/2005/8/layout/hierarchy1"/>
    <dgm:cxn modelId="{1DBED68B-FA2F-427F-AB0E-7AB864423943}" type="presOf" srcId="{333D8971-ECE8-425E-B9C3-066D1753952C}" destId="{C9F24522-0CB9-4F0F-8D90-A8331080CDA4}" srcOrd="0" destOrd="0" presId="urn:microsoft.com/office/officeart/2005/8/layout/hierarchy1"/>
    <dgm:cxn modelId="{9BEB2197-AD9B-41A8-8284-D812759A4E30}" srcId="{004FD1BA-A189-4CFF-AE0E-FB862EE89299}" destId="{ECFD8343-B507-433F-96EF-3BA893C3CEF3}" srcOrd="1" destOrd="0" parTransId="{0FD62657-5010-49FE-A95A-CF90E9A6C0D3}" sibTransId="{D2DC8E6B-9CAF-4161-A705-D2DF70234010}"/>
    <dgm:cxn modelId="{01F81E98-254C-4B18-8557-22EBCEF70D7E}" type="presOf" srcId="{ECFD8343-B507-433F-96EF-3BA893C3CEF3}" destId="{E8B1A32D-B858-4097-AA84-613E20E5B4C4}" srcOrd="0" destOrd="0" presId="urn:microsoft.com/office/officeart/2005/8/layout/hierarchy1"/>
    <dgm:cxn modelId="{C7445799-91F5-4BEC-8F45-A16DCC68074A}" type="presOf" srcId="{EF3F8EE8-C95D-4739-B13D-9B16B928D696}" destId="{5357F112-7AD0-46DB-B33F-E0D27BE8CE4E}" srcOrd="0" destOrd="0" presId="urn:microsoft.com/office/officeart/2005/8/layout/hierarchy1"/>
    <dgm:cxn modelId="{E2122C9D-15B7-4EE2-A61B-2E7678E837A4}" srcId="{0AF5EC21-949B-4BD4-A5EE-AA70DF09CC5C}" destId="{C939BCBF-E6DC-404D-B60B-0035F898B21C}" srcOrd="0" destOrd="0" parTransId="{EF3F8EE8-C95D-4739-B13D-9B16B928D696}" sibTransId="{84970241-44BE-4BE8-A382-11889E012F41}"/>
    <dgm:cxn modelId="{A135DA9D-43E6-4CE2-AE61-D9F3C3E61221}" type="presOf" srcId="{DAC311AB-BDFD-4026-8E8C-D7F44AE0E27F}" destId="{F6B68D15-AC93-48F7-8B1B-DE29238037B1}" srcOrd="0" destOrd="0" presId="urn:microsoft.com/office/officeart/2005/8/layout/hierarchy1"/>
    <dgm:cxn modelId="{12CC499E-2EF9-4991-89D4-A6C3FB8D1DFF}" type="presOf" srcId="{543548EE-BC11-4AD4-A72B-9E836BD5B865}" destId="{1BD9ED57-F63A-4512-94B4-8A2E66931752}" srcOrd="0" destOrd="0" presId="urn:microsoft.com/office/officeart/2005/8/layout/hierarchy1"/>
    <dgm:cxn modelId="{215F709E-CB6F-4F3C-BAA0-D292EE00D989}" type="presOf" srcId="{2E8F7767-9019-4EBD-B4AD-0440F7877C47}" destId="{29403539-48EE-4E7F-B264-050002318DAE}" srcOrd="0" destOrd="0" presId="urn:microsoft.com/office/officeart/2005/8/layout/hierarchy1"/>
    <dgm:cxn modelId="{70460CA4-A3E2-4F22-8033-F85E07216C9F}" type="presOf" srcId="{677EBE69-8EC6-440A-B76A-7F3464C1D53C}" destId="{B40656D7-58B8-47F4-AC5D-21FF7345AA3F}" srcOrd="0" destOrd="0" presId="urn:microsoft.com/office/officeart/2005/8/layout/hierarchy1"/>
    <dgm:cxn modelId="{DFE978A5-FD8C-4D47-85A3-FE2338A7EA8C}" type="presOf" srcId="{64B8DFDA-F256-45EF-84DC-76C9C28B4CF3}" destId="{25627D0D-348A-4C26-9040-07FAA91835F8}" srcOrd="0" destOrd="0" presId="urn:microsoft.com/office/officeart/2005/8/layout/hierarchy1"/>
    <dgm:cxn modelId="{2C6BA1A7-3214-40A9-A253-ABA105F16E91}" type="presOf" srcId="{B7C4BABD-B860-425C-9792-86DBE7A7D7C8}" destId="{F06F4221-46F5-4CD6-8AAA-D54BD593AD5F}" srcOrd="0" destOrd="0" presId="urn:microsoft.com/office/officeart/2005/8/layout/hierarchy1"/>
    <dgm:cxn modelId="{6D03B9AC-6903-43F7-AA80-A871AAFF378F}" type="presOf" srcId="{04FD7FCB-8B49-486C-8293-C0A888833FEA}" destId="{9C17FE7B-0116-44EE-AACF-A3CBCC8D964E}" srcOrd="0" destOrd="0" presId="urn:microsoft.com/office/officeart/2005/8/layout/hierarchy1"/>
    <dgm:cxn modelId="{A8BB18AF-DF14-4DBC-AD05-960C7FD475AF}" srcId="{BC90B484-E93C-4E80-A1D3-8DEA14426534}" destId="{290D3532-A2DC-429C-ADF5-FF14721CBC3C}" srcOrd="0" destOrd="0" parTransId="{88C52F2F-83B6-4621-B298-A99E9FF70E38}" sibTransId="{3FB488C1-CFAA-494E-8B31-565E867D7022}"/>
    <dgm:cxn modelId="{3005CFAF-A22C-459D-B586-5F468D5EE045}" type="presOf" srcId="{88C52F2F-83B6-4621-B298-A99E9FF70E38}" destId="{40C0FF0C-6E58-4E6C-92BF-4EEFCA80779A}" srcOrd="0" destOrd="0" presId="urn:microsoft.com/office/officeart/2005/8/layout/hierarchy1"/>
    <dgm:cxn modelId="{8DBDC8B3-1B8D-48E2-A8D2-1D4C767F8FC5}" srcId="{1E70C24A-EE8B-4BEE-8A74-EEAC9B668FAA}" destId="{11B2D88C-A3A4-4824-8F9A-53418DA6B1C9}" srcOrd="0" destOrd="0" parTransId="{17ACA3AB-CA09-4CA8-890B-497F0B1F7DBF}" sibTransId="{58871CED-2E2F-4262-B41F-7C2A0658AF3A}"/>
    <dgm:cxn modelId="{B14E79B7-26F9-41EE-906E-764859443234}" srcId="{2C88D7EE-B066-49CE-9AFB-3C9BB038D2A0}" destId="{0AF5EC21-949B-4BD4-A5EE-AA70DF09CC5C}" srcOrd="0" destOrd="0" parTransId="{488F9F29-2FB9-416C-BCFE-914D96733D38}" sibTransId="{F8CCCEDC-A5DD-4A8D-B8E5-9D77CD5A3601}"/>
    <dgm:cxn modelId="{230A2BC9-C2EF-48F8-809D-4CAD2A40C1B9}" srcId="{1266C92F-B21B-4A40-A1BF-3E4C5780A146}" destId="{BC90B484-E93C-4E80-A1D3-8DEA14426534}" srcOrd="0" destOrd="0" parTransId="{CBC12A62-651F-496B-8D31-14A4BC206028}" sibTransId="{F6141585-85C6-4CD2-A536-09A596023BCE}"/>
    <dgm:cxn modelId="{5CE86CDE-96F5-4FA4-BD37-83E63E1F7B7C}" type="presOf" srcId="{1266C92F-B21B-4A40-A1BF-3E4C5780A146}" destId="{941DF5F0-C90C-461F-8CDB-AB4FC132BF66}" srcOrd="0" destOrd="0" presId="urn:microsoft.com/office/officeart/2005/8/layout/hierarchy1"/>
    <dgm:cxn modelId="{AEDBB4DF-7B22-46ED-85A6-15CC43EE3887}" type="presOf" srcId="{C939BCBF-E6DC-404D-B60B-0035F898B21C}" destId="{C05781E1-2AD0-4E9B-91BC-12D3365A41A1}" srcOrd="0" destOrd="0" presId="urn:microsoft.com/office/officeart/2005/8/layout/hierarchy1"/>
    <dgm:cxn modelId="{619DFEDF-C48D-4DF4-BE7C-8BB3686C5845}" type="presOf" srcId="{086B2BCA-21A8-4DD8-B31D-0134323BC4CF}" destId="{04FFDC11-D065-4936-9E7C-ECF9870AFAC6}" srcOrd="0" destOrd="0" presId="urn:microsoft.com/office/officeart/2005/8/layout/hierarchy1"/>
    <dgm:cxn modelId="{A6DAE9E6-B67F-40E6-AAF1-E8BBD9BD3723}" srcId="{290D3532-A2DC-429C-ADF5-FF14721CBC3C}" destId="{086B2BCA-21A8-4DD8-B31D-0134323BC4CF}" srcOrd="0" destOrd="0" parTransId="{513B272E-469B-4F59-9EF2-FB273B2EB4C9}" sibTransId="{98F95879-A0E3-45B8-A075-EE769B8AC8D7}"/>
    <dgm:cxn modelId="{943BCFE7-D9D0-4482-804E-4932FE1FA41F}" type="presOf" srcId="{20E90B41-F3A9-451F-959D-8247CC5DCC97}" destId="{8C9B20F3-9B08-4B84-8AE1-CC2076EFF238}" srcOrd="0" destOrd="0" presId="urn:microsoft.com/office/officeart/2005/8/layout/hierarchy1"/>
    <dgm:cxn modelId="{85F262EF-49AA-4E32-BA13-90E0DD64FD1C}" type="presOf" srcId="{BC90B484-E93C-4E80-A1D3-8DEA14426534}" destId="{ACC1E58E-7B26-4316-99B0-33F90E3A9BB3}" srcOrd="0" destOrd="0" presId="urn:microsoft.com/office/officeart/2005/8/layout/hierarchy1"/>
    <dgm:cxn modelId="{5D8CE7F0-839E-410C-83F8-A82CBCE0BC6D}" type="presOf" srcId="{3760EA61-AD45-43F3-8B14-E917A24925EC}" destId="{4034995D-4188-4B18-9B1D-6F62BDB5249A}" srcOrd="0" destOrd="0" presId="urn:microsoft.com/office/officeart/2005/8/layout/hierarchy1"/>
    <dgm:cxn modelId="{92600DF8-94CC-4D86-8D73-F397B1F7FFF2}" type="presOf" srcId="{513B272E-469B-4F59-9EF2-FB273B2EB4C9}" destId="{E3EAE856-1917-4567-B75A-F21E3B582137}" srcOrd="0" destOrd="0" presId="urn:microsoft.com/office/officeart/2005/8/layout/hierarchy1"/>
    <dgm:cxn modelId="{A5400DFC-1F7A-440E-B3AC-7ED86AD1AF5B}" type="presOf" srcId="{290D3532-A2DC-429C-ADF5-FF14721CBC3C}" destId="{E415C8DF-D962-4DEA-9756-D89D8F523261}" srcOrd="0" destOrd="0" presId="urn:microsoft.com/office/officeart/2005/8/layout/hierarchy1"/>
    <dgm:cxn modelId="{5B4C97FD-E0CB-47EA-B198-6C9D6FBB0B24}" type="presOf" srcId="{44FC4B54-DCC1-4D0A-8B7E-FC7A0E3AB6D1}" destId="{2F68E0CC-164D-43FB-A2FB-B73B8CBF795C}" srcOrd="0" destOrd="0" presId="urn:microsoft.com/office/officeart/2005/8/layout/hierarchy1"/>
    <dgm:cxn modelId="{034FD5FF-8821-49C0-B3FF-6D97A52325A5}" type="presOf" srcId="{2C88D7EE-B066-49CE-9AFB-3C9BB038D2A0}" destId="{ACBC721F-8AFD-48C3-A740-100DE3A49BC2}" srcOrd="0" destOrd="0" presId="urn:microsoft.com/office/officeart/2005/8/layout/hierarchy1"/>
    <dgm:cxn modelId="{012D600A-6CFE-45C0-85CA-2FF3AFD8B532}" type="presParOf" srcId="{29403539-48EE-4E7F-B264-050002318DAE}" destId="{1D779D74-D64D-409E-8742-F4FBA990072B}" srcOrd="0" destOrd="0" presId="urn:microsoft.com/office/officeart/2005/8/layout/hierarchy1"/>
    <dgm:cxn modelId="{31B0D38E-DF6A-4B09-962E-4E77D8DA1DC8}" type="presParOf" srcId="{1D779D74-D64D-409E-8742-F4FBA990072B}" destId="{CC6DE41F-051F-4C25-A5EC-1140C99977E7}" srcOrd="0" destOrd="0" presId="urn:microsoft.com/office/officeart/2005/8/layout/hierarchy1"/>
    <dgm:cxn modelId="{E94EA108-7BAD-4866-AD4C-3DF4BF774963}" type="presParOf" srcId="{CC6DE41F-051F-4C25-A5EC-1140C99977E7}" destId="{687150B0-B6BA-41B8-9F34-2B9FCDDC66CB}" srcOrd="0" destOrd="0" presId="urn:microsoft.com/office/officeart/2005/8/layout/hierarchy1"/>
    <dgm:cxn modelId="{A841C01E-6CBD-4830-93E2-2ECDB2C96D51}" type="presParOf" srcId="{CC6DE41F-051F-4C25-A5EC-1140C99977E7}" destId="{941DF5F0-C90C-461F-8CDB-AB4FC132BF66}" srcOrd="1" destOrd="0" presId="urn:microsoft.com/office/officeart/2005/8/layout/hierarchy1"/>
    <dgm:cxn modelId="{C3E1FB05-409C-429D-A267-0BE0EE112CA6}" type="presParOf" srcId="{1D779D74-D64D-409E-8742-F4FBA990072B}" destId="{799DD8F9-5FD2-491C-9433-76DEB01C4C6A}" srcOrd="1" destOrd="0" presId="urn:microsoft.com/office/officeart/2005/8/layout/hierarchy1"/>
    <dgm:cxn modelId="{7A904F3E-733D-45EC-95B6-77A6C1749B9C}" type="presParOf" srcId="{799DD8F9-5FD2-491C-9433-76DEB01C4C6A}" destId="{A5AECAF6-636D-4604-8E7B-51677673E0B4}" srcOrd="0" destOrd="0" presId="urn:microsoft.com/office/officeart/2005/8/layout/hierarchy1"/>
    <dgm:cxn modelId="{8A30D4CB-6BC3-4D3B-B6AC-CE66DB0C680A}" type="presParOf" srcId="{799DD8F9-5FD2-491C-9433-76DEB01C4C6A}" destId="{045EF01A-CC87-4961-87AD-F251B3B76AF8}" srcOrd="1" destOrd="0" presId="urn:microsoft.com/office/officeart/2005/8/layout/hierarchy1"/>
    <dgm:cxn modelId="{4E9942CB-D918-4338-AC91-98E1E2316552}" type="presParOf" srcId="{045EF01A-CC87-4961-87AD-F251B3B76AF8}" destId="{A299256A-A175-4149-809D-31F076F46D7A}" srcOrd="0" destOrd="0" presId="urn:microsoft.com/office/officeart/2005/8/layout/hierarchy1"/>
    <dgm:cxn modelId="{3E4907B5-39E0-45CF-AE4D-B9FBB35AC2DB}" type="presParOf" srcId="{A299256A-A175-4149-809D-31F076F46D7A}" destId="{71262B42-D35E-473D-9889-1589965FAD14}" srcOrd="0" destOrd="0" presId="urn:microsoft.com/office/officeart/2005/8/layout/hierarchy1"/>
    <dgm:cxn modelId="{D34CB9C1-D4F3-4969-9C8E-7F72C2F09DF2}" type="presParOf" srcId="{A299256A-A175-4149-809D-31F076F46D7A}" destId="{ACC1E58E-7B26-4316-99B0-33F90E3A9BB3}" srcOrd="1" destOrd="0" presId="urn:microsoft.com/office/officeart/2005/8/layout/hierarchy1"/>
    <dgm:cxn modelId="{A20E3374-2482-4A5D-9EDD-3381FD239753}" type="presParOf" srcId="{045EF01A-CC87-4961-87AD-F251B3B76AF8}" destId="{E36F4F99-BF2A-4286-BEC8-8F003E6D1F16}" srcOrd="1" destOrd="0" presId="urn:microsoft.com/office/officeart/2005/8/layout/hierarchy1"/>
    <dgm:cxn modelId="{58087E1C-CB9B-44B5-A540-AFE8C807AE3F}" type="presParOf" srcId="{E36F4F99-BF2A-4286-BEC8-8F003E6D1F16}" destId="{40C0FF0C-6E58-4E6C-92BF-4EEFCA80779A}" srcOrd="0" destOrd="0" presId="urn:microsoft.com/office/officeart/2005/8/layout/hierarchy1"/>
    <dgm:cxn modelId="{6729DCF9-A587-46F7-A0A6-4F5E890B4940}" type="presParOf" srcId="{E36F4F99-BF2A-4286-BEC8-8F003E6D1F16}" destId="{3A55244A-D30B-4832-A4AE-C5ECDF31DCD4}" srcOrd="1" destOrd="0" presId="urn:microsoft.com/office/officeart/2005/8/layout/hierarchy1"/>
    <dgm:cxn modelId="{9236F758-231B-4FBE-8F3C-0C9B419C66FC}" type="presParOf" srcId="{3A55244A-D30B-4832-A4AE-C5ECDF31DCD4}" destId="{A6DBF8BD-7E1F-4212-B074-1FD1B9499D01}" srcOrd="0" destOrd="0" presId="urn:microsoft.com/office/officeart/2005/8/layout/hierarchy1"/>
    <dgm:cxn modelId="{631B1455-53C3-4499-BA9E-B17712BB5DFA}" type="presParOf" srcId="{A6DBF8BD-7E1F-4212-B074-1FD1B9499D01}" destId="{C23FC78D-60B3-4969-99DD-433CA29A0AE2}" srcOrd="0" destOrd="0" presId="urn:microsoft.com/office/officeart/2005/8/layout/hierarchy1"/>
    <dgm:cxn modelId="{B57000B8-FEFE-4C38-9555-AF4FC3B87C41}" type="presParOf" srcId="{A6DBF8BD-7E1F-4212-B074-1FD1B9499D01}" destId="{E415C8DF-D962-4DEA-9756-D89D8F523261}" srcOrd="1" destOrd="0" presId="urn:microsoft.com/office/officeart/2005/8/layout/hierarchy1"/>
    <dgm:cxn modelId="{34214812-A64A-40A5-8CDE-271CE2CC0376}" type="presParOf" srcId="{3A55244A-D30B-4832-A4AE-C5ECDF31DCD4}" destId="{93796416-9CBA-49D1-9F7F-38A4513B6818}" srcOrd="1" destOrd="0" presId="urn:microsoft.com/office/officeart/2005/8/layout/hierarchy1"/>
    <dgm:cxn modelId="{1AD93732-9740-47A4-B5F2-A45F1926F956}" type="presParOf" srcId="{93796416-9CBA-49D1-9F7F-38A4513B6818}" destId="{E3EAE856-1917-4567-B75A-F21E3B582137}" srcOrd="0" destOrd="0" presId="urn:microsoft.com/office/officeart/2005/8/layout/hierarchy1"/>
    <dgm:cxn modelId="{721C0FC5-D730-43F6-9D49-BEE799D3A3C6}" type="presParOf" srcId="{93796416-9CBA-49D1-9F7F-38A4513B6818}" destId="{DCA73828-9EE6-4645-AF7F-41D50A2CBDB2}" srcOrd="1" destOrd="0" presId="urn:microsoft.com/office/officeart/2005/8/layout/hierarchy1"/>
    <dgm:cxn modelId="{827C73C2-8264-4E05-93B8-C19269F31BF7}" type="presParOf" srcId="{DCA73828-9EE6-4645-AF7F-41D50A2CBDB2}" destId="{FBB06DFC-A797-4E4D-9D41-F9E8B7C6F6F4}" srcOrd="0" destOrd="0" presId="urn:microsoft.com/office/officeart/2005/8/layout/hierarchy1"/>
    <dgm:cxn modelId="{BDA91F7A-4CF2-4E8B-8C12-D1B463F6E62D}" type="presParOf" srcId="{FBB06DFC-A797-4E4D-9D41-F9E8B7C6F6F4}" destId="{CCD932DB-DAD0-4A40-B6C8-8975F8C7DFE2}" srcOrd="0" destOrd="0" presId="urn:microsoft.com/office/officeart/2005/8/layout/hierarchy1"/>
    <dgm:cxn modelId="{FD7BDD40-DD51-4B81-AAC0-B6F57C9C44B9}" type="presParOf" srcId="{FBB06DFC-A797-4E4D-9D41-F9E8B7C6F6F4}" destId="{04FFDC11-D065-4936-9E7C-ECF9870AFAC6}" srcOrd="1" destOrd="0" presId="urn:microsoft.com/office/officeart/2005/8/layout/hierarchy1"/>
    <dgm:cxn modelId="{AF2726FE-045D-4D2F-90A4-F336CE1D43A6}" type="presParOf" srcId="{DCA73828-9EE6-4645-AF7F-41D50A2CBDB2}" destId="{28CB5CDD-B557-4CC6-A3DB-7BD206576BB5}" srcOrd="1" destOrd="0" presId="urn:microsoft.com/office/officeart/2005/8/layout/hierarchy1"/>
    <dgm:cxn modelId="{AC52E63A-9D86-4EF8-BC54-D8237DCB4C80}" type="presParOf" srcId="{28CB5CDD-B557-4CC6-A3DB-7BD206576BB5}" destId="{7A4D35D9-DF81-46EF-BABE-CB826D5DD606}" srcOrd="0" destOrd="0" presId="urn:microsoft.com/office/officeart/2005/8/layout/hierarchy1"/>
    <dgm:cxn modelId="{0BEA17E9-9EB6-4E62-9644-E4C05A584A60}" type="presParOf" srcId="{28CB5CDD-B557-4CC6-A3DB-7BD206576BB5}" destId="{81245D5F-365D-4A16-9EA6-7C26468CE85A}" srcOrd="1" destOrd="0" presId="urn:microsoft.com/office/officeart/2005/8/layout/hierarchy1"/>
    <dgm:cxn modelId="{469174EE-E622-48D8-8C67-3BA010CB3854}" type="presParOf" srcId="{81245D5F-365D-4A16-9EA6-7C26468CE85A}" destId="{7451824F-8905-4E1A-B4B3-C8A03643B415}" srcOrd="0" destOrd="0" presId="urn:microsoft.com/office/officeart/2005/8/layout/hierarchy1"/>
    <dgm:cxn modelId="{C5BDD94F-81B1-40FA-AE9B-2589C15646D5}" type="presParOf" srcId="{7451824F-8905-4E1A-B4B3-C8A03643B415}" destId="{E3D009A9-297D-4921-9F0C-F829E47B7CCB}" srcOrd="0" destOrd="0" presId="urn:microsoft.com/office/officeart/2005/8/layout/hierarchy1"/>
    <dgm:cxn modelId="{47964B55-95C6-46E4-B43A-58B4EA6C18BC}" type="presParOf" srcId="{7451824F-8905-4E1A-B4B3-C8A03643B415}" destId="{7550C9B6-68FD-46C8-B55F-E74055751DF5}" srcOrd="1" destOrd="0" presId="urn:microsoft.com/office/officeart/2005/8/layout/hierarchy1"/>
    <dgm:cxn modelId="{6166757C-E23D-4230-8F19-B9949E3A31B4}" type="presParOf" srcId="{81245D5F-365D-4A16-9EA6-7C26468CE85A}" destId="{273F3CE6-A9E6-4937-A68A-F7FF0EB1A7A8}" srcOrd="1" destOrd="0" presId="urn:microsoft.com/office/officeart/2005/8/layout/hierarchy1"/>
    <dgm:cxn modelId="{2C6622BD-FEED-451A-AF9B-286586350BCA}" type="presParOf" srcId="{E36F4F99-BF2A-4286-BEC8-8F003E6D1F16}" destId="{342C8E13-C16C-4CA5-97CD-C2CEF552E357}" srcOrd="2" destOrd="0" presId="urn:microsoft.com/office/officeart/2005/8/layout/hierarchy1"/>
    <dgm:cxn modelId="{7650367E-8126-4802-B1F1-EC9626A01642}" type="presParOf" srcId="{E36F4F99-BF2A-4286-BEC8-8F003E6D1F16}" destId="{1B9BA5DE-5024-43EC-9290-270D741B4914}" srcOrd="3" destOrd="0" presId="urn:microsoft.com/office/officeart/2005/8/layout/hierarchy1"/>
    <dgm:cxn modelId="{58A41D7E-FBB8-423C-83F8-94BAFE9D45ED}" type="presParOf" srcId="{1B9BA5DE-5024-43EC-9290-270D741B4914}" destId="{BA094B16-C206-4267-B407-1F02076C4FCF}" srcOrd="0" destOrd="0" presId="urn:microsoft.com/office/officeart/2005/8/layout/hierarchy1"/>
    <dgm:cxn modelId="{DE919E82-97E4-4C81-B08B-CC53791C6A28}" type="presParOf" srcId="{BA094B16-C206-4267-B407-1F02076C4FCF}" destId="{403D7776-9BE1-4C7C-A7E0-A9F0DD39FE53}" srcOrd="0" destOrd="0" presId="urn:microsoft.com/office/officeart/2005/8/layout/hierarchy1"/>
    <dgm:cxn modelId="{5C712A6A-4157-46B6-AC1F-FBC8503C2AD1}" type="presParOf" srcId="{BA094B16-C206-4267-B407-1F02076C4FCF}" destId="{DBF2F48A-9864-496F-93CF-1AD8CF81B8CC}" srcOrd="1" destOrd="0" presId="urn:microsoft.com/office/officeart/2005/8/layout/hierarchy1"/>
    <dgm:cxn modelId="{D3A68258-CFAC-4A68-8931-F58E232191B3}" type="presParOf" srcId="{1B9BA5DE-5024-43EC-9290-270D741B4914}" destId="{B118B4DB-6131-47E7-A2CB-6162E44A808A}" srcOrd="1" destOrd="0" presId="urn:microsoft.com/office/officeart/2005/8/layout/hierarchy1"/>
    <dgm:cxn modelId="{B8BA8B8F-BEFE-4E07-B9EA-882CF9A57BEA}" type="presParOf" srcId="{B118B4DB-6131-47E7-A2CB-6162E44A808A}" destId="{85BD8990-E856-4463-98EA-7FF3F030F33F}" srcOrd="0" destOrd="0" presId="urn:microsoft.com/office/officeart/2005/8/layout/hierarchy1"/>
    <dgm:cxn modelId="{DC50FB5B-0540-4044-AAF0-22CB45DAF448}" type="presParOf" srcId="{B118B4DB-6131-47E7-A2CB-6162E44A808A}" destId="{A74E84C2-A825-4F49-998A-23403DBAF961}" srcOrd="1" destOrd="0" presId="urn:microsoft.com/office/officeart/2005/8/layout/hierarchy1"/>
    <dgm:cxn modelId="{5CEB2072-FA4B-4349-9AFC-8EFCC5248025}" type="presParOf" srcId="{A74E84C2-A825-4F49-998A-23403DBAF961}" destId="{EAB939E4-A7F0-4B1E-8531-63570DA5EB26}" srcOrd="0" destOrd="0" presId="urn:microsoft.com/office/officeart/2005/8/layout/hierarchy1"/>
    <dgm:cxn modelId="{D5AE5C93-2967-4F6E-A100-07AE99E13910}" type="presParOf" srcId="{EAB939E4-A7F0-4B1E-8531-63570DA5EB26}" destId="{99ECB490-3C86-4206-8BCC-4CE783B53730}" srcOrd="0" destOrd="0" presId="urn:microsoft.com/office/officeart/2005/8/layout/hierarchy1"/>
    <dgm:cxn modelId="{948D4BB0-F3EC-4A0F-A8CB-E3052FB39338}" type="presParOf" srcId="{EAB939E4-A7F0-4B1E-8531-63570DA5EB26}" destId="{69FC0087-58FE-4A03-B8C9-D6276977B6C8}" srcOrd="1" destOrd="0" presId="urn:microsoft.com/office/officeart/2005/8/layout/hierarchy1"/>
    <dgm:cxn modelId="{11BDA868-9E03-4916-B649-1099A8B0CF7C}" type="presParOf" srcId="{A74E84C2-A825-4F49-998A-23403DBAF961}" destId="{D5620722-58CD-4CEE-9AD8-F37022CDA49D}" srcOrd="1" destOrd="0" presId="urn:microsoft.com/office/officeart/2005/8/layout/hierarchy1"/>
    <dgm:cxn modelId="{0197B461-78B2-4853-951F-0825021DD942}" type="presParOf" srcId="{D5620722-58CD-4CEE-9AD8-F37022CDA49D}" destId="{2F68E0CC-164D-43FB-A2FB-B73B8CBF795C}" srcOrd="0" destOrd="0" presId="urn:microsoft.com/office/officeart/2005/8/layout/hierarchy1"/>
    <dgm:cxn modelId="{EE1BAC82-9EFF-4586-BB09-9516686DC36D}" type="presParOf" srcId="{D5620722-58CD-4CEE-9AD8-F37022CDA49D}" destId="{14F46006-A866-4B7F-ACEB-747CABCCC1D6}" srcOrd="1" destOrd="0" presId="urn:microsoft.com/office/officeart/2005/8/layout/hierarchy1"/>
    <dgm:cxn modelId="{70800E3C-EEB7-4452-A817-936133DF9C37}" type="presParOf" srcId="{14F46006-A866-4B7F-ACEB-747CABCCC1D6}" destId="{AB61E2D2-E006-4D4E-9987-7A2160F1A5A5}" srcOrd="0" destOrd="0" presId="urn:microsoft.com/office/officeart/2005/8/layout/hierarchy1"/>
    <dgm:cxn modelId="{B567D518-41B8-44FD-9AA7-68FDE2AC3530}" type="presParOf" srcId="{AB61E2D2-E006-4D4E-9987-7A2160F1A5A5}" destId="{EF0000A6-5B5F-410A-B7BB-B3FBDEEC7359}" srcOrd="0" destOrd="0" presId="urn:microsoft.com/office/officeart/2005/8/layout/hierarchy1"/>
    <dgm:cxn modelId="{E0ED0323-76B8-4155-ABE1-470E4F5CD256}" type="presParOf" srcId="{AB61E2D2-E006-4D4E-9987-7A2160F1A5A5}" destId="{F6B68D15-AC93-48F7-8B1B-DE29238037B1}" srcOrd="1" destOrd="0" presId="urn:microsoft.com/office/officeart/2005/8/layout/hierarchy1"/>
    <dgm:cxn modelId="{559E79D9-706F-42D7-9665-07D68856524B}" type="presParOf" srcId="{14F46006-A866-4B7F-ACEB-747CABCCC1D6}" destId="{3F8B1ABB-DD31-4035-A6D4-7A985E2BAFBB}" srcOrd="1" destOrd="0" presId="urn:microsoft.com/office/officeart/2005/8/layout/hierarchy1"/>
    <dgm:cxn modelId="{34C383EF-3199-4CE5-A664-214E1006F59E}" type="presParOf" srcId="{3F8B1ABB-DD31-4035-A6D4-7A985E2BAFBB}" destId="{25627D0D-348A-4C26-9040-07FAA91835F8}" srcOrd="0" destOrd="0" presId="urn:microsoft.com/office/officeart/2005/8/layout/hierarchy1"/>
    <dgm:cxn modelId="{B6D14000-1B17-4EA0-8F1B-62A1B20ED2F7}" type="presParOf" srcId="{3F8B1ABB-DD31-4035-A6D4-7A985E2BAFBB}" destId="{2DFA5A03-0E6A-4A83-830B-7538465844B7}" srcOrd="1" destOrd="0" presId="urn:microsoft.com/office/officeart/2005/8/layout/hierarchy1"/>
    <dgm:cxn modelId="{84F17890-B388-45A7-8011-0554C45BAC64}" type="presParOf" srcId="{2DFA5A03-0E6A-4A83-830B-7538465844B7}" destId="{2049D733-8B6A-4D8F-90C5-5F20D980C5A0}" srcOrd="0" destOrd="0" presId="urn:microsoft.com/office/officeart/2005/8/layout/hierarchy1"/>
    <dgm:cxn modelId="{012805AB-D455-459E-BC1E-AA2FA2ECDA62}" type="presParOf" srcId="{2049D733-8B6A-4D8F-90C5-5F20D980C5A0}" destId="{8F928AD6-255B-4C28-A3F2-47BD4F446380}" srcOrd="0" destOrd="0" presId="urn:microsoft.com/office/officeart/2005/8/layout/hierarchy1"/>
    <dgm:cxn modelId="{F00914EC-822F-4FB6-AF27-895E74BA0E36}" type="presParOf" srcId="{2049D733-8B6A-4D8F-90C5-5F20D980C5A0}" destId="{70943AAB-9D7A-44AA-AB8B-D64AFBBFDA7C}" srcOrd="1" destOrd="0" presId="urn:microsoft.com/office/officeart/2005/8/layout/hierarchy1"/>
    <dgm:cxn modelId="{4E251F48-24DB-4567-B767-BB1634A26E62}" type="presParOf" srcId="{2DFA5A03-0E6A-4A83-830B-7538465844B7}" destId="{F1CBD52B-9630-4B69-81A0-8A2519839458}" srcOrd="1" destOrd="0" presId="urn:microsoft.com/office/officeart/2005/8/layout/hierarchy1"/>
    <dgm:cxn modelId="{E82CB0D8-6FAF-4F2B-A40F-CB032FB2168A}" type="presParOf" srcId="{D5620722-58CD-4CEE-9AD8-F37022CDA49D}" destId="{0F95A58A-7873-4846-AA57-A405000BD272}" srcOrd="2" destOrd="0" presId="urn:microsoft.com/office/officeart/2005/8/layout/hierarchy1"/>
    <dgm:cxn modelId="{FB6903E9-A986-4453-B229-437EF8E0E26F}" type="presParOf" srcId="{D5620722-58CD-4CEE-9AD8-F37022CDA49D}" destId="{485B8BF0-1DF4-494D-8D44-B5432B10E041}" srcOrd="3" destOrd="0" presId="urn:microsoft.com/office/officeart/2005/8/layout/hierarchy1"/>
    <dgm:cxn modelId="{91F01B19-208A-40CE-A3E6-2CE5F37F75C9}" type="presParOf" srcId="{485B8BF0-1DF4-494D-8D44-B5432B10E041}" destId="{41A6C3EE-CE21-48DE-9C6D-093528F100D1}" srcOrd="0" destOrd="0" presId="urn:microsoft.com/office/officeart/2005/8/layout/hierarchy1"/>
    <dgm:cxn modelId="{27C5DEC3-FD73-40B8-93C0-B63DBB884520}" type="presParOf" srcId="{41A6C3EE-CE21-48DE-9C6D-093528F100D1}" destId="{4074BBFD-BE6C-443F-9138-3DB48C2B2DEB}" srcOrd="0" destOrd="0" presId="urn:microsoft.com/office/officeart/2005/8/layout/hierarchy1"/>
    <dgm:cxn modelId="{A854F740-F569-45BF-A4F5-12A17F8532D0}" type="presParOf" srcId="{41A6C3EE-CE21-48DE-9C6D-093528F100D1}" destId="{E8B1A32D-B858-4097-AA84-613E20E5B4C4}" srcOrd="1" destOrd="0" presId="urn:microsoft.com/office/officeart/2005/8/layout/hierarchy1"/>
    <dgm:cxn modelId="{86827CD1-9332-4E51-9066-EB6B79312A26}" type="presParOf" srcId="{485B8BF0-1DF4-494D-8D44-B5432B10E041}" destId="{CE4EC570-2A63-4782-9C86-8A24202AECEB}" srcOrd="1" destOrd="0" presId="urn:microsoft.com/office/officeart/2005/8/layout/hierarchy1"/>
    <dgm:cxn modelId="{4E2EAC86-24B9-4C93-B9D8-AB32112D4133}" type="presParOf" srcId="{B118B4DB-6131-47E7-A2CB-6162E44A808A}" destId="{B40656D7-58B8-47F4-AC5D-21FF7345AA3F}" srcOrd="2" destOrd="0" presId="urn:microsoft.com/office/officeart/2005/8/layout/hierarchy1"/>
    <dgm:cxn modelId="{BC8246E6-9B56-4EEC-AA9F-25EB5B725226}" type="presParOf" srcId="{B118B4DB-6131-47E7-A2CB-6162E44A808A}" destId="{094547FE-1922-4A63-B67F-726B459F9444}" srcOrd="3" destOrd="0" presId="urn:microsoft.com/office/officeart/2005/8/layout/hierarchy1"/>
    <dgm:cxn modelId="{2FD65D51-720B-4152-AAB2-3D0D46C8F4F2}" type="presParOf" srcId="{094547FE-1922-4A63-B67F-726B459F9444}" destId="{8138D7FC-DAC8-44ED-B848-B280B04ED215}" srcOrd="0" destOrd="0" presId="urn:microsoft.com/office/officeart/2005/8/layout/hierarchy1"/>
    <dgm:cxn modelId="{A265580B-1812-4851-BD4C-10B0B77F6D25}" type="presParOf" srcId="{8138D7FC-DAC8-44ED-B848-B280B04ED215}" destId="{38F79E68-C2F3-467C-A89F-7BACF9821F47}" srcOrd="0" destOrd="0" presId="urn:microsoft.com/office/officeart/2005/8/layout/hierarchy1"/>
    <dgm:cxn modelId="{3F4718BB-CAF2-4D07-949A-7637E9CB7A91}" type="presParOf" srcId="{8138D7FC-DAC8-44ED-B848-B280B04ED215}" destId="{ACBC721F-8AFD-48C3-A740-100DE3A49BC2}" srcOrd="1" destOrd="0" presId="urn:microsoft.com/office/officeart/2005/8/layout/hierarchy1"/>
    <dgm:cxn modelId="{79935D89-3C56-48B3-A21C-8F47E66EEA2E}" type="presParOf" srcId="{094547FE-1922-4A63-B67F-726B459F9444}" destId="{72F8971B-0CAC-4687-A8D1-0E2BFA36CB3B}" srcOrd="1" destOrd="0" presId="urn:microsoft.com/office/officeart/2005/8/layout/hierarchy1"/>
    <dgm:cxn modelId="{E9ABFE0F-EA12-44FA-B4E5-5BEC7B513EC6}" type="presParOf" srcId="{72F8971B-0CAC-4687-A8D1-0E2BFA36CB3B}" destId="{89D26DE8-9841-43E2-A24E-9DB2D277582E}" srcOrd="0" destOrd="0" presId="urn:microsoft.com/office/officeart/2005/8/layout/hierarchy1"/>
    <dgm:cxn modelId="{23A2E4A4-DC4A-4CED-A6A0-8E22B5F1D406}" type="presParOf" srcId="{72F8971B-0CAC-4687-A8D1-0E2BFA36CB3B}" destId="{0AE64767-FB86-444C-B153-692D88E88352}" srcOrd="1" destOrd="0" presId="urn:microsoft.com/office/officeart/2005/8/layout/hierarchy1"/>
    <dgm:cxn modelId="{81DFBDB9-67EC-41CB-B74A-1E166302AF9C}" type="presParOf" srcId="{0AE64767-FB86-444C-B153-692D88E88352}" destId="{5D4DE7C0-720C-47DF-BE69-A67C211B2C9D}" srcOrd="0" destOrd="0" presId="urn:microsoft.com/office/officeart/2005/8/layout/hierarchy1"/>
    <dgm:cxn modelId="{A5856F29-71EF-4838-8B62-4A924F627CF4}" type="presParOf" srcId="{5D4DE7C0-720C-47DF-BE69-A67C211B2C9D}" destId="{48532F89-B47E-4182-BEDD-D085A68212F4}" srcOrd="0" destOrd="0" presId="urn:microsoft.com/office/officeart/2005/8/layout/hierarchy1"/>
    <dgm:cxn modelId="{52A73076-8218-402A-82B5-2D1CA504342A}" type="presParOf" srcId="{5D4DE7C0-720C-47DF-BE69-A67C211B2C9D}" destId="{1F2DC637-91CB-4845-B47A-27602BB53EB5}" srcOrd="1" destOrd="0" presId="urn:microsoft.com/office/officeart/2005/8/layout/hierarchy1"/>
    <dgm:cxn modelId="{D8EA6802-0161-49C4-A284-1AE0338D4401}" type="presParOf" srcId="{0AE64767-FB86-444C-B153-692D88E88352}" destId="{48FED44E-8927-4A6A-B6DB-93C4FC18236D}" srcOrd="1" destOrd="0" presId="urn:microsoft.com/office/officeart/2005/8/layout/hierarchy1"/>
    <dgm:cxn modelId="{C6161341-E316-49C0-A948-001924AD5384}" type="presParOf" srcId="{48FED44E-8927-4A6A-B6DB-93C4FC18236D}" destId="{5357F112-7AD0-46DB-B33F-E0D27BE8CE4E}" srcOrd="0" destOrd="0" presId="urn:microsoft.com/office/officeart/2005/8/layout/hierarchy1"/>
    <dgm:cxn modelId="{669DD3F1-E88D-4A62-83DE-24616C09F09A}" type="presParOf" srcId="{48FED44E-8927-4A6A-B6DB-93C4FC18236D}" destId="{240DD427-F422-4B57-A020-AE6DCBCD62E9}" srcOrd="1" destOrd="0" presId="urn:microsoft.com/office/officeart/2005/8/layout/hierarchy1"/>
    <dgm:cxn modelId="{703FF3AA-8521-42B7-86D0-08439B93A68D}" type="presParOf" srcId="{240DD427-F422-4B57-A020-AE6DCBCD62E9}" destId="{05137E8A-4CA6-41D1-8BAD-407380FED461}" srcOrd="0" destOrd="0" presId="urn:microsoft.com/office/officeart/2005/8/layout/hierarchy1"/>
    <dgm:cxn modelId="{85F00878-4BBE-4B29-AB82-4AE685138624}" type="presParOf" srcId="{05137E8A-4CA6-41D1-8BAD-407380FED461}" destId="{FA7F7556-9DD7-4415-8C37-747249B59033}" srcOrd="0" destOrd="0" presId="urn:microsoft.com/office/officeart/2005/8/layout/hierarchy1"/>
    <dgm:cxn modelId="{7ABB5D3B-205D-42F6-BCC3-E3BA84540758}" type="presParOf" srcId="{05137E8A-4CA6-41D1-8BAD-407380FED461}" destId="{C05781E1-2AD0-4E9B-91BC-12D3365A41A1}" srcOrd="1" destOrd="0" presId="urn:microsoft.com/office/officeart/2005/8/layout/hierarchy1"/>
    <dgm:cxn modelId="{17280E85-CBE7-4F41-AA72-EA719666C3A4}" type="presParOf" srcId="{240DD427-F422-4B57-A020-AE6DCBCD62E9}" destId="{F556F7A8-E629-4D8D-AB87-39AC91A4E75A}" srcOrd="1" destOrd="0" presId="urn:microsoft.com/office/officeart/2005/8/layout/hierarchy1"/>
    <dgm:cxn modelId="{FA85085C-A956-49B4-84BD-40A0DA322B40}" type="presParOf" srcId="{72F8971B-0CAC-4687-A8D1-0E2BFA36CB3B}" destId="{99B177D8-5A4C-4EB2-9380-7E037778A82E}" srcOrd="2" destOrd="0" presId="urn:microsoft.com/office/officeart/2005/8/layout/hierarchy1"/>
    <dgm:cxn modelId="{6B6E83D0-4DEC-4007-82F6-4C37BAF628CC}" type="presParOf" srcId="{72F8971B-0CAC-4687-A8D1-0E2BFA36CB3B}" destId="{8670DD57-5EC6-4F2B-BB4A-B32FDA022C40}" srcOrd="3" destOrd="0" presId="urn:microsoft.com/office/officeart/2005/8/layout/hierarchy1"/>
    <dgm:cxn modelId="{5BB8F8FB-424B-4B81-ADD1-0FE65FA53D1F}" type="presParOf" srcId="{8670DD57-5EC6-4F2B-BB4A-B32FDA022C40}" destId="{57F69DA3-65F3-481E-BA34-380D7A80A824}" srcOrd="0" destOrd="0" presId="urn:microsoft.com/office/officeart/2005/8/layout/hierarchy1"/>
    <dgm:cxn modelId="{1A4E3CB2-0FA6-4D07-B7AB-B21F77271A30}" type="presParOf" srcId="{57F69DA3-65F3-481E-BA34-380D7A80A824}" destId="{0DCE6F37-6FEC-421D-ADD0-62F800CD73C3}" srcOrd="0" destOrd="0" presId="urn:microsoft.com/office/officeart/2005/8/layout/hierarchy1"/>
    <dgm:cxn modelId="{188122C3-3637-49BF-946D-AE2A8292A0BB}" type="presParOf" srcId="{57F69DA3-65F3-481E-BA34-380D7A80A824}" destId="{F06F4221-46F5-4CD6-8AAA-D54BD593AD5F}" srcOrd="1" destOrd="0" presId="urn:microsoft.com/office/officeart/2005/8/layout/hierarchy1"/>
    <dgm:cxn modelId="{F3D431D2-60E6-4416-87BF-E0C20146F7D1}" type="presParOf" srcId="{8670DD57-5EC6-4F2B-BB4A-B32FDA022C40}" destId="{2BF2D4E4-4D94-4367-9898-D58CAF7811A4}" srcOrd="1" destOrd="0" presId="urn:microsoft.com/office/officeart/2005/8/layout/hierarchy1"/>
    <dgm:cxn modelId="{4190A7B0-E64D-47B0-9D74-58B2EF8AC483}" type="presParOf" srcId="{799DD8F9-5FD2-491C-9433-76DEB01C4C6A}" destId="{E4147852-CEF1-4071-9F22-73132AA13D61}" srcOrd="2" destOrd="0" presId="urn:microsoft.com/office/officeart/2005/8/layout/hierarchy1"/>
    <dgm:cxn modelId="{33FD4B4B-6BAE-4932-BF88-AD25B98F287A}" type="presParOf" srcId="{799DD8F9-5FD2-491C-9433-76DEB01C4C6A}" destId="{DD9B07E6-0E53-4F5B-B845-CC11D1434432}" srcOrd="3" destOrd="0" presId="urn:microsoft.com/office/officeart/2005/8/layout/hierarchy1"/>
    <dgm:cxn modelId="{9C0483BE-3B57-42FD-AE5C-CF2C754DE5AC}" type="presParOf" srcId="{DD9B07E6-0E53-4F5B-B845-CC11D1434432}" destId="{FB6D77B4-2369-4A08-BD9A-ABE765AA658D}" srcOrd="0" destOrd="0" presId="urn:microsoft.com/office/officeart/2005/8/layout/hierarchy1"/>
    <dgm:cxn modelId="{EAD5670D-65A1-424F-905B-3C0A7C9914E6}" type="presParOf" srcId="{FB6D77B4-2369-4A08-BD9A-ABE765AA658D}" destId="{63147369-4517-4698-B4DC-CE103D0F212B}" srcOrd="0" destOrd="0" presId="urn:microsoft.com/office/officeart/2005/8/layout/hierarchy1"/>
    <dgm:cxn modelId="{39A46BCC-96AB-4C09-BDAE-6DB0C70697A2}" type="presParOf" srcId="{FB6D77B4-2369-4A08-BD9A-ABE765AA658D}" destId="{9D2FEDA8-1403-4E44-9A26-CD2AE0EDDF03}" srcOrd="1" destOrd="0" presId="urn:microsoft.com/office/officeart/2005/8/layout/hierarchy1"/>
    <dgm:cxn modelId="{6C721E0F-8CED-447A-94AB-43F1967D6EA3}" type="presParOf" srcId="{DD9B07E6-0E53-4F5B-B845-CC11D1434432}" destId="{80361EC2-2F1B-48AD-A1EB-D7C31D0C517F}" srcOrd="1" destOrd="0" presId="urn:microsoft.com/office/officeart/2005/8/layout/hierarchy1"/>
    <dgm:cxn modelId="{0EFBA180-5DC4-4C67-8CA3-2BD2F86CCF21}" type="presParOf" srcId="{80361EC2-2F1B-48AD-A1EB-D7C31D0C517F}" destId="{9BDB94C1-5340-4B3C-B0E9-6613FB30417C}" srcOrd="0" destOrd="0" presId="urn:microsoft.com/office/officeart/2005/8/layout/hierarchy1"/>
    <dgm:cxn modelId="{F5478834-750C-42B4-97E0-211F4142867B}" type="presParOf" srcId="{80361EC2-2F1B-48AD-A1EB-D7C31D0C517F}" destId="{D07755BE-2064-45A2-A4E4-43A1BB28CD3D}" srcOrd="1" destOrd="0" presId="urn:microsoft.com/office/officeart/2005/8/layout/hierarchy1"/>
    <dgm:cxn modelId="{4B149145-0546-409B-A8C1-3E687DBE59AA}" type="presParOf" srcId="{D07755BE-2064-45A2-A4E4-43A1BB28CD3D}" destId="{6B79DB6D-F878-4B84-AD56-8074193BBCDC}" srcOrd="0" destOrd="0" presId="urn:microsoft.com/office/officeart/2005/8/layout/hierarchy1"/>
    <dgm:cxn modelId="{58FBBE57-F7A6-4770-B86F-96A76A62559B}" type="presParOf" srcId="{6B79DB6D-F878-4B84-AD56-8074193BBCDC}" destId="{D0FD5476-3F52-4F85-B5B7-71FF8EF86691}" srcOrd="0" destOrd="0" presId="urn:microsoft.com/office/officeart/2005/8/layout/hierarchy1"/>
    <dgm:cxn modelId="{280DD421-7202-49FB-8954-E7A80C4C0DF0}" type="presParOf" srcId="{6B79DB6D-F878-4B84-AD56-8074193BBCDC}" destId="{76013C8F-F8C2-4104-9F3E-73207DAB2080}" srcOrd="1" destOrd="0" presId="urn:microsoft.com/office/officeart/2005/8/layout/hierarchy1"/>
    <dgm:cxn modelId="{03C01E5E-A0C4-4F1E-9409-D5E02EAD8882}" type="presParOf" srcId="{D07755BE-2064-45A2-A4E4-43A1BB28CD3D}" destId="{E975909D-0E82-430C-8D84-5F209A22DDA9}" srcOrd="1" destOrd="0" presId="urn:microsoft.com/office/officeart/2005/8/layout/hierarchy1"/>
    <dgm:cxn modelId="{0C72119C-3896-4586-ACC4-3BBC5369C9BE}" type="presParOf" srcId="{799DD8F9-5FD2-491C-9433-76DEB01C4C6A}" destId="{9C17FE7B-0116-44EE-AACF-A3CBCC8D964E}" srcOrd="4" destOrd="0" presId="urn:microsoft.com/office/officeart/2005/8/layout/hierarchy1"/>
    <dgm:cxn modelId="{BE2525E2-6A92-4BAF-A328-C86F52C7D2E8}" type="presParOf" srcId="{799DD8F9-5FD2-491C-9433-76DEB01C4C6A}" destId="{BAEAEEEB-7778-4A9A-96C9-C73214E0BB7A}" srcOrd="5" destOrd="0" presId="urn:microsoft.com/office/officeart/2005/8/layout/hierarchy1"/>
    <dgm:cxn modelId="{09146286-E441-4794-B829-3EDACB037B48}" type="presParOf" srcId="{BAEAEEEB-7778-4A9A-96C9-C73214E0BB7A}" destId="{43B862E8-60A3-42E7-B009-EC8A799D4DC1}" srcOrd="0" destOrd="0" presId="urn:microsoft.com/office/officeart/2005/8/layout/hierarchy1"/>
    <dgm:cxn modelId="{33B2ED04-DBBB-4B5F-827C-317C1BD0D343}" type="presParOf" srcId="{43B862E8-60A3-42E7-B009-EC8A799D4DC1}" destId="{8CAE7BF8-1791-4DC9-9326-0F06885EC5F7}" srcOrd="0" destOrd="0" presId="urn:microsoft.com/office/officeart/2005/8/layout/hierarchy1"/>
    <dgm:cxn modelId="{877394D5-F091-4A25-A109-0FFFCC5E5080}" type="presParOf" srcId="{43B862E8-60A3-42E7-B009-EC8A799D4DC1}" destId="{BC115B70-76F1-420D-896F-5FF4C7349388}" srcOrd="1" destOrd="0" presId="urn:microsoft.com/office/officeart/2005/8/layout/hierarchy1"/>
    <dgm:cxn modelId="{DB991F38-BD5C-46EC-B484-F2C63B9716AC}" type="presParOf" srcId="{BAEAEEEB-7778-4A9A-96C9-C73214E0BB7A}" destId="{AA141AB9-EC76-4F58-808B-640C75C35064}" srcOrd="1" destOrd="0" presId="urn:microsoft.com/office/officeart/2005/8/layout/hierarchy1"/>
    <dgm:cxn modelId="{C8F51E53-6D88-43F7-B3C3-0658B278D1DE}" type="presParOf" srcId="{AA141AB9-EC76-4F58-808B-640C75C35064}" destId="{C9F24522-0CB9-4F0F-8D90-A8331080CDA4}" srcOrd="0" destOrd="0" presId="urn:microsoft.com/office/officeart/2005/8/layout/hierarchy1"/>
    <dgm:cxn modelId="{15CA33CF-D699-4B8A-A31A-3799D8784D11}" type="presParOf" srcId="{AA141AB9-EC76-4F58-808B-640C75C35064}" destId="{52597D96-B57F-43D7-BF83-6AD11D43DD91}" srcOrd="1" destOrd="0" presId="urn:microsoft.com/office/officeart/2005/8/layout/hierarchy1"/>
    <dgm:cxn modelId="{C877736C-A8FA-43C2-999A-64F777B3C866}" type="presParOf" srcId="{52597D96-B57F-43D7-BF83-6AD11D43DD91}" destId="{2DB54659-B8A6-4AF8-B3F0-F3E97DEB9702}" srcOrd="0" destOrd="0" presId="urn:microsoft.com/office/officeart/2005/8/layout/hierarchy1"/>
    <dgm:cxn modelId="{557F4B19-2DAF-4CF6-99F3-E8327DDB5324}" type="presParOf" srcId="{2DB54659-B8A6-4AF8-B3F0-F3E97DEB9702}" destId="{3199AB99-910F-416D-8848-CA3791B26A39}" srcOrd="0" destOrd="0" presId="urn:microsoft.com/office/officeart/2005/8/layout/hierarchy1"/>
    <dgm:cxn modelId="{7DF270DC-AB31-485D-924E-A61AE21587DC}" type="presParOf" srcId="{2DB54659-B8A6-4AF8-B3F0-F3E97DEB9702}" destId="{4034995D-4188-4B18-9B1D-6F62BDB5249A}" srcOrd="1" destOrd="0" presId="urn:microsoft.com/office/officeart/2005/8/layout/hierarchy1"/>
    <dgm:cxn modelId="{2D82C4DD-1676-4B4C-9047-D78FD0391DEF}" type="presParOf" srcId="{52597D96-B57F-43D7-BF83-6AD11D43DD91}" destId="{8145964F-68A7-4DED-80F6-04ADE985273D}" srcOrd="1" destOrd="0" presId="urn:microsoft.com/office/officeart/2005/8/layout/hierarchy1"/>
    <dgm:cxn modelId="{3D132B09-B21E-4917-9662-55CCDD3600D3}" type="presParOf" srcId="{8145964F-68A7-4DED-80F6-04ADE985273D}" destId="{43A5B534-929F-4C04-B30A-5EFA3E79112E}" srcOrd="0" destOrd="0" presId="urn:microsoft.com/office/officeart/2005/8/layout/hierarchy1"/>
    <dgm:cxn modelId="{4EE6F8FD-8114-40A8-ABB0-D6A388494AA5}" type="presParOf" srcId="{8145964F-68A7-4DED-80F6-04ADE985273D}" destId="{8C20B064-21B9-4675-8837-0C2BBA438188}" srcOrd="1" destOrd="0" presId="urn:microsoft.com/office/officeart/2005/8/layout/hierarchy1"/>
    <dgm:cxn modelId="{CA66EB4B-D6D5-46B8-B1EF-EDDE893ADE67}" type="presParOf" srcId="{8C20B064-21B9-4675-8837-0C2BBA438188}" destId="{1E1C71DF-B619-42B2-B6D8-10D1F297028B}" srcOrd="0" destOrd="0" presId="urn:microsoft.com/office/officeart/2005/8/layout/hierarchy1"/>
    <dgm:cxn modelId="{AFD2219D-21E5-49CA-B27E-8E3155A6B700}" type="presParOf" srcId="{1E1C71DF-B619-42B2-B6D8-10D1F297028B}" destId="{3C6FD1CA-88C4-4CEB-8409-1AE174CD5505}" srcOrd="0" destOrd="0" presId="urn:microsoft.com/office/officeart/2005/8/layout/hierarchy1"/>
    <dgm:cxn modelId="{8308C4E6-595F-40B3-A1C7-DC223E4F569A}" type="presParOf" srcId="{1E1C71DF-B619-42B2-B6D8-10D1F297028B}" destId="{7565178F-26A4-4710-8F95-2E44E7DDFFAD}" srcOrd="1" destOrd="0" presId="urn:microsoft.com/office/officeart/2005/8/layout/hierarchy1"/>
    <dgm:cxn modelId="{68D91DCA-D58A-4682-A0D1-3D396D369D21}" type="presParOf" srcId="{8C20B064-21B9-4675-8837-0C2BBA438188}" destId="{576C7CD6-6B76-4482-8D9C-F8FCF1E6345F}" srcOrd="1" destOrd="0" presId="urn:microsoft.com/office/officeart/2005/8/layout/hierarchy1"/>
    <dgm:cxn modelId="{0208FE44-FDF4-4FC7-87FF-8B250A8A81B9}" type="presParOf" srcId="{AA141AB9-EC76-4F58-808B-640C75C35064}" destId="{1B0E3B6F-9EF9-4CDF-8C56-D8EFD7D46F68}" srcOrd="2" destOrd="0" presId="urn:microsoft.com/office/officeart/2005/8/layout/hierarchy1"/>
    <dgm:cxn modelId="{C0BE1594-AFA6-456F-9870-47E5E2A7079B}" type="presParOf" srcId="{AA141AB9-EC76-4F58-808B-640C75C35064}" destId="{98F9994B-B257-48EB-AF6B-A0CE2D8FB215}" srcOrd="3" destOrd="0" presId="urn:microsoft.com/office/officeart/2005/8/layout/hierarchy1"/>
    <dgm:cxn modelId="{23EC94D0-DFD1-4312-8AE2-D7C53318E03B}" type="presParOf" srcId="{98F9994B-B257-48EB-AF6B-A0CE2D8FB215}" destId="{3064A664-5C84-44ED-9E25-8E08A307ACBA}" srcOrd="0" destOrd="0" presId="urn:microsoft.com/office/officeart/2005/8/layout/hierarchy1"/>
    <dgm:cxn modelId="{4E338627-C9E5-4914-AF2F-E1CA1B4252B1}" type="presParOf" srcId="{3064A664-5C84-44ED-9E25-8E08A307ACBA}" destId="{43C419FC-E06D-4249-9769-F2AF661B490C}" srcOrd="0" destOrd="0" presId="urn:microsoft.com/office/officeart/2005/8/layout/hierarchy1"/>
    <dgm:cxn modelId="{65FA5955-DA91-4C1B-A219-31578876D6B6}" type="presParOf" srcId="{3064A664-5C84-44ED-9E25-8E08A307ACBA}" destId="{7B30C3E7-8187-436F-9AD8-42793543046C}" srcOrd="1" destOrd="0" presId="urn:microsoft.com/office/officeart/2005/8/layout/hierarchy1"/>
    <dgm:cxn modelId="{91C4D813-0B38-4CEF-B432-F7DB9D1DF6F4}" type="presParOf" srcId="{98F9994B-B257-48EB-AF6B-A0CE2D8FB215}" destId="{79EDAB50-8BEA-4946-95DE-88842E49983D}" srcOrd="1" destOrd="0" presId="urn:microsoft.com/office/officeart/2005/8/layout/hierarchy1"/>
    <dgm:cxn modelId="{9879B6AB-7C75-4C09-96A7-17BCE82F050C}" type="presParOf" srcId="{79EDAB50-8BEA-4946-95DE-88842E49983D}" destId="{194DA1E6-96E0-438E-AEDA-FCC0521471EA}" srcOrd="0" destOrd="0" presId="urn:microsoft.com/office/officeart/2005/8/layout/hierarchy1"/>
    <dgm:cxn modelId="{D4EEC393-37DB-4272-95F2-AF1C31FE66FB}" type="presParOf" srcId="{79EDAB50-8BEA-4946-95DE-88842E49983D}" destId="{13FDE222-B339-446E-96F2-4A0845FF424A}" srcOrd="1" destOrd="0" presId="urn:microsoft.com/office/officeart/2005/8/layout/hierarchy1"/>
    <dgm:cxn modelId="{3FE28E05-A4A5-4375-92B3-ED69A7815FC9}" type="presParOf" srcId="{13FDE222-B339-446E-96F2-4A0845FF424A}" destId="{9C01C983-2789-47D4-81ED-4BFAD700CEF1}" srcOrd="0" destOrd="0" presId="urn:microsoft.com/office/officeart/2005/8/layout/hierarchy1"/>
    <dgm:cxn modelId="{DE683CA5-2317-4C76-89B0-919A44878AB3}" type="presParOf" srcId="{9C01C983-2789-47D4-81ED-4BFAD700CEF1}" destId="{8F14CCA5-3499-4F77-931B-FA2AAD56103B}" srcOrd="0" destOrd="0" presId="urn:microsoft.com/office/officeart/2005/8/layout/hierarchy1"/>
    <dgm:cxn modelId="{8CE8EB3F-A44B-4E88-9BD1-0F9C04DBF8D6}" type="presParOf" srcId="{9C01C983-2789-47D4-81ED-4BFAD700CEF1}" destId="{8C9B20F3-9B08-4B84-8AE1-CC2076EFF238}" srcOrd="1" destOrd="0" presId="urn:microsoft.com/office/officeart/2005/8/layout/hierarchy1"/>
    <dgm:cxn modelId="{91C023C6-B437-4F31-984E-83E6B7D0C657}" type="presParOf" srcId="{13FDE222-B339-446E-96F2-4A0845FF424A}" destId="{F9C7E5EF-3C1B-45FF-8D32-CA048C2AB78C}" srcOrd="1" destOrd="0" presId="urn:microsoft.com/office/officeart/2005/8/layout/hierarchy1"/>
    <dgm:cxn modelId="{60AE4C1E-E853-411F-89EE-A104BF641FE8}" type="presParOf" srcId="{AA141AB9-EC76-4F58-808B-640C75C35064}" destId="{AA61AFDF-EF40-4A88-91DE-82CB8C5CD9DC}" srcOrd="4" destOrd="0" presId="urn:microsoft.com/office/officeart/2005/8/layout/hierarchy1"/>
    <dgm:cxn modelId="{0053B518-3D4E-40D7-95A5-A92D178F2330}" type="presParOf" srcId="{AA141AB9-EC76-4F58-808B-640C75C35064}" destId="{69B25720-F38B-4BA3-BA5D-079A0940D434}" srcOrd="5" destOrd="0" presId="urn:microsoft.com/office/officeart/2005/8/layout/hierarchy1"/>
    <dgm:cxn modelId="{5AE0787E-8B77-4AA1-9580-9FD6F1A72953}" type="presParOf" srcId="{69B25720-F38B-4BA3-BA5D-079A0940D434}" destId="{E0F669A0-3B10-407B-B767-8F7C364EE397}" srcOrd="0" destOrd="0" presId="urn:microsoft.com/office/officeart/2005/8/layout/hierarchy1"/>
    <dgm:cxn modelId="{60043DAF-22BA-4704-A3F5-A5FF7F8FA79A}" type="presParOf" srcId="{E0F669A0-3B10-407B-B767-8F7C364EE397}" destId="{38BA14BC-09F9-4393-A1DA-AAFBE1D25402}" srcOrd="0" destOrd="0" presId="urn:microsoft.com/office/officeart/2005/8/layout/hierarchy1"/>
    <dgm:cxn modelId="{2F76917D-7949-4366-A1CD-6384E5048134}" type="presParOf" srcId="{E0F669A0-3B10-407B-B767-8F7C364EE397}" destId="{1BD9ED57-F63A-4512-94B4-8A2E66931752}" srcOrd="1" destOrd="0" presId="urn:microsoft.com/office/officeart/2005/8/layout/hierarchy1"/>
    <dgm:cxn modelId="{735881F6-036A-47F0-9A36-E28EAB1A4403}" type="presParOf" srcId="{69B25720-F38B-4BA3-BA5D-079A0940D434}" destId="{0A72CA81-7E8F-4515-AC05-216D9D3336E8}" srcOrd="1" destOrd="0" presId="urn:microsoft.com/office/officeart/2005/8/layout/hierarchy1"/>
    <dgm:cxn modelId="{1859D34A-E6C8-4DF3-B3F6-208B0E4C29AA}" type="presParOf" srcId="{0A72CA81-7E8F-4515-AC05-216D9D3336E8}" destId="{02A4DFC7-E94A-48B7-8A55-5E2153EB5A00}" srcOrd="0" destOrd="0" presId="urn:microsoft.com/office/officeart/2005/8/layout/hierarchy1"/>
    <dgm:cxn modelId="{38F29ECC-2C47-437F-822E-44A45E6D77BA}" type="presParOf" srcId="{0A72CA81-7E8F-4515-AC05-216D9D3336E8}" destId="{25B0A1A4-633B-4FD8-A9D1-A8DFAE1704DF}" srcOrd="1" destOrd="0" presId="urn:microsoft.com/office/officeart/2005/8/layout/hierarchy1"/>
    <dgm:cxn modelId="{0884C8F7-63F5-466D-8CA9-F44242DCFB5D}" type="presParOf" srcId="{25B0A1A4-633B-4FD8-A9D1-A8DFAE1704DF}" destId="{437601C4-7A34-4A19-8673-93D378A11D41}" srcOrd="0" destOrd="0" presId="urn:microsoft.com/office/officeart/2005/8/layout/hierarchy1"/>
    <dgm:cxn modelId="{E5419B5A-B147-4B03-8EA8-DAB9C6723E3E}" type="presParOf" srcId="{437601C4-7A34-4A19-8673-93D378A11D41}" destId="{CC54621F-6AF3-4F1F-A5A1-3CFE31CE675B}" srcOrd="0" destOrd="0" presId="urn:microsoft.com/office/officeart/2005/8/layout/hierarchy1"/>
    <dgm:cxn modelId="{7A8EBA25-3DD0-49B1-9A72-8816C9DF1AB8}" type="presParOf" srcId="{437601C4-7A34-4A19-8673-93D378A11D41}" destId="{4D96351A-547B-4FC9-8B29-C017D84E8560}" srcOrd="1" destOrd="0" presId="urn:microsoft.com/office/officeart/2005/8/layout/hierarchy1"/>
    <dgm:cxn modelId="{432164BB-D24F-4776-B17F-78CE4FF234C1}" type="presParOf" srcId="{25B0A1A4-633B-4FD8-A9D1-A8DFAE1704DF}" destId="{4D2E77CD-5BB4-4292-8171-78EBD9576FD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797999-DE18-4B9B-B4EF-4A66DA48C91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DD3F098B-B7FB-4189-85B9-8B3D751D4BD2}">
      <dgm:prSet phldrT="[Text]"/>
      <dgm:spPr/>
      <dgm:t>
        <a:bodyPr/>
        <a:lstStyle/>
        <a:p>
          <a:r>
            <a:rPr lang="he-IL" dirty="0"/>
            <a:t>מלאכת בישול\אופה</a:t>
          </a:r>
          <a:endParaRPr lang="en-IL" dirty="0"/>
        </a:p>
      </dgm:t>
    </dgm:pt>
    <dgm:pt modelId="{3BA103B7-0085-4669-B6E8-91870A41A331}" type="parTrans" cxnId="{2DF59F24-DD2B-4B8D-81B7-A302693C2DE2}">
      <dgm:prSet/>
      <dgm:spPr/>
      <dgm:t>
        <a:bodyPr/>
        <a:lstStyle/>
        <a:p>
          <a:endParaRPr lang="en-IL"/>
        </a:p>
      </dgm:t>
    </dgm:pt>
    <dgm:pt modelId="{8154C323-BA58-4BC8-ACD6-CB69B9399BAF}" type="sibTrans" cxnId="{2DF59F24-DD2B-4B8D-81B7-A302693C2DE2}">
      <dgm:prSet/>
      <dgm:spPr/>
      <dgm:t>
        <a:bodyPr/>
        <a:lstStyle/>
        <a:p>
          <a:endParaRPr lang="en-IL"/>
        </a:p>
      </dgm:t>
    </dgm:pt>
    <dgm:pt modelId="{6BCF4BF4-A3DE-4A39-99EA-D54A32634C1E}">
      <dgm:prSet phldrT="[Text]"/>
      <dgm:spPr/>
      <dgm:t>
        <a:bodyPr/>
        <a:lstStyle/>
        <a:p>
          <a:r>
            <a:rPr lang="he-IL" dirty="0"/>
            <a:t>בישול</a:t>
          </a:r>
          <a:endParaRPr lang="en-IL" dirty="0"/>
        </a:p>
      </dgm:t>
    </dgm:pt>
    <dgm:pt modelId="{905B2BA2-C1A3-4D8B-B20B-ECAC22906861}" type="parTrans" cxnId="{37F4432D-625A-43FE-86C6-6453595EFABA}">
      <dgm:prSet/>
      <dgm:spPr/>
      <dgm:t>
        <a:bodyPr/>
        <a:lstStyle/>
        <a:p>
          <a:endParaRPr lang="en-IL"/>
        </a:p>
      </dgm:t>
    </dgm:pt>
    <dgm:pt modelId="{83EB6950-68EC-47EB-9D53-7EE69FCE576B}" type="sibTrans" cxnId="{37F4432D-625A-43FE-86C6-6453595EFABA}">
      <dgm:prSet/>
      <dgm:spPr/>
      <dgm:t>
        <a:bodyPr/>
        <a:lstStyle/>
        <a:p>
          <a:endParaRPr lang="en-IL"/>
        </a:p>
      </dgm:t>
    </dgm:pt>
    <dgm:pt modelId="{CFD83D11-4485-4C12-8641-9A4D123835E3}">
      <dgm:prSet phldrT="[Text]"/>
      <dgm:spPr/>
      <dgm:t>
        <a:bodyPr/>
        <a:lstStyle/>
        <a:p>
          <a:r>
            <a:rPr lang="en-US" dirty="0"/>
            <a:t>Cooking dyes in the creation of the </a:t>
          </a:r>
          <a:r>
            <a:rPr lang="he-IL" dirty="0"/>
            <a:t>משכן</a:t>
          </a:r>
          <a:endParaRPr lang="en-IL" dirty="0"/>
        </a:p>
      </dgm:t>
    </dgm:pt>
    <dgm:pt modelId="{E18D6A76-22AB-458B-9B72-87D92EB2A09F}" type="parTrans" cxnId="{6B51E56C-774D-4CF9-9951-9220436BBCFF}">
      <dgm:prSet/>
      <dgm:spPr/>
      <dgm:t>
        <a:bodyPr/>
        <a:lstStyle/>
        <a:p>
          <a:endParaRPr lang="en-IL"/>
        </a:p>
      </dgm:t>
    </dgm:pt>
    <dgm:pt modelId="{839870DC-C8D9-43DD-97CB-B55C8A9EEAF5}" type="sibTrans" cxnId="{6B51E56C-774D-4CF9-9951-9220436BBCFF}">
      <dgm:prSet/>
      <dgm:spPr/>
      <dgm:t>
        <a:bodyPr/>
        <a:lstStyle/>
        <a:p>
          <a:endParaRPr lang="en-IL"/>
        </a:p>
      </dgm:t>
    </dgm:pt>
    <dgm:pt modelId="{A898929E-52FA-40EE-B546-7CF667005A68}">
      <dgm:prSet phldrT="[Text]"/>
      <dgm:spPr/>
      <dgm:t>
        <a:bodyPr/>
        <a:lstStyle/>
        <a:p>
          <a:r>
            <a:rPr lang="he-IL" dirty="0"/>
            <a:t>אופה</a:t>
          </a:r>
          <a:endParaRPr lang="en-IL" dirty="0"/>
        </a:p>
      </dgm:t>
    </dgm:pt>
    <dgm:pt modelId="{93EF3349-3674-4341-8ACA-14EDF213AB97}" type="parTrans" cxnId="{1BEFA90F-EA29-4325-BD7D-EFD5DDC6F153}">
      <dgm:prSet/>
      <dgm:spPr/>
      <dgm:t>
        <a:bodyPr/>
        <a:lstStyle/>
        <a:p>
          <a:endParaRPr lang="en-IL"/>
        </a:p>
      </dgm:t>
    </dgm:pt>
    <dgm:pt modelId="{9F40953F-5C2E-400A-A5CD-DB5625B29906}" type="sibTrans" cxnId="{1BEFA90F-EA29-4325-BD7D-EFD5DDC6F153}">
      <dgm:prSet/>
      <dgm:spPr/>
      <dgm:t>
        <a:bodyPr/>
        <a:lstStyle/>
        <a:p>
          <a:endParaRPr lang="en-IL"/>
        </a:p>
      </dgm:t>
    </dgm:pt>
    <dgm:pt modelId="{40B62497-0BDB-4366-BC0E-421F2921DFB3}">
      <dgm:prSet phldrT="[Text]"/>
      <dgm:spPr/>
      <dgm:t>
        <a:bodyPr/>
        <a:lstStyle/>
        <a:p>
          <a:r>
            <a:rPr lang="en-US" dirty="0"/>
            <a:t>Baking the </a:t>
          </a:r>
          <a:r>
            <a:rPr lang="he-IL" dirty="0"/>
            <a:t>לחם הפנים</a:t>
          </a:r>
          <a:r>
            <a:rPr lang="en-US" dirty="0"/>
            <a:t> and the </a:t>
          </a:r>
          <a:r>
            <a:rPr lang="he-IL" dirty="0"/>
            <a:t>מנחות</a:t>
          </a:r>
          <a:endParaRPr lang="en-IL" dirty="0"/>
        </a:p>
      </dgm:t>
    </dgm:pt>
    <dgm:pt modelId="{264D105C-141D-4F43-8832-913BDC020CB4}" type="parTrans" cxnId="{5900F13D-0F44-47D4-AD7D-A027CB8E68F6}">
      <dgm:prSet/>
      <dgm:spPr/>
      <dgm:t>
        <a:bodyPr/>
        <a:lstStyle/>
        <a:p>
          <a:endParaRPr lang="en-IL"/>
        </a:p>
      </dgm:t>
    </dgm:pt>
    <dgm:pt modelId="{B95E0332-083D-4641-9512-2646898C20CD}" type="sibTrans" cxnId="{5900F13D-0F44-47D4-AD7D-A027CB8E68F6}">
      <dgm:prSet/>
      <dgm:spPr/>
      <dgm:t>
        <a:bodyPr/>
        <a:lstStyle/>
        <a:p>
          <a:endParaRPr lang="en-IL"/>
        </a:p>
      </dgm:t>
    </dgm:pt>
    <dgm:pt modelId="{8B34F0DF-353C-4AEF-9F08-1D0B6917A09F}">
      <dgm:prSet phldrT="[Text]"/>
      <dgm:spPr/>
      <dgm:t>
        <a:bodyPr/>
        <a:lstStyle/>
        <a:p>
          <a:r>
            <a:rPr lang="he-IL" dirty="0"/>
            <a:t>סידורה </a:t>
          </a:r>
          <a:r>
            <a:rPr lang="he-IL" dirty="0" err="1"/>
            <a:t>דפת</a:t>
          </a:r>
          <a:endParaRPr lang="en-IL" dirty="0"/>
        </a:p>
      </dgm:t>
    </dgm:pt>
    <dgm:pt modelId="{C323DACB-1D52-46E4-A292-11CB5A8E7CB2}" type="parTrans" cxnId="{A6932415-E923-4970-84F6-99E0095687A6}">
      <dgm:prSet/>
      <dgm:spPr/>
      <dgm:t>
        <a:bodyPr/>
        <a:lstStyle/>
        <a:p>
          <a:endParaRPr lang="en-IL"/>
        </a:p>
      </dgm:t>
    </dgm:pt>
    <dgm:pt modelId="{04965DE7-B874-4155-B265-42D07B03F305}" type="sibTrans" cxnId="{A6932415-E923-4970-84F6-99E0095687A6}">
      <dgm:prSet/>
      <dgm:spPr/>
      <dgm:t>
        <a:bodyPr/>
        <a:lstStyle/>
        <a:p>
          <a:endParaRPr lang="en-IL"/>
        </a:p>
      </dgm:t>
    </dgm:pt>
    <dgm:pt modelId="{0FD5520F-E373-4665-B786-81EBBF2ECDD5}" type="pres">
      <dgm:prSet presAssocID="{D9797999-DE18-4B9B-B4EF-4A66DA48C918}" presName="hierChild1" presStyleCnt="0">
        <dgm:presLayoutVars>
          <dgm:chPref val="1"/>
          <dgm:dir val="rev"/>
          <dgm:animOne val="branch"/>
          <dgm:animLvl val="lvl"/>
          <dgm:resizeHandles/>
        </dgm:presLayoutVars>
      </dgm:prSet>
      <dgm:spPr/>
    </dgm:pt>
    <dgm:pt modelId="{85D8FA27-3B13-4B9C-B9C7-73B31A415429}" type="pres">
      <dgm:prSet presAssocID="{DD3F098B-B7FB-4189-85B9-8B3D751D4BD2}" presName="hierRoot1" presStyleCnt="0"/>
      <dgm:spPr/>
    </dgm:pt>
    <dgm:pt modelId="{0A472CAC-A0A4-4DF6-A82E-39341848788F}" type="pres">
      <dgm:prSet presAssocID="{DD3F098B-B7FB-4189-85B9-8B3D751D4BD2}" presName="composite" presStyleCnt="0"/>
      <dgm:spPr/>
    </dgm:pt>
    <dgm:pt modelId="{3F044012-5BF2-455C-BBC7-C5575670D704}" type="pres">
      <dgm:prSet presAssocID="{DD3F098B-B7FB-4189-85B9-8B3D751D4BD2}" presName="background" presStyleLbl="node0" presStyleIdx="0" presStyleCnt="1"/>
      <dgm:spPr/>
    </dgm:pt>
    <dgm:pt modelId="{0F117314-0E1A-42BE-B89D-D3685DA73CAD}" type="pres">
      <dgm:prSet presAssocID="{DD3F098B-B7FB-4189-85B9-8B3D751D4BD2}" presName="text" presStyleLbl="fgAcc0" presStyleIdx="0" presStyleCnt="1">
        <dgm:presLayoutVars>
          <dgm:chPref val="3"/>
        </dgm:presLayoutVars>
      </dgm:prSet>
      <dgm:spPr/>
    </dgm:pt>
    <dgm:pt modelId="{2F637850-1D38-4ACB-BB79-7A6CC54803DC}" type="pres">
      <dgm:prSet presAssocID="{DD3F098B-B7FB-4189-85B9-8B3D751D4BD2}" presName="hierChild2" presStyleCnt="0"/>
      <dgm:spPr/>
    </dgm:pt>
    <dgm:pt modelId="{E7AEBE40-0C77-4836-B3FD-0112B8A4BB3E}" type="pres">
      <dgm:prSet presAssocID="{905B2BA2-C1A3-4D8B-B20B-ECAC22906861}" presName="Name10" presStyleLbl="parChTrans1D2" presStyleIdx="0" presStyleCnt="2"/>
      <dgm:spPr/>
    </dgm:pt>
    <dgm:pt modelId="{9ADCDC08-6F66-4A5C-9BAB-DC3B5A36A160}" type="pres">
      <dgm:prSet presAssocID="{6BCF4BF4-A3DE-4A39-99EA-D54A32634C1E}" presName="hierRoot2" presStyleCnt="0"/>
      <dgm:spPr/>
    </dgm:pt>
    <dgm:pt modelId="{BF5CC577-1054-45FA-8FD9-D737933793BF}" type="pres">
      <dgm:prSet presAssocID="{6BCF4BF4-A3DE-4A39-99EA-D54A32634C1E}" presName="composite2" presStyleCnt="0"/>
      <dgm:spPr/>
    </dgm:pt>
    <dgm:pt modelId="{1626722C-B415-474B-AA98-169B3D498044}" type="pres">
      <dgm:prSet presAssocID="{6BCF4BF4-A3DE-4A39-99EA-D54A32634C1E}" presName="background2" presStyleLbl="node2" presStyleIdx="0" presStyleCnt="2"/>
      <dgm:spPr/>
    </dgm:pt>
    <dgm:pt modelId="{2AF9650C-EBD1-4B58-AEA3-AE3468464F39}" type="pres">
      <dgm:prSet presAssocID="{6BCF4BF4-A3DE-4A39-99EA-D54A32634C1E}" presName="text2" presStyleLbl="fgAcc2" presStyleIdx="0" presStyleCnt="2">
        <dgm:presLayoutVars>
          <dgm:chPref val="3"/>
        </dgm:presLayoutVars>
      </dgm:prSet>
      <dgm:spPr/>
    </dgm:pt>
    <dgm:pt modelId="{F583184C-1418-48D0-8328-BFEF9A0EE2F8}" type="pres">
      <dgm:prSet presAssocID="{6BCF4BF4-A3DE-4A39-99EA-D54A32634C1E}" presName="hierChild3" presStyleCnt="0"/>
      <dgm:spPr/>
    </dgm:pt>
    <dgm:pt modelId="{258A8305-7DC8-4BB1-A64E-8BE630740ED2}" type="pres">
      <dgm:prSet presAssocID="{E18D6A76-22AB-458B-9B72-87D92EB2A09F}" presName="Name17" presStyleLbl="parChTrans1D3" presStyleIdx="0" presStyleCnt="3"/>
      <dgm:spPr/>
    </dgm:pt>
    <dgm:pt modelId="{A7F0DE27-B352-4D16-ACC9-CD728F872019}" type="pres">
      <dgm:prSet presAssocID="{CFD83D11-4485-4C12-8641-9A4D123835E3}" presName="hierRoot3" presStyleCnt="0"/>
      <dgm:spPr/>
    </dgm:pt>
    <dgm:pt modelId="{CC1E8DDA-99B6-40B1-B458-2FB7B9A1EC2A}" type="pres">
      <dgm:prSet presAssocID="{CFD83D11-4485-4C12-8641-9A4D123835E3}" presName="composite3" presStyleCnt="0"/>
      <dgm:spPr/>
    </dgm:pt>
    <dgm:pt modelId="{E40D7554-58B7-4143-BEFA-0679C39A6DFD}" type="pres">
      <dgm:prSet presAssocID="{CFD83D11-4485-4C12-8641-9A4D123835E3}" presName="background3" presStyleLbl="node3" presStyleIdx="0" presStyleCnt="3"/>
      <dgm:spPr/>
    </dgm:pt>
    <dgm:pt modelId="{274D0598-EAA0-4B46-8BDF-F74AD50B3948}" type="pres">
      <dgm:prSet presAssocID="{CFD83D11-4485-4C12-8641-9A4D123835E3}" presName="text3" presStyleLbl="fgAcc3" presStyleIdx="0" presStyleCnt="3">
        <dgm:presLayoutVars>
          <dgm:chPref val="3"/>
        </dgm:presLayoutVars>
      </dgm:prSet>
      <dgm:spPr/>
    </dgm:pt>
    <dgm:pt modelId="{2E5F1137-59E3-48A6-86D6-89E017B93829}" type="pres">
      <dgm:prSet presAssocID="{CFD83D11-4485-4C12-8641-9A4D123835E3}" presName="hierChild4" presStyleCnt="0"/>
      <dgm:spPr/>
    </dgm:pt>
    <dgm:pt modelId="{379C8FE3-2A3A-4CB2-856A-10AB940D5FF9}" type="pres">
      <dgm:prSet presAssocID="{93EF3349-3674-4341-8ACA-14EDF213AB97}" presName="Name10" presStyleLbl="parChTrans1D2" presStyleIdx="1" presStyleCnt="2"/>
      <dgm:spPr/>
    </dgm:pt>
    <dgm:pt modelId="{97D81E64-DA2E-461B-BE57-ACCA49BE2434}" type="pres">
      <dgm:prSet presAssocID="{A898929E-52FA-40EE-B546-7CF667005A68}" presName="hierRoot2" presStyleCnt="0"/>
      <dgm:spPr/>
    </dgm:pt>
    <dgm:pt modelId="{61CF9654-E96A-4FBB-9887-B45D1403429D}" type="pres">
      <dgm:prSet presAssocID="{A898929E-52FA-40EE-B546-7CF667005A68}" presName="composite2" presStyleCnt="0"/>
      <dgm:spPr/>
    </dgm:pt>
    <dgm:pt modelId="{03AE15C2-BFB0-498B-9DB4-6D4264B65775}" type="pres">
      <dgm:prSet presAssocID="{A898929E-52FA-40EE-B546-7CF667005A68}" presName="background2" presStyleLbl="node2" presStyleIdx="1" presStyleCnt="2"/>
      <dgm:spPr/>
    </dgm:pt>
    <dgm:pt modelId="{904AC054-6039-4AFE-B8C4-8D935F1C3D4C}" type="pres">
      <dgm:prSet presAssocID="{A898929E-52FA-40EE-B546-7CF667005A68}" presName="text2" presStyleLbl="fgAcc2" presStyleIdx="1" presStyleCnt="2">
        <dgm:presLayoutVars>
          <dgm:chPref val="3"/>
        </dgm:presLayoutVars>
      </dgm:prSet>
      <dgm:spPr/>
    </dgm:pt>
    <dgm:pt modelId="{87311954-0904-461F-B803-1F5721A462D5}" type="pres">
      <dgm:prSet presAssocID="{A898929E-52FA-40EE-B546-7CF667005A68}" presName="hierChild3" presStyleCnt="0"/>
      <dgm:spPr/>
    </dgm:pt>
    <dgm:pt modelId="{5D03CC14-4D2C-4C6F-9841-58E5FB7E54A7}" type="pres">
      <dgm:prSet presAssocID="{264D105C-141D-4F43-8832-913BDC020CB4}" presName="Name17" presStyleLbl="parChTrans1D3" presStyleIdx="1" presStyleCnt="3"/>
      <dgm:spPr/>
    </dgm:pt>
    <dgm:pt modelId="{22C98BCD-52FF-4229-B896-578FA478B42F}" type="pres">
      <dgm:prSet presAssocID="{40B62497-0BDB-4366-BC0E-421F2921DFB3}" presName="hierRoot3" presStyleCnt="0"/>
      <dgm:spPr/>
    </dgm:pt>
    <dgm:pt modelId="{C0FDFEFC-F844-47EE-820B-38243B5DDB1E}" type="pres">
      <dgm:prSet presAssocID="{40B62497-0BDB-4366-BC0E-421F2921DFB3}" presName="composite3" presStyleCnt="0"/>
      <dgm:spPr/>
    </dgm:pt>
    <dgm:pt modelId="{B268CF1C-D97D-46A9-BA7F-F82160B4F389}" type="pres">
      <dgm:prSet presAssocID="{40B62497-0BDB-4366-BC0E-421F2921DFB3}" presName="background3" presStyleLbl="node3" presStyleIdx="1" presStyleCnt="3"/>
      <dgm:spPr/>
    </dgm:pt>
    <dgm:pt modelId="{480049B5-F684-4FE1-B430-841719D41225}" type="pres">
      <dgm:prSet presAssocID="{40B62497-0BDB-4366-BC0E-421F2921DFB3}" presName="text3" presStyleLbl="fgAcc3" presStyleIdx="1" presStyleCnt="3">
        <dgm:presLayoutVars>
          <dgm:chPref val="3"/>
        </dgm:presLayoutVars>
      </dgm:prSet>
      <dgm:spPr/>
    </dgm:pt>
    <dgm:pt modelId="{7FB89F8E-4859-409E-B1B3-013B94183E8E}" type="pres">
      <dgm:prSet presAssocID="{40B62497-0BDB-4366-BC0E-421F2921DFB3}" presName="hierChild4" presStyleCnt="0"/>
      <dgm:spPr/>
    </dgm:pt>
    <dgm:pt modelId="{5DD3D8B6-66C6-46F1-BED0-7178D8545139}" type="pres">
      <dgm:prSet presAssocID="{C323DACB-1D52-46E4-A292-11CB5A8E7CB2}" presName="Name17" presStyleLbl="parChTrans1D3" presStyleIdx="2" presStyleCnt="3"/>
      <dgm:spPr/>
    </dgm:pt>
    <dgm:pt modelId="{CAA9E3C0-17DC-49E8-9ECB-DD9CB8DC65E2}" type="pres">
      <dgm:prSet presAssocID="{8B34F0DF-353C-4AEF-9F08-1D0B6917A09F}" presName="hierRoot3" presStyleCnt="0"/>
      <dgm:spPr/>
    </dgm:pt>
    <dgm:pt modelId="{6AFF1784-AD17-40F7-8275-5752551AD9C5}" type="pres">
      <dgm:prSet presAssocID="{8B34F0DF-353C-4AEF-9F08-1D0B6917A09F}" presName="composite3" presStyleCnt="0"/>
      <dgm:spPr/>
    </dgm:pt>
    <dgm:pt modelId="{C5FB3D1A-E8A7-4A86-B418-94CFEECBF9FE}" type="pres">
      <dgm:prSet presAssocID="{8B34F0DF-353C-4AEF-9F08-1D0B6917A09F}" presName="background3" presStyleLbl="node3" presStyleIdx="2" presStyleCnt="3"/>
      <dgm:spPr/>
    </dgm:pt>
    <dgm:pt modelId="{ED9C316A-8914-4B76-8D45-EF9CDD673F88}" type="pres">
      <dgm:prSet presAssocID="{8B34F0DF-353C-4AEF-9F08-1D0B6917A09F}" presName="text3" presStyleLbl="fgAcc3" presStyleIdx="2" presStyleCnt="3">
        <dgm:presLayoutVars>
          <dgm:chPref val="3"/>
        </dgm:presLayoutVars>
      </dgm:prSet>
      <dgm:spPr/>
    </dgm:pt>
    <dgm:pt modelId="{AEA3F753-FA0A-4A1D-A87F-CBACFCE9262B}" type="pres">
      <dgm:prSet presAssocID="{8B34F0DF-353C-4AEF-9F08-1D0B6917A09F}" presName="hierChild4" presStyleCnt="0"/>
      <dgm:spPr/>
    </dgm:pt>
  </dgm:ptLst>
  <dgm:cxnLst>
    <dgm:cxn modelId="{1BEFA90F-EA29-4325-BD7D-EFD5DDC6F153}" srcId="{DD3F098B-B7FB-4189-85B9-8B3D751D4BD2}" destId="{A898929E-52FA-40EE-B546-7CF667005A68}" srcOrd="1" destOrd="0" parTransId="{93EF3349-3674-4341-8ACA-14EDF213AB97}" sibTransId="{9F40953F-5C2E-400A-A5CD-DB5625B29906}"/>
    <dgm:cxn modelId="{A6932415-E923-4970-84F6-99E0095687A6}" srcId="{A898929E-52FA-40EE-B546-7CF667005A68}" destId="{8B34F0DF-353C-4AEF-9F08-1D0B6917A09F}" srcOrd="1" destOrd="0" parTransId="{C323DACB-1D52-46E4-A292-11CB5A8E7CB2}" sibTransId="{04965DE7-B874-4155-B265-42D07B03F305}"/>
    <dgm:cxn modelId="{061ADC1A-0547-49D5-B810-756406EC7009}" type="presOf" srcId="{C323DACB-1D52-46E4-A292-11CB5A8E7CB2}" destId="{5DD3D8B6-66C6-46F1-BED0-7178D8545139}" srcOrd="0" destOrd="0" presId="urn:microsoft.com/office/officeart/2005/8/layout/hierarchy1"/>
    <dgm:cxn modelId="{2DF59F24-DD2B-4B8D-81B7-A302693C2DE2}" srcId="{D9797999-DE18-4B9B-B4EF-4A66DA48C918}" destId="{DD3F098B-B7FB-4189-85B9-8B3D751D4BD2}" srcOrd="0" destOrd="0" parTransId="{3BA103B7-0085-4669-B6E8-91870A41A331}" sibTransId="{8154C323-BA58-4BC8-ACD6-CB69B9399BAF}"/>
    <dgm:cxn modelId="{37F4432D-625A-43FE-86C6-6453595EFABA}" srcId="{DD3F098B-B7FB-4189-85B9-8B3D751D4BD2}" destId="{6BCF4BF4-A3DE-4A39-99EA-D54A32634C1E}" srcOrd="0" destOrd="0" parTransId="{905B2BA2-C1A3-4D8B-B20B-ECAC22906861}" sibTransId="{83EB6950-68EC-47EB-9D53-7EE69FCE576B}"/>
    <dgm:cxn modelId="{A61E5530-82EA-4F2B-8F29-BA09F344DA3E}" type="presOf" srcId="{40B62497-0BDB-4366-BC0E-421F2921DFB3}" destId="{480049B5-F684-4FE1-B430-841719D41225}" srcOrd="0" destOrd="0" presId="urn:microsoft.com/office/officeart/2005/8/layout/hierarchy1"/>
    <dgm:cxn modelId="{5900F13D-0F44-47D4-AD7D-A027CB8E68F6}" srcId="{A898929E-52FA-40EE-B546-7CF667005A68}" destId="{40B62497-0BDB-4366-BC0E-421F2921DFB3}" srcOrd="0" destOrd="0" parTransId="{264D105C-141D-4F43-8832-913BDC020CB4}" sibTransId="{B95E0332-083D-4641-9512-2646898C20CD}"/>
    <dgm:cxn modelId="{D0D8BC69-5234-4FF0-B77E-9A4E35AAA3C1}" type="presOf" srcId="{264D105C-141D-4F43-8832-913BDC020CB4}" destId="{5D03CC14-4D2C-4C6F-9841-58E5FB7E54A7}" srcOrd="0" destOrd="0" presId="urn:microsoft.com/office/officeart/2005/8/layout/hierarchy1"/>
    <dgm:cxn modelId="{6B51E56C-774D-4CF9-9951-9220436BBCFF}" srcId="{6BCF4BF4-A3DE-4A39-99EA-D54A32634C1E}" destId="{CFD83D11-4485-4C12-8641-9A4D123835E3}" srcOrd="0" destOrd="0" parTransId="{E18D6A76-22AB-458B-9B72-87D92EB2A09F}" sibTransId="{839870DC-C8D9-43DD-97CB-B55C8A9EEAF5}"/>
    <dgm:cxn modelId="{37627D59-1B9F-4A6F-A295-A118D3FAB658}" type="presOf" srcId="{E18D6A76-22AB-458B-9B72-87D92EB2A09F}" destId="{258A8305-7DC8-4BB1-A64E-8BE630740ED2}" srcOrd="0" destOrd="0" presId="urn:microsoft.com/office/officeart/2005/8/layout/hierarchy1"/>
    <dgm:cxn modelId="{3822DE7C-A050-4DB3-A4B5-31E834D1B0F4}" type="presOf" srcId="{DD3F098B-B7FB-4189-85B9-8B3D751D4BD2}" destId="{0F117314-0E1A-42BE-B89D-D3685DA73CAD}" srcOrd="0" destOrd="0" presId="urn:microsoft.com/office/officeart/2005/8/layout/hierarchy1"/>
    <dgm:cxn modelId="{3DEF1886-FF2F-4E3A-AB70-3D3003229CBA}" type="presOf" srcId="{CFD83D11-4485-4C12-8641-9A4D123835E3}" destId="{274D0598-EAA0-4B46-8BDF-F74AD50B3948}" srcOrd="0" destOrd="0" presId="urn:microsoft.com/office/officeart/2005/8/layout/hierarchy1"/>
    <dgm:cxn modelId="{4604D3A0-21FD-4BB5-9FC1-8EA360E5635C}" type="presOf" srcId="{93EF3349-3674-4341-8ACA-14EDF213AB97}" destId="{379C8FE3-2A3A-4CB2-856A-10AB940D5FF9}" srcOrd="0" destOrd="0" presId="urn:microsoft.com/office/officeart/2005/8/layout/hierarchy1"/>
    <dgm:cxn modelId="{2ED7D9A2-046B-404A-975A-06CD3024B7D5}" type="presOf" srcId="{8B34F0DF-353C-4AEF-9F08-1D0B6917A09F}" destId="{ED9C316A-8914-4B76-8D45-EF9CDD673F88}" srcOrd="0" destOrd="0" presId="urn:microsoft.com/office/officeart/2005/8/layout/hierarchy1"/>
    <dgm:cxn modelId="{97FDD8A4-6E20-427B-A8C9-E20D2E4B7BBE}" type="presOf" srcId="{A898929E-52FA-40EE-B546-7CF667005A68}" destId="{904AC054-6039-4AFE-B8C4-8D935F1C3D4C}" srcOrd="0" destOrd="0" presId="urn:microsoft.com/office/officeart/2005/8/layout/hierarchy1"/>
    <dgm:cxn modelId="{B2EFF2B2-DD3D-4F3C-AD3F-8FD94A95BC89}" type="presOf" srcId="{905B2BA2-C1A3-4D8B-B20B-ECAC22906861}" destId="{E7AEBE40-0C77-4836-B3FD-0112B8A4BB3E}" srcOrd="0" destOrd="0" presId="urn:microsoft.com/office/officeart/2005/8/layout/hierarchy1"/>
    <dgm:cxn modelId="{E06791B5-7712-4CB2-9F26-8F5E4A753660}" type="presOf" srcId="{D9797999-DE18-4B9B-B4EF-4A66DA48C918}" destId="{0FD5520F-E373-4665-B786-81EBBF2ECDD5}" srcOrd="0" destOrd="0" presId="urn:microsoft.com/office/officeart/2005/8/layout/hierarchy1"/>
    <dgm:cxn modelId="{3C6D01F1-65AC-4D53-9CE0-4F7165D4774F}" type="presOf" srcId="{6BCF4BF4-A3DE-4A39-99EA-D54A32634C1E}" destId="{2AF9650C-EBD1-4B58-AEA3-AE3468464F39}" srcOrd="0" destOrd="0" presId="urn:microsoft.com/office/officeart/2005/8/layout/hierarchy1"/>
    <dgm:cxn modelId="{B0F5D5C5-A50E-404B-B717-C632369626F5}" type="presParOf" srcId="{0FD5520F-E373-4665-B786-81EBBF2ECDD5}" destId="{85D8FA27-3B13-4B9C-B9C7-73B31A415429}" srcOrd="0" destOrd="0" presId="urn:microsoft.com/office/officeart/2005/8/layout/hierarchy1"/>
    <dgm:cxn modelId="{50A7A0D6-FF7D-4973-BB98-6C328C0AAED1}" type="presParOf" srcId="{85D8FA27-3B13-4B9C-B9C7-73B31A415429}" destId="{0A472CAC-A0A4-4DF6-A82E-39341848788F}" srcOrd="0" destOrd="0" presId="urn:microsoft.com/office/officeart/2005/8/layout/hierarchy1"/>
    <dgm:cxn modelId="{4D954E10-77D0-4079-AE9A-D1C70E08FFE4}" type="presParOf" srcId="{0A472CAC-A0A4-4DF6-A82E-39341848788F}" destId="{3F044012-5BF2-455C-BBC7-C5575670D704}" srcOrd="0" destOrd="0" presId="urn:microsoft.com/office/officeart/2005/8/layout/hierarchy1"/>
    <dgm:cxn modelId="{29C847C5-2213-4ED7-8CBE-1B826F4DA754}" type="presParOf" srcId="{0A472CAC-A0A4-4DF6-A82E-39341848788F}" destId="{0F117314-0E1A-42BE-B89D-D3685DA73CAD}" srcOrd="1" destOrd="0" presId="urn:microsoft.com/office/officeart/2005/8/layout/hierarchy1"/>
    <dgm:cxn modelId="{7D8097EC-72E7-4D7B-8DA7-141545F33D7F}" type="presParOf" srcId="{85D8FA27-3B13-4B9C-B9C7-73B31A415429}" destId="{2F637850-1D38-4ACB-BB79-7A6CC54803DC}" srcOrd="1" destOrd="0" presId="urn:microsoft.com/office/officeart/2005/8/layout/hierarchy1"/>
    <dgm:cxn modelId="{5AFBC937-D865-404F-8F8F-755B9A71DD71}" type="presParOf" srcId="{2F637850-1D38-4ACB-BB79-7A6CC54803DC}" destId="{E7AEBE40-0C77-4836-B3FD-0112B8A4BB3E}" srcOrd="0" destOrd="0" presId="urn:microsoft.com/office/officeart/2005/8/layout/hierarchy1"/>
    <dgm:cxn modelId="{98938413-1FB9-4210-A841-1DEF37863437}" type="presParOf" srcId="{2F637850-1D38-4ACB-BB79-7A6CC54803DC}" destId="{9ADCDC08-6F66-4A5C-9BAB-DC3B5A36A160}" srcOrd="1" destOrd="0" presId="urn:microsoft.com/office/officeart/2005/8/layout/hierarchy1"/>
    <dgm:cxn modelId="{F7B2126F-067A-4807-A710-120A072A99E8}" type="presParOf" srcId="{9ADCDC08-6F66-4A5C-9BAB-DC3B5A36A160}" destId="{BF5CC577-1054-45FA-8FD9-D737933793BF}" srcOrd="0" destOrd="0" presId="urn:microsoft.com/office/officeart/2005/8/layout/hierarchy1"/>
    <dgm:cxn modelId="{2E145975-C5F4-494A-8872-BCB961C0A5FA}" type="presParOf" srcId="{BF5CC577-1054-45FA-8FD9-D737933793BF}" destId="{1626722C-B415-474B-AA98-169B3D498044}" srcOrd="0" destOrd="0" presId="urn:microsoft.com/office/officeart/2005/8/layout/hierarchy1"/>
    <dgm:cxn modelId="{60E8C439-1B07-4E21-98EF-0D03A9AA382A}" type="presParOf" srcId="{BF5CC577-1054-45FA-8FD9-D737933793BF}" destId="{2AF9650C-EBD1-4B58-AEA3-AE3468464F39}" srcOrd="1" destOrd="0" presId="urn:microsoft.com/office/officeart/2005/8/layout/hierarchy1"/>
    <dgm:cxn modelId="{5066477E-59BB-44FA-945A-2E1D97E3A393}" type="presParOf" srcId="{9ADCDC08-6F66-4A5C-9BAB-DC3B5A36A160}" destId="{F583184C-1418-48D0-8328-BFEF9A0EE2F8}" srcOrd="1" destOrd="0" presId="urn:microsoft.com/office/officeart/2005/8/layout/hierarchy1"/>
    <dgm:cxn modelId="{1EF2A47C-9289-4822-9A7C-0F5DE5A7026D}" type="presParOf" srcId="{F583184C-1418-48D0-8328-BFEF9A0EE2F8}" destId="{258A8305-7DC8-4BB1-A64E-8BE630740ED2}" srcOrd="0" destOrd="0" presId="urn:microsoft.com/office/officeart/2005/8/layout/hierarchy1"/>
    <dgm:cxn modelId="{B3BC091E-EF41-4DF8-8A7D-59CB628CC71C}" type="presParOf" srcId="{F583184C-1418-48D0-8328-BFEF9A0EE2F8}" destId="{A7F0DE27-B352-4D16-ACC9-CD728F872019}" srcOrd="1" destOrd="0" presId="urn:microsoft.com/office/officeart/2005/8/layout/hierarchy1"/>
    <dgm:cxn modelId="{44C53F54-8D9E-4AF9-A19E-FDA75F913DAF}" type="presParOf" srcId="{A7F0DE27-B352-4D16-ACC9-CD728F872019}" destId="{CC1E8DDA-99B6-40B1-B458-2FB7B9A1EC2A}" srcOrd="0" destOrd="0" presId="urn:microsoft.com/office/officeart/2005/8/layout/hierarchy1"/>
    <dgm:cxn modelId="{44A912AD-B52C-4B53-80C2-36064B273562}" type="presParOf" srcId="{CC1E8DDA-99B6-40B1-B458-2FB7B9A1EC2A}" destId="{E40D7554-58B7-4143-BEFA-0679C39A6DFD}" srcOrd="0" destOrd="0" presId="urn:microsoft.com/office/officeart/2005/8/layout/hierarchy1"/>
    <dgm:cxn modelId="{792F17D6-AB93-4989-9CBA-74F6F9DF9393}" type="presParOf" srcId="{CC1E8DDA-99B6-40B1-B458-2FB7B9A1EC2A}" destId="{274D0598-EAA0-4B46-8BDF-F74AD50B3948}" srcOrd="1" destOrd="0" presId="urn:microsoft.com/office/officeart/2005/8/layout/hierarchy1"/>
    <dgm:cxn modelId="{2D59A5BD-B4EB-4BBC-96AB-DF4A83B5F8E0}" type="presParOf" srcId="{A7F0DE27-B352-4D16-ACC9-CD728F872019}" destId="{2E5F1137-59E3-48A6-86D6-89E017B93829}" srcOrd="1" destOrd="0" presId="urn:microsoft.com/office/officeart/2005/8/layout/hierarchy1"/>
    <dgm:cxn modelId="{DC66DC3C-8FE9-4BD7-9C5A-E33721FBC95F}" type="presParOf" srcId="{2F637850-1D38-4ACB-BB79-7A6CC54803DC}" destId="{379C8FE3-2A3A-4CB2-856A-10AB940D5FF9}" srcOrd="2" destOrd="0" presId="urn:microsoft.com/office/officeart/2005/8/layout/hierarchy1"/>
    <dgm:cxn modelId="{4E4F2A57-96E7-4206-B9A5-FBBA9DF15745}" type="presParOf" srcId="{2F637850-1D38-4ACB-BB79-7A6CC54803DC}" destId="{97D81E64-DA2E-461B-BE57-ACCA49BE2434}" srcOrd="3" destOrd="0" presId="urn:microsoft.com/office/officeart/2005/8/layout/hierarchy1"/>
    <dgm:cxn modelId="{92FA9457-EFE8-44DE-89DD-699606609D70}" type="presParOf" srcId="{97D81E64-DA2E-461B-BE57-ACCA49BE2434}" destId="{61CF9654-E96A-4FBB-9887-B45D1403429D}" srcOrd="0" destOrd="0" presId="urn:microsoft.com/office/officeart/2005/8/layout/hierarchy1"/>
    <dgm:cxn modelId="{7FC9ECC2-F21A-4EA8-8DD2-63DD2426458B}" type="presParOf" srcId="{61CF9654-E96A-4FBB-9887-B45D1403429D}" destId="{03AE15C2-BFB0-498B-9DB4-6D4264B65775}" srcOrd="0" destOrd="0" presId="urn:microsoft.com/office/officeart/2005/8/layout/hierarchy1"/>
    <dgm:cxn modelId="{4FBB929A-7C16-46F6-B466-FAE514F94D8E}" type="presParOf" srcId="{61CF9654-E96A-4FBB-9887-B45D1403429D}" destId="{904AC054-6039-4AFE-B8C4-8D935F1C3D4C}" srcOrd="1" destOrd="0" presId="urn:microsoft.com/office/officeart/2005/8/layout/hierarchy1"/>
    <dgm:cxn modelId="{E24753EF-0DE2-4B34-8A97-59573A495523}" type="presParOf" srcId="{97D81E64-DA2E-461B-BE57-ACCA49BE2434}" destId="{87311954-0904-461F-B803-1F5721A462D5}" srcOrd="1" destOrd="0" presId="urn:microsoft.com/office/officeart/2005/8/layout/hierarchy1"/>
    <dgm:cxn modelId="{134A2CCB-1AE8-406B-A4D1-773984D3C4F0}" type="presParOf" srcId="{87311954-0904-461F-B803-1F5721A462D5}" destId="{5D03CC14-4D2C-4C6F-9841-58E5FB7E54A7}" srcOrd="0" destOrd="0" presId="urn:microsoft.com/office/officeart/2005/8/layout/hierarchy1"/>
    <dgm:cxn modelId="{B2D989B6-5D4C-40BC-B3F8-40FE92625DB0}" type="presParOf" srcId="{87311954-0904-461F-B803-1F5721A462D5}" destId="{22C98BCD-52FF-4229-B896-578FA478B42F}" srcOrd="1" destOrd="0" presId="urn:microsoft.com/office/officeart/2005/8/layout/hierarchy1"/>
    <dgm:cxn modelId="{04CD37F0-4CFF-4617-92D4-E7195A4FD55F}" type="presParOf" srcId="{22C98BCD-52FF-4229-B896-578FA478B42F}" destId="{C0FDFEFC-F844-47EE-820B-38243B5DDB1E}" srcOrd="0" destOrd="0" presId="urn:microsoft.com/office/officeart/2005/8/layout/hierarchy1"/>
    <dgm:cxn modelId="{46C88FB4-A9D4-4C5B-BA9D-43C105F2A597}" type="presParOf" srcId="{C0FDFEFC-F844-47EE-820B-38243B5DDB1E}" destId="{B268CF1C-D97D-46A9-BA7F-F82160B4F389}" srcOrd="0" destOrd="0" presId="urn:microsoft.com/office/officeart/2005/8/layout/hierarchy1"/>
    <dgm:cxn modelId="{A289C175-80F3-4777-9FAB-0295A40E1942}" type="presParOf" srcId="{C0FDFEFC-F844-47EE-820B-38243B5DDB1E}" destId="{480049B5-F684-4FE1-B430-841719D41225}" srcOrd="1" destOrd="0" presId="urn:microsoft.com/office/officeart/2005/8/layout/hierarchy1"/>
    <dgm:cxn modelId="{18C852AD-7CEE-4E78-8C68-84AE8C47C2BA}" type="presParOf" srcId="{22C98BCD-52FF-4229-B896-578FA478B42F}" destId="{7FB89F8E-4859-409E-B1B3-013B94183E8E}" srcOrd="1" destOrd="0" presId="urn:microsoft.com/office/officeart/2005/8/layout/hierarchy1"/>
    <dgm:cxn modelId="{C692EDA4-691B-4AA6-893B-5D24CD2FAE88}" type="presParOf" srcId="{87311954-0904-461F-B803-1F5721A462D5}" destId="{5DD3D8B6-66C6-46F1-BED0-7178D8545139}" srcOrd="2" destOrd="0" presId="urn:microsoft.com/office/officeart/2005/8/layout/hierarchy1"/>
    <dgm:cxn modelId="{3AACBBD4-E636-48AD-8EBE-2BA3622C6026}" type="presParOf" srcId="{87311954-0904-461F-B803-1F5721A462D5}" destId="{CAA9E3C0-17DC-49E8-9ECB-DD9CB8DC65E2}" srcOrd="3" destOrd="0" presId="urn:microsoft.com/office/officeart/2005/8/layout/hierarchy1"/>
    <dgm:cxn modelId="{FD3CE588-860A-409C-AB8A-AB44DB4A2B04}" type="presParOf" srcId="{CAA9E3C0-17DC-49E8-9ECB-DD9CB8DC65E2}" destId="{6AFF1784-AD17-40F7-8275-5752551AD9C5}" srcOrd="0" destOrd="0" presId="urn:microsoft.com/office/officeart/2005/8/layout/hierarchy1"/>
    <dgm:cxn modelId="{E51A282E-3FF5-4C5E-B12F-C12B4E7D4F82}" type="presParOf" srcId="{6AFF1784-AD17-40F7-8275-5752551AD9C5}" destId="{C5FB3D1A-E8A7-4A86-B418-94CFEECBF9FE}" srcOrd="0" destOrd="0" presId="urn:microsoft.com/office/officeart/2005/8/layout/hierarchy1"/>
    <dgm:cxn modelId="{D5D7DB1C-7F11-41B3-9D25-B9A027A183EB}" type="presParOf" srcId="{6AFF1784-AD17-40F7-8275-5752551AD9C5}" destId="{ED9C316A-8914-4B76-8D45-EF9CDD673F88}" srcOrd="1" destOrd="0" presId="urn:microsoft.com/office/officeart/2005/8/layout/hierarchy1"/>
    <dgm:cxn modelId="{8B8353BA-0DE9-4C63-BB8C-66F8599FD52C}" type="presParOf" srcId="{CAA9E3C0-17DC-49E8-9ECB-DD9CB8DC65E2}" destId="{AEA3F753-FA0A-4A1D-A87F-CBACFCE9262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797999-DE18-4B9B-B4EF-4A66DA48C91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DD3F098B-B7FB-4189-85B9-8B3D751D4BD2}">
      <dgm:prSet phldrT="[Text]"/>
      <dgm:spPr/>
      <dgm:t>
        <a:bodyPr/>
        <a:lstStyle/>
        <a:p>
          <a:r>
            <a:rPr lang="he-IL" dirty="0"/>
            <a:t>מלאכת בישול\אופה</a:t>
          </a:r>
          <a:endParaRPr lang="en-IL" dirty="0"/>
        </a:p>
      </dgm:t>
    </dgm:pt>
    <dgm:pt modelId="{3BA103B7-0085-4669-B6E8-91870A41A331}" type="parTrans" cxnId="{2DF59F24-DD2B-4B8D-81B7-A302693C2DE2}">
      <dgm:prSet/>
      <dgm:spPr/>
      <dgm:t>
        <a:bodyPr/>
        <a:lstStyle/>
        <a:p>
          <a:endParaRPr lang="en-IL"/>
        </a:p>
      </dgm:t>
    </dgm:pt>
    <dgm:pt modelId="{8154C323-BA58-4BC8-ACD6-CB69B9399BAF}" type="sibTrans" cxnId="{2DF59F24-DD2B-4B8D-81B7-A302693C2DE2}">
      <dgm:prSet/>
      <dgm:spPr/>
      <dgm:t>
        <a:bodyPr/>
        <a:lstStyle/>
        <a:p>
          <a:endParaRPr lang="en-IL"/>
        </a:p>
      </dgm:t>
    </dgm:pt>
    <dgm:pt modelId="{6BCF4BF4-A3DE-4A39-99EA-D54A32634C1E}">
      <dgm:prSet phldrT="[Text]"/>
      <dgm:spPr/>
      <dgm:t>
        <a:bodyPr/>
        <a:lstStyle/>
        <a:p>
          <a:r>
            <a:rPr lang="he-IL" dirty="0"/>
            <a:t>בישול</a:t>
          </a:r>
          <a:endParaRPr lang="en-IL" dirty="0"/>
        </a:p>
      </dgm:t>
    </dgm:pt>
    <dgm:pt modelId="{905B2BA2-C1A3-4D8B-B20B-ECAC22906861}" type="parTrans" cxnId="{37F4432D-625A-43FE-86C6-6453595EFABA}">
      <dgm:prSet/>
      <dgm:spPr/>
      <dgm:t>
        <a:bodyPr/>
        <a:lstStyle/>
        <a:p>
          <a:endParaRPr lang="en-IL"/>
        </a:p>
      </dgm:t>
    </dgm:pt>
    <dgm:pt modelId="{83EB6950-68EC-47EB-9D53-7EE69FCE576B}" type="sibTrans" cxnId="{37F4432D-625A-43FE-86C6-6453595EFABA}">
      <dgm:prSet/>
      <dgm:spPr/>
      <dgm:t>
        <a:bodyPr/>
        <a:lstStyle/>
        <a:p>
          <a:endParaRPr lang="en-IL"/>
        </a:p>
      </dgm:t>
    </dgm:pt>
    <dgm:pt modelId="{CFD83D11-4485-4C12-8641-9A4D123835E3}">
      <dgm:prSet phldrT="[Text]"/>
      <dgm:spPr/>
      <dgm:t>
        <a:bodyPr/>
        <a:lstStyle/>
        <a:p>
          <a:r>
            <a:rPr lang="en-US" dirty="0"/>
            <a:t>Cooking dyes in the creation of the </a:t>
          </a:r>
          <a:r>
            <a:rPr lang="he-IL" dirty="0"/>
            <a:t>משכן</a:t>
          </a:r>
          <a:endParaRPr lang="en-IL" dirty="0"/>
        </a:p>
      </dgm:t>
    </dgm:pt>
    <dgm:pt modelId="{E18D6A76-22AB-458B-9B72-87D92EB2A09F}" type="parTrans" cxnId="{6B51E56C-774D-4CF9-9951-9220436BBCFF}">
      <dgm:prSet/>
      <dgm:spPr/>
      <dgm:t>
        <a:bodyPr/>
        <a:lstStyle/>
        <a:p>
          <a:endParaRPr lang="en-IL"/>
        </a:p>
      </dgm:t>
    </dgm:pt>
    <dgm:pt modelId="{839870DC-C8D9-43DD-97CB-B55C8A9EEAF5}" type="sibTrans" cxnId="{6B51E56C-774D-4CF9-9951-9220436BBCFF}">
      <dgm:prSet/>
      <dgm:spPr/>
      <dgm:t>
        <a:bodyPr/>
        <a:lstStyle/>
        <a:p>
          <a:endParaRPr lang="en-IL"/>
        </a:p>
      </dgm:t>
    </dgm:pt>
    <dgm:pt modelId="{A898929E-52FA-40EE-B546-7CF667005A68}">
      <dgm:prSet phldrT="[Text]"/>
      <dgm:spPr/>
      <dgm:t>
        <a:bodyPr/>
        <a:lstStyle/>
        <a:p>
          <a:r>
            <a:rPr lang="he-IL" dirty="0"/>
            <a:t>אופה</a:t>
          </a:r>
          <a:endParaRPr lang="en-IL" dirty="0"/>
        </a:p>
      </dgm:t>
    </dgm:pt>
    <dgm:pt modelId="{93EF3349-3674-4341-8ACA-14EDF213AB97}" type="parTrans" cxnId="{1BEFA90F-EA29-4325-BD7D-EFD5DDC6F153}">
      <dgm:prSet/>
      <dgm:spPr/>
      <dgm:t>
        <a:bodyPr/>
        <a:lstStyle/>
        <a:p>
          <a:endParaRPr lang="en-IL"/>
        </a:p>
      </dgm:t>
    </dgm:pt>
    <dgm:pt modelId="{9F40953F-5C2E-400A-A5CD-DB5625B29906}" type="sibTrans" cxnId="{1BEFA90F-EA29-4325-BD7D-EFD5DDC6F153}">
      <dgm:prSet/>
      <dgm:spPr/>
      <dgm:t>
        <a:bodyPr/>
        <a:lstStyle/>
        <a:p>
          <a:endParaRPr lang="en-IL"/>
        </a:p>
      </dgm:t>
    </dgm:pt>
    <dgm:pt modelId="{40B62497-0BDB-4366-BC0E-421F2921DFB3}">
      <dgm:prSet phldrT="[Text]"/>
      <dgm:spPr/>
      <dgm:t>
        <a:bodyPr/>
        <a:lstStyle/>
        <a:p>
          <a:r>
            <a:rPr lang="en-US" dirty="0"/>
            <a:t>Baking the </a:t>
          </a:r>
          <a:r>
            <a:rPr lang="he-IL" dirty="0"/>
            <a:t>לחם הפנים</a:t>
          </a:r>
          <a:r>
            <a:rPr lang="en-US" dirty="0"/>
            <a:t> and the </a:t>
          </a:r>
          <a:r>
            <a:rPr lang="he-IL" dirty="0"/>
            <a:t>מנחות</a:t>
          </a:r>
          <a:endParaRPr lang="en-IL" dirty="0"/>
        </a:p>
      </dgm:t>
    </dgm:pt>
    <dgm:pt modelId="{264D105C-141D-4F43-8832-913BDC020CB4}" type="parTrans" cxnId="{5900F13D-0F44-47D4-AD7D-A027CB8E68F6}">
      <dgm:prSet/>
      <dgm:spPr/>
      <dgm:t>
        <a:bodyPr/>
        <a:lstStyle/>
        <a:p>
          <a:endParaRPr lang="en-IL"/>
        </a:p>
      </dgm:t>
    </dgm:pt>
    <dgm:pt modelId="{B95E0332-083D-4641-9512-2646898C20CD}" type="sibTrans" cxnId="{5900F13D-0F44-47D4-AD7D-A027CB8E68F6}">
      <dgm:prSet/>
      <dgm:spPr/>
      <dgm:t>
        <a:bodyPr/>
        <a:lstStyle/>
        <a:p>
          <a:endParaRPr lang="en-IL"/>
        </a:p>
      </dgm:t>
    </dgm:pt>
    <dgm:pt modelId="{8B34F0DF-353C-4AEF-9F08-1D0B6917A09F}">
      <dgm:prSet phldrT="[Text]"/>
      <dgm:spPr/>
      <dgm:t>
        <a:bodyPr/>
        <a:lstStyle/>
        <a:p>
          <a:r>
            <a:rPr lang="he-IL" dirty="0"/>
            <a:t>סידורה </a:t>
          </a:r>
          <a:r>
            <a:rPr lang="he-IL" dirty="0" err="1"/>
            <a:t>דפת</a:t>
          </a:r>
          <a:endParaRPr lang="en-IL" dirty="0"/>
        </a:p>
      </dgm:t>
    </dgm:pt>
    <dgm:pt modelId="{C323DACB-1D52-46E4-A292-11CB5A8E7CB2}" type="parTrans" cxnId="{A6932415-E923-4970-84F6-99E0095687A6}">
      <dgm:prSet/>
      <dgm:spPr/>
      <dgm:t>
        <a:bodyPr/>
        <a:lstStyle/>
        <a:p>
          <a:endParaRPr lang="en-IL"/>
        </a:p>
      </dgm:t>
    </dgm:pt>
    <dgm:pt modelId="{04965DE7-B874-4155-B265-42D07B03F305}" type="sibTrans" cxnId="{A6932415-E923-4970-84F6-99E0095687A6}">
      <dgm:prSet/>
      <dgm:spPr/>
      <dgm:t>
        <a:bodyPr/>
        <a:lstStyle/>
        <a:p>
          <a:endParaRPr lang="en-IL"/>
        </a:p>
      </dgm:t>
    </dgm:pt>
    <dgm:pt modelId="{FB416076-897A-44CD-9E53-3DAB8C3AB293}">
      <dgm:prSet phldrT="[Text]"/>
      <dgm:spPr/>
      <dgm:t>
        <a:bodyPr/>
        <a:lstStyle/>
        <a:p>
          <a:r>
            <a:rPr lang="he-IL" dirty="0"/>
            <a:t>בישול בכלי שני אינו בישול באופן מלאכת מחשבת</a:t>
          </a:r>
          <a:endParaRPr lang="en-IL" dirty="0"/>
        </a:p>
      </dgm:t>
    </dgm:pt>
    <dgm:pt modelId="{303A4D0A-991C-49FE-AC6B-8629671FFDB5}" type="parTrans" cxnId="{1DE6AD33-B779-4E74-AA2F-C2B65A6F6CDE}">
      <dgm:prSet/>
      <dgm:spPr/>
      <dgm:t>
        <a:bodyPr/>
        <a:lstStyle/>
        <a:p>
          <a:endParaRPr lang="en-IL"/>
        </a:p>
      </dgm:t>
    </dgm:pt>
    <dgm:pt modelId="{4EA5867C-46FC-47E6-AE3B-63B537023B52}" type="sibTrans" cxnId="{1DE6AD33-B779-4E74-AA2F-C2B65A6F6CDE}">
      <dgm:prSet/>
      <dgm:spPr/>
      <dgm:t>
        <a:bodyPr/>
        <a:lstStyle/>
        <a:p>
          <a:endParaRPr lang="en-IL"/>
        </a:p>
      </dgm:t>
    </dgm:pt>
    <dgm:pt modelId="{B55F40AB-031B-449A-9AF1-3CE8A41470C7}">
      <dgm:prSet phldrT="[Text]"/>
      <dgm:spPr/>
      <dgm:t>
        <a:bodyPr/>
        <a:lstStyle/>
        <a:p>
          <a:r>
            <a:rPr lang="en-US" dirty="0"/>
            <a:t>Maybe using heat just to extract flavor would be </a:t>
          </a:r>
          <a:r>
            <a:rPr lang="he-IL" dirty="0"/>
            <a:t>בישול</a:t>
          </a:r>
          <a:endParaRPr lang="en-IL" dirty="0"/>
        </a:p>
      </dgm:t>
    </dgm:pt>
    <dgm:pt modelId="{1BFE27B3-55AC-49F9-B3C0-3888FACF3B80}" type="parTrans" cxnId="{2533C74F-0624-4BF8-ACC0-5D7B63757A69}">
      <dgm:prSet/>
      <dgm:spPr/>
      <dgm:t>
        <a:bodyPr/>
        <a:lstStyle/>
        <a:p>
          <a:endParaRPr lang="en-IL"/>
        </a:p>
      </dgm:t>
    </dgm:pt>
    <dgm:pt modelId="{C2B33EA7-D4C9-4014-94D8-AF976EB21F47}" type="sibTrans" cxnId="{2533C74F-0624-4BF8-ACC0-5D7B63757A69}">
      <dgm:prSet/>
      <dgm:spPr/>
      <dgm:t>
        <a:bodyPr/>
        <a:lstStyle/>
        <a:p>
          <a:endParaRPr lang="en-IL"/>
        </a:p>
      </dgm:t>
    </dgm:pt>
    <dgm:pt modelId="{910F9C54-1E07-47F3-97C9-864F09659072}">
      <dgm:prSet phldrT="[Text]"/>
      <dgm:spPr/>
      <dgm:t>
        <a:bodyPr/>
        <a:lstStyle/>
        <a:p>
          <a:r>
            <a:rPr lang="he-IL" dirty="0"/>
            <a:t>קלי הבישול- דברים שרק רוצים להוציא מהם טעם</a:t>
          </a:r>
          <a:endParaRPr lang="en-IL" dirty="0"/>
        </a:p>
      </dgm:t>
    </dgm:pt>
    <dgm:pt modelId="{D36BBDFA-144F-4D66-9846-C2ED712DEB9A}" type="parTrans" cxnId="{55E8CA6E-2D06-4D82-974E-69F53803B20F}">
      <dgm:prSet/>
      <dgm:spPr/>
      <dgm:t>
        <a:bodyPr/>
        <a:lstStyle/>
        <a:p>
          <a:endParaRPr lang="en-IL"/>
        </a:p>
      </dgm:t>
    </dgm:pt>
    <dgm:pt modelId="{0A61AF89-63F0-45B0-AFD5-913C63422967}" type="sibTrans" cxnId="{55E8CA6E-2D06-4D82-974E-69F53803B20F}">
      <dgm:prSet/>
      <dgm:spPr/>
      <dgm:t>
        <a:bodyPr/>
        <a:lstStyle/>
        <a:p>
          <a:endParaRPr lang="en-IL"/>
        </a:p>
      </dgm:t>
    </dgm:pt>
    <dgm:pt modelId="{B7539CD6-5C20-4092-99EA-795FB5718131}">
      <dgm:prSet phldrT="[Text]"/>
      <dgm:spPr/>
      <dgm:t>
        <a:bodyPr/>
        <a:lstStyle/>
        <a:p>
          <a:r>
            <a:rPr lang="en-US" dirty="0"/>
            <a:t>Chemical process</a:t>
          </a:r>
          <a:endParaRPr lang="en-IL" dirty="0"/>
        </a:p>
      </dgm:t>
    </dgm:pt>
    <dgm:pt modelId="{18DE0D9B-C9E9-43E0-A30A-03D2E643A530}" type="parTrans" cxnId="{AD6BD10B-FDEF-4A7E-ADA9-2397789515AF}">
      <dgm:prSet/>
      <dgm:spPr/>
      <dgm:t>
        <a:bodyPr/>
        <a:lstStyle/>
        <a:p>
          <a:endParaRPr lang="en-IL"/>
        </a:p>
      </dgm:t>
    </dgm:pt>
    <dgm:pt modelId="{8506E4AF-55A8-4B10-A5EE-FC7A50D15BBC}" type="sibTrans" cxnId="{AD6BD10B-FDEF-4A7E-ADA9-2397789515AF}">
      <dgm:prSet/>
      <dgm:spPr/>
      <dgm:t>
        <a:bodyPr/>
        <a:lstStyle/>
        <a:p>
          <a:endParaRPr lang="en-IL"/>
        </a:p>
      </dgm:t>
    </dgm:pt>
    <dgm:pt modelId="{735CD40F-001B-4013-9420-1DAA99102DE6}">
      <dgm:prSet phldrT="[Text]"/>
      <dgm:spPr/>
      <dgm:t>
        <a:bodyPr/>
        <a:lstStyle/>
        <a:p>
          <a:r>
            <a:rPr lang="en-US" dirty="0"/>
            <a:t>Creating food from something that isn’t food</a:t>
          </a:r>
          <a:endParaRPr lang="en-IL" dirty="0"/>
        </a:p>
      </dgm:t>
    </dgm:pt>
    <dgm:pt modelId="{8BE9DCFA-F65E-4FEF-9B40-4A2A7B48595F}" type="parTrans" cxnId="{C865AD70-9072-48B9-A1CA-101A52DE935F}">
      <dgm:prSet/>
      <dgm:spPr/>
      <dgm:t>
        <a:bodyPr/>
        <a:lstStyle/>
        <a:p>
          <a:endParaRPr lang="en-IL"/>
        </a:p>
      </dgm:t>
    </dgm:pt>
    <dgm:pt modelId="{D516103B-BEEE-48EE-8B2D-59142F824538}" type="sibTrans" cxnId="{C865AD70-9072-48B9-A1CA-101A52DE935F}">
      <dgm:prSet/>
      <dgm:spPr/>
      <dgm:t>
        <a:bodyPr/>
        <a:lstStyle/>
        <a:p>
          <a:endParaRPr lang="en-IL"/>
        </a:p>
      </dgm:t>
    </dgm:pt>
    <dgm:pt modelId="{B970ECE1-9E5C-4146-9084-0503909E4A1C}">
      <dgm:prSet phldrT="[Text]"/>
      <dgm:spPr/>
      <dgm:t>
        <a:bodyPr/>
        <a:lstStyle/>
        <a:p>
          <a:r>
            <a:rPr lang="en-US" dirty="0"/>
            <a:t>Non-industrial cooking </a:t>
          </a:r>
          <a:endParaRPr lang="en-IL" dirty="0"/>
        </a:p>
      </dgm:t>
    </dgm:pt>
    <dgm:pt modelId="{216F1C44-9B0A-45D9-AE70-325D7E092468}" type="parTrans" cxnId="{9AB68C90-FD1A-49EF-B032-153C29CC0B9B}">
      <dgm:prSet/>
      <dgm:spPr/>
      <dgm:t>
        <a:bodyPr/>
        <a:lstStyle/>
        <a:p>
          <a:endParaRPr lang="en-IL"/>
        </a:p>
      </dgm:t>
    </dgm:pt>
    <dgm:pt modelId="{4B54AFD6-B174-4E69-9D82-BEC7ED847F22}" type="sibTrans" cxnId="{9AB68C90-FD1A-49EF-B032-153C29CC0B9B}">
      <dgm:prSet/>
      <dgm:spPr/>
      <dgm:t>
        <a:bodyPr/>
        <a:lstStyle/>
        <a:p>
          <a:endParaRPr lang="en-IL"/>
        </a:p>
      </dgm:t>
    </dgm:pt>
    <dgm:pt modelId="{0FD5520F-E373-4665-B786-81EBBF2ECDD5}" type="pres">
      <dgm:prSet presAssocID="{D9797999-DE18-4B9B-B4EF-4A66DA48C918}" presName="hierChild1" presStyleCnt="0">
        <dgm:presLayoutVars>
          <dgm:chPref val="1"/>
          <dgm:dir val="rev"/>
          <dgm:animOne val="branch"/>
          <dgm:animLvl val="lvl"/>
          <dgm:resizeHandles/>
        </dgm:presLayoutVars>
      </dgm:prSet>
      <dgm:spPr/>
    </dgm:pt>
    <dgm:pt modelId="{85D8FA27-3B13-4B9C-B9C7-73B31A415429}" type="pres">
      <dgm:prSet presAssocID="{DD3F098B-B7FB-4189-85B9-8B3D751D4BD2}" presName="hierRoot1" presStyleCnt="0"/>
      <dgm:spPr/>
    </dgm:pt>
    <dgm:pt modelId="{0A472CAC-A0A4-4DF6-A82E-39341848788F}" type="pres">
      <dgm:prSet presAssocID="{DD3F098B-B7FB-4189-85B9-8B3D751D4BD2}" presName="composite" presStyleCnt="0"/>
      <dgm:spPr/>
    </dgm:pt>
    <dgm:pt modelId="{3F044012-5BF2-455C-BBC7-C5575670D704}" type="pres">
      <dgm:prSet presAssocID="{DD3F098B-B7FB-4189-85B9-8B3D751D4BD2}" presName="background" presStyleLbl="node0" presStyleIdx="0" presStyleCnt="1"/>
      <dgm:spPr/>
    </dgm:pt>
    <dgm:pt modelId="{0F117314-0E1A-42BE-B89D-D3685DA73CAD}" type="pres">
      <dgm:prSet presAssocID="{DD3F098B-B7FB-4189-85B9-8B3D751D4BD2}" presName="text" presStyleLbl="fgAcc0" presStyleIdx="0" presStyleCnt="1">
        <dgm:presLayoutVars>
          <dgm:chPref val="3"/>
        </dgm:presLayoutVars>
      </dgm:prSet>
      <dgm:spPr/>
    </dgm:pt>
    <dgm:pt modelId="{2F637850-1D38-4ACB-BB79-7A6CC54803DC}" type="pres">
      <dgm:prSet presAssocID="{DD3F098B-B7FB-4189-85B9-8B3D751D4BD2}" presName="hierChild2" presStyleCnt="0"/>
      <dgm:spPr/>
    </dgm:pt>
    <dgm:pt modelId="{E7AEBE40-0C77-4836-B3FD-0112B8A4BB3E}" type="pres">
      <dgm:prSet presAssocID="{905B2BA2-C1A3-4D8B-B20B-ECAC22906861}" presName="Name10" presStyleLbl="parChTrans1D2" presStyleIdx="0" presStyleCnt="2"/>
      <dgm:spPr/>
    </dgm:pt>
    <dgm:pt modelId="{9ADCDC08-6F66-4A5C-9BAB-DC3B5A36A160}" type="pres">
      <dgm:prSet presAssocID="{6BCF4BF4-A3DE-4A39-99EA-D54A32634C1E}" presName="hierRoot2" presStyleCnt="0"/>
      <dgm:spPr/>
    </dgm:pt>
    <dgm:pt modelId="{BF5CC577-1054-45FA-8FD9-D737933793BF}" type="pres">
      <dgm:prSet presAssocID="{6BCF4BF4-A3DE-4A39-99EA-D54A32634C1E}" presName="composite2" presStyleCnt="0"/>
      <dgm:spPr/>
    </dgm:pt>
    <dgm:pt modelId="{1626722C-B415-474B-AA98-169B3D498044}" type="pres">
      <dgm:prSet presAssocID="{6BCF4BF4-A3DE-4A39-99EA-D54A32634C1E}" presName="background2" presStyleLbl="node2" presStyleIdx="0" presStyleCnt="2"/>
      <dgm:spPr/>
    </dgm:pt>
    <dgm:pt modelId="{2AF9650C-EBD1-4B58-AEA3-AE3468464F39}" type="pres">
      <dgm:prSet presAssocID="{6BCF4BF4-A3DE-4A39-99EA-D54A32634C1E}" presName="text2" presStyleLbl="fgAcc2" presStyleIdx="0" presStyleCnt="2">
        <dgm:presLayoutVars>
          <dgm:chPref val="3"/>
        </dgm:presLayoutVars>
      </dgm:prSet>
      <dgm:spPr/>
    </dgm:pt>
    <dgm:pt modelId="{F583184C-1418-48D0-8328-BFEF9A0EE2F8}" type="pres">
      <dgm:prSet presAssocID="{6BCF4BF4-A3DE-4A39-99EA-D54A32634C1E}" presName="hierChild3" presStyleCnt="0"/>
      <dgm:spPr/>
    </dgm:pt>
    <dgm:pt modelId="{258A8305-7DC8-4BB1-A64E-8BE630740ED2}" type="pres">
      <dgm:prSet presAssocID="{E18D6A76-22AB-458B-9B72-87D92EB2A09F}" presName="Name17" presStyleLbl="parChTrans1D3" presStyleIdx="0" presStyleCnt="3"/>
      <dgm:spPr/>
    </dgm:pt>
    <dgm:pt modelId="{A7F0DE27-B352-4D16-ACC9-CD728F872019}" type="pres">
      <dgm:prSet presAssocID="{CFD83D11-4485-4C12-8641-9A4D123835E3}" presName="hierRoot3" presStyleCnt="0"/>
      <dgm:spPr/>
    </dgm:pt>
    <dgm:pt modelId="{CC1E8DDA-99B6-40B1-B458-2FB7B9A1EC2A}" type="pres">
      <dgm:prSet presAssocID="{CFD83D11-4485-4C12-8641-9A4D123835E3}" presName="composite3" presStyleCnt="0"/>
      <dgm:spPr/>
    </dgm:pt>
    <dgm:pt modelId="{E40D7554-58B7-4143-BEFA-0679C39A6DFD}" type="pres">
      <dgm:prSet presAssocID="{CFD83D11-4485-4C12-8641-9A4D123835E3}" presName="background3" presStyleLbl="node3" presStyleIdx="0" presStyleCnt="3"/>
      <dgm:spPr/>
    </dgm:pt>
    <dgm:pt modelId="{274D0598-EAA0-4B46-8BDF-F74AD50B3948}" type="pres">
      <dgm:prSet presAssocID="{CFD83D11-4485-4C12-8641-9A4D123835E3}" presName="text3" presStyleLbl="fgAcc3" presStyleIdx="0" presStyleCnt="3">
        <dgm:presLayoutVars>
          <dgm:chPref val="3"/>
        </dgm:presLayoutVars>
      </dgm:prSet>
      <dgm:spPr/>
    </dgm:pt>
    <dgm:pt modelId="{2E5F1137-59E3-48A6-86D6-89E017B93829}" type="pres">
      <dgm:prSet presAssocID="{CFD83D11-4485-4C12-8641-9A4D123835E3}" presName="hierChild4" presStyleCnt="0"/>
      <dgm:spPr/>
    </dgm:pt>
    <dgm:pt modelId="{036979EB-D421-4D09-89A5-117A3159F63B}" type="pres">
      <dgm:prSet presAssocID="{1BFE27B3-55AC-49F9-B3C0-3888FACF3B80}" presName="Name23" presStyleLbl="parChTrans1D4" presStyleIdx="0" presStyleCnt="6"/>
      <dgm:spPr/>
    </dgm:pt>
    <dgm:pt modelId="{DF132986-CA77-4146-90DB-77FB834D30D9}" type="pres">
      <dgm:prSet presAssocID="{B55F40AB-031B-449A-9AF1-3CE8A41470C7}" presName="hierRoot4" presStyleCnt="0"/>
      <dgm:spPr/>
    </dgm:pt>
    <dgm:pt modelId="{31A06960-4B22-4B73-B617-9A058CF8AA40}" type="pres">
      <dgm:prSet presAssocID="{B55F40AB-031B-449A-9AF1-3CE8A41470C7}" presName="composite4" presStyleCnt="0"/>
      <dgm:spPr/>
    </dgm:pt>
    <dgm:pt modelId="{3143609E-9952-4E3C-A786-5DFA1B70D515}" type="pres">
      <dgm:prSet presAssocID="{B55F40AB-031B-449A-9AF1-3CE8A41470C7}" presName="background4" presStyleLbl="node4" presStyleIdx="0" presStyleCnt="6"/>
      <dgm:spPr/>
    </dgm:pt>
    <dgm:pt modelId="{14E827B0-EA76-4850-9D88-EB2E8BDB1AF8}" type="pres">
      <dgm:prSet presAssocID="{B55F40AB-031B-449A-9AF1-3CE8A41470C7}" presName="text4" presStyleLbl="fgAcc4" presStyleIdx="0" presStyleCnt="6">
        <dgm:presLayoutVars>
          <dgm:chPref val="3"/>
        </dgm:presLayoutVars>
      </dgm:prSet>
      <dgm:spPr/>
    </dgm:pt>
    <dgm:pt modelId="{376EFEE0-2731-448A-AE7E-385E8C516CE4}" type="pres">
      <dgm:prSet presAssocID="{B55F40AB-031B-449A-9AF1-3CE8A41470C7}" presName="hierChild5" presStyleCnt="0"/>
      <dgm:spPr/>
    </dgm:pt>
    <dgm:pt modelId="{C074A942-D5CF-4799-BCE9-225BB4EE8C2F}" type="pres">
      <dgm:prSet presAssocID="{D36BBDFA-144F-4D66-9846-C2ED712DEB9A}" presName="Name23" presStyleLbl="parChTrans1D4" presStyleIdx="1" presStyleCnt="6"/>
      <dgm:spPr/>
    </dgm:pt>
    <dgm:pt modelId="{23782531-A30B-4C6A-989B-681BB3981DAA}" type="pres">
      <dgm:prSet presAssocID="{910F9C54-1E07-47F3-97C9-864F09659072}" presName="hierRoot4" presStyleCnt="0"/>
      <dgm:spPr/>
    </dgm:pt>
    <dgm:pt modelId="{FF5ECF75-B5D8-4FBF-B8CC-987FAC5F1045}" type="pres">
      <dgm:prSet presAssocID="{910F9C54-1E07-47F3-97C9-864F09659072}" presName="composite4" presStyleCnt="0"/>
      <dgm:spPr/>
    </dgm:pt>
    <dgm:pt modelId="{DF4DE227-0471-49C9-B7CE-0940009F6644}" type="pres">
      <dgm:prSet presAssocID="{910F9C54-1E07-47F3-97C9-864F09659072}" presName="background4" presStyleLbl="node4" presStyleIdx="1" presStyleCnt="6"/>
      <dgm:spPr/>
    </dgm:pt>
    <dgm:pt modelId="{D3A97CC1-27FD-4869-9A2E-1B6392C3B36A}" type="pres">
      <dgm:prSet presAssocID="{910F9C54-1E07-47F3-97C9-864F09659072}" presName="text4" presStyleLbl="fgAcc4" presStyleIdx="1" presStyleCnt="6">
        <dgm:presLayoutVars>
          <dgm:chPref val="3"/>
        </dgm:presLayoutVars>
      </dgm:prSet>
      <dgm:spPr/>
    </dgm:pt>
    <dgm:pt modelId="{332CD734-0D49-44D7-951F-254229CC5BA8}" type="pres">
      <dgm:prSet presAssocID="{910F9C54-1E07-47F3-97C9-864F09659072}" presName="hierChild5" presStyleCnt="0"/>
      <dgm:spPr/>
    </dgm:pt>
    <dgm:pt modelId="{379C8FE3-2A3A-4CB2-856A-10AB940D5FF9}" type="pres">
      <dgm:prSet presAssocID="{93EF3349-3674-4341-8ACA-14EDF213AB97}" presName="Name10" presStyleLbl="parChTrans1D2" presStyleIdx="1" presStyleCnt="2"/>
      <dgm:spPr/>
    </dgm:pt>
    <dgm:pt modelId="{97D81E64-DA2E-461B-BE57-ACCA49BE2434}" type="pres">
      <dgm:prSet presAssocID="{A898929E-52FA-40EE-B546-7CF667005A68}" presName="hierRoot2" presStyleCnt="0"/>
      <dgm:spPr/>
    </dgm:pt>
    <dgm:pt modelId="{61CF9654-E96A-4FBB-9887-B45D1403429D}" type="pres">
      <dgm:prSet presAssocID="{A898929E-52FA-40EE-B546-7CF667005A68}" presName="composite2" presStyleCnt="0"/>
      <dgm:spPr/>
    </dgm:pt>
    <dgm:pt modelId="{03AE15C2-BFB0-498B-9DB4-6D4264B65775}" type="pres">
      <dgm:prSet presAssocID="{A898929E-52FA-40EE-B546-7CF667005A68}" presName="background2" presStyleLbl="node2" presStyleIdx="1" presStyleCnt="2"/>
      <dgm:spPr/>
    </dgm:pt>
    <dgm:pt modelId="{904AC054-6039-4AFE-B8C4-8D935F1C3D4C}" type="pres">
      <dgm:prSet presAssocID="{A898929E-52FA-40EE-B546-7CF667005A68}" presName="text2" presStyleLbl="fgAcc2" presStyleIdx="1" presStyleCnt="2">
        <dgm:presLayoutVars>
          <dgm:chPref val="3"/>
        </dgm:presLayoutVars>
      </dgm:prSet>
      <dgm:spPr/>
    </dgm:pt>
    <dgm:pt modelId="{87311954-0904-461F-B803-1F5721A462D5}" type="pres">
      <dgm:prSet presAssocID="{A898929E-52FA-40EE-B546-7CF667005A68}" presName="hierChild3" presStyleCnt="0"/>
      <dgm:spPr/>
    </dgm:pt>
    <dgm:pt modelId="{5D03CC14-4D2C-4C6F-9841-58E5FB7E54A7}" type="pres">
      <dgm:prSet presAssocID="{264D105C-141D-4F43-8832-913BDC020CB4}" presName="Name17" presStyleLbl="parChTrans1D3" presStyleIdx="1" presStyleCnt="3"/>
      <dgm:spPr/>
    </dgm:pt>
    <dgm:pt modelId="{22C98BCD-52FF-4229-B896-578FA478B42F}" type="pres">
      <dgm:prSet presAssocID="{40B62497-0BDB-4366-BC0E-421F2921DFB3}" presName="hierRoot3" presStyleCnt="0"/>
      <dgm:spPr/>
    </dgm:pt>
    <dgm:pt modelId="{C0FDFEFC-F844-47EE-820B-38243B5DDB1E}" type="pres">
      <dgm:prSet presAssocID="{40B62497-0BDB-4366-BC0E-421F2921DFB3}" presName="composite3" presStyleCnt="0"/>
      <dgm:spPr/>
    </dgm:pt>
    <dgm:pt modelId="{B268CF1C-D97D-46A9-BA7F-F82160B4F389}" type="pres">
      <dgm:prSet presAssocID="{40B62497-0BDB-4366-BC0E-421F2921DFB3}" presName="background3" presStyleLbl="node3" presStyleIdx="1" presStyleCnt="3"/>
      <dgm:spPr/>
    </dgm:pt>
    <dgm:pt modelId="{480049B5-F684-4FE1-B430-841719D41225}" type="pres">
      <dgm:prSet presAssocID="{40B62497-0BDB-4366-BC0E-421F2921DFB3}" presName="text3" presStyleLbl="fgAcc3" presStyleIdx="1" presStyleCnt="3">
        <dgm:presLayoutVars>
          <dgm:chPref val="3"/>
        </dgm:presLayoutVars>
      </dgm:prSet>
      <dgm:spPr/>
    </dgm:pt>
    <dgm:pt modelId="{7FB89F8E-4859-409E-B1B3-013B94183E8E}" type="pres">
      <dgm:prSet presAssocID="{40B62497-0BDB-4366-BC0E-421F2921DFB3}" presName="hierChild4" presStyleCnt="0"/>
      <dgm:spPr/>
    </dgm:pt>
    <dgm:pt modelId="{8DA63466-AC88-4E88-8578-2F2CE79D2FE5}" type="pres">
      <dgm:prSet presAssocID="{18DE0D9B-C9E9-43E0-A30A-03D2E643A530}" presName="Name23" presStyleLbl="parChTrans1D4" presStyleIdx="2" presStyleCnt="6"/>
      <dgm:spPr/>
    </dgm:pt>
    <dgm:pt modelId="{6341632F-AB01-4246-A563-40CD046D4D1E}" type="pres">
      <dgm:prSet presAssocID="{B7539CD6-5C20-4092-99EA-795FB5718131}" presName="hierRoot4" presStyleCnt="0"/>
      <dgm:spPr/>
    </dgm:pt>
    <dgm:pt modelId="{DC4A2B19-DB58-4A99-989B-04B9B8CA99AB}" type="pres">
      <dgm:prSet presAssocID="{B7539CD6-5C20-4092-99EA-795FB5718131}" presName="composite4" presStyleCnt="0"/>
      <dgm:spPr/>
    </dgm:pt>
    <dgm:pt modelId="{F49561A9-A9B6-4E78-BFEF-48D78F1E895D}" type="pres">
      <dgm:prSet presAssocID="{B7539CD6-5C20-4092-99EA-795FB5718131}" presName="background4" presStyleLbl="node4" presStyleIdx="2" presStyleCnt="6"/>
      <dgm:spPr/>
    </dgm:pt>
    <dgm:pt modelId="{E0AF4906-474F-4EC1-BECA-C70D243BD3F1}" type="pres">
      <dgm:prSet presAssocID="{B7539CD6-5C20-4092-99EA-795FB5718131}" presName="text4" presStyleLbl="fgAcc4" presStyleIdx="2" presStyleCnt="6">
        <dgm:presLayoutVars>
          <dgm:chPref val="3"/>
        </dgm:presLayoutVars>
      </dgm:prSet>
      <dgm:spPr/>
    </dgm:pt>
    <dgm:pt modelId="{903685E5-FC17-4BC5-8758-1633CEB479B3}" type="pres">
      <dgm:prSet presAssocID="{B7539CD6-5C20-4092-99EA-795FB5718131}" presName="hierChild5" presStyleCnt="0"/>
      <dgm:spPr/>
    </dgm:pt>
    <dgm:pt modelId="{EDBBD2E0-DC52-4BA2-8B80-6E6DA2582160}" type="pres">
      <dgm:prSet presAssocID="{8BE9DCFA-F65E-4FEF-9B40-4A2A7B48595F}" presName="Name23" presStyleLbl="parChTrans1D4" presStyleIdx="3" presStyleCnt="6"/>
      <dgm:spPr/>
    </dgm:pt>
    <dgm:pt modelId="{A15B95B1-1FA7-41D3-A023-C72E3B7691D7}" type="pres">
      <dgm:prSet presAssocID="{735CD40F-001B-4013-9420-1DAA99102DE6}" presName="hierRoot4" presStyleCnt="0"/>
      <dgm:spPr/>
    </dgm:pt>
    <dgm:pt modelId="{3854D532-18E5-4FC2-96FE-4FE3CEBFBD5C}" type="pres">
      <dgm:prSet presAssocID="{735CD40F-001B-4013-9420-1DAA99102DE6}" presName="composite4" presStyleCnt="0"/>
      <dgm:spPr/>
    </dgm:pt>
    <dgm:pt modelId="{0627A55B-04C7-4936-B49D-4EE9334B101E}" type="pres">
      <dgm:prSet presAssocID="{735CD40F-001B-4013-9420-1DAA99102DE6}" presName="background4" presStyleLbl="node4" presStyleIdx="3" presStyleCnt="6"/>
      <dgm:spPr/>
    </dgm:pt>
    <dgm:pt modelId="{C45CFCE6-3CDA-4862-A17B-8BAABFB7BAD1}" type="pres">
      <dgm:prSet presAssocID="{735CD40F-001B-4013-9420-1DAA99102DE6}" presName="text4" presStyleLbl="fgAcc4" presStyleIdx="3" presStyleCnt="6">
        <dgm:presLayoutVars>
          <dgm:chPref val="3"/>
        </dgm:presLayoutVars>
      </dgm:prSet>
      <dgm:spPr/>
    </dgm:pt>
    <dgm:pt modelId="{36777295-DAE3-4F8A-9271-655CD7C0849B}" type="pres">
      <dgm:prSet presAssocID="{735CD40F-001B-4013-9420-1DAA99102DE6}" presName="hierChild5" presStyleCnt="0"/>
      <dgm:spPr/>
    </dgm:pt>
    <dgm:pt modelId="{5DD3D8B6-66C6-46F1-BED0-7178D8545139}" type="pres">
      <dgm:prSet presAssocID="{C323DACB-1D52-46E4-A292-11CB5A8E7CB2}" presName="Name17" presStyleLbl="parChTrans1D3" presStyleIdx="2" presStyleCnt="3"/>
      <dgm:spPr/>
    </dgm:pt>
    <dgm:pt modelId="{CAA9E3C0-17DC-49E8-9ECB-DD9CB8DC65E2}" type="pres">
      <dgm:prSet presAssocID="{8B34F0DF-353C-4AEF-9F08-1D0B6917A09F}" presName="hierRoot3" presStyleCnt="0"/>
      <dgm:spPr/>
    </dgm:pt>
    <dgm:pt modelId="{6AFF1784-AD17-40F7-8275-5752551AD9C5}" type="pres">
      <dgm:prSet presAssocID="{8B34F0DF-353C-4AEF-9F08-1D0B6917A09F}" presName="composite3" presStyleCnt="0"/>
      <dgm:spPr/>
    </dgm:pt>
    <dgm:pt modelId="{C5FB3D1A-E8A7-4A86-B418-94CFEECBF9FE}" type="pres">
      <dgm:prSet presAssocID="{8B34F0DF-353C-4AEF-9F08-1D0B6917A09F}" presName="background3" presStyleLbl="node3" presStyleIdx="2" presStyleCnt="3"/>
      <dgm:spPr/>
    </dgm:pt>
    <dgm:pt modelId="{ED9C316A-8914-4B76-8D45-EF9CDD673F88}" type="pres">
      <dgm:prSet presAssocID="{8B34F0DF-353C-4AEF-9F08-1D0B6917A09F}" presName="text3" presStyleLbl="fgAcc3" presStyleIdx="2" presStyleCnt="3">
        <dgm:presLayoutVars>
          <dgm:chPref val="3"/>
        </dgm:presLayoutVars>
      </dgm:prSet>
      <dgm:spPr/>
    </dgm:pt>
    <dgm:pt modelId="{AEA3F753-FA0A-4A1D-A87F-CBACFCE9262B}" type="pres">
      <dgm:prSet presAssocID="{8B34F0DF-353C-4AEF-9F08-1D0B6917A09F}" presName="hierChild4" presStyleCnt="0"/>
      <dgm:spPr/>
    </dgm:pt>
    <dgm:pt modelId="{934CA342-1038-4AC9-BE95-F9DF16799C7C}" type="pres">
      <dgm:prSet presAssocID="{303A4D0A-991C-49FE-AC6B-8629671FFDB5}" presName="Name23" presStyleLbl="parChTrans1D4" presStyleIdx="4" presStyleCnt="6"/>
      <dgm:spPr/>
    </dgm:pt>
    <dgm:pt modelId="{382895E8-41B9-430A-9A49-89DF34E578C7}" type="pres">
      <dgm:prSet presAssocID="{FB416076-897A-44CD-9E53-3DAB8C3AB293}" presName="hierRoot4" presStyleCnt="0"/>
      <dgm:spPr/>
    </dgm:pt>
    <dgm:pt modelId="{D5310559-A52A-49E4-874D-7C4F0574A2C2}" type="pres">
      <dgm:prSet presAssocID="{FB416076-897A-44CD-9E53-3DAB8C3AB293}" presName="composite4" presStyleCnt="0"/>
      <dgm:spPr/>
    </dgm:pt>
    <dgm:pt modelId="{409C365A-EB03-4ED2-AC85-5AB2C63111F7}" type="pres">
      <dgm:prSet presAssocID="{FB416076-897A-44CD-9E53-3DAB8C3AB293}" presName="background4" presStyleLbl="node4" presStyleIdx="4" presStyleCnt="6"/>
      <dgm:spPr/>
    </dgm:pt>
    <dgm:pt modelId="{7E3F6404-3D86-42CC-8E6F-EBEE95E773A4}" type="pres">
      <dgm:prSet presAssocID="{FB416076-897A-44CD-9E53-3DAB8C3AB293}" presName="text4" presStyleLbl="fgAcc4" presStyleIdx="4" presStyleCnt="6">
        <dgm:presLayoutVars>
          <dgm:chPref val="3"/>
        </dgm:presLayoutVars>
      </dgm:prSet>
      <dgm:spPr/>
    </dgm:pt>
    <dgm:pt modelId="{EA240885-56DB-4055-B987-2784D47E5BCA}" type="pres">
      <dgm:prSet presAssocID="{FB416076-897A-44CD-9E53-3DAB8C3AB293}" presName="hierChild5" presStyleCnt="0"/>
      <dgm:spPr/>
    </dgm:pt>
    <dgm:pt modelId="{7FFFCA4D-67FA-430F-8CC6-0639F5D3D341}" type="pres">
      <dgm:prSet presAssocID="{216F1C44-9B0A-45D9-AE70-325D7E092468}" presName="Name23" presStyleLbl="parChTrans1D4" presStyleIdx="5" presStyleCnt="6"/>
      <dgm:spPr/>
    </dgm:pt>
    <dgm:pt modelId="{51AD92DD-C7F0-490A-BD8D-358FB2280DA3}" type="pres">
      <dgm:prSet presAssocID="{B970ECE1-9E5C-4146-9084-0503909E4A1C}" presName="hierRoot4" presStyleCnt="0"/>
      <dgm:spPr/>
    </dgm:pt>
    <dgm:pt modelId="{52AA3A2C-A0F3-41F2-B967-C014662089D1}" type="pres">
      <dgm:prSet presAssocID="{B970ECE1-9E5C-4146-9084-0503909E4A1C}" presName="composite4" presStyleCnt="0"/>
      <dgm:spPr/>
    </dgm:pt>
    <dgm:pt modelId="{D1C6359B-A3E2-4456-BE06-C9544BAEBE4B}" type="pres">
      <dgm:prSet presAssocID="{B970ECE1-9E5C-4146-9084-0503909E4A1C}" presName="background4" presStyleLbl="node4" presStyleIdx="5" presStyleCnt="6"/>
      <dgm:spPr/>
    </dgm:pt>
    <dgm:pt modelId="{4B726100-130D-41D6-AAC8-C1FD237D37AA}" type="pres">
      <dgm:prSet presAssocID="{B970ECE1-9E5C-4146-9084-0503909E4A1C}" presName="text4" presStyleLbl="fgAcc4" presStyleIdx="5" presStyleCnt="6">
        <dgm:presLayoutVars>
          <dgm:chPref val="3"/>
        </dgm:presLayoutVars>
      </dgm:prSet>
      <dgm:spPr/>
    </dgm:pt>
    <dgm:pt modelId="{A19174DB-193B-4FFB-86EB-1DAA87C3805E}" type="pres">
      <dgm:prSet presAssocID="{B970ECE1-9E5C-4146-9084-0503909E4A1C}" presName="hierChild5" presStyleCnt="0"/>
      <dgm:spPr/>
    </dgm:pt>
  </dgm:ptLst>
  <dgm:cxnLst>
    <dgm:cxn modelId="{AD6BD10B-FDEF-4A7E-ADA9-2397789515AF}" srcId="{40B62497-0BDB-4366-BC0E-421F2921DFB3}" destId="{B7539CD6-5C20-4092-99EA-795FB5718131}" srcOrd="0" destOrd="0" parTransId="{18DE0D9B-C9E9-43E0-A30A-03D2E643A530}" sibTransId="{8506E4AF-55A8-4B10-A5EE-FC7A50D15BBC}"/>
    <dgm:cxn modelId="{1BEFA90F-EA29-4325-BD7D-EFD5DDC6F153}" srcId="{DD3F098B-B7FB-4189-85B9-8B3D751D4BD2}" destId="{A898929E-52FA-40EE-B546-7CF667005A68}" srcOrd="1" destOrd="0" parTransId="{93EF3349-3674-4341-8ACA-14EDF213AB97}" sibTransId="{9F40953F-5C2E-400A-A5CD-DB5625B29906}"/>
    <dgm:cxn modelId="{A6932415-E923-4970-84F6-99E0095687A6}" srcId="{A898929E-52FA-40EE-B546-7CF667005A68}" destId="{8B34F0DF-353C-4AEF-9F08-1D0B6917A09F}" srcOrd="1" destOrd="0" parTransId="{C323DACB-1D52-46E4-A292-11CB5A8E7CB2}" sibTransId="{04965DE7-B874-4155-B265-42D07B03F305}"/>
    <dgm:cxn modelId="{ACD24F16-AF59-4F31-9918-09D872E0F7C3}" type="presOf" srcId="{FB416076-897A-44CD-9E53-3DAB8C3AB293}" destId="{7E3F6404-3D86-42CC-8E6F-EBEE95E773A4}" srcOrd="0" destOrd="0" presId="urn:microsoft.com/office/officeart/2005/8/layout/hierarchy1"/>
    <dgm:cxn modelId="{061ADC1A-0547-49D5-B810-756406EC7009}" type="presOf" srcId="{C323DACB-1D52-46E4-A292-11CB5A8E7CB2}" destId="{5DD3D8B6-66C6-46F1-BED0-7178D8545139}" srcOrd="0" destOrd="0" presId="urn:microsoft.com/office/officeart/2005/8/layout/hierarchy1"/>
    <dgm:cxn modelId="{2DF59F24-DD2B-4B8D-81B7-A302693C2DE2}" srcId="{D9797999-DE18-4B9B-B4EF-4A66DA48C918}" destId="{DD3F098B-B7FB-4189-85B9-8B3D751D4BD2}" srcOrd="0" destOrd="0" parTransId="{3BA103B7-0085-4669-B6E8-91870A41A331}" sibTransId="{8154C323-BA58-4BC8-ACD6-CB69B9399BAF}"/>
    <dgm:cxn modelId="{37F4432D-625A-43FE-86C6-6453595EFABA}" srcId="{DD3F098B-B7FB-4189-85B9-8B3D751D4BD2}" destId="{6BCF4BF4-A3DE-4A39-99EA-D54A32634C1E}" srcOrd="0" destOrd="0" parTransId="{905B2BA2-C1A3-4D8B-B20B-ECAC22906861}" sibTransId="{83EB6950-68EC-47EB-9D53-7EE69FCE576B}"/>
    <dgm:cxn modelId="{A61E5530-82EA-4F2B-8F29-BA09F344DA3E}" type="presOf" srcId="{40B62497-0BDB-4366-BC0E-421F2921DFB3}" destId="{480049B5-F684-4FE1-B430-841719D41225}" srcOrd="0" destOrd="0" presId="urn:microsoft.com/office/officeart/2005/8/layout/hierarchy1"/>
    <dgm:cxn modelId="{1DE6AD33-B779-4E74-AA2F-C2B65A6F6CDE}" srcId="{8B34F0DF-353C-4AEF-9F08-1D0B6917A09F}" destId="{FB416076-897A-44CD-9E53-3DAB8C3AB293}" srcOrd="0" destOrd="0" parTransId="{303A4D0A-991C-49FE-AC6B-8629671FFDB5}" sibTransId="{4EA5867C-46FC-47E6-AE3B-63B537023B52}"/>
    <dgm:cxn modelId="{73E74D3C-A7C9-4662-B9F2-6B3BBF5F8720}" type="presOf" srcId="{735CD40F-001B-4013-9420-1DAA99102DE6}" destId="{C45CFCE6-3CDA-4862-A17B-8BAABFB7BAD1}" srcOrd="0" destOrd="0" presId="urn:microsoft.com/office/officeart/2005/8/layout/hierarchy1"/>
    <dgm:cxn modelId="{DA8B013D-19B4-417D-8FF9-CA1912DA4CBB}" type="presOf" srcId="{B970ECE1-9E5C-4146-9084-0503909E4A1C}" destId="{4B726100-130D-41D6-AAC8-C1FD237D37AA}" srcOrd="0" destOrd="0" presId="urn:microsoft.com/office/officeart/2005/8/layout/hierarchy1"/>
    <dgm:cxn modelId="{5900F13D-0F44-47D4-AD7D-A027CB8E68F6}" srcId="{A898929E-52FA-40EE-B546-7CF667005A68}" destId="{40B62497-0BDB-4366-BC0E-421F2921DFB3}" srcOrd="0" destOrd="0" parTransId="{264D105C-141D-4F43-8832-913BDC020CB4}" sibTransId="{B95E0332-083D-4641-9512-2646898C20CD}"/>
    <dgm:cxn modelId="{3237A040-4D9D-4A8C-88C7-763EF0BE1514}" type="presOf" srcId="{910F9C54-1E07-47F3-97C9-864F09659072}" destId="{D3A97CC1-27FD-4869-9A2E-1B6392C3B36A}" srcOrd="0" destOrd="0" presId="urn:microsoft.com/office/officeart/2005/8/layout/hierarchy1"/>
    <dgm:cxn modelId="{A08BEB64-F543-4BAB-AB83-71B2C6168BFE}" type="presOf" srcId="{1BFE27B3-55AC-49F9-B3C0-3888FACF3B80}" destId="{036979EB-D421-4D09-89A5-117A3159F63B}" srcOrd="0" destOrd="0" presId="urn:microsoft.com/office/officeart/2005/8/layout/hierarchy1"/>
    <dgm:cxn modelId="{EC4E8E45-B5EA-4957-B22C-1A06907149A7}" type="presOf" srcId="{18DE0D9B-C9E9-43E0-A30A-03D2E643A530}" destId="{8DA63466-AC88-4E88-8578-2F2CE79D2FE5}" srcOrd="0" destOrd="0" presId="urn:microsoft.com/office/officeart/2005/8/layout/hierarchy1"/>
    <dgm:cxn modelId="{94B3EB66-41B4-4A9D-ADD8-67E959399959}" type="presOf" srcId="{303A4D0A-991C-49FE-AC6B-8629671FFDB5}" destId="{934CA342-1038-4AC9-BE95-F9DF16799C7C}" srcOrd="0" destOrd="0" presId="urn:microsoft.com/office/officeart/2005/8/layout/hierarchy1"/>
    <dgm:cxn modelId="{D0D8BC69-5234-4FF0-B77E-9A4E35AAA3C1}" type="presOf" srcId="{264D105C-141D-4F43-8832-913BDC020CB4}" destId="{5D03CC14-4D2C-4C6F-9841-58E5FB7E54A7}" srcOrd="0" destOrd="0" presId="urn:microsoft.com/office/officeart/2005/8/layout/hierarchy1"/>
    <dgm:cxn modelId="{6B51E56C-774D-4CF9-9951-9220436BBCFF}" srcId="{6BCF4BF4-A3DE-4A39-99EA-D54A32634C1E}" destId="{CFD83D11-4485-4C12-8641-9A4D123835E3}" srcOrd="0" destOrd="0" parTransId="{E18D6A76-22AB-458B-9B72-87D92EB2A09F}" sibTransId="{839870DC-C8D9-43DD-97CB-B55C8A9EEAF5}"/>
    <dgm:cxn modelId="{55E8CA6E-2D06-4D82-974E-69F53803B20F}" srcId="{B55F40AB-031B-449A-9AF1-3CE8A41470C7}" destId="{910F9C54-1E07-47F3-97C9-864F09659072}" srcOrd="0" destOrd="0" parTransId="{D36BBDFA-144F-4D66-9846-C2ED712DEB9A}" sibTransId="{0A61AF89-63F0-45B0-AFD5-913C63422967}"/>
    <dgm:cxn modelId="{2533C74F-0624-4BF8-ACC0-5D7B63757A69}" srcId="{CFD83D11-4485-4C12-8641-9A4D123835E3}" destId="{B55F40AB-031B-449A-9AF1-3CE8A41470C7}" srcOrd="0" destOrd="0" parTransId="{1BFE27B3-55AC-49F9-B3C0-3888FACF3B80}" sibTransId="{C2B33EA7-D4C9-4014-94D8-AF976EB21F47}"/>
    <dgm:cxn modelId="{C865AD70-9072-48B9-A1CA-101A52DE935F}" srcId="{40B62497-0BDB-4366-BC0E-421F2921DFB3}" destId="{735CD40F-001B-4013-9420-1DAA99102DE6}" srcOrd="1" destOrd="0" parTransId="{8BE9DCFA-F65E-4FEF-9B40-4A2A7B48595F}" sibTransId="{D516103B-BEEE-48EE-8B2D-59142F824538}"/>
    <dgm:cxn modelId="{65D57C52-81D8-4730-97B0-40624EB32714}" type="presOf" srcId="{216F1C44-9B0A-45D9-AE70-325D7E092468}" destId="{7FFFCA4D-67FA-430F-8CC6-0639F5D3D341}" srcOrd="0" destOrd="0" presId="urn:microsoft.com/office/officeart/2005/8/layout/hierarchy1"/>
    <dgm:cxn modelId="{37627D59-1B9F-4A6F-A295-A118D3FAB658}" type="presOf" srcId="{E18D6A76-22AB-458B-9B72-87D92EB2A09F}" destId="{258A8305-7DC8-4BB1-A64E-8BE630740ED2}" srcOrd="0" destOrd="0" presId="urn:microsoft.com/office/officeart/2005/8/layout/hierarchy1"/>
    <dgm:cxn modelId="{3822DE7C-A050-4DB3-A4B5-31E834D1B0F4}" type="presOf" srcId="{DD3F098B-B7FB-4189-85B9-8B3D751D4BD2}" destId="{0F117314-0E1A-42BE-B89D-D3685DA73CAD}" srcOrd="0" destOrd="0" presId="urn:microsoft.com/office/officeart/2005/8/layout/hierarchy1"/>
    <dgm:cxn modelId="{3DEF1886-FF2F-4E3A-AB70-3D3003229CBA}" type="presOf" srcId="{CFD83D11-4485-4C12-8641-9A4D123835E3}" destId="{274D0598-EAA0-4B46-8BDF-F74AD50B3948}" srcOrd="0" destOrd="0" presId="urn:microsoft.com/office/officeart/2005/8/layout/hierarchy1"/>
    <dgm:cxn modelId="{9AB68C90-FD1A-49EF-B032-153C29CC0B9B}" srcId="{8B34F0DF-353C-4AEF-9F08-1D0B6917A09F}" destId="{B970ECE1-9E5C-4146-9084-0503909E4A1C}" srcOrd="1" destOrd="0" parTransId="{216F1C44-9B0A-45D9-AE70-325D7E092468}" sibTransId="{4B54AFD6-B174-4E69-9D82-BEC7ED847F22}"/>
    <dgm:cxn modelId="{D038319E-7D1E-4006-A3C3-3D81FE21E04C}" type="presOf" srcId="{D36BBDFA-144F-4D66-9846-C2ED712DEB9A}" destId="{C074A942-D5CF-4799-BCE9-225BB4EE8C2F}" srcOrd="0" destOrd="0" presId="urn:microsoft.com/office/officeart/2005/8/layout/hierarchy1"/>
    <dgm:cxn modelId="{4604D3A0-21FD-4BB5-9FC1-8EA360E5635C}" type="presOf" srcId="{93EF3349-3674-4341-8ACA-14EDF213AB97}" destId="{379C8FE3-2A3A-4CB2-856A-10AB940D5FF9}" srcOrd="0" destOrd="0" presId="urn:microsoft.com/office/officeart/2005/8/layout/hierarchy1"/>
    <dgm:cxn modelId="{2ED7D9A2-046B-404A-975A-06CD3024B7D5}" type="presOf" srcId="{8B34F0DF-353C-4AEF-9F08-1D0B6917A09F}" destId="{ED9C316A-8914-4B76-8D45-EF9CDD673F88}" srcOrd="0" destOrd="0" presId="urn:microsoft.com/office/officeart/2005/8/layout/hierarchy1"/>
    <dgm:cxn modelId="{97FDD8A4-6E20-427B-A8C9-E20D2E4B7BBE}" type="presOf" srcId="{A898929E-52FA-40EE-B546-7CF667005A68}" destId="{904AC054-6039-4AFE-B8C4-8D935F1C3D4C}" srcOrd="0" destOrd="0" presId="urn:microsoft.com/office/officeart/2005/8/layout/hierarchy1"/>
    <dgm:cxn modelId="{5A666EAF-378B-4E6C-A42B-05D319E1B3F2}" type="presOf" srcId="{8BE9DCFA-F65E-4FEF-9B40-4A2A7B48595F}" destId="{EDBBD2E0-DC52-4BA2-8B80-6E6DA2582160}" srcOrd="0" destOrd="0" presId="urn:microsoft.com/office/officeart/2005/8/layout/hierarchy1"/>
    <dgm:cxn modelId="{96D6E0B1-90DD-4FB7-9801-0B4C0CBDDBAB}" type="presOf" srcId="{B7539CD6-5C20-4092-99EA-795FB5718131}" destId="{E0AF4906-474F-4EC1-BECA-C70D243BD3F1}" srcOrd="0" destOrd="0" presId="urn:microsoft.com/office/officeart/2005/8/layout/hierarchy1"/>
    <dgm:cxn modelId="{B2EFF2B2-DD3D-4F3C-AD3F-8FD94A95BC89}" type="presOf" srcId="{905B2BA2-C1A3-4D8B-B20B-ECAC22906861}" destId="{E7AEBE40-0C77-4836-B3FD-0112B8A4BB3E}" srcOrd="0" destOrd="0" presId="urn:microsoft.com/office/officeart/2005/8/layout/hierarchy1"/>
    <dgm:cxn modelId="{E06791B5-7712-4CB2-9F26-8F5E4A753660}" type="presOf" srcId="{D9797999-DE18-4B9B-B4EF-4A66DA48C918}" destId="{0FD5520F-E373-4665-B786-81EBBF2ECDD5}" srcOrd="0" destOrd="0" presId="urn:microsoft.com/office/officeart/2005/8/layout/hierarchy1"/>
    <dgm:cxn modelId="{3C6D01F1-65AC-4D53-9CE0-4F7165D4774F}" type="presOf" srcId="{6BCF4BF4-A3DE-4A39-99EA-D54A32634C1E}" destId="{2AF9650C-EBD1-4B58-AEA3-AE3468464F39}" srcOrd="0" destOrd="0" presId="urn:microsoft.com/office/officeart/2005/8/layout/hierarchy1"/>
    <dgm:cxn modelId="{E4D082F7-AC32-4C31-8A75-8BEF45E803DA}" type="presOf" srcId="{B55F40AB-031B-449A-9AF1-3CE8A41470C7}" destId="{14E827B0-EA76-4850-9D88-EB2E8BDB1AF8}" srcOrd="0" destOrd="0" presId="urn:microsoft.com/office/officeart/2005/8/layout/hierarchy1"/>
    <dgm:cxn modelId="{B0F5D5C5-A50E-404B-B717-C632369626F5}" type="presParOf" srcId="{0FD5520F-E373-4665-B786-81EBBF2ECDD5}" destId="{85D8FA27-3B13-4B9C-B9C7-73B31A415429}" srcOrd="0" destOrd="0" presId="urn:microsoft.com/office/officeart/2005/8/layout/hierarchy1"/>
    <dgm:cxn modelId="{50A7A0D6-FF7D-4973-BB98-6C328C0AAED1}" type="presParOf" srcId="{85D8FA27-3B13-4B9C-B9C7-73B31A415429}" destId="{0A472CAC-A0A4-4DF6-A82E-39341848788F}" srcOrd="0" destOrd="0" presId="urn:microsoft.com/office/officeart/2005/8/layout/hierarchy1"/>
    <dgm:cxn modelId="{4D954E10-77D0-4079-AE9A-D1C70E08FFE4}" type="presParOf" srcId="{0A472CAC-A0A4-4DF6-A82E-39341848788F}" destId="{3F044012-5BF2-455C-BBC7-C5575670D704}" srcOrd="0" destOrd="0" presId="urn:microsoft.com/office/officeart/2005/8/layout/hierarchy1"/>
    <dgm:cxn modelId="{29C847C5-2213-4ED7-8CBE-1B826F4DA754}" type="presParOf" srcId="{0A472CAC-A0A4-4DF6-A82E-39341848788F}" destId="{0F117314-0E1A-42BE-B89D-D3685DA73CAD}" srcOrd="1" destOrd="0" presId="urn:microsoft.com/office/officeart/2005/8/layout/hierarchy1"/>
    <dgm:cxn modelId="{7D8097EC-72E7-4D7B-8DA7-141545F33D7F}" type="presParOf" srcId="{85D8FA27-3B13-4B9C-B9C7-73B31A415429}" destId="{2F637850-1D38-4ACB-BB79-7A6CC54803DC}" srcOrd="1" destOrd="0" presId="urn:microsoft.com/office/officeart/2005/8/layout/hierarchy1"/>
    <dgm:cxn modelId="{5AFBC937-D865-404F-8F8F-755B9A71DD71}" type="presParOf" srcId="{2F637850-1D38-4ACB-BB79-7A6CC54803DC}" destId="{E7AEBE40-0C77-4836-B3FD-0112B8A4BB3E}" srcOrd="0" destOrd="0" presId="urn:microsoft.com/office/officeart/2005/8/layout/hierarchy1"/>
    <dgm:cxn modelId="{98938413-1FB9-4210-A841-1DEF37863437}" type="presParOf" srcId="{2F637850-1D38-4ACB-BB79-7A6CC54803DC}" destId="{9ADCDC08-6F66-4A5C-9BAB-DC3B5A36A160}" srcOrd="1" destOrd="0" presId="urn:microsoft.com/office/officeart/2005/8/layout/hierarchy1"/>
    <dgm:cxn modelId="{F7B2126F-067A-4807-A710-120A072A99E8}" type="presParOf" srcId="{9ADCDC08-6F66-4A5C-9BAB-DC3B5A36A160}" destId="{BF5CC577-1054-45FA-8FD9-D737933793BF}" srcOrd="0" destOrd="0" presId="urn:microsoft.com/office/officeart/2005/8/layout/hierarchy1"/>
    <dgm:cxn modelId="{2E145975-C5F4-494A-8872-BCB961C0A5FA}" type="presParOf" srcId="{BF5CC577-1054-45FA-8FD9-D737933793BF}" destId="{1626722C-B415-474B-AA98-169B3D498044}" srcOrd="0" destOrd="0" presId="urn:microsoft.com/office/officeart/2005/8/layout/hierarchy1"/>
    <dgm:cxn modelId="{60E8C439-1B07-4E21-98EF-0D03A9AA382A}" type="presParOf" srcId="{BF5CC577-1054-45FA-8FD9-D737933793BF}" destId="{2AF9650C-EBD1-4B58-AEA3-AE3468464F39}" srcOrd="1" destOrd="0" presId="urn:microsoft.com/office/officeart/2005/8/layout/hierarchy1"/>
    <dgm:cxn modelId="{5066477E-59BB-44FA-945A-2E1D97E3A393}" type="presParOf" srcId="{9ADCDC08-6F66-4A5C-9BAB-DC3B5A36A160}" destId="{F583184C-1418-48D0-8328-BFEF9A0EE2F8}" srcOrd="1" destOrd="0" presId="urn:microsoft.com/office/officeart/2005/8/layout/hierarchy1"/>
    <dgm:cxn modelId="{1EF2A47C-9289-4822-9A7C-0F5DE5A7026D}" type="presParOf" srcId="{F583184C-1418-48D0-8328-BFEF9A0EE2F8}" destId="{258A8305-7DC8-4BB1-A64E-8BE630740ED2}" srcOrd="0" destOrd="0" presId="urn:microsoft.com/office/officeart/2005/8/layout/hierarchy1"/>
    <dgm:cxn modelId="{B3BC091E-EF41-4DF8-8A7D-59CB628CC71C}" type="presParOf" srcId="{F583184C-1418-48D0-8328-BFEF9A0EE2F8}" destId="{A7F0DE27-B352-4D16-ACC9-CD728F872019}" srcOrd="1" destOrd="0" presId="urn:microsoft.com/office/officeart/2005/8/layout/hierarchy1"/>
    <dgm:cxn modelId="{44C53F54-8D9E-4AF9-A19E-FDA75F913DAF}" type="presParOf" srcId="{A7F0DE27-B352-4D16-ACC9-CD728F872019}" destId="{CC1E8DDA-99B6-40B1-B458-2FB7B9A1EC2A}" srcOrd="0" destOrd="0" presId="urn:microsoft.com/office/officeart/2005/8/layout/hierarchy1"/>
    <dgm:cxn modelId="{44A912AD-B52C-4B53-80C2-36064B273562}" type="presParOf" srcId="{CC1E8DDA-99B6-40B1-B458-2FB7B9A1EC2A}" destId="{E40D7554-58B7-4143-BEFA-0679C39A6DFD}" srcOrd="0" destOrd="0" presId="urn:microsoft.com/office/officeart/2005/8/layout/hierarchy1"/>
    <dgm:cxn modelId="{792F17D6-AB93-4989-9CBA-74F6F9DF9393}" type="presParOf" srcId="{CC1E8DDA-99B6-40B1-B458-2FB7B9A1EC2A}" destId="{274D0598-EAA0-4B46-8BDF-F74AD50B3948}" srcOrd="1" destOrd="0" presId="urn:microsoft.com/office/officeart/2005/8/layout/hierarchy1"/>
    <dgm:cxn modelId="{2D59A5BD-B4EB-4BBC-96AB-DF4A83B5F8E0}" type="presParOf" srcId="{A7F0DE27-B352-4D16-ACC9-CD728F872019}" destId="{2E5F1137-59E3-48A6-86D6-89E017B93829}" srcOrd="1" destOrd="0" presId="urn:microsoft.com/office/officeart/2005/8/layout/hierarchy1"/>
    <dgm:cxn modelId="{87352552-88C5-489C-84EA-44E8CBA28C0B}" type="presParOf" srcId="{2E5F1137-59E3-48A6-86D6-89E017B93829}" destId="{036979EB-D421-4D09-89A5-117A3159F63B}" srcOrd="0" destOrd="0" presId="urn:microsoft.com/office/officeart/2005/8/layout/hierarchy1"/>
    <dgm:cxn modelId="{D45C8319-BAD7-477E-831D-7D507FB32905}" type="presParOf" srcId="{2E5F1137-59E3-48A6-86D6-89E017B93829}" destId="{DF132986-CA77-4146-90DB-77FB834D30D9}" srcOrd="1" destOrd="0" presId="urn:microsoft.com/office/officeart/2005/8/layout/hierarchy1"/>
    <dgm:cxn modelId="{95642B4F-EF66-4BA9-8849-98E9C4ACD756}" type="presParOf" srcId="{DF132986-CA77-4146-90DB-77FB834D30D9}" destId="{31A06960-4B22-4B73-B617-9A058CF8AA40}" srcOrd="0" destOrd="0" presId="urn:microsoft.com/office/officeart/2005/8/layout/hierarchy1"/>
    <dgm:cxn modelId="{73647E7E-364A-4CBB-98EA-051208D70C59}" type="presParOf" srcId="{31A06960-4B22-4B73-B617-9A058CF8AA40}" destId="{3143609E-9952-4E3C-A786-5DFA1B70D515}" srcOrd="0" destOrd="0" presId="urn:microsoft.com/office/officeart/2005/8/layout/hierarchy1"/>
    <dgm:cxn modelId="{E53904BC-89A8-4EB6-8C5D-53F351D31EA9}" type="presParOf" srcId="{31A06960-4B22-4B73-B617-9A058CF8AA40}" destId="{14E827B0-EA76-4850-9D88-EB2E8BDB1AF8}" srcOrd="1" destOrd="0" presId="urn:microsoft.com/office/officeart/2005/8/layout/hierarchy1"/>
    <dgm:cxn modelId="{72C63E9F-E107-4722-97ED-434B21D5A0F6}" type="presParOf" srcId="{DF132986-CA77-4146-90DB-77FB834D30D9}" destId="{376EFEE0-2731-448A-AE7E-385E8C516CE4}" srcOrd="1" destOrd="0" presId="urn:microsoft.com/office/officeart/2005/8/layout/hierarchy1"/>
    <dgm:cxn modelId="{BA4823C7-44B8-4627-8EA8-5E7C9CD0E08E}" type="presParOf" srcId="{376EFEE0-2731-448A-AE7E-385E8C516CE4}" destId="{C074A942-D5CF-4799-BCE9-225BB4EE8C2F}" srcOrd="0" destOrd="0" presId="urn:microsoft.com/office/officeart/2005/8/layout/hierarchy1"/>
    <dgm:cxn modelId="{2231F404-A4FD-4493-95AD-7CCD7ACE2B26}" type="presParOf" srcId="{376EFEE0-2731-448A-AE7E-385E8C516CE4}" destId="{23782531-A30B-4C6A-989B-681BB3981DAA}" srcOrd="1" destOrd="0" presId="urn:microsoft.com/office/officeart/2005/8/layout/hierarchy1"/>
    <dgm:cxn modelId="{38374806-771B-48EA-93D4-A2DE4B7946CD}" type="presParOf" srcId="{23782531-A30B-4C6A-989B-681BB3981DAA}" destId="{FF5ECF75-B5D8-4FBF-B8CC-987FAC5F1045}" srcOrd="0" destOrd="0" presId="urn:microsoft.com/office/officeart/2005/8/layout/hierarchy1"/>
    <dgm:cxn modelId="{8F943F2C-015A-4518-85DD-E489801EDE5A}" type="presParOf" srcId="{FF5ECF75-B5D8-4FBF-B8CC-987FAC5F1045}" destId="{DF4DE227-0471-49C9-B7CE-0940009F6644}" srcOrd="0" destOrd="0" presId="urn:microsoft.com/office/officeart/2005/8/layout/hierarchy1"/>
    <dgm:cxn modelId="{EF92D9BC-A3F6-4088-B4B1-4B07C3B37BBA}" type="presParOf" srcId="{FF5ECF75-B5D8-4FBF-B8CC-987FAC5F1045}" destId="{D3A97CC1-27FD-4869-9A2E-1B6392C3B36A}" srcOrd="1" destOrd="0" presId="urn:microsoft.com/office/officeart/2005/8/layout/hierarchy1"/>
    <dgm:cxn modelId="{3F0DAD24-3512-478E-8683-A2060AD97E99}" type="presParOf" srcId="{23782531-A30B-4C6A-989B-681BB3981DAA}" destId="{332CD734-0D49-44D7-951F-254229CC5BA8}" srcOrd="1" destOrd="0" presId="urn:microsoft.com/office/officeart/2005/8/layout/hierarchy1"/>
    <dgm:cxn modelId="{DC66DC3C-8FE9-4BD7-9C5A-E33721FBC95F}" type="presParOf" srcId="{2F637850-1D38-4ACB-BB79-7A6CC54803DC}" destId="{379C8FE3-2A3A-4CB2-856A-10AB940D5FF9}" srcOrd="2" destOrd="0" presId="urn:microsoft.com/office/officeart/2005/8/layout/hierarchy1"/>
    <dgm:cxn modelId="{4E4F2A57-96E7-4206-B9A5-FBBA9DF15745}" type="presParOf" srcId="{2F637850-1D38-4ACB-BB79-7A6CC54803DC}" destId="{97D81E64-DA2E-461B-BE57-ACCA49BE2434}" srcOrd="3" destOrd="0" presId="urn:microsoft.com/office/officeart/2005/8/layout/hierarchy1"/>
    <dgm:cxn modelId="{92FA9457-EFE8-44DE-89DD-699606609D70}" type="presParOf" srcId="{97D81E64-DA2E-461B-BE57-ACCA49BE2434}" destId="{61CF9654-E96A-4FBB-9887-B45D1403429D}" srcOrd="0" destOrd="0" presId="urn:microsoft.com/office/officeart/2005/8/layout/hierarchy1"/>
    <dgm:cxn modelId="{7FC9ECC2-F21A-4EA8-8DD2-63DD2426458B}" type="presParOf" srcId="{61CF9654-E96A-4FBB-9887-B45D1403429D}" destId="{03AE15C2-BFB0-498B-9DB4-6D4264B65775}" srcOrd="0" destOrd="0" presId="urn:microsoft.com/office/officeart/2005/8/layout/hierarchy1"/>
    <dgm:cxn modelId="{4FBB929A-7C16-46F6-B466-FAE514F94D8E}" type="presParOf" srcId="{61CF9654-E96A-4FBB-9887-B45D1403429D}" destId="{904AC054-6039-4AFE-B8C4-8D935F1C3D4C}" srcOrd="1" destOrd="0" presId="urn:microsoft.com/office/officeart/2005/8/layout/hierarchy1"/>
    <dgm:cxn modelId="{E24753EF-0DE2-4B34-8A97-59573A495523}" type="presParOf" srcId="{97D81E64-DA2E-461B-BE57-ACCA49BE2434}" destId="{87311954-0904-461F-B803-1F5721A462D5}" srcOrd="1" destOrd="0" presId="urn:microsoft.com/office/officeart/2005/8/layout/hierarchy1"/>
    <dgm:cxn modelId="{134A2CCB-1AE8-406B-A4D1-773984D3C4F0}" type="presParOf" srcId="{87311954-0904-461F-B803-1F5721A462D5}" destId="{5D03CC14-4D2C-4C6F-9841-58E5FB7E54A7}" srcOrd="0" destOrd="0" presId="urn:microsoft.com/office/officeart/2005/8/layout/hierarchy1"/>
    <dgm:cxn modelId="{B2D989B6-5D4C-40BC-B3F8-40FE92625DB0}" type="presParOf" srcId="{87311954-0904-461F-B803-1F5721A462D5}" destId="{22C98BCD-52FF-4229-B896-578FA478B42F}" srcOrd="1" destOrd="0" presId="urn:microsoft.com/office/officeart/2005/8/layout/hierarchy1"/>
    <dgm:cxn modelId="{04CD37F0-4CFF-4617-92D4-E7195A4FD55F}" type="presParOf" srcId="{22C98BCD-52FF-4229-B896-578FA478B42F}" destId="{C0FDFEFC-F844-47EE-820B-38243B5DDB1E}" srcOrd="0" destOrd="0" presId="urn:microsoft.com/office/officeart/2005/8/layout/hierarchy1"/>
    <dgm:cxn modelId="{46C88FB4-A9D4-4C5B-BA9D-43C105F2A597}" type="presParOf" srcId="{C0FDFEFC-F844-47EE-820B-38243B5DDB1E}" destId="{B268CF1C-D97D-46A9-BA7F-F82160B4F389}" srcOrd="0" destOrd="0" presId="urn:microsoft.com/office/officeart/2005/8/layout/hierarchy1"/>
    <dgm:cxn modelId="{A289C175-80F3-4777-9FAB-0295A40E1942}" type="presParOf" srcId="{C0FDFEFC-F844-47EE-820B-38243B5DDB1E}" destId="{480049B5-F684-4FE1-B430-841719D41225}" srcOrd="1" destOrd="0" presId="urn:microsoft.com/office/officeart/2005/8/layout/hierarchy1"/>
    <dgm:cxn modelId="{18C852AD-7CEE-4E78-8C68-84AE8C47C2BA}" type="presParOf" srcId="{22C98BCD-52FF-4229-B896-578FA478B42F}" destId="{7FB89F8E-4859-409E-B1B3-013B94183E8E}" srcOrd="1" destOrd="0" presId="urn:microsoft.com/office/officeart/2005/8/layout/hierarchy1"/>
    <dgm:cxn modelId="{8FEBA206-AF15-407C-8524-A066A625296A}" type="presParOf" srcId="{7FB89F8E-4859-409E-B1B3-013B94183E8E}" destId="{8DA63466-AC88-4E88-8578-2F2CE79D2FE5}" srcOrd="0" destOrd="0" presId="urn:microsoft.com/office/officeart/2005/8/layout/hierarchy1"/>
    <dgm:cxn modelId="{D51DEB1B-24C7-4015-AF84-5ACAD3283DAC}" type="presParOf" srcId="{7FB89F8E-4859-409E-B1B3-013B94183E8E}" destId="{6341632F-AB01-4246-A563-40CD046D4D1E}" srcOrd="1" destOrd="0" presId="urn:microsoft.com/office/officeart/2005/8/layout/hierarchy1"/>
    <dgm:cxn modelId="{AB8243A7-A5DD-4B18-93FE-AFFD988F6C4E}" type="presParOf" srcId="{6341632F-AB01-4246-A563-40CD046D4D1E}" destId="{DC4A2B19-DB58-4A99-989B-04B9B8CA99AB}" srcOrd="0" destOrd="0" presId="urn:microsoft.com/office/officeart/2005/8/layout/hierarchy1"/>
    <dgm:cxn modelId="{70C94D35-EF30-4EC7-A643-A6D29CAA9AB5}" type="presParOf" srcId="{DC4A2B19-DB58-4A99-989B-04B9B8CA99AB}" destId="{F49561A9-A9B6-4E78-BFEF-48D78F1E895D}" srcOrd="0" destOrd="0" presId="urn:microsoft.com/office/officeart/2005/8/layout/hierarchy1"/>
    <dgm:cxn modelId="{1885BA0D-4869-44C6-8431-E5E58D467DFC}" type="presParOf" srcId="{DC4A2B19-DB58-4A99-989B-04B9B8CA99AB}" destId="{E0AF4906-474F-4EC1-BECA-C70D243BD3F1}" srcOrd="1" destOrd="0" presId="urn:microsoft.com/office/officeart/2005/8/layout/hierarchy1"/>
    <dgm:cxn modelId="{C848419E-A2FC-4DC8-8322-81D32DF46A80}" type="presParOf" srcId="{6341632F-AB01-4246-A563-40CD046D4D1E}" destId="{903685E5-FC17-4BC5-8758-1633CEB479B3}" srcOrd="1" destOrd="0" presId="urn:microsoft.com/office/officeart/2005/8/layout/hierarchy1"/>
    <dgm:cxn modelId="{65C1160C-AFA1-473D-BC9D-A302FD571D78}" type="presParOf" srcId="{7FB89F8E-4859-409E-B1B3-013B94183E8E}" destId="{EDBBD2E0-DC52-4BA2-8B80-6E6DA2582160}" srcOrd="2" destOrd="0" presId="urn:microsoft.com/office/officeart/2005/8/layout/hierarchy1"/>
    <dgm:cxn modelId="{DA196A21-7A52-4022-BC4C-2E2DA2C6418F}" type="presParOf" srcId="{7FB89F8E-4859-409E-B1B3-013B94183E8E}" destId="{A15B95B1-1FA7-41D3-A023-C72E3B7691D7}" srcOrd="3" destOrd="0" presId="urn:microsoft.com/office/officeart/2005/8/layout/hierarchy1"/>
    <dgm:cxn modelId="{20DA20CF-F4EB-46A8-9F34-18D16BDFE82B}" type="presParOf" srcId="{A15B95B1-1FA7-41D3-A023-C72E3B7691D7}" destId="{3854D532-18E5-4FC2-96FE-4FE3CEBFBD5C}" srcOrd="0" destOrd="0" presId="urn:microsoft.com/office/officeart/2005/8/layout/hierarchy1"/>
    <dgm:cxn modelId="{F554F2D2-31D3-494B-90A6-FE8E483D5242}" type="presParOf" srcId="{3854D532-18E5-4FC2-96FE-4FE3CEBFBD5C}" destId="{0627A55B-04C7-4936-B49D-4EE9334B101E}" srcOrd="0" destOrd="0" presId="urn:microsoft.com/office/officeart/2005/8/layout/hierarchy1"/>
    <dgm:cxn modelId="{C1EF67C5-75E0-4C72-936D-753C975DE08D}" type="presParOf" srcId="{3854D532-18E5-4FC2-96FE-4FE3CEBFBD5C}" destId="{C45CFCE6-3CDA-4862-A17B-8BAABFB7BAD1}" srcOrd="1" destOrd="0" presId="urn:microsoft.com/office/officeart/2005/8/layout/hierarchy1"/>
    <dgm:cxn modelId="{852BF518-005D-4615-A3B0-E09DB502AA62}" type="presParOf" srcId="{A15B95B1-1FA7-41D3-A023-C72E3B7691D7}" destId="{36777295-DAE3-4F8A-9271-655CD7C0849B}" srcOrd="1" destOrd="0" presId="urn:microsoft.com/office/officeart/2005/8/layout/hierarchy1"/>
    <dgm:cxn modelId="{C692EDA4-691B-4AA6-893B-5D24CD2FAE88}" type="presParOf" srcId="{87311954-0904-461F-B803-1F5721A462D5}" destId="{5DD3D8B6-66C6-46F1-BED0-7178D8545139}" srcOrd="2" destOrd="0" presId="urn:microsoft.com/office/officeart/2005/8/layout/hierarchy1"/>
    <dgm:cxn modelId="{3AACBBD4-E636-48AD-8EBE-2BA3622C6026}" type="presParOf" srcId="{87311954-0904-461F-B803-1F5721A462D5}" destId="{CAA9E3C0-17DC-49E8-9ECB-DD9CB8DC65E2}" srcOrd="3" destOrd="0" presId="urn:microsoft.com/office/officeart/2005/8/layout/hierarchy1"/>
    <dgm:cxn modelId="{FD3CE588-860A-409C-AB8A-AB44DB4A2B04}" type="presParOf" srcId="{CAA9E3C0-17DC-49E8-9ECB-DD9CB8DC65E2}" destId="{6AFF1784-AD17-40F7-8275-5752551AD9C5}" srcOrd="0" destOrd="0" presId="urn:microsoft.com/office/officeart/2005/8/layout/hierarchy1"/>
    <dgm:cxn modelId="{E51A282E-3FF5-4C5E-B12F-C12B4E7D4F82}" type="presParOf" srcId="{6AFF1784-AD17-40F7-8275-5752551AD9C5}" destId="{C5FB3D1A-E8A7-4A86-B418-94CFEECBF9FE}" srcOrd="0" destOrd="0" presId="urn:microsoft.com/office/officeart/2005/8/layout/hierarchy1"/>
    <dgm:cxn modelId="{D5D7DB1C-7F11-41B3-9D25-B9A027A183EB}" type="presParOf" srcId="{6AFF1784-AD17-40F7-8275-5752551AD9C5}" destId="{ED9C316A-8914-4B76-8D45-EF9CDD673F88}" srcOrd="1" destOrd="0" presId="urn:microsoft.com/office/officeart/2005/8/layout/hierarchy1"/>
    <dgm:cxn modelId="{8B8353BA-0DE9-4C63-BB8C-66F8599FD52C}" type="presParOf" srcId="{CAA9E3C0-17DC-49E8-9ECB-DD9CB8DC65E2}" destId="{AEA3F753-FA0A-4A1D-A87F-CBACFCE9262B}" srcOrd="1" destOrd="0" presId="urn:microsoft.com/office/officeart/2005/8/layout/hierarchy1"/>
    <dgm:cxn modelId="{9666377B-EA5E-4668-B7E4-16E0CDA0C1B2}" type="presParOf" srcId="{AEA3F753-FA0A-4A1D-A87F-CBACFCE9262B}" destId="{934CA342-1038-4AC9-BE95-F9DF16799C7C}" srcOrd="0" destOrd="0" presId="urn:microsoft.com/office/officeart/2005/8/layout/hierarchy1"/>
    <dgm:cxn modelId="{CD8BAD0F-DC9F-47DF-9CFD-C69B90E26665}" type="presParOf" srcId="{AEA3F753-FA0A-4A1D-A87F-CBACFCE9262B}" destId="{382895E8-41B9-430A-9A49-89DF34E578C7}" srcOrd="1" destOrd="0" presId="urn:microsoft.com/office/officeart/2005/8/layout/hierarchy1"/>
    <dgm:cxn modelId="{E2CE43E2-085B-49D2-A7B8-BFA17B121AD8}" type="presParOf" srcId="{382895E8-41B9-430A-9A49-89DF34E578C7}" destId="{D5310559-A52A-49E4-874D-7C4F0574A2C2}" srcOrd="0" destOrd="0" presId="urn:microsoft.com/office/officeart/2005/8/layout/hierarchy1"/>
    <dgm:cxn modelId="{53EFC8C8-D76A-44D4-B061-003103229B07}" type="presParOf" srcId="{D5310559-A52A-49E4-874D-7C4F0574A2C2}" destId="{409C365A-EB03-4ED2-AC85-5AB2C63111F7}" srcOrd="0" destOrd="0" presId="urn:microsoft.com/office/officeart/2005/8/layout/hierarchy1"/>
    <dgm:cxn modelId="{4657E820-76DA-49A7-8437-51FBF48EAF94}" type="presParOf" srcId="{D5310559-A52A-49E4-874D-7C4F0574A2C2}" destId="{7E3F6404-3D86-42CC-8E6F-EBEE95E773A4}" srcOrd="1" destOrd="0" presId="urn:microsoft.com/office/officeart/2005/8/layout/hierarchy1"/>
    <dgm:cxn modelId="{605E2ADA-6E2B-4A7F-995C-6A4563AD28C5}" type="presParOf" srcId="{382895E8-41B9-430A-9A49-89DF34E578C7}" destId="{EA240885-56DB-4055-B987-2784D47E5BCA}" srcOrd="1" destOrd="0" presId="urn:microsoft.com/office/officeart/2005/8/layout/hierarchy1"/>
    <dgm:cxn modelId="{5D7AA6F0-B692-4635-A020-D4E991BD6EF5}" type="presParOf" srcId="{AEA3F753-FA0A-4A1D-A87F-CBACFCE9262B}" destId="{7FFFCA4D-67FA-430F-8CC6-0639F5D3D341}" srcOrd="2" destOrd="0" presId="urn:microsoft.com/office/officeart/2005/8/layout/hierarchy1"/>
    <dgm:cxn modelId="{2A3F4A39-2B35-43B3-A188-3BF87B8FD18E}" type="presParOf" srcId="{AEA3F753-FA0A-4A1D-A87F-CBACFCE9262B}" destId="{51AD92DD-C7F0-490A-BD8D-358FB2280DA3}" srcOrd="3" destOrd="0" presId="urn:microsoft.com/office/officeart/2005/8/layout/hierarchy1"/>
    <dgm:cxn modelId="{8E6B7B82-37F0-40C1-B297-13AF37F4EDCE}" type="presParOf" srcId="{51AD92DD-C7F0-490A-BD8D-358FB2280DA3}" destId="{52AA3A2C-A0F3-41F2-B967-C014662089D1}" srcOrd="0" destOrd="0" presId="urn:microsoft.com/office/officeart/2005/8/layout/hierarchy1"/>
    <dgm:cxn modelId="{37264F35-0EA8-47DC-BF85-C87C4240003A}" type="presParOf" srcId="{52AA3A2C-A0F3-41F2-B967-C014662089D1}" destId="{D1C6359B-A3E2-4456-BE06-C9544BAEBE4B}" srcOrd="0" destOrd="0" presId="urn:microsoft.com/office/officeart/2005/8/layout/hierarchy1"/>
    <dgm:cxn modelId="{C5323384-61E7-4018-B420-EC30E978DCE4}" type="presParOf" srcId="{52AA3A2C-A0F3-41F2-B967-C014662089D1}" destId="{4B726100-130D-41D6-AAC8-C1FD237D37AA}" srcOrd="1" destOrd="0" presId="urn:microsoft.com/office/officeart/2005/8/layout/hierarchy1"/>
    <dgm:cxn modelId="{D0DF4FDC-30F2-4545-B400-641142561E57}" type="presParOf" srcId="{51AD92DD-C7F0-490A-BD8D-358FB2280DA3}" destId="{A19174DB-193B-4FFB-86EB-1DAA87C3805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CCC3F4-EF72-446B-B691-8435B9795C15}">
      <dsp:nvSpPr>
        <dsp:cNvPr id="0" name=""/>
        <dsp:cNvSpPr/>
      </dsp:nvSpPr>
      <dsp:spPr>
        <a:xfrm>
          <a:off x="5135597" y="1434243"/>
          <a:ext cx="4032691" cy="639731"/>
        </a:xfrm>
        <a:custGeom>
          <a:avLst/>
          <a:gdLst/>
          <a:ahLst/>
          <a:cxnLst/>
          <a:rect l="0" t="0" r="0" b="0"/>
          <a:pathLst>
            <a:path>
              <a:moveTo>
                <a:pt x="0" y="0"/>
              </a:moveTo>
              <a:lnTo>
                <a:pt x="0" y="435958"/>
              </a:lnTo>
              <a:lnTo>
                <a:pt x="4032691" y="435958"/>
              </a:lnTo>
              <a:lnTo>
                <a:pt x="4032691"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304BD2-4460-4B01-B8E8-9B132211C679}">
      <dsp:nvSpPr>
        <dsp:cNvPr id="0" name=""/>
        <dsp:cNvSpPr/>
      </dsp:nvSpPr>
      <dsp:spPr>
        <a:xfrm>
          <a:off x="5135597" y="1434243"/>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03FDCE-B81F-4663-92B4-2A6B8520285C}">
      <dsp:nvSpPr>
        <dsp:cNvPr id="0" name=""/>
        <dsp:cNvSpPr/>
      </dsp:nvSpPr>
      <dsp:spPr>
        <a:xfrm>
          <a:off x="3791366" y="1434243"/>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D678E9-30D9-4633-B41A-EF68584BC1A3}">
      <dsp:nvSpPr>
        <dsp:cNvPr id="0" name=""/>
        <dsp:cNvSpPr/>
      </dsp:nvSpPr>
      <dsp:spPr>
        <a:xfrm>
          <a:off x="1057185" y="3470752"/>
          <a:ext cx="91440" cy="639731"/>
        </a:xfrm>
        <a:custGeom>
          <a:avLst/>
          <a:gdLst/>
          <a:ahLst/>
          <a:cxnLst/>
          <a:rect l="0" t="0" r="0" b="0"/>
          <a:pathLst>
            <a:path>
              <a:moveTo>
                <a:pt x="45720" y="0"/>
              </a:moveTo>
              <a:lnTo>
                <a:pt x="4572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E5F9A5-0E60-46A2-9280-A7B22FE2B36F}">
      <dsp:nvSpPr>
        <dsp:cNvPr id="0" name=""/>
        <dsp:cNvSpPr/>
      </dsp:nvSpPr>
      <dsp:spPr>
        <a:xfrm>
          <a:off x="1102905" y="1434243"/>
          <a:ext cx="4032691" cy="639731"/>
        </a:xfrm>
        <a:custGeom>
          <a:avLst/>
          <a:gdLst/>
          <a:ahLst/>
          <a:cxnLst/>
          <a:rect l="0" t="0" r="0" b="0"/>
          <a:pathLst>
            <a:path>
              <a:moveTo>
                <a:pt x="4032691" y="0"/>
              </a:moveTo>
              <a:lnTo>
                <a:pt x="4032691"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5DE153-C984-405A-8229-925C1A317A02}">
      <dsp:nvSpPr>
        <dsp:cNvPr id="0" name=""/>
        <dsp:cNvSpPr/>
      </dsp:nvSpPr>
      <dsp:spPr>
        <a:xfrm>
          <a:off x="4035772" y="37465"/>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EAC340-0C93-4725-AF6E-24B6307702B8}">
      <dsp:nvSpPr>
        <dsp:cNvPr id="0" name=""/>
        <dsp:cNvSpPr/>
      </dsp:nvSpPr>
      <dsp:spPr>
        <a:xfrm>
          <a:off x="4280177" y="269651"/>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בישול</a:t>
          </a:r>
          <a:endParaRPr lang="en-IL" sz="2000" kern="1200" dirty="0"/>
        </a:p>
      </dsp:txBody>
      <dsp:txXfrm>
        <a:off x="4321087" y="310561"/>
        <a:ext cx="2117829" cy="1314957"/>
      </dsp:txXfrm>
    </dsp:sp>
    <dsp:sp modelId="{2DE41DF1-3C36-4046-A260-D31C1F37450A}">
      <dsp:nvSpPr>
        <dsp:cNvPr id="0" name=""/>
        <dsp:cNvSpPr/>
      </dsp:nvSpPr>
      <dsp:spPr>
        <a:xfrm>
          <a:off x="3080" y="2073975"/>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445780-EA38-4D52-B9EC-75FD00D871F3}">
      <dsp:nvSpPr>
        <dsp:cNvPr id="0" name=""/>
        <dsp:cNvSpPr/>
      </dsp:nvSpPr>
      <dsp:spPr>
        <a:xfrm>
          <a:off x="247486" y="2306160"/>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Improving food through heat</a:t>
          </a:r>
          <a:endParaRPr lang="en-IL" sz="2000" kern="1200" dirty="0"/>
        </a:p>
      </dsp:txBody>
      <dsp:txXfrm>
        <a:off x="288396" y="2347070"/>
        <a:ext cx="2117829" cy="1314957"/>
      </dsp:txXfrm>
    </dsp:sp>
    <dsp:sp modelId="{D15FAD27-16F3-4605-810B-3D124F6D96F6}">
      <dsp:nvSpPr>
        <dsp:cNvPr id="0" name=""/>
        <dsp:cNvSpPr/>
      </dsp:nvSpPr>
      <dsp:spPr>
        <a:xfrm>
          <a:off x="3080" y="4110484"/>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4A7866-1949-40CC-8874-9FA1699E46C0}">
      <dsp:nvSpPr>
        <dsp:cNvPr id="0" name=""/>
        <dsp:cNvSpPr/>
      </dsp:nvSpPr>
      <dsp:spPr>
        <a:xfrm>
          <a:off x="247486" y="4342669"/>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t>Taz</a:t>
          </a:r>
          <a:r>
            <a:rPr lang="en-US" sz="2000" kern="1200" dirty="0"/>
            <a:t>- Introducing a new flavor/Improving taste</a:t>
          </a:r>
          <a:endParaRPr lang="en-IL" sz="2000" kern="1200" dirty="0"/>
        </a:p>
      </dsp:txBody>
      <dsp:txXfrm>
        <a:off x="288396" y="4383579"/>
        <a:ext cx="2117829" cy="1314957"/>
      </dsp:txXfrm>
    </dsp:sp>
    <dsp:sp modelId="{5E60CAD5-3981-407E-8C70-D5B1E7EAF3AE}">
      <dsp:nvSpPr>
        <dsp:cNvPr id="0" name=""/>
        <dsp:cNvSpPr/>
      </dsp:nvSpPr>
      <dsp:spPr>
        <a:xfrm>
          <a:off x="2691541" y="2073975"/>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EE06BF-8662-44A0-BE9B-774EF61F4989}">
      <dsp:nvSpPr>
        <dsp:cNvPr id="0" name=""/>
        <dsp:cNvSpPr/>
      </dsp:nvSpPr>
      <dsp:spPr>
        <a:xfrm>
          <a:off x="2935947" y="2306160"/>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Making food (more) Edible </a:t>
          </a:r>
          <a:endParaRPr lang="en-IL" sz="2000" kern="1200" dirty="0"/>
        </a:p>
      </dsp:txBody>
      <dsp:txXfrm>
        <a:off x="2976857" y="2347070"/>
        <a:ext cx="2117829" cy="1314957"/>
      </dsp:txXfrm>
    </dsp:sp>
    <dsp:sp modelId="{A434F6DA-9E41-49F7-B0FE-62A8BA88A9AA}">
      <dsp:nvSpPr>
        <dsp:cNvPr id="0" name=""/>
        <dsp:cNvSpPr/>
      </dsp:nvSpPr>
      <dsp:spPr>
        <a:xfrm>
          <a:off x="5380002" y="2073975"/>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2C0C5A-DBE6-45AE-98BC-46B8C555D00D}">
      <dsp:nvSpPr>
        <dsp:cNvPr id="0" name=""/>
        <dsp:cNvSpPr/>
      </dsp:nvSpPr>
      <dsp:spPr>
        <a:xfrm>
          <a:off x="5624408" y="2306160"/>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Creating food</a:t>
          </a:r>
          <a:endParaRPr lang="en-IL" sz="2000" kern="1200" dirty="0"/>
        </a:p>
      </dsp:txBody>
      <dsp:txXfrm>
        <a:off x="5665318" y="2347070"/>
        <a:ext cx="2117829" cy="1314957"/>
      </dsp:txXfrm>
    </dsp:sp>
    <dsp:sp modelId="{32B67B11-B13C-4300-8CE6-C9BE6C6655B2}">
      <dsp:nvSpPr>
        <dsp:cNvPr id="0" name=""/>
        <dsp:cNvSpPr/>
      </dsp:nvSpPr>
      <dsp:spPr>
        <a:xfrm>
          <a:off x="8068463" y="2073975"/>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C7A391-5DE7-41C0-8B50-D885C776FE6B}">
      <dsp:nvSpPr>
        <dsp:cNvPr id="0" name=""/>
        <dsp:cNvSpPr/>
      </dsp:nvSpPr>
      <dsp:spPr>
        <a:xfrm>
          <a:off x="8312869" y="2306160"/>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t>Bishul</a:t>
          </a:r>
          <a:r>
            <a:rPr lang="en-US" sz="2000" kern="1200" dirty="0"/>
            <a:t> as a chemical process</a:t>
          </a:r>
          <a:endParaRPr lang="en-IL" sz="2000" kern="1200" dirty="0"/>
        </a:p>
      </dsp:txBody>
      <dsp:txXfrm>
        <a:off x="8353779" y="2347070"/>
        <a:ext cx="2117829" cy="1314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04A80-A05D-478B-99FA-08A54D5699C4}">
      <dsp:nvSpPr>
        <dsp:cNvPr id="0" name=""/>
        <dsp:cNvSpPr/>
      </dsp:nvSpPr>
      <dsp:spPr>
        <a:xfrm>
          <a:off x="6702282"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B78537-19B0-433D-B1DD-7E6B9DEBBA36}">
      <dsp:nvSpPr>
        <dsp:cNvPr id="0" name=""/>
        <dsp:cNvSpPr/>
      </dsp:nvSpPr>
      <dsp:spPr>
        <a:xfrm>
          <a:off x="567716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77824C-A883-4170-9FA3-BB6DC09BEB25}">
      <dsp:nvSpPr>
        <dsp:cNvPr id="0" name=""/>
        <dsp:cNvSpPr/>
      </dsp:nvSpPr>
      <dsp:spPr>
        <a:xfrm>
          <a:off x="4652049"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912EBD-9CD9-4B0B-A48B-99F70A1A0B87}">
      <dsp:nvSpPr>
        <dsp:cNvPr id="0" name=""/>
        <dsp:cNvSpPr/>
      </dsp:nvSpPr>
      <dsp:spPr>
        <a:xfrm>
          <a:off x="4606329"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A6C37F-313A-4D34-9343-A635E2712EDE}">
      <dsp:nvSpPr>
        <dsp:cNvPr id="0" name=""/>
        <dsp:cNvSpPr/>
      </dsp:nvSpPr>
      <dsp:spPr>
        <a:xfrm>
          <a:off x="2601815"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F7C37A-59D9-43F5-8744-65DAFADA9A99}">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4A9CA0-1FC3-4D52-8A3B-AF2E4F6C4521}">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Tosfot- Chilled Out Walls</a:t>
          </a:r>
          <a:endParaRPr lang="en-IL" sz="2000" kern="1200" dirty="0"/>
        </a:p>
      </dsp:txBody>
      <dsp:txXfrm>
        <a:off x="4030899" y="209752"/>
        <a:ext cx="1615068" cy="1002793"/>
      </dsp:txXfrm>
    </dsp:sp>
    <dsp:sp modelId="{B6AB7D5D-44C0-46A6-A823-FB8F47771EEB}">
      <dsp:nvSpPr>
        <dsp:cNvPr id="0" name=""/>
        <dsp:cNvSpPr/>
      </dsp:nvSpPr>
      <dsp:spPr>
        <a:xfrm>
          <a:off x="1763083"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46DED3-75C5-4438-956C-57B22C279006}">
      <dsp:nvSpPr>
        <dsp:cNvPr id="0" name=""/>
        <dsp:cNvSpPr/>
      </dsp:nvSpPr>
      <dsp:spPr>
        <a:xfrm>
          <a:off x="194946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Reality- doesn’t cook properly</a:t>
          </a:r>
          <a:endParaRPr lang="en-IL" sz="2000" kern="1200" dirty="0"/>
        </a:p>
      </dsp:txBody>
      <dsp:txXfrm>
        <a:off x="1980665" y="1762804"/>
        <a:ext cx="1615068" cy="1002793"/>
      </dsp:txXfrm>
    </dsp:sp>
    <dsp:sp modelId="{37CB1D0E-B0BC-404B-A366-0220F9CEC5BE}">
      <dsp:nvSpPr>
        <dsp:cNvPr id="0" name=""/>
        <dsp:cNvSpPr/>
      </dsp:nvSpPr>
      <dsp:spPr>
        <a:xfrm>
          <a:off x="381331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19093B-0C32-4437-9F9E-4DBADCCFEFAC}">
      <dsp:nvSpPr>
        <dsp:cNvPr id="0" name=""/>
        <dsp:cNvSpPr/>
      </dsp:nvSpPr>
      <dsp:spPr>
        <a:xfrm>
          <a:off x="399970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t>Shinuy</a:t>
          </a:r>
          <a:r>
            <a:rPr lang="en-US" sz="2000" kern="1200" dirty="0"/>
            <a:t>- Not how cooking is done</a:t>
          </a:r>
          <a:endParaRPr lang="en-IL" sz="2000" kern="1200" dirty="0"/>
        </a:p>
      </dsp:txBody>
      <dsp:txXfrm>
        <a:off x="4030899" y="1762804"/>
        <a:ext cx="1615068" cy="1002793"/>
      </dsp:txXfrm>
    </dsp:sp>
    <dsp:sp modelId="{35031F68-B2AF-4339-93E8-9A90264D3898}">
      <dsp:nvSpPr>
        <dsp:cNvPr id="0" name=""/>
        <dsp:cNvSpPr/>
      </dsp:nvSpPr>
      <dsp:spPr>
        <a:xfrm>
          <a:off x="5863550"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9060A2-C935-48F4-8BD8-35A8A66D31CD}">
      <dsp:nvSpPr>
        <dsp:cNvPr id="0" name=""/>
        <dsp:cNvSpPr/>
      </dsp:nvSpPr>
      <dsp:spPr>
        <a:xfrm>
          <a:off x="6049935"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Legally: </a:t>
          </a:r>
          <a:endParaRPr lang="en-IL" sz="2000" kern="1200" dirty="0"/>
        </a:p>
      </dsp:txBody>
      <dsp:txXfrm>
        <a:off x="6081133" y="1762804"/>
        <a:ext cx="1615068" cy="1002793"/>
      </dsp:txXfrm>
    </dsp:sp>
    <dsp:sp modelId="{93A62E53-1D90-452D-80B3-263253D2BDB4}">
      <dsp:nvSpPr>
        <dsp:cNvPr id="0" name=""/>
        <dsp:cNvSpPr/>
      </dsp:nvSpPr>
      <dsp:spPr>
        <a:xfrm>
          <a:off x="483843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F63C94-978C-4FDF-8FFD-E156722AF093}">
      <dsp:nvSpPr>
        <dsp:cNvPr id="0" name=""/>
        <dsp:cNvSpPr/>
      </dsp:nvSpPr>
      <dsp:spPr>
        <a:xfrm>
          <a:off x="502481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No formal heat source</a:t>
          </a:r>
          <a:endParaRPr lang="en-IL" sz="2000" kern="1200" dirty="0"/>
        </a:p>
      </dsp:txBody>
      <dsp:txXfrm>
        <a:off x="5056016" y="3315857"/>
        <a:ext cx="1615068" cy="1002793"/>
      </dsp:txXfrm>
    </dsp:sp>
    <dsp:sp modelId="{63EF9108-6052-444C-B6BA-ECC5220C2079}">
      <dsp:nvSpPr>
        <dsp:cNvPr id="0" name=""/>
        <dsp:cNvSpPr/>
      </dsp:nvSpPr>
      <dsp:spPr>
        <a:xfrm>
          <a:off x="688866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3F6D53-D5C8-4039-B5AC-A1C07DA3EFE1}">
      <dsp:nvSpPr>
        <dsp:cNvPr id="0" name=""/>
        <dsp:cNvSpPr/>
      </dsp:nvSpPr>
      <dsp:spPr>
        <a:xfrm>
          <a:off x="7075052"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Disconnect from the Fire</a:t>
          </a:r>
          <a:endParaRPr lang="en-IL" sz="2000" kern="1200" dirty="0"/>
        </a:p>
      </dsp:txBody>
      <dsp:txXfrm>
        <a:off x="7106250"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4DFC7-E94A-48B7-8A55-5E2153EB5A00}">
      <dsp:nvSpPr>
        <dsp:cNvPr id="0" name=""/>
        <dsp:cNvSpPr/>
      </dsp:nvSpPr>
      <dsp:spPr>
        <a:xfrm>
          <a:off x="9263512" y="4220125"/>
          <a:ext cx="91440" cy="493238"/>
        </a:xfrm>
        <a:custGeom>
          <a:avLst/>
          <a:gdLst/>
          <a:ahLst/>
          <a:cxnLst/>
          <a:rect l="0" t="0" r="0" b="0"/>
          <a:pathLst>
            <a:path>
              <a:moveTo>
                <a:pt x="45720" y="0"/>
              </a:moveTo>
              <a:lnTo>
                <a:pt x="45720" y="493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61AFDF-EF40-4A88-91DE-82CB8C5CD9DC}">
      <dsp:nvSpPr>
        <dsp:cNvPr id="0" name=""/>
        <dsp:cNvSpPr/>
      </dsp:nvSpPr>
      <dsp:spPr>
        <a:xfrm>
          <a:off x="7236406" y="2649959"/>
          <a:ext cx="2072826" cy="493238"/>
        </a:xfrm>
        <a:custGeom>
          <a:avLst/>
          <a:gdLst/>
          <a:ahLst/>
          <a:cxnLst/>
          <a:rect l="0" t="0" r="0" b="0"/>
          <a:pathLst>
            <a:path>
              <a:moveTo>
                <a:pt x="0" y="0"/>
              </a:moveTo>
              <a:lnTo>
                <a:pt x="0" y="336127"/>
              </a:lnTo>
              <a:lnTo>
                <a:pt x="2072826" y="336127"/>
              </a:lnTo>
              <a:lnTo>
                <a:pt x="2072826" y="493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4DA1E6-96E0-438E-AEDA-FCC0521471EA}">
      <dsp:nvSpPr>
        <dsp:cNvPr id="0" name=""/>
        <dsp:cNvSpPr/>
      </dsp:nvSpPr>
      <dsp:spPr>
        <a:xfrm>
          <a:off x="7190686" y="4220125"/>
          <a:ext cx="91440" cy="493238"/>
        </a:xfrm>
        <a:custGeom>
          <a:avLst/>
          <a:gdLst/>
          <a:ahLst/>
          <a:cxnLst/>
          <a:rect l="0" t="0" r="0" b="0"/>
          <a:pathLst>
            <a:path>
              <a:moveTo>
                <a:pt x="45720" y="0"/>
              </a:moveTo>
              <a:lnTo>
                <a:pt x="45720" y="493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0E3B6F-9EF9-4CDF-8C56-D8EFD7D46F68}">
      <dsp:nvSpPr>
        <dsp:cNvPr id="0" name=""/>
        <dsp:cNvSpPr/>
      </dsp:nvSpPr>
      <dsp:spPr>
        <a:xfrm>
          <a:off x="7190686" y="2649959"/>
          <a:ext cx="91440" cy="493238"/>
        </a:xfrm>
        <a:custGeom>
          <a:avLst/>
          <a:gdLst/>
          <a:ahLst/>
          <a:cxnLst/>
          <a:rect l="0" t="0" r="0" b="0"/>
          <a:pathLst>
            <a:path>
              <a:moveTo>
                <a:pt x="45720" y="0"/>
              </a:moveTo>
              <a:lnTo>
                <a:pt x="45720" y="493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A5B534-929F-4C04-B30A-5EFA3E79112E}">
      <dsp:nvSpPr>
        <dsp:cNvPr id="0" name=""/>
        <dsp:cNvSpPr/>
      </dsp:nvSpPr>
      <dsp:spPr>
        <a:xfrm>
          <a:off x="5117860" y="4220125"/>
          <a:ext cx="91440" cy="493238"/>
        </a:xfrm>
        <a:custGeom>
          <a:avLst/>
          <a:gdLst/>
          <a:ahLst/>
          <a:cxnLst/>
          <a:rect l="0" t="0" r="0" b="0"/>
          <a:pathLst>
            <a:path>
              <a:moveTo>
                <a:pt x="45720" y="0"/>
              </a:moveTo>
              <a:lnTo>
                <a:pt x="45720" y="493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F24522-0CB9-4F0F-8D90-A8331080CDA4}">
      <dsp:nvSpPr>
        <dsp:cNvPr id="0" name=""/>
        <dsp:cNvSpPr/>
      </dsp:nvSpPr>
      <dsp:spPr>
        <a:xfrm>
          <a:off x="5163580" y="2649959"/>
          <a:ext cx="2072826" cy="493238"/>
        </a:xfrm>
        <a:custGeom>
          <a:avLst/>
          <a:gdLst/>
          <a:ahLst/>
          <a:cxnLst/>
          <a:rect l="0" t="0" r="0" b="0"/>
          <a:pathLst>
            <a:path>
              <a:moveTo>
                <a:pt x="2072826" y="0"/>
              </a:moveTo>
              <a:lnTo>
                <a:pt x="2072826" y="336127"/>
              </a:lnTo>
              <a:lnTo>
                <a:pt x="0" y="336127"/>
              </a:lnTo>
              <a:lnTo>
                <a:pt x="0" y="493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17FE7B-0116-44EE-AACF-A3CBCC8D964E}">
      <dsp:nvSpPr>
        <dsp:cNvPr id="0" name=""/>
        <dsp:cNvSpPr/>
      </dsp:nvSpPr>
      <dsp:spPr>
        <a:xfrm>
          <a:off x="4127167" y="1079794"/>
          <a:ext cx="3109239" cy="493238"/>
        </a:xfrm>
        <a:custGeom>
          <a:avLst/>
          <a:gdLst/>
          <a:ahLst/>
          <a:cxnLst/>
          <a:rect l="0" t="0" r="0" b="0"/>
          <a:pathLst>
            <a:path>
              <a:moveTo>
                <a:pt x="0" y="0"/>
              </a:moveTo>
              <a:lnTo>
                <a:pt x="0" y="336127"/>
              </a:lnTo>
              <a:lnTo>
                <a:pt x="3109239" y="336127"/>
              </a:lnTo>
              <a:lnTo>
                <a:pt x="3109239" y="4932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DB94C1-5340-4B3C-B0E9-6613FB30417C}">
      <dsp:nvSpPr>
        <dsp:cNvPr id="0" name=""/>
        <dsp:cNvSpPr/>
      </dsp:nvSpPr>
      <dsp:spPr>
        <a:xfrm>
          <a:off x="3045034" y="2649959"/>
          <a:ext cx="91440" cy="493238"/>
        </a:xfrm>
        <a:custGeom>
          <a:avLst/>
          <a:gdLst/>
          <a:ahLst/>
          <a:cxnLst/>
          <a:rect l="0" t="0" r="0" b="0"/>
          <a:pathLst>
            <a:path>
              <a:moveTo>
                <a:pt x="45720" y="0"/>
              </a:moveTo>
              <a:lnTo>
                <a:pt x="45720" y="493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147852-CEF1-4071-9F22-73132AA13D61}">
      <dsp:nvSpPr>
        <dsp:cNvPr id="0" name=""/>
        <dsp:cNvSpPr/>
      </dsp:nvSpPr>
      <dsp:spPr>
        <a:xfrm>
          <a:off x="3090754" y="1079794"/>
          <a:ext cx="1036413" cy="493238"/>
        </a:xfrm>
        <a:custGeom>
          <a:avLst/>
          <a:gdLst/>
          <a:ahLst/>
          <a:cxnLst/>
          <a:rect l="0" t="0" r="0" b="0"/>
          <a:pathLst>
            <a:path>
              <a:moveTo>
                <a:pt x="1036413" y="0"/>
              </a:moveTo>
              <a:lnTo>
                <a:pt x="1036413" y="336127"/>
              </a:lnTo>
              <a:lnTo>
                <a:pt x="0" y="336127"/>
              </a:lnTo>
              <a:lnTo>
                <a:pt x="0" y="4932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4AFCDB-4D4F-443A-BA5E-A88C33E1887D}">
      <dsp:nvSpPr>
        <dsp:cNvPr id="0" name=""/>
        <dsp:cNvSpPr/>
      </dsp:nvSpPr>
      <dsp:spPr>
        <a:xfrm>
          <a:off x="972208" y="2649959"/>
          <a:ext cx="91440" cy="493238"/>
        </a:xfrm>
        <a:custGeom>
          <a:avLst/>
          <a:gdLst/>
          <a:ahLst/>
          <a:cxnLst/>
          <a:rect l="0" t="0" r="0" b="0"/>
          <a:pathLst>
            <a:path>
              <a:moveTo>
                <a:pt x="45720" y="0"/>
              </a:moveTo>
              <a:lnTo>
                <a:pt x="45720" y="493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AECAF6-636D-4604-8E7B-51677673E0B4}">
      <dsp:nvSpPr>
        <dsp:cNvPr id="0" name=""/>
        <dsp:cNvSpPr/>
      </dsp:nvSpPr>
      <dsp:spPr>
        <a:xfrm>
          <a:off x="1017928" y="1079794"/>
          <a:ext cx="3109239" cy="493238"/>
        </a:xfrm>
        <a:custGeom>
          <a:avLst/>
          <a:gdLst/>
          <a:ahLst/>
          <a:cxnLst/>
          <a:rect l="0" t="0" r="0" b="0"/>
          <a:pathLst>
            <a:path>
              <a:moveTo>
                <a:pt x="3109239" y="0"/>
              </a:moveTo>
              <a:lnTo>
                <a:pt x="3109239" y="336127"/>
              </a:lnTo>
              <a:lnTo>
                <a:pt x="0" y="336127"/>
              </a:lnTo>
              <a:lnTo>
                <a:pt x="0" y="4932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7150B0-B6BA-41B8-9F34-2B9FCDDC66CB}">
      <dsp:nvSpPr>
        <dsp:cNvPr id="0" name=""/>
        <dsp:cNvSpPr/>
      </dsp:nvSpPr>
      <dsp:spPr>
        <a:xfrm>
          <a:off x="3279193" y="2866"/>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1DF5F0-C90C-461F-8CDB-AB4FC132BF66}">
      <dsp:nvSpPr>
        <dsp:cNvPr id="0" name=""/>
        <dsp:cNvSpPr/>
      </dsp:nvSpPr>
      <dsp:spPr>
        <a:xfrm>
          <a:off x="3467632" y="181883"/>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כלי שני אינו מבשל</a:t>
          </a:r>
          <a:endParaRPr lang="en-IL" sz="1800" kern="1200" dirty="0"/>
        </a:p>
      </dsp:txBody>
      <dsp:txXfrm>
        <a:off x="3499174" y="213425"/>
        <a:ext cx="1632864" cy="1013843"/>
      </dsp:txXfrm>
    </dsp:sp>
    <dsp:sp modelId="{71262B42-D35E-473D-9889-1589965FAD14}">
      <dsp:nvSpPr>
        <dsp:cNvPr id="0" name=""/>
        <dsp:cNvSpPr/>
      </dsp:nvSpPr>
      <dsp:spPr>
        <a:xfrm>
          <a:off x="169954" y="1573032"/>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C1E58E-7B26-4316-99B0-33F90E3A9BB3}">
      <dsp:nvSpPr>
        <dsp:cNvPr id="0" name=""/>
        <dsp:cNvSpPr/>
      </dsp:nvSpPr>
      <dsp:spPr>
        <a:xfrm>
          <a:off x="358393" y="1752049"/>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Reality- doesn’t cook properly</a:t>
          </a:r>
          <a:endParaRPr lang="en-IL" sz="1800" kern="1200" dirty="0"/>
        </a:p>
      </dsp:txBody>
      <dsp:txXfrm>
        <a:off x="389935" y="1783591"/>
        <a:ext cx="1632864" cy="1013843"/>
      </dsp:txXfrm>
    </dsp:sp>
    <dsp:sp modelId="{D145DA18-D030-489B-B285-37BDC87AF103}">
      <dsp:nvSpPr>
        <dsp:cNvPr id="0" name=""/>
        <dsp:cNvSpPr/>
      </dsp:nvSpPr>
      <dsp:spPr>
        <a:xfrm>
          <a:off x="169954" y="3143198"/>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4ACE08-B731-410D-AD70-6FBDB11F442C}">
      <dsp:nvSpPr>
        <dsp:cNvPr id="0" name=""/>
        <dsp:cNvSpPr/>
      </dsp:nvSpPr>
      <dsp:spPr>
        <a:xfrm>
          <a:off x="358393" y="3322215"/>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רשב"א?</a:t>
          </a:r>
          <a:endParaRPr lang="en-IL" sz="1800" kern="1200" dirty="0"/>
        </a:p>
      </dsp:txBody>
      <dsp:txXfrm>
        <a:off x="389935" y="3353757"/>
        <a:ext cx="1632864" cy="1013843"/>
      </dsp:txXfrm>
    </dsp:sp>
    <dsp:sp modelId="{63147369-4517-4698-B4DC-CE103D0F212B}">
      <dsp:nvSpPr>
        <dsp:cNvPr id="0" name=""/>
        <dsp:cNvSpPr/>
      </dsp:nvSpPr>
      <dsp:spPr>
        <a:xfrm>
          <a:off x="2242780" y="1573032"/>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2FEDA8-1403-4E44-9A26-CD2AE0EDDF03}">
      <dsp:nvSpPr>
        <dsp:cNvPr id="0" name=""/>
        <dsp:cNvSpPr/>
      </dsp:nvSpPr>
      <dsp:spPr>
        <a:xfrm>
          <a:off x="2431219" y="1752049"/>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err="1"/>
            <a:t>Shinuy</a:t>
          </a:r>
          <a:r>
            <a:rPr lang="en-US" sz="1800" kern="1200" dirty="0"/>
            <a:t>- Not how cooking is done</a:t>
          </a:r>
          <a:endParaRPr lang="en-IL" sz="1800" kern="1200" dirty="0"/>
        </a:p>
      </dsp:txBody>
      <dsp:txXfrm>
        <a:off x="2462761" y="1783591"/>
        <a:ext cx="1632864" cy="1013843"/>
      </dsp:txXfrm>
    </dsp:sp>
    <dsp:sp modelId="{D0FD5476-3F52-4F85-B5B7-71FF8EF86691}">
      <dsp:nvSpPr>
        <dsp:cNvPr id="0" name=""/>
        <dsp:cNvSpPr/>
      </dsp:nvSpPr>
      <dsp:spPr>
        <a:xfrm>
          <a:off x="2242780" y="3143198"/>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013C8F-F8C2-4104-9F3E-73207DAB2080}">
      <dsp:nvSpPr>
        <dsp:cNvPr id="0" name=""/>
        <dsp:cNvSpPr/>
      </dsp:nvSpPr>
      <dsp:spPr>
        <a:xfrm>
          <a:off x="2431219" y="3322215"/>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תוס?</a:t>
          </a:r>
          <a:endParaRPr lang="en-IL" sz="1800" kern="1200" dirty="0"/>
        </a:p>
      </dsp:txBody>
      <dsp:txXfrm>
        <a:off x="2462761" y="3353757"/>
        <a:ext cx="1632864" cy="1013843"/>
      </dsp:txXfrm>
    </dsp:sp>
    <dsp:sp modelId="{8CAE7BF8-1791-4DC9-9326-0F06885EC5F7}">
      <dsp:nvSpPr>
        <dsp:cNvPr id="0" name=""/>
        <dsp:cNvSpPr/>
      </dsp:nvSpPr>
      <dsp:spPr>
        <a:xfrm>
          <a:off x="6388432" y="1573032"/>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115B70-76F1-420D-896F-5FF4C7349388}">
      <dsp:nvSpPr>
        <dsp:cNvPr id="0" name=""/>
        <dsp:cNvSpPr/>
      </dsp:nvSpPr>
      <dsp:spPr>
        <a:xfrm>
          <a:off x="6576871" y="1752049"/>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Legally: </a:t>
          </a:r>
          <a:endParaRPr lang="en-IL" sz="1800" kern="1200" dirty="0"/>
        </a:p>
      </dsp:txBody>
      <dsp:txXfrm>
        <a:off x="6608413" y="1783591"/>
        <a:ext cx="1632864" cy="1013843"/>
      </dsp:txXfrm>
    </dsp:sp>
    <dsp:sp modelId="{3199AB99-910F-416D-8848-CA3791B26A39}">
      <dsp:nvSpPr>
        <dsp:cNvPr id="0" name=""/>
        <dsp:cNvSpPr/>
      </dsp:nvSpPr>
      <dsp:spPr>
        <a:xfrm>
          <a:off x="4315606" y="3143198"/>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4995D-4188-4B18-9B1D-6F62BDB5249A}">
      <dsp:nvSpPr>
        <dsp:cNvPr id="0" name=""/>
        <dsp:cNvSpPr/>
      </dsp:nvSpPr>
      <dsp:spPr>
        <a:xfrm>
          <a:off x="4504045" y="3322215"/>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Not </a:t>
          </a:r>
          <a:r>
            <a:rPr lang="en-US" sz="1800" b="1" u="sng" kern="1200" dirty="0"/>
            <a:t>on</a:t>
          </a:r>
          <a:r>
            <a:rPr lang="en-US" sz="1800" kern="1200" dirty="0"/>
            <a:t> the fire</a:t>
          </a:r>
          <a:endParaRPr lang="en-IL" sz="1800" kern="1200" dirty="0"/>
        </a:p>
      </dsp:txBody>
      <dsp:txXfrm>
        <a:off x="4535587" y="3353757"/>
        <a:ext cx="1632864" cy="1013843"/>
      </dsp:txXfrm>
    </dsp:sp>
    <dsp:sp modelId="{3C6FD1CA-88C4-4CEB-8409-1AE174CD5505}">
      <dsp:nvSpPr>
        <dsp:cNvPr id="0" name=""/>
        <dsp:cNvSpPr/>
      </dsp:nvSpPr>
      <dsp:spPr>
        <a:xfrm>
          <a:off x="4315606" y="4713364"/>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65178F-26A4-4710-8F95-2E44E7DDFFAD}">
      <dsp:nvSpPr>
        <dsp:cNvPr id="0" name=""/>
        <dsp:cNvSpPr/>
      </dsp:nvSpPr>
      <dsp:spPr>
        <a:xfrm>
          <a:off x="4504045" y="4892380"/>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ירושלמי</a:t>
          </a:r>
          <a:endParaRPr lang="en-IL" sz="1800" kern="1200" dirty="0"/>
        </a:p>
      </dsp:txBody>
      <dsp:txXfrm>
        <a:off x="4535587" y="4923922"/>
        <a:ext cx="1632864" cy="1013843"/>
      </dsp:txXfrm>
    </dsp:sp>
    <dsp:sp modelId="{43C419FC-E06D-4249-9769-F2AF661B490C}">
      <dsp:nvSpPr>
        <dsp:cNvPr id="0" name=""/>
        <dsp:cNvSpPr/>
      </dsp:nvSpPr>
      <dsp:spPr>
        <a:xfrm>
          <a:off x="6388432" y="3143198"/>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0C3E7-8187-436F-9AD8-42793543046C}">
      <dsp:nvSpPr>
        <dsp:cNvPr id="0" name=""/>
        <dsp:cNvSpPr/>
      </dsp:nvSpPr>
      <dsp:spPr>
        <a:xfrm>
          <a:off x="6576871" y="3322215"/>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No formal heat </a:t>
          </a:r>
          <a:r>
            <a:rPr lang="en-US" sz="1800" u="sng" kern="1200" dirty="0"/>
            <a:t>source</a:t>
          </a:r>
          <a:endParaRPr lang="en-IL" sz="1800" u="sng" kern="1200" dirty="0"/>
        </a:p>
      </dsp:txBody>
      <dsp:txXfrm>
        <a:off x="6608413" y="3353757"/>
        <a:ext cx="1632864" cy="1013843"/>
      </dsp:txXfrm>
    </dsp:sp>
    <dsp:sp modelId="{8F14CCA5-3499-4F77-931B-FA2AAD56103B}">
      <dsp:nvSpPr>
        <dsp:cNvPr id="0" name=""/>
        <dsp:cNvSpPr/>
      </dsp:nvSpPr>
      <dsp:spPr>
        <a:xfrm>
          <a:off x="6388432" y="4713364"/>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9B20F3-9B08-4B84-8AE1-CC2076EFF238}">
      <dsp:nvSpPr>
        <dsp:cNvPr id="0" name=""/>
        <dsp:cNvSpPr/>
      </dsp:nvSpPr>
      <dsp:spPr>
        <a:xfrm>
          <a:off x="6576871" y="4892380"/>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אין דפנות מחממות (והמים נחשב אוכל)</a:t>
          </a:r>
          <a:endParaRPr lang="en-IL" sz="1800" kern="1200" dirty="0"/>
        </a:p>
      </dsp:txBody>
      <dsp:txXfrm>
        <a:off x="6608413" y="4923922"/>
        <a:ext cx="1632864" cy="1013843"/>
      </dsp:txXfrm>
    </dsp:sp>
    <dsp:sp modelId="{38BA14BC-09F9-4393-A1DA-AAFBE1D25402}">
      <dsp:nvSpPr>
        <dsp:cNvPr id="0" name=""/>
        <dsp:cNvSpPr/>
      </dsp:nvSpPr>
      <dsp:spPr>
        <a:xfrm>
          <a:off x="8461258" y="3143198"/>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D9ED57-F63A-4512-94B4-8A2E66931752}">
      <dsp:nvSpPr>
        <dsp:cNvPr id="0" name=""/>
        <dsp:cNvSpPr/>
      </dsp:nvSpPr>
      <dsp:spPr>
        <a:xfrm>
          <a:off x="8649697" y="3322215"/>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Disconnect from the Fire</a:t>
          </a:r>
          <a:endParaRPr lang="en-IL" sz="1800" kern="1200" dirty="0"/>
        </a:p>
      </dsp:txBody>
      <dsp:txXfrm>
        <a:off x="8681239" y="3353757"/>
        <a:ext cx="1632864" cy="1013843"/>
      </dsp:txXfrm>
    </dsp:sp>
    <dsp:sp modelId="{CC54621F-6AF3-4F1F-A5A1-3CFE31CE675B}">
      <dsp:nvSpPr>
        <dsp:cNvPr id="0" name=""/>
        <dsp:cNvSpPr/>
      </dsp:nvSpPr>
      <dsp:spPr>
        <a:xfrm>
          <a:off x="8461258" y="4713364"/>
          <a:ext cx="1695948" cy="10769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96351A-547B-4FC9-8B29-C017D84E8560}">
      <dsp:nvSpPr>
        <dsp:cNvPr id="0" name=""/>
        <dsp:cNvSpPr/>
      </dsp:nvSpPr>
      <dsp:spPr>
        <a:xfrm>
          <a:off x="8649697" y="4892380"/>
          <a:ext cx="1695948" cy="10769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אור שמח- תולדה </a:t>
          </a:r>
          <a:r>
            <a:rPr lang="he-IL" sz="1800" kern="1200" dirty="0" err="1"/>
            <a:t>דתולדה</a:t>
          </a:r>
          <a:endParaRPr lang="en-IL" sz="1800" kern="1200" dirty="0"/>
        </a:p>
      </dsp:txBody>
      <dsp:txXfrm>
        <a:off x="8681239" y="4923922"/>
        <a:ext cx="1632864" cy="10138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A682C-45BF-4706-9755-92CFBD843550}">
      <dsp:nvSpPr>
        <dsp:cNvPr id="0" name=""/>
        <dsp:cNvSpPr/>
      </dsp:nvSpPr>
      <dsp:spPr>
        <a:xfrm>
          <a:off x="2023020" y="3221458"/>
          <a:ext cx="790723" cy="376312"/>
        </a:xfrm>
        <a:custGeom>
          <a:avLst/>
          <a:gdLst/>
          <a:ahLst/>
          <a:cxnLst/>
          <a:rect l="0" t="0" r="0" b="0"/>
          <a:pathLst>
            <a:path>
              <a:moveTo>
                <a:pt x="790723" y="0"/>
              </a:moveTo>
              <a:lnTo>
                <a:pt x="790723" y="256446"/>
              </a:lnTo>
              <a:lnTo>
                <a:pt x="0" y="256446"/>
              </a:lnTo>
              <a:lnTo>
                <a:pt x="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A7F84C-7FD0-46A2-BDF9-66D2DC07BE47}">
      <dsp:nvSpPr>
        <dsp:cNvPr id="0" name=""/>
        <dsp:cNvSpPr/>
      </dsp:nvSpPr>
      <dsp:spPr>
        <a:xfrm>
          <a:off x="3558748" y="4419405"/>
          <a:ext cx="91440" cy="376312"/>
        </a:xfrm>
        <a:custGeom>
          <a:avLst/>
          <a:gdLst/>
          <a:ahLst/>
          <a:cxnLst/>
          <a:rect l="0" t="0" r="0" b="0"/>
          <a:pathLst>
            <a:path>
              <a:moveTo>
                <a:pt x="45720" y="0"/>
              </a:moveTo>
              <a:lnTo>
                <a:pt x="4572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9F7F12-C158-40E0-A3A7-A5CD58F0A722}">
      <dsp:nvSpPr>
        <dsp:cNvPr id="0" name=""/>
        <dsp:cNvSpPr/>
      </dsp:nvSpPr>
      <dsp:spPr>
        <a:xfrm>
          <a:off x="2813744" y="3221458"/>
          <a:ext cx="790723" cy="376312"/>
        </a:xfrm>
        <a:custGeom>
          <a:avLst/>
          <a:gdLst/>
          <a:ahLst/>
          <a:cxnLst/>
          <a:rect l="0" t="0" r="0" b="0"/>
          <a:pathLst>
            <a:path>
              <a:moveTo>
                <a:pt x="0" y="0"/>
              </a:moveTo>
              <a:lnTo>
                <a:pt x="0" y="256446"/>
              </a:lnTo>
              <a:lnTo>
                <a:pt x="790723" y="256446"/>
              </a:lnTo>
              <a:lnTo>
                <a:pt x="790723"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B2530F-C0C2-448E-A24C-5A87B372262C}">
      <dsp:nvSpPr>
        <dsp:cNvPr id="0" name=""/>
        <dsp:cNvSpPr/>
      </dsp:nvSpPr>
      <dsp:spPr>
        <a:xfrm>
          <a:off x="2813744" y="2023512"/>
          <a:ext cx="1581447" cy="376312"/>
        </a:xfrm>
        <a:custGeom>
          <a:avLst/>
          <a:gdLst/>
          <a:ahLst/>
          <a:cxnLst/>
          <a:rect l="0" t="0" r="0" b="0"/>
          <a:pathLst>
            <a:path>
              <a:moveTo>
                <a:pt x="1581447" y="0"/>
              </a:moveTo>
              <a:lnTo>
                <a:pt x="1581447" y="256446"/>
              </a:lnTo>
              <a:lnTo>
                <a:pt x="0" y="256446"/>
              </a:lnTo>
              <a:lnTo>
                <a:pt x="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AB6268-86F6-408A-9033-B7FEFD72EC26}">
      <dsp:nvSpPr>
        <dsp:cNvPr id="0" name=""/>
        <dsp:cNvSpPr/>
      </dsp:nvSpPr>
      <dsp:spPr>
        <a:xfrm>
          <a:off x="5185916" y="3221458"/>
          <a:ext cx="790723" cy="376312"/>
        </a:xfrm>
        <a:custGeom>
          <a:avLst/>
          <a:gdLst/>
          <a:ahLst/>
          <a:cxnLst/>
          <a:rect l="0" t="0" r="0" b="0"/>
          <a:pathLst>
            <a:path>
              <a:moveTo>
                <a:pt x="790723" y="0"/>
              </a:moveTo>
              <a:lnTo>
                <a:pt x="790723" y="256446"/>
              </a:lnTo>
              <a:lnTo>
                <a:pt x="0" y="256446"/>
              </a:lnTo>
              <a:lnTo>
                <a:pt x="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091865-530B-48DC-99E5-6173C1F74D1A}">
      <dsp:nvSpPr>
        <dsp:cNvPr id="0" name=""/>
        <dsp:cNvSpPr/>
      </dsp:nvSpPr>
      <dsp:spPr>
        <a:xfrm>
          <a:off x="6721643" y="4419405"/>
          <a:ext cx="91440" cy="376312"/>
        </a:xfrm>
        <a:custGeom>
          <a:avLst/>
          <a:gdLst/>
          <a:ahLst/>
          <a:cxnLst/>
          <a:rect l="0" t="0" r="0" b="0"/>
          <a:pathLst>
            <a:path>
              <a:moveTo>
                <a:pt x="45720" y="0"/>
              </a:moveTo>
              <a:lnTo>
                <a:pt x="4572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0C3FC1-113A-41B0-B014-F5AB0EBA706A}">
      <dsp:nvSpPr>
        <dsp:cNvPr id="0" name=""/>
        <dsp:cNvSpPr/>
      </dsp:nvSpPr>
      <dsp:spPr>
        <a:xfrm>
          <a:off x="5976639" y="3221458"/>
          <a:ext cx="790723" cy="376312"/>
        </a:xfrm>
        <a:custGeom>
          <a:avLst/>
          <a:gdLst/>
          <a:ahLst/>
          <a:cxnLst/>
          <a:rect l="0" t="0" r="0" b="0"/>
          <a:pathLst>
            <a:path>
              <a:moveTo>
                <a:pt x="0" y="0"/>
              </a:moveTo>
              <a:lnTo>
                <a:pt x="0" y="256446"/>
              </a:lnTo>
              <a:lnTo>
                <a:pt x="790723" y="256446"/>
              </a:lnTo>
              <a:lnTo>
                <a:pt x="790723"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7F3BC7-B07F-46F8-B4DA-37F527F5A136}">
      <dsp:nvSpPr>
        <dsp:cNvPr id="0" name=""/>
        <dsp:cNvSpPr/>
      </dsp:nvSpPr>
      <dsp:spPr>
        <a:xfrm>
          <a:off x="4395192" y="2023512"/>
          <a:ext cx="1581447" cy="376312"/>
        </a:xfrm>
        <a:custGeom>
          <a:avLst/>
          <a:gdLst/>
          <a:ahLst/>
          <a:cxnLst/>
          <a:rect l="0" t="0" r="0" b="0"/>
          <a:pathLst>
            <a:path>
              <a:moveTo>
                <a:pt x="0" y="0"/>
              </a:moveTo>
              <a:lnTo>
                <a:pt x="0" y="256446"/>
              </a:lnTo>
              <a:lnTo>
                <a:pt x="1581447" y="256446"/>
              </a:lnTo>
              <a:lnTo>
                <a:pt x="1581447"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5D5519-2465-4E55-975F-2E19903ABB83}">
      <dsp:nvSpPr>
        <dsp:cNvPr id="0" name=""/>
        <dsp:cNvSpPr/>
      </dsp:nvSpPr>
      <dsp:spPr>
        <a:xfrm>
          <a:off x="4395192" y="825565"/>
          <a:ext cx="1976809" cy="376312"/>
        </a:xfrm>
        <a:custGeom>
          <a:avLst/>
          <a:gdLst/>
          <a:ahLst/>
          <a:cxnLst/>
          <a:rect l="0" t="0" r="0" b="0"/>
          <a:pathLst>
            <a:path>
              <a:moveTo>
                <a:pt x="1976809" y="0"/>
              </a:moveTo>
              <a:lnTo>
                <a:pt x="1976809" y="256446"/>
              </a:lnTo>
              <a:lnTo>
                <a:pt x="0" y="256446"/>
              </a:lnTo>
              <a:lnTo>
                <a:pt x="0" y="3763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5FAD32-5F6F-43EE-A8FA-5B8DE6BEA16D}">
      <dsp:nvSpPr>
        <dsp:cNvPr id="0" name=""/>
        <dsp:cNvSpPr/>
      </dsp:nvSpPr>
      <dsp:spPr>
        <a:xfrm>
          <a:off x="8303091" y="3221458"/>
          <a:ext cx="91440" cy="376312"/>
        </a:xfrm>
        <a:custGeom>
          <a:avLst/>
          <a:gdLst/>
          <a:ahLst/>
          <a:cxnLst/>
          <a:rect l="0" t="0" r="0" b="0"/>
          <a:pathLst>
            <a:path>
              <a:moveTo>
                <a:pt x="45720" y="0"/>
              </a:moveTo>
              <a:lnTo>
                <a:pt x="4572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DDBE7D-07FE-44A5-8414-3D19E6B0FDF5}">
      <dsp:nvSpPr>
        <dsp:cNvPr id="0" name=""/>
        <dsp:cNvSpPr/>
      </dsp:nvSpPr>
      <dsp:spPr>
        <a:xfrm>
          <a:off x="8303091" y="2023512"/>
          <a:ext cx="91440" cy="376312"/>
        </a:xfrm>
        <a:custGeom>
          <a:avLst/>
          <a:gdLst/>
          <a:ahLst/>
          <a:cxnLst/>
          <a:rect l="0" t="0" r="0" b="0"/>
          <a:pathLst>
            <a:path>
              <a:moveTo>
                <a:pt x="45720" y="0"/>
              </a:moveTo>
              <a:lnTo>
                <a:pt x="4572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B9317F-7A26-4586-8019-0116F9A6C857}">
      <dsp:nvSpPr>
        <dsp:cNvPr id="0" name=""/>
        <dsp:cNvSpPr/>
      </dsp:nvSpPr>
      <dsp:spPr>
        <a:xfrm>
          <a:off x="6372001" y="825565"/>
          <a:ext cx="1976809" cy="376312"/>
        </a:xfrm>
        <a:custGeom>
          <a:avLst/>
          <a:gdLst/>
          <a:ahLst/>
          <a:cxnLst/>
          <a:rect l="0" t="0" r="0" b="0"/>
          <a:pathLst>
            <a:path>
              <a:moveTo>
                <a:pt x="0" y="0"/>
              </a:moveTo>
              <a:lnTo>
                <a:pt x="0" y="256446"/>
              </a:lnTo>
              <a:lnTo>
                <a:pt x="1976809" y="256446"/>
              </a:lnTo>
              <a:lnTo>
                <a:pt x="1976809" y="3763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3176DB-36D2-4E9B-9821-656932C7A47F}">
      <dsp:nvSpPr>
        <dsp:cNvPr id="0" name=""/>
        <dsp:cNvSpPr/>
      </dsp:nvSpPr>
      <dsp:spPr>
        <a:xfrm>
          <a:off x="5725045" y="393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BA8B7D-62BB-48A2-BDE9-A7407FA4FE4F}">
      <dsp:nvSpPr>
        <dsp:cNvPr id="0" name=""/>
        <dsp:cNvSpPr/>
      </dsp:nvSpPr>
      <dsp:spPr>
        <a:xfrm>
          <a:off x="5868813" y="140511"/>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כלי שני- אינו מבשל במציאות</a:t>
          </a:r>
          <a:endParaRPr lang="en-IL" sz="1200" kern="1200" dirty="0"/>
        </a:p>
      </dsp:txBody>
      <dsp:txXfrm>
        <a:off x="5892878" y="164576"/>
        <a:ext cx="1245781" cy="773503"/>
      </dsp:txXfrm>
    </dsp:sp>
    <dsp:sp modelId="{5C64A235-982F-4C0B-A723-88AC362AA4E2}">
      <dsp:nvSpPr>
        <dsp:cNvPr id="0" name=""/>
        <dsp:cNvSpPr/>
      </dsp:nvSpPr>
      <dsp:spPr>
        <a:xfrm>
          <a:off x="7701855" y="1201878"/>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F1919-073D-4138-B532-4B63B4D15BF7}">
      <dsp:nvSpPr>
        <dsp:cNvPr id="0" name=""/>
        <dsp:cNvSpPr/>
      </dsp:nvSpPr>
      <dsp:spPr>
        <a:xfrm>
          <a:off x="7845623" y="1338457"/>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Generally Speaking</a:t>
          </a:r>
          <a:endParaRPr lang="en-IL" sz="1200" kern="1200" dirty="0"/>
        </a:p>
      </dsp:txBody>
      <dsp:txXfrm>
        <a:off x="7869688" y="1362522"/>
        <a:ext cx="1245781" cy="773503"/>
      </dsp:txXfrm>
    </dsp:sp>
    <dsp:sp modelId="{1BBEF22A-80F1-498F-AEC3-D19AF41C7C4D}">
      <dsp:nvSpPr>
        <dsp:cNvPr id="0" name=""/>
        <dsp:cNvSpPr/>
      </dsp:nvSpPr>
      <dsp:spPr>
        <a:xfrm>
          <a:off x="7701855" y="2399824"/>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8E523-1BF7-40AD-BFFE-C82242F7F29A}">
      <dsp:nvSpPr>
        <dsp:cNvPr id="0" name=""/>
        <dsp:cNvSpPr/>
      </dsp:nvSpPr>
      <dsp:spPr>
        <a:xfrm>
          <a:off x="7845623" y="2536404"/>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מפשיר ואינו מבשל</a:t>
          </a:r>
          <a:endParaRPr lang="en-IL" sz="1200" kern="1200" dirty="0"/>
        </a:p>
      </dsp:txBody>
      <dsp:txXfrm>
        <a:off x="7869688" y="2560469"/>
        <a:ext cx="1245781" cy="773503"/>
      </dsp:txXfrm>
    </dsp:sp>
    <dsp:sp modelId="{1147B52A-8EE9-437C-8F2B-1F29F5A84A31}">
      <dsp:nvSpPr>
        <dsp:cNvPr id="0" name=""/>
        <dsp:cNvSpPr/>
      </dsp:nvSpPr>
      <dsp:spPr>
        <a:xfrm>
          <a:off x="7701855"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81D216-DD13-43FD-8212-001E4366D296}">
      <dsp:nvSpPr>
        <dsp:cNvPr id="0" name=""/>
        <dsp:cNvSpPr/>
      </dsp:nvSpPr>
      <dsp:spPr>
        <a:xfrm>
          <a:off x="7845623"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רשב"א ריטב"א</a:t>
          </a:r>
          <a:endParaRPr lang="en-IL" sz="1200" kern="1200" dirty="0"/>
        </a:p>
      </dsp:txBody>
      <dsp:txXfrm>
        <a:off x="7869688" y="3758415"/>
        <a:ext cx="1245781" cy="773503"/>
      </dsp:txXfrm>
    </dsp:sp>
    <dsp:sp modelId="{05D21289-B7A6-47AF-9B68-58DF9104DBC4}">
      <dsp:nvSpPr>
        <dsp:cNvPr id="0" name=""/>
        <dsp:cNvSpPr/>
      </dsp:nvSpPr>
      <dsp:spPr>
        <a:xfrm>
          <a:off x="3748236" y="1201878"/>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39F5E4-FF2F-44A7-9FD6-C8E87DF9AE65}">
      <dsp:nvSpPr>
        <dsp:cNvPr id="0" name=""/>
        <dsp:cNvSpPr/>
      </dsp:nvSpPr>
      <dsp:spPr>
        <a:xfrm>
          <a:off x="3892004" y="1338457"/>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Depends on the heat</a:t>
          </a:r>
          <a:endParaRPr lang="en-IL" sz="1200" kern="1200" dirty="0"/>
        </a:p>
      </dsp:txBody>
      <dsp:txXfrm>
        <a:off x="3916069" y="1362522"/>
        <a:ext cx="1245781" cy="773503"/>
      </dsp:txXfrm>
    </dsp:sp>
    <dsp:sp modelId="{7511BACA-BD77-458A-881A-D3876117D7FB}">
      <dsp:nvSpPr>
        <dsp:cNvPr id="0" name=""/>
        <dsp:cNvSpPr/>
      </dsp:nvSpPr>
      <dsp:spPr>
        <a:xfrm>
          <a:off x="5329683" y="2399824"/>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749162-038B-4CA1-9B4C-347F1F82377D}">
      <dsp:nvSpPr>
        <dsp:cNvPr id="0" name=""/>
        <dsp:cNvSpPr/>
      </dsp:nvSpPr>
      <dsp:spPr>
        <a:xfrm>
          <a:off x="5473451" y="2536404"/>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כשאינו יד סולדת בו</a:t>
          </a:r>
          <a:br>
            <a:rPr lang="en-US" sz="1200" kern="1200" dirty="0"/>
          </a:br>
          <a:r>
            <a:rPr lang="en-US" sz="1200" kern="1200" dirty="0"/>
            <a:t>Too Hot to Handle</a:t>
          </a:r>
          <a:endParaRPr lang="en-IL" sz="1200" kern="1200" dirty="0"/>
        </a:p>
      </dsp:txBody>
      <dsp:txXfrm>
        <a:off x="5497516" y="2560469"/>
        <a:ext cx="1245781" cy="773503"/>
      </dsp:txXfrm>
    </dsp:sp>
    <dsp:sp modelId="{A4BC6886-F689-42E2-922F-994A44D04FB3}">
      <dsp:nvSpPr>
        <dsp:cNvPr id="0" name=""/>
        <dsp:cNvSpPr/>
      </dsp:nvSpPr>
      <dsp:spPr>
        <a:xfrm>
          <a:off x="6120407"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7D678C-5EC6-4F90-83A6-4EAF21B57967}">
      <dsp:nvSpPr>
        <dsp:cNvPr id="0" name=""/>
        <dsp:cNvSpPr/>
      </dsp:nvSpPr>
      <dsp:spPr>
        <a:xfrm>
          <a:off x="6264175"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ומן הסתם כלי שני אינו יד סולדת בו</a:t>
          </a:r>
          <a:endParaRPr lang="en-IL" sz="1200" kern="1200" dirty="0"/>
        </a:p>
      </dsp:txBody>
      <dsp:txXfrm>
        <a:off x="6288240" y="3758415"/>
        <a:ext cx="1245781" cy="773503"/>
      </dsp:txXfrm>
    </dsp:sp>
    <dsp:sp modelId="{DE800016-2165-4BBC-9910-BD995CC55316}">
      <dsp:nvSpPr>
        <dsp:cNvPr id="0" name=""/>
        <dsp:cNvSpPr/>
      </dsp:nvSpPr>
      <dsp:spPr>
        <a:xfrm>
          <a:off x="6120407" y="4795717"/>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9ED1B1-FBAE-4DCE-AC12-9FC8F2F81A6E}">
      <dsp:nvSpPr>
        <dsp:cNvPr id="0" name=""/>
        <dsp:cNvSpPr/>
      </dsp:nvSpPr>
      <dsp:spPr>
        <a:xfrm>
          <a:off x="6264175" y="4932297"/>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err="1"/>
            <a:t>מהר"י</a:t>
          </a:r>
          <a:r>
            <a:rPr lang="he-IL" sz="1200" kern="1200" dirty="0"/>
            <a:t> </a:t>
          </a:r>
          <a:r>
            <a:rPr lang="he-IL" sz="1200" kern="1200" dirty="0" err="1"/>
            <a:t>קורקוס</a:t>
          </a:r>
          <a:endParaRPr lang="en-IL" sz="1200" kern="1200" dirty="0"/>
        </a:p>
      </dsp:txBody>
      <dsp:txXfrm>
        <a:off x="6288240" y="4956362"/>
        <a:ext cx="1245781" cy="773503"/>
      </dsp:txXfrm>
    </dsp:sp>
    <dsp:sp modelId="{CFEF9152-316D-460B-8407-7C49282A7856}">
      <dsp:nvSpPr>
        <dsp:cNvPr id="0" name=""/>
        <dsp:cNvSpPr/>
      </dsp:nvSpPr>
      <dsp:spPr>
        <a:xfrm>
          <a:off x="4538960"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21B5D1-7378-4905-91E8-75DEB6AED46D}">
      <dsp:nvSpPr>
        <dsp:cNvPr id="0" name=""/>
        <dsp:cNvSpPr/>
      </dsp:nvSpPr>
      <dsp:spPr>
        <a:xfrm>
          <a:off x="4682728"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ובכלי ראשון יש חיוב לברר שאין היד סולדת בו</a:t>
          </a:r>
          <a:endParaRPr lang="en-IL" sz="1200" kern="1200" dirty="0"/>
        </a:p>
      </dsp:txBody>
      <dsp:txXfrm>
        <a:off x="4706793" y="3758415"/>
        <a:ext cx="1245781" cy="773503"/>
      </dsp:txXfrm>
    </dsp:sp>
    <dsp:sp modelId="{AACEFC76-F14F-40DF-9283-64980ABCC220}">
      <dsp:nvSpPr>
        <dsp:cNvPr id="0" name=""/>
        <dsp:cNvSpPr/>
      </dsp:nvSpPr>
      <dsp:spPr>
        <a:xfrm>
          <a:off x="2166788" y="2399824"/>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A5C710-CB06-42A0-A17F-AE99548ABFBC}">
      <dsp:nvSpPr>
        <dsp:cNvPr id="0" name=""/>
        <dsp:cNvSpPr/>
      </dsp:nvSpPr>
      <dsp:spPr>
        <a:xfrm>
          <a:off x="2310556" y="2536404"/>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כשאין ידו </a:t>
          </a:r>
          <a:r>
            <a:rPr lang="he-IL" sz="1200" kern="1200" dirty="0" err="1"/>
            <a:t>נכוית</a:t>
          </a:r>
          <a:r>
            <a:rPr lang="he-IL" sz="1200" kern="1200" dirty="0"/>
            <a:t> בו</a:t>
          </a:r>
          <a:br>
            <a:rPr lang="en-US" sz="1200" kern="1200" dirty="0"/>
          </a:br>
          <a:r>
            <a:rPr lang="en-US" sz="1200" kern="1200" dirty="0"/>
            <a:t>Scalding Hot</a:t>
          </a:r>
          <a:endParaRPr lang="en-IL" sz="1200" kern="1200" dirty="0"/>
        </a:p>
      </dsp:txBody>
      <dsp:txXfrm>
        <a:off x="2334621" y="2560469"/>
        <a:ext cx="1245781" cy="773503"/>
      </dsp:txXfrm>
    </dsp:sp>
    <dsp:sp modelId="{22CBB1F6-BA38-40B2-8E02-EBAF28D47290}">
      <dsp:nvSpPr>
        <dsp:cNvPr id="0" name=""/>
        <dsp:cNvSpPr/>
      </dsp:nvSpPr>
      <dsp:spPr>
        <a:xfrm>
          <a:off x="2957512"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0DE468-4A16-4017-A3CA-3429ACBDDC0F}">
      <dsp:nvSpPr>
        <dsp:cNvPr id="0" name=""/>
        <dsp:cNvSpPr/>
      </dsp:nvSpPr>
      <dsp:spPr>
        <a:xfrm>
          <a:off x="3101280"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ודאורייתא אין בישול אלא כשהמים רותחים </a:t>
          </a:r>
          <a:endParaRPr lang="en-IL" sz="1200" kern="1200" dirty="0"/>
        </a:p>
      </dsp:txBody>
      <dsp:txXfrm>
        <a:off x="3125345" y="3758415"/>
        <a:ext cx="1245781" cy="773503"/>
      </dsp:txXfrm>
    </dsp:sp>
    <dsp:sp modelId="{C1D4AABF-142A-4BAA-AC82-D5236EF4DDF5}">
      <dsp:nvSpPr>
        <dsp:cNvPr id="0" name=""/>
        <dsp:cNvSpPr/>
      </dsp:nvSpPr>
      <dsp:spPr>
        <a:xfrm>
          <a:off x="2957512" y="4795717"/>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8AAA12-8EF9-45AE-9E74-814BD7A873A7}">
      <dsp:nvSpPr>
        <dsp:cNvPr id="0" name=""/>
        <dsp:cNvSpPr/>
      </dsp:nvSpPr>
      <dsp:spPr>
        <a:xfrm>
          <a:off x="3101280" y="4932297"/>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חיי אדם</a:t>
          </a:r>
          <a:endParaRPr lang="en-IL" sz="1200" kern="1200" dirty="0"/>
        </a:p>
      </dsp:txBody>
      <dsp:txXfrm>
        <a:off x="3125345" y="4956362"/>
        <a:ext cx="1245781" cy="773503"/>
      </dsp:txXfrm>
    </dsp:sp>
    <dsp:sp modelId="{1213733B-131A-469F-BFDA-F758ACEEB1B4}">
      <dsp:nvSpPr>
        <dsp:cNvPr id="0" name=""/>
        <dsp:cNvSpPr/>
      </dsp:nvSpPr>
      <dsp:spPr>
        <a:xfrm>
          <a:off x="1376064"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0B9541-84D6-48C0-B82E-3BE7D5B15A17}">
      <dsp:nvSpPr>
        <dsp:cNvPr id="0" name=""/>
        <dsp:cNvSpPr/>
      </dsp:nvSpPr>
      <dsp:spPr>
        <a:xfrm>
          <a:off x="1519832"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ומדרבנן אסור בכלי ראשון ביד סולדת גזרה משום </a:t>
          </a:r>
          <a:r>
            <a:rPr lang="he-IL" sz="1200" kern="1200" dirty="0" err="1"/>
            <a:t>נכוית</a:t>
          </a:r>
          <a:endParaRPr lang="en-IL" sz="1200" kern="1200" dirty="0"/>
        </a:p>
      </dsp:txBody>
      <dsp:txXfrm>
        <a:off x="1543897" y="3758415"/>
        <a:ext cx="1245781" cy="7735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A682C-45BF-4706-9755-92CFBD843550}">
      <dsp:nvSpPr>
        <dsp:cNvPr id="0" name=""/>
        <dsp:cNvSpPr/>
      </dsp:nvSpPr>
      <dsp:spPr>
        <a:xfrm>
          <a:off x="2023020" y="3221458"/>
          <a:ext cx="790723" cy="376312"/>
        </a:xfrm>
        <a:custGeom>
          <a:avLst/>
          <a:gdLst/>
          <a:ahLst/>
          <a:cxnLst/>
          <a:rect l="0" t="0" r="0" b="0"/>
          <a:pathLst>
            <a:path>
              <a:moveTo>
                <a:pt x="790723" y="0"/>
              </a:moveTo>
              <a:lnTo>
                <a:pt x="790723" y="256446"/>
              </a:lnTo>
              <a:lnTo>
                <a:pt x="0" y="256446"/>
              </a:lnTo>
              <a:lnTo>
                <a:pt x="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A7F84C-7FD0-46A2-BDF9-66D2DC07BE47}">
      <dsp:nvSpPr>
        <dsp:cNvPr id="0" name=""/>
        <dsp:cNvSpPr/>
      </dsp:nvSpPr>
      <dsp:spPr>
        <a:xfrm>
          <a:off x="3558748" y="4419405"/>
          <a:ext cx="91440" cy="376312"/>
        </a:xfrm>
        <a:custGeom>
          <a:avLst/>
          <a:gdLst/>
          <a:ahLst/>
          <a:cxnLst/>
          <a:rect l="0" t="0" r="0" b="0"/>
          <a:pathLst>
            <a:path>
              <a:moveTo>
                <a:pt x="45720" y="0"/>
              </a:moveTo>
              <a:lnTo>
                <a:pt x="4572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9F7F12-C158-40E0-A3A7-A5CD58F0A722}">
      <dsp:nvSpPr>
        <dsp:cNvPr id="0" name=""/>
        <dsp:cNvSpPr/>
      </dsp:nvSpPr>
      <dsp:spPr>
        <a:xfrm>
          <a:off x="2813744" y="3221458"/>
          <a:ext cx="790723" cy="376312"/>
        </a:xfrm>
        <a:custGeom>
          <a:avLst/>
          <a:gdLst/>
          <a:ahLst/>
          <a:cxnLst/>
          <a:rect l="0" t="0" r="0" b="0"/>
          <a:pathLst>
            <a:path>
              <a:moveTo>
                <a:pt x="0" y="0"/>
              </a:moveTo>
              <a:lnTo>
                <a:pt x="0" y="256446"/>
              </a:lnTo>
              <a:lnTo>
                <a:pt x="790723" y="256446"/>
              </a:lnTo>
              <a:lnTo>
                <a:pt x="790723"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B2530F-C0C2-448E-A24C-5A87B372262C}">
      <dsp:nvSpPr>
        <dsp:cNvPr id="0" name=""/>
        <dsp:cNvSpPr/>
      </dsp:nvSpPr>
      <dsp:spPr>
        <a:xfrm>
          <a:off x="2813744" y="2023512"/>
          <a:ext cx="1581447" cy="376312"/>
        </a:xfrm>
        <a:custGeom>
          <a:avLst/>
          <a:gdLst/>
          <a:ahLst/>
          <a:cxnLst/>
          <a:rect l="0" t="0" r="0" b="0"/>
          <a:pathLst>
            <a:path>
              <a:moveTo>
                <a:pt x="1581447" y="0"/>
              </a:moveTo>
              <a:lnTo>
                <a:pt x="1581447" y="256446"/>
              </a:lnTo>
              <a:lnTo>
                <a:pt x="0" y="256446"/>
              </a:lnTo>
              <a:lnTo>
                <a:pt x="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AB6268-86F6-408A-9033-B7FEFD72EC26}">
      <dsp:nvSpPr>
        <dsp:cNvPr id="0" name=""/>
        <dsp:cNvSpPr/>
      </dsp:nvSpPr>
      <dsp:spPr>
        <a:xfrm>
          <a:off x="5185916" y="3221458"/>
          <a:ext cx="790723" cy="376312"/>
        </a:xfrm>
        <a:custGeom>
          <a:avLst/>
          <a:gdLst/>
          <a:ahLst/>
          <a:cxnLst/>
          <a:rect l="0" t="0" r="0" b="0"/>
          <a:pathLst>
            <a:path>
              <a:moveTo>
                <a:pt x="790723" y="0"/>
              </a:moveTo>
              <a:lnTo>
                <a:pt x="790723" y="256446"/>
              </a:lnTo>
              <a:lnTo>
                <a:pt x="0" y="256446"/>
              </a:lnTo>
              <a:lnTo>
                <a:pt x="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091865-530B-48DC-99E5-6173C1F74D1A}">
      <dsp:nvSpPr>
        <dsp:cNvPr id="0" name=""/>
        <dsp:cNvSpPr/>
      </dsp:nvSpPr>
      <dsp:spPr>
        <a:xfrm>
          <a:off x="6721643" y="4419405"/>
          <a:ext cx="91440" cy="376312"/>
        </a:xfrm>
        <a:custGeom>
          <a:avLst/>
          <a:gdLst/>
          <a:ahLst/>
          <a:cxnLst/>
          <a:rect l="0" t="0" r="0" b="0"/>
          <a:pathLst>
            <a:path>
              <a:moveTo>
                <a:pt x="45720" y="0"/>
              </a:moveTo>
              <a:lnTo>
                <a:pt x="4572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0C3FC1-113A-41B0-B014-F5AB0EBA706A}">
      <dsp:nvSpPr>
        <dsp:cNvPr id="0" name=""/>
        <dsp:cNvSpPr/>
      </dsp:nvSpPr>
      <dsp:spPr>
        <a:xfrm>
          <a:off x="5976639" y="3221458"/>
          <a:ext cx="790723" cy="376312"/>
        </a:xfrm>
        <a:custGeom>
          <a:avLst/>
          <a:gdLst/>
          <a:ahLst/>
          <a:cxnLst/>
          <a:rect l="0" t="0" r="0" b="0"/>
          <a:pathLst>
            <a:path>
              <a:moveTo>
                <a:pt x="0" y="0"/>
              </a:moveTo>
              <a:lnTo>
                <a:pt x="0" y="256446"/>
              </a:lnTo>
              <a:lnTo>
                <a:pt x="790723" y="256446"/>
              </a:lnTo>
              <a:lnTo>
                <a:pt x="790723"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7F3BC7-B07F-46F8-B4DA-37F527F5A136}">
      <dsp:nvSpPr>
        <dsp:cNvPr id="0" name=""/>
        <dsp:cNvSpPr/>
      </dsp:nvSpPr>
      <dsp:spPr>
        <a:xfrm>
          <a:off x="4395192" y="2023512"/>
          <a:ext cx="1581447" cy="376312"/>
        </a:xfrm>
        <a:custGeom>
          <a:avLst/>
          <a:gdLst/>
          <a:ahLst/>
          <a:cxnLst/>
          <a:rect l="0" t="0" r="0" b="0"/>
          <a:pathLst>
            <a:path>
              <a:moveTo>
                <a:pt x="0" y="0"/>
              </a:moveTo>
              <a:lnTo>
                <a:pt x="0" y="256446"/>
              </a:lnTo>
              <a:lnTo>
                <a:pt x="1581447" y="256446"/>
              </a:lnTo>
              <a:lnTo>
                <a:pt x="1581447"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5D5519-2465-4E55-975F-2E19903ABB83}">
      <dsp:nvSpPr>
        <dsp:cNvPr id="0" name=""/>
        <dsp:cNvSpPr/>
      </dsp:nvSpPr>
      <dsp:spPr>
        <a:xfrm>
          <a:off x="4395192" y="825565"/>
          <a:ext cx="1976809" cy="376312"/>
        </a:xfrm>
        <a:custGeom>
          <a:avLst/>
          <a:gdLst/>
          <a:ahLst/>
          <a:cxnLst/>
          <a:rect l="0" t="0" r="0" b="0"/>
          <a:pathLst>
            <a:path>
              <a:moveTo>
                <a:pt x="1976809" y="0"/>
              </a:moveTo>
              <a:lnTo>
                <a:pt x="1976809" y="256446"/>
              </a:lnTo>
              <a:lnTo>
                <a:pt x="0" y="256446"/>
              </a:lnTo>
              <a:lnTo>
                <a:pt x="0" y="3763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4B1C93-719A-4DF2-B5F6-6B68846C1B73}">
      <dsp:nvSpPr>
        <dsp:cNvPr id="0" name=""/>
        <dsp:cNvSpPr/>
      </dsp:nvSpPr>
      <dsp:spPr>
        <a:xfrm>
          <a:off x="8303091" y="4419405"/>
          <a:ext cx="91440" cy="376312"/>
        </a:xfrm>
        <a:custGeom>
          <a:avLst/>
          <a:gdLst/>
          <a:ahLst/>
          <a:cxnLst/>
          <a:rect l="0" t="0" r="0" b="0"/>
          <a:pathLst>
            <a:path>
              <a:moveTo>
                <a:pt x="45720" y="0"/>
              </a:moveTo>
              <a:lnTo>
                <a:pt x="4572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5FAD32-5F6F-43EE-A8FA-5B8DE6BEA16D}">
      <dsp:nvSpPr>
        <dsp:cNvPr id="0" name=""/>
        <dsp:cNvSpPr/>
      </dsp:nvSpPr>
      <dsp:spPr>
        <a:xfrm>
          <a:off x="8303091" y="3221458"/>
          <a:ext cx="91440" cy="376312"/>
        </a:xfrm>
        <a:custGeom>
          <a:avLst/>
          <a:gdLst/>
          <a:ahLst/>
          <a:cxnLst/>
          <a:rect l="0" t="0" r="0" b="0"/>
          <a:pathLst>
            <a:path>
              <a:moveTo>
                <a:pt x="45720" y="0"/>
              </a:moveTo>
              <a:lnTo>
                <a:pt x="4572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DDBE7D-07FE-44A5-8414-3D19E6B0FDF5}">
      <dsp:nvSpPr>
        <dsp:cNvPr id="0" name=""/>
        <dsp:cNvSpPr/>
      </dsp:nvSpPr>
      <dsp:spPr>
        <a:xfrm>
          <a:off x="8303091" y="2023512"/>
          <a:ext cx="91440" cy="376312"/>
        </a:xfrm>
        <a:custGeom>
          <a:avLst/>
          <a:gdLst/>
          <a:ahLst/>
          <a:cxnLst/>
          <a:rect l="0" t="0" r="0" b="0"/>
          <a:pathLst>
            <a:path>
              <a:moveTo>
                <a:pt x="45720" y="0"/>
              </a:moveTo>
              <a:lnTo>
                <a:pt x="45720" y="3763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B9317F-7A26-4586-8019-0116F9A6C857}">
      <dsp:nvSpPr>
        <dsp:cNvPr id="0" name=""/>
        <dsp:cNvSpPr/>
      </dsp:nvSpPr>
      <dsp:spPr>
        <a:xfrm>
          <a:off x="6372001" y="825565"/>
          <a:ext cx="1976809" cy="376312"/>
        </a:xfrm>
        <a:custGeom>
          <a:avLst/>
          <a:gdLst/>
          <a:ahLst/>
          <a:cxnLst/>
          <a:rect l="0" t="0" r="0" b="0"/>
          <a:pathLst>
            <a:path>
              <a:moveTo>
                <a:pt x="0" y="0"/>
              </a:moveTo>
              <a:lnTo>
                <a:pt x="0" y="256446"/>
              </a:lnTo>
              <a:lnTo>
                <a:pt x="1976809" y="256446"/>
              </a:lnTo>
              <a:lnTo>
                <a:pt x="1976809" y="3763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3176DB-36D2-4E9B-9821-656932C7A47F}">
      <dsp:nvSpPr>
        <dsp:cNvPr id="0" name=""/>
        <dsp:cNvSpPr/>
      </dsp:nvSpPr>
      <dsp:spPr>
        <a:xfrm>
          <a:off x="5725045" y="393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BA8B7D-62BB-48A2-BDE9-A7407FA4FE4F}">
      <dsp:nvSpPr>
        <dsp:cNvPr id="0" name=""/>
        <dsp:cNvSpPr/>
      </dsp:nvSpPr>
      <dsp:spPr>
        <a:xfrm>
          <a:off x="5868813" y="140511"/>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כלי שני- אינו מבשל במציאות</a:t>
          </a:r>
          <a:endParaRPr lang="en-IL" sz="1200" kern="1200" dirty="0"/>
        </a:p>
      </dsp:txBody>
      <dsp:txXfrm>
        <a:off x="5892878" y="164576"/>
        <a:ext cx="1245781" cy="773503"/>
      </dsp:txXfrm>
    </dsp:sp>
    <dsp:sp modelId="{5C64A235-982F-4C0B-A723-88AC362AA4E2}">
      <dsp:nvSpPr>
        <dsp:cNvPr id="0" name=""/>
        <dsp:cNvSpPr/>
      </dsp:nvSpPr>
      <dsp:spPr>
        <a:xfrm>
          <a:off x="7701855" y="1201878"/>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F1919-073D-4138-B532-4B63B4D15BF7}">
      <dsp:nvSpPr>
        <dsp:cNvPr id="0" name=""/>
        <dsp:cNvSpPr/>
      </dsp:nvSpPr>
      <dsp:spPr>
        <a:xfrm>
          <a:off x="7845623" y="1338457"/>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Generally Speaking</a:t>
          </a:r>
          <a:endParaRPr lang="en-IL" sz="1200" kern="1200" dirty="0"/>
        </a:p>
      </dsp:txBody>
      <dsp:txXfrm>
        <a:off x="7869688" y="1362522"/>
        <a:ext cx="1245781" cy="773503"/>
      </dsp:txXfrm>
    </dsp:sp>
    <dsp:sp modelId="{1BBEF22A-80F1-498F-AEC3-D19AF41C7C4D}">
      <dsp:nvSpPr>
        <dsp:cNvPr id="0" name=""/>
        <dsp:cNvSpPr/>
      </dsp:nvSpPr>
      <dsp:spPr>
        <a:xfrm>
          <a:off x="7701855" y="2399824"/>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8E523-1BF7-40AD-BFFE-C82242F7F29A}">
      <dsp:nvSpPr>
        <dsp:cNvPr id="0" name=""/>
        <dsp:cNvSpPr/>
      </dsp:nvSpPr>
      <dsp:spPr>
        <a:xfrm>
          <a:off x="7845623" y="2536404"/>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מפשיר ואינו מבשל</a:t>
          </a:r>
          <a:endParaRPr lang="en-IL" sz="1200" kern="1200" dirty="0"/>
        </a:p>
      </dsp:txBody>
      <dsp:txXfrm>
        <a:off x="7869688" y="2560469"/>
        <a:ext cx="1245781" cy="773503"/>
      </dsp:txXfrm>
    </dsp:sp>
    <dsp:sp modelId="{1147B52A-8EE9-437C-8F2B-1F29F5A84A31}">
      <dsp:nvSpPr>
        <dsp:cNvPr id="0" name=""/>
        <dsp:cNvSpPr/>
      </dsp:nvSpPr>
      <dsp:spPr>
        <a:xfrm>
          <a:off x="7701855"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81D216-DD13-43FD-8212-001E4366D296}">
      <dsp:nvSpPr>
        <dsp:cNvPr id="0" name=""/>
        <dsp:cNvSpPr/>
      </dsp:nvSpPr>
      <dsp:spPr>
        <a:xfrm>
          <a:off x="7845623"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רשב"א ריטב"א</a:t>
          </a:r>
          <a:endParaRPr lang="en-IL" sz="1200" kern="1200" dirty="0"/>
        </a:p>
      </dsp:txBody>
      <dsp:txXfrm>
        <a:off x="7869688" y="3758415"/>
        <a:ext cx="1245781" cy="773503"/>
      </dsp:txXfrm>
    </dsp:sp>
    <dsp:sp modelId="{5BF673ED-788F-40BF-B8F1-B802FF8B3F1C}">
      <dsp:nvSpPr>
        <dsp:cNvPr id="0" name=""/>
        <dsp:cNvSpPr/>
      </dsp:nvSpPr>
      <dsp:spPr>
        <a:xfrm>
          <a:off x="7701855" y="4795717"/>
          <a:ext cx="1293911" cy="82163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01EA9D-E95C-4066-84D1-F1827D58B173}">
      <dsp:nvSpPr>
        <dsp:cNvPr id="0" name=""/>
        <dsp:cNvSpPr/>
      </dsp:nvSpPr>
      <dsp:spPr>
        <a:xfrm>
          <a:off x="7845623" y="4932297"/>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אבל </a:t>
          </a:r>
          <a:r>
            <a:rPr lang="he-IL" sz="1200" kern="1200" dirty="0" err="1"/>
            <a:t>אמבטי</a:t>
          </a:r>
          <a:r>
            <a:rPr lang="he-IL" sz="1200" kern="1200" dirty="0"/>
            <a:t> של רותחין </a:t>
          </a:r>
          <a:r>
            <a:rPr lang="he-IL" sz="1200" kern="1200" dirty="0" err="1"/>
            <a:t>גמורין</a:t>
          </a:r>
          <a:r>
            <a:rPr lang="he-IL" sz="1200" kern="1200" dirty="0"/>
            <a:t>- מבשל בכלי שני</a:t>
          </a:r>
          <a:endParaRPr lang="en-IL" sz="1200" kern="1200" dirty="0"/>
        </a:p>
      </dsp:txBody>
      <dsp:txXfrm>
        <a:off x="7869688" y="4956362"/>
        <a:ext cx="1245781" cy="773503"/>
      </dsp:txXfrm>
    </dsp:sp>
    <dsp:sp modelId="{05D21289-B7A6-47AF-9B68-58DF9104DBC4}">
      <dsp:nvSpPr>
        <dsp:cNvPr id="0" name=""/>
        <dsp:cNvSpPr/>
      </dsp:nvSpPr>
      <dsp:spPr>
        <a:xfrm>
          <a:off x="3748236" y="1201878"/>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39F5E4-FF2F-44A7-9FD6-C8E87DF9AE65}">
      <dsp:nvSpPr>
        <dsp:cNvPr id="0" name=""/>
        <dsp:cNvSpPr/>
      </dsp:nvSpPr>
      <dsp:spPr>
        <a:xfrm>
          <a:off x="3892004" y="1338457"/>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Depends on the heat</a:t>
          </a:r>
          <a:endParaRPr lang="en-IL" sz="1200" kern="1200" dirty="0"/>
        </a:p>
      </dsp:txBody>
      <dsp:txXfrm>
        <a:off x="3916069" y="1362522"/>
        <a:ext cx="1245781" cy="773503"/>
      </dsp:txXfrm>
    </dsp:sp>
    <dsp:sp modelId="{7511BACA-BD77-458A-881A-D3876117D7FB}">
      <dsp:nvSpPr>
        <dsp:cNvPr id="0" name=""/>
        <dsp:cNvSpPr/>
      </dsp:nvSpPr>
      <dsp:spPr>
        <a:xfrm>
          <a:off x="5329683" y="2399824"/>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749162-038B-4CA1-9B4C-347F1F82377D}">
      <dsp:nvSpPr>
        <dsp:cNvPr id="0" name=""/>
        <dsp:cNvSpPr/>
      </dsp:nvSpPr>
      <dsp:spPr>
        <a:xfrm>
          <a:off x="5473451" y="2536404"/>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כשאינו יד סולדת בו</a:t>
          </a:r>
          <a:br>
            <a:rPr lang="en-US" sz="1200" kern="1200" dirty="0"/>
          </a:br>
          <a:r>
            <a:rPr lang="en-US" sz="1200" kern="1200" dirty="0"/>
            <a:t>Too Hot to Handle</a:t>
          </a:r>
          <a:endParaRPr lang="en-IL" sz="1200" kern="1200" dirty="0"/>
        </a:p>
      </dsp:txBody>
      <dsp:txXfrm>
        <a:off x="5497516" y="2560469"/>
        <a:ext cx="1245781" cy="773503"/>
      </dsp:txXfrm>
    </dsp:sp>
    <dsp:sp modelId="{A4BC6886-F689-42E2-922F-994A44D04FB3}">
      <dsp:nvSpPr>
        <dsp:cNvPr id="0" name=""/>
        <dsp:cNvSpPr/>
      </dsp:nvSpPr>
      <dsp:spPr>
        <a:xfrm>
          <a:off x="6120407"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7D678C-5EC6-4F90-83A6-4EAF21B57967}">
      <dsp:nvSpPr>
        <dsp:cNvPr id="0" name=""/>
        <dsp:cNvSpPr/>
      </dsp:nvSpPr>
      <dsp:spPr>
        <a:xfrm>
          <a:off x="6264175"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ומן הסתם כלי שני אינו יד סולדת בו</a:t>
          </a:r>
          <a:endParaRPr lang="en-IL" sz="1200" kern="1200" dirty="0"/>
        </a:p>
      </dsp:txBody>
      <dsp:txXfrm>
        <a:off x="6288240" y="3758415"/>
        <a:ext cx="1245781" cy="773503"/>
      </dsp:txXfrm>
    </dsp:sp>
    <dsp:sp modelId="{DE800016-2165-4BBC-9910-BD995CC55316}">
      <dsp:nvSpPr>
        <dsp:cNvPr id="0" name=""/>
        <dsp:cNvSpPr/>
      </dsp:nvSpPr>
      <dsp:spPr>
        <a:xfrm>
          <a:off x="6120407" y="4795717"/>
          <a:ext cx="1293911" cy="82163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9ED1B1-FBAE-4DCE-AC12-9FC8F2F81A6E}">
      <dsp:nvSpPr>
        <dsp:cNvPr id="0" name=""/>
        <dsp:cNvSpPr/>
      </dsp:nvSpPr>
      <dsp:spPr>
        <a:xfrm>
          <a:off x="6264175" y="4932297"/>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err="1"/>
            <a:t>מהר"י</a:t>
          </a:r>
          <a:r>
            <a:rPr lang="he-IL" sz="1200" kern="1200" dirty="0"/>
            <a:t> </a:t>
          </a:r>
          <a:r>
            <a:rPr lang="he-IL" sz="1200" kern="1200" dirty="0" err="1"/>
            <a:t>קורקוס</a:t>
          </a:r>
          <a:r>
            <a:rPr lang="he-IL" sz="1200" kern="1200" dirty="0"/>
            <a:t>- כלי שני יד סולדת מבשל</a:t>
          </a:r>
          <a:endParaRPr lang="en-IL" sz="1200" kern="1200" dirty="0"/>
        </a:p>
      </dsp:txBody>
      <dsp:txXfrm>
        <a:off x="6288240" y="4956362"/>
        <a:ext cx="1245781" cy="773503"/>
      </dsp:txXfrm>
    </dsp:sp>
    <dsp:sp modelId="{CFEF9152-316D-460B-8407-7C49282A7856}">
      <dsp:nvSpPr>
        <dsp:cNvPr id="0" name=""/>
        <dsp:cNvSpPr/>
      </dsp:nvSpPr>
      <dsp:spPr>
        <a:xfrm>
          <a:off x="4538960"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21B5D1-7378-4905-91E8-75DEB6AED46D}">
      <dsp:nvSpPr>
        <dsp:cNvPr id="0" name=""/>
        <dsp:cNvSpPr/>
      </dsp:nvSpPr>
      <dsp:spPr>
        <a:xfrm>
          <a:off x="4682728"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ובכלי ראשון יש חיוב לברר שאין היד סולדת בו</a:t>
          </a:r>
          <a:endParaRPr lang="en-IL" sz="1200" kern="1200" dirty="0"/>
        </a:p>
      </dsp:txBody>
      <dsp:txXfrm>
        <a:off x="4706793" y="3758415"/>
        <a:ext cx="1245781" cy="773503"/>
      </dsp:txXfrm>
    </dsp:sp>
    <dsp:sp modelId="{AACEFC76-F14F-40DF-9283-64980ABCC220}">
      <dsp:nvSpPr>
        <dsp:cNvPr id="0" name=""/>
        <dsp:cNvSpPr/>
      </dsp:nvSpPr>
      <dsp:spPr>
        <a:xfrm>
          <a:off x="2166788" y="2399824"/>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A5C710-CB06-42A0-A17F-AE99548ABFBC}">
      <dsp:nvSpPr>
        <dsp:cNvPr id="0" name=""/>
        <dsp:cNvSpPr/>
      </dsp:nvSpPr>
      <dsp:spPr>
        <a:xfrm>
          <a:off x="2310556" y="2536404"/>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כשאין ידו </a:t>
          </a:r>
          <a:r>
            <a:rPr lang="he-IL" sz="1200" kern="1200" dirty="0" err="1"/>
            <a:t>נכוית</a:t>
          </a:r>
          <a:r>
            <a:rPr lang="he-IL" sz="1200" kern="1200" dirty="0"/>
            <a:t> בו</a:t>
          </a:r>
          <a:br>
            <a:rPr lang="en-US" sz="1200" kern="1200" dirty="0"/>
          </a:br>
          <a:r>
            <a:rPr lang="en-US" sz="1200" kern="1200" dirty="0"/>
            <a:t>Scalding Hot</a:t>
          </a:r>
          <a:endParaRPr lang="en-IL" sz="1200" kern="1200" dirty="0"/>
        </a:p>
      </dsp:txBody>
      <dsp:txXfrm>
        <a:off x="2334621" y="2560469"/>
        <a:ext cx="1245781" cy="773503"/>
      </dsp:txXfrm>
    </dsp:sp>
    <dsp:sp modelId="{22CBB1F6-BA38-40B2-8E02-EBAF28D47290}">
      <dsp:nvSpPr>
        <dsp:cNvPr id="0" name=""/>
        <dsp:cNvSpPr/>
      </dsp:nvSpPr>
      <dsp:spPr>
        <a:xfrm>
          <a:off x="2957512"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0DE468-4A16-4017-A3CA-3429ACBDDC0F}">
      <dsp:nvSpPr>
        <dsp:cNvPr id="0" name=""/>
        <dsp:cNvSpPr/>
      </dsp:nvSpPr>
      <dsp:spPr>
        <a:xfrm>
          <a:off x="3101280"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ודאורייתא אין בישול אלא כשהמים רותחים </a:t>
          </a:r>
          <a:endParaRPr lang="en-IL" sz="1200" kern="1200" dirty="0"/>
        </a:p>
      </dsp:txBody>
      <dsp:txXfrm>
        <a:off x="3125345" y="3758415"/>
        <a:ext cx="1245781" cy="773503"/>
      </dsp:txXfrm>
    </dsp:sp>
    <dsp:sp modelId="{C1D4AABF-142A-4BAA-AC82-D5236EF4DDF5}">
      <dsp:nvSpPr>
        <dsp:cNvPr id="0" name=""/>
        <dsp:cNvSpPr/>
      </dsp:nvSpPr>
      <dsp:spPr>
        <a:xfrm>
          <a:off x="2957512" y="4795717"/>
          <a:ext cx="1293911" cy="82163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8AAA12-8EF9-45AE-9E74-814BD7A873A7}">
      <dsp:nvSpPr>
        <dsp:cNvPr id="0" name=""/>
        <dsp:cNvSpPr/>
      </dsp:nvSpPr>
      <dsp:spPr>
        <a:xfrm>
          <a:off x="3101280" y="4932297"/>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חיי אדם- כלי שני שהיד </a:t>
          </a:r>
          <a:r>
            <a:rPr lang="he-IL" sz="1200" kern="1200" dirty="0" err="1"/>
            <a:t>נכוית</a:t>
          </a:r>
          <a:r>
            <a:rPr lang="he-IL" sz="1200" kern="1200" dirty="0"/>
            <a:t> מבשל</a:t>
          </a:r>
          <a:endParaRPr lang="en-IL" sz="1200" kern="1200" dirty="0"/>
        </a:p>
      </dsp:txBody>
      <dsp:txXfrm>
        <a:off x="3125345" y="4956362"/>
        <a:ext cx="1245781" cy="773503"/>
      </dsp:txXfrm>
    </dsp:sp>
    <dsp:sp modelId="{1213733B-131A-469F-BFDA-F758ACEEB1B4}">
      <dsp:nvSpPr>
        <dsp:cNvPr id="0" name=""/>
        <dsp:cNvSpPr/>
      </dsp:nvSpPr>
      <dsp:spPr>
        <a:xfrm>
          <a:off x="1376064" y="3597771"/>
          <a:ext cx="1293911" cy="8216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0B9541-84D6-48C0-B82E-3BE7D5B15A17}">
      <dsp:nvSpPr>
        <dsp:cNvPr id="0" name=""/>
        <dsp:cNvSpPr/>
      </dsp:nvSpPr>
      <dsp:spPr>
        <a:xfrm>
          <a:off x="1519832" y="3734350"/>
          <a:ext cx="1293911" cy="8216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ומדרבנן אסור בכלי ראשון ביד סולדת גזרה משום </a:t>
          </a:r>
          <a:r>
            <a:rPr lang="he-IL" sz="1200" kern="1200" dirty="0" err="1"/>
            <a:t>נכוית</a:t>
          </a:r>
          <a:endParaRPr lang="en-IL" sz="1200" kern="1200" dirty="0"/>
        </a:p>
      </dsp:txBody>
      <dsp:txXfrm>
        <a:off x="1543897" y="3758415"/>
        <a:ext cx="1245781" cy="7735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4DFC7-E94A-48B7-8A55-5E2153EB5A00}">
      <dsp:nvSpPr>
        <dsp:cNvPr id="0" name=""/>
        <dsp:cNvSpPr/>
      </dsp:nvSpPr>
      <dsp:spPr>
        <a:xfrm>
          <a:off x="10296706" y="2873910"/>
          <a:ext cx="91440" cy="335830"/>
        </a:xfrm>
        <a:custGeom>
          <a:avLst/>
          <a:gdLst/>
          <a:ahLst/>
          <a:cxnLst/>
          <a:rect l="0" t="0" r="0" b="0"/>
          <a:pathLst>
            <a:path>
              <a:moveTo>
                <a:pt x="45720" y="0"/>
              </a:moveTo>
              <a:lnTo>
                <a:pt x="4572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61AFDF-EF40-4A88-91DE-82CB8C5CD9DC}">
      <dsp:nvSpPr>
        <dsp:cNvPr id="0" name=""/>
        <dsp:cNvSpPr/>
      </dsp:nvSpPr>
      <dsp:spPr>
        <a:xfrm>
          <a:off x="8931102" y="1804832"/>
          <a:ext cx="1411323" cy="335830"/>
        </a:xfrm>
        <a:custGeom>
          <a:avLst/>
          <a:gdLst/>
          <a:ahLst/>
          <a:cxnLst/>
          <a:rect l="0" t="0" r="0" b="0"/>
          <a:pathLst>
            <a:path>
              <a:moveTo>
                <a:pt x="0" y="0"/>
              </a:moveTo>
              <a:lnTo>
                <a:pt x="0" y="228858"/>
              </a:lnTo>
              <a:lnTo>
                <a:pt x="1411323" y="228858"/>
              </a:lnTo>
              <a:lnTo>
                <a:pt x="1411323"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4DA1E6-96E0-438E-AEDA-FCC0521471EA}">
      <dsp:nvSpPr>
        <dsp:cNvPr id="0" name=""/>
        <dsp:cNvSpPr/>
      </dsp:nvSpPr>
      <dsp:spPr>
        <a:xfrm>
          <a:off x="8885382" y="2873910"/>
          <a:ext cx="91440" cy="335830"/>
        </a:xfrm>
        <a:custGeom>
          <a:avLst/>
          <a:gdLst/>
          <a:ahLst/>
          <a:cxnLst/>
          <a:rect l="0" t="0" r="0" b="0"/>
          <a:pathLst>
            <a:path>
              <a:moveTo>
                <a:pt x="45720" y="0"/>
              </a:moveTo>
              <a:lnTo>
                <a:pt x="4572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0E3B6F-9EF9-4CDF-8C56-D8EFD7D46F68}">
      <dsp:nvSpPr>
        <dsp:cNvPr id="0" name=""/>
        <dsp:cNvSpPr/>
      </dsp:nvSpPr>
      <dsp:spPr>
        <a:xfrm>
          <a:off x="8885382" y="1804832"/>
          <a:ext cx="91440" cy="335830"/>
        </a:xfrm>
        <a:custGeom>
          <a:avLst/>
          <a:gdLst/>
          <a:ahLst/>
          <a:cxnLst/>
          <a:rect l="0" t="0" r="0" b="0"/>
          <a:pathLst>
            <a:path>
              <a:moveTo>
                <a:pt x="45720" y="0"/>
              </a:moveTo>
              <a:lnTo>
                <a:pt x="4572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A5B534-929F-4C04-B30A-5EFA3E79112E}">
      <dsp:nvSpPr>
        <dsp:cNvPr id="0" name=""/>
        <dsp:cNvSpPr/>
      </dsp:nvSpPr>
      <dsp:spPr>
        <a:xfrm>
          <a:off x="7474058" y="2873910"/>
          <a:ext cx="91440" cy="335830"/>
        </a:xfrm>
        <a:custGeom>
          <a:avLst/>
          <a:gdLst/>
          <a:ahLst/>
          <a:cxnLst/>
          <a:rect l="0" t="0" r="0" b="0"/>
          <a:pathLst>
            <a:path>
              <a:moveTo>
                <a:pt x="45720" y="0"/>
              </a:moveTo>
              <a:lnTo>
                <a:pt x="4572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F24522-0CB9-4F0F-8D90-A8331080CDA4}">
      <dsp:nvSpPr>
        <dsp:cNvPr id="0" name=""/>
        <dsp:cNvSpPr/>
      </dsp:nvSpPr>
      <dsp:spPr>
        <a:xfrm>
          <a:off x="7519778" y="1804832"/>
          <a:ext cx="1411323" cy="335830"/>
        </a:xfrm>
        <a:custGeom>
          <a:avLst/>
          <a:gdLst/>
          <a:ahLst/>
          <a:cxnLst/>
          <a:rect l="0" t="0" r="0" b="0"/>
          <a:pathLst>
            <a:path>
              <a:moveTo>
                <a:pt x="1411323" y="0"/>
              </a:moveTo>
              <a:lnTo>
                <a:pt x="1411323" y="228858"/>
              </a:lnTo>
              <a:lnTo>
                <a:pt x="0" y="228858"/>
              </a:lnTo>
              <a:lnTo>
                <a:pt x="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17FE7B-0116-44EE-AACF-A3CBCC8D964E}">
      <dsp:nvSpPr>
        <dsp:cNvPr id="0" name=""/>
        <dsp:cNvSpPr/>
      </dsp:nvSpPr>
      <dsp:spPr>
        <a:xfrm>
          <a:off x="5932039" y="735754"/>
          <a:ext cx="2999063" cy="335830"/>
        </a:xfrm>
        <a:custGeom>
          <a:avLst/>
          <a:gdLst/>
          <a:ahLst/>
          <a:cxnLst/>
          <a:rect l="0" t="0" r="0" b="0"/>
          <a:pathLst>
            <a:path>
              <a:moveTo>
                <a:pt x="0" y="0"/>
              </a:moveTo>
              <a:lnTo>
                <a:pt x="0" y="228858"/>
              </a:lnTo>
              <a:lnTo>
                <a:pt x="2999063" y="228858"/>
              </a:lnTo>
              <a:lnTo>
                <a:pt x="2999063" y="3358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DB94C1-5340-4B3C-B0E9-6613FB30417C}">
      <dsp:nvSpPr>
        <dsp:cNvPr id="0" name=""/>
        <dsp:cNvSpPr/>
      </dsp:nvSpPr>
      <dsp:spPr>
        <a:xfrm>
          <a:off x="6062734" y="1804832"/>
          <a:ext cx="91440" cy="335830"/>
        </a:xfrm>
        <a:custGeom>
          <a:avLst/>
          <a:gdLst/>
          <a:ahLst/>
          <a:cxnLst/>
          <a:rect l="0" t="0" r="0" b="0"/>
          <a:pathLst>
            <a:path>
              <a:moveTo>
                <a:pt x="45720" y="0"/>
              </a:moveTo>
              <a:lnTo>
                <a:pt x="4572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147852-CEF1-4071-9F22-73132AA13D61}">
      <dsp:nvSpPr>
        <dsp:cNvPr id="0" name=""/>
        <dsp:cNvSpPr/>
      </dsp:nvSpPr>
      <dsp:spPr>
        <a:xfrm>
          <a:off x="5932039" y="735754"/>
          <a:ext cx="176415" cy="335830"/>
        </a:xfrm>
        <a:custGeom>
          <a:avLst/>
          <a:gdLst/>
          <a:ahLst/>
          <a:cxnLst/>
          <a:rect l="0" t="0" r="0" b="0"/>
          <a:pathLst>
            <a:path>
              <a:moveTo>
                <a:pt x="0" y="0"/>
              </a:moveTo>
              <a:lnTo>
                <a:pt x="0" y="228858"/>
              </a:lnTo>
              <a:lnTo>
                <a:pt x="176415" y="228858"/>
              </a:lnTo>
              <a:lnTo>
                <a:pt x="176415" y="3358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B177D8-5A4C-4EB2-9380-7E037778A82E}">
      <dsp:nvSpPr>
        <dsp:cNvPr id="0" name=""/>
        <dsp:cNvSpPr/>
      </dsp:nvSpPr>
      <dsp:spPr>
        <a:xfrm>
          <a:off x="6108454" y="3942987"/>
          <a:ext cx="705661" cy="335830"/>
        </a:xfrm>
        <a:custGeom>
          <a:avLst/>
          <a:gdLst/>
          <a:ahLst/>
          <a:cxnLst/>
          <a:rect l="0" t="0" r="0" b="0"/>
          <a:pathLst>
            <a:path>
              <a:moveTo>
                <a:pt x="0" y="0"/>
              </a:moveTo>
              <a:lnTo>
                <a:pt x="0" y="228858"/>
              </a:lnTo>
              <a:lnTo>
                <a:pt x="705661" y="228858"/>
              </a:lnTo>
              <a:lnTo>
                <a:pt x="705661"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57F112-7AD0-46DB-B33F-E0D27BE8CE4E}">
      <dsp:nvSpPr>
        <dsp:cNvPr id="0" name=""/>
        <dsp:cNvSpPr/>
      </dsp:nvSpPr>
      <dsp:spPr>
        <a:xfrm>
          <a:off x="5357072" y="5012065"/>
          <a:ext cx="91440" cy="335830"/>
        </a:xfrm>
        <a:custGeom>
          <a:avLst/>
          <a:gdLst/>
          <a:ahLst/>
          <a:cxnLst/>
          <a:rect l="0" t="0" r="0" b="0"/>
          <a:pathLst>
            <a:path>
              <a:moveTo>
                <a:pt x="45720" y="0"/>
              </a:moveTo>
              <a:lnTo>
                <a:pt x="4572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D26DE8-9841-43E2-A24E-9DB2D277582E}">
      <dsp:nvSpPr>
        <dsp:cNvPr id="0" name=""/>
        <dsp:cNvSpPr/>
      </dsp:nvSpPr>
      <dsp:spPr>
        <a:xfrm>
          <a:off x="5402792" y="3942987"/>
          <a:ext cx="705661" cy="335830"/>
        </a:xfrm>
        <a:custGeom>
          <a:avLst/>
          <a:gdLst/>
          <a:ahLst/>
          <a:cxnLst/>
          <a:rect l="0" t="0" r="0" b="0"/>
          <a:pathLst>
            <a:path>
              <a:moveTo>
                <a:pt x="705661" y="0"/>
              </a:moveTo>
              <a:lnTo>
                <a:pt x="705661" y="228858"/>
              </a:lnTo>
              <a:lnTo>
                <a:pt x="0" y="228858"/>
              </a:lnTo>
              <a:lnTo>
                <a:pt x="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0656D7-58B8-47F4-AC5D-21FF7345AA3F}">
      <dsp:nvSpPr>
        <dsp:cNvPr id="0" name=""/>
        <dsp:cNvSpPr/>
      </dsp:nvSpPr>
      <dsp:spPr>
        <a:xfrm>
          <a:off x="4697131" y="2873910"/>
          <a:ext cx="1411323" cy="335830"/>
        </a:xfrm>
        <a:custGeom>
          <a:avLst/>
          <a:gdLst/>
          <a:ahLst/>
          <a:cxnLst/>
          <a:rect l="0" t="0" r="0" b="0"/>
          <a:pathLst>
            <a:path>
              <a:moveTo>
                <a:pt x="0" y="0"/>
              </a:moveTo>
              <a:lnTo>
                <a:pt x="0" y="228858"/>
              </a:lnTo>
              <a:lnTo>
                <a:pt x="1411323" y="228858"/>
              </a:lnTo>
              <a:lnTo>
                <a:pt x="1411323"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95A58A-7873-4846-AA57-A405000BD272}">
      <dsp:nvSpPr>
        <dsp:cNvPr id="0" name=""/>
        <dsp:cNvSpPr/>
      </dsp:nvSpPr>
      <dsp:spPr>
        <a:xfrm>
          <a:off x="3285807" y="3942987"/>
          <a:ext cx="705661" cy="335830"/>
        </a:xfrm>
        <a:custGeom>
          <a:avLst/>
          <a:gdLst/>
          <a:ahLst/>
          <a:cxnLst/>
          <a:rect l="0" t="0" r="0" b="0"/>
          <a:pathLst>
            <a:path>
              <a:moveTo>
                <a:pt x="0" y="0"/>
              </a:moveTo>
              <a:lnTo>
                <a:pt x="0" y="228858"/>
              </a:lnTo>
              <a:lnTo>
                <a:pt x="705661" y="228858"/>
              </a:lnTo>
              <a:lnTo>
                <a:pt x="705661"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627D0D-348A-4C26-9040-07FAA91835F8}">
      <dsp:nvSpPr>
        <dsp:cNvPr id="0" name=""/>
        <dsp:cNvSpPr/>
      </dsp:nvSpPr>
      <dsp:spPr>
        <a:xfrm>
          <a:off x="2534425" y="5012065"/>
          <a:ext cx="91440" cy="335830"/>
        </a:xfrm>
        <a:custGeom>
          <a:avLst/>
          <a:gdLst/>
          <a:ahLst/>
          <a:cxnLst/>
          <a:rect l="0" t="0" r="0" b="0"/>
          <a:pathLst>
            <a:path>
              <a:moveTo>
                <a:pt x="45720" y="0"/>
              </a:moveTo>
              <a:lnTo>
                <a:pt x="4572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68E0CC-164D-43FB-A2FB-B73B8CBF795C}">
      <dsp:nvSpPr>
        <dsp:cNvPr id="0" name=""/>
        <dsp:cNvSpPr/>
      </dsp:nvSpPr>
      <dsp:spPr>
        <a:xfrm>
          <a:off x="2580145" y="3942987"/>
          <a:ext cx="705661" cy="335830"/>
        </a:xfrm>
        <a:custGeom>
          <a:avLst/>
          <a:gdLst/>
          <a:ahLst/>
          <a:cxnLst/>
          <a:rect l="0" t="0" r="0" b="0"/>
          <a:pathLst>
            <a:path>
              <a:moveTo>
                <a:pt x="705661" y="0"/>
              </a:moveTo>
              <a:lnTo>
                <a:pt x="705661" y="228858"/>
              </a:lnTo>
              <a:lnTo>
                <a:pt x="0" y="228858"/>
              </a:lnTo>
              <a:lnTo>
                <a:pt x="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BD8990-E856-4463-98EA-7FF3F030F33F}">
      <dsp:nvSpPr>
        <dsp:cNvPr id="0" name=""/>
        <dsp:cNvSpPr/>
      </dsp:nvSpPr>
      <dsp:spPr>
        <a:xfrm>
          <a:off x="3285807" y="2873910"/>
          <a:ext cx="1411323" cy="335830"/>
        </a:xfrm>
        <a:custGeom>
          <a:avLst/>
          <a:gdLst/>
          <a:ahLst/>
          <a:cxnLst/>
          <a:rect l="0" t="0" r="0" b="0"/>
          <a:pathLst>
            <a:path>
              <a:moveTo>
                <a:pt x="1411323" y="0"/>
              </a:moveTo>
              <a:lnTo>
                <a:pt x="1411323" y="228858"/>
              </a:lnTo>
              <a:lnTo>
                <a:pt x="0" y="228858"/>
              </a:lnTo>
              <a:lnTo>
                <a:pt x="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2C8E13-C16C-4CA5-97CD-C2CEF552E357}">
      <dsp:nvSpPr>
        <dsp:cNvPr id="0" name=""/>
        <dsp:cNvSpPr/>
      </dsp:nvSpPr>
      <dsp:spPr>
        <a:xfrm>
          <a:off x="2932976" y="1804832"/>
          <a:ext cx="1764154" cy="335830"/>
        </a:xfrm>
        <a:custGeom>
          <a:avLst/>
          <a:gdLst/>
          <a:ahLst/>
          <a:cxnLst/>
          <a:rect l="0" t="0" r="0" b="0"/>
          <a:pathLst>
            <a:path>
              <a:moveTo>
                <a:pt x="0" y="0"/>
              </a:moveTo>
              <a:lnTo>
                <a:pt x="0" y="228858"/>
              </a:lnTo>
              <a:lnTo>
                <a:pt x="1764154" y="228858"/>
              </a:lnTo>
              <a:lnTo>
                <a:pt x="1764154"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4D35D9-DF81-46EF-BABE-CB826D5DD606}">
      <dsp:nvSpPr>
        <dsp:cNvPr id="0" name=""/>
        <dsp:cNvSpPr/>
      </dsp:nvSpPr>
      <dsp:spPr>
        <a:xfrm>
          <a:off x="1123101" y="3942987"/>
          <a:ext cx="91440" cy="335830"/>
        </a:xfrm>
        <a:custGeom>
          <a:avLst/>
          <a:gdLst/>
          <a:ahLst/>
          <a:cxnLst/>
          <a:rect l="0" t="0" r="0" b="0"/>
          <a:pathLst>
            <a:path>
              <a:moveTo>
                <a:pt x="45720" y="0"/>
              </a:moveTo>
              <a:lnTo>
                <a:pt x="4572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EAE856-1917-4567-B75A-F21E3B582137}">
      <dsp:nvSpPr>
        <dsp:cNvPr id="0" name=""/>
        <dsp:cNvSpPr/>
      </dsp:nvSpPr>
      <dsp:spPr>
        <a:xfrm>
          <a:off x="1123101" y="2873910"/>
          <a:ext cx="91440" cy="335830"/>
        </a:xfrm>
        <a:custGeom>
          <a:avLst/>
          <a:gdLst/>
          <a:ahLst/>
          <a:cxnLst/>
          <a:rect l="0" t="0" r="0" b="0"/>
          <a:pathLst>
            <a:path>
              <a:moveTo>
                <a:pt x="45720" y="0"/>
              </a:moveTo>
              <a:lnTo>
                <a:pt x="4572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C0FF0C-6E58-4E6C-92BF-4EEFCA80779A}">
      <dsp:nvSpPr>
        <dsp:cNvPr id="0" name=""/>
        <dsp:cNvSpPr/>
      </dsp:nvSpPr>
      <dsp:spPr>
        <a:xfrm>
          <a:off x="1168821" y="1804832"/>
          <a:ext cx="1764154" cy="335830"/>
        </a:xfrm>
        <a:custGeom>
          <a:avLst/>
          <a:gdLst/>
          <a:ahLst/>
          <a:cxnLst/>
          <a:rect l="0" t="0" r="0" b="0"/>
          <a:pathLst>
            <a:path>
              <a:moveTo>
                <a:pt x="1764154" y="0"/>
              </a:moveTo>
              <a:lnTo>
                <a:pt x="1764154" y="228858"/>
              </a:lnTo>
              <a:lnTo>
                <a:pt x="0" y="228858"/>
              </a:lnTo>
              <a:lnTo>
                <a:pt x="0" y="33583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AECAF6-636D-4604-8E7B-51677673E0B4}">
      <dsp:nvSpPr>
        <dsp:cNvPr id="0" name=""/>
        <dsp:cNvSpPr/>
      </dsp:nvSpPr>
      <dsp:spPr>
        <a:xfrm>
          <a:off x="2932976" y="735754"/>
          <a:ext cx="2999063" cy="335830"/>
        </a:xfrm>
        <a:custGeom>
          <a:avLst/>
          <a:gdLst/>
          <a:ahLst/>
          <a:cxnLst/>
          <a:rect l="0" t="0" r="0" b="0"/>
          <a:pathLst>
            <a:path>
              <a:moveTo>
                <a:pt x="2999063" y="0"/>
              </a:moveTo>
              <a:lnTo>
                <a:pt x="2999063" y="228858"/>
              </a:lnTo>
              <a:lnTo>
                <a:pt x="0" y="228858"/>
              </a:lnTo>
              <a:lnTo>
                <a:pt x="0" y="3358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7150B0-B6BA-41B8-9F34-2B9FCDDC66CB}">
      <dsp:nvSpPr>
        <dsp:cNvPr id="0" name=""/>
        <dsp:cNvSpPr/>
      </dsp:nvSpPr>
      <dsp:spPr>
        <a:xfrm>
          <a:off x="5354679" y="2507"/>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1DF5F0-C90C-461F-8CDB-AB4FC132BF66}">
      <dsp:nvSpPr>
        <dsp:cNvPr id="0" name=""/>
        <dsp:cNvSpPr/>
      </dsp:nvSpPr>
      <dsp:spPr>
        <a:xfrm>
          <a:off x="5482981" y="124394"/>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כלי שני אינו מבשל</a:t>
          </a:r>
          <a:endParaRPr lang="en-IL" sz="1100" kern="1200" dirty="0"/>
        </a:p>
      </dsp:txBody>
      <dsp:txXfrm>
        <a:off x="5504457" y="145870"/>
        <a:ext cx="1111767" cy="690294"/>
      </dsp:txXfrm>
    </dsp:sp>
    <dsp:sp modelId="{71262B42-D35E-473D-9889-1589965FAD14}">
      <dsp:nvSpPr>
        <dsp:cNvPr id="0" name=""/>
        <dsp:cNvSpPr/>
      </dsp:nvSpPr>
      <dsp:spPr>
        <a:xfrm>
          <a:off x="2355616" y="1071585"/>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C1E58E-7B26-4316-99B0-33F90E3A9BB3}">
      <dsp:nvSpPr>
        <dsp:cNvPr id="0" name=""/>
        <dsp:cNvSpPr/>
      </dsp:nvSpPr>
      <dsp:spPr>
        <a:xfrm>
          <a:off x="2483918" y="1193472"/>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Reality- doesn’t cook properly</a:t>
          </a:r>
          <a:endParaRPr lang="en-IL" sz="1100" kern="1200" dirty="0"/>
        </a:p>
      </dsp:txBody>
      <dsp:txXfrm>
        <a:off x="2505394" y="1214948"/>
        <a:ext cx="1111767" cy="690294"/>
      </dsp:txXfrm>
    </dsp:sp>
    <dsp:sp modelId="{C23FC78D-60B3-4969-99DD-433CA29A0AE2}">
      <dsp:nvSpPr>
        <dsp:cNvPr id="0" name=""/>
        <dsp:cNvSpPr/>
      </dsp:nvSpPr>
      <dsp:spPr>
        <a:xfrm>
          <a:off x="591461" y="2140663"/>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15C8DF-D962-4DEA-9756-D89D8F523261}">
      <dsp:nvSpPr>
        <dsp:cNvPr id="0" name=""/>
        <dsp:cNvSpPr/>
      </dsp:nvSpPr>
      <dsp:spPr>
        <a:xfrm>
          <a:off x="719763" y="2262550"/>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Even if it’s hot</a:t>
          </a:r>
          <a:endParaRPr lang="en-IL" sz="1100" kern="1200" dirty="0"/>
        </a:p>
      </dsp:txBody>
      <dsp:txXfrm>
        <a:off x="741239" y="2284026"/>
        <a:ext cx="1111767" cy="690294"/>
      </dsp:txXfrm>
    </dsp:sp>
    <dsp:sp modelId="{CCD932DB-DAD0-4A40-B6C8-8975F8C7DFE2}">
      <dsp:nvSpPr>
        <dsp:cNvPr id="0" name=""/>
        <dsp:cNvSpPr/>
      </dsp:nvSpPr>
      <dsp:spPr>
        <a:xfrm>
          <a:off x="591461" y="3209740"/>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FFDC11-D065-4936-9E7C-ECF9870AFAC6}">
      <dsp:nvSpPr>
        <dsp:cNvPr id="0" name=""/>
        <dsp:cNvSpPr/>
      </dsp:nvSpPr>
      <dsp:spPr>
        <a:xfrm>
          <a:off x="719763" y="3331627"/>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מפשיר ואינו מבשל</a:t>
          </a:r>
          <a:endParaRPr lang="en-IL" sz="1100" kern="1200" dirty="0"/>
        </a:p>
      </dsp:txBody>
      <dsp:txXfrm>
        <a:off x="741239" y="3353103"/>
        <a:ext cx="1111767" cy="690294"/>
      </dsp:txXfrm>
    </dsp:sp>
    <dsp:sp modelId="{E3D009A9-297D-4921-9F0C-F829E47B7CCB}">
      <dsp:nvSpPr>
        <dsp:cNvPr id="0" name=""/>
        <dsp:cNvSpPr/>
      </dsp:nvSpPr>
      <dsp:spPr>
        <a:xfrm>
          <a:off x="591461" y="4278818"/>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50C9B6-68FD-46C8-B55F-E74055751DF5}">
      <dsp:nvSpPr>
        <dsp:cNvPr id="0" name=""/>
        <dsp:cNvSpPr/>
      </dsp:nvSpPr>
      <dsp:spPr>
        <a:xfrm>
          <a:off x="719763" y="4400705"/>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רשב"א ריטב"א</a:t>
          </a:r>
          <a:endParaRPr lang="en-IL" sz="1100" kern="1200" dirty="0"/>
        </a:p>
      </dsp:txBody>
      <dsp:txXfrm>
        <a:off x="741239" y="4422181"/>
        <a:ext cx="1111767" cy="690294"/>
      </dsp:txXfrm>
    </dsp:sp>
    <dsp:sp modelId="{403D7776-9BE1-4C7C-A7E0-A9F0DD39FE53}">
      <dsp:nvSpPr>
        <dsp:cNvPr id="0" name=""/>
        <dsp:cNvSpPr/>
      </dsp:nvSpPr>
      <dsp:spPr>
        <a:xfrm>
          <a:off x="4119771" y="2140663"/>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F2F48A-9864-496F-93CF-1AD8CF81B8CC}">
      <dsp:nvSpPr>
        <dsp:cNvPr id="0" name=""/>
        <dsp:cNvSpPr/>
      </dsp:nvSpPr>
      <dsp:spPr>
        <a:xfrm>
          <a:off x="4248073" y="2262550"/>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Depends on the heat</a:t>
          </a:r>
          <a:endParaRPr lang="en-IL" sz="1100" kern="1200" dirty="0"/>
        </a:p>
      </dsp:txBody>
      <dsp:txXfrm>
        <a:off x="4269549" y="2284026"/>
        <a:ext cx="1111767" cy="690294"/>
      </dsp:txXfrm>
    </dsp:sp>
    <dsp:sp modelId="{99ECB490-3C86-4206-8BCC-4CE783B53730}">
      <dsp:nvSpPr>
        <dsp:cNvPr id="0" name=""/>
        <dsp:cNvSpPr/>
      </dsp:nvSpPr>
      <dsp:spPr>
        <a:xfrm>
          <a:off x="2708447" y="3209740"/>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FC0087-58FE-4A03-B8C9-D6276977B6C8}">
      <dsp:nvSpPr>
        <dsp:cNvPr id="0" name=""/>
        <dsp:cNvSpPr/>
      </dsp:nvSpPr>
      <dsp:spPr>
        <a:xfrm>
          <a:off x="2836749" y="3331627"/>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כשאינו יד סולדת בו</a:t>
          </a:r>
          <a:br>
            <a:rPr lang="en-US" sz="1100" kern="1200" dirty="0"/>
          </a:br>
          <a:r>
            <a:rPr lang="en-US" sz="1100" kern="1200" dirty="0"/>
            <a:t>Too Hot to Handle</a:t>
          </a:r>
          <a:endParaRPr lang="en-IL" sz="1100" kern="1200" dirty="0"/>
        </a:p>
      </dsp:txBody>
      <dsp:txXfrm>
        <a:off x="2858225" y="3353103"/>
        <a:ext cx="1111767" cy="690294"/>
      </dsp:txXfrm>
    </dsp:sp>
    <dsp:sp modelId="{EF0000A6-5B5F-410A-B7BB-B3FBDEEC7359}">
      <dsp:nvSpPr>
        <dsp:cNvPr id="0" name=""/>
        <dsp:cNvSpPr/>
      </dsp:nvSpPr>
      <dsp:spPr>
        <a:xfrm>
          <a:off x="2002785" y="4278818"/>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B68D15-AC93-48F7-8B1B-DE29238037B1}">
      <dsp:nvSpPr>
        <dsp:cNvPr id="0" name=""/>
        <dsp:cNvSpPr/>
      </dsp:nvSpPr>
      <dsp:spPr>
        <a:xfrm>
          <a:off x="2131087" y="4400705"/>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ומן הסתם כלי שני אינו יד סולדת בו</a:t>
          </a:r>
          <a:endParaRPr lang="en-IL" sz="1100" kern="1200" dirty="0"/>
        </a:p>
      </dsp:txBody>
      <dsp:txXfrm>
        <a:off x="2152563" y="4422181"/>
        <a:ext cx="1111767" cy="690294"/>
      </dsp:txXfrm>
    </dsp:sp>
    <dsp:sp modelId="{8F928AD6-255B-4C28-A3F2-47BD4F446380}">
      <dsp:nvSpPr>
        <dsp:cNvPr id="0" name=""/>
        <dsp:cNvSpPr/>
      </dsp:nvSpPr>
      <dsp:spPr>
        <a:xfrm>
          <a:off x="2002785" y="5347896"/>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943AAB-9D7A-44AA-AB8B-D64AFBBFDA7C}">
      <dsp:nvSpPr>
        <dsp:cNvPr id="0" name=""/>
        <dsp:cNvSpPr/>
      </dsp:nvSpPr>
      <dsp:spPr>
        <a:xfrm>
          <a:off x="2131087" y="5469783"/>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err="1"/>
            <a:t>מהר"י</a:t>
          </a:r>
          <a:r>
            <a:rPr lang="he-IL" sz="1100" kern="1200" dirty="0"/>
            <a:t> </a:t>
          </a:r>
          <a:r>
            <a:rPr lang="he-IL" sz="1100" kern="1200" dirty="0" err="1"/>
            <a:t>קורקוס</a:t>
          </a:r>
          <a:endParaRPr lang="en-IL" sz="1100" kern="1200" dirty="0"/>
        </a:p>
      </dsp:txBody>
      <dsp:txXfrm>
        <a:off x="2152563" y="5491259"/>
        <a:ext cx="1111767" cy="690294"/>
      </dsp:txXfrm>
    </dsp:sp>
    <dsp:sp modelId="{4074BBFD-BE6C-443F-9138-3DB48C2B2DEB}">
      <dsp:nvSpPr>
        <dsp:cNvPr id="0" name=""/>
        <dsp:cNvSpPr/>
      </dsp:nvSpPr>
      <dsp:spPr>
        <a:xfrm>
          <a:off x="3414109" y="4278818"/>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B1A32D-B858-4097-AA84-613E20E5B4C4}">
      <dsp:nvSpPr>
        <dsp:cNvPr id="0" name=""/>
        <dsp:cNvSpPr/>
      </dsp:nvSpPr>
      <dsp:spPr>
        <a:xfrm>
          <a:off x="3542411" y="4400705"/>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ובכלי ראשון יש חיוב לברר שאין היד סולדת בו</a:t>
          </a:r>
          <a:endParaRPr lang="en-IL" sz="1100" kern="1200" dirty="0"/>
        </a:p>
      </dsp:txBody>
      <dsp:txXfrm>
        <a:off x="3563887" y="4422181"/>
        <a:ext cx="1111767" cy="690294"/>
      </dsp:txXfrm>
    </dsp:sp>
    <dsp:sp modelId="{38F79E68-C2F3-467C-A89F-7BACF9821F47}">
      <dsp:nvSpPr>
        <dsp:cNvPr id="0" name=""/>
        <dsp:cNvSpPr/>
      </dsp:nvSpPr>
      <dsp:spPr>
        <a:xfrm>
          <a:off x="5531095" y="3209740"/>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BC721F-8AFD-48C3-A740-100DE3A49BC2}">
      <dsp:nvSpPr>
        <dsp:cNvPr id="0" name=""/>
        <dsp:cNvSpPr/>
      </dsp:nvSpPr>
      <dsp:spPr>
        <a:xfrm>
          <a:off x="5659397" y="3331627"/>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כשאין ידו </a:t>
          </a:r>
          <a:r>
            <a:rPr lang="he-IL" sz="1100" kern="1200" dirty="0" err="1"/>
            <a:t>נכוית</a:t>
          </a:r>
          <a:r>
            <a:rPr lang="he-IL" sz="1100" kern="1200" dirty="0"/>
            <a:t> בו</a:t>
          </a:r>
          <a:br>
            <a:rPr lang="en-US" sz="1100" kern="1200" dirty="0"/>
          </a:br>
          <a:r>
            <a:rPr lang="en-US" sz="1100" kern="1200" dirty="0"/>
            <a:t>Scalding Hot</a:t>
          </a:r>
          <a:endParaRPr lang="en-IL" sz="1100" kern="1200" dirty="0"/>
        </a:p>
      </dsp:txBody>
      <dsp:txXfrm>
        <a:off x="5680873" y="3353103"/>
        <a:ext cx="1111767" cy="690294"/>
      </dsp:txXfrm>
    </dsp:sp>
    <dsp:sp modelId="{48532F89-B47E-4182-BEDD-D085A68212F4}">
      <dsp:nvSpPr>
        <dsp:cNvPr id="0" name=""/>
        <dsp:cNvSpPr/>
      </dsp:nvSpPr>
      <dsp:spPr>
        <a:xfrm>
          <a:off x="4825433" y="4278818"/>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2DC637-91CB-4845-B47A-27602BB53EB5}">
      <dsp:nvSpPr>
        <dsp:cNvPr id="0" name=""/>
        <dsp:cNvSpPr/>
      </dsp:nvSpPr>
      <dsp:spPr>
        <a:xfrm>
          <a:off x="4953735" y="4400705"/>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ודאורייתא אין בישול אלא כשהמים רותחים </a:t>
          </a:r>
          <a:endParaRPr lang="en-IL" sz="1100" kern="1200" dirty="0"/>
        </a:p>
      </dsp:txBody>
      <dsp:txXfrm>
        <a:off x="4975211" y="4422181"/>
        <a:ext cx="1111767" cy="690294"/>
      </dsp:txXfrm>
    </dsp:sp>
    <dsp:sp modelId="{FA7F7556-9DD7-4415-8C37-747249B59033}">
      <dsp:nvSpPr>
        <dsp:cNvPr id="0" name=""/>
        <dsp:cNvSpPr/>
      </dsp:nvSpPr>
      <dsp:spPr>
        <a:xfrm>
          <a:off x="4825433" y="5347896"/>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5781E1-2AD0-4E9B-91BC-12D3365A41A1}">
      <dsp:nvSpPr>
        <dsp:cNvPr id="0" name=""/>
        <dsp:cNvSpPr/>
      </dsp:nvSpPr>
      <dsp:spPr>
        <a:xfrm>
          <a:off x="4953735" y="5469783"/>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חיי אדם</a:t>
          </a:r>
          <a:endParaRPr lang="en-IL" sz="1100" kern="1200" dirty="0"/>
        </a:p>
      </dsp:txBody>
      <dsp:txXfrm>
        <a:off x="4975211" y="5491259"/>
        <a:ext cx="1111767" cy="690294"/>
      </dsp:txXfrm>
    </dsp:sp>
    <dsp:sp modelId="{0DCE6F37-6FEC-421D-ADD0-62F800CD73C3}">
      <dsp:nvSpPr>
        <dsp:cNvPr id="0" name=""/>
        <dsp:cNvSpPr/>
      </dsp:nvSpPr>
      <dsp:spPr>
        <a:xfrm>
          <a:off x="6236757" y="4278818"/>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6F4221-46F5-4CD6-8AAA-D54BD593AD5F}">
      <dsp:nvSpPr>
        <dsp:cNvPr id="0" name=""/>
        <dsp:cNvSpPr/>
      </dsp:nvSpPr>
      <dsp:spPr>
        <a:xfrm>
          <a:off x="6365059" y="4400705"/>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ומדרבנן אסור בכלי ראשון ביד סולדת גזרה משום </a:t>
          </a:r>
          <a:r>
            <a:rPr lang="he-IL" sz="1100" kern="1200" dirty="0" err="1"/>
            <a:t>נכוית</a:t>
          </a:r>
          <a:endParaRPr lang="en-IL" sz="1100" kern="1200" dirty="0"/>
        </a:p>
      </dsp:txBody>
      <dsp:txXfrm>
        <a:off x="6386535" y="4422181"/>
        <a:ext cx="1111767" cy="690294"/>
      </dsp:txXfrm>
    </dsp:sp>
    <dsp:sp modelId="{63147369-4517-4698-B4DC-CE103D0F212B}">
      <dsp:nvSpPr>
        <dsp:cNvPr id="0" name=""/>
        <dsp:cNvSpPr/>
      </dsp:nvSpPr>
      <dsp:spPr>
        <a:xfrm>
          <a:off x="5531095" y="1071585"/>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2FEDA8-1403-4E44-9A26-CD2AE0EDDF03}">
      <dsp:nvSpPr>
        <dsp:cNvPr id="0" name=""/>
        <dsp:cNvSpPr/>
      </dsp:nvSpPr>
      <dsp:spPr>
        <a:xfrm>
          <a:off x="5659397" y="1193472"/>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err="1"/>
            <a:t>Shinuy</a:t>
          </a:r>
          <a:r>
            <a:rPr lang="en-US" sz="1100" kern="1200" dirty="0"/>
            <a:t>- Not how cooking is done</a:t>
          </a:r>
          <a:endParaRPr lang="en-IL" sz="1100" kern="1200" dirty="0"/>
        </a:p>
      </dsp:txBody>
      <dsp:txXfrm>
        <a:off x="5680873" y="1214948"/>
        <a:ext cx="1111767" cy="690294"/>
      </dsp:txXfrm>
    </dsp:sp>
    <dsp:sp modelId="{D0FD5476-3F52-4F85-B5B7-71FF8EF86691}">
      <dsp:nvSpPr>
        <dsp:cNvPr id="0" name=""/>
        <dsp:cNvSpPr/>
      </dsp:nvSpPr>
      <dsp:spPr>
        <a:xfrm>
          <a:off x="5531095" y="2140663"/>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013C8F-F8C2-4104-9F3E-73207DAB2080}">
      <dsp:nvSpPr>
        <dsp:cNvPr id="0" name=""/>
        <dsp:cNvSpPr/>
      </dsp:nvSpPr>
      <dsp:spPr>
        <a:xfrm>
          <a:off x="5659397" y="2262550"/>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תוס?</a:t>
          </a:r>
          <a:endParaRPr lang="en-IL" sz="1100" kern="1200" dirty="0"/>
        </a:p>
      </dsp:txBody>
      <dsp:txXfrm>
        <a:off x="5680873" y="2284026"/>
        <a:ext cx="1111767" cy="690294"/>
      </dsp:txXfrm>
    </dsp:sp>
    <dsp:sp modelId="{8CAE7BF8-1791-4DC9-9326-0F06885EC5F7}">
      <dsp:nvSpPr>
        <dsp:cNvPr id="0" name=""/>
        <dsp:cNvSpPr/>
      </dsp:nvSpPr>
      <dsp:spPr>
        <a:xfrm>
          <a:off x="8353742" y="1071585"/>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115B70-76F1-420D-896F-5FF4C7349388}">
      <dsp:nvSpPr>
        <dsp:cNvPr id="0" name=""/>
        <dsp:cNvSpPr/>
      </dsp:nvSpPr>
      <dsp:spPr>
        <a:xfrm>
          <a:off x="8482044" y="1193472"/>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Legally: </a:t>
          </a:r>
          <a:endParaRPr lang="en-IL" sz="1100" kern="1200" dirty="0"/>
        </a:p>
      </dsp:txBody>
      <dsp:txXfrm>
        <a:off x="8503520" y="1214948"/>
        <a:ext cx="1111767" cy="690294"/>
      </dsp:txXfrm>
    </dsp:sp>
    <dsp:sp modelId="{3199AB99-910F-416D-8848-CA3791B26A39}">
      <dsp:nvSpPr>
        <dsp:cNvPr id="0" name=""/>
        <dsp:cNvSpPr/>
      </dsp:nvSpPr>
      <dsp:spPr>
        <a:xfrm>
          <a:off x="6942418" y="2140663"/>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4995D-4188-4B18-9B1D-6F62BDB5249A}">
      <dsp:nvSpPr>
        <dsp:cNvPr id="0" name=""/>
        <dsp:cNvSpPr/>
      </dsp:nvSpPr>
      <dsp:spPr>
        <a:xfrm>
          <a:off x="7070721" y="2262550"/>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Not on the fire</a:t>
          </a:r>
          <a:endParaRPr lang="en-IL" sz="1100" kern="1200" dirty="0"/>
        </a:p>
      </dsp:txBody>
      <dsp:txXfrm>
        <a:off x="7092197" y="2284026"/>
        <a:ext cx="1111767" cy="690294"/>
      </dsp:txXfrm>
    </dsp:sp>
    <dsp:sp modelId="{3C6FD1CA-88C4-4CEB-8409-1AE174CD5505}">
      <dsp:nvSpPr>
        <dsp:cNvPr id="0" name=""/>
        <dsp:cNvSpPr/>
      </dsp:nvSpPr>
      <dsp:spPr>
        <a:xfrm>
          <a:off x="6942418" y="3209740"/>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65178F-26A4-4710-8F95-2E44E7DDFFAD}">
      <dsp:nvSpPr>
        <dsp:cNvPr id="0" name=""/>
        <dsp:cNvSpPr/>
      </dsp:nvSpPr>
      <dsp:spPr>
        <a:xfrm>
          <a:off x="7070721" y="3331627"/>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ירושלמי</a:t>
          </a:r>
          <a:endParaRPr lang="en-IL" sz="1100" kern="1200" dirty="0"/>
        </a:p>
      </dsp:txBody>
      <dsp:txXfrm>
        <a:off x="7092197" y="3353103"/>
        <a:ext cx="1111767" cy="690294"/>
      </dsp:txXfrm>
    </dsp:sp>
    <dsp:sp modelId="{43C419FC-E06D-4249-9769-F2AF661B490C}">
      <dsp:nvSpPr>
        <dsp:cNvPr id="0" name=""/>
        <dsp:cNvSpPr/>
      </dsp:nvSpPr>
      <dsp:spPr>
        <a:xfrm>
          <a:off x="8353742" y="2140663"/>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0C3E7-8187-436F-9AD8-42793543046C}">
      <dsp:nvSpPr>
        <dsp:cNvPr id="0" name=""/>
        <dsp:cNvSpPr/>
      </dsp:nvSpPr>
      <dsp:spPr>
        <a:xfrm>
          <a:off x="8482044" y="2262550"/>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No formal heat </a:t>
          </a:r>
          <a:r>
            <a:rPr lang="en-US" sz="1100" u="sng" kern="1200" dirty="0"/>
            <a:t>source</a:t>
          </a:r>
          <a:endParaRPr lang="en-IL" sz="1100" u="sng" kern="1200" dirty="0"/>
        </a:p>
      </dsp:txBody>
      <dsp:txXfrm>
        <a:off x="8503520" y="2284026"/>
        <a:ext cx="1111767" cy="690294"/>
      </dsp:txXfrm>
    </dsp:sp>
    <dsp:sp modelId="{8F14CCA5-3499-4F77-931B-FA2AAD56103B}">
      <dsp:nvSpPr>
        <dsp:cNvPr id="0" name=""/>
        <dsp:cNvSpPr/>
      </dsp:nvSpPr>
      <dsp:spPr>
        <a:xfrm>
          <a:off x="8353742" y="3209740"/>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9B20F3-9B08-4B84-8AE1-CC2076EFF238}">
      <dsp:nvSpPr>
        <dsp:cNvPr id="0" name=""/>
        <dsp:cNvSpPr/>
      </dsp:nvSpPr>
      <dsp:spPr>
        <a:xfrm>
          <a:off x="8482044" y="3331627"/>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אין דפנות מחממות</a:t>
          </a:r>
          <a:endParaRPr lang="en-IL" sz="1100" kern="1200" dirty="0"/>
        </a:p>
      </dsp:txBody>
      <dsp:txXfrm>
        <a:off x="8503520" y="3353103"/>
        <a:ext cx="1111767" cy="690294"/>
      </dsp:txXfrm>
    </dsp:sp>
    <dsp:sp modelId="{38BA14BC-09F9-4393-A1DA-AAFBE1D25402}">
      <dsp:nvSpPr>
        <dsp:cNvPr id="0" name=""/>
        <dsp:cNvSpPr/>
      </dsp:nvSpPr>
      <dsp:spPr>
        <a:xfrm>
          <a:off x="9765066" y="2140663"/>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D9ED57-F63A-4512-94B4-8A2E66931752}">
      <dsp:nvSpPr>
        <dsp:cNvPr id="0" name=""/>
        <dsp:cNvSpPr/>
      </dsp:nvSpPr>
      <dsp:spPr>
        <a:xfrm>
          <a:off x="9893368" y="2262550"/>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Disconnect from the Fire</a:t>
          </a:r>
          <a:endParaRPr lang="en-IL" sz="1100" kern="1200" dirty="0"/>
        </a:p>
      </dsp:txBody>
      <dsp:txXfrm>
        <a:off x="9914844" y="2284026"/>
        <a:ext cx="1111767" cy="690294"/>
      </dsp:txXfrm>
    </dsp:sp>
    <dsp:sp modelId="{CC54621F-6AF3-4F1F-A5A1-3CFE31CE675B}">
      <dsp:nvSpPr>
        <dsp:cNvPr id="0" name=""/>
        <dsp:cNvSpPr/>
      </dsp:nvSpPr>
      <dsp:spPr>
        <a:xfrm>
          <a:off x="9765066" y="3209740"/>
          <a:ext cx="1154719" cy="7332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96351A-547B-4FC9-8B29-C017D84E8560}">
      <dsp:nvSpPr>
        <dsp:cNvPr id="0" name=""/>
        <dsp:cNvSpPr/>
      </dsp:nvSpPr>
      <dsp:spPr>
        <a:xfrm>
          <a:off x="9893368" y="3331627"/>
          <a:ext cx="1154719" cy="7332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אור שמח- תולדה </a:t>
          </a:r>
          <a:r>
            <a:rPr lang="he-IL" sz="1100" kern="1200" dirty="0" err="1"/>
            <a:t>דתולדה</a:t>
          </a:r>
          <a:endParaRPr lang="en-IL" sz="1100" kern="1200" dirty="0"/>
        </a:p>
      </dsp:txBody>
      <dsp:txXfrm>
        <a:off x="9914844" y="3353103"/>
        <a:ext cx="1111767" cy="6902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3D8B6-66C6-46F1-BED0-7178D8545139}">
      <dsp:nvSpPr>
        <dsp:cNvPr id="0" name=""/>
        <dsp:cNvSpPr/>
      </dsp:nvSpPr>
      <dsp:spPr>
        <a:xfrm>
          <a:off x="3114373"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3CC14-4D2C-4C6F-9841-58E5FB7E54A7}">
      <dsp:nvSpPr>
        <dsp:cNvPr id="0" name=""/>
        <dsp:cNvSpPr/>
      </dsp:nvSpPr>
      <dsp:spPr>
        <a:xfrm>
          <a:off x="4139490"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9C8FE3-2A3A-4CB2-856A-10AB940D5FF9}">
      <dsp:nvSpPr>
        <dsp:cNvPr id="0" name=""/>
        <dsp:cNvSpPr/>
      </dsp:nvSpPr>
      <dsp:spPr>
        <a:xfrm>
          <a:off x="4139490"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8A8305-7DC8-4BB1-A64E-8BE630740ED2}">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AEBE40-0C77-4836-B3FD-0112B8A4BB3E}">
      <dsp:nvSpPr>
        <dsp:cNvPr id="0" name=""/>
        <dsp:cNvSpPr/>
      </dsp:nvSpPr>
      <dsp:spPr>
        <a:xfrm>
          <a:off x="5677166"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044012-5BF2-455C-BBC7-C5575670D704}">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117314-0E1A-42BE-B89D-D3685DA73CAD}">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a:t>מלאכת בישול\אופה</a:t>
          </a:r>
          <a:endParaRPr lang="en-IL" sz="1900" kern="1200" dirty="0"/>
        </a:p>
      </dsp:txBody>
      <dsp:txXfrm>
        <a:off x="5056016" y="209752"/>
        <a:ext cx="1615068" cy="1002793"/>
      </dsp:txXfrm>
    </dsp:sp>
    <dsp:sp modelId="{1626722C-B415-474B-AA98-169B3D498044}">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F9650C-EBD1-4B58-AEA3-AE3468464F39}">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a:t>בישול</a:t>
          </a:r>
          <a:endParaRPr lang="en-IL" sz="1900" kern="1200" dirty="0"/>
        </a:p>
      </dsp:txBody>
      <dsp:txXfrm>
        <a:off x="6593692" y="1762804"/>
        <a:ext cx="1615068" cy="1002793"/>
      </dsp:txXfrm>
    </dsp:sp>
    <dsp:sp modelId="{E40D7554-58B7-4143-BEFA-0679C39A6DFD}">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4D0598-EAA0-4B46-8BDF-F74AD50B3948}">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Cooking dyes in the creation of the </a:t>
          </a:r>
          <a:r>
            <a:rPr lang="he-IL" sz="1900" kern="1200" dirty="0"/>
            <a:t>משכן</a:t>
          </a:r>
          <a:endParaRPr lang="en-IL" sz="1900" kern="1200" dirty="0"/>
        </a:p>
      </dsp:txBody>
      <dsp:txXfrm>
        <a:off x="6593692" y="3315857"/>
        <a:ext cx="1615068" cy="1002793"/>
      </dsp:txXfrm>
    </dsp:sp>
    <dsp:sp modelId="{03AE15C2-BFB0-498B-9DB4-6D4264B65775}">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4AC054-6039-4AFE-B8C4-8D935F1C3D4C}">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a:t>אופה</a:t>
          </a:r>
          <a:endParaRPr lang="en-IL" sz="1900" kern="1200" dirty="0"/>
        </a:p>
      </dsp:txBody>
      <dsp:txXfrm>
        <a:off x="3518341" y="1762804"/>
        <a:ext cx="1615068" cy="1002793"/>
      </dsp:txXfrm>
    </dsp:sp>
    <dsp:sp modelId="{B268CF1C-D97D-46A9-BA7F-F82160B4F389}">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0049B5-F684-4FE1-B430-841719D41225}">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Baking the </a:t>
          </a:r>
          <a:r>
            <a:rPr lang="he-IL" sz="1900" kern="1200" dirty="0"/>
            <a:t>לחם הפנים</a:t>
          </a:r>
          <a:r>
            <a:rPr lang="en-US" sz="1900" kern="1200" dirty="0"/>
            <a:t> and the </a:t>
          </a:r>
          <a:r>
            <a:rPr lang="he-IL" sz="1900" kern="1200" dirty="0"/>
            <a:t>מנחות</a:t>
          </a:r>
          <a:endParaRPr lang="en-IL" sz="1900" kern="1200" dirty="0"/>
        </a:p>
      </dsp:txBody>
      <dsp:txXfrm>
        <a:off x="4543458" y="3315857"/>
        <a:ext cx="1615068" cy="1002793"/>
      </dsp:txXfrm>
    </dsp:sp>
    <dsp:sp modelId="{C5FB3D1A-E8A7-4A86-B418-94CFEECBF9F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9C316A-8914-4B76-8D45-EF9CDD673F88}">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he-IL" sz="1900" kern="1200" dirty="0"/>
            <a:t>סידורה </a:t>
          </a:r>
          <a:r>
            <a:rPr lang="he-IL" sz="1900" kern="1200" dirty="0" err="1"/>
            <a:t>דפת</a:t>
          </a:r>
          <a:endParaRPr lang="en-IL" sz="1900" kern="1200" dirty="0"/>
        </a:p>
      </dsp:txBody>
      <dsp:txXfrm>
        <a:off x="2493224" y="3315857"/>
        <a:ext cx="1615068" cy="10027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FCA4D-67FA-430F-8CC6-0639F5D3D341}">
      <dsp:nvSpPr>
        <dsp:cNvPr id="0" name=""/>
        <dsp:cNvSpPr/>
      </dsp:nvSpPr>
      <dsp:spPr>
        <a:xfrm>
          <a:off x="2120482" y="3392030"/>
          <a:ext cx="832675" cy="396277"/>
        </a:xfrm>
        <a:custGeom>
          <a:avLst/>
          <a:gdLst/>
          <a:ahLst/>
          <a:cxnLst/>
          <a:rect l="0" t="0" r="0" b="0"/>
          <a:pathLst>
            <a:path>
              <a:moveTo>
                <a:pt x="832675" y="0"/>
              </a:moveTo>
              <a:lnTo>
                <a:pt x="832675" y="270051"/>
              </a:lnTo>
              <a:lnTo>
                <a:pt x="0" y="270051"/>
              </a:lnTo>
              <a:lnTo>
                <a:pt x="0" y="3962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4CA342-1038-4AC9-BE95-F9DF16799C7C}">
      <dsp:nvSpPr>
        <dsp:cNvPr id="0" name=""/>
        <dsp:cNvSpPr/>
      </dsp:nvSpPr>
      <dsp:spPr>
        <a:xfrm>
          <a:off x="2953157" y="3392030"/>
          <a:ext cx="832675" cy="396277"/>
        </a:xfrm>
        <a:custGeom>
          <a:avLst/>
          <a:gdLst/>
          <a:ahLst/>
          <a:cxnLst/>
          <a:rect l="0" t="0" r="0" b="0"/>
          <a:pathLst>
            <a:path>
              <a:moveTo>
                <a:pt x="0" y="0"/>
              </a:moveTo>
              <a:lnTo>
                <a:pt x="0" y="270051"/>
              </a:lnTo>
              <a:lnTo>
                <a:pt x="832675" y="270051"/>
              </a:lnTo>
              <a:lnTo>
                <a:pt x="832675" y="3962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D3D8B6-66C6-46F1-BED0-7178D8545139}">
      <dsp:nvSpPr>
        <dsp:cNvPr id="0" name=""/>
        <dsp:cNvSpPr/>
      </dsp:nvSpPr>
      <dsp:spPr>
        <a:xfrm>
          <a:off x="2953157" y="2130527"/>
          <a:ext cx="1665350" cy="396277"/>
        </a:xfrm>
        <a:custGeom>
          <a:avLst/>
          <a:gdLst/>
          <a:ahLst/>
          <a:cxnLst/>
          <a:rect l="0" t="0" r="0" b="0"/>
          <a:pathLst>
            <a:path>
              <a:moveTo>
                <a:pt x="1665350" y="0"/>
              </a:moveTo>
              <a:lnTo>
                <a:pt x="1665350" y="270051"/>
              </a:lnTo>
              <a:lnTo>
                <a:pt x="0" y="270051"/>
              </a:lnTo>
              <a:lnTo>
                <a:pt x="0" y="3962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BBD2E0-DC52-4BA2-8B80-6E6DA2582160}">
      <dsp:nvSpPr>
        <dsp:cNvPr id="0" name=""/>
        <dsp:cNvSpPr/>
      </dsp:nvSpPr>
      <dsp:spPr>
        <a:xfrm>
          <a:off x="5451183" y="3392030"/>
          <a:ext cx="832675" cy="396277"/>
        </a:xfrm>
        <a:custGeom>
          <a:avLst/>
          <a:gdLst/>
          <a:ahLst/>
          <a:cxnLst/>
          <a:rect l="0" t="0" r="0" b="0"/>
          <a:pathLst>
            <a:path>
              <a:moveTo>
                <a:pt x="832675" y="0"/>
              </a:moveTo>
              <a:lnTo>
                <a:pt x="832675" y="270051"/>
              </a:lnTo>
              <a:lnTo>
                <a:pt x="0" y="270051"/>
              </a:lnTo>
              <a:lnTo>
                <a:pt x="0" y="3962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A63466-AC88-4E88-8578-2F2CE79D2FE5}">
      <dsp:nvSpPr>
        <dsp:cNvPr id="0" name=""/>
        <dsp:cNvSpPr/>
      </dsp:nvSpPr>
      <dsp:spPr>
        <a:xfrm>
          <a:off x="6283859" y="3392030"/>
          <a:ext cx="832675" cy="396277"/>
        </a:xfrm>
        <a:custGeom>
          <a:avLst/>
          <a:gdLst/>
          <a:ahLst/>
          <a:cxnLst/>
          <a:rect l="0" t="0" r="0" b="0"/>
          <a:pathLst>
            <a:path>
              <a:moveTo>
                <a:pt x="0" y="0"/>
              </a:moveTo>
              <a:lnTo>
                <a:pt x="0" y="270051"/>
              </a:lnTo>
              <a:lnTo>
                <a:pt x="832675" y="270051"/>
              </a:lnTo>
              <a:lnTo>
                <a:pt x="832675" y="3962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3CC14-4D2C-4C6F-9841-58E5FB7E54A7}">
      <dsp:nvSpPr>
        <dsp:cNvPr id="0" name=""/>
        <dsp:cNvSpPr/>
      </dsp:nvSpPr>
      <dsp:spPr>
        <a:xfrm>
          <a:off x="4618508" y="2130527"/>
          <a:ext cx="1665350" cy="396277"/>
        </a:xfrm>
        <a:custGeom>
          <a:avLst/>
          <a:gdLst/>
          <a:ahLst/>
          <a:cxnLst/>
          <a:rect l="0" t="0" r="0" b="0"/>
          <a:pathLst>
            <a:path>
              <a:moveTo>
                <a:pt x="0" y="0"/>
              </a:moveTo>
              <a:lnTo>
                <a:pt x="0" y="270051"/>
              </a:lnTo>
              <a:lnTo>
                <a:pt x="1665350" y="270051"/>
              </a:lnTo>
              <a:lnTo>
                <a:pt x="1665350" y="3962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9C8FE3-2A3A-4CB2-856A-10AB940D5FF9}">
      <dsp:nvSpPr>
        <dsp:cNvPr id="0" name=""/>
        <dsp:cNvSpPr/>
      </dsp:nvSpPr>
      <dsp:spPr>
        <a:xfrm>
          <a:off x="4618508" y="869024"/>
          <a:ext cx="2081688" cy="396277"/>
        </a:xfrm>
        <a:custGeom>
          <a:avLst/>
          <a:gdLst/>
          <a:ahLst/>
          <a:cxnLst/>
          <a:rect l="0" t="0" r="0" b="0"/>
          <a:pathLst>
            <a:path>
              <a:moveTo>
                <a:pt x="2081688" y="0"/>
              </a:moveTo>
              <a:lnTo>
                <a:pt x="2081688" y="270051"/>
              </a:lnTo>
              <a:lnTo>
                <a:pt x="0" y="270051"/>
              </a:lnTo>
              <a:lnTo>
                <a:pt x="0" y="3962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74A942-D5CF-4799-BCE9-225BB4EE8C2F}">
      <dsp:nvSpPr>
        <dsp:cNvPr id="0" name=""/>
        <dsp:cNvSpPr/>
      </dsp:nvSpPr>
      <dsp:spPr>
        <a:xfrm>
          <a:off x="8736165" y="4653534"/>
          <a:ext cx="91440" cy="396277"/>
        </a:xfrm>
        <a:custGeom>
          <a:avLst/>
          <a:gdLst/>
          <a:ahLst/>
          <a:cxnLst/>
          <a:rect l="0" t="0" r="0" b="0"/>
          <a:pathLst>
            <a:path>
              <a:moveTo>
                <a:pt x="45720" y="0"/>
              </a:moveTo>
              <a:lnTo>
                <a:pt x="45720" y="3962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6979EB-D421-4D09-89A5-117A3159F63B}">
      <dsp:nvSpPr>
        <dsp:cNvPr id="0" name=""/>
        <dsp:cNvSpPr/>
      </dsp:nvSpPr>
      <dsp:spPr>
        <a:xfrm>
          <a:off x="8736165" y="3392030"/>
          <a:ext cx="91440" cy="396277"/>
        </a:xfrm>
        <a:custGeom>
          <a:avLst/>
          <a:gdLst/>
          <a:ahLst/>
          <a:cxnLst/>
          <a:rect l="0" t="0" r="0" b="0"/>
          <a:pathLst>
            <a:path>
              <a:moveTo>
                <a:pt x="45720" y="0"/>
              </a:moveTo>
              <a:lnTo>
                <a:pt x="45720" y="3962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8A8305-7DC8-4BB1-A64E-8BE630740ED2}">
      <dsp:nvSpPr>
        <dsp:cNvPr id="0" name=""/>
        <dsp:cNvSpPr/>
      </dsp:nvSpPr>
      <dsp:spPr>
        <a:xfrm>
          <a:off x="8736165" y="2130527"/>
          <a:ext cx="91440" cy="396277"/>
        </a:xfrm>
        <a:custGeom>
          <a:avLst/>
          <a:gdLst/>
          <a:ahLst/>
          <a:cxnLst/>
          <a:rect l="0" t="0" r="0" b="0"/>
          <a:pathLst>
            <a:path>
              <a:moveTo>
                <a:pt x="45720" y="0"/>
              </a:moveTo>
              <a:lnTo>
                <a:pt x="45720" y="3962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AEBE40-0C77-4836-B3FD-0112B8A4BB3E}">
      <dsp:nvSpPr>
        <dsp:cNvPr id="0" name=""/>
        <dsp:cNvSpPr/>
      </dsp:nvSpPr>
      <dsp:spPr>
        <a:xfrm>
          <a:off x="6700196" y="869024"/>
          <a:ext cx="2081688" cy="396277"/>
        </a:xfrm>
        <a:custGeom>
          <a:avLst/>
          <a:gdLst/>
          <a:ahLst/>
          <a:cxnLst/>
          <a:rect l="0" t="0" r="0" b="0"/>
          <a:pathLst>
            <a:path>
              <a:moveTo>
                <a:pt x="0" y="0"/>
              </a:moveTo>
              <a:lnTo>
                <a:pt x="0" y="270051"/>
              </a:lnTo>
              <a:lnTo>
                <a:pt x="2081688" y="270051"/>
              </a:lnTo>
              <a:lnTo>
                <a:pt x="2081688" y="3962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044012-5BF2-455C-BBC7-C5575670D704}">
      <dsp:nvSpPr>
        <dsp:cNvPr id="0" name=""/>
        <dsp:cNvSpPr/>
      </dsp:nvSpPr>
      <dsp:spPr>
        <a:xfrm>
          <a:off x="6018916" y="3798"/>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117314-0E1A-42BE-B89D-D3685DA73CAD}">
      <dsp:nvSpPr>
        <dsp:cNvPr id="0" name=""/>
        <dsp:cNvSpPr/>
      </dsp:nvSpPr>
      <dsp:spPr>
        <a:xfrm>
          <a:off x="6170312" y="147624"/>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מלאכת בישול\אופה</a:t>
          </a:r>
          <a:endParaRPr lang="en-IL" sz="1200" kern="1200" dirty="0"/>
        </a:p>
      </dsp:txBody>
      <dsp:txXfrm>
        <a:off x="6195654" y="172966"/>
        <a:ext cx="1311875" cy="814541"/>
      </dsp:txXfrm>
    </dsp:sp>
    <dsp:sp modelId="{1626722C-B415-474B-AA98-169B3D498044}">
      <dsp:nvSpPr>
        <dsp:cNvPr id="0" name=""/>
        <dsp:cNvSpPr/>
      </dsp:nvSpPr>
      <dsp:spPr>
        <a:xfrm>
          <a:off x="8100605" y="1265302"/>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F9650C-EBD1-4B58-AEA3-AE3468464F39}">
      <dsp:nvSpPr>
        <dsp:cNvPr id="0" name=""/>
        <dsp:cNvSpPr/>
      </dsp:nvSpPr>
      <dsp:spPr>
        <a:xfrm>
          <a:off x="8252001" y="1409127"/>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בישול</a:t>
          </a:r>
          <a:endParaRPr lang="en-IL" sz="1200" kern="1200" dirty="0"/>
        </a:p>
      </dsp:txBody>
      <dsp:txXfrm>
        <a:off x="8277343" y="1434469"/>
        <a:ext cx="1311875" cy="814541"/>
      </dsp:txXfrm>
    </dsp:sp>
    <dsp:sp modelId="{E40D7554-58B7-4143-BEFA-0679C39A6DFD}">
      <dsp:nvSpPr>
        <dsp:cNvPr id="0" name=""/>
        <dsp:cNvSpPr/>
      </dsp:nvSpPr>
      <dsp:spPr>
        <a:xfrm>
          <a:off x="8100605" y="2526805"/>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4D0598-EAA0-4B46-8BDF-F74AD50B3948}">
      <dsp:nvSpPr>
        <dsp:cNvPr id="0" name=""/>
        <dsp:cNvSpPr/>
      </dsp:nvSpPr>
      <dsp:spPr>
        <a:xfrm>
          <a:off x="8252001" y="2670631"/>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Cooking dyes in the creation of the </a:t>
          </a:r>
          <a:r>
            <a:rPr lang="he-IL" sz="1200" kern="1200" dirty="0"/>
            <a:t>משכן</a:t>
          </a:r>
          <a:endParaRPr lang="en-IL" sz="1200" kern="1200" dirty="0"/>
        </a:p>
      </dsp:txBody>
      <dsp:txXfrm>
        <a:off x="8277343" y="2695973"/>
        <a:ext cx="1311875" cy="814541"/>
      </dsp:txXfrm>
    </dsp:sp>
    <dsp:sp modelId="{3143609E-9952-4E3C-A786-5DFA1B70D515}">
      <dsp:nvSpPr>
        <dsp:cNvPr id="0" name=""/>
        <dsp:cNvSpPr/>
      </dsp:nvSpPr>
      <dsp:spPr>
        <a:xfrm>
          <a:off x="8100605" y="3788308"/>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E827B0-EA76-4850-9D88-EB2E8BDB1AF8}">
      <dsp:nvSpPr>
        <dsp:cNvPr id="0" name=""/>
        <dsp:cNvSpPr/>
      </dsp:nvSpPr>
      <dsp:spPr>
        <a:xfrm>
          <a:off x="8252001" y="3932134"/>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Maybe using heat just to extract flavor would be </a:t>
          </a:r>
          <a:r>
            <a:rPr lang="he-IL" sz="1200" kern="1200" dirty="0"/>
            <a:t>בישול</a:t>
          </a:r>
          <a:endParaRPr lang="en-IL" sz="1200" kern="1200" dirty="0"/>
        </a:p>
      </dsp:txBody>
      <dsp:txXfrm>
        <a:off x="8277343" y="3957476"/>
        <a:ext cx="1311875" cy="814541"/>
      </dsp:txXfrm>
    </dsp:sp>
    <dsp:sp modelId="{DF4DE227-0471-49C9-B7CE-0940009F6644}">
      <dsp:nvSpPr>
        <dsp:cNvPr id="0" name=""/>
        <dsp:cNvSpPr/>
      </dsp:nvSpPr>
      <dsp:spPr>
        <a:xfrm>
          <a:off x="8100605" y="5049811"/>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97CC1-27FD-4869-9A2E-1B6392C3B36A}">
      <dsp:nvSpPr>
        <dsp:cNvPr id="0" name=""/>
        <dsp:cNvSpPr/>
      </dsp:nvSpPr>
      <dsp:spPr>
        <a:xfrm>
          <a:off x="8252001" y="5193637"/>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קלי הבישול- דברים שרק רוצים להוציא מהם טעם</a:t>
          </a:r>
          <a:endParaRPr lang="en-IL" sz="1200" kern="1200" dirty="0"/>
        </a:p>
      </dsp:txBody>
      <dsp:txXfrm>
        <a:off x="8277343" y="5218979"/>
        <a:ext cx="1311875" cy="814541"/>
      </dsp:txXfrm>
    </dsp:sp>
    <dsp:sp modelId="{03AE15C2-BFB0-498B-9DB4-6D4264B65775}">
      <dsp:nvSpPr>
        <dsp:cNvPr id="0" name=""/>
        <dsp:cNvSpPr/>
      </dsp:nvSpPr>
      <dsp:spPr>
        <a:xfrm>
          <a:off x="3937228" y="1265302"/>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4AC054-6039-4AFE-B8C4-8D935F1C3D4C}">
      <dsp:nvSpPr>
        <dsp:cNvPr id="0" name=""/>
        <dsp:cNvSpPr/>
      </dsp:nvSpPr>
      <dsp:spPr>
        <a:xfrm>
          <a:off x="4088623" y="1409127"/>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אופה</a:t>
          </a:r>
          <a:endParaRPr lang="en-IL" sz="1200" kern="1200" dirty="0"/>
        </a:p>
      </dsp:txBody>
      <dsp:txXfrm>
        <a:off x="4113965" y="1434469"/>
        <a:ext cx="1311875" cy="814541"/>
      </dsp:txXfrm>
    </dsp:sp>
    <dsp:sp modelId="{B268CF1C-D97D-46A9-BA7F-F82160B4F389}">
      <dsp:nvSpPr>
        <dsp:cNvPr id="0" name=""/>
        <dsp:cNvSpPr/>
      </dsp:nvSpPr>
      <dsp:spPr>
        <a:xfrm>
          <a:off x="5602579" y="2526805"/>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0049B5-F684-4FE1-B430-841719D41225}">
      <dsp:nvSpPr>
        <dsp:cNvPr id="0" name=""/>
        <dsp:cNvSpPr/>
      </dsp:nvSpPr>
      <dsp:spPr>
        <a:xfrm>
          <a:off x="5753974" y="2670631"/>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Baking the </a:t>
          </a:r>
          <a:r>
            <a:rPr lang="he-IL" sz="1200" kern="1200" dirty="0"/>
            <a:t>לחם הפנים</a:t>
          </a:r>
          <a:r>
            <a:rPr lang="en-US" sz="1200" kern="1200" dirty="0"/>
            <a:t> and the </a:t>
          </a:r>
          <a:r>
            <a:rPr lang="he-IL" sz="1200" kern="1200" dirty="0"/>
            <a:t>מנחות</a:t>
          </a:r>
          <a:endParaRPr lang="en-IL" sz="1200" kern="1200" dirty="0"/>
        </a:p>
      </dsp:txBody>
      <dsp:txXfrm>
        <a:off x="5779316" y="2695973"/>
        <a:ext cx="1311875" cy="814541"/>
      </dsp:txXfrm>
    </dsp:sp>
    <dsp:sp modelId="{F49561A9-A9B6-4E78-BFEF-48D78F1E895D}">
      <dsp:nvSpPr>
        <dsp:cNvPr id="0" name=""/>
        <dsp:cNvSpPr/>
      </dsp:nvSpPr>
      <dsp:spPr>
        <a:xfrm>
          <a:off x="6435254" y="3788308"/>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AF4906-474F-4EC1-BECA-C70D243BD3F1}">
      <dsp:nvSpPr>
        <dsp:cNvPr id="0" name=""/>
        <dsp:cNvSpPr/>
      </dsp:nvSpPr>
      <dsp:spPr>
        <a:xfrm>
          <a:off x="6586650" y="3932134"/>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Chemical process</a:t>
          </a:r>
          <a:endParaRPr lang="en-IL" sz="1200" kern="1200" dirty="0"/>
        </a:p>
      </dsp:txBody>
      <dsp:txXfrm>
        <a:off x="6611992" y="3957476"/>
        <a:ext cx="1311875" cy="814541"/>
      </dsp:txXfrm>
    </dsp:sp>
    <dsp:sp modelId="{0627A55B-04C7-4936-B49D-4EE9334B101E}">
      <dsp:nvSpPr>
        <dsp:cNvPr id="0" name=""/>
        <dsp:cNvSpPr/>
      </dsp:nvSpPr>
      <dsp:spPr>
        <a:xfrm>
          <a:off x="4769903" y="3788308"/>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5CFCE6-3CDA-4862-A17B-8BAABFB7BAD1}">
      <dsp:nvSpPr>
        <dsp:cNvPr id="0" name=""/>
        <dsp:cNvSpPr/>
      </dsp:nvSpPr>
      <dsp:spPr>
        <a:xfrm>
          <a:off x="4921299" y="3932134"/>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Creating food from something that isn’t food</a:t>
          </a:r>
          <a:endParaRPr lang="en-IL" sz="1200" kern="1200" dirty="0"/>
        </a:p>
      </dsp:txBody>
      <dsp:txXfrm>
        <a:off x="4946641" y="3957476"/>
        <a:ext cx="1311875" cy="814541"/>
      </dsp:txXfrm>
    </dsp:sp>
    <dsp:sp modelId="{C5FB3D1A-E8A7-4A86-B418-94CFEECBF9FE}">
      <dsp:nvSpPr>
        <dsp:cNvPr id="0" name=""/>
        <dsp:cNvSpPr/>
      </dsp:nvSpPr>
      <dsp:spPr>
        <a:xfrm>
          <a:off x="2271877" y="2526805"/>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9C316A-8914-4B76-8D45-EF9CDD673F88}">
      <dsp:nvSpPr>
        <dsp:cNvPr id="0" name=""/>
        <dsp:cNvSpPr/>
      </dsp:nvSpPr>
      <dsp:spPr>
        <a:xfrm>
          <a:off x="2423273" y="2670631"/>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סידורה </a:t>
          </a:r>
          <a:r>
            <a:rPr lang="he-IL" sz="1200" kern="1200" dirty="0" err="1"/>
            <a:t>דפת</a:t>
          </a:r>
          <a:endParaRPr lang="en-IL" sz="1200" kern="1200" dirty="0"/>
        </a:p>
      </dsp:txBody>
      <dsp:txXfrm>
        <a:off x="2448615" y="2695973"/>
        <a:ext cx="1311875" cy="814541"/>
      </dsp:txXfrm>
    </dsp:sp>
    <dsp:sp modelId="{409C365A-EB03-4ED2-AC85-5AB2C63111F7}">
      <dsp:nvSpPr>
        <dsp:cNvPr id="0" name=""/>
        <dsp:cNvSpPr/>
      </dsp:nvSpPr>
      <dsp:spPr>
        <a:xfrm>
          <a:off x="3104552" y="3788308"/>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3F6404-3D86-42CC-8E6F-EBEE95E773A4}">
      <dsp:nvSpPr>
        <dsp:cNvPr id="0" name=""/>
        <dsp:cNvSpPr/>
      </dsp:nvSpPr>
      <dsp:spPr>
        <a:xfrm>
          <a:off x="3255948" y="3932134"/>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e-IL" sz="1200" kern="1200" dirty="0"/>
            <a:t>בישול בכלי שני אינו בישול באופן מלאכת מחשבת</a:t>
          </a:r>
          <a:endParaRPr lang="en-IL" sz="1200" kern="1200" dirty="0"/>
        </a:p>
      </dsp:txBody>
      <dsp:txXfrm>
        <a:off x="3281290" y="3957476"/>
        <a:ext cx="1311875" cy="814541"/>
      </dsp:txXfrm>
    </dsp:sp>
    <dsp:sp modelId="{D1C6359B-A3E2-4456-BE06-C9544BAEBE4B}">
      <dsp:nvSpPr>
        <dsp:cNvPr id="0" name=""/>
        <dsp:cNvSpPr/>
      </dsp:nvSpPr>
      <dsp:spPr>
        <a:xfrm>
          <a:off x="1439202" y="3788308"/>
          <a:ext cx="1362559" cy="8652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726100-130D-41D6-AAC8-C1FD237D37AA}">
      <dsp:nvSpPr>
        <dsp:cNvPr id="0" name=""/>
        <dsp:cNvSpPr/>
      </dsp:nvSpPr>
      <dsp:spPr>
        <a:xfrm>
          <a:off x="1590597" y="3932134"/>
          <a:ext cx="1362559" cy="8652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Non-industrial cooking </a:t>
          </a:r>
          <a:endParaRPr lang="en-IL" sz="1200" kern="1200" dirty="0"/>
        </a:p>
      </dsp:txBody>
      <dsp:txXfrm>
        <a:off x="1615939" y="3957476"/>
        <a:ext cx="1311875" cy="81454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30D99-6E26-413E-A874-CC90E2D495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1A4C3689-CAE2-4402-B188-4686744E5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5D85730D-33C4-4A28-908D-75CE4228BAF4}"/>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5" name="Footer Placeholder 4">
            <a:extLst>
              <a:ext uri="{FF2B5EF4-FFF2-40B4-BE49-F238E27FC236}">
                <a16:creationId xmlns:a16="http://schemas.microsoft.com/office/drawing/2014/main" id="{F8CE4AD1-5291-4CFE-877B-D82EB4A56980}"/>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211DD83-ED25-4EDA-8EA4-671077BB494E}"/>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70630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DB4F-6809-42CB-901C-64BFBCBBD799}"/>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F1D45E53-C6D3-4211-B750-E5374FD509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121FE6EB-9BEA-40E2-ABA6-138353F955A1}"/>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5" name="Footer Placeholder 4">
            <a:extLst>
              <a:ext uri="{FF2B5EF4-FFF2-40B4-BE49-F238E27FC236}">
                <a16:creationId xmlns:a16="http://schemas.microsoft.com/office/drawing/2014/main" id="{48A8A85F-65FE-45D7-B697-881FB4742DFA}"/>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FAC68D7-0FF1-46B3-970C-BECEFB11EF80}"/>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269541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A12C1B-8476-4205-A030-C555AA214C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F210B6CF-7406-48A3-96C1-9C648B2B74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5EE09D37-03EB-44A4-8428-F263D241F76E}"/>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5" name="Footer Placeholder 4">
            <a:extLst>
              <a:ext uri="{FF2B5EF4-FFF2-40B4-BE49-F238E27FC236}">
                <a16:creationId xmlns:a16="http://schemas.microsoft.com/office/drawing/2014/main" id="{B5D19370-6C9C-4EF1-9A0B-424165C5C9D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B6F4A993-0597-4B0E-BAC2-4A3BBCFDF96A}"/>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275838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EBE04-08CE-46EF-9A71-DB7B64AB5528}"/>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ED994EC7-5EE0-425B-8F20-D2F0D32833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30D028EF-1E66-42BB-9C78-A5A3AE92380D}"/>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5" name="Footer Placeholder 4">
            <a:extLst>
              <a:ext uri="{FF2B5EF4-FFF2-40B4-BE49-F238E27FC236}">
                <a16:creationId xmlns:a16="http://schemas.microsoft.com/office/drawing/2014/main" id="{0A2D435D-BBBC-4E3B-BE61-0C47A4E55951}"/>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C7FF826B-87AB-48FA-8494-973A1EA61D73}"/>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643200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8E85C-A2C4-4DD4-84FF-F2A338615C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BC86FDAE-3B61-4729-847D-1D2040F27B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E5E86B-F247-4E5E-9B8A-FB7A1365BC1D}"/>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5" name="Footer Placeholder 4">
            <a:extLst>
              <a:ext uri="{FF2B5EF4-FFF2-40B4-BE49-F238E27FC236}">
                <a16:creationId xmlns:a16="http://schemas.microsoft.com/office/drawing/2014/main" id="{4C286B84-C2C0-46DC-B8AC-22C636FD945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FAB4E4E-FCC9-4E5C-AB60-BA67E52C95AB}"/>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3585540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BCAA7-6E85-474C-BDED-18CF9714F927}"/>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C7028AC3-63BF-4BF3-A05C-6855F82365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0C31B82B-24EB-4277-8F89-8BCFE2824B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13BC37FA-5A1A-47C0-B21C-886DA6A55773}"/>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6" name="Footer Placeholder 5">
            <a:extLst>
              <a:ext uri="{FF2B5EF4-FFF2-40B4-BE49-F238E27FC236}">
                <a16:creationId xmlns:a16="http://schemas.microsoft.com/office/drawing/2014/main" id="{01B04207-70EF-4C2F-BD54-73DA037D8CB6}"/>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9B2DA7C-7E9B-4F64-9338-02AD28101F5D}"/>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369394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20702-D73D-4193-8DA5-CD991DAC40BF}"/>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31AFF552-0A8D-4231-BFE9-86D30DA9B3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728ABD-1A33-48B0-9514-67FD2393BD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F6C98644-C7FE-4D5A-A7A9-5005AEC353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1C46D8-25A5-4811-A4AA-AC2B6C785E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3C303C2F-F49D-4414-B459-18006F36FFAE}"/>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8" name="Footer Placeholder 7">
            <a:extLst>
              <a:ext uri="{FF2B5EF4-FFF2-40B4-BE49-F238E27FC236}">
                <a16:creationId xmlns:a16="http://schemas.microsoft.com/office/drawing/2014/main" id="{109117CE-4E38-4A0A-B72A-46C3B1A06F7E}"/>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29B2AF34-5EFA-4FD5-8F7C-567966B11872}"/>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206075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5C550-E215-4DF4-98A1-D3E8FCEC7890}"/>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0541487B-E069-4D4F-BBA9-CABF46BF28FB}"/>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4" name="Footer Placeholder 3">
            <a:extLst>
              <a:ext uri="{FF2B5EF4-FFF2-40B4-BE49-F238E27FC236}">
                <a16:creationId xmlns:a16="http://schemas.microsoft.com/office/drawing/2014/main" id="{8F4274CF-897D-476A-A863-BC03591CA4FF}"/>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348657AB-E4F9-4C74-9435-D47402A7A195}"/>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206979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79E1C3-BAE8-4BF5-8900-BD755C83A47C}"/>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3" name="Footer Placeholder 2">
            <a:extLst>
              <a:ext uri="{FF2B5EF4-FFF2-40B4-BE49-F238E27FC236}">
                <a16:creationId xmlns:a16="http://schemas.microsoft.com/office/drawing/2014/main" id="{D8273E58-C3DB-4B3D-AD43-93331CEDF15A}"/>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A8FDE6A9-2092-450B-B095-09F7B0904D7B}"/>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170664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F14FE-3024-40E2-9FB9-38EF7DEEDA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181D5D90-6FF6-41A0-997D-A8A68DA859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9FEEEAE4-86A2-440D-8B43-776BDCCB4B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CDA29-FC97-4E8C-81C2-F746CFEDD2DB}"/>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6" name="Footer Placeholder 5">
            <a:extLst>
              <a:ext uri="{FF2B5EF4-FFF2-40B4-BE49-F238E27FC236}">
                <a16:creationId xmlns:a16="http://schemas.microsoft.com/office/drawing/2014/main" id="{1E01C3DE-09BC-4739-B33B-FCD9339EC23B}"/>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B4CB4697-4000-471A-8EDA-A18B4E57AE45}"/>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24187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91A48-2B18-41F0-B04A-2720E464E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E226D798-6342-4AF0-BEAD-1C877B076B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94782AA3-C5B8-4646-BC46-8E2767DE80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C320CF-4D74-43C6-880E-22FE7930F696}"/>
              </a:ext>
            </a:extLst>
          </p:cNvPr>
          <p:cNvSpPr>
            <a:spLocks noGrp="1"/>
          </p:cNvSpPr>
          <p:nvPr>
            <p:ph type="dt" sz="half" idx="10"/>
          </p:nvPr>
        </p:nvSpPr>
        <p:spPr/>
        <p:txBody>
          <a:bodyPr/>
          <a:lstStyle/>
          <a:p>
            <a:fld id="{2624A23C-5FF8-43F7-B91C-EF49F8455223}" type="datetimeFigureOut">
              <a:rPr lang="en-IL" smtClean="0"/>
              <a:t>28/06/2020</a:t>
            </a:fld>
            <a:endParaRPr lang="en-IL"/>
          </a:p>
        </p:txBody>
      </p:sp>
      <p:sp>
        <p:nvSpPr>
          <p:cNvPr id="6" name="Footer Placeholder 5">
            <a:extLst>
              <a:ext uri="{FF2B5EF4-FFF2-40B4-BE49-F238E27FC236}">
                <a16:creationId xmlns:a16="http://schemas.microsoft.com/office/drawing/2014/main" id="{F3AA710E-5A6C-457D-885F-1B30A8EE4E34}"/>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1746E9A6-A7D7-44CF-8529-781E00DB9671}"/>
              </a:ext>
            </a:extLst>
          </p:cNvPr>
          <p:cNvSpPr>
            <a:spLocks noGrp="1"/>
          </p:cNvSpPr>
          <p:nvPr>
            <p:ph type="sldNum" sz="quarter" idx="12"/>
          </p:nvPr>
        </p:nvSpPr>
        <p:spPr/>
        <p:txBody>
          <a:bodyPr/>
          <a:lstStyle/>
          <a:p>
            <a:fld id="{C24D1A54-9AB1-426A-85CD-937D1F6A6F2A}" type="slidenum">
              <a:rPr lang="en-IL" smtClean="0"/>
              <a:t>‹#›</a:t>
            </a:fld>
            <a:endParaRPr lang="en-IL"/>
          </a:p>
        </p:txBody>
      </p:sp>
    </p:spTree>
    <p:extLst>
      <p:ext uri="{BB962C8B-B14F-4D97-AF65-F5344CB8AC3E}">
        <p14:creationId xmlns:p14="http://schemas.microsoft.com/office/powerpoint/2010/main" val="393931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EC7711-9794-4C3F-8F82-0A0B19E644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7FA75A2A-3623-4376-933C-B6DBB60FCB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F79B6F5E-CE67-4233-8EEE-55AEBDDC33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4A23C-5FF8-43F7-B91C-EF49F8455223}" type="datetimeFigureOut">
              <a:rPr lang="en-IL" smtClean="0"/>
              <a:t>28/06/2020</a:t>
            </a:fld>
            <a:endParaRPr lang="en-IL"/>
          </a:p>
        </p:txBody>
      </p:sp>
      <p:sp>
        <p:nvSpPr>
          <p:cNvPr id="5" name="Footer Placeholder 4">
            <a:extLst>
              <a:ext uri="{FF2B5EF4-FFF2-40B4-BE49-F238E27FC236}">
                <a16:creationId xmlns:a16="http://schemas.microsoft.com/office/drawing/2014/main" id="{A90C660B-D125-4614-B9D7-1789A49FBA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069BA1B0-9EB6-47CC-B959-0F26C05A50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D1A54-9AB1-426A-85CD-937D1F6A6F2A}" type="slidenum">
              <a:rPr lang="en-IL" smtClean="0"/>
              <a:t>‹#›</a:t>
            </a:fld>
            <a:endParaRPr lang="en-IL"/>
          </a:p>
        </p:txBody>
      </p:sp>
    </p:spTree>
    <p:extLst>
      <p:ext uri="{BB962C8B-B14F-4D97-AF65-F5344CB8AC3E}">
        <p14:creationId xmlns:p14="http://schemas.microsoft.com/office/powerpoint/2010/main" val="1497389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96D11-0482-45FC-B6F8-91A02AD32796}"/>
              </a:ext>
            </a:extLst>
          </p:cNvPr>
          <p:cNvSpPr>
            <a:spLocks noGrp="1"/>
          </p:cNvSpPr>
          <p:nvPr>
            <p:ph type="ctrTitle"/>
          </p:nvPr>
        </p:nvSpPr>
        <p:spPr/>
        <p:txBody>
          <a:bodyPr/>
          <a:lstStyle/>
          <a:p>
            <a:r>
              <a:rPr lang="he-IL" dirty="0"/>
              <a:t>בישול בכלי ראשון</a:t>
            </a:r>
            <a:endParaRPr lang="en-IL" dirty="0"/>
          </a:p>
        </p:txBody>
      </p:sp>
      <p:sp>
        <p:nvSpPr>
          <p:cNvPr id="3" name="Subtitle 2">
            <a:extLst>
              <a:ext uri="{FF2B5EF4-FFF2-40B4-BE49-F238E27FC236}">
                <a16:creationId xmlns:a16="http://schemas.microsoft.com/office/drawing/2014/main" id="{7EC60D1E-A658-41C6-BCB0-659F1666B245}"/>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51497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6D7C196-8F30-466F-9F2D-8C8BB21E2DC3}"/>
              </a:ext>
            </a:extLst>
          </p:cNvPr>
          <p:cNvGraphicFramePr>
            <a:graphicFrameLocks noGrp="1"/>
          </p:cNvGraphicFramePr>
          <p:nvPr>
            <p:ph idx="1"/>
            <p:extLst>
              <p:ext uri="{D42A27DB-BD31-4B8C-83A1-F6EECF244321}">
                <p14:modId xmlns:p14="http://schemas.microsoft.com/office/powerpoint/2010/main" val="1382013427"/>
              </p:ext>
            </p:extLst>
          </p:nvPr>
        </p:nvGraphicFramePr>
        <p:xfrm>
          <a:off x="838200" y="400050"/>
          <a:ext cx="10515600" cy="5972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8956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9A06A-7774-48ED-97FB-26582A1F1C1B}"/>
              </a:ext>
            </a:extLst>
          </p:cNvPr>
          <p:cNvSpPr>
            <a:spLocks noGrp="1"/>
          </p:cNvSpPr>
          <p:nvPr>
            <p:ph type="title"/>
          </p:nvPr>
        </p:nvSpPr>
        <p:spPr/>
        <p:txBody>
          <a:bodyPr/>
          <a:lstStyle/>
          <a:p>
            <a:pPr algn="r" rtl="1"/>
            <a:r>
              <a:rPr lang="he-IL" dirty="0"/>
              <a:t>כלי שני אינו מבשל – במציאות</a:t>
            </a:r>
            <a:endParaRPr lang="en-IL" dirty="0"/>
          </a:p>
        </p:txBody>
      </p:sp>
      <p:sp>
        <p:nvSpPr>
          <p:cNvPr id="3" name="Content Placeholder 2">
            <a:extLst>
              <a:ext uri="{FF2B5EF4-FFF2-40B4-BE49-F238E27FC236}">
                <a16:creationId xmlns:a16="http://schemas.microsoft.com/office/drawing/2014/main" id="{CA83580D-4B28-4D05-B613-ED1A058889DB}"/>
              </a:ext>
            </a:extLst>
          </p:cNvPr>
          <p:cNvSpPr>
            <a:spLocks noGrp="1"/>
          </p:cNvSpPr>
          <p:nvPr>
            <p:ph idx="1"/>
          </p:nvPr>
        </p:nvSpPr>
        <p:spPr/>
        <p:txBody>
          <a:bodyPr>
            <a:normAutofit fontScale="62500" lnSpcReduction="20000"/>
          </a:bodyPr>
          <a:lstStyle/>
          <a:p>
            <a:pPr marL="0" indent="0" algn="r" rtl="1">
              <a:buNone/>
            </a:pPr>
            <a:r>
              <a:rPr lang="he-IL" dirty="0"/>
              <a:t>חידושי הרשב"א מסכת שבת דף מ עמוד ב</a:t>
            </a:r>
          </a:p>
          <a:p>
            <a:pPr marL="0" indent="0" algn="r" rtl="1">
              <a:buNone/>
            </a:pPr>
            <a:r>
              <a:rPr lang="he-IL" dirty="0"/>
              <a:t>ועדיין קשה לי לפי </a:t>
            </a:r>
            <a:r>
              <a:rPr lang="he-IL" dirty="0" err="1"/>
              <a:t>גירסת</a:t>
            </a:r>
            <a:r>
              <a:rPr lang="he-IL" dirty="0"/>
              <a:t> הספרים והיא </a:t>
            </a:r>
            <a:r>
              <a:rPr lang="he-IL" dirty="0" err="1"/>
              <a:t>גירסתן</a:t>
            </a:r>
            <a:r>
              <a:rPr lang="he-IL" dirty="0"/>
              <a:t> של גאונים ז"ל הא </a:t>
            </a:r>
            <a:r>
              <a:rPr lang="he-IL" dirty="0" err="1"/>
              <a:t>דאמרינן</a:t>
            </a:r>
            <a:r>
              <a:rPr lang="he-IL" dirty="0"/>
              <a:t> בסמוך במעשה דר' יצחק בר </a:t>
            </a:r>
            <a:r>
              <a:rPr lang="he-IL" dirty="0" err="1"/>
              <a:t>אבדימי</a:t>
            </a:r>
            <a:r>
              <a:rPr lang="he-IL" dirty="0"/>
              <a:t> שנכנס אחר רבי לבית המרחץ ואמר לו טול בכלי שני ותן, </a:t>
            </a:r>
            <a:r>
              <a:rPr lang="he-IL" dirty="0" err="1"/>
              <a:t>ואמרינן</a:t>
            </a:r>
            <a:r>
              <a:rPr lang="he-IL" dirty="0"/>
              <a:t> שמע מינה תלת שמע מינה שמן יש בו משום בישול ושמע מינה כלי שני אינו מבשל ושמע מינה </a:t>
            </a:r>
            <a:r>
              <a:rPr lang="he-IL" dirty="0" err="1"/>
              <a:t>הפשרו</a:t>
            </a:r>
            <a:r>
              <a:rPr lang="he-IL" dirty="0"/>
              <a:t> לא זהו בישולו, </a:t>
            </a:r>
            <a:r>
              <a:rPr lang="he-IL" dirty="0" err="1"/>
              <a:t>אלמא</a:t>
            </a:r>
            <a:r>
              <a:rPr lang="he-IL" dirty="0"/>
              <a:t> אף על פי </a:t>
            </a:r>
            <a:r>
              <a:rPr lang="he-IL" dirty="0" err="1"/>
              <a:t>שהפשרו</a:t>
            </a:r>
            <a:r>
              <a:rPr lang="he-IL" dirty="0"/>
              <a:t> לא זהו בישולו, להפשירו בכלי ראשון לא, מפני שלא התירו להפשיר במקום הראוי לבשל גזירה שמא יבשל, אבל רש"י ורבותינו בעלי התוספות ז"ל גורסים שמע מינה </a:t>
            </a:r>
            <a:r>
              <a:rPr lang="he-IL" dirty="0" err="1"/>
              <a:t>הפשרו</a:t>
            </a:r>
            <a:r>
              <a:rPr lang="he-IL" dirty="0"/>
              <a:t> זהו בישולו, ולפי </a:t>
            </a:r>
            <a:r>
              <a:rPr lang="he-IL" dirty="0" err="1"/>
              <a:t>גירסתם</a:t>
            </a:r>
            <a:r>
              <a:rPr lang="he-IL" dirty="0"/>
              <a:t> אינו קשה עליו מה שהקשתי </a:t>
            </a:r>
          </a:p>
          <a:p>
            <a:pPr marL="0" indent="0" algn="r" rtl="1">
              <a:buNone/>
            </a:pPr>
            <a:br>
              <a:rPr lang="he-IL" dirty="0"/>
            </a:br>
            <a:r>
              <a:rPr lang="he-IL" dirty="0"/>
              <a:t>חידושי הרשב"א מסכת שבת דף </a:t>
            </a:r>
            <a:r>
              <a:rPr lang="he-IL" dirty="0" err="1"/>
              <a:t>מב</a:t>
            </a:r>
            <a:r>
              <a:rPr lang="he-IL" dirty="0"/>
              <a:t> עמוד א </a:t>
            </a:r>
          </a:p>
          <a:p>
            <a:pPr marL="0" indent="0" algn="r" rtl="1">
              <a:buNone/>
            </a:pPr>
            <a:r>
              <a:rPr lang="he-IL" dirty="0"/>
              <a:t>ובית הלל </a:t>
            </a:r>
            <a:r>
              <a:rPr lang="he-IL" dirty="0" err="1"/>
              <a:t>מתירין</a:t>
            </a:r>
            <a:r>
              <a:rPr lang="he-IL" dirty="0"/>
              <a:t> אפילו בצונן לתוך חמין </a:t>
            </a:r>
            <a:r>
              <a:rPr lang="he-IL" dirty="0" err="1"/>
              <a:t>דכלי</a:t>
            </a:r>
            <a:r>
              <a:rPr lang="he-IL" dirty="0"/>
              <a:t> שני אינו מבשל ואפילו נתן לתוכן </a:t>
            </a:r>
            <a:r>
              <a:rPr lang="he-IL" dirty="0" err="1"/>
              <a:t>צוננין</a:t>
            </a:r>
            <a:r>
              <a:rPr lang="he-IL" dirty="0"/>
              <a:t> </a:t>
            </a:r>
            <a:r>
              <a:rPr lang="he-IL" dirty="0" err="1"/>
              <a:t>מועטין</a:t>
            </a:r>
            <a:r>
              <a:rPr lang="he-IL" dirty="0"/>
              <a:t> דאין באין לתוכן לידי בישול אלא לידי הפשר… דמים שבספל אינן חמין כל כך ואינו אלא ככוס והואיל וכלי שני הוא לעולם מותר שאינו בא אלא לידי הפשר, ואפילו היו מים שהיד סולדת בהן לאחר </a:t>
            </a:r>
            <a:r>
              <a:rPr lang="he-IL" dirty="0" err="1"/>
              <a:t>שנתערבו</a:t>
            </a:r>
            <a:r>
              <a:rPr lang="he-IL" dirty="0"/>
              <a:t> צונן לתוכן, אינו מחמת הצונן שיש בו להיות יד סולדת אלא מחמת הראשונים שלא </a:t>
            </a:r>
            <a:r>
              <a:rPr lang="he-IL" dirty="0" err="1"/>
              <a:t>נצטננו</a:t>
            </a:r>
            <a:r>
              <a:rPr lang="he-IL" dirty="0"/>
              <a:t>.</a:t>
            </a:r>
            <a:br>
              <a:rPr lang="he-IL" dirty="0"/>
            </a:br>
            <a:br>
              <a:rPr lang="he-IL" dirty="0"/>
            </a:br>
            <a:r>
              <a:rPr lang="he-IL" dirty="0"/>
              <a:t>חידושי הריטב"א מסכת שבת דף מ עמוד ב</a:t>
            </a:r>
          </a:p>
          <a:p>
            <a:pPr marL="0" indent="0" algn="r" rtl="1">
              <a:buNone/>
            </a:pPr>
            <a:r>
              <a:rPr lang="he-IL" dirty="0" err="1"/>
              <a:t>גירסת</a:t>
            </a:r>
            <a:r>
              <a:rPr lang="he-IL" dirty="0"/>
              <a:t> הספרים והיא </a:t>
            </a:r>
            <a:r>
              <a:rPr lang="he-IL" dirty="0" err="1"/>
              <a:t>גירסת</a:t>
            </a:r>
            <a:r>
              <a:rPr lang="he-IL" dirty="0"/>
              <a:t> ר"ח ז"ל וש"מ </a:t>
            </a:r>
            <a:r>
              <a:rPr lang="he-IL" dirty="0" err="1"/>
              <a:t>הפשרו</a:t>
            </a:r>
            <a:r>
              <a:rPr lang="he-IL" dirty="0"/>
              <a:t> לא זהו בשולו. פירוש ולפיכך התיר לו </a:t>
            </a:r>
            <a:r>
              <a:rPr lang="he-IL" b="1" u="sng" dirty="0"/>
              <a:t>בכלי שני שאין בו </a:t>
            </a:r>
            <a:r>
              <a:rPr lang="he-IL" b="1" u="sng" dirty="0" err="1"/>
              <a:t>כח</a:t>
            </a:r>
            <a:r>
              <a:rPr lang="he-IL" b="1" u="sng" dirty="0"/>
              <a:t> אלא להפשיר</a:t>
            </a:r>
            <a:r>
              <a:rPr lang="he-IL" dirty="0"/>
              <a:t>, וא"ת ויתננו </a:t>
            </a:r>
            <a:r>
              <a:rPr lang="he-IL" dirty="0" err="1"/>
              <a:t>באמבטי</a:t>
            </a:r>
            <a:r>
              <a:rPr lang="he-IL" dirty="0"/>
              <a:t> עצמה כדי להפשיר </a:t>
            </a:r>
            <a:r>
              <a:rPr lang="he-IL" dirty="0" err="1"/>
              <a:t>מיהת</a:t>
            </a:r>
            <a:r>
              <a:rPr lang="he-IL" dirty="0"/>
              <a:t>, </a:t>
            </a:r>
            <a:r>
              <a:rPr lang="he-IL" dirty="0" err="1"/>
              <a:t>י"ל</a:t>
            </a:r>
            <a:r>
              <a:rPr lang="he-IL" dirty="0"/>
              <a:t> כיון </a:t>
            </a:r>
            <a:r>
              <a:rPr lang="he-IL" dirty="0" err="1"/>
              <a:t>דכלי</a:t>
            </a:r>
            <a:r>
              <a:rPr lang="he-IL" dirty="0"/>
              <a:t> ראשון שהוא ראוי לבשל בו אפי' להפשיר אסור בו </a:t>
            </a:r>
            <a:r>
              <a:rPr lang="he-IL" dirty="0" err="1"/>
              <a:t>וכדכתיבנא</a:t>
            </a:r>
            <a:r>
              <a:rPr lang="he-IL" dirty="0"/>
              <a:t> לעיל גבי מקום שהיד סולדת בו, </a:t>
            </a:r>
            <a:r>
              <a:rPr lang="he-IL" b="1" dirty="0"/>
              <a:t>ורש"י ז"ל גורס ש"מ </a:t>
            </a:r>
            <a:r>
              <a:rPr lang="he-IL" b="1" dirty="0" err="1"/>
              <a:t>הפשרו</a:t>
            </a:r>
            <a:r>
              <a:rPr lang="he-IL" b="1" dirty="0"/>
              <a:t> זהו בשולו, ולאו </a:t>
            </a:r>
            <a:r>
              <a:rPr lang="he-IL" b="1" dirty="0" err="1"/>
              <a:t>למימרא</a:t>
            </a:r>
            <a:r>
              <a:rPr lang="he-IL" b="1" dirty="0"/>
              <a:t> שיהא בישול ממש </a:t>
            </a:r>
            <a:r>
              <a:rPr lang="he-IL" b="1" u="sng" dirty="0" err="1"/>
              <a:t>דא"כ</a:t>
            </a:r>
            <a:r>
              <a:rPr lang="he-IL" b="1" u="sng" dirty="0"/>
              <a:t> אף בכלי שני אסור</a:t>
            </a:r>
            <a:r>
              <a:rPr lang="he-IL" dirty="0"/>
              <a:t>, אלא </a:t>
            </a:r>
            <a:r>
              <a:rPr lang="he-IL" dirty="0" err="1"/>
              <a:t>ה"ק</a:t>
            </a:r>
            <a:r>
              <a:rPr lang="he-IL" dirty="0"/>
              <a:t> </a:t>
            </a:r>
            <a:r>
              <a:rPr lang="he-IL" dirty="0" err="1"/>
              <a:t>דבמקום</a:t>
            </a:r>
            <a:r>
              <a:rPr lang="he-IL" dirty="0"/>
              <a:t> שראוי להתבשל אפי' </a:t>
            </a:r>
            <a:r>
              <a:rPr lang="he-IL" dirty="0" err="1"/>
              <a:t>הפשרו</a:t>
            </a:r>
            <a:r>
              <a:rPr lang="he-IL" dirty="0"/>
              <a:t> חשוב כבשולו לאסור, וכן </a:t>
            </a:r>
            <a:r>
              <a:rPr lang="he-IL" dirty="0" err="1"/>
              <a:t>פרש"י</a:t>
            </a:r>
            <a:r>
              <a:rPr lang="he-IL" dirty="0"/>
              <a:t> ז"ל, ושתי </a:t>
            </a:r>
            <a:r>
              <a:rPr lang="he-IL" dirty="0" err="1"/>
              <a:t>הגירסאות</a:t>
            </a:r>
            <a:r>
              <a:rPr lang="he-IL" dirty="0"/>
              <a:t> עולות בקנה אחד.</a:t>
            </a:r>
            <a:endParaRPr lang="en-IL" dirty="0"/>
          </a:p>
          <a:p>
            <a:endParaRPr lang="en-IL" dirty="0"/>
          </a:p>
        </p:txBody>
      </p:sp>
    </p:spTree>
    <p:extLst>
      <p:ext uri="{BB962C8B-B14F-4D97-AF65-F5344CB8AC3E}">
        <p14:creationId xmlns:p14="http://schemas.microsoft.com/office/powerpoint/2010/main" val="269063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AAFC-D3EF-4C73-8646-DF0DAA4D9150}"/>
              </a:ext>
            </a:extLst>
          </p:cNvPr>
          <p:cNvSpPr>
            <a:spLocks noGrp="1"/>
          </p:cNvSpPr>
          <p:nvPr>
            <p:ph type="title"/>
          </p:nvPr>
        </p:nvSpPr>
        <p:spPr/>
        <p:txBody>
          <a:bodyPr/>
          <a:lstStyle/>
          <a:p>
            <a:pPr algn="r" rtl="1"/>
            <a:r>
              <a:rPr lang="he-IL" dirty="0"/>
              <a:t>כלי שני - מבשל</a:t>
            </a:r>
            <a:endParaRPr lang="en-IL" dirty="0"/>
          </a:p>
        </p:txBody>
      </p:sp>
      <p:sp>
        <p:nvSpPr>
          <p:cNvPr id="3" name="Content Placeholder 2">
            <a:extLst>
              <a:ext uri="{FF2B5EF4-FFF2-40B4-BE49-F238E27FC236}">
                <a16:creationId xmlns:a16="http://schemas.microsoft.com/office/drawing/2014/main" id="{9585B347-9D32-403D-9E35-2BB7A87ACA70}"/>
              </a:ext>
            </a:extLst>
          </p:cNvPr>
          <p:cNvSpPr>
            <a:spLocks noGrp="1"/>
          </p:cNvSpPr>
          <p:nvPr>
            <p:ph idx="1"/>
          </p:nvPr>
        </p:nvSpPr>
        <p:spPr/>
        <p:txBody>
          <a:bodyPr>
            <a:normAutofit fontScale="62500" lnSpcReduction="20000"/>
          </a:bodyPr>
          <a:lstStyle/>
          <a:p>
            <a:pPr marL="0" indent="0" algn="r" rtl="1">
              <a:buNone/>
            </a:pPr>
            <a:r>
              <a:rPr lang="he-IL" dirty="0"/>
              <a:t>רמב"ם הלכות מעשר פרק ג הלכה טו </a:t>
            </a:r>
          </a:p>
          <a:p>
            <a:pPr marL="0" indent="0" algn="r" rtl="1">
              <a:buNone/>
            </a:pPr>
            <a:r>
              <a:rPr lang="he-IL" dirty="0"/>
              <a:t>השמן משירד לעוקה אף על פי שירד נוטל מן </a:t>
            </a:r>
            <a:r>
              <a:rPr lang="he-IL" dirty="0" err="1"/>
              <a:t>העקל</a:t>
            </a:r>
            <a:r>
              <a:rPr lang="he-IL" dirty="0"/>
              <a:t> ומן הממל ומבין </a:t>
            </a:r>
            <a:r>
              <a:rPr lang="he-IL" dirty="0" err="1"/>
              <a:t>הפסין</a:t>
            </a:r>
            <a:r>
              <a:rPr lang="he-IL" dirty="0"/>
              <a:t> ונותן לקערה קטנה ולתמחוי לתוך התבשיל אעפ"י שהוא חם מפני שאינו מתבשל בכלי שני, ואם היה חם ביותר כדי שיכוה את היד לא </a:t>
            </a:r>
            <a:r>
              <a:rPr lang="he-IL" dirty="0" err="1"/>
              <a:t>יתן</a:t>
            </a:r>
            <a:r>
              <a:rPr lang="he-IL" dirty="0"/>
              <a:t> לתוכו מפני שהוא מתבשל. </a:t>
            </a:r>
          </a:p>
          <a:p>
            <a:pPr marL="0" indent="0" algn="r" rtl="1">
              <a:buNone/>
            </a:pPr>
            <a:br>
              <a:rPr lang="he-IL" dirty="0"/>
            </a:br>
            <a:r>
              <a:rPr lang="he-IL" dirty="0" err="1"/>
              <a:t>רדב"ז</a:t>
            </a:r>
            <a:r>
              <a:rPr lang="he-IL" dirty="0"/>
              <a:t> הלכות מעשר פרק ג הלכה טו </a:t>
            </a:r>
          </a:p>
          <a:p>
            <a:pPr marL="0" indent="0" algn="r" rtl="1">
              <a:buNone/>
            </a:pPr>
            <a:r>
              <a:rPr lang="he-IL" dirty="0"/>
              <a:t>ואם היה חם ביותר </a:t>
            </a:r>
            <a:r>
              <a:rPr lang="he-IL" dirty="0" err="1"/>
              <a:t>וכו</a:t>
            </a:r>
            <a:r>
              <a:rPr lang="he-IL" dirty="0"/>
              <a:t>'. איכא </a:t>
            </a:r>
            <a:r>
              <a:rPr lang="he-IL" dirty="0" err="1"/>
              <a:t>למידק</a:t>
            </a:r>
            <a:r>
              <a:rPr lang="he-IL" dirty="0"/>
              <a:t> </a:t>
            </a:r>
            <a:r>
              <a:rPr lang="he-IL" dirty="0" err="1"/>
              <a:t>דמשמע</a:t>
            </a:r>
            <a:r>
              <a:rPr lang="he-IL" dirty="0"/>
              <a:t> מדבריו </a:t>
            </a:r>
            <a:r>
              <a:rPr lang="he-IL" dirty="0" err="1"/>
              <a:t>דאפילו</a:t>
            </a:r>
            <a:r>
              <a:rPr lang="he-IL" dirty="0"/>
              <a:t> כלי שני מבשל ואנן </a:t>
            </a:r>
            <a:r>
              <a:rPr lang="he-IL" dirty="0" err="1"/>
              <a:t>קי"ל</a:t>
            </a:r>
            <a:r>
              <a:rPr lang="he-IL" dirty="0"/>
              <a:t> בכל </a:t>
            </a:r>
            <a:r>
              <a:rPr lang="he-IL" dirty="0" err="1"/>
              <a:t>דוכתא</a:t>
            </a:r>
            <a:r>
              <a:rPr lang="he-IL" dirty="0"/>
              <a:t> </a:t>
            </a:r>
            <a:r>
              <a:rPr lang="he-IL" dirty="0" err="1"/>
              <a:t>דכלי</a:t>
            </a:r>
            <a:r>
              <a:rPr lang="he-IL" dirty="0"/>
              <a:t> שני אינו מבשל?... </a:t>
            </a:r>
            <a:r>
              <a:rPr lang="he-IL" b="1" dirty="0"/>
              <a:t>עוד יש לתרץ </a:t>
            </a:r>
            <a:r>
              <a:rPr lang="he-IL" b="1" dirty="0" err="1"/>
              <a:t>דאע"ג</a:t>
            </a:r>
            <a:r>
              <a:rPr lang="he-IL" b="1" dirty="0"/>
              <a:t> </a:t>
            </a:r>
            <a:r>
              <a:rPr lang="he-IL" b="1" dirty="0" err="1"/>
              <a:t>דבעלמא</a:t>
            </a:r>
            <a:r>
              <a:rPr lang="he-IL" b="1" dirty="0"/>
              <a:t> בישול כלי שני לא </a:t>
            </a:r>
            <a:r>
              <a:rPr lang="he-IL" b="1" dirty="0" err="1"/>
              <a:t>חשיב</a:t>
            </a:r>
            <a:r>
              <a:rPr lang="he-IL" b="1" dirty="0"/>
              <a:t> בישול </a:t>
            </a:r>
            <a:r>
              <a:rPr lang="he-IL" b="1" dirty="0" err="1"/>
              <a:t>לענין</a:t>
            </a:r>
            <a:r>
              <a:rPr lang="he-IL" b="1" dirty="0"/>
              <a:t> קביעת מעשר </a:t>
            </a:r>
            <a:r>
              <a:rPr lang="he-IL" b="1" dirty="0" err="1"/>
              <a:t>הוקבע</a:t>
            </a:r>
            <a:r>
              <a:rPr lang="he-IL" b="1" dirty="0"/>
              <a:t> כיון שע"י בישול זה הוא מכשירו לאכילה נגמרה מלאכתו...</a:t>
            </a:r>
            <a:br>
              <a:rPr lang="he-IL" dirty="0"/>
            </a:br>
            <a:endParaRPr lang="he-IL" dirty="0"/>
          </a:p>
          <a:p>
            <a:pPr marL="0" indent="0" algn="r" rtl="1">
              <a:buNone/>
            </a:pPr>
            <a:r>
              <a:rPr lang="he-IL" dirty="0"/>
              <a:t>ר"י </a:t>
            </a:r>
            <a:r>
              <a:rPr lang="he-IL" dirty="0" err="1"/>
              <a:t>קורקוס</a:t>
            </a:r>
            <a:r>
              <a:rPr lang="he-IL" dirty="0"/>
              <a:t> הלכות מעשר פרק ג הלכה טו </a:t>
            </a:r>
          </a:p>
          <a:p>
            <a:pPr marL="0" indent="0" algn="r" rtl="1">
              <a:buNone/>
            </a:pPr>
            <a:r>
              <a:rPr lang="he-IL" dirty="0"/>
              <a:t>[טו] השמן משירד לעוקה </a:t>
            </a:r>
            <a:r>
              <a:rPr lang="he-IL" dirty="0" err="1"/>
              <a:t>וכו</a:t>
            </a:r>
            <a:r>
              <a:rPr lang="he-IL" dirty="0"/>
              <a:t>'. ... </a:t>
            </a:r>
            <a:r>
              <a:rPr lang="he-IL" b="1" dirty="0"/>
              <a:t>וחלק רבינו בכלי שני בין יד סולדת לאין יד סולדת ואעפ"י שבמשנה לא חלקו נראה שהוא מוסכם בירושלמי שלא התירו במשנה בכלי שני אלא כשאין היד סולדת</a:t>
            </a:r>
            <a:r>
              <a:rPr lang="he-IL" dirty="0"/>
              <a:t> ... ו</a:t>
            </a:r>
            <a:r>
              <a:rPr lang="he-IL" b="1" u="sng" dirty="0"/>
              <a:t>מאי </a:t>
            </a:r>
            <a:r>
              <a:rPr lang="he-IL" b="1" u="sng" dirty="0" err="1"/>
              <a:t>דנקט</a:t>
            </a:r>
            <a:r>
              <a:rPr lang="he-IL" b="1" u="sng" dirty="0"/>
              <a:t> </a:t>
            </a:r>
            <a:r>
              <a:rPr lang="he-IL" b="1" u="sng" dirty="0" err="1"/>
              <a:t>במתניתין</a:t>
            </a:r>
            <a:r>
              <a:rPr lang="he-IL" b="1" u="sng" dirty="0"/>
              <a:t> חלוק בין כלי ראשון לשני משום </a:t>
            </a:r>
            <a:r>
              <a:rPr lang="he-IL" b="1" u="sng" dirty="0" err="1"/>
              <a:t>דסתם</a:t>
            </a:r>
            <a:r>
              <a:rPr lang="he-IL" b="1" u="sng" dirty="0"/>
              <a:t> ראשון יד סולדת וסתם שני אין יד סולדת</a:t>
            </a:r>
            <a:r>
              <a:rPr lang="he-IL" dirty="0"/>
              <a:t> ורבינו לא התיר באין יד סולדת אלא בכלי שני וכן כתב לפי שכלי שני אינו מבשל גם לא כתב איסורו בפירוש ואם היה רבינו פוסק כר' יונה לא </a:t>
            </a:r>
            <a:r>
              <a:rPr lang="he-IL" dirty="0" err="1"/>
              <a:t>הוה</a:t>
            </a:r>
            <a:r>
              <a:rPr lang="he-IL" dirty="0"/>
              <a:t> שתיק מלהזכיר גזרה דרבי יונה </a:t>
            </a:r>
            <a:r>
              <a:rPr lang="he-IL" b="1" dirty="0"/>
              <a:t>ונראה </a:t>
            </a:r>
            <a:r>
              <a:rPr lang="he-IL" b="1" dirty="0" err="1"/>
              <a:t>דפסק</a:t>
            </a:r>
            <a:r>
              <a:rPr lang="he-IL" b="1" dirty="0"/>
              <a:t> רבינו כרבי בון </a:t>
            </a:r>
            <a:r>
              <a:rPr lang="he-IL" b="1" dirty="0" err="1"/>
              <a:t>דירושלמי</a:t>
            </a:r>
            <a:r>
              <a:rPr lang="he-IL" b="1" dirty="0"/>
              <a:t> אלא שסובר רבינו </a:t>
            </a:r>
            <a:r>
              <a:rPr lang="he-IL" b="1" dirty="0" err="1"/>
              <a:t>דסתם</a:t>
            </a:r>
            <a:r>
              <a:rPr lang="he-IL" b="1" dirty="0"/>
              <a:t> כלי שני כשהוא חם מותר לתת לתוכו עד שיתברר לן שהיד סולדת וסתם כלי ראשון כשהוא חם אסור עד שיתברר לן שאין היד סולדת</a:t>
            </a:r>
            <a:r>
              <a:rPr lang="he-IL" dirty="0"/>
              <a:t> ויתבאר עוד בזה פ"ה. </a:t>
            </a:r>
          </a:p>
        </p:txBody>
      </p:sp>
    </p:spTree>
    <p:extLst>
      <p:ext uri="{BB962C8B-B14F-4D97-AF65-F5344CB8AC3E}">
        <p14:creationId xmlns:p14="http://schemas.microsoft.com/office/powerpoint/2010/main" val="2669796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EEEC-D6E3-4531-AF17-854204C5FA15}"/>
              </a:ext>
            </a:extLst>
          </p:cNvPr>
          <p:cNvSpPr>
            <a:spLocks noGrp="1"/>
          </p:cNvSpPr>
          <p:nvPr>
            <p:ph type="title"/>
          </p:nvPr>
        </p:nvSpPr>
        <p:spPr/>
        <p:txBody>
          <a:bodyPr/>
          <a:lstStyle/>
          <a:p>
            <a:pPr algn="r" rtl="1"/>
            <a:r>
              <a:rPr lang="he-IL" dirty="0"/>
              <a:t>כלי שני שהיד </a:t>
            </a:r>
            <a:r>
              <a:rPr lang="he-IL" dirty="0" err="1"/>
              <a:t>נכוית</a:t>
            </a:r>
            <a:r>
              <a:rPr lang="he-IL" dirty="0"/>
              <a:t> בו - מבשל</a:t>
            </a:r>
            <a:endParaRPr lang="en-IL" dirty="0"/>
          </a:p>
        </p:txBody>
      </p:sp>
      <p:sp>
        <p:nvSpPr>
          <p:cNvPr id="3" name="Content Placeholder 2">
            <a:extLst>
              <a:ext uri="{FF2B5EF4-FFF2-40B4-BE49-F238E27FC236}">
                <a16:creationId xmlns:a16="http://schemas.microsoft.com/office/drawing/2014/main" id="{0A16090F-923F-4044-9FDD-81F6C6E635D4}"/>
              </a:ext>
            </a:extLst>
          </p:cNvPr>
          <p:cNvSpPr>
            <a:spLocks noGrp="1"/>
          </p:cNvSpPr>
          <p:nvPr>
            <p:ph idx="1"/>
          </p:nvPr>
        </p:nvSpPr>
        <p:spPr/>
        <p:txBody>
          <a:bodyPr>
            <a:normAutofit fontScale="70000" lnSpcReduction="20000"/>
          </a:bodyPr>
          <a:lstStyle/>
          <a:p>
            <a:pPr marL="0" indent="0" algn="r" rtl="1">
              <a:buNone/>
            </a:pPr>
            <a:r>
              <a:rPr lang="he-IL" dirty="0"/>
              <a:t>חכמת אדם שער איסור והיתר כלל נט סעיף ו </a:t>
            </a:r>
          </a:p>
          <a:p>
            <a:pPr marL="0" indent="0" algn="r" rtl="1">
              <a:buNone/>
            </a:pPr>
            <a:r>
              <a:rPr lang="he-IL" dirty="0"/>
              <a:t>חום כלי שני אפילו היד סולדת בו בדיעבד מותר ואין צריך אפילו קליפה במקום הפסד </a:t>
            </a:r>
            <a:r>
              <a:rPr lang="he-IL" dirty="0" err="1"/>
              <a:t>דכלי</a:t>
            </a:r>
            <a:r>
              <a:rPr lang="he-IL" dirty="0"/>
              <a:t> שני אינו מבליע ומפליט ...</a:t>
            </a:r>
            <a:r>
              <a:rPr lang="he-IL" b="1" u="sng" dirty="0"/>
              <a:t>ואם הוא חם כל כך שהיד </a:t>
            </a:r>
            <a:r>
              <a:rPr lang="he-IL" b="1" u="sng" dirty="0" err="1"/>
              <a:t>נכוית</a:t>
            </a:r>
            <a:r>
              <a:rPr lang="he-IL" b="1" u="sng" dirty="0"/>
              <a:t> אפילו בכלי שני מבשל</a:t>
            </a:r>
            <a:r>
              <a:rPr lang="he-IL" dirty="0"/>
              <a:t> (כן כתב הרמב"ם </a:t>
            </a:r>
            <a:r>
              <a:rPr lang="he-IL" dirty="0" err="1"/>
              <a:t>בהדיא</a:t>
            </a:r>
            <a:r>
              <a:rPr lang="he-IL" dirty="0"/>
              <a:t> בהלכות מעשרות ועיין בחיבורי שערי צדק פרק ב' סימן ט' בפרט </a:t>
            </a:r>
            <a:r>
              <a:rPr lang="he-IL" dirty="0" err="1"/>
              <a:t>שהרשב"א</a:t>
            </a:r>
            <a:r>
              <a:rPr lang="he-IL" dirty="0"/>
              <a:t> אוסר אפילו בדיעבד ביד סולדת בו וכן הסכים הפרי חדש)</a:t>
            </a:r>
          </a:p>
          <a:p>
            <a:pPr marL="0" indent="0" algn="r" rtl="1">
              <a:buNone/>
            </a:pPr>
            <a:r>
              <a:rPr lang="he-IL" dirty="0"/>
              <a:t>שערי צדק שער מצות הארץ בינת אדם פרק ב </a:t>
            </a:r>
          </a:p>
          <a:p>
            <a:pPr marL="0" indent="0" algn="r" rtl="1">
              <a:buNone/>
            </a:pPr>
            <a:r>
              <a:rPr lang="he-IL" dirty="0"/>
              <a:t>... חם כל כך כשנותן ידו לתוכו </a:t>
            </a:r>
            <a:r>
              <a:rPr lang="he-IL" dirty="0" err="1"/>
              <a:t>ונכוית</a:t>
            </a:r>
            <a:r>
              <a:rPr lang="he-IL" dirty="0"/>
              <a:t> בו, שהוא יותר חם משאין היד שולטות, כי פירוש אין היד שולטות בו נראה כשפושט ידו לתוכו אינו יכול להחזיק שם ומוציא תיכף אבל אינו </a:t>
            </a:r>
            <a:r>
              <a:rPr lang="he-IL" dirty="0" err="1"/>
              <a:t>נכוית</a:t>
            </a:r>
            <a:r>
              <a:rPr lang="he-IL" dirty="0"/>
              <a:t> בה. ... </a:t>
            </a:r>
            <a:r>
              <a:rPr lang="he-IL" b="1" dirty="0"/>
              <a:t>דר' יוסי </a:t>
            </a:r>
            <a:r>
              <a:rPr lang="he-IL" b="1" dirty="0" err="1"/>
              <a:t>סבירא</a:t>
            </a:r>
            <a:r>
              <a:rPr lang="he-IL" b="1" dirty="0"/>
              <a:t> ליה </a:t>
            </a:r>
            <a:r>
              <a:rPr lang="he-IL" b="1" dirty="0" err="1"/>
              <a:t>דהבישל</a:t>
            </a:r>
            <a:r>
              <a:rPr lang="he-IL" b="1" dirty="0"/>
              <a:t> מן התורה הוא כשהמים רותחין, אף כשאין היד </a:t>
            </a:r>
            <a:r>
              <a:rPr lang="he-IL" b="1" dirty="0" err="1"/>
              <a:t>נכוית</a:t>
            </a:r>
            <a:r>
              <a:rPr lang="he-IL" b="1" dirty="0"/>
              <a:t> בו, רק כשאין היד שולטות בו. והא </a:t>
            </a:r>
            <a:r>
              <a:rPr lang="he-IL" b="1" dirty="0" err="1"/>
              <a:t>דמחלק</a:t>
            </a:r>
            <a:r>
              <a:rPr lang="he-IL" b="1" dirty="0"/>
              <a:t> במתני' בין כלי ראשון לכלי שני הוא </a:t>
            </a:r>
            <a:r>
              <a:rPr lang="he-IL" b="1" dirty="0" err="1"/>
              <a:t>דסתם</a:t>
            </a:r>
            <a:r>
              <a:rPr lang="he-IL" b="1" dirty="0"/>
              <a:t> כלי ראשון אין היד שולטת, וסתם כלי שני היד שולטת</a:t>
            </a:r>
            <a:r>
              <a:rPr lang="he-IL" dirty="0"/>
              <a:t>. ... </a:t>
            </a:r>
            <a:r>
              <a:rPr lang="he-IL" b="1" dirty="0"/>
              <a:t>ורבי יונה פליג עליו וסובר </a:t>
            </a:r>
            <a:r>
              <a:rPr lang="he-IL" b="1" dirty="0" err="1"/>
              <a:t>דהבישול</a:t>
            </a:r>
            <a:r>
              <a:rPr lang="he-IL" b="1" dirty="0"/>
              <a:t> מן התורה הוא כשיהיה המים רותחים שנותן יד </a:t>
            </a:r>
            <a:r>
              <a:rPr lang="he-IL" b="1" dirty="0" err="1"/>
              <a:t>ונכוית</a:t>
            </a:r>
            <a:r>
              <a:rPr lang="he-IL" b="1" dirty="0"/>
              <a:t>, אבל כשהוא רק שאין היד שולטות אינו מבשל מן התורה, רק שעשו הרחקה לכלי ראשון, ואמרו </a:t>
            </a:r>
            <a:r>
              <a:rPr lang="he-IL" b="1" dirty="0" err="1"/>
              <a:t>דמבשל</a:t>
            </a:r>
            <a:r>
              <a:rPr lang="he-IL" b="1" dirty="0"/>
              <a:t> אף כשהוא רק אין היד שולטת, ולא עשו הרחקה לכלי שני ואינו מבשל כשהוא רק אין היד שולטת, ולכן חלקו במתני' בין כלי ראשון לכלי שני, אבל כשהכלי שני הוא רותח שנותן </a:t>
            </a:r>
            <a:r>
              <a:rPr lang="he-IL" b="1" dirty="0" err="1"/>
              <a:t>ונכוית</a:t>
            </a:r>
            <a:r>
              <a:rPr lang="he-IL" b="1" dirty="0"/>
              <a:t> מבשל גם כן אף שהוא כלי שני מפני שהוא בישול דאורייתא</a:t>
            </a:r>
            <a:r>
              <a:rPr lang="he-IL" dirty="0"/>
              <a:t>. וסובר כרבי </a:t>
            </a:r>
            <a:r>
              <a:rPr lang="he-IL" dirty="0" err="1"/>
              <a:t>יהודא</a:t>
            </a:r>
            <a:r>
              <a:rPr lang="he-IL" dirty="0"/>
              <a:t> </a:t>
            </a:r>
            <a:r>
              <a:rPr lang="he-IL" dirty="0" err="1"/>
              <a:t>דאמר</a:t>
            </a:r>
            <a:r>
              <a:rPr lang="he-IL" dirty="0"/>
              <a:t> לעיל עד כדי </a:t>
            </a:r>
            <a:r>
              <a:rPr lang="he-IL" dirty="0" err="1"/>
              <a:t>שיתן</a:t>
            </a:r>
            <a:r>
              <a:rPr lang="he-IL" dirty="0"/>
              <a:t> לתוכו </a:t>
            </a:r>
            <a:r>
              <a:rPr lang="he-IL" dirty="0" err="1"/>
              <a:t>ונכוית</a:t>
            </a:r>
            <a:r>
              <a:rPr lang="he-IL" dirty="0"/>
              <a:t>, </a:t>
            </a:r>
            <a:r>
              <a:rPr lang="he-IL" dirty="0" err="1"/>
              <a:t>דקאי</a:t>
            </a:r>
            <a:r>
              <a:rPr lang="he-IL" dirty="0"/>
              <a:t> על כלי שני כמו שפרשנו. ור' מנא מסייע גם כן </a:t>
            </a:r>
            <a:r>
              <a:rPr lang="he-IL" dirty="0" err="1"/>
              <a:t>לר</a:t>
            </a:r>
            <a:r>
              <a:rPr lang="he-IL" dirty="0"/>
              <a:t>' יונה. ולכן פסק הרמב"ם </a:t>
            </a:r>
            <a:r>
              <a:rPr lang="he-IL" dirty="0" err="1"/>
              <a:t>דכלי</a:t>
            </a:r>
            <a:r>
              <a:rPr lang="he-IL" dirty="0"/>
              <a:t> שני כשהוא רותח כשנותן לתוכו </a:t>
            </a:r>
            <a:r>
              <a:rPr lang="he-IL" dirty="0" err="1"/>
              <a:t>ונכוית</a:t>
            </a:r>
            <a:r>
              <a:rPr lang="he-IL" dirty="0"/>
              <a:t> מבשל. ועיין בהשמטות:</a:t>
            </a:r>
            <a:endParaRPr lang="en-IL" dirty="0"/>
          </a:p>
        </p:txBody>
      </p:sp>
    </p:spTree>
    <p:extLst>
      <p:ext uri="{BB962C8B-B14F-4D97-AF65-F5344CB8AC3E}">
        <p14:creationId xmlns:p14="http://schemas.microsoft.com/office/powerpoint/2010/main" val="3679366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567F622-2B53-47DF-8B96-17FEBC1B7AC0}"/>
              </a:ext>
            </a:extLst>
          </p:cNvPr>
          <p:cNvGraphicFramePr>
            <a:graphicFrameLocks noGrp="1"/>
          </p:cNvGraphicFramePr>
          <p:nvPr>
            <p:ph idx="1"/>
            <p:extLst>
              <p:ext uri="{D42A27DB-BD31-4B8C-83A1-F6EECF244321}">
                <p14:modId xmlns:p14="http://schemas.microsoft.com/office/powerpoint/2010/main" val="71815073"/>
              </p:ext>
            </p:extLst>
          </p:nvPr>
        </p:nvGraphicFramePr>
        <p:xfrm>
          <a:off x="838200" y="419100"/>
          <a:ext cx="10515600" cy="575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2612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74409-40E1-4E81-8E83-7442AC5C4FF3}"/>
              </a:ext>
            </a:extLst>
          </p:cNvPr>
          <p:cNvSpPr>
            <a:spLocks noGrp="1"/>
          </p:cNvSpPr>
          <p:nvPr>
            <p:ph type="title"/>
          </p:nvPr>
        </p:nvSpPr>
        <p:spPr/>
        <p:txBody>
          <a:bodyPr/>
          <a:lstStyle/>
          <a:p>
            <a:pPr algn="r" rtl="1"/>
            <a:r>
              <a:rPr lang="he-IL" dirty="0"/>
              <a:t>נ"מ- </a:t>
            </a:r>
            <a:r>
              <a:rPr lang="he-IL" dirty="0" err="1"/>
              <a:t>אמבטי</a:t>
            </a:r>
            <a:endParaRPr lang="en-IL" dirty="0"/>
          </a:p>
        </p:txBody>
      </p:sp>
      <p:sp>
        <p:nvSpPr>
          <p:cNvPr id="3" name="Content Placeholder 2">
            <a:extLst>
              <a:ext uri="{FF2B5EF4-FFF2-40B4-BE49-F238E27FC236}">
                <a16:creationId xmlns:a16="http://schemas.microsoft.com/office/drawing/2014/main" id="{9BA113D5-86E4-4D8A-B4A1-71CFAA30F775}"/>
              </a:ext>
            </a:extLst>
          </p:cNvPr>
          <p:cNvSpPr>
            <a:spLocks noGrp="1"/>
          </p:cNvSpPr>
          <p:nvPr>
            <p:ph idx="1"/>
          </p:nvPr>
        </p:nvSpPr>
        <p:spPr/>
        <p:txBody>
          <a:bodyPr>
            <a:normAutofit fontScale="70000" lnSpcReduction="20000"/>
          </a:bodyPr>
          <a:lstStyle/>
          <a:p>
            <a:pPr marL="0" indent="0" algn="r" rtl="1">
              <a:buNone/>
            </a:pPr>
            <a:r>
              <a:rPr lang="he-IL" dirty="0"/>
              <a:t>תלמוד בבלי מסכת שבת דף </a:t>
            </a:r>
            <a:r>
              <a:rPr lang="he-IL" dirty="0" err="1"/>
              <a:t>מב</a:t>
            </a:r>
            <a:r>
              <a:rPr lang="he-IL" dirty="0"/>
              <a:t> עמוד א </a:t>
            </a:r>
          </a:p>
          <a:p>
            <a:pPr marL="0" indent="0" algn="r" rtl="1">
              <a:buNone/>
            </a:pPr>
            <a:r>
              <a:rPr lang="he-IL" dirty="0"/>
              <a:t> תנו רבנן: נותן אדם חמין לתוך הצונן, ולא הצונן לתוך החמין, דברי בית שמאי. ובית הלל אומרים: בין חמין לתוך הצונן, ובין צונן לתוך החמין מותר. במה דברים אמורים - בכוס, </a:t>
            </a:r>
            <a:r>
              <a:rPr lang="he-IL" b="1" dirty="0"/>
              <a:t>אבל </a:t>
            </a:r>
            <a:r>
              <a:rPr lang="he-IL" b="1" dirty="0" err="1"/>
              <a:t>באמבטי</a:t>
            </a:r>
            <a:r>
              <a:rPr lang="he-IL" b="1" dirty="0"/>
              <a:t> - חמין לתוך הצונן. ולא צונן לתוך החמין.</a:t>
            </a:r>
            <a:r>
              <a:rPr lang="he-IL" dirty="0"/>
              <a:t> </a:t>
            </a:r>
          </a:p>
          <a:p>
            <a:pPr marL="0" indent="0" algn="r" rtl="1">
              <a:buNone/>
            </a:pPr>
            <a:br>
              <a:rPr lang="he-IL" dirty="0"/>
            </a:br>
            <a:r>
              <a:rPr lang="he-IL" dirty="0"/>
              <a:t>חידושי </a:t>
            </a:r>
            <a:r>
              <a:rPr lang="he-IL" dirty="0" err="1"/>
              <a:t>הר"ן</a:t>
            </a:r>
            <a:r>
              <a:rPr lang="he-IL" dirty="0"/>
              <a:t> מסכת שבת דף </a:t>
            </a:r>
            <a:r>
              <a:rPr lang="he-IL" dirty="0" err="1"/>
              <a:t>מב</a:t>
            </a:r>
            <a:r>
              <a:rPr lang="he-IL" dirty="0"/>
              <a:t> עמוד א </a:t>
            </a:r>
          </a:p>
          <a:p>
            <a:pPr marL="0" indent="0" algn="r" rtl="1">
              <a:buNone/>
            </a:pPr>
            <a:r>
              <a:rPr lang="he-IL" dirty="0"/>
              <a:t>אבל </a:t>
            </a:r>
            <a:r>
              <a:rPr lang="he-IL" dirty="0" err="1"/>
              <a:t>באמבטי</a:t>
            </a:r>
            <a:r>
              <a:rPr lang="he-IL" dirty="0"/>
              <a:t> שהוא </a:t>
            </a:r>
            <a:r>
              <a:rPr lang="he-IL" b="1" u="sng" dirty="0"/>
              <a:t>כלי ראשון</a:t>
            </a:r>
            <a:r>
              <a:rPr lang="he-IL" dirty="0"/>
              <a:t> חמין לתוך צונן כלו' שמערה </a:t>
            </a:r>
            <a:r>
              <a:rPr lang="he-IL" dirty="0" err="1"/>
              <a:t>מאמבטי</a:t>
            </a:r>
            <a:r>
              <a:rPr lang="he-IL" dirty="0"/>
              <a:t> חמין שבו לתוך מים צוננים שבכלי אחר מותר </a:t>
            </a:r>
            <a:r>
              <a:rPr lang="he-IL" dirty="0" err="1"/>
              <a:t>דעירוי</a:t>
            </a:r>
            <a:r>
              <a:rPr lang="he-IL" dirty="0"/>
              <a:t> </a:t>
            </a:r>
            <a:r>
              <a:rPr lang="he-IL" dirty="0" err="1"/>
              <a:t>דכלי</a:t>
            </a:r>
            <a:r>
              <a:rPr lang="he-IL" dirty="0"/>
              <a:t> ראשון לא </a:t>
            </a:r>
            <a:r>
              <a:rPr lang="he-IL" dirty="0" err="1"/>
              <a:t>חשיב</a:t>
            </a:r>
            <a:r>
              <a:rPr lang="he-IL" dirty="0"/>
              <a:t> לן ככלי ראשון כל שהוא (נפשך) [נשפך] לתוך הצונן. </a:t>
            </a:r>
          </a:p>
          <a:p>
            <a:pPr marL="0" indent="0" algn="r" rtl="1">
              <a:buNone/>
            </a:pPr>
            <a:br>
              <a:rPr lang="he-IL" dirty="0"/>
            </a:br>
            <a:r>
              <a:rPr lang="he-IL" dirty="0"/>
              <a:t>חידושי הרשב"א מסכת שבת דף </a:t>
            </a:r>
            <a:r>
              <a:rPr lang="he-IL" dirty="0" err="1"/>
              <a:t>מב</a:t>
            </a:r>
            <a:r>
              <a:rPr lang="he-IL" dirty="0"/>
              <a:t> עמוד א </a:t>
            </a:r>
          </a:p>
          <a:p>
            <a:pPr marL="0" indent="0" algn="r" rtl="1">
              <a:buNone/>
            </a:pPr>
            <a:r>
              <a:rPr lang="he-IL" dirty="0"/>
              <a:t>אבל </a:t>
            </a:r>
            <a:r>
              <a:rPr lang="he-IL" b="1" dirty="0" err="1"/>
              <a:t>באמבטי</a:t>
            </a:r>
            <a:r>
              <a:rPr lang="he-IL" b="1" dirty="0"/>
              <a:t> </a:t>
            </a:r>
            <a:r>
              <a:rPr lang="he-IL" b="1" dirty="0" err="1"/>
              <a:t>שעומדין</a:t>
            </a:r>
            <a:r>
              <a:rPr lang="he-IL" b="1" dirty="0"/>
              <a:t> לרחיצת אדם מחממן הרבה</a:t>
            </a:r>
            <a:r>
              <a:rPr lang="he-IL" dirty="0"/>
              <a:t> והלכך צונן לתוך חמין אסור לעולם </a:t>
            </a:r>
            <a:r>
              <a:rPr lang="he-IL" b="1" dirty="0"/>
              <a:t>שאי אפשר לבא לידי הפשר אלא לידי בישול</a:t>
            </a:r>
            <a:r>
              <a:rPr lang="he-IL" dirty="0"/>
              <a:t> ואפילו נתן </a:t>
            </a:r>
            <a:r>
              <a:rPr lang="he-IL" dirty="0" err="1"/>
              <a:t>באמבטי</a:t>
            </a:r>
            <a:r>
              <a:rPr lang="he-IL" dirty="0"/>
              <a:t> כדי מלואו, </a:t>
            </a:r>
            <a:r>
              <a:rPr lang="he-IL" b="1" u="sng" dirty="0"/>
              <a:t>ואף על פי שהוא כלי שני </a:t>
            </a:r>
            <a:r>
              <a:rPr lang="he-IL" dirty="0"/>
              <a:t>ובעלמא אינו מבשל </a:t>
            </a:r>
            <a:r>
              <a:rPr lang="he-IL" b="1" u="sng" dirty="0"/>
              <a:t>הכא שאני לפי שדרכן לחממן יותר </a:t>
            </a:r>
            <a:r>
              <a:rPr lang="he-IL" b="1" u="sng" dirty="0" err="1"/>
              <a:t>מדאי</a:t>
            </a:r>
            <a:r>
              <a:rPr lang="he-IL" b="1" u="sng" dirty="0"/>
              <a:t>,</a:t>
            </a:r>
            <a:r>
              <a:rPr lang="he-IL" dirty="0"/>
              <a:t> וספל כיוצא בו למאי דהוה </a:t>
            </a:r>
            <a:r>
              <a:rPr lang="he-IL" dirty="0" err="1"/>
              <a:t>סבירא</a:t>
            </a:r>
            <a:r>
              <a:rPr lang="he-IL" dirty="0"/>
              <a:t> ליה לרב יוסף מעיקרא, אבל </a:t>
            </a:r>
            <a:r>
              <a:rPr lang="he-IL" dirty="0" err="1"/>
              <a:t>במסקנא</a:t>
            </a:r>
            <a:r>
              <a:rPr lang="he-IL" dirty="0"/>
              <a:t> לא </a:t>
            </a:r>
            <a:r>
              <a:rPr lang="he-IL" dirty="0" err="1"/>
              <a:t>מדתני</a:t>
            </a:r>
            <a:r>
              <a:rPr lang="he-IL" dirty="0"/>
              <a:t> ר' </a:t>
            </a:r>
            <a:r>
              <a:rPr lang="he-IL" dirty="0" err="1"/>
              <a:t>חייא</a:t>
            </a:r>
            <a:r>
              <a:rPr lang="he-IL" dirty="0"/>
              <a:t> </a:t>
            </a:r>
            <a:r>
              <a:rPr lang="he-IL" b="1" dirty="0"/>
              <a:t>ספל אינו </a:t>
            </a:r>
            <a:r>
              <a:rPr lang="he-IL" b="1" dirty="0" err="1"/>
              <a:t>כאמבטי</a:t>
            </a:r>
            <a:r>
              <a:rPr lang="he-IL" b="1" dirty="0"/>
              <a:t>, דמים שבספל אינן חמין כל כך ואינו אלא ככוס והואיל וכלי שני הוא לעולם מותר שאינו בא אלא לידי הפשר,</a:t>
            </a:r>
            <a:r>
              <a:rPr lang="he-IL" dirty="0"/>
              <a:t> ואפילו היו מים שהיד סולדת בהן לאחר </a:t>
            </a:r>
            <a:r>
              <a:rPr lang="he-IL" dirty="0" err="1"/>
              <a:t>שנתערבו</a:t>
            </a:r>
            <a:r>
              <a:rPr lang="he-IL" dirty="0"/>
              <a:t> צונן לתוכן, אינו מחמת הצונן שיש בו להיות יד סולדת אלא מחמת הראשונים שלא </a:t>
            </a:r>
            <a:r>
              <a:rPr lang="he-IL" dirty="0" err="1"/>
              <a:t>נצטננו</a:t>
            </a:r>
            <a:r>
              <a:rPr lang="he-IL" dirty="0"/>
              <a:t>.</a:t>
            </a:r>
            <a:endParaRPr lang="en-IL" dirty="0"/>
          </a:p>
        </p:txBody>
      </p:sp>
    </p:spTree>
    <p:extLst>
      <p:ext uri="{BB962C8B-B14F-4D97-AF65-F5344CB8AC3E}">
        <p14:creationId xmlns:p14="http://schemas.microsoft.com/office/powerpoint/2010/main" val="489864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567F622-2B53-47DF-8B96-17FEBC1B7AC0}"/>
              </a:ext>
            </a:extLst>
          </p:cNvPr>
          <p:cNvGraphicFramePr>
            <a:graphicFrameLocks noGrp="1"/>
          </p:cNvGraphicFramePr>
          <p:nvPr>
            <p:ph idx="1"/>
            <p:extLst>
              <p:ext uri="{D42A27DB-BD31-4B8C-83A1-F6EECF244321}">
                <p14:modId xmlns:p14="http://schemas.microsoft.com/office/powerpoint/2010/main" val="1140066546"/>
              </p:ext>
            </p:extLst>
          </p:nvPr>
        </p:nvGraphicFramePr>
        <p:xfrm>
          <a:off x="838200" y="419100"/>
          <a:ext cx="10515600" cy="575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8185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6D7C196-8F30-466F-9F2D-8C8BB21E2DC3}"/>
              </a:ext>
            </a:extLst>
          </p:cNvPr>
          <p:cNvGraphicFramePr>
            <a:graphicFrameLocks noGrp="1"/>
          </p:cNvGraphicFramePr>
          <p:nvPr>
            <p:ph idx="1"/>
            <p:extLst>
              <p:ext uri="{D42A27DB-BD31-4B8C-83A1-F6EECF244321}">
                <p14:modId xmlns:p14="http://schemas.microsoft.com/office/powerpoint/2010/main" val="3437376329"/>
              </p:ext>
            </p:extLst>
          </p:nvPr>
        </p:nvGraphicFramePr>
        <p:xfrm>
          <a:off x="300038" y="400050"/>
          <a:ext cx="11639550" cy="6205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725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87414-A827-49C4-9BDE-3B8D7B232195}"/>
              </a:ext>
            </a:extLst>
          </p:cNvPr>
          <p:cNvSpPr>
            <a:spLocks noGrp="1"/>
          </p:cNvSpPr>
          <p:nvPr>
            <p:ph type="title"/>
          </p:nvPr>
        </p:nvSpPr>
        <p:spPr/>
        <p:txBody>
          <a:bodyPr/>
          <a:lstStyle/>
          <a:p>
            <a:pPr algn="r" rtl="1"/>
            <a:r>
              <a:rPr lang="he-IL" dirty="0"/>
              <a:t>נ"מ- קלי הבישול</a:t>
            </a:r>
            <a:endParaRPr lang="en-IL" dirty="0"/>
          </a:p>
        </p:txBody>
      </p:sp>
      <p:sp>
        <p:nvSpPr>
          <p:cNvPr id="3" name="Content Placeholder 2">
            <a:extLst>
              <a:ext uri="{FF2B5EF4-FFF2-40B4-BE49-F238E27FC236}">
                <a16:creationId xmlns:a16="http://schemas.microsoft.com/office/drawing/2014/main" id="{1445B74B-1973-4FFB-91B3-2F1A068A9830}"/>
              </a:ext>
            </a:extLst>
          </p:cNvPr>
          <p:cNvSpPr>
            <a:spLocks noGrp="1"/>
          </p:cNvSpPr>
          <p:nvPr>
            <p:ph idx="1"/>
          </p:nvPr>
        </p:nvSpPr>
        <p:spPr/>
        <p:txBody>
          <a:bodyPr>
            <a:normAutofit/>
          </a:bodyPr>
          <a:lstStyle/>
          <a:p>
            <a:pPr marL="0" indent="0" algn="r" rtl="1">
              <a:buNone/>
            </a:pPr>
            <a:r>
              <a:rPr lang="he-IL" dirty="0"/>
              <a:t>ספר יראים סימן רעד [דפוס ישן - קב] </a:t>
            </a:r>
          </a:p>
          <a:p>
            <a:pPr marL="0" indent="0" algn="r" rtl="1">
              <a:buNone/>
            </a:pPr>
            <a:r>
              <a:rPr lang="he-IL" b="1" u="sng" dirty="0"/>
              <a:t>ואין בישול תלוי לא בכלי ראשון ולא בכלי שני אך לפי שהוא דבר המתבשל פעמים שהוא דבר רך ומתבשל אף בכלי שני ויש דבר קשה שאפילו בכלי ראשון אינו מתבשל</a:t>
            </a:r>
            <a:r>
              <a:rPr lang="he-IL" b="1" dirty="0"/>
              <a:t> ויש דבר המתבשל בכלי ראשון ולא בכלי שני</a:t>
            </a:r>
            <a:r>
              <a:rPr lang="he-IL" dirty="0"/>
              <a:t> </a:t>
            </a:r>
            <a:r>
              <a:rPr lang="he-IL" dirty="0" err="1"/>
              <a:t>כדאמרי</a:t>
            </a:r>
            <a:r>
              <a:rPr lang="he-IL" dirty="0"/>
              <a:t>' בפ' כירה [מ"ב ב'] סבר רב יוסף </a:t>
            </a:r>
            <a:r>
              <a:rPr lang="he-IL" dirty="0" err="1"/>
              <a:t>למימר</a:t>
            </a:r>
            <a:r>
              <a:rPr lang="he-IL" dirty="0"/>
              <a:t> מלח כתבלין </a:t>
            </a:r>
            <a:r>
              <a:rPr lang="he-IL" dirty="0" err="1"/>
              <a:t>דכ"ר</a:t>
            </a:r>
            <a:r>
              <a:rPr lang="he-IL" dirty="0"/>
              <a:t> בשלה </a:t>
            </a:r>
            <a:r>
              <a:rPr lang="he-IL" dirty="0" err="1"/>
              <a:t>דכלי</a:t>
            </a:r>
            <a:r>
              <a:rPr lang="he-IL" dirty="0"/>
              <a:t> שני לא בשלה</a:t>
            </a:r>
            <a:endParaRPr lang="en-IL" dirty="0"/>
          </a:p>
        </p:txBody>
      </p:sp>
    </p:spTree>
    <p:extLst>
      <p:ext uri="{BB962C8B-B14F-4D97-AF65-F5344CB8AC3E}">
        <p14:creationId xmlns:p14="http://schemas.microsoft.com/office/powerpoint/2010/main" val="994413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8C676-7B09-4FE8-8D6A-1BA3ED430C79}"/>
              </a:ext>
            </a:extLst>
          </p:cNvPr>
          <p:cNvSpPr>
            <a:spLocks noGrp="1"/>
          </p:cNvSpPr>
          <p:nvPr>
            <p:ph type="title"/>
          </p:nvPr>
        </p:nvSpPr>
        <p:spPr/>
        <p:txBody>
          <a:bodyPr/>
          <a:lstStyle/>
          <a:p>
            <a:pPr algn="r" rtl="1"/>
            <a:r>
              <a:rPr lang="he-IL" dirty="0"/>
              <a:t>מקורו במשכן</a:t>
            </a:r>
            <a:endParaRPr lang="en-IL" dirty="0"/>
          </a:p>
        </p:txBody>
      </p:sp>
      <p:graphicFrame>
        <p:nvGraphicFramePr>
          <p:cNvPr id="4" name="Content Placeholder 3">
            <a:extLst>
              <a:ext uri="{FF2B5EF4-FFF2-40B4-BE49-F238E27FC236}">
                <a16:creationId xmlns:a16="http://schemas.microsoft.com/office/drawing/2014/main" id="{655D2275-01FC-4AB3-AAAC-7A21FD65EAEB}"/>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6475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572E07A-C306-4478-A04A-85CD2C65E3BE}"/>
              </a:ext>
            </a:extLst>
          </p:cNvPr>
          <p:cNvGraphicFramePr>
            <a:graphicFrameLocks noGrp="1"/>
          </p:cNvGraphicFramePr>
          <p:nvPr>
            <p:ph idx="1"/>
            <p:extLst>
              <p:ext uri="{D42A27DB-BD31-4B8C-83A1-F6EECF244321}">
                <p14:modId xmlns:p14="http://schemas.microsoft.com/office/powerpoint/2010/main" val="1160130251"/>
              </p:ext>
            </p:extLst>
          </p:nvPr>
        </p:nvGraphicFramePr>
        <p:xfrm>
          <a:off x="838200" y="400050"/>
          <a:ext cx="10515600" cy="5776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525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55D2275-01FC-4AB3-AAAC-7A21FD65EAEB}"/>
              </a:ext>
            </a:extLst>
          </p:cNvPr>
          <p:cNvGraphicFramePr>
            <a:graphicFrameLocks noGrp="1"/>
          </p:cNvGraphicFramePr>
          <p:nvPr>
            <p:ph idx="1"/>
            <p:extLst>
              <p:ext uri="{D42A27DB-BD31-4B8C-83A1-F6EECF244321}">
                <p14:modId xmlns:p14="http://schemas.microsoft.com/office/powerpoint/2010/main" val="714229810"/>
              </p:ext>
            </p:extLst>
          </p:nvPr>
        </p:nvGraphicFramePr>
        <p:xfrm>
          <a:off x="838199" y="490538"/>
          <a:ext cx="11053763" cy="6062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865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6A551-27B9-4843-9EA5-4392CB288C00}"/>
              </a:ext>
            </a:extLst>
          </p:cNvPr>
          <p:cNvSpPr>
            <a:spLocks noGrp="1"/>
          </p:cNvSpPr>
          <p:nvPr>
            <p:ph type="ctrTitle"/>
          </p:nvPr>
        </p:nvSpPr>
        <p:spPr/>
        <p:txBody>
          <a:bodyPr/>
          <a:lstStyle/>
          <a:p>
            <a:r>
              <a:rPr lang="he-IL" dirty="0"/>
              <a:t>כלי שני</a:t>
            </a:r>
            <a:endParaRPr lang="en-IL" dirty="0"/>
          </a:p>
        </p:txBody>
      </p:sp>
      <p:sp>
        <p:nvSpPr>
          <p:cNvPr id="3" name="Subtitle 2">
            <a:extLst>
              <a:ext uri="{FF2B5EF4-FFF2-40B4-BE49-F238E27FC236}">
                <a16:creationId xmlns:a16="http://schemas.microsoft.com/office/drawing/2014/main" id="{63268418-794A-4026-983B-4EBF099A2DF6}"/>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332796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2456B-F5CD-44BC-B122-7CF2EDF3968D}"/>
              </a:ext>
            </a:extLst>
          </p:cNvPr>
          <p:cNvSpPr>
            <a:spLocks noGrp="1"/>
          </p:cNvSpPr>
          <p:nvPr>
            <p:ph type="title"/>
          </p:nvPr>
        </p:nvSpPr>
        <p:spPr/>
        <p:txBody>
          <a:bodyPr/>
          <a:lstStyle/>
          <a:p>
            <a:pPr algn="r" rtl="1"/>
            <a:r>
              <a:rPr lang="he-IL" dirty="0"/>
              <a:t>כלי שני אינו מבשל</a:t>
            </a:r>
            <a:endParaRPr lang="en-IL" dirty="0"/>
          </a:p>
        </p:txBody>
      </p:sp>
      <p:sp>
        <p:nvSpPr>
          <p:cNvPr id="3" name="Content Placeholder 2">
            <a:extLst>
              <a:ext uri="{FF2B5EF4-FFF2-40B4-BE49-F238E27FC236}">
                <a16:creationId xmlns:a16="http://schemas.microsoft.com/office/drawing/2014/main" id="{A3C86E32-AD18-43D0-8CE9-8B9AFC75E701}"/>
              </a:ext>
            </a:extLst>
          </p:cNvPr>
          <p:cNvSpPr>
            <a:spLocks noGrp="1"/>
          </p:cNvSpPr>
          <p:nvPr>
            <p:ph idx="1"/>
          </p:nvPr>
        </p:nvSpPr>
        <p:spPr/>
        <p:txBody>
          <a:bodyPr>
            <a:normAutofit/>
          </a:bodyPr>
          <a:lstStyle/>
          <a:p>
            <a:pPr marL="0" indent="0" algn="r" rtl="1">
              <a:buNone/>
            </a:pPr>
            <a:r>
              <a:rPr lang="he-IL" dirty="0"/>
              <a:t>תלמוד בבלי מסכת שבת דף מ עמוד ב </a:t>
            </a:r>
          </a:p>
          <a:p>
            <a:pPr marL="0" indent="0" algn="r" rtl="1">
              <a:buNone/>
            </a:pPr>
            <a:r>
              <a:rPr lang="he-IL" dirty="0"/>
              <a:t> אמר רבי יצחק בר </a:t>
            </a:r>
            <a:r>
              <a:rPr lang="he-IL" dirty="0" err="1"/>
              <a:t>אבדימי</a:t>
            </a:r>
            <a:r>
              <a:rPr lang="he-IL" dirty="0"/>
              <a:t>: פעם אחת נכנסתי אחר רבי לבית המרחץ ובקשתי להניח לו פך של שמן </a:t>
            </a:r>
            <a:r>
              <a:rPr lang="he-IL" dirty="0" err="1"/>
              <a:t>באמבטי</a:t>
            </a:r>
            <a:r>
              <a:rPr lang="he-IL" dirty="0"/>
              <a:t>, ואמר לי: טול בכלי שני ותן. שמע מינה תלת, שמע מינה: שמן יש בו משום בשול, ושמע מינה</a:t>
            </a:r>
            <a:r>
              <a:rPr lang="he-IL" b="1" u="sng" dirty="0"/>
              <a:t>: כלי שני אינו מבשל</a:t>
            </a:r>
            <a:r>
              <a:rPr lang="he-IL" dirty="0"/>
              <a:t>, ושמע מינה: </a:t>
            </a:r>
            <a:r>
              <a:rPr lang="he-IL" dirty="0" err="1"/>
              <a:t>הפשרו</a:t>
            </a:r>
            <a:r>
              <a:rPr lang="he-IL" dirty="0"/>
              <a:t> זהו בשולו. </a:t>
            </a:r>
          </a:p>
          <a:p>
            <a:pPr marL="0" indent="0" algn="r" rtl="1">
              <a:buNone/>
            </a:pPr>
            <a:endParaRPr lang="he-IL" dirty="0"/>
          </a:p>
          <a:p>
            <a:pPr marL="0" indent="0" algn="r" rtl="1">
              <a:buNone/>
            </a:pPr>
            <a:r>
              <a:rPr lang="he-IL" dirty="0"/>
              <a:t>רש"י מסכת שבת דף מ עמוד ב</a:t>
            </a:r>
          </a:p>
          <a:p>
            <a:pPr marL="0" indent="0" algn="r" rtl="1">
              <a:buNone/>
            </a:pPr>
            <a:r>
              <a:rPr lang="he-IL" dirty="0"/>
              <a:t>בכלי שני - שיצטננו מעט, </a:t>
            </a:r>
            <a:r>
              <a:rPr lang="he-IL" dirty="0" err="1"/>
              <a:t>דכלי</a:t>
            </a:r>
            <a:r>
              <a:rPr lang="he-IL" dirty="0"/>
              <a:t> שני אינו מבשל ...</a:t>
            </a:r>
          </a:p>
        </p:txBody>
      </p:sp>
    </p:spTree>
    <p:extLst>
      <p:ext uri="{BB962C8B-B14F-4D97-AF65-F5344CB8AC3E}">
        <p14:creationId xmlns:p14="http://schemas.microsoft.com/office/powerpoint/2010/main" val="379537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878E0-03CC-4154-83A4-2C355C46101F}"/>
              </a:ext>
            </a:extLst>
          </p:cNvPr>
          <p:cNvSpPr>
            <a:spLocks noGrp="1"/>
          </p:cNvSpPr>
          <p:nvPr>
            <p:ph type="title"/>
          </p:nvPr>
        </p:nvSpPr>
        <p:spPr/>
        <p:txBody>
          <a:bodyPr/>
          <a:lstStyle/>
          <a:p>
            <a:pPr algn="r" rtl="1"/>
            <a:r>
              <a:rPr lang="he-IL" dirty="0"/>
              <a:t>אינו מבשל- במציאות</a:t>
            </a:r>
            <a:endParaRPr lang="en-IL" dirty="0"/>
          </a:p>
        </p:txBody>
      </p:sp>
      <p:sp>
        <p:nvSpPr>
          <p:cNvPr id="3" name="Content Placeholder 2">
            <a:extLst>
              <a:ext uri="{FF2B5EF4-FFF2-40B4-BE49-F238E27FC236}">
                <a16:creationId xmlns:a16="http://schemas.microsoft.com/office/drawing/2014/main" id="{9587899D-103E-41F2-8D23-0881B5DCC960}"/>
              </a:ext>
            </a:extLst>
          </p:cNvPr>
          <p:cNvSpPr>
            <a:spLocks noGrp="1"/>
          </p:cNvSpPr>
          <p:nvPr>
            <p:ph idx="1"/>
          </p:nvPr>
        </p:nvSpPr>
        <p:spPr/>
        <p:txBody>
          <a:bodyPr>
            <a:normAutofit fontScale="62500" lnSpcReduction="20000"/>
          </a:bodyPr>
          <a:lstStyle/>
          <a:p>
            <a:pPr marL="0" indent="0" algn="r" rtl="1">
              <a:buNone/>
            </a:pPr>
            <a:r>
              <a:rPr lang="he-IL" dirty="0"/>
              <a:t>חידושי הרשב"א מסכת שבת דף מ עמוד ב</a:t>
            </a:r>
            <a:endParaRPr lang="he-IL" b="0" dirty="0">
              <a:effectLst/>
            </a:endParaRPr>
          </a:p>
          <a:p>
            <a:pPr marL="0" indent="0" algn="r" rtl="1">
              <a:buNone/>
            </a:pPr>
            <a:r>
              <a:rPr lang="he-IL" dirty="0"/>
              <a:t>ועדיין קשה לי לפי </a:t>
            </a:r>
            <a:r>
              <a:rPr lang="he-IL" dirty="0" err="1"/>
              <a:t>גירסת</a:t>
            </a:r>
            <a:r>
              <a:rPr lang="he-IL" dirty="0"/>
              <a:t> הספרים והיא </a:t>
            </a:r>
            <a:r>
              <a:rPr lang="he-IL" dirty="0" err="1"/>
              <a:t>גירסתן</a:t>
            </a:r>
            <a:r>
              <a:rPr lang="he-IL" dirty="0"/>
              <a:t> של גאונים ז"ל הא </a:t>
            </a:r>
            <a:r>
              <a:rPr lang="he-IL" dirty="0" err="1"/>
              <a:t>דאמרינן</a:t>
            </a:r>
            <a:r>
              <a:rPr lang="he-IL" dirty="0"/>
              <a:t> בסמוך במעשה דר' יצחק בר </a:t>
            </a:r>
            <a:r>
              <a:rPr lang="he-IL" dirty="0" err="1"/>
              <a:t>אבדימי</a:t>
            </a:r>
            <a:r>
              <a:rPr lang="he-IL" dirty="0"/>
              <a:t> שנכנס אחר רבי לבית המרחץ ואמר לו טול בכלי שני ותן, </a:t>
            </a:r>
            <a:r>
              <a:rPr lang="he-IL" dirty="0" err="1"/>
              <a:t>ואמרינן</a:t>
            </a:r>
            <a:r>
              <a:rPr lang="he-IL" dirty="0"/>
              <a:t> שמע מינה תלת שמע מינה שמן יש בו משום בישול ושמע מינה כלי שני אינו מבשל ושמע מינה </a:t>
            </a:r>
            <a:r>
              <a:rPr lang="he-IL" dirty="0" err="1"/>
              <a:t>הפשרו</a:t>
            </a:r>
            <a:r>
              <a:rPr lang="he-IL" dirty="0"/>
              <a:t> לא זהו בישולו, </a:t>
            </a:r>
            <a:r>
              <a:rPr lang="he-IL" dirty="0" err="1"/>
              <a:t>אלמא</a:t>
            </a:r>
            <a:r>
              <a:rPr lang="he-IL" dirty="0"/>
              <a:t> אף על פי </a:t>
            </a:r>
            <a:r>
              <a:rPr lang="he-IL" dirty="0" err="1"/>
              <a:t>שהפשרו</a:t>
            </a:r>
            <a:r>
              <a:rPr lang="he-IL" dirty="0"/>
              <a:t> לא זהו בישולו, להפשירו בכלי ראשון לא, מפני שלא התירו להפשיר במקום הראוי לבשל גזירה שמא יבשל, אבל רש"י ורבותינו בעלי התוספות ז"ל גורסים שמע מינה </a:t>
            </a:r>
            <a:r>
              <a:rPr lang="he-IL" dirty="0" err="1"/>
              <a:t>הפשרו</a:t>
            </a:r>
            <a:r>
              <a:rPr lang="he-IL" dirty="0"/>
              <a:t> זהו בישולו, ולפי </a:t>
            </a:r>
            <a:r>
              <a:rPr lang="he-IL" dirty="0" err="1"/>
              <a:t>גירסתם</a:t>
            </a:r>
            <a:r>
              <a:rPr lang="he-IL" dirty="0"/>
              <a:t> אינו קשה עליו מה שהקשתי </a:t>
            </a:r>
            <a:endParaRPr lang="he-IL" b="0" dirty="0">
              <a:effectLst/>
            </a:endParaRPr>
          </a:p>
          <a:p>
            <a:pPr marL="0" indent="0" algn="r" rtl="1">
              <a:buNone/>
            </a:pPr>
            <a:br>
              <a:rPr lang="he-IL" b="0" dirty="0">
                <a:effectLst/>
              </a:rPr>
            </a:br>
            <a:r>
              <a:rPr lang="he-IL" dirty="0"/>
              <a:t>חידושי הרשב"א מסכת שבת דף </a:t>
            </a:r>
            <a:r>
              <a:rPr lang="he-IL" dirty="0" err="1"/>
              <a:t>מב</a:t>
            </a:r>
            <a:r>
              <a:rPr lang="he-IL" dirty="0"/>
              <a:t> עמוד א </a:t>
            </a:r>
            <a:endParaRPr lang="he-IL" b="0" dirty="0">
              <a:effectLst/>
            </a:endParaRPr>
          </a:p>
          <a:p>
            <a:pPr marL="0" indent="0" algn="r" rtl="1">
              <a:buNone/>
            </a:pPr>
            <a:r>
              <a:rPr lang="he-IL" dirty="0"/>
              <a:t>ובית הלל </a:t>
            </a:r>
            <a:r>
              <a:rPr lang="he-IL" dirty="0" err="1"/>
              <a:t>מתירין</a:t>
            </a:r>
            <a:r>
              <a:rPr lang="he-IL" dirty="0"/>
              <a:t> אפילו בצונן לתוך חמין </a:t>
            </a:r>
            <a:r>
              <a:rPr lang="he-IL" dirty="0" err="1"/>
              <a:t>דכלי</a:t>
            </a:r>
            <a:r>
              <a:rPr lang="he-IL" dirty="0"/>
              <a:t> שני אינו מבשל ואפילו נתן לתוכן </a:t>
            </a:r>
            <a:r>
              <a:rPr lang="he-IL" dirty="0" err="1"/>
              <a:t>צוננין</a:t>
            </a:r>
            <a:r>
              <a:rPr lang="he-IL" dirty="0"/>
              <a:t> </a:t>
            </a:r>
            <a:r>
              <a:rPr lang="he-IL" dirty="0" err="1"/>
              <a:t>מועטין</a:t>
            </a:r>
            <a:r>
              <a:rPr lang="he-IL" dirty="0"/>
              <a:t> דאין באין לתוכן לידי בישול אלא לידי הפשר… דמים שבספל אינן חמין כל כך ואינו אלא ככוס והואיל וכלי שני הוא לעולם מותר שאינו בא אלא לידי הפשר, ואפילו היו מים שהיד סולדת בהן לאחר </a:t>
            </a:r>
            <a:r>
              <a:rPr lang="he-IL" dirty="0" err="1"/>
              <a:t>שנתערבו</a:t>
            </a:r>
            <a:r>
              <a:rPr lang="he-IL" dirty="0"/>
              <a:t> צונן לתוכן, אינו מחמת הצונן שיש בו להיות יד סולדת אלא מחמת הראשונים שלא </a:t>
            </a:r>
            <a:r>
              <a:rPr lang="he-IL" dirty="0" err="1"/>
              <a:t>נצטננו</a:t>
            </a:r>
            <a:r>
              <a:rPr lang="he-IL" dirty="0"/>
              <a:t>.</a:t>
            </a:r>
            <a:br>
              <a:rPr lang="he-IL" b="0" dirty="0">
                <a:effectLst/>
              </a:rPr>
            </a:br>
            <a:br>
              <a:rPr lang="he-IL" b="0" dirty="0">
                <a:effectLst/>
              </a:rPr>
            </a:br>
            <a:r>
              <a:rPr lang="he-IL" dirty="0"/>
              <a:t>חידושי הריטב"א מסכת שבת דף מ עמוד ב</a:t>
            </a:r>
            <a:endParaRPr lang="he-IL" b="0" dirty="0">
              <a:effectLst/>
            </a:endParaRPr>
          </a:p>
          <a:p>
            <a:pPr marL="0" indent="0" algn="r" rtl="1">
              <a:buNone/>
            </a:pPr>
            <a:r>
              <a:rPr lang="he-IL" dirty="0" err="1"/>
              <a:t>גירסת</a:t>
            </a:r>
            <a:r>
              <a:rPr lang="he-IL" dirty="0"/>
              <a:t> הספרים והיא </a:t>
            </a:r>
            <a:r>
              <a:rPr lang="he-IL" dirty="0" err="1"/>
              <a:t>גירסת</a:t>
            </a:r>
            <a:r>
              <a:rPr lang="he-IL" dirty="0"/>
              <a:t> ר"ח ז"ל וש"מ </a:t>
            </a:r>
            <a:r>
              <a:rPr lang="he-IL" dirty="0" err="1"/>
              <a:t>הפשרו</a:t>
            </a:r>
            <a:r>
              <a:rPr lang="he-IL" dirty="0"/>
              <a:t> לא זהו בשולו. פירוש ולפיכך התיר לו </a:t>
            </a:r>
            <a:r>
              <a:rPr lang="he-IL" b="1" u="sng" dirty="0"/>
              <a:t>בכלי שני שאין בו </a:t>
            </a:r>
            <a:r>
              <a:rPr lang="he-IL" b="1" u="sng" dirty="0" err="1"/>
              <a:t>כח</a:t>
            </a:r>
            <a:r>
              <a:rPr lang="he-IL" b="1" u="sng" dirty="0"/>
              <a:t> אלא להפשיר</a:t>
            </a:r>
            <a:r>
              <a:rPr lang="he-IL" dirty="0"/>
              <a:t>, וא"ת ויתננו </a:t>
            </a:r>
            <a:r>
              <a:rPr lang="he-IL" dirty="0" err="1"/>
              <a:t>באמבטי</a:t>
            </a:r>
            <a:r>
              <a:rPr lang="he-IL" dirty="0"/>
              <a:t> עצמה כדי להפשיר </a:t>
            </a:r>
            <a:r>
              <a:rPr lang="he-IL" dirty="0" err="1"/>
              <a:t>מיהת</a:t>
            </a:r>
            <a:r>
              <a:rPr lang="he-IL" dirty="0"/>
              <a:t>, </a:t>
            </a:r>
            <a:r>
              <a:rPr lang="he-IL" dirty="0" err="1"/>
              <a:t>י"ל</a:t>
            </a:r>
            <a:r>
              <a:rPr lang="he-IL" dirty="0"/>
              <a:t> כיון </a:t>
            </a:r>
            <a:r>
              <a:rPr lang="he-IL" dirty="0" err="1"/>
              <a:t>דכלי</a:t>
            </a:r>
            <a:r>
              <a:rPr lang="he-IL" dirty="0"/>
              <a:t> ראשון שהוא ראוי לבשל בו אפי' להפשיר אסור בו </a:t>
            </a:r>
            <a:r>
              <a:rPr lang="he-IL" dirty="0" err="1"/>
              <a:t>וכדכתיבנא</a:t>
            </a:r>
            <a:r>
              <a:rPr lang="he-IL" dirty="0"/>
              <a:t> לעיל גבי מקום שהיד סולדת בו, </a:t>
            </a:r>
            <a:r>
              <a:rPr lang="he-IL" b="1" dirty="0"/>
              <a:t>ורש"י ז"ל גורס ש"מ </a:t>
            </a:r>
            <a:r>
              <a:rPr lang="he-IL" b="1" dirty="0" err="1"/>
              <a:t>הפשרו</a:t>
            </a:r>
            <a:r>
              <a:rPr lang="he-IL" b="1" dirty="0"/>
              <a:t> זהו בשולו, ולאו </a:t>
            </a:r>
            <a:r>
              <a:rPr lang="he-IL" b="1" dirty="0" err="1"/>
              <a:t>למימרא</a:t>
            </a:r>
            <a:r>
              <a:rPr lang="he-IL" b="1" dirty="0"/>
              <a:t> שיהא בישול ממש </a:t>
            </a:r>
            <a:r>
              <a:rPr lang="he-IL" b="1" u="sng" dirty="0" err="1"/>
              <a:t>דא"כ</a:t>
            </a:r>
            <a:r>
              <a:rPr lang="he-IL" b="1" u="sng" dirty="0"/>
              <a:t> אף בכלי שני אסור</a:t>
            </a:r>
            <a:r>
              <a:rPr lang="he-IL" dirty="0"/>
              <a:t>, אלא </a:t>
            </a:r>
            <a:r>
              <a:rPr lang="he-IL" dirty="0" err="1"/>
              <a:t>ה"ק</a:t>
            </a:r>
            <a:r>
              <a:rPr lang="he-IL" dirty="0"/>
              <a:t> </a:t>
            </a:r>
            <a:r>
              <a:rPr lang="he-IL" dirty="0" err="1"/>
              <a:t>דבמקום</a:t>
            </a:r>
            <a:r>
              <a:rPr lang="he-IL" dirty="0"/>
              <a:t> שראוי להתבשל אפי' </a:t>
            </a:r>
            <a:r>
              <a:rPr lang="he-IL" dirty="0" err="1"/>
              <a:t>הפשרו</a:t>
            </a:r>
            <a:r>
              <a:rPr lang="he-IL" dirty="0"/>
              <a:t> חשוב כבשולו לאסור, וכן </a:t>
            </a:r>
            <a:r>
              <a:rPr lang="he-IL" dirty="0" err="1"/>
              <a:t>פרש"י</a:t>
            </a:r>
            <a:r>
              <a:rPr lang="he-IL" dirty="0"/>
              <a:t> ז"ל, ושתי </a:t>
            </a:r>
            <a:r>
              <a:rPr lang="he-IL" dirty="0" err="1"/>
              <a:t>הגירסאות</a:t>
            </a:r>
            <a:r>
              <a:rPr lang="he-IL" dirty="0"/>
              <a:t> עולות בקנה אחד.</a:t>
            </a:r>
            <a:endParaRPr lang="en-IL" dirty="0"/>
          </a:p>
        </p:txBody>
      </p:sp>
    </p:spTree>
    <p:extLst>
      <p:ext uri="{BB962C8B-B14F-4D97-AF65-F5344CB8AC3E}">
        <p14:creationId xmlns:p14="http://schemas.microsoft.com/office/powerpoint/2010/main" val="329170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0F85-F025-4983-804F-AAFFEA7549AB}"/>
              </a:ext>
            </a:extLst>
          </p:cNvPr>
          <p:cNvSpPr>
            <a:spLocks noGrp="1"/>
          </p:cNvSpPr>
          <p:nvPr>
            <p:ph type="title"/>
          </p:nvPr>
        </p:nvSpPr>
        <p:spPr/>
        <p:txBody>
          <a:bodyPr/>
          <a:lstStyle/>
          <a:p>
            <a:pPr algn="r" rtl="1"/>
            <a:r>
              <a:rPr lang="he-IL" dirty="0"/>
              <a:t>אינו מבשל- דפנות מקררות</a:t>
            </a:r>
            <a:endParaRPr lang="en-IL" dirty="0"/>
          </a:p>
        </p:txBody>
      </p:sp>
      <p:sp>
        <p:nvSpPr>
          <p:cNvPr id="3" name="Content Placeholder 2">
            <a:extLst>
              <a:ext uri="{FF2B5EF4-FFF2-40B4-BE49-F238E27FC236}">
                <a16:creationId xmlns:a16="http://schemas.microsoft.com/office/drawing/2014/main" id="{9C4531A0-059A-4938-AB58-B87B23656B38}"/>
              </a:ext>
            </a:extLst>
          </p:cNvPr>
          <p:cNvSpPr>
            <a:spLocks noGrp="1"/>
          </p:cNvSpPr>
          <p:nvPr>
            <p:ph idx="1"/>
          </p:nvPr>
        </p:nvSpPr>
        <p:spPr/>
        <p:txBody>
          <a:bodyPr/>
          <a:lstStyle/>
          <a:p>
            <a:pPr marL="0" indent="0" algn="r" rtl="1">
              <a:buNone/>
            </a:pPr>
            <a:r>
              <a:rPr lang="he-IL" dirty="0"/>
              <a:t>תוספות מסכת שבת דף מ עמוד ב</a:t>
            </a:r>
            <a:endParaRPr lang="he-IL" b="0" dirty="0">
              <a:effectLst/>
            </a:endParaRPr>
          </a:p>
          <a:p>
            <a:pPr marL="0" indent="0" algn="r" rtl="1">
              <a:buNone/>
            </a:pPr>
            <a:r>
              <a:rPr lang="he-IL" dirty="0"/>
              <a:t>ושמע מינה כלי שני אינו מבשל - </a:t>
            </a:r>
            <a:r>
              <a:rPr lang="he-IL" dirty="0" err="1"/>
              <a:t>תימה</a:t>
            </a:r>
            <a:r>
              <a:rPr lang="he-IL" dirty="0"/>
              <a:t> מאי שנא כלי שני מכלי ראשון דאי יד סולדת אפי' כלי שני נמי ואי אין יד סולדת אפילו כלי ראשון נמי אינו מבשל ויש לומר לפי </a:t>
            </a:r>
            <a:r>
              <a:rPr lang="he-IL" b="1" dirty="0"/>
              <a:t>שכלי ראשון מתוך שעמד על האור </a:t>
            </a:r>
            <a:r>
              <a:rPr lang="he-IL" b="1" dirty="0" err="1"/>
              <a:t>דופנותיו</a:t>
            </a:r>
            <a:r>
              <a:rPr lang="he-IL" b="1" dirty="0"/>
              <a:t> חמין ומחזיק חומו זמן מרובה</a:t>
            </a:r>
            <a:r>
              <a:rPr lang="he-IL" dirty="0"/>
              <a:t> ולכך נתנו בו שיעור דכל זמן שהיד סולדת בו אסור </a:t>
            </a:r>
            <a:r>
              <a:rPr lang="he-IL" b="1" dirty="0"/>
              <a:t>אבל כלי שני אף על גב </a:t>
            </a:r>
            <a:r>
              <a:rPr lang="he-IL" b="1" dirty="0" err="1"/>
              <a:t>דיד</a:t>
            </a:r>
            <a:r>
              <a:rPr lang="he-IL" b="1" dirty="0"/>
              <a:t> סולדת בו מותר שאין </a:t>
            </a:r>
            <a:r>
              <a:rPr lang="he-IL" b="1" dirty="0" err="1"/>
              <a:t>דופנותיו</a:t>
            </a:r>
            <a:r>
              <a:rPr lang="he-IL" b="1" dirty="0"/>
              <a:t> חמין והולך ומתקרר</a:t>
            </a:r>
            <a:r>
              <a:rPr lang="he-IL" dirty="0"/>
              <a:t>.</a:t>
            </a:r>
            <a:endParaRPr lang="he-IL" b="0" dirty="0">
              <a:effectLst/>
            </a:endParaRPr>
          </a:p>
        </p:txBody>
      </p:sp>
    </p:spTree>
    <p:extLst>
      <p:ext uri="{BB962C8B-B14F-4D97-AF65-F5344CB8AC3E}">
        <p14:creationId xmlns:p14="http://schemas.microsoft.com/office/powerpoint/2010/main" val="2941443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54C61-DC9D-4C11-A02B-B07D0D6DB543}"/>
              </a:ext>
            </a:extLst>
          </p:cNvPr>
          <p:cNvSpPr>
            <a:spLocks noGrp="1"/>
          </p:cNvSpPr>
          <p:nvPr>
            <p:ph type="title"/>
          </p:nvPr>
        </p:nvSpPr>
        <p:spPr/>
        <p:txBody>
          <a:bodyPr/>
          <a:lstStyle/>
          <a:p>
            <a:pPr algn="r" rtl="1"/>
            <a:r>
              <a:rPr lang="he-IL" dirty="0"/>
              <a:t>אין מבשל- כיון שאינו על גבי האש</a:t>
            </a:r>
            <a:endParaRPr lang="en-IL" dirty="0"/>
          </a:p>
        </p:txBody>
      </p:sp>
      <p:sp>
        <p:nvSpPr>
          <p:cNvPr id="3" name="Content Placeholder 2">
            <a:extLst>
              <a:ext uri="{FF2B5EF4-FFF2-40B4-BE49-F238E27FC236}">
                <a16:creationId xmlns:a16="http://schemas.microsoft.com/office/drawing/2014/main" id="{EE411455-7B32-4F63-9051-C61A9FA36E6C}"/>
              </a:ext>
            </a:extLst>
          </p:cNvPr>
          <p:cNvSpPr>
            <a:spLocks noGrp="1"/>
          </p:cNvSpPr>
          <p:nvPr>
            <p:ph idx="1"/>
          </p:nvPr>
        </p:nvSpPr>
        <p:spPr/>
        <p:txBody>
          <a:bodyPr>
            <a:normAutofit fontScale="85000" lnSpcReduction="10000"/>
          </a:bodyPr>
          <a:lstStyle/>
          <a:p>
            <a:pPr marL="0" indent="0" algn="r" rtl="1">
              <a:buNone/>
            </a:pPr>
            <a:r>
              <a:rPr lang="he-IL" dirty="0"/>
              <a:t>תלמוד ירושלמי (</a:t>
            </a:r>
            <a:r>
              <a:rPr lang="he-IL" dirty="0" err="1"/>
              <a:t>וילנא</a:t>
            </a:r>
            <a:r>
              <a:rPr lang="he-IL" dirty="0"/>
              <a:t>) מסכת שבת פרק ג הלכה ד </a:t>
            </a:r>
            <a:endParaRPr lang="he-IL" b="0" dirty="0">
              <a:effectLst/>
            </a:endParaRPr>
          </a:p>
          <a:p>
            <a:pPr marL="0" indent="0" algn="r" rtl="1">
              <a:buNone/>
            </a:pPr>
            <a:r>
              <a:rPr lang="he-IL" dirty="0" err="1"/>
              <a:t>הכל</a:t>
            </a:r>
            <a:r>
              <a:rPr lang="he-IL" dirty="0"/>
              <a:t> </a:t>
            </a:r>
            <a:r>
              <a:rPr lang="he-IL" dirty="0" err="1"/>
              <a:t>מודין</a:t>
            </a:r>
            <a:r>
              <a:rPr lang="he-IL" dirty="0"/>
              <a:t> בכלי שני שהוא מותר. מה בין כלי ראשון מה בין כלי שני. </a:t>
            </a:r>
            <a:r>
              <a:rPr lang="he-IL" dirty="0" err="1"/>
              <a:t>א"ר</a:t>
            </a:r>
            <a:r>
              <a:rPr lang="he-IL" dirty="0"/>
              <a:t> יוסי כאן היד שולטת. וכאן אין היד שולטת. </a:t>
            </a:r>
            <a:r>
              <a:rPr lang="he-IL" dirty="0" err="1"/>
              <a:t>א"ר</a:t>
            </a:r>
            <a:r>
              <a:rPr lang="he-IL" dirty="0"/>
              <a:t> יונה כאן וכאן אין היד שולטת. אלא עשו הרחק לכלי ראשון ולא עשו הרחק לכלי שני. אמר רבי מנא ההן </a:t>
            </a:r>
            <a:r>
              <a:rPr lang="he-IL" dirty="0" err="1"/>
              <a:t>פינכא</a:t>
            </a:r>
            <a:r>
              <a:rPr lang="he-IL" dirty="0"/>
              <a:t> </a:t>
            </a:r>
            <a:r>
              <a:rPr lang="he-IL" dirty="0" err="1"/>
              <a:t>דאורזא</a:t>
            </a:r>
            <a:r>
              <a:rPr lang="he-IL" dirty="0"/>
              <a:t> מסייע ליה לאבא. ההן </a:t>
            </a:r>
            <a:r>
              <a:rPr lang="he-IL" dirty="0" err="1"/>
              <a:t>פינכא</a:t>
            </a:r>
            <a:r>
              <a:rPr lang="he-IL" dirty="0"/>
              <a:t> </a:t>
            </a:r>
            <a:r>
              <a:rPr lang="he-IL" dirty="0" err="1"/>
              <a:t>דגריסא</a:t>
            </a:r>
            <a:r>
              <a:rPr lang="he-IL" dirty="0"/>
              <a:t> מסייע ליה לאבא. </a:t>
            </a:r>
            <a:r>
              <a:rPr lang="he-IL" dirty="0" err="1"/>
              <a:t>דאת</a:t>
            </a:r>
            <a:r>
              <a:rPr lang="he-IL" dirty="0"/>
              <a:t> מפני ליה מן אתר לאתר ועד כדון הוא רותח:</a:t>
            </a:r>
            <a:endParaRPr lang="he-IL" b="0" dirty="0">
              <a:effectLst/>
            </a:endParaRPr>
          </a:p>
          <a:p>
            <a:pPr marL="0" indent="0" algn="r" rtl="1">
              <a:buNone/>
            </a:pPr>
            <a:br>
              <a:rPr lang="he-IL" dirty="0"/>
            </a:br>
            <a:r>
              <a:rPr lang="he-IL" dirty="0"/>
              <a:t>חידושי הרמב"ן מסכת עבודה זרה דף עד עמוד ב </a:t>
            </a:r>
          </a:p>
          <a:p>
            <a:pPr marL="0" indent="0" algn="r" rtl="1">
              <a:buNone/>
            </a:pPr>
            <a:r>
              <a:rPr lang="he-IL" dirty="0"/>
              <a:t>וענין הירושלמי שהביא קושיא הוא עליו ז"ל,... ופירושו ברור שר' יצחק בר </a:t>
            </a:r>
            <a:r>
              <a:rPr lang="he-IL" dirty="0" err="1"/>
              <a:t>גופנא</a:t>
            </a:r>
            <a:r>
              <a:rPr lang="he-IL" dirty="0"/>
              <a:t> בעי בכלי ראשון נמי דהיינו באלפס וקדירה שהעבירן מרותחין דמתני' אם עבר ועשה כן חייב הוא משום מבשל או לא, ופשט ליה שהוא פטור אבל אסור </a:t>
            </a:r>
            <a:r>
              <a:rPr lang="he-IL" b="1" u="sng" dirty="0"/>
              <a:t>שאין בישול ברור אלא באור מהלך תחתיו</a:t>
            </a:r>
            <a:r>
              <a:rPr lang="he-IL" dirty="0"/>
              <a:t>, וכך אמרו שם בירושלמי מה בין כלי ראשון מה בין כלי שני אמר ר' יוסי כאן היד שולטת בו כאן אין היד שולטת בו </a:t>
            </a:r>
            <a:r>
              <a:rPr lang="he-IL" dirty="0" err="1"/>
              <a:t>א"ר</a:t>
            </a:r>
            <a:r>
              <a:rPr lang="he-IL" dirty="0"/>
              <a:t> יונה כאן וכאן אין היד שולטת בו אלא עשו הרחק לכלי ראשון ולא עשו הרחק לכלי שני, ש"מ הרחקה מדבריהם הוא.</a:t>
            </a:r>
            <a:endParaRPr lang="en-IL" dirty="0"/>
          </a:p>
        </p:txBody>
      </p:sp>
    </p:spTree>
    <p:extLst>
      <p:ext uri="{BB962C8B-B14F-4D97-AF65-F5344CB8AC3E}">
        <p14:creationId xmlns:p14="http://schemas.microsoft.com/office/powerpoint/2010/main" val="4025634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E90A0-BF41-40D0-A356-1641834925AC}"/>
              </a:ext>
            </a:extLst>
          </p:cNvPr>
          <p:cNvSpPr>
            <a:spLocks noGrp="1"/>
          </p:cNvSpPr>
          <p:nvPr>
            <p:ph type="title"/>
          </p:nvPr>
        </p:nvSpPr>
        <p:spPr/>
        <p:txBody>
          <a:bodyPr/>
          <a:lstStyle/>
          <a:p>
            <a:pPr algn="r" rtl="1"/>
            <a:r>
              <a:rPr lang="he-IL" dirty="0"/>
              <a:t>תולדה </a:t>
            </a:r>
            <a:r>
              <a:rPr lang="he-IL" dirty="0" err="1"/>
              <a:t>דתולדה</a:t>
            </a:r>
            <a:r>
              <a:rPr lang="he-IL" dirty="0"/>
              <a:t> </a:t>
            </a:r>
            <a:r>
              <a:rPr lang="he-IL" dirty="0" err="1"/>
              <a:t>דאש</a:t>
            </a:r>
            <a:r>
              <a:rPr lang="he-IL" dirty="0"/>
              <a:t>- לא נחשב כאש</a:t>
            </a:r>
            <a:endParaRPr lang="en-IL" dirty="0"/>
          </a:p>
        </p:txBody>
      </p:sp>
      <p:sp>
        <p:nvSpPr>
          <p:cNvPr id="3" name="Content Placeholder 2">
            <a:extLst>
              <a:ext uri="{FF2B5EF4-FFF2-40B4-BE49-F238E27FC236}">
                <a16:creationId xmlns:a16="http://schemas.microsoft.com/office/drawing/2014/main" id="{BB050A4C-7FE2-41C9-B924-041CD7649AD0}"/>
              </a:ext>
            </a:extLst>
          </p:cNvPr>
          <p:cNvSpPr>
            <a:spLocks noGrp="1"/>
          </p:cNvSpPr>
          <p:nvPr>
            <p:ph idx="1"/>
          </p:nvPr>
        </p:nvSpPr>
        <p:spPr/>
        <p:txBody>
          <a:bodyPr>
            <a:normAutofit fontScale="62500" lnSpcReduction="20000"/>
          </a:bodyPr>
          <a:lstStyle/>
          <a:p>
            <a:pPr marL="0" indent="0" algn="r" rtl="1">
              <a:buNone/>
            </a:pPr>
            <a:r>
              <a:rPr lang="he-IL" dirty="0"/>
              <a:t>אור שמח הלכות שבת פרק ט הלכה ב </a:t>
            </a:r>
            <a:endParaRPr lang="he-IL" b="0" dirty="0">
              <a:effectLst/>
            </a:endParaRPr>
          </a:p>
          <a:p>
            <a:pPr marL="0" indent="0" algn="r" rtl="1">
              <a:buNone/>
            </a:pPr>
            <a:r>
              <a:rPr lang="he-IL" dirty="0"/>
              <a:t>[ב] שהמבשל בתולדות האור כמבשל באור עצמה.- הנה דע </a:t>
            </a:r>
            <a:r>
              <a:rPr lang="he-IL" dirty="0" err="1"/>
              <a:t>דכמה</a:t>
            </a:r>
            <a:r>
              <a:rPr lang="he-IL" dirty="0"/>
              <a:t> </a:t>
            </a:r>
            <a:r>
              <a:rPr lang="he-IL" dirty="0" err="1"/>
              <a:t>ענינים</a:t>
            </a:r>
            <a:r>
              <a:rPr lang="he-IL" dirty="0"/>
              <a:t> מצאנו </a:t>
            </a:r>
            <a:r>
              <a:rPr lang="he-IL" dirty="0" err="1"/>
              <a:t>דכח</a:t>
            </a:r>
            <a:r>
              <a:rPr lang="he-IL" dirty="0"/>
              <a:t> </a:t>
            </a:r>
            <a:r>
              <a:rPr lang="he-IL" dirty="0" err="1"/>
              <a:t>כחו</a:t>
            </a:r>
            <a:r>
              <a:rPr lang="he-IL" dirty="0"/>
              <a:t> לא </a:t>
            </a:r>
            <a:r>
              <a:rPr lang="he-IL" dirty="0" err="1"/>
              <a:t>חשיב</a:t>
            </a:r>
            <a:r>
              <a:rPr lang="he-IL" dirty="0"/>
              <a:t> כגופו, והוא </a:t>
            </a:r>
            <a:r>
              <a:rPr lang="he-IL" dirty="0" err="1"/>
              <a:t>לענין</a:t>
            </a:r>
            <a:r>
              <a:rPr lang="he-IL" dirty="0"/>
              <a:t> רציחה, במכות, דף ח' ע"א, </a:t>
            </a:r>
            <a:r>
              <a:rPr lang="he-IL" dirty="0" err="1"/>
              <a:t>דמאן</a:t>
            </a:r>
            <a:r>
              <a:rPr lang="he-IL" dirty="0"/>
              <a:t> </a:t>
            </a:r>
            <a:r>
              <a:rPr lang="he-IL" dirty="0" err="1"/>
              <a:t>דשדא</a:t>
            </a:r>
            <a:r>
              <a:rPr lang="he-IL" dirty="0"/>
              <a:t> </a:t>
            </a:r>
            <a:r>
              <a:rPr lang="he-IL" dirty="0" err="1"/>
              <a:t>פיסא</a:t>
            </a:r>
            <a:r>
              <a:rPr lang="he-IL" dirty="0"/>
              <a:t> </a:t>
            </a:r>
            <a:r>
              <a:rPr lang="he-IL" dirty="0" err="1"/>
              <a:t>לדיקלא</a:t>
            </a:r>
            <a:r>
              <a:rPr lang="he-IL" dirty="0"/>
              <a:t> ואתר תמרי ואזיל תמרי </a:t>
            </a:r>
            <a:r>
              <a:rPr lang="he-IL" dirty="0" err="1"/>
              <a:t>וקטיל</a:t>
            </a:r>
            <a:r>
              <a:rPr lang="he-IL" dirty="0"/>
              <a:t> </a:t>
            </a:r>
            <a:r>
              <a:rPr lang="he-IL" dirty="0" err="1"/>
              <a:t>כו</a:t>
            </a:r>
            <a:r>
              <a:rPr lang="he-IL" dirty="0"/>
              <a:t>' דהוי </a:t>
            </a:r>
            <a:r>
              <a:rPr lang="he-IL" dirty="0" err="1"/>
              <a:t>כח</a:t>
            </a:r>
            <a:r>
              <a:rPr lang="he-IL" dirty="0"/>
              <a:t> </a:t>
            </a:r>
            <a:r>
              <a:rPr lang="he-IL" dirty="0" err="1"/>
              <a:t>כחו</a:t>
            </a:r>
            <a:r>
              <a:rPr lang="he-IL" dirty="0"/>
              <a:t> ופטור, וכן בשבת מצאנו שחייב בזורק מרשות לרשות, </a:t>
            </a:r>
            <a:r>
              <a:rPr lang="he-IL" dirty="0" err="1"/>
              <a:t>וה"נ</a:t>
            </a:r>
            <a:r>
              <a:rPr lang="he-IL" dirty="0"/>
              <a:t> בזורק ועושה חבורה </a:t>
            </a:r>
            <a:r>
              <a:rPr lang="he-IL" b="1" dirty="0" err="1"/>
              <a:t>דמיחייב</a:t>
            </a:r>
            <a:r>
              <a:rPr lang="he-IL" b="1" dirty="0"/>
              <a:t> ע"י </a:t>
            </a:r>
            <a:r>
              <a:rPr lang="he-IL" b="1" dirty="0" err="1"/>
              <a:t>כחו</a:t>
            </a:r>
            <a:r>
              <a:rPr lang="he-IL" b="1" dirty="0"/>
              <a:t>, אבל ע"י </a:t>
            </a:r>
            <a:r>
              <a:rPr lang="he-IL" b="1" dirty="0" err="1"/>
              <a:t>כח</a:t>
            </a:r>
            <a:r>
              <a:rPr lang="he-IL" b="1" dirty="0"/>
              <a:t> </a:t>
            </a:r>
            <a:r>
              <a:rPr lang="he-IL" b="1" dirty="0" err="1"/>
              <a:t>כחו</a:t>
            </a:r>
            <a:r>
              <a:rPr lang="he-IL" b="1" dirty="0"/>
              <a:t> לא שמענו שיתחייב</a:t>
            </a:r>
            <a:r>
              <a:rPr lang="he-IL" dirty="0"/>
              <a:t>.... למדנו מזה </a:t>
            </a:r>
            <a:r>
              <a:rPr lang="he-IL" dirty="0" err="1"/>
              <a:t>דעל</a:t>
            </a:r>
            <a:r>
              <a:rPr lang="he-IL" dirty="0"/>
              <a:t> </a:t>
            </a:r>
            <a:r>
              <a:rPr lang="he-IL" dirty="0" err="1"/>
              <a:t>כח</a:t>
            </a:r>
            <a:r>
              <a:rPr lang="he-IL" dirty="0"/>
              <a:t> </a:t>
            </a:r>
            <a:r>
              <a:rPr lang="he-IL" dirty="0" err="1"/>
              <a:t>כחו</a:t>
            </a:r>
            <a:r>
              <a:rPr lang="he-IL" dirty="0"/>
              <a:t> אינו מתחייב גבי שבת, </a:t>
            </a:r>
            <a:r>
              <a:rPr lang="he-IL" b="1" dirty="0"/>
              <a:t>כיון שכן נראה דאף על גב </a:t>
            </a:r>
            <a:r>
              <a:rPr lang="he-IL" b="1" u="sng" dirty="0" err="1"/>
              <a:t>דתולדה</a:t>
            </a:r>
            <a:r>
              <a:rPr lang="he-IL" b="1" u="sng" dirty="0"/>
              <a:t> ראשונה הבאה מן האש חייב אם מבשל, מכל מקום על תולדה של התולדה</a:t>
            </a:r>
            <a:r>
              <a:rPr lang="he-IL" b="1" dirty="0"/>
              <a:t>, כמו דבר שנתחמם במים </a:t>
            </a:r>
            <a:r>
              <a:rPr lang="he-IL" b="1" dirty="0" err="1"/>
              <a:t>שהוחמו</a:t>
            </a:r>
            <a:r>
              <a:rPr lang="he-IL" b="1" dirty="0"/>
              <a:t> מן האש, כגון ברזל שבא בקדירה חמין ונתחמם, תו אי צלה בו ביצה </a:t>
            </a:r>
            <a:r>
              <a:rPr lang="he-IL" b="1" u="sng" dirty="0"/>
              <a:t>פטור, דהוי תולדה </a:t>
            </a:r>
            <a:r>
              <a:rPr lang="he-IL" b="1" u="sng" dirty="0" err="1"/>
              <a:t>דתולדה</a:t>
            </a:r>
            <a:r>
              <a:rPr lang="he-IL" b="1" dirty="0"/>
              <a:t>, וכמו שכח </a:t>
            </a:r>
            <a:r>
              <a:rPr lang="he-IL" b="1" dirty="0" err="1"/>
              <a:t>כחו</a:t>
            </a:r>
            <a:r>
              <a:rPr lang="he-IL" b="1" dirty="0"/>
              <a:t> לא </a:t>
            </a:r>
            <a:r>
              <a:rPr lang="he-IL" b="1" dirty="0" err="1"/>
              <a:t>חשיב</a:t>
            </a:r>
            <a:r>
              <a:rPr lang="he-IL" b="1" dirty="0"/>
              <a:t> כמו גוף הדבר כן תולדת </a:t>
            </a:r>
            <a:r>
              <a:rPr lang="he-IL" b="1" dirty="0" err="1"/>
              <a:t>תולדת</a:t>
            </a:r>
            <a:r>
              <a:rPr lang="he-IL" b="1" dirty="0"/>
              <a:t> האש לפי רחוק </a:t>
            </a:r>
            <a:r>
              <a:rPr lang="he-IL" b="1" dirty="0" err="1"/>
              <a:t>יחוסה</a:t>
            </a:r>
            <a:r>
              <a:rPr lang="he-IL" b="1" dirty="0"/>
              <a:t> אצל האש </a:t>
            </a:r>
            <a:r>
              <a:rPr lang="he-IL" b="1" dirty="0" err="1"/>
              <a:t>נפקע</a:t>
            </a:r>
            <a:r>
              <a:rPr lang="he-IL" b="1" dirty="0"/>
              <a:t> ממנה שם האש</a:t>
            </a:r>
            <a:r>
              <a:rPr lang="he-IL" dirty="0"/>
              <a:t>, </a:t>
            </a:r>
            <a:r>
              <a:rPr lang="he-IL" dirty="0" err="1"/>
              <a:t>והוי</a:t>
            </a:r>
            <a:r>
              <a:rPr lang="he-IL" dirty="0"/>
              <a:t> חומה כחום טבעי שאינו מסיבת האש, כמו חמי </a:t>
            </a:r>
            <a:r>
              <a:rPr lang="he-IL" dirty="0" err="1"/>
              <a:t>טבריא</a:t>
            </a:r>
            <a:r>
              <a:rPr lang="he-IL" dirty="0"/>
              <a:t>, </a:t>
            </a:r>
            <a:r>
              <a:rPr lang="he-IL" dirty="0" err="1"/>
              <a:t>ופוק</a:t>
            </a:r>
            <a:r>
              <a:rPr lang="he-IL" dirty="0"/>
              <a:t> חזי בפרק כיצד </a:t>
            </a:r>
            <a:r>
              <a:rPr lang="he-IL" dirty="0" err="1"/>
              <a:t>צולין</a:t>
            </a:r>
            <a:r>
              <a:rPr lang="he-IL" dirty="0"/>
              <a:t> (פסחים) דף ע"ה ע"א שקיל וטרי אם </a:t>
            </a:r>
            <a:r>
              <a:rPr lang="he-IL" dirty="0" err="1"/>
              <a:t>חשיב</a:t>
            </a:r>
            <a:r>
              <a:rPr lang="he-IL" dirty="0"/>
              <a:t> תולדות אש כאש, ובירושלמי שם (שם </a:t>
            </a:r>
            <a:r>
              <a:rPr lang="he-IL" dirty="0" err="1"/>
              <a:t>ה"ג</a:t>
            </a:r>
            <a:r>
              <a:rPr lang="he-IL" dirty="0"/>
              <a:t>) </a:t>
            </a:r>
            <a:r>
              <a:rPr lang="he-IL" dirty="0" err="1"/>
              <a:t>דפליגי</a:t>
            </a:r>
            <a:r>
              <a:rPr lang="he-IL" dirty="0"/>
              <a:t> רבן גמליאל ורבנן </a:t>
            </a:r>
            <a:r>
              <a:rPr lang="he-IL" dirty="0" err="1"/>
              <a:t>יעו"ש</a:t>
            </a:r>
            <a:r>
              <a:rPr lang="he-IL" dirty="0"/>
              <a:t>, אבל תולדה </a:t>
            </a:r>
            <a:r>
              <a:rPr lang="he-IL" dirty="0" err="1"/>
              <a:t>דתולדת</a:t>
            </a:r>
            <a:r>
              <a:rPr lang="he-IL" dirty="0"/>
              <a:t> אש לא </a:t>
            </a:r>
            <a:r>
              <a:rPr lang="he-IL" dirty="0" err="1"/>
              <a:t>חשיב</a:t>
            </a:r>
            <a:r>
              <a:rPr lang="he-IL" dirty="0"/>
              <a:t> אש בשום </a:t>
            </a:r>
            <a:r>
              <a:rPr lang="he-IL" dirty="0" err="1"/>
              <a:t>דוכתא</a:t>
            </a:r>
            <a:r>
              <a:rPr lang="he-IL" dirty="0"/>
              <a:t>, </a:t>
            </a:r>
            <a:r>
              <a:rPr lang="he-IL" dirty="0" err="1"/>
              <a:t>וז"ב</a:t>
            </a:r>
            <a:r>
              <a:rPr lang="he-IL" dirty="0"/>
              <a:t>.</a:t>
            </a:r>
            <a:br>
              <a:rPr lang="en-US" dirty="0"/>
            </a:br>
            <a:r>
              <a:rPr lang="he-IL" b="0" dirty="0">
                <a:effectLst/>
              </a:rPr>
              <a:t>וכיון שכן נראה לנו לומר בסברת הש"ס </a:t>
            </a:r>
            <a:r>
              <a:rPr lang="he-IL" b="0" dirty="0" err="1">
                <a:effectLst/>
              </a:rPr>
              <a:t>דקדירה</a:t>
            </a:r>
            <a:r>
              <a:rPr lang="he-IL" b="0" dirty="0">
                <a:effectLst/>
              </a:rPr>
              <a:t> </a:t>
            </a:r>
            <a:r>
              <a:rPr lang="he-IL" b="0" dirty="0" err="1">
                <a:effectLst/>
              </a:rPr>
              <a:t>דהיא</a:t>
            </a:r>
            <a:r>
              <a:rPr lang="he-IL" b="0" dirty="0">
                <a:effectLst/>
              </a:rPr>
              <a:t> עצמה מהני </a:t>
            </a:r>
            <a:r>
              <a:rPr lang="he-IL" b="0" dirty="0" err="1">
                <a:effectLst/>
              </a:rPr>
              <a:t>להבישול</a:t>
            </a:r>
            <a:r>
              <a:rPr lang="he-IL" b="0" dirty="0">
                <a:effectLst/>
              </a:rPr>
              <a:t>, עיין (פסחים) פרק כל שעה כ"ז ע"א </a:t>
            </a:r>
            <a:r>
              <a:rPr lang="he-IL" b="0" dirty="0" err="1">
                <a:effectLst/>
              </a:rPr>
              <a:t>דקדירה</a:t>
            </a:r>
            <a:r>
              <a:rPr lang="he-IL" b="0" dirty="0">
                <a:effectLst/>
              </a:rPr>
              <a:t> </a:t>
            </a:r>
            <a:r>
              <a:rPr lang="he-IL" b="0" dirty="0" err="1">
                <a:effectLst/>
              </a:rPr>
              <a:t>חשיב</a:t>
            </a:r>
            <a:r>
              <a:rPr lang="he-IL" b="0" dirty="0">
                <a:effectLst/>
              </a:rPr>
              <a:t> גורם, א"כ בכלי שני, אף כי איכא דבר המתבשל בכלי שני, </a:t>
            </a:r>
            <a:r>
              <a:rPr lang="he-IL" b="0" dirty="0" err="1">
                <a:effectLst/>
              </a:rPr>
              <a:t>וכלישנא</a:t>
            </a:r>
            <a:r>
              <a:rPr lang="he-IL" b="0" dirty="0">
                <a:effectLst/>
              </a:rPr>
              <a:t> קמא גבי מלח (שבת </a:t>
            </a:r>
            <a:r>
              <a:rPr lang="he-IL" b="0" dirty="0" err="1">
                <a:effectLst/>
              </a:rPr>
              <a:t>מב</a:t>
            </a:r>
            <a:r>
              <a:rPr lang="he-IL" b="0" dirty="0">
                <a:effectLst/>
              </a:rPr>
              <a:t>, ב), אם </a:t>
            </a:r>
            <a:r>
              <a:rPr lang="he-IL" b="0" dirty="0" err="1">
                <a:effectLst/>
              </a:rPr>
              <a:t>יהיב</a:t>
            </a:r>
            <a:r>
              <a:rPr lang="he-IL" b="0" dirty="0">
                <a:effectLst/>
              </a:rPr>
              <a:t> בכלי שני אינו חייב משום מבשל, </a:t>
            </a:r>
            <a:r>
              <a:rPr lang="he-IL" b="1" dirty="0" err="1">
                <a:effectLst/>
              </a:rPr>
              <a:t>דהמים</a:t>
            </a:r>
            <a:r>
              <a:rPr lang="he-IL" b="1" dirty="0">
                <a:effectLst/>
              </a:rPr>
              <a:t> של כלי ראשון </a:t>
            </a:r>
            <a:r>
              <a:rPr lang="he-IL" b="1" dirty="0" err="1">
                <a:effectLst/>
              </a:rPr>
              <a:t>הוחמו</a:t>
            </a:r>
            <a:r>
              <a:rPr lang="he-IL" b="1" dirty="0">
                <a:effectLst/>
              </a:rPr>
              <a:t> באור, </a:t>
            </a:r>
            <a:r>
              <a:rPr lang="he-IL" b="1" dirty="0" err="1">
                <a:effectLst/>
              </a:rPr>
              <a:t>והוי</a:t>
            </a:r>
            <a:r>
              <a:rPr lang="he-IL" b="1" dirty="0">
                <a:effectLst/>
              </a:rPr>
              <a:t> חום שלהן תולדת אש, </a:t>
            </a:r>
            <a:r>
              <a:rPr lang="he-IL" b="1" dirty="0" err="1">
                <a:effectLst/>
              </a:rPr>
              <a:t>ואח"ז</a:t>
            </a:r>
            <a:r>
              <a:rPr lang="he-IL" b="1" dirty="0">
                <a:effectLst/>
              </a:rPr>
              <a:t> מתחמם מתוכם הקדירה הכלי שני, וחום הכלי שני הוי תולדת </a:t>
            </a:r>
            <a:r>
              <a:rPr lang="he-IL" b="1" dirty="0" err="1">
                <a:effectLst/>
              </a:rPr>
              <a:t>תולדת</a:t>
            </a:r>
            <a:r>
              <a:rPr lang="he-IL" b="1" dirty="0">
                <a:effectLst/>
              </a:rPr>
              <a:t> האש</a:t>
            </a:r>
            <a:r>
              <a:rPr lang="he-IL" b="0" dirty="0">
                <a:effectLst/>
              </a:rPr>
              <a:t>, וחומה כחמי </a:t>
            </a:r>
            <a:r>
              <a:rPr lang="he-IL" b="0" dirty="0" err="1">
                <a:effectLst/>
              </a:rPr>
              <a:t>טבריא</a:t>
            </a:r>
            <a:r>
              <a:rPr lang="he-IL" b="0" dirty="0">
                <a:effectLst/>
              </a:rPr>
              <a:t>, וא"כ המלח מתבשל ע"י חום המים שחום שלהן תולדות אש ע"י חום הקדירה, דהוי חומה כחמי </a:t>
            </a:r>
            <a:r>
              <a:rPr lang="he-IL" b="0" dirty="0" err="1">
                <a:effectLst/>
              </a:rPr>
              <a:t>טבריא</a:t>
            </a:r>
            <a:r>
              <a:rPr lang="he-IL" b="0" dirty="0">
                <a:effectLst/>
              </a:rPr>
              <a:t>, ופטור משום מבשל.</a:t>
            </a:r>
          </a:p>
          <a:p>
            <a:pPr marL="0" indent="0" algn="r" rtl="1">
              <a:buNone/>
            </a:pPr>
            <a:endParaRPr lang="he-IL" b="0" dirty="0">
              <a:effectLst/>
            </a:endParaRPr>
          </a:p>
          <a:p>
            <a:pPr marL="0" indent="0" algn="r" rtl="1">
              <a:buNone/>
            </a:pPr>
            <a:br>
              <a:rPr lang="he-IL" b="0" dirty="0">
                <a:effectLst/>
              </a:rPr>
            </a:br>
            <a:endParaRPr lang="en-IL" dirty="0"/>
          </a:p>
        </p:txBody>
      </p:sp>
    </p:spTree>
    <p:extLst>
      <p:ext uri="{BB962C8B-B14F-4D97-AF65-F5344CB8AC3E}">
        <p14:creationId xmlns:p14="http://schemas.microsoft.com/office/powerpoint/2010/main" val="147949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41562-A3C8-4FEB-A24F-8CCB5346D9AA}"/>
              </a:ext>
            </a:extLst>
          </p:cNvPr>
          <p:cNvSpPr>
            <a:spLocks noGrp="1"/>
          </p:cNvSpPr>
          <p:nvPr>
            <p:ph type="title"/>
          </p:nvPr>
        </p:nvSpPr>
        <p:spPr/>
        <p:txBody>
          <a:bodyPr/>
          <a:lstStyle/>
          <a:p>
            <a:pPr algn="r" rtl="1"/>
            <a:r>
              <a:rPr lang="he-IL" dirty="0"/>
              <a:t>למה כלי שני אינו במשל? </a:t>
            </a:r>
            <a:endParaRPr lang="en-IL" dirty="0"/>
          </a:p>
        </p:txBody>
      </p:sp>
      <p:graphicFrame>
        <p:nvGraphicFramePr>
          <p:cNvPr id="4" name="Content Placeholder 3">
            <a:extLst>
              <a:ext uri="{FF2B5EF4-FFF2-40B4-BE49-F238E27FC236}">
                <a16:creationId xmlns:a16="http://schemas.microsoft.com/office/drawing/2014/main" id="{375620F3-6E58-45D8-820E-4A628BED6240}"/>
              </a:ext>
            </a:extLst>
          </p:cNvPr>
          <p:cNvGraphicFramePr>
            <a:graphicFrameLocks noGrp="1"/>
          </p:cNvGraphicFramePr>
          <p:nvPr>
            <p:ph idx="1"/>
            <p:extLst>
              <p:ext uri="{D42A27DB-BD31-4B8C-83A1-F6EECF244321}">
                <p14:modId xmlns:p14="http://schemas.microsoft.com/office/powerpoint/2010/main" val="42721372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7852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2605</Words>
  <Application>Microsoft Office PowerPoint</Application>
  <PresentationFormat>Widescreen</PresentationFormat>
  <Paragraphs>149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בישול בכלי ראשון</vt:lpstr>
      <vt:lpstr>PowerPoint Presentation</vt:lpstr>
      <vt:lpstr>כלי שני</vt:lpstr>
      <vt:lpstr>כלי שני אינו מבשל</vt:lpstr>
      <vt:lpstr>אינו מבשל- במציאות</vt:lpstr>
      <vt:lpstr>אינו מבשל- דפנות מקררות</vt:lpstr>
      <vt:lpstr>אין מבשל- כיון שאינו על גבי האש</vt:lpstr>
      <vt:lpstr>תולדה דתולדה דאש- לא נחשב כאש</vt:lpstr>
      <vt:lpstr>למה כלי שני אינו במשל? </vt:lpstr>
      <vt:lpstr>PowerPoint Presentation</vt:lpstr>
      <vt:lpstr>כלי שני אינו מבשל – במציאות</vt:lpstr>
      <vt:lpstr>כלי שני - מבשל</vt:lpstr>
      <vt:lpstr>כלי שני שהיד נכוית בו - מבשל</vt:lpstr>
      <vt:lpstr>PowerPoint Presentation</vt:lpstr>
      <vt:lpstr>נ"מ- אמבטי</vt:lpstr>
      <vt:lpstr>PowerPoint Presentation</vt:lpstr>
      <vt:lpstr>PowerPoint Presentation</vt:lpstr>
      <vt:lpstr>נ"מ- קלי הבישול</vt:lpstr>
      <vt:lpstr>מקורו במשכן</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כלי שני</dc:title>
  <dc:creator>Avigdor Rosensweig</dc:creator>
  <cp:lastModifiedBy>Avigdor Rosensweig</cp:lastModifiedBy>
  <cp:revision>2</cp:revision>
  <dcterms:created xsi:type="dcterms:W3CDTF">2020-06-17T11:14:12Z</dcterms:created>
  <dcterms:modified xsi:type="dcterms:W3CDTF">2020-06-28T16:58:48Z</dcterms:modified>
</cp:coreProperties>
</file>