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3" r:id="rId8"/>
    <p:sldId id="262" r:id="rId9"/>
    <p:sldId id="264" r:id="rId10"/>
    <p:sldId id="265" r:id="rId11"/>
    <p:sldId id="266" r:id="rId12"/>
    <p:sldId id="267" r:id="rId13"/>
    <p:sldId id="268" r:id="rId14"/>
    <p:sldId id="269" r:id="rId15"/>
    <p:sldId id="271" r:id="rId16"/>
    <p:sldId id="270" r:id="rId17"/>
    <p:sldId id="275" r:id="rId18"/>
    <p:sldId id="276" r:id="rId19"/>
    <p:sldId id="272" r:id="rId20"/>
    <p:sldId id="273" r:id="rId21"/>
    <p:sldId id="274" r:id="rId22"/>
    <p:sldId id="277" r:id="rId23"/>
  </p:sldIdLst>
  <p:sldSz cx="12192000" cy="6858000"/>
  <p:notesSz cx="6858000" cy="9144000"/>
  <p:defaultText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BB46C1-D8C4-40FE-8B2F-48CFBD507D0B}" v="2977" dt="2020-06-21T10:26:13.5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6" autoAdjust="0"/>
    <p:restoredTop sz="94660"/>
  </p:normalViewPr>
  <p:slideViewPr>
    <p:cSldViewPr snapToGrid="0">
      <p:cViewPr>
        <p:scale>
          <a:sx n="100" d="100"/>
          <a:sy n="100" d="100"/>
        </p:scale>
        <p:origin x="39" y="4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LiveId" clId="{78BB46C1-D8C4-40FE-8B2F-48CFBD507D0B}"/>
    <pc:docChg chg="undo custSel addSld delSld modSld">
      <pc:chgData name="Avigdor Rosensweig" userId="2c23bf757acee734" providerId="LiveId" clId="{78BB46C1-D8C4-40FE-8B2F-48CFBD507D0B}" dt="2020-06-21T10:26:13.546" v="3734" actId="20577"/>
      <pc:docMkLst>
        <pc:docMk/>
      </pc:docMkLst>
      <pc:sldChg chg="addSp delSp modSp mod">
        <pc:chgData name="Avigdor Rosensweig" userId="2c23bf757acee734" providerId="LiveId" clId="{78BB46C1-D8C4-40FE-8B2F-48CFBD507D0B}" dt="2020-06-16T09:57:33.624" v="971" actId="13249"/>
        <pc:sldMkLst>
          <pc:docMk/>
          <pc:sldMk cId="2256475147" sldId="257"/>
        </pc:sldMkLst>
        <pc:spChg chg="del">
          <ac:chgData name="Avigdor Rosensweig" userId="2c23bf757acee734" providerId="LiveId" clId="{78BB46C1-D8C4-40FE-8B2F-48CFBD507D0B}" dt="2020-06-16T09:56:08.895" v="759" actId="1032"/>
          <ac:spMkLst>
            <pc:docMk/>
            <pc:sldMk cId="2256475147" sldId="257"/>
            <ac:spMk id="3" creationId="{311813E7-CBED-4D77-ACE8-010A83125206}"/>
          </ac:spMkLst>
        </pc:spChg>
        <pc:graphicFrameChg chg="add mod modGraphic">
          <ac:chgData name="Avigdor Rosensweig" userId="2c23bf757acee734" providerId="LiveId" clId="{78BB46C1-D8C4-40FE-8B2F-48CFBD507D0B}" dt="2020-06-16T09:57:33.624" v="971" actId="13249"/>
          <ac:graphicFrameMkLst>
            <pc:docMk/>
            <pc:sldMk cId="2256475147" sldId="257"/>
            <ac:graphicFrameMk id="4" creationId="{655D2275-01FC-4AB3-AAAC-7A21FD65EAEB}"/>
          </ac:graphicFrameMkLst>
        </pc:graphicFrameChg>
      </pc:sldChg>
      <pc:sldChg chg="modSp mod">
        <pc:chgData name="Avigdor Rosensweig" userId="2c23bf757acee734" providerId="LiveId" clId="{78BB46C1-D8C4-40FE-8B2F-48CFBD507D0B}" dt="2020-06-16T09:55:31.400" v="758" actId="113"/>
        <pc:sldMkLst>
          <pc:docMk/>
          <pc:sldMk cId="954546695" sldId="258"/>
        </pc:sldMkLst>
        <pc:spChg chg="mod">
          <ac:chgData name="Avigdor Rosensweig" userId="2c23bf757acee734" providerId="LiveId" clId="{78BB46C1-D8C4-40FE-8B2F-48CFBD507D0B}" dt="2020-06-16T09:55:31.400" v="758" actId="113"/>
          <ac:spMkLst>
            <pc:docMk/>
            <pc:sldMk cId="954546695" sldId="258"/>
            <ac:spMk id="3" creationId="{76282FDF-8434-427D-BDFE-3260A9D7D571}"/>
          </ac:spMkLst>
        </pc:spChg>
      </pc:sldChg>
      <pc:sldChg chg="modSp mod">
        <pc:chgData name="Avigdor Rosensweig" userId="2c23bf757acee734" providerId="LiveId" clId="{78BB46C1-D8C4-40FE-8B2F-48CFBD507D0B}" dt="2020-06-16T09:46:30.366" v="85" actId="20577"/>
        <pc:sldMkLst>
          <pc:docMk/>
          <pc:sldMk cId="3908291974" sldId="261"/>
        </pc:sldMkLst>
        <pc:spChg chg="mod">
          <ac:chgData name="Avigdor Rosensweig" userId="2c23bf757acee734" providerId="LiveId" clId="{78BB46C1-D8C4-40FE-8B2F-48CFBD507D0B}" dt="2020-06-16T09:45:19.831" v="67" actId="948"/>
          <ac:spMkLst>
            <pc:docMk/>
            <pc:sldMk cId="3908291974" sldId="261"/>
            <ac:spMk id="2" creationId="{612CC142-E9A4-4763-AC60-84EE1C1DB071}"/>
          </ac:spMkLst>
        </pc:spChg>
        <pc:spChg chg="mod">
          <ac:chgData name="Avigdor Rosensweig" userId="2c23bf757acee734" providerId="LiveId" clId="{78BB46C1-D8C4-40FE-8B2F-48CFBD507D0B}" dt="2020-06-16T09:46:30.366" v="85" actId="20577"/>
          <ac:spMkLst>
            <pc:docMk/>
            <pc:sldMk cId="3908291974" sldId="261"/>
            <ac:spMk id="3" creationId="{5E464A1E-4E16-4D68-A5E6-365923FB07F9}"/>
          </ac:spMkLst>
        </pc:spChg>
      </pc:sldChg>
      <pc:sldChg chg="addSp delSp modSp new mod">
        <pc:chgData name="Avigdor Rosensweig" userId="2c23bf757acee734" providerId="LiveId" clId="{78BB46C1-D8C4-40FE-8B2F-48CFBD507D0B}" dt="2020-06-16T09:53:57.240" v="715" actId="20577"/>
        <pc:sldMkLst>
          <pc:docMk/>
          <pc:sldMk cId="1656483954" sldId="262"/>
        </pc:sldMkLst>
        <pc:spChg chg="del mod">
          <ac:chgData name="Avigdor Rosensweig" userId="2c23bf757acee734" providerId="LiveId" clId="{78BB46C1-D8C4-40FE-8B2F-48CFBD507D0B}" dt="2020-06-16T09:49:07.443" v="488" actId="478"/>
          <ac:spMkLst>
            <pc:docMk/>
            <pc:sldMk cId="1656483954" sldId="262"/>
            <ac:spMk id="2" creationId="{B52FE6DF-0707-4F27-8F25-C8549E003765}"/>
          </ac:spMkLst>
        </pc:spChg>
        <pc:spChg chg="del">
          <ac:chgData name="Avigdor Rosensweig" userId="2c23bf757acee734" providerId="LiveId" clId="{78BB46C1-D8C4-40FE-8B2F-48CFBD507D0B}" dt="2020-06-16T09:46:37.447" v="87" actId="1032"/>
          <ac:spMkLst>
            <pc:docMk/>
            <pc:sldMk cId="1656483954" sldId="262"/>
            <ac:spMk id="3" creationId="{70AB0BF0-F5D6-41B1-B2AF-09B986ACD43F}"/>
          </ac:spMkLst>
        </pc:spChg>
        <pc:graphicFrameChg chg="add mod modGraphic">
          <ac:chgData name="Avigdor Rosensweig" userId="2c23bf757acee734" providerId="LiveId" clId="{78BB46C1-D8C4-40FE-8B2F-48CFBD507D0B}" dt="2020-06-16T09:53:57.240" v="715" actId="20577"/>
          <ac:graphicFrameMkLst>
            <pc:docMk/>
            <pc:sldMk cId="1656483954" sldId="262"/>
            <ac:graphicFrameMk id="4" creationId="{0F38DE21-023E-4D58-B15D-7551B70C7636}"/>
          </ac:graphicFrameMkLst>
        </pc:graphicFrameChg>
      </pc:sldChg>
      <pc:sldChg chg="modSp new mod">
        <pc:chgData name="Avigdor Rosensweig" userId="2c23bf757acee734" providerId="LiveId" clId="{78BB46C1-D8C4-40FE-8B2F-48CFBD507D0B}" dt="2020-06-16T09:52:45.154" v="607" actId="115"/>
        <pc:sldMkLst>
          <pc:docMk/>
          <pc:sldMk cId="2983423021" sldId="263"/>
        </pc:sldMkLst>
        <pc:spChg chg="mod">
          <ac:chgData name="Avigdor Rosensweig" userId="2c23bf757acee734" providerId="LiveId" clId="{78BB46C1-D8C4-40FE-8B2F-48CFBD507D0B}" dt="2020-06-16T09:51:15.707" v="562" actId="20577"/>
          <ac:spMkLst>
            <pc:docMk/>
            <pc:sldMk cId="2983423021" sldId="263"/>
            <ac:spMk id="2" creationId="{A72B7427-7D03-4033-840E-9142318F9437}"/>
          </ac:spMkLst>
        </pc:spChg>
        <pc:spChg chg="mod">
          <ac:chgData name="Avigdor Rosensweig" userId="2c23bf757acee734" providerId="LiveId" clId="{78BB46C1-D8C4-40FE-8B2F-48CFBD507D0B}" dt="2020-06-16T09:52:45.154" v="607" actId="115"/>
          <ac:spMkLst>
            <pc:docMk/>
            <pc:sldMk cId="2983423021" sldId="263"/>
            <ac:spMk id="3" creationId="{4B884A17-88D1-48E9-A305-A18B3ED1C7BB}"/>
          </ac:spMkLst>
        </pc:spChg>
      </pc:sldChg>
      <pc:sldChg chg="modSp new mod">
        <pc:chgData name="Avigdor Rosensweig" userId="2c23bf757acee734" providerId="LiveId" clId="{78BB46C1-D8C4-40FE-8B2F-48CFBD507D0B}" dt="2020-06-16T10:15:21.432" v="999" actId="20577"/>
        <pc:sldMkLst>
          <pc:docMk/>
          <pc:sldMk cId="1576384292" sldId="264"/>
        </pc:sldMkLst>
        <pc:spChg chg="mod">
          <ac:chgData name="Avigdor Rosensweig" userId="2c23bf757acee734" providerId="LiveId" clId="{78BB46C1-D8C4-40FE-8B2F-48CFBD507D0B}" dt="2020-06-16T10:15:21.432" v="999" actId="20577"/>
          <ac:spMkLst>
            <pc:docMk/>
            <pc:sldMk cId="1576384292" sldId="264"/>
            <ac:spMk id="2" creationId="{4732B1E0-9BAA-44D5-AC53-9D479840719D}"/>
          </ac:spMkLst>
        </pc:spChg>
        <pc:spChg chg="mod">
          <ac:chgData name="Avigdor Rosensweig" userId="2c23bf757acee734" providerId="LiveId" clId="{78BB46C1-D8C4-40FE-8B2F-48CFBD507D0B}" dt="2020-06-16T10:15:14.286" v="982" actId="20577"/>
          <ac:spMkLst>
            <pc:docMk/>
            <pc:sldMk cId="1576384292" sldId="264"/>
            <ac:spMk id="3" creationId="{D2F49715-6E9B-4469-A181-0713BAE4235E}"/>
          </ac:spMkLst>
        </pc:spChg>
      </pc:sldChg>
      <pc:sldChg chg="addSp delSp modSp new mod">
        <pc:chgData name="Avigdor Rosensweig" userId="2c23bf757acee734" providerId="LiveId" clId="{78BB46C1-D8C4-40FE-8B2F-48CFBD507D0B}" dt="2020-06-16T10:20:18.571" v="1422" actId="207"/>
        <pc:sldMkLst>
          <pc:docMk/>
          <pc:sldMk cId="1506740432" sldId="265"/>
        </pc:sldMkLst>
        <pc:spChg chg="del">
          <ac:chgData name="Avigdor Rosensweig" userId="2c23bf757acee734" providerId="LiveId" clId="{78BB46C1-D8C4-40FE-8B2F-48CFBD507D0B}" dt="2020-06-16T10:19:11.066" v="1324" actId="478"/>
          <ac:spMkLst>
            <pc:docMk/>
            <pc:sldMk cId="1506740432" sldId="265"/>
            <ac:spMk id="2" creationId="{5B973F32-419E-4275-9266-EDE3D0841013}"/>
          </ac:spMkLst>
        </pc:spChg>
        <pc:spChg chg="del">
          <ac:chgData name="Avigdor Rosensweig" userId="2c23bf757acee734" providerId="LiveId" clId="{78BB46C1-D8C4-40FE-8B2F-48CFBD507D0B}" dt="2020-06-16T10:15:28.016" v="1001" actId="1032"/>
          <ac:spMkLst>
            <pc:docMk/>
            <pc:sldMk cId="1506740432" sldId="265"/>
            <ac:spMk id="3" creationId="{ABBA8E1A-B196-4605-9498-E8A230078536}"/>
          </ac:spMkLst>
        </pc:spChg>
        <pc:graphicFrameChg chg="add mod modGraphic">
          <ac:chgData name="Avigdor Rosensweig" userId="2c23bf757acee734" providerId="LiveId" clId="{78BB46C1-D8C4-40FE-8B2F-48CFBD507D0B}" dt="2020-06-16T10:20:18.571" v="1422" actId="207"/>
          <ac:graphicFrameMkLst>
            <pc:docMk/>
            <pc:sldMk cId="1506740432" sldId="265"/>
            <ac:graphicFrameMk id="4" creationId="{076AF92C-F207-46FB-AF4D-6AB7AF2307D8}"/>
          </ac:graphicFrameMkLst>
        </pc:graphicFrameChg>
      </pc:sldChg>
      <pc:sldChg chg="modSp new mod">
        <pc:chgData name="Avigdor Rosensweig" userId="2c23bf757acee734" providerId="LiveId" clId="{78BB46C1-D8C4-40FE-8B2F-48CFBD507D0B}" dt="2020-06-16T17:32:45.417" v="1476" actId="20577"/>
        <pc:sldMkLst>
          <pc:docMk/>
          <pc:sldMk cId="4023022898" sldId="266"/>
        </pc:sldMkLst>
        <pc:spChg chg="mod">
          <ac:chgData name="Avigdor Rosensweig" userId="2c23bf757acee734" providerId="LiveId" clId="{78BB46C1-D8C4-40FE-8B2F-48CFBD507D0B}" dt="2020-06-16T15:14:12.084" v="1457" actId="20577"/>
          <ac:spMkLst>
            <pc:docMk/>
            <pc:sldMk cId="4023022898" sldId="266"/>
            <ac:spMk id="2" creationId="{32D3BDCC-356B-4B12-A1B5-1D5238B9906E}"/>
          </ac:spMkLst>
        </pc:spChg>
        <pc:spChg chg="mod">
          <ac:chgData name="Avigdor Rosensweig" userId="2c23bf757acee734" providerId="LiveId" clId="{78BB46C1-D8C4-40FE-8B2F-48CFBD507D0B}" dt="2020-06-16T17:32:45.417" v="1476" actId="20577"/>
          <ac:spMkLst>
            <pc:docMk/>
            <pc:sldMk cId="4023022898" sldId="266"/>
            <ac:spMk id="3" creationId="{484E034A-942C-4898-9E8B-7C67774110D0}"/>
          </ac:spMkLst>
        </pc:spChg>
      </pc:sldChg>
      <pc:sldChg chg="modSp new mod">
        <pc:chgData name="Avigdor Rosensweig" userId="2c23bf757acee734" providerId="LiveId" clId="{78BB46C1-D8C4-40FE-8B2F-48CFBD507D0B}" dt="2020-06-16T17:34:56.021" v="1552" actId="20577"/>
        <pc:sldMkLst>
          <pc:docMk/>
          <pc:sldMk cId="632556937" sldId="267"/>
        </pc:sldMkLst>
        <pc:spChg chg="mod">
          <ac:chgData name="Avigdor Rosensweig" userId="2c23bf757acee734" providerId="LiveId" clId="{78BB46C1-D8C4-40FE-8B2F-48CFBD507D0B}" dt="2020-06-16T17:34:56.021" v="1552" actId="20577"/>
          <ac:spMkLst>
            <pc:docMk/>
            <pc:sldMk cId="632556937" sldId="267"/>
            <ac:spMk id="2" creationId="{A869F1BA-725B-486B-BC02-04726EE0BFDF}"/>
          </ac:spMkLst>
        </pc:spChg>
        <pc:spChg chg="mod">
          <ac:chgData name="Avigdor Rosensweig" userId="2c23bf757acee734" providerId="LiveId" clId="{78BB46C1-D8C4-40FE-8B2F-48CFBD507D0B}" dt="2020-06-16T17:34:30.521" v="1498" actId="20577"/>
          <ac:spMkLst>
            <pc:docMk/>
            <pc:sldMk cId="632556937" sldId="267"/>
            <ac:spMk id="3" creationId="{493B73DE-69F8-42DF-B847-8DB7B9B8D33D}"/>
          </ac:spMkLst>
        </pc:spChg>
      </pc:sldChg>
      <pc:sldChg chg="addSp delSp modSp new mod">
        <pc:chgData name="Avigdor Rosensweig" userId="2c23bf757acee734" providerId="LiveId" clId="{78BB46C1-D8C4-40FE-8B2F-48CFBD507D0B}" dt="2020-06-16T17:47:38.841" v="2203" actId="20577"/>
        <pc:sldMkLst>
          <pc:docMk/>
          <pc:sldMk cId="3280663937" sldId="268"/>
        </pc:sldMkLst>
        <pc:spChg chg="del">
          <ac:chgData name="Avigdor Rosensweig" userId="2c23bf757acee734" providerId="LiveId" clId="{78BB46C1-D8C4-40FE-8B2F-48CFBD507D0B}" dt="2020-06-16T17:37:27.302" v="1832" actId="478"/>
          <ac:spMkLst>
            <pc:docMk/>
            <pc:sldMk cId="3280663937" sldId="268"/>
            <ac:spMk id="2" creationId="{E7E256C6-CB04-4627-B31C-3450DCA1E49C}"/>
          </ac:spMkLst>
        </pc:spChg>
        <pc:spChg chg="del mod">
          <ac:chgData name="Avigdor Rosensweig" userId="2c23bf757acee734" providerId="LiveId" clId="{78BB46C1-D8C4-40FE-8B2F-48CFBD507D0B}" dt="2020-06-16T17:35:11.578" v="1554" actId="1032"/>
          <ac:spMkLst>
            <pc:docMk/>
            <pc:sldMk cId="3280663937" sldId="268"/>
            <ac:spMk id="3" creationId="{C3E050D2-B18A-488C-9CF1-4DCBC779DCF4}"/>
          </ac:spMkLst>
        </pc:spChg>
        <pc:graphicFrameChg chg="add mod modGraphic">
          <ac:chgData name="Avigdor Rosensweig" userId="2c23bf757acee734" providerId="LiveId" clId="{78BB46C1-D8C4-40FE-8B2F-48CFBD507D0B}" dt="2020-06-16T17:47:38.841" v="2203" actId="20577"/>
          <ac:graphicFrameMkLst>
            <pc:docMk/>
            <pc:sldMk cId="3280663937" sldId="268"/>
            <ac:graphicFrameMk id="4" creationId="{FDCBC492-9F9F-44F2-A813-60DCEF013B07}"/>
          </ac:graphicFrameMkLst>
        </pc:graphicFrameChg>
      </pc:sldChg>
      <pc:sldChg chg="modSp new mod">
        <pc:chgData name="Avigdor Rosensweig" userId="2c23bf757acee734" providerId="LiveId" clId="{78BB46C1-D8C4-40FE-8B2F-48CFBD507D0B}" dt="2020-06-16T17:38:39.732" v="1891" actId="113"/>
        <pc:sldMkLst>
          <pc:docMk/>
          <pc:sldMk cId="3768355786" sldId="269"/>
        </pc:sldMkLst>
        <pc:spChg chg="mod">
          <ac:chgData name="Avigdor Rosensweig" userId="2c23bf757acee734" providerId="LiveId" clId="{78BB46C1-D8C4-40FE-8B2F-48CFBD507D0B}" dt="2020-06-16T17:37:47.576" v="1878" actId="948"/>
          <ac:spMkLst>
            <pc:docMk/>
            <pc:sldMk cId="3768355786" sldId="269"/>
            <ac:spMk id="2" creationId="{DD75EF8E-32D7-440A-B442-F368F45FDE22}"/>
          </ac:spMkLst>
        </pc:spChg>
        <pc:spChg chg="mod">
          <ac:chgData name="Avigdor Rosensweig" userId="2c23bf757acee734" providerId="LiveId" clId="{78BB46C1-D8C4-40FE-8B2F-48CFBD507D0B}" dt="2020-06-16T17:38:39.732" v="1891" actId="113"/>
          <ac:spMkLst>
            <pc:docMk/>
            <pc:sldMk cId="3768355786" sldId="269"/>
            <ac:spMk id="3" creationId="{3C0AE071-A7B9-4C21-92EE-64F61B0F2B14}"/>
          </ac:spMkLst>
        </pc:spChg>
      </pc:sldChg>
      <pc:sldChg chg="addSp delSp modSp new mod">
        <pc:chgData name="Avigdor Rosensweig" userId="2c23bf757acee734" providerId="LiveId" clId="{78BB46C1-D8C4-40FE-8B2F-48CFBD507D0B}" dt="2020-06-16T17:51:51.668" v="2550" actId="113"/>
        <pc:sldMkLst>
          <pc:docMk/>
          <pc:sldMk cId="3274669980" sldId="270"/>
        </pc:sldMkLst>
        <pc:spChg chg="del">
          <ac:chgData name="Avigdor Rosensweig" userId="2c23bf757acee734" providerId="LiveId" clId="{78BB46C1-D8C4-40FE-8B2F-48CFBD507D0B}" dt="2020-06-16T17:49:37.637" v="2338" actId="478"/>
          <ac:spMkLst>
            <pc:docMk/>
            <pc:sldMk cId="3274669980" sldId="270"/>
            <ac:spMk id="2" creationId="{13A21F68-DDDF-4481-94E4-DB1D0C4E381D}"/>
          </ac:spMkLst>
        </pc:spChg>
        <pc:spChg chg="del">
          <ac:chgData name="Avigdor Rosensweig" userId="2c23bf757acee734" providerId="LiveId" clId="{78BB46C1-D8C4-40FE-8B2F-48CFBD507D0B}" dt="2020-06-16T17:39:03.430" v="1893" actId="1032"/>
          <ac:spMkLst>
            <pc:docMk/>
            <pc:sldMk cId="3274669980" sldId="270"/>
            <ac:spMk id="3" creationId="{44A07A8A-21CF-4202-80A2-342B8C6DC0F8}"/>
          </ac:spMkLst>
        </pc:spChg>
        <pc:graphicFrameChg chg="add mod modGraphic">
          <ac:chgData name="Avigdor Rosensweig" userId="2c23bf757acee734" providerId="LiveId" clId="{78BB46C1-D8C4-40FE-8B2F-48CFBD507D0B}" dt="2020-06-16T17:51:51.668" v="2550" actId="113"/>
          <ac:graphicFrameMkLst>
            <pc:docMk/>
            <pc:sldMk cId="3274669980" sldId="270"/>
            <ac:graphicFrameMk id="4" creationId="{4572E07A-C306-4478-A04A-85CD2C65E3BE}"/>
          </ac:graphicFrameMkLst>
        </pc:graphicFrameChg>
      </pc:sldChg>
      <pc:sldChg chg="addSp delSp modSp new mod">
        <pc:chgData name="Avigdor Rosensweig" userId="2c23bf757acee734" providerId="LiveId" clId="{78BB46C1-D8C4-40FE-8B2F-48CFBD507D0B}" dt="2020-06-16T17:51:37.909" v="2548" actId="313"/>
        <pc:sldMkLst>
          <pc:docMk/>
          <pc:sldMk cId="2925940230" sldId="271"/>
        </pc:sldMkLst>
        <pc:spChg chg="mod">
          <ac:chgData name="Avigdor Rosensweig" userId="2c23bf757acee734" providerId="LiveId" clId="{78BB46C1-D8C4-40FE-8B2F-48CFBD507D0B}" dt="2020-06-16T17:51:37.909" v="2548" actId="313"/>
          <ac:spMkLst>
            <pc:docMk/>
            <pc:sldMk cId="2925940230" sldId="271"/>
            <ac:spMk id="2" creationId="{80DE4FCC-DA82-46A1-8801-E7F67294B792}"/>
          </ac:spMkLst>
        </pc:spChg>
        <pc:spChg chg="del">
          <ac:chgData name="Avigdor Rosensweig" userId="2c23bf757acee734" providerId="LiveId" clId="{78BB46C1-D8C4-40FE-8B2F-48CFBD507D0B}" dt="2020-06-16T17:49:59.742" v="2341" actId="1032"/>
          <ac:spMkLst>
            <pc:docMk/>
            <pc:sldMk cId="2925940230" sldId="271"/>
            <ac:spMk id="3" creationId="{E5AA4894-7838-49FF-BD8B-844E84749406}"/>
          </ac:spMkLst>
        </pc:spChg>
        <pc:graphicFrameChg chg="add mod modGraphic">
          <ac:chgData name="Avigdor Rosensweig" userId="2c23bf757acee734" providerId="LiveId" clId="{78BB46C1-D8C4-40FE-8B2F-48CFBD507D0B}" dt="2020-06-16T17:51:10.913" v="2481" actId="20577"/>
          <ac:graphicFrameMkLst>
            <pc:docMk/>
            <pc:sldMk cId="2925940230" sldId="271"/>
            <ac:graphicFrameMk id="4" creationId="{32C00F72-6BA5-48AB-9CA5-A886DE51BD05}"/>
          </ac:graphicFrameMkLst>
        </pc:graphicFrameChg>
      </pc:sldChg>
      <pc:sldChg chg="new del">
        <pc:chgData name="Avigdor Rosensweig" userId="2c23bf757acee734" providerId="LiveId" clId="{78BB46C1-D8C4-40FE-8B2F-48CFBD507D0B}" dt="2020-06-16T17:52:35.557" v="2552" actId="47"/>
        <pc:sldMkLst>
          <pc:docMk/>
          <pc:sldMk cId="479884563" sldId="272"/>
        </pc:sldMkLst>
      </pc:sldChg>
      <pc:sldChg chg="modSp new mod">
        <pc:chgData name="Avigdor Rosensweig" userId="2c23bf757acee734" providerId="LiveId" clId="{78BB46C1-D8C4-40FE-8B2F-48CFBD507D0B}" dt="2020-06-16T18:14:56.588" v="2622" actId="27636"/>
        <pc:sldMkLst>
          <pc:docMk/>
          <pc:sldMk cId="1290501015" sldId="272"/>
        </pc:sldMkLst>
        <pc:spChg chg="mod">
          <ac:chgData name="Avigdor Rosensweig" userId="2c23bf757acee734" providerId="LiveId" clId="{78BB46C1-D8C4-40FE-8B2F-48CFBD507D0B}" dt="2020-06-16T18:11:19.285" v="2597" actId="20577"/>
          <ac:spMkLst>
            <pc:docMk/>
            <pc:sldMk cId="1290501015" sldId="272"/>
            <ac:spMk id="2" creationId="{2870C673-7D10-476C-B099-1DFF26DFBE4B}"/>
          </ac:spMkLst>
        </pc:spChg>
        <pc:spChg chg="mod">
          <ac:chgData name="Avigdor Rosensweig" userId="2c23bf757acee734" providerId="LiveId" clId="{78BB46C1-D8C4-40FE-8B2F-48CFBD507D0B}" dt="2020-06-16T18:14:56.588" v="2622" actId="27636"/>
          <ac:spMkLst>
            <pc:docMk/>
            <pc:sldMk cId="1290501015" sldId="272"/>
            <ac:spMk id="3" creationId="{0F6457C4-0B0F-46E4-8C22-E104EF1088AC}"/>
          </ac:spMkLst>
        </pc:spChg>
      </pc:sldChg>
      <pc:sldChg chg="modSp new mod">
        <pc:chgData name="Avigdor Rosensweig" userId="2c23bf757acee734" providerId="LiveId" clId="{78BB46C1-D8C4-40FE-8B2F-48CFBD507D0B}" dt="2020-06-16T18:17:30.094" v="2661" actId="948"/>
        <pc:sldMkLst>
          <pc:docMk/>
          <pc:sldMk cId="1217016709" sldId="273"/>
        </pc:sldMkLst>
        <pc:spChg chg="mod">
          <ac:chgData name="Avigdor Rosensweig" userId="2c23bf757acee734" providerId="LiveId" clId="{78BB46C1-D8C4-40FE-8B2F-48CFBD507D0B}" dt="2020-06-16T18:17:30.094" v="2661" actId="948"/>
          <ac:spMkLst>
            <pc:docMk/>
            <pc:sldMk cId="1217016709" sldId="273"/>
            <ac:spMk id="2" creationId="{D4A7CDAC-7098-45C9-B41D-45A4088CABF1}"/>
          </ac:spMkLst>
        </pc:spChg>
        <pc:spChg chg="mod">
          <ac:chgData name="Avigdor Rosensweig" userId="2c23bf757acee734" providerId="LiveId" clId="{78BB46C1-D8C4-40FE-8B2F-48CFBD507D0B}" dt="2020-06-16T18:17:21.215" v="2627" actId="12"/>
          <ac:spMkLst>
            <pc:docMk/>
            <pc:sldMk cId="1217016709" sldId="273"/>
            <ac:spMk id="3" creationId="{1F1628F2-4C21-4B38-A96F-26891F066F59}"/>
          </ac:spMkLst>
        </pc:spChg>
      </pc:sldChg>
      <pc:sldChg chg="modSp new mod">
        <pc:chgData name="Avigdor Rosensweig" userId="2c23bf757acee734" providerId="LiveId" clId="{78BB46C1-D8C4-40FE-8B2F-48CFBD507D0B}" dt="2020-06-16T18:22:48.034" v="2739" actId="113"/>
        <pc:sldMkLst>
          <pc:docMk/>
          <pc:sldMk cId="396270398" sldId="274"/>
        </pc:sldMkLst>
        <pc:spChg chg="mod">
          <ac:chgData name="Avigdor Rosensweig" userId="2c23bf757acee734" providerId="LiveId" clId="{78BB46C1-D8C4-40FE-8B2F-48CFBD507D0B}" dt="2020-06-16T18:20:04.347" v="2730" actId="948"/>
          <ac:spMkLst>
            <pc:docMk/>
            <pc:sldMk cId="396270398" sldId="274"/>
            <ac:spMk id="2" creationId="{B93E71FC-E008-4D1A-8CBC-A523DD764446}"/>
          </ac:spMkLst>
        </pc:spChg>
        <pc:spChg chg="mod">
          <ac:chgData name="Avigdor Rosensweig" userId="2c23bf757acee734" providerId="LiveId" clId="{78BB46C1-D8C4-40FE-8B2F-48CFBD507D0B}" dt="2020-06-16T18:22:48.034" v="2739" actId="113"/>
          <ac:spMkLst>
            <pc:docMk/>
            <pc:sldMk cId="396270398" sldId="274"/>
            <ac:spMk id="3" creationId="{AD15764F-C130-4F52-BD60-2545F6DAD920}"/>
          </ac:spMkLst>
        </pc:spChg>
      </pc:sldChg>
      <pc:sldChg chg="modSp new mod">
        <pc:chgData name="Avigdor Rosensweig" userId="2c23bf757acee734" providerId="LiveId" clId="{78BB46C1-D8C4-40FE-8B2F-48CFBD507D0B}" dt="2020-06-21T07:15:38.374" v="2789" actId="20577"/>
        <pc:sldMkLst>
          <pc:docMk/>
          <pc:sldMk cId="1105780980" sldId="275"/>
        </pc:sldMkLst>
        <pc:spChg chg="mod">
          <ac:chgData name="Avigdor Rosensweig" userId="2c23bf757acee734" providerId="LiveId" clId="{78BB46C1-D8C4-40FE-8B2F-48CFBD507D0B}" dt="2020-06-21T07:14:30.087" v="2758" actId="948"/>
          <ac:spMkLst>
            <pc:docMk/>
            <pc:sldMk cId="1105780980" sldId="275"/>
            <ac:spMk id="2" creationId="{06E689E3-9639-4879-8CE0-958BF2562482}"/>
          </ac:spMkLst>
        </pc:spChg>
        <pc:spChg chg="mod">
          <ac:chgData name="Avigdor Rosensweig" userId="2c23bf757acee734" providerId="LiveId" clId="{78BB46C1-D8C4-40FE-8B2F-48CFBD507D0B}" dt="2020-06-21T07:15:38.374" v="2789" actId="20577"/>
          <ac:spMkLst>
            <pc:docMk/>
            <pc:sldMk cId="1105780980" sldId="275"/>
            <ac:spMk id="3" creationId="{AE79912F-E4C0-4A16-8C9E-08F1B6A25E27}"/>
          </ac:spMkLst>
        </pc:spChg>
      </pc:sldChg>
      <pc:sldChg chg="modSp add">
        <pc:chgData name="Avigdor Rosensweig" userId="2c23bf757acee734" providerId="LiveId" clId="{78BB46C1-D8C4-40FE-8B2F-48CFBD507D0B}" dt="2020-06-21T10:16:32.595" v="2983" actId="20577"/>
        <pc:sldMkLst>
          <pc:docMk/>
          <pc:sldMk cId="308525901" sldId="276"/>
        </pc:sldMkLst>
        <pc:graphicFrameChg chg="mod">
          <ac:chgData name="Avigdor Rosensweig" userId="2c23bf757acee734" providerId="LiveId" clId="{78BB46C1-D8C4-40FE-8B2F-48CFBD507D0B}" dt="2020-06-21T10:16:32.595" v="2983" actId="20577"/>
          <ac:graphicFrameMkLst>
            <pc:docMk/>
            <pc:sldMk cId="308525901" sldId="276"/>
            <ac:graphicFrameMk id="4" creationId="{4572E07A-C306-4478-A04A-85CD2C65E3BE}"/>
          </ac:graphicFrameMkLst>
        </pc:graphicFrameChg>
      </pc:sldChg>
      <pc:sldChg chg="new del">
        <pc:chgData name="Avigdor Rosensweig" userId="2c23bf757acee734" providerId="LiveId" clId="{78BB46C1-D8C4-40FE-8B2F-48CFBD507D0B}" dt="2020-06-21T07:16:43.781" v="2791" actId="47"/>
        <pc:sldMkLst>
          <pc:docMk/>
          <pc:sldMk cId="580458657" sldId="276"/>
        </pc:sldMkLst>
      </pc:sldChg>
      <pc:sldChg chg="addSp delSp modSp new mod">
        <pc:chgData name="Avigdor Rosensweig" userId="2c23bf757acee734" providerId="LiveId" clId="{78BB46C1-D8C4-40FE-8B2F-48CFBD507D0B}" dt="2020-06-21T10:26:13.546" v="3734" actId="20577"/>
        <pc:sldMkLst>
          <pc:docMk/>
          <pc:sldMk cId="1449978942" sldId="277"/>
        </pc:sldMkLst>
        <pc:spChg chg="del">
          <ac:chgData name="Avigdor Rosensweig" userId="2c23bf757acee734" providerId="LiveId" clId="{78BB46C1-D8C4-40FE-8B2F-48CFBD507D0B}" dt="2020-06-21T10:23:08.073" v="3411" actId="478"/>
          <ac:spMkLst>
            <pc:docMk/>
            <pc:sldMk cId="1449978942" sldId="277"/>
            <ac:spMk id="2" creationId="{6853F4B5-095F-4053-8ED8-82A0895B401F}"/>
          </ac:spMkLst>
        </pc:spChg>
        <pc:spChg chg="del">
          <ac:chgData name="Avigdor Rosensweig" userId="2c23bf757acee734" providerId="LiveId" clId="{78BB46C1-D8C4-40FE-8B2F-48CFBD507D0B}" dt="2020-06-21T10:20:33.065" v="2985" actId="1032"/>
          <ac:spMkLst>
            <pc:docMk/>
            <pc:sldMk cId="1449978942" sldId="277"/>
            <ac:spMk id="3" creationId="{6902CD4F-08FF-40FE-B677-8B2F047AEC35}"/>
          </ac:spMkLst>
        </pc:spChg>
        <pc:graphicFrameChg chg="add mod modGraphic">
          <ac:chgData name="Avigdor Rosensweig" userId="2c23bf757acee734" providerId="LiveId" clId="{78BB46C1-D8C4-40FE-8B2F-48CFBD507D0B}" dt="2020-06-21T10:26:13.546" v="3734" actId="20577"/>
          <ac:graphicFrameMkLst>
            <pc:docMk/>
            <pc:sldMk cId="1449978942" sldId="277"/>
            <ac:graphicFrameMk id="4" creationId="{BB9CF5D8-F4DC-4A3E-8CB5-FCBA9FC5772C}"/>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797999-DE18-4B9B-B4EF-4A66DA48C91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DD3F098B-B7FB-4189-85B9-8B3D751D4BD2}">
      <dgm:prSet phldrT="[Text]"/>
      <dgm:spPr/>
      <dgm:t>
        <a:bodyPr/>
        <a:lstStyle/>
        <a:p>
          <a:r>
            <a:rPr lang="he-IL" dirty="0"/>
            <a:t>מלאכת בישול\אופה</a:t>
          </a:r>
          <a:endParaRPr lang="en-IL" dirty="0"/>
        </a:p>
      </dgm:t>
    </dgm:pt>
    <dgm:pt modelId="{3BA103B7-0085-4669-B6E8-91870A41A331}" type="parTrans" cxnId="{2DF59F24-DD2B-4B8D-81B7-A302693C2DE2}">
      <dgm:prSet/>
      <dgm:spPr/>
      <dgm:t>
        <a:bodyPr/>
        <a:lstStyle/>
        <a:p>
          <a:endParaRPr lang="en-IL"/>
        </a:p>
      </dgm:t>
    </dgm:pt>
    <dgm:pt modelId="{8154C323-BA58-4BC8-ACD6-CB69B9399BAF}" type="sibTrans" cxnId="{2DF59F24-DD2B-4B8D-81B7-A302693C2DE2}">
      <dgm:prSet/>
      <dgm:spPr/>
      <dgm:t>
        <a:bodyPr/>
        <a:lstStyle/>
        <a:p>
          <a:endParaRPr lang="en-IL"/>
        </a:p>
      </dgm:t>
    </dgm:pt>
    <dgm:pt modelId="{6BCF4BF4-A3DE-4A39-99EA-D54A32634C1E}">
      <dgm:prSet phldrT="[Text]"/>
      <dgm:spPr/>
      <dgm:t>
        <a:bodyPr/>
        <a:lstStyle/>
        <a:p>
          <a:r>
            <a:rPr lang="he-IL" dirty="0"/>
            <a:t>בישול</a:t>
          </a:r>
          <a:endParaRPr lang="en-IL" dirty="0"/>
        </a:p>
      </dgm:t>
    </dgm:pt>
    <dgm:pt modelId="{905B2BA2-C1A3-4D8B-B20B-ECAC22906861}" type="parTrans" cxnId="{37F4432D-625A-43FE-86C6-6453595EFABA}">
      <dgm:prSet/>
      <dgm:spPr/>
      <dgm:t>
        <a:bodyPr/>
        <a:lstStyle/>
        <a:p>
          <a:endParaRPr lang="en-IL"/>
        </a:p>
      </dgm:t>
    </dgm:pt>
    <dgm:pt modelId="{83EB6950-68EC-47EB-9D53-7EE69FCE576B}" type="sibTrans" cxnId="{37F4432D-625A-43FE-86C6-6453595EFABA}">
      <dgm:prSet/>
      <dgm:spPr/>
      <dgm:t>
        <a:bodyPr/>
        <a:lstStyle/>
        <a:p>
          <a:endParaRPr lang="en-IL"/>
        </a:p>
      </dgm:t>
    </dgm:pt>
    <dgm:pt modelId="{CFD83D11-4485-4C12-8641-9A4D123835E3}">
      <dgm:prSet phldrT="[Text]"/>
      <dgm:spPr/>
      <dgm:t>
        <a:bodyPr/>
        <a:lstStyle/>
        <a:p>
          <a:r>
            <a:rPr lang="en-US" dirty="0"/>
            <a:t>Cooking dyes in the creation of the </a:t>
          </a:r>
          <a:r>
            <a:rPr lang="he-IL" dirty="0"/>
            <a:t>משכן</a:t>
          </a:r>
          <a:endParaRPr lang="en-IL" dirty="0"/>
        </a:p>
      </dgm:t>
    </dgm:pt>
    <dgm:pt modelId="{E18D6A76-22AB-458B-9B72-87D92EB2A09F}" type="parTrans" cxnId="{6B51E56C-774D-4CF9-9951-9220436BBCFF}">
      <dgm:prSet/>
      <dgm:spPr/>
      <dgm:t>
        <a:bodyPr/>
        <a:lstStyle/>
        <a:p>
          <a:endParaRPr lang="en-IL"/>
        </a:p>
      </dgm:t>
    </dgm:pt>
    <dgm:pt modelId="{839870DC-C8D9-43DD-97CB-B55C8A9EEAF5}" type="sibTrans" cxnId="{6B51E56C-774D-4CF9-9951-9220436BBCFF}">
      <dgm:prSet/>
      <dgm:spPr/>
      <dgm:t>
        <a:bodyPr/>
        <a:lstStyle/>
        <a:p>
          <a:endParaRPr lang="en-IL"/>
        </a:p>
      </dgm:t>
    </dgm:pt>
    <dgm:pt modelId="{A898929E-52FA-40EE-B546-7CF667005A68}">
      <dgm:prSet phldrT="[Text]"/>
      <dgm:spPr/>
      <dgm:t>
        <a:bodyPr/>
        <a:lstStyle/>
        <a:p>
          <a:r>
            <a:rPr lang="he-IL" dirty="0"/>
            <a:t>אופה</a:t>
          </a:r>
          <a:endParaRPr lang="en-IL" dirty="0"/>
        </a:p>
      </dgm:t>
    </dgm:pt>
    <dgm:pt modelId="{93EF3349-3674-4341-8ACA-14EDF213AB97}" type="parTrans" cxnId="{1BEFA90F-EA29-4325-BD7D-EFD5DDC6F153}">
      <dgm:prSet/>
      <dgm:spPr/>
      <dgm:t>
        <a:bodyPr/>
        <a:lstStyle/>
        <a:p>
          <a:endParaRPr lang="en-IL"/>
        </a:p>
      </dgm:t>
    </dgm:pt>
    <dgm:pt modelId="{9F40953F-5C2E-400A-A5CD-DB5625B29906}" type="sibTrans" cxnId="{1BEFA90F-EA29-4325-BD7D-EFD5DDC6F153}">
      <dgm:prSet/>
      <dgm:spPr/>
      <dgm:t>
        <a:bodyPr/>
        <a:lstStyle/>
        <a:p>
          <a:endParaRPr lang="en-IL"/>
        </a:p>
      </dgm:t>
    </dgm:pt>
    <dgm:pt modelId="{40B62497-0BDB-4366-BC0E-421F2921DFB3}">
      <dgm:prSet phldrT="[Text]"/>
      <dgm:spPr/>
      <dgm:t>
        <a:bodyPr/>
        <a:lstStyle/>
        <a:p>
          <a:r>
            <a:rPr lang="en-US" dirty="0"/>
            <a:t>Baking the </a:t>
          </a:r>
          <a:r>
            <a:rPr lang="he-IL" dirty="0"/>
            <a:t>לחם הפנים</a:t>
          </a:r>
          <a:r>
            <a:rPr lang="en-US" dirty="0"/>
            <a:t> and the </a:t>
          </a:r>
          <a:r>
            <a:rPr lang="he-IL" dirty="0"/>
            <a:t>מנחות</a:t>
          </a:r>
          <a:endParaRPr lang="en-IL" dirty="0"/>
        </a:p>
      </dgm:t>
    </dgm:pt>
    <dgm:pt modelId="{264D105C-141D-4F43-8832-913BDC020CB4}" type="parTrans" cxnId="{5900F13D-0F44-47D4-AD7D-A027CB8E68F6}">
      <dgm:prSet/>
      <dgm:spPr/>
      <dgm:t>
        <a:bodyPr/>
        <a:lstStyle/>
        <a:p>
          <a:endParaRPr lang="en-IL"/>
        </a:p>
      </dgm:t>
    </dgm:pt>
    <dgm:pt modelId="{B95E0332-083D-4641-9512-2646898C20CD}" type="sibTrans" cxnId="{5900F13D-0F44-47D4-AD7D-A027CB8E68F6}">
      <dgm:prSet/>
      <dgm:spPr/>
      <dgm:t>
        <a:bodyPr/>
        <a:lstStyle/>
        <a:p>
          <a:endParaRPr lang="en-IL"/>
        </a:p>
      </dgm:t>
    </dgm:pt>
    <dgm:pt modelId="{8B34F0DF-353C-4AEF-9F08-1D0B6917A09F}">
      <dgm:prSet phldrT="[Text]"/>
      <dgm:spPr/>
      <dgm:t>
        <a:bodyPr/>
        <a:lstStyle/>
        <a:p>
          <a:r>
            <a:rPr lang="he-IL" dirty="0"/>
            <a:t>סידורה </a:t>
          </a:r>
          <a:r>
            <a:rPr lang="he-IL" dirty="0" err="1"/>
            <a:t>דפת</a:t>
          </a:r>
          <a:endParaRPr lang="en-IL" dirty="0"/>
        </a:p>
      </dgm:t>
    </dgm:pt>
    <dgm:pt modelId="{C323DACB-1D52-46E4-A292-11CB5A8E7CB2}" type="parTrans" cxnId="{A6932415-E923-4970-84F6-99E0095687A6}">
      <dgm:prSet/>
      <dgm:spPr/>
      <dgm:t>
        <a:bodyPr/>
        <a:lstStyle/>
        <a:p>
          <a:endParaRPr lang="en-IL"/>
        </a:p>
      </dgm:t>
    </dgm:pt>
    <dgm:pt modelId="{04965DE7-B874-4155-B265-42D07B03F305}" type="sibTrans" cxnId="{A6932415-E923-4970-84F6-99E0095687A6}">
      <dgm:prSet/>
      <dgm:spPr/>
      <dgm:t>
        <a:bodyPr/>
        <a:lstStyle/>
        <a:p>
          <a:endParaRPr lang="en-IL"/>
        </a:p>
      </dgm:t>
    </dgm:pt>
    <dgm:pt modelId="{0FD5520F-E373-4665-B786-81EBBF2ECDD5}" type="pres">
      <dgm:prSet presAssocID="{D9797999-DE18-4B9B-B4EF-4A66DA48C918}" presName="hierChild1" presStyleCnt="0">
        <dgm:presLayoutVars>
          <dgm:chPref val="1"/>
          <dgm:dir val="rev"/>
          <dgm:animOne val="branch"/>
          <dgm:animLvl val="lvl"/>
          <dgm:resizeHandles/>
        </dgm:presLayoutVars>
      </dgm:prSet>
      <dgm:spPr/>
    </dgm:pt>
    <dgm:pt modelId="{85D8FA27-3B13-4B9C-B9C7-73B31A415429}" type="pres">
      <dgm:prSet presAssocID="{DD3F098B-B7FB-4189-85B9-8B3D751D4BD2}" presName="hierRoot1" presStyleCnt="0"/>
      <dgm:spPr/>
    </dgm:pt>
    <dgm:pt modelId="{0A472CAC-A0A4-4DF6-A82E-39341848788F}" type="pres">
      <dgm:prSet presAssocID="{DD3F098B-B7FB-4189-85B9-8B3D751D4BD2}" presName="composite" presStyleCnt="0"/>
      <dgm:spPr/>
    </dgm:pt>
    <dgm:pt modelId="{3F044012-5BF2-455C-BBC7-C5575670D704}" type="pres">
      <dgm:prSet presAssocID="{DD3F098B-B7FB-4189-85B9-8B3D751D4BD2}" presName="background" presStyleLbl="node0" presStyleIdx="0" presStyleCnt="1"/>
      <dgm:spPr/>
    </dgm:pt>
    <dgm:pt modelId="{0F117314-0E1A-42BE-B89D-D3685DA73CAD}" type="pres">
      <dgm:prSet presAssocID="{DD3F098B-B7FB-4189-85B9-8B3D751D4BD2}" presName="text" presStyleLbl="fgAcc0" presStyleIdx="0" presStyleCnt="1">
        <dgm:presLayoutVars>
          <dgm:chPref val="3"/>
        </dgm:presLayoutVars>
      </dgm:prSet>
      <dgm:spPr/>
    </dgm:pt>
    <dgm:pt modelId="{2F637850-1D38-4ACB-BB79-7A6CC54803DC}" type="pres">
      <dgm:prSet presAssocID="{DD3F098B-B7FB-4189-85B9-8B3D751D4BD2}" presName="hierChild2" presStyleCnt="0"/>
      <dgm:spPr/>
    </dgm:pt>
    <dgm:pt modelId="{E7AEBE40-0C77-4836-B3FD-0112B8A4BB3E}" type="pres">
      <dgm:prSet presAssocID="{905B2BA2-C1A3-4D8B-B20B-ECAC22906861}" presName="Name10" presStyleLbl="parChTrans1D2" presStyleIdx="0" presStyleCnt="2"/>
      <dgm:spPr/>
    </dgm:pt>
    <dgm:pt modelId="{9ADCDC08-6F66-4A5C-9BAB-DC3B5A36A160}" type="pres">
      <dgm:prSet presAssocID="{6BCF4BF4-A3DE-4A39-99EA-D54A32634C1E}" presName="hierRoot2" presStyleCnt="0"/>
      <dgm:spPr/>
    </dgm:pt>
    <dgm:pt modelId="{BF5CC577-1054-45FA-8FD9-D737933793BF}" type="pres">
      <dgm:prSet presAssocID="{6BCF4BF4-A3DE-4A39-99EA-D54A32634C1E}" presName="composite2" presStyleCnt="0"/>
      <dgm:spPr/>
    </dgm:pt>
    <dgm:pt modelId="{1626722C-B415-474B-AA98-169B3D498044}" type="pres">
      <dgm:prSet presAssocID="{6BCF4BF4-A3DE-4A39-99EA-D54A32634C1E}" presName="background2" presStyleLbl="node2" presStyleIdx="0" presStyleCnt="2"/>
      <dgm:spPr/>
    </dgm:pt>
    <dgm:pt modelId="{2AF9650C-EBD1-4B58-AEA3-AE3468464F39}" type="pres">
      <dgm:prSet presAssocID="{6BCF4BF4-A3DE-4A39-99EA-D54A32634C1E}" presName="text2" presStyleLbl="fgAcc2" presStyleIdx="0" presStyleCnt="2">
        <dgm:presLayoutVars>
          <dgm:chPref val="3"/>
        </dgm:presLayoutVars>
      </dgm:prSet>
      <dgm:spPr/>
    </dgm:pt>
    <dgm:pt modelId="{F583184C-1418-48D0-8328-BFEF9A0EE2F8}" type="pres">
      <dgm:prSet presAssocID="{6BCF4BF4-A3DE-4A39-99EA-D54A32634C1E}" presName="hierChild3" presStyleCnt="0"/>
      <dgm:spPr/>
    </dgm:pt>
    <dgm:pt modelId="{258A8305-7DC8-4BB1-A64E-8BE630740ED2}" type="pres">
      <dgm:prSet presAssocID="{E18D6A76-22AB-458B-9B72-87D92EB2A09F}" presName="Name17" presStyleLbl="parChTrans1D3" presStyleIdx="0" presStyleCnt="3"/>
      <dgm:spPr/>
    </dgm:pt>
    <dgm:pt modelId="{A7F0DE27-B352-4D16-ACC9-CD728F872019}" type="pres">
      <dgm:prSet presAssocID="{CFD83D11-4485-4C12-8641-9A4D123835E3}" presName="hierRoot3" presStyleCnt="0"/>
      <dgm:spPr/>
    </dgm:pt>
    <dgm:pt modelId="{CC1E8DDA-99B6-40B1-B458-2FB7B9A1EC2A}" type="pres">
      <dgm:prSet presAssocID="{CFD83D11-4485-4C12-8641-9A4D123835E3}" presName="composite3" presStyleCnt="0"/>
      <dgm:spPr/>
    </dgm:pt>
    <dgm:pt modelId="{E40D7554-58B7-4143-BEFA-0679C39A6DFD}" type="pres">
      <dgm:prSet presAssocID="{CFD83D11-4485-4C12-8641-9A4D123835E3}" presName="background3" presStyleLbl="node3" presStyleIdx="0" presStyleCnt="3"/>
      <dgm:spPr/>
    </dgm:pt>
    <dgm:pt modelId="{274D0598-EAA0-4B46-8BDF-F74AD50B3948}" type="pres">
      <dgm:prSet presAssocID="{CFD83D11-4485-4C12-8641-9A4D123835E3}" presName="text3" presStyleLbl="fgAcc3" presStyleIdx="0" presStyleCnt="3">
        <dgm:presLayoutVars>
          <dgm:chPref val="3"/>
        </dgm:presLayoutVars>
      </dgm:prSet>
      <dgm:spPr/>
    </dgm:pt>
    <dgm:pt modelId="{2E5F1137-59E3-48A6-86D6-89E017B93829}" type="pres">
      <dgm:prSet presAssocID="{CFD83D11-4485-4C12-8641-9A4D123835E3}" presName="hierChild4" presStyleCnt="0"/>
      <dgm:spPr/>
    </dgm:pt>
    <dgm:pt modelId="{379C8FE3-2A3A-4CB2-856A-10AB940D5FF9}" type="pres">
      <dgm:prSet presAssocID="{93EF3349-3674-4341-8ACA-14EDF213AB97}" presName="Name10" presStyleLbl="parChTrans1D2" presStyleIdx="1" presStyleCnt="2"/>
      <dgm:spPr/>
    </dgm:pt>
    <dgm:pt modelId="{97D81E64-DA2E-461B-BE57-ACCA49BE2434}" type="pres">
      <dgm:prSet presAssocID="{A898929E-52FA-40EE-B546-7CF667005A68}" presName="hierRoot2" presStyleCnt="0"/>
      <dgm:spPr/>
    </dgm:pt>
    <dgm:pt modelId="{61CF9654-E96A-4FBB-9887-B45D1403429D}" type="pres">
      <dgm:prSet presAssocID="{A898929E-52FA-40EE-B546-7CF667005A68}" presName="composite2" presStyleCnt="0"/>
      <dgm:spPr/>
    </dgm:pt>
    <dgm:pt modelId="{03AE15C2-BFB0-498B-9DB4-6D4264B65775}" type="pres">
      <dgm:prSet presAssocID="{A898929E-52FA-40EE-B546-7CF667005A68}" presName="background2" presStyleLbl="node2" presStyleIdx="1" presStyleCnt="2"/>
      <dgm:spPr/>
    </dgm:pt>
    <dgm:pt modelId="{904AC054-6039-4AFE-B8C4-8D935F1C3D4C}" type="pres">
      <dgm:prSet presAssocID="{A898929E-52FA-40EE-B546-7CF667005A68}" presName="text2" presStyleLbl="fgAcc2" presStyleIdx="1" presStyleCnt="2">
        <dgm:presLayoutVars>
          <dgm:chPref val="3"/>
        </dgm:presLayoutVars>
      </dgm:prSet>
      <dgm:spPr/>
    </dgm:pt>
    <dgm:pt modelId="{87311954-0904-461F-B803-1F5721A462D5}" type="pres">
      <dgm:prSet presAssocID="{A898929E-52FA-40EE-B546-7CF667005A68}" presName="hierChild3" presStyleCnt="0"/>
      <dgm:spPr/>
    </dgm:pt>
    <dgm:pt modelId="{5D03CC14-4D2C-4C6F-9841-58E5FB7E54A7}" type="pres">
      <dgm:prSet presAssocID="{264D105C-141D-4F43-8832-913BDC020CB4}" presName="Name17" presStyleLbl="parChTrans1D3" presStyleIdx="1" presStyleCnt="3"/>
      <dgm:spPr/>
    </dgm:pt>
    <dgm:pt modelId="{22C98BCD-52FF-4229-B896-578FA478B42F}" type="pres">
      <dgm:prSet presAssocID="{40B62497-0BDB-4366-BC0E-421F2921DFB3}" presName="hierRoot3" presStyleCnt="0"/>
      <dgm:spPr/>
    </dgm:pt>
    <dgm:pt modelId="{C0FDFEFC-F844-47EE-820B-38243B5DDB1E}" type="pres">
      <dgm:prSet presAssocID="{40B62497-0BDB-4366-BC0E-421F2921DFB3}" presName="composite3" presStyleCnt="0"/>
      <dgm:spPr/>
    </dgm:pt>
    <dgm:pt modelId="{B268CF1C-D97D-46A9-BA7F-F82160B4F389}" type="pres">
      <dgm:prSet presAssocID="{40B62497-0BDB-4366-BC0E-421F2921DFB3}" presName="background3" presStyleLbl="node3" presStyleIdx="1" presStyleCnt="3"/>
      <dgm:spPr/>
    </dgm:pt>
    <dgm:pt modelId="{480049B5-F684-4FE1-B430-841719D41225}" type="pres">
      <dgm:prSet presAssocID="{40B62497-0BDB-4366-BC0E-421F2921DFB3}" presName="text3" presStyleLbl="fgAcc3" presStyleIdx="1" presStyleCnt="3">
        <dgm:presLayoutVars>
          <dgm:chPref val="3"/>
        </dgm:presLayoutVars>
      </dgm:prSet>
      <dgm:spPr/>
    </dgm:pt>
    <dgm:pt modelId="{7FB89F8E-4859-409E-B1B3-013B94183E8E}" type="pres">
      <dgm:prSet presAssocID="{40B62497-0BDB-4366-BC0E-421F2921DFB3}" presName="hierChild4" presStyleCnt="0"/>
      <dgm:spPr/>
    </dgm:pt>
    <dgm:pt modelId="{5DD3D8B6-66C6-46F1-BED0-7178D8545139}" type="pres">
      <dgm:prSet presAssocID="{C323DACB-1D52-46E4-A292-11CB5A8E7CB2}" presName="Name17" presStyleLbl="parChTrans1D3" presStyleIdx="2" presStyleCnt="3"/>
      <dgm:spPr/>
    </dgm:pt>
    <dgm:pt modelId="{CAA9E3C0-17DC-49E8-9ECB-DD9CB8DC65E2}" type="pres">
      <dgm:prSet presAssocID="{8B34F0DF-353C-4AEF-9F08-1D0B6917A09F}" presName="hierRoot3" presStyleCnt="0"/>
      <dgm:spPr/>
    </dgm:pt>
    <dgm:pt modelId="{6AFF1784-AD17-40F7-8275-5752551AD9C5}" type="pres">
      <dgm:prSet presAssocID="{8B34F0DF-353C-4AEF-9F08-1D0B6917A09F}" presName="composite3" presStyleCnt="0"/>
      <dgm:spPr/>
    </dgm:pt>
    <dgm:pt modelId="{C5FB3D1A-E8A7-4A86-B418-94CFEECBF9FE}" type="pres">
      <dgm:prSet presAssocID="{8B34F0DF-353C-4AEF-9F08-1D0B6917A09F}" presName="background3" presStyleLbl="node3" presStyleIdx="2" presStyleCnt="3"/>
      <dgm:spPr/>
    </dgm:pt>
    <dgm:pt modelId="{ED9C316A-8914-4B76-8D45-EF9CDD673F88}" type="pres">
      <dgm:prSet presAssocID="{8B34F0DF-353C-4AEF-9F08-1D0B6917A09F}" presName="text3" presStyleLbl="fgAcc3" presStyleIdx="2" presStyleCnt="3">
        <dgm:presLayoutVars>
          <dgm:chPref val="3"/>
        </dgm:presLayoutVars>
      </dgm:prSet>
      <dgm:spPr/>
    </dgm:pt>
    <dgm:pt modelId="{AEA3F753-FA0A-4A1D-A87F-CBACFCE9262B}" type="pres">
      <dgm:prSet presAssocID="{8B34F0DF-353C-4AEF-9F08-1D0B6917A09F}" presName="hierChild4" presStyleCnt="0"/>
      <dgm:spPr/>
    </dgm:pt>
  </dgm:ptLst>
  <dgm:cxnLst>
    <dgm:cxn modelId="{1BEFA90F-EA29-4325-BD7D-EFD5DDC6F153}" srcId="{DD3F098B-B7FB-4189-85B9-8B3D751D4BD2}" destId="{A898929E-52FA-40EE-B546-7CF667005A68}" srcOrd="1" destOrd="0" parTransId="{93EF3349-3674-4341-8ACA-14EDF213AB97}" sibTransId="{9F40953F-5C2E-400A-A5CD-DB5625B29906}"/>
    <dgm:cxn modelId="{A6932415-E923-4970-84F6-99E0095687A6}" srcId="{A898929E-52FA-40EE-B546-7CF667005A68}" destId="{8B34F0DF-353C-4AEF-9F08-1D0B6917A09F}" srcOrd="1" destOrd="0" parTransId="{C323DACB-1D52-46E4-A292-11CB5A8E7CB2}" sibTransId="{04965DE7-B874-4155-B265-42D07B03F305}"/>
    <dgm:cxn modelId="{061ADC1A-0547-49D5-B810-756406EC7009}" type="presOf" srcId="{C323DACB-1D52-46E4-A292-11CB5A8E7CB2}" destId="{5DD3D8B6-66C6-46F1-BED0-7178D8545139}" srcOrd="0" destOrd="0" presId="urn:microsoft.com/office/officeart/2005/8/layout/hierarchy1"/>
    <dgm:cxn modelId="{2DF59F24-DD2B-4B8D-81B7-A302693C2DE2}" srcId="{D9797999-DE18-4B9B-B4EF-4A66DA48C918}" destId="{DD3F098B-B7FB-4189-85B9-8B3D751D4BD2}" srcOrd="0" destOrd="0" parTransId="{3BA103B7-0085-4669-B6E8-91870A41A331}" sibTransId="{8154C323-BA58-4BC8-ACD6-CB69B9399BAF}"/>
    <dgm:cxn modelId="{37F4432D-625A-43FE-86C6-6453595EFABA}" srcId="{DD3F098B-B7FB-4189-85B9-8B3D751D4BD2}" destId="{6BCF4BF4-A3DE-4A39-99EA-D54A32634C1E}" srcOrd="0" destOrd="0" parTransId="{905B2BA2-C1A3-4D8B-B20B-ECAC22906861}" sibTransId="{83EB6950-68EC-47EB-9D53-7EE69FCE576B}"/>
    <dgm:cxn modelId="{A61E5530-82EA-4F2B-8F29-BA09F344DA3E}" type="presOf" srcId="{40B62497-0BDB-4366-BC0E-421F2921DFB3}" destId="{480049B5-F684-4FE1-B430-841719D41225}" srcOrd="0" destOrd="0" presId="urn:microsoft.com/office/officeart/2005/8/layout/hierarchy1"/>
    <dgm:cxn modelId="{5900F13D-0F44-47D4-AD7D-A027CB8E68F6}" srcId="{A898929E-52FA-40EE-B546-7CF667005A68}" destId="{40B62497-0BDB-4366-BC0E-421F2921DFB3}" srcOrd="0" destOrd="0" parTransId="{264D105C-141D-4F43-8832-913BDC020CB4}" sibTransId="{B95E0332-083D-4641-9512-2646898C20CD}"/>
    <dgm:cxn modelId="{D0D8BC69-5234-4FF0-B77E-9A4E35AAA3C1}" type="presOf" srcId="{264D105C-141D-4F43-8832-913BDC020CB4}" destId="{5D03CC14-4D2C-4C6F-9841-58E5FB7E54A7}" srcOrd="0" destOrd="0" presId="urn:microsoft.com/office/officeart/2005/8/layout/hierarchy1"/>
    <dgm:cxn modelId="{6B51E56C-774D-4CF9-9951-9220436BBCFF}" srcId="{6BCF4BF4-A3DE-4A39-99EA-D54A32634C1E}" destId="{CFD83D11-4485-4C12-8641-9A4D123835E3}" srcOrd="0" destOrd="0" parTransId="{E18D6A76-22AB-458B-9B72-87D92EB2A09F}" sibTransId="{839870DC-C8D9-43DD-97CB-B55C8A9EEAF5}"/>
    <dgm:cxn modelId="{37627D59-1B9F-4A6F-A295-A118D3FAB658}" type="presOf" srcId="{E18D6A76-22AB-458B-9B72-87D92EB2A09F}" destId="{258A8305-7DC8-4BB1-A64E-8BE630740ED2}" srcOrd="0" destOrd="0" presId="urn:microsoft.com/office/officeart/2005/8/layout/hierarchy1"/>
    <dgm:cxn modelId="{3822DE7C-A050-4DB3-A4B5-31E834D1B0F4}" type="presOf" srcId="{DD3F098B-B7FB-4189-85B9-8B3D751D4BD2}" destId="{0F117314-0E1A-42BE-B89D-D3685DA73CAD}" srcOrd="0" destOrd="0" presId="urn:microsoft.com/office/officeart/2005/8/layout/hierarchy1"/>
    <dgm:cxn modelId="{3DEF1886-FF2F-4E3A-AB70-3D3003229CBA}" type="presOf" srcId="{CFD83D11-4485-4C12-8641-9A4D123835E3}" destId="{274D0598-EAA0-4B46-8BDF-F74AD50B3948}" srcOrd="0" destOrd="0" presId="urn:microsoft.com/office/officeart/2005/8/layout/hierarchy1"/>
    <dgm:cxn modelId="{4604D3A0-21FD-4BB5-9FC1-8EA360E5635C}" type="presOf" srcId="{93EF3349-3674-4341-8ACA-14EDF213AB97}" destId="{379C8FE3-2A3A-4CB2-856A-10AB940D5FF9}" srcOrd="0" destOrd="0" presId="urn:microsoft.com/office/officeart/2005/8/layout/hierarchy1"/>
    <dgm:cxn modelId="{2ED7D9A2-046B-404A-975A-06CD3024B7D5}" type="presOf" srcId="{8B34F0DF-353C-4AEF-9F08-1D0B6917A09F}" destId="{ED9C316A-8914-4B76-8D45-EF9CDD673F88}" srcOrd="0" destOrd="0" presId="urn:microsoft.com/office/officeart/2005/8/layout/hierarchy1"/>
    <dgm:cxn modelId="{97FDD8A4-6E20-427B-A8C9-E20D2E4B7BBE}" type="presOf" srcId="{A898929E-52FA-40EE-B546-7CF667005A68}" destId="{904AC054-6039-4AFE-B8C4-8D935F1C3D4C}" srcOrd="0" destOrd="0" presId="urn:microsoft.com/office/officeart/2005/8/layout/hierarchy1"/>
    <dgm:cxn modelId="{B2EFF2B2-DD3D-4F3C-AD3F-8FD94A95BC89}" type="presOf" srcId="{905B2BA2-C1A3-4D8B-B20B-ECAC22906861}" destId="{E7AEBE40-0C77-4836-B3FD-0112B8A4BB3E}" srcOrd="0" destOrd="0" presId="urn:microsoft.com/office/officeart/2005/8/layout/hierarchy1"/>
    <dgm:cxn modelId="{E06791B5-7712-4CB2-9F26-8F5E4A753660}" type="presOf" srcId="{D9797999-DE18-4B9B-B4EF-4A66DA48C918}" destId="{0FD5520F-E373-4665-B786-81EBBF2ECDD5}" srcOrd="0" destOrd="0" presId="urn:microsoft.com/office/officeart/2005/8/layout/hierarchy1"/>
    <dgm:cxn modelId="{3C6D01F1-65AC-4D53-9CE0-4F7165D4774F}" type="presOf" srcId="{6BCF4BF4-A3DE-4A39-99EA-D54A32634C1E}" destId="{2AF9650C-EBD1-4B58-AEA3-AE3468464F39}" srcOrd="0" destOrd="0" presId="urn:microsoft.com/office/officeart/2005/8/layout/hierarchy1"/>
    <dgm:cxn modelId="{B0F5D5C5-A50E-404B-B717-C632369626F5}" type="presParOf" srcId="{0FD5520F-E373-4665-B786-81EBBF2ECDD5}" destId="{85D8FA27-3B13-4B9C-B9C7-73B31A415429}" srcOrd="0" destOrd="0" presId="urn:microsoft.com/office/officeart/2005/8/layout/hierarchy1"/>
    <dgm:cxn modelId="{50A7A0D6-FF7D-4973-BB98-6C328C0AAED1}" type="presParOf" srcId="{85D8FA27-3B13-4B9C-B9C7-73B31A415429}" destId="{0A472CAC-A0A4-4DF6-A82E-39341848788F}" srcOrd="0" destOrd="0" presId="urn:microsoft.com/office/officeart/2005/8/layout/hierarchy1"/>
    <dgm:cxn modelId="{4D954E10-77D0-4079-AE9A-D1C70E08FFE4}" type="presParOf" srcId="{0A472CAC-A0A4-4DF6-A82E-39341848788F}" destId="{3F044012-5BF2-455C-BBC7-C5575670D704}" srcOrd="0" destOrd="0" presId="urn:microsoft.com/office/officeart/2005/8/layout/hierarchy1"/>
    <dgm:cxn modelId="{29C847C5-2213-4ED7-8CBE-1B826F4DA754}" type="presParOf" srcId="{0A472CAC-A0A4-4DF6-A82E-39341848788F}" destId="{0F117314-0E1A-42BE-B89D-D3685DA73CAD}" srcOrd="1" destOrd="0" presId="urn:microsoft.com/office/officeart/2005/8/layout/hierarchy1"/>
    <dgm:cxn modelId="{7D8097EC-72E7-4D7B-8DA7-141545F33D7F}" type="presParOf" srcId="{85D8FA27-3B13-4B9C-B9C7-73B31A415429}" destId="{2F637850-1D38-4ACB-BB79-7A6CC54803DC}" srcOrd="1" destOrd="0" presId="urn:microsoft.com/office/officeart/2005/8/layout/hierarchy1"/>
    <dgm:cxn modelId="{5AFBC937-D865-404F-8F8F-755B9A71DD71}" type="presParOf" srcId="{2F637850-1D38-4ACB-BB79-7A6CC54803DC}" destId="{E7AEBE40-0C77-4836-B3FD-0112B8A4BB3E}" srcOrd="0" destOrd="0" presId="urn:microsoft.com/office/officeart/2005/8/layout/hierarchy1"/>
    <dgm:cxn modelId="{98938413-1FB9-4210-A841-1DEF37863437}" type="presParOf" srcId="{2F637850-1D38-4ACB-BB79-7A6CC54803DC}" destId="{9ADCDC08-6F66-4A5C-9BAB-DC3B5A36A160}" srcOrd="1" destOrd="0" presId="urn:microsoft.com/office/officeart/2005/8/layout/hierarchy1"/>
    <dgm:cxn modelId="{F7B2126F-067A-4807-A710-120A072A99E8}" type="presParOf" srcId="{9ADCDC08-6F66-4A5C-9BAB-DC3B5A36A160}" destId="{BF5CC577-1054-45FA-8FD9-D737933793BF}" srcOrd="0" destOrd="0" presId="urn:microsoft.com/office/officeart/2005/8/layout/hierarchy1"/>
    <dgm:cxn modelId="{2E145975-C5F4-494A-8872-BCB961C0A5FA}" type="presParOf" srcId="{BF5CC577-1054-45FA-8FD9-D737933793BF}" destId="{1626722C-B415-474B-AA98-169B3D498044}" srcOrd="0" destOrd="0" presId="urn:microsoft.com/office/officeart/2005/8/layout/hierarchy1"/>
    <dgm:cxn modelId="{60E8C439-1B07-4E21-98EF-0D03A9AA382A}" type="presParOf" srcId="{BF5CC577-1054-45FA-8FD9-D737933793BF}" destId="{2AF9650C-EBD1-4B58-AEA3-AE3468464F39}" srcOrd="1" destOrd="0" presId="urn:microsoft.com/office/officeart/2005/8/layout/hierarchy1"/>
    <dgm:cxn modelId="{5066477E-59BB-44FA-945A-2E1D97E3A393}" type="presParOf" srcId="{9ADCDC08-6F66-4A5C-9BAB-DC3B5A36A160}" destId="{F583184C-1418-48D0-8328-BFEF9A0EE2F8}" srcOrd="1" destOrd="0" presId="urn:microsoft.com/office/officeart/2005/8/layout/hierarchy1"/>
    <dgm:cxn modelId="{1EF2A47C-9289-4822-9A7C-0F5DE5A7026D}" type="presParOf" srcId="{F583184C-1418-48D0-8328-BFEF9A0EE2F8}" destId="{258A8305-7DC8-4BB1-A64E-8BE630740ED2}" srcOrd="0" destOrd="0" presId="urn:microsoft.com/office/officeart/2005/8/layout/hierarchy1"/>
    <dgm:cxn modelId="{B3BC091E-EF41-4DF8-8A7D-59CB628CC71C}" type="presParOf" srcId="{F583184C-1418-48D0-8328-BFEF9A0EE2F8}" destId="{A7F0DE27-B352-4D16-ACC9-CD728F872019}" srcOrd="1" destOrd="0" presId="urn:microsoft.com/office/officeart/2005/8/layout/hierarchy1"/>
    <dgm:cxn modelId="{44C53F54-8D9E-4AF9-A19E-FDA75F913DAF}" type="presParOf" srcId="{A7F0DE27-B352-4D16-ACC9-CD728F872019}" destId="{CC1E8DDA-99B6-40B1-B458-2FB7B9A1EC2A}" srcOrd="0" destOrd="0" presId="urn:microsoft.com/office/officeart/2005/8/layout/hierarchy1"/>
    <dgm:cxn modelId="{44A912AD-B52C-4B53-80C2-36064B273562}" type="presParOf" srcId="{CC1E8DDA-99B6-40B1-B458-2FB7B9A1EC2A}" destId="{E40D7554-58B7-4143-BEFA-0679C39A6DFD}" srcOrd="0" destOrd="0" presId="urn:microsoft.com/office/officeart/2005/8/layout/hierarchy1"/>
    <dgm:cxn modelId="{792F17D6-AB93-4989-9CBA-74F6F9DF9393}" type="presParOf" srcId="{CC1E8DDA-99B6-40B1-B458-2FB7B9A1EC2A}" destId="{274D0598-EAA0-4B46-8BDF-F74AD50B3948}" srcOrd="1" destOrd="0" presId="urn:microsoft.com/office/officeart/2005/8/layout/hierarchy1"/>
    <dgm:cxn modelId="{2D59A5BD-B4EB-4BBC-96AB-DF4A83B5F8E0}" type="presParOf" srcId="{A7F0DE27-B352-4D16-ACC9-CD728F872019}" destId="{2E5F1137-59E3-48A6-86D6-89E017B93829}" srcOrd="1" destOrd="0" presId="urn:microsoft.com/office/officeart/2005/8/layout/hierarchy1"/>
    <dgm:cxn modelId="{DC66DC3C-8FE9-4BD7-9C5A-E33721FBC95F}" type="presParOf" srcId="{2F637850-1D38-4ACB-BB79-7A6CC54803DC}" destId="{379C8FE3-2A3A-4CB2-856A-10AB940D5FF9}" srcOrd="2" destOrd="0" presId="urn:microsoft.com/office/officeart/2005/8/layout/hierarchy1"/>
    <dgm:cxn modelId="{4E4F2A57-96E7-4206-B9A5-FBBA9DF15745}" type="presParOf" srcId="{2F637850-1D38-4ACB-BB79-7A6CC54803DC}" destId="{97D81E64-DA2E-461B-BE57-ACCA49BE2434}" srcOrd="3" destOrd="0" presId="urn:microsoft.com/office/officeart/2005/8/layout/hierarchy1"/>
    <dgm:cxn modelId="{92FA9457-EFE8-44DE-89DD-699606609D70}" type="presParOf" srcId="{97D81E64-DA2E-461B-BE57-ACCA49BE2434}" destId="{61CF9654-E96A-4FBB-9887-B45D1403429D}" srcOrd="0" destOrd="0" presId="urn:microsoft.com/office/officeart/2005/8/layout/hierarchy1"/>
    <dgm:cxn modelId="{7FC9ECC2-F21A-4EA8-8DD2-63DD2426458B}" type="presParOf" srcId="{61CF9654-E96A-4FBB-9887-B45D1403429D}" destId="{03AE15C2-BFB0-498B-9DB4-6D4264B65775}" srcOrd="0" destOrd="0" presId="urn:microsoft.com/office/officeart/2005/8/layout/hierarchy1"/>
    <dgm:cxn modelId="{4FBB929A-7C16-46F6-B466-FAE514F94D8E}" type="presParOf" srcId="{61CF9654-E96A-4FBB-9887-B45D1403429D}" destId="{904AC054-6039-4AFE-B8C4-8D935F1C3D4C}" srcOrd="1" destOrd="0" presId="urn:microsoft.com/office/officeart/2005/8/layout/hierarchy1"/>
    <dgm:cxn modelId="{E24753EF-0DE2-4B34-8A97-59573A495523}" type="presParOf" srcId="{97D81E64-DA2E-461B-BE57-ACCA49BE2434}" destId="{87311954-0904-461F-B803-1F5721A462D5}" srcOrd="1" destOrd="0" presId="urn:microsoft.com/office/officeart/2005/8/layout/hierarchy1"/>
    <dgm:cxn modelId="{134A2CCB-1AE8-406B-A4D1-773984D3C4F0}" type="presParOf" srcId="{87311954-0904-461F-B803-1F5721A462D5}" destId="{5D03CC14-4D2C-4C6F-9841-58E5FB7E54A7}" srcOrd="0" destOrd="0" presId="urn:microsoft.com/office/officeart/2005/8/layout/hierarchy1"/>
    <dgm:cxn modelId="{B2D989B6-5D4C-40BC-B3F8-40FE92625DB0}" type="presParOf" srcId="{87311954-0904-461F-B803-1F5721A462D5}" destId="{22C98BCD-52FF-4229-B896-578FA478B42F}" srcOrd="1" destOrd="0" presId="urn:microsoft.com/office/officeart/2005/8/layout/hierarchy1"/>
    <dgm:cxn modelId="{04CD37F0-4CFF-4617-92D4-E7195A4FD55F}" type="presParOf" srcId="{22C98BCD-52FF-4229-B896-578FA478B42F}" destId="{C0FDFEFC-F844-47EE-820B-38243B5DDB1E}" srcOrd="0" destOrd="0" presId="urn:microsoft.com/office/officeart/2005/8/layout/hierarchy1"/>
    <dgm:cxn modelId="{46C88FB4-A9D4-4C5B-BA9D-43C105F2A597}" type="presParOf" srcId="{C0FDFEFC-F844-47EE-820B-38243B5DDB1E}" destId="{B268CF1C-D97D-46A9-BA7F-F82160B4F389}" srcOrd="0" destOrd="0" presId="urn:microsoft.com/office/officeart/2005/8/layout/hierarchy1"/>
    <dgm:cxn modelId="{A289C175-80F3-4777-9FAB-0295A40E1942}" type="presParOf" srcId="{C0FDFEFC-F844-47EE-820B-38243B5DDB1E}" destId="{480049B5-F684-4FE1-B430-841719D41225}" srcOrd="1" destOrd="0" presId="urn:microsoft.com/office/officeart/2005/8/layout/hierarchy1"/>
    <dgm:cxn modelId="{18C852AD-7CEE-4E78-8C68-84AE8C47C2BA}" type="presParOf" srcId="{22C98BCD-52FF-4229-B896-578FA478B42F}" destId="{7FB89F8E-4859-409E-B1B3-013B94183E8E}" srcOrd="1" destOrd="0" presId="urn:microsoft.com/office/officeart/2005/8/layout/hierarchy1"/>
    <dgm:cxn modelId="{C692EDA4-691B-4AA6-893B-5D24CD2FAE88}" type="presParOf" srcId="{87311954-0904-461F-B803-1F5721A462D5}" destId="{5DD3D8B6-66C6-46F1-BED0-7178D8545139}" srcOrd="2" destOrd="0" presId="urn:microsoft.com/office/officeart/2005/8/layout/hierarchy1"/>
    <dgm:cxn modelId="{3AACBBD4-E636-48AD-8EBE-2BA3622C6026}" type="presParOf" srcId="{87311954-0904-461F-B803-1F5721A462D5}" destId="{CAA9E3C0-17DC-49E8-9ECB-DD9CB8DC65E2}" srcOrd="3" destOrd="0" presId="urn:microsoft.com/office/officeart/2005/8/layout/hierarchy1"/>
    <dgm:cxn modelId="{FD3CE588-860A-409C-AB8A-AB44DB4A2B04}" type="presParOf" srcId="{CAA9E3C0-17DC-49E8-9ECB-DD9CB8DC65E2}" destId="{6AFF1784-AD17-40F7-8275-5752551AD9C5}" srcOrd="0" destOrd="0" presId="urn:microsoft.com/office/officeart/2005/8/layout/hierarchy1"/>
    <dgm:cxn modelId="{E51A282E-3FF5-4C5E-B12F-C12B4E7D4F82}" type="presParOf" srcId="{6AFF1784-AD17-40F7-8275-5752551AD9C5}" destId="{C5FB3D1A-E8A7-4A86-B418-94CFEECBF9FE}" srcOrd="0" destOrd="0" presId="urn:microsoft.com/office/officeart/2005/8/layout/hierarchy1"/>
    <dgm:cxn modelId="{D5D7DB1C-7F11-41B3-9D25-B9A027A183EB}" type="presParOf" srcId="{6AFF1784-AD17-40F7-8275-5752551AD9C5}" destId="{ED9C316A-8914-4B76-8D45-EF9CDD673F88}" srcOrd="1" destOrd="0" presId="urn:microsoft.com/office/officeart/2005/8/layout/hierarchy1"/>
    <dgm:cxn modelId="{8B8353BA-0DE9-4C63-BB8C-66F8599FD52C}" type="presParOf" srcId="{CAA9E3C0-17DC-49E8-9ECB-DD9CB8DC65E2}" destId="{AEA3F753-FA0A-4A1D-A87F-CBACFCE9262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58E1C9-9166-4A2C-99A1-5CCAA78B0C59}"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D4EED22C-5B1A-49BB-BF34-A59D70CD7EDB}">
      <dgm:prSet phldrT="[Text]"/>
      <dgm:spPr/>
      <dgm:t>
        <a:bodyPr/>
        <a:lstStyle/>
        <a:p>
          <a:r>
            <a:rPr lang="en-US" dirty="0"/>
            <a:t>Solar Cooking</a:t>
          </a:r>
          <a:br>
            <a:rPr lang="en-US" dirty="0"/>
          </a:br>
          <a:r>
            <a:rPr lang="he-IL" dirty="0"/>
            <a:t>בישול בחמה</a:t>
          </a:r>
          <a:endParaRPr lang="en-IL" dirty="0"/>
        </a:p>
      </dgm:t>
    </dgm:pt>
    <dgm:pt modelId="{7119C2C0-ED0A-4E0C-95F4-4E1FFC2B1DCD}" type="parTrans" cxnId="{1EB1AAF9-D3C7-416A-8E9B-8C154987A723}">
      <dgm:prSet/>
      <dgm:spPr/>
      <dgm:t>
        <a:bodyPr/>
        <a:lstStyle/>
        <a:p>
          <a:endParaRPr lang="en-IL"/>
        </a:p>
      </dgm:t>
    </dgm:pt>
    <dgm:pt modelId="{3F7D4B22-C7E3-4C56-B93A-D4BFC4C444D9}" type="sibTrans" cxnId="{1EB1AAF9-D3C7-416A-8E9B-8C154987A723}">
      <dgm:prSet/>
      <dgm:spPr/>
      <dgm:t>
        <a:bodyPr/>
        <a:lstStyle/>
        <a:p>
          <a:endParaRPr lang="en-IL"/>
        </a:p>
      </dgm:t>
    </dgm:pt>
    <dgm:pt modelId="{60C32F84-4455-46F4-AED8-34B6572B0AA5}">
      <dgm:prSet phldrT="[Text]"/>
      <dgm:spPr/>
      <dgm:t>
        <a:bodyPr/>
        <a:lstStyle/>
        <a:p>
          <a:r>
            <a:rPr lang="he-IL" dirty="0"/>
            <a:t>שינוי</a:t>
          </a:r>
          <a:endParaRPr lang="en-IL" dirty="0"/>
        </a:p>
      </dgm:t>
    </dgm:pt>
    <dgm:pt modelId="{DF680BF8-93C4-46F2-8D9D-523E03A3E5C9}" type="parTrans" cxnId="{A187ADA6-2D64-4906-B520-BBCF61EBD905}">
      <dgm:prSet/>
      <dgm:spPr/>
      <dgm:t>
        <a:bodyPr/>
        <a:lstStyle/>
        <a:p>
          <a:endParaRPr lang="en-IL"/>
        </a:p>
      </dgm:t>
    </dgm:pt>
    <dgm:pt modelId="{942BDE1A-55FF-40FC-B342-F09247521691}" type="sibTrans" cxnId="{A187ADA6-2D64-4906-B520-BBCF61EBD905}">
      <dgm:prSet/>
      <dgm:spPr/>
      <dgm:t>
        <a:bodyPr/>
        <a:lstStyle/>
        <a:p>
          <a:endParaRPr lang="en-IL"/>
        </a:p>
      </dgm:t>
    </dgm:pt>
    <dgm:pt modelId="{EBB0F7F0-C91F-46F6-B9EC-7D33B7F0694C}">
      <dgm:prSet phldrT="[Text]"/>
      <dgm:spPr/>
      <dgm:t>
        <a:bodyPr/>
        <a:lstStyle/>
        <a:p>
          <a:r>
            <a:rPr lang="en-US" dirty="0"/>
            <a:t>In the </a:t>
          </a:r>
          <a:r>
            <a:rPr lang="he-IL" dirty="0"/>
            <a:t>מעשה</a:t>
          </a:r>
          <a:endParaRPr lang="en-IL" dirty="0"/>
        </a:p>
      </dgm:t>
    </dgm:pt>
    <dgm:pt modelId="{3F9C60CF-800C-48FE-A9A1-29CC1CDA56BE}" type="parTrans" cxnId="{18059C9B-97AA-49F6-AD2E-A0B9F2206A9E}">
      <dgm:prSet/>
      <dgm:spPr/>
      <dgm:t>
        <a:bodyPr/>
        <a:lstStyle/>
        <a:p>
          <a:endParaRPr lang="en-IL"/>
        </a:p>
      </dgm:t>
    </dgm:pt>
    <dgm:pt modelId="{43E0DCA5-8B27-414D-BDCA-73DE090D0911}" type="sibTrans" cxnId="{18059C9B-97AA-49F6-AD2E-A0B9F2206A9E}">
      <dgm:prSet/>
      <dgm:spPr/>
      <dgm:t>
        <a:bodyPr/>
        <a:lstStyle/>
        <a:p>
          <a:endParaRPr lang="en-IL"/>
        </a:p>
      </dgm:t>
    </dgm:pt>
    <dgm:pt modelId="{B3037D71-C0C7-4D7D-B44C-4CB104737384}">
      <dgm:prSet phldrT="[Text]"/>
      <dgm:spPr/>
      <dgm:t>
        <a:bodyPr/>
        <a:lstStyle/>
        <a:p>
          <a:r>
            <a:rPr lang="he-IL" dirty="0"/>
            <a:t>אגרות משה</a:t>
          </a:r>
          <a:endParaRPr lang="en-IL" dirty="0"/>
        </a:p>
      </dgm:t>
    </dgm:pt>
    <dgm:pt modelId="{9EC3B1F1-D7E5-4312-98C3-BF93816992DB}" type="parTrans" cxnId="{80A6AB86-0656-4159-8889-5B04EE1E3031}">
      <dgm:prSet/>
      <dgm:spPr/>
      <dgm:t>
        <a:bodyPr/>
        <a:lstStyle/>
        <a:p>
          <a:endParaRPr lang="en-IL"/>
        </a:p>
      </dgm:t>
    </dgm:pt>
    <dgm:pt modelId="{2E18C420-60D8-4EB4-BDBA-8D452C0BE4A5}" type="sibTrans" cxnId="{80A6AB86-0656-4159-8889-5B04EE1E3031}">
      <dgm:prSet/>
      <dgm:spPr/>
      <dgm:t>
        <a:bodyPr/>
        <a:lstStyle/>
        <a:p>
          <a:endParaRPr lang="en-IL"/>
        </a:p>
      </dgm:t>
    </dgm:pt>
    <dgm:pt modelId="{D7D0B539-1C8C-47DF-8732-325F8D56F015}">
      <dgm:prSet phldrT="[Text]"/>
      <dgm:spPr/>
      <dgm:t>
        <a:bodyPr/>
        <a:lstStyle/>
        <a:p>
          <a:r>
            <a:rPr lang="en-US" dirty="0"/>
            <a:t>In the </a:t>
          </a:r>
          <a:r>
            <a:rPr lang="he-IL" dirty="0"/>
            <a:t>תוצאה</a:t>
          </a:r>
          <a:endParaRPr lang="en-IL" dirty="0"/>
        </a:p>
      </dgm:t>
    </dgm:pt>
    <dgm:pt modelId="{4F33F76F-BFC9-459D-9DA9-BFB49C9678A2}" type="parTrans" cxnId="{6FE7D3A6-9826-440D-82E6-7323B79BFBAA}">
      <dgm:prSet/>
      <dgm:spPr/>
      <dgm:t>
        <a:bodyPr/>
        <a:lstStyle/>
        <a:p>
          <a:endParaRPr lang="en-IL"/>
        </a:p>
      </dgm:t>
    </dgm:pt>
    <dgm:pt modelId="{B86F485A-597D-4963-9CC8-EA7ECAC77FFA}" type="sibTrans" cxnId="{6FE7D3A6-9826-440D-82E6-7323B79BFBAA}">
      <dgm:prSet/>
      <dgm:spPr/>
      <dgm:t>
        <a:bodyPr/>
        <a:lstStyle/>
        <a:p>
          <a:endParaRPr lang="en-IL"/>
        </a:p>
      </dgm:t>
    </dgm:pt>
    <dgm:pt modelId="{88787429-ECD0-42F9-BA56-7E504E078E44}">
      <dgm:prSet phldrT="[Text]"/>
      <dgm:spPr/>
      <dgm:t>
        <a:bodyPr/>
        <a:lstStyle/>
        <a:p>
          <a:r>
            <a:rPr lang="he-IL" dirty="0"/>
            <a:t>אגלי טל</a:t>
          </a:r>
          <a:br>
            <a:rPr lang="en-US" dirty="0"/>
          </a:br>
          <a:r>
            <a:rPr lang="en-US" dirty="0"/>
            <a:t>qualitatively different result</a:t>
          </a:r>
          <a:endParaRPr lang="en-IL" dirty="0"/>
        </a:p>
      </dgm:t>
    </dgm:pt>
    <dgm:pt modelId="{E4ADD4F8-D961-4835-BDA8-1C8BE9D10503}" type="parTrans" cxnId="{B6A073EF-4B64-462D-B794-8669187360B7}">
      <dgm:prSet/>
      <dgm:spPr/>
      <dgm:t>
        <a:bodyPr/>
        <a:lstStyle/>
        <a:p>
          <a:endParaRPr lang="en-IL"/>
        </a:p>
      </dgm:t>
    </dgm:pt>
    <dgm:pt modelId="{2377B33D-6E8B-486E-BEFB-BD34B61CE425}" type="sibTrans" cxnId="{B6A073EF-4B64-462D-B794-8669187360B7}">
      <dgm:prSet/>
      <dgm:spPr/>
      <dgm:t>
        <a:bodyPr/>
        <a:lstStyle/>
        <a:p>
          <a:endParaRPr lang="en-IL"/>
        </a:p>
      </dgm:t>
    </dgm:pt>
    <dgm:pt modelId="{E3674CB1-EEDA-4F76-B1D8-CE9779E6B573}">
      <dgm:prSet phldrT="[Text]"/>
      <dgm:spPr/>
      <dgm:t>
        <a:bodyPr/>
        <a:lstStyle/>
        <a:p>
          <a:r>
            <a:rPr lang="he-IL" dirty="0"/>
            <a:t>"מלאכת בישול באש"</a:t>
          </a:r>
          <a:endParaRPr lang="en-IL" dirty="0"/>
        </a:p>
      </dgm:t>
    </dgm:pt>
    <dgm:pt modelId="{0006DAFE-2327-4531-A44A-CA818FF9F643}" type="parTrans" cxnId="{AE206DE9-37CC-4691-A073-6E9C34982E96}">
      <dgm:prSet/>
      <dgm:spPr/>
      <dgm:t>
        <a:bodyPr/>
        <a:lstStyle/>
        <a:p>
          <a:endParaRPr lang="en-IL"/>
        </a:p>
      </dgm:t>
    </dgm:pt>
    <dgm:pt modelId="{1E5AF33B-71F3-4445-93C2-C386990F15EF}" type="sibTrans" cxnId="{AE206DE9-37CC-4691-A073-6E9C34982E96}">
      <dgm:prSet/>
      <dgm:spPr/>
      <dgm:t>
        <a:bodyPr/>
        <a:lstStyle/>
        <a:p>
          <a:endParaRPr lang="en-IL"/>
        </a:p>
      </dgm:t>
    </dgm:pt>
    <dgm:pt modelId="{6D73CAC7-C349-4BBE-9CED-5C6F31347286}">
      <dgm:prSet phldrT="[Text]"/>
      <dgm:spPr/>
      <dgm:t>
        <a:bodyPr/>
        <a:lstStyle/>
        <a:p>
          <a:r>
            <a:rPr lang="en-US" dirty="0"/>
            <a:t>Definitional to Cooking</a:t>
          </a:r>
          <a:endParaRPr lang="en-IL" dirty="0"/>
        </a:p>
      </dgm:t>
    </dgm:pt>
    <dgm:pt modelId="{15C053F7-A655-4A59-8F86-12F03A4905A7}" type="parTrans" cxnId="{E1FA9EBE-2E66-42BC-9E37-A08B1E0C7936}">
      <dgm:prSet/>
      <dgm:spPr/>
      <dgm:t>
        <a:bodyPr/>
        <a:lstStyle/>
        <a:p>
          <a:endParaRPr lang="en-IL"/>
        </a:p>
      </dgm:t>
    </dgm:pt>
    <dgm:pt modelId="{F512814E-4FB8-458E-8234-52E551BB77B3}" type="sibTrans" cxnId="{E1FA9EBE-2E66-42BC-9E37-A08B1E0C7936}">
      <dgm:prSet/>
      <dgm:spPr/>
      <dgm:t>
        <a:bodyPr/>
        <a:lstStyle/>
        <a:p>
          <a:endParaRPr lang="en-IL"/>
        </a:p>
      </dgm:t>
    </dgm:pt>
    <dgm:pt modelId="{CE19D3DF-1F44-4A4F-9679-F2B984E18675}">
      <dgm:prSet phldrT="[Text]"/>
      <dgm:spPr/>
      <dgm:t>
        <a:bodyPr/>
        <a:lstStyle/>
        <a:p>
          <a:r>
            <a:rPr lang="he-IL" dirty="0" err="1"/>
            <a:t>גרש"ז</a:t>
          </a:r>
          <a:r>
            <a:rPr lang="he-IL" dirty="0"/>
            <a:t>- בישול בהלכה היא באש</a:t>
          </a:r>
          <a:endParaRPr lang="en-IL" dirty="0"/>
        </a:p>
      </dgm:t>
    </dgm:pt>
    <dgm:pt modelId="{7B11953C-9BD7-422B-8F39-4BB0531F03CA}" type="parTrans" cxnId="{3B708455-989F-4BD7-953F-12E461867CA3}">
      <dgm:prSet/>
      <dgm:spPr/>
      <dgm:t>
        <a:bodyPr/>
        <a:lstStyle/>
        <a:p>
          <a:endParaRPr lang="en-IL"/>
        </a:p>
      </dgm:t>
    </dgm:pt>
    <dgm:pt modelId="{0EC194DC-2D8A-4B8C-A48C-E4BAAC95DE49}" type="sibTrans" cxnId="{3B708455-989F-4BD7-953F-12E461867CA3}">
      <dgm:prSet/>
      <dgm:spPr/>
      <dgm:t>
        <a:bodyPr/>
        <a:lstStyle/>
        <a:p>
          <a:endParaRPr lang="en-IL"/>
        </a:p>
      </dgm:t>
    </dgm:pt>
    <dgm:pt modelId="{81E8E134-D842-45D9-8FC4-23D128AFDB52}">
      <dgm:prSet phldrT="[Text]"/>
      <dgm:spPr/>
      <dgm:t>
        <a:bodyPr/>
        <a:lstStyle/>
        <a:p>
          <a:r>
            <a:rPr lang="en-US" dirty="0"/>
            <a:t>That’s how it was in the </a:t>
          </a:r>
          <a:r>
            <a:rPr lang="he-IL" dirty="0"/>
            <a:t>משכן</a:t>
          </a:r>
          <a:endParaRPr lang="en-IL" dirty="0"/>
        </a:p>
      </dgm:t>
    </dgm:pt>
    <dgm:pt modelId="{43554DB7-3379-41F7-A718-82AEFCB531AF}" type="parTrans" cxnId="{1FBEFA5A-466D-43A3-9199-F1423D872F0A}">
      <dgm:prSet/>
      <dgm:spPr/>
      <dgm:t>
        <a:bodyPr/>
        <a:lstStyle/>
        <a:p>
          <a:endParaRPr lang="en-IL"/>
        </a:p>
      </dgm:t>
    </dgm:pt>
    <dgm:pt modelId="{87831495-71E4-4AEE-8700-323A6DA40023}" type="sibTrans" cxnId="{1FBEFA5A-466D-43A3-9199-F1423D872F0A}">
      <dgm:prSet/>
      <dgm:spPr/>
      <dgm:t>
        <a:bodyPr/>
        <a:lstStyle/>
        <a:p>
          <a:endParaRPr lang="en-IL"/>
        </a:p>
      </dgm:t>
    </dgm:pt>
    <dgm:pt modelId="{187E9E28-F50F-403C-8DBD-E607D403C80F}">
      <dgm:prSet phldrT="[Text]"/>
      <dgm:spPr/>
      <dgm:t>
        <a:bodyPr/>
        <a:lstStyle/>
        <a:p>
          <a:r>
            <a:rPr lang="he-IL" dirty="0"/>
            <a:t>נודע ביהודה</a:t>
          </a:r>
          <a:endParaRPr lang="en-IL" dirty="0"/>
        </a:p>
      </dgm:t>
    </dgm:pt>
    <dgm:pt modelId="{5190D1E6-8ABC-4C7A-B190-9FD4026D5540}" type="parTrans" cxnId="{77237EBD-97AE-4529-A713-346DF62B3F01}">
      <dgm:prSet/>
      <dgm:spPr/>
      <dgm:t>
        <a:bodyPr/>
        <a:lstStyle/>
        <a:p>
          <a:endParaRPr lang="en-IL"/>
        </a:p>
      </dgm:t>
    </dgm:pt>
    <dgm:pt modelId="{A28DA55F-54BD-4F35-80C1-FB88B2F2EAFB}" type="sibTrans" cxnId="{77237EBD-97AE-4529-A713-346DF62B3F01}">
      <dgm:prSet/>
      <dgm:spPr/>
      <dgm:t>
        <a:bodyPr/>
        <a:lstStyle/>
        <a:p>
          <a:endParaRPr lang="en-IL"/>
        </a:p>
      </dgm:t>
    </dgm:pt>
    <dgm:pt modelId="{D87E5E69-852B-486C-9F48-E90638444526}">
      <dgm:prSet phldrT="[Text]"/>
      <dgm:spPr/>
      <dgm:t>
        <a:bodyPr/>
        <a:lstStyle/>
        <a:p>
          <a:r>
            <a:rPr lang="en-US" dirty="0"/>
            <a:t>Potential fire</a:t>
          </a:r>
          <a:endParaRPr lang="en-IL" dirty="0"/>
        </a:p>
      </dgm:t>
    </dgm:pt>
    <dgm:pt modelId="{C19FFDED-DB65-4BD0-8BDF-D1E947F4E2CF}" type="parTrans" cxnId="{97E2E3DD-46B0-4424-92C4-3A783F74C9CA}">
      <dgm:prSet/>
      <dgm:spPr/>
      <dgm:t>
        <a:bodyPr/>
        <a:lstStyle/>
        <a:p>
          <a:endParaRPr lang="en-IL"/>
        </a:p>
      </dgm:t>
    </dgm:pt>
    <dgm:pt modelId="{4654C248-B940-4152-B5B5-97505D4ABE4D}" type="sibTrans" cxnId="{97E2E3DD-46B0-4424-92C4-3A783F74C9CA}">
      <dgm:prSet/>
      <dgm:spPr/>
      <dgm:t>
        <a:bodyPr/>
        <a:lstStyle/>
        <a:p>
          <a:endParaRPr lang="en-IL"/>
        </a:p>
      </dgm:t>
    </dgm:pt>
    <dgm:pt modelId="{70D7527F-7374-4EF4-88F2-A16C10B53D87}">
      <dgm:prSet phldrT="[Text]"/>
      <dgm:spPr/>
      <dgm:t>
        <a:bodyPr/>
        <a:lstStyle/>
        <a:p>
          <a:r>
            <a:rPr lang="he-IL" dirty="0" err="1"/>
            <a:t>חזון</a:t>
          </a:r>
          <a:r>
            <a:rPr lang="he-IL" dirty="0"/>
            <a:t> איש</a:t>
          </a:r>
          <a:endParaRPr lang="en-IL" dirty="0"/>
        </a:p>
      </dgm:t>
    </dgm:pt>
    <dgm:pt modelId="{1709EED7-14BE-42E4-A45A-B33B229137CB}" type="parTrans" cxnId="{882ABC2C-3987-4B1A-AED5-E08914B41D9B}">
      <dgm:prSet/>
      <dgm:spPr/>
      <dgm:t>
        <a:bodyPr/>
        <a:lstStyle/>
        <a:p>
          <a:endParaRPr lang="en-IL"/>
        </a:p>
      </dgm:t>
    </dgm:pt>
    <dgm:pt modelId="{DF5F1DD6-E18F-4CFC-BEDB-751885D1FD20}" type="sibTrans" cxnId="{882ABC2C-3987-4B1A-AED5-E08914B41D9B}">
      <dgm:prSet/>
      <dgm:spPr/>
      <dgm:t>
        <a:bodyPr/>
        <a:lstStyle/>
        <a:p>
          <a:endParaRPr lang="en-IL"/>
        </a:p>
      </dgm:t>
    </dgm:pt>
    <dgm:pt modelId="{5EBCA3A4-74F1-4EB5-BA6A-4A108C1CCD8D}" type="pres">
      <dgm:prSet presAssocID="{2358E1C9-9166-4A2C-99A1-5CCAA78B0C59}" presName="hierChild1" presStyleCnt="0">
        <dgm:presLayoutVars>
          <dgm:chPref val="1"/>
          <dgm:dir/>
          <dgm:animOne val="branch"/>
          <dgm:animLvl val="lvl"/>
          <dgm:resizeHandles/>
        </dgm:presLayoutVars>
      </dgm:prSet>
      <dgm:spPr/>
    </dgm:pt>
    <dgm:pt modelId="{F48D6BBB-5F47-47D4-BD92-4B9C71131976}" type="pres">
      <dgm:prSet presAssocID="{D4EED22C-5B1A-49BB-BF34-A59D70CD7EDB}" presName="hierRoot1" presStyleCnt="0"/>
      <dgm:spPr/>
    </dgm:pt>
    <dgm:pt modelId="{B7AF9E0B-C565-4BFD-91FC-62B38590F7EB}" type="pres">
      <dgm:prSet presAssocID="{D4EED22C-5B1A-49BB-BF34-A59D70CD7EDB}" presName="composite" presStyleCnt="0"/>
      <dgm:spPr/>
    </dgm:pt>
    <dgm:pt modelId="{076E4C9D-34CD-4C67-A30C-37C4595F71E8}" type="pres">
      <dgm:prSet presAssocID="{D4EED22C-5B1A-49BB-BF34-A59D70CD7EDB}" presName="background" presStyleLbl="node0" presStyleIdx="0" presStyleCnt="1"/>
      <dgm:spPr/>
    </dgm:pt>
    <dgm:pt modelId="{70555EB3-BE33-4A8D-BB81-9A7DFA75B95E}" type="pres">
      <dgm:prSet presAssocID="{D4EED22C-5B1A-49BB-BF34-A59D70CD7EDB}" presName="text" presStyleLbl="fgAcc0" presStyleIdx="0" presStyleCnt="1">
        <dgm:presLayoutVars>
          <dgm:chPref val="3"/>
        </dgm:presLayoutVars>
      </dgm:prSet>
      <dgm:spPr/>
    </dgm:pt>
    <dgm:pt modelId="{2DF7AB81-73A2-4010-93AE-4CDF73CA49F7}" type="pres">
      <dgm:prSet presAssocID="{D4EED22C-5B1A-49BB-BF34-A59D70CD7EDB}" presName="hierChild2" presStyleCnt="0"/>
      <dgm:spPr/>
    </dgm:pt>
    <dgm:pt modelId="{98A55FCD-AF70-48B5-9259-AB7E0CCAC4EB}" type="pres">
      <dgm:prSet presAssocID="{DF680BF8-93C4-46F2-8D9D-523E03A3E5C9}" presName="Name10" presStyleLbl="parChTrans1D2" presStyleIdx="0" presStyleCnt="3"/>
      <dgm:spPr/>
    </dgm:pt>
    <dgm:pt modelId="{3CB86C34-CF3D-4D4C-AB0D-CBE59F09A3DE}" type="pres">
      <dgm:prSet presAssocID="{60C32F84-4455-46F4-AED8-34B6572B0AA5}" presName="hierRoot2" presStyleCnt="0"/>
      <dgm:spPr/>
    </dgm:pt>
    <dgm:pt modelId="{5F4C9BA0-4958-4EC9-9BD7-2DA3D0E3D21A}" type="pres">
      <dgm:prSet presAssocID="{60C32F84-4455-46F4-AED8-34B6572B0AA5}" presName="composite2" presStyleCnt="0"/>
      <dgm:spPr/>
    </dgm:pt>
    <dgm:pt modelId="{80EFD812-9927-4F43-A0B1-A7398C3D8F6E}" type="pres">
      <dgm:prSet presAssocID="{60C32F84-4455-46F4-AED8-34B6572B0AA5}" presName="background2" presStyleLbl="node2" presStyleIdx="0" presStyleCnt="3"/>
      <dgm:spPr/>
    </dgm:pt>
    <dgm:pt modelId="{4A102F39-D49A-44CC-92A1-F5A81D614A8D}" type="pres">
      <dgm:prSet presAssocID="{60C32F84-4455-46F4-AED8-34B6572B0AA5}" presName="text2" presStyleLbl="fgAcc2" presStyleIdx="0" presStyleCnt="3">
        <dgm:presLayoutVars>
          <dgm:chPref val="3"/>
        </dgm:presLayoutVars>
      </dgm:prSet>
      <dgm:spPr/>
    </dgm:pt>
    <dgm:pt modelId="{064BB0A4-2F0C-4926-808C-1108651ECC46}" type="pres">
      <dgm:prSet presAssocID="{60C32F84-4455-46F4-AED8-34B6572B0AA5}" presName="hierChild3" presStyleCnt="0"/>
      <dgm:spPr/>
    </dgm:pt>
    <dgm:pt modelId="{1CE27991-1021-47D2-AC33-9E1F4BA235E6}" type="pres">
      <dgm:prSet presAssocID="{3F9C60CF-800C-48FE-A9A1-29CC1CDA56BE}" presName="Name17" presStyleLbl="parChTrans1D3" presStyleIdx="0" presStyleCnt="5"/>
      <dgm:spPr/>
    </dgm:pt>
    <dgm:pt modelId="{294C5853-3CED-46ED-BE68-FB75DC859758}" type="pres">
      <dgm:prSet presAssocID="{EBB0F7F0-C91F-46F6-B9EC-7D33B7F0694C}" presName="hierRoot3" presStyleCnt="0"/>
      <dgm:spPr/>
    </dgm:pt>
    <dgm:pt modelId="{180B38A6-6F30-4499-88F9-1B6874AD0578}" type="pres">
      <dgm:prSet presAssocID="{EBB0F7F0-C91F-46F6-B9EC-7D33B7F0694C}" presName="composite3" presStyleCnt="0"/>
      <dgm:spPr/>
    </dgm:pt>
    <dgm:pt modelId="{D9D78433-8A3A-481E-940F-F5B9B30973D7}" type="pres">
      <dgm:prSet presAssocID="{EBB0F7F0-C91F-46F6-B9EC-7D33B7F0694C}" presName="background3" presStyleLbl="node3" presStyleIdx="0" presStyleCnt="5"/>
      <dgm:spPr/>
    </dgm:pt>
    <dgm:pt modelId="{6EEDF7B5-00B8-49BE-BCE4-C92742BEC141}" type="pres">
      <dgm:prSet presAssocID="{EBB0F7F0-C91F-46F6-B9EC-7D33B7F0694C}" presName="text3" presStyleLbl="fgAcc3" presStyleIdx="0" presStyleCnt="5">
        <dgm:presLayoutVars>
          <dgm:chPref val="3"/>
        </dgm:presLayoutVars>
      </dgm:prSet>
      <dgm:spPr/>
    </dgm:pt>
    <dgm:pt modelId="{1D5B32E1-1E21-406A-B6A9-54029BFE0268}" type="pres">
      <dgm:prSet presAssocID="{EBB0F7F0-C91F-46F6-B9EC-7D33B7F0694C}" presName="hierChild4" presStyleCnt="0"/>
      <dgm:spPr/>
    </dgm:pt>
    <dgm:pt modelId="{94C4A0CC-266C-42D8-93FC-9028673675D8}" type="pres">
      <dgm:prSet presAssocID="{9EC3B1F1-D7E5-4312-98C3-BF93816992DB}" presName="Name23" presStyleLbl="parChTrans1D4" presStyleIdx="0" presStyleCnt="4"/>
      <dgm:spPr/>
    </dgm:pt>
    <dgm:pt modelId="{FC496949-AA70-4064-8A06-43F19C00A433}" type="pres">
      <dgm:prSet presAssocID="{B3037D71-C0C7-4D7D-B44C-4CB104737384}" presName="hierRoot4" presStyleCnt="0"/>
      <dgm:spPr/>
    </dgm:pt>
    <dgm:pt modelId="{FEC16395-6F3C-40F9-A602-183D9E667F1D}" type="pres">
      <dgm:prSet presAssocID="{B3037D71-C0C7-4D7D-B44C-4CB104737384}" presName="composite4" presStyleCnt="0"/>
      <dgm:spPr/>
    </dgm:pt>
    <dgm:pt modelId="{D667B16A-9DDA-4D82-9647-ECFF2E674891}" type="pres">
      <dgm:prSet presAssocID="{B3037D71-C0C7-4D7D-B44C-4CB104737384}" presName="background4" presStyleLbl="node4" presStyleIdx="0" presStyleCnt="4"/>
      <dgm:spPr/>
    </dgm:pt>
    <dgm:pt modelId="{008A2A53-F272-4E92-BCBD-168CD0AAAD50}" type="pres">
      <dgm:prSet presAssocID="{B3037D71-C0C7-4D7D-B44C-4CB104737384}" presName="text4" presStyleLbl="fgAcc4" presStyleIdx="0" presStyleCnt="4">
        <dgm:presLayoutVars>
          <dgm:chPref val="3"/>
        </dgm:presLayoutVars>
      </dgm:prSet>
      <dgm:spPr/>
    </dgm:pt>
    <dgm:pt modelId="{53979A58-46DA-41BE-BC15-15038ABD94D5}" type="pres">
      <dgm:prSet presAssocID="{B3037D71-C0C7-4D7D-B44C-4CB104737384}" presName="hierChild5" presStyleCnt="0"/>
      <dgm:spPr/>
    </dgm:pt>
    <dgm:pt modelId="{7A4E53BC-E087-499B-ADCD-7DD4F342A7FF}" type="pres">
      <dgm:prSet presAssocID="{4F33F76F-BFC9-459D-9DA9-BFB49C9678A2}" presName="Name17" presStyleLbl="parChTrans1D3" presStyleIdx="1" presStyleCnt="5"/>
      <dgm:spPr/>
    </dgm:pt>
    <dgm:pt modelId="{4D5BBD55-B9E8-4405-A07E-C62F521437FA}" type="pres">
      <dgm:prSet presAssocID="{D7D0B539-1C8C-47DF-8732-325F8D56F015}" presName="hierRoot3" presStyleCnt="0"/>
      <dgm:spPr/>
    </dgm:pt>
    <dgm:pt modelId="{C9A994E7-347B-4EBE-8535-D902C3A8C60F}" type="pres">
      <dgm:prSet presAssocID="{D7D0B539-1C8C-47DF-8732-325F8D56F015}" presName="composite3" presStyleCnt="0"/>
      <dgm:spPr/>
    </dgm:pt>
    <dgm:pt modelId="{EE3C527D-97E6-4DA5-8292-E6BF97048D0C}" type="pres">
      <dgm:prSet presAssocID="{D7D0B539-1C8C-47DF-8732-325F8D56F015}" presName="background3" presStyleLbl="node3" presStyleIdx="1" presStyleCnt="5"/>
      <dgm:spPr/>
    </dgm:pt>
    <dgm:pt modelId="{EC171763-B269-4D33-B756-49A04185BD27}" type="pres">
      <dgm:prSet presAssocID="{D7D0B539-1C8C-47DF-8732-325F8D56F015}" presName="text3" presStyleLbl="fgAcc3" presStyleIdx="1" presStyleCnt="5">
        <dgm:presLayoutVars>
          <dgm:chPref val="3"/>
        </dgm:presLayoutVars>
      </dgm:prSet>
      <dgm:spPr/>
    </dgm:pt>
    <dgm:pt modelId="{C32DC6CA-9715-46AE-98AE-57FE8592AE2A}" type="pres">
      <dgm:prSet presAssocID="{D7D0B539-1C8C-47DF-8732-325F8D56F015}" presName="hierChild4" presStyleCnt="0"/>
      <dgm:spPr/>
    </dgm:pt>
    <dgm:pt modelId="{1F442E0E-668D-49D2-A6DA-9A462129A63A}" type="pres">
      <dgm:prSet presAssocID="{E4ADD4F8-D961-4835-BDA8-1C8BE9D10503}" presName="Name23" presStyleLbl="parChTrans1D4" presStyleIdx="1" presStyleCnt="4"/>
      <dgm:spPr/>
    </dgm:pt>
    <dgm:pt modelId="{6E9F1658-2000-473E-989B-DFB41F234764}" type="pres">
      <dgm:prSet presAssocID="{88787429-ECD0-42F9-BA56-7E504E078E44}" presName="hierRoot4" presStyleCnt="0"/>
      <dgm:spPr/>
    </dgm:pt>
    <dgm:pt modelId="{B044543C-FA1E-46AE-BF1D-12E0503F0FCF}" type="pres">
      <dgm:prSet presAssocID="{88787429-ECD0-42F9-BA56-7E504E078E44}" presName="composite4" presStyleCnt="0"/>
      <dgm:spPr/>
    </dgm:pt>
    <dgm:pt modelId="{997284CE-72B8-42CC-BC47-C82275341D4A}" type="pres">
      <dgm:prSet presAssocID="{88787429-ECD0-42F9-BA56-7E504E078E44}" presName="background4" presStyleLbl="node4" presStyleIdx="1" presStyleCnt="4"/>
      <dgm:spPr/>
    </dgm:pt>
    <dgm:pt modelId="{6A4274AF-0F46-4F12-921C-BC770D9DE6BE}" type="pres">
      <dgm:prSet presAssocID="{88787429-ECD0-42F9-BA56-7E504E078E44}" presName="text4" presStyleLbl="fgAcc4" presStyleIdx="1" presStyleCnt="4">
        <dgm:presLayoutVars>
          <dgm:chPref val="3"/>
        </dgm:presLayoutVars>
      </dgm:prSet>
      <dgm:spPr/>
    </dgm:pt>
    <dgm:pt modelId="{ABCC356B-4A3E-4A51-AD06-0240834DF220}" type="pres">
      <dgm:prSet presAssocID="{88787429-ECD0-42F9-BA56-7E504E078E44}" presName="hierChild5" presStyleCnt="0"/>
      <dgm:spPr/>
    </dgm:pt>
    <dgm:pt modelId="{2E8FD88E-7381-4812-96C3-6BB8B02B0509}" type="pres">
      <dgm:prSet presAssocID="{0006DAFE-2327-4531-A44A-CA818FF9F643}" presName="Name10" presStyleLbl="parChTrans1D2" presStyleIdx="1" presStyleCnt="3"/>
      <dgm:spPr/>
    </dgm:pt>
    <dgm:pt modelId="{97A257DF-6F07-40F5-A513-669735BBED7B}" type="pres">
      <dgm:prSet presAssocID="{E3674CB1-EEDA-4F76-B1D8-CE9779E6B573}" presName="hierRoot2" presStyleCnt="0"/>
      <dgm:spPr/>
    </dgm:pt>
    <dgm:pt modelId="{5BD3BB5F-9554-4E92-98B8-D7DAE87FC861}" type="pres">
      <dgm:prSet presAssocID="{E3674CB1-EEDA-4F76-B1D8-CE9779E6B573}" presName="composite2" presStyleCnt="0"/>
      <dgm:spPr/>
    </dgm:pt>
    <dgm:pt modelId="{1FFB1A3A-C2B7-40E0-9F50-1AEAB17F754F}" type="pres">
      <dgm:prSet presAssocID="{E3674CB1-EEDA-4F76-B1D8-CE9779E6B573}" presName="background2" presStyleLbl="node2" presStyleIdx="1" presStyleCnt="3"/>
      <dgm:spPr/>
    </dgm:pt>
    <dgm:pt modelId="{E0591889-828D-4722-8A3A-B14828A7A5C8}" type="pres">
      <dgm:prSet presAssocID="{E3674CB1-EEDA-4F76-B1D8-CE9779E6B573}" presName="text2" presStyleLbl="fgAcc2" presStyleIdx="1" presStyleCnt="3">
        <dgm:presLayoutVars>
          <dgm:chPref val="3"/>
        </dgm:presLayoutVars>
      </dgm:prSet>
      <dgm:spPr/>
    </dgm:pt>
    <dgm:pt modelId="{DD01AC94-D695-4424-A99A-E0DF56EAE92A}" type="pres">
      <dgm:prSet presAssocID="{E3674CB1-EEDA-4F76-B1D8-CE9779E6B573}" presName="hierChild3" presStyleCnt="0"/>
      <dgm:spPr/>
    </dgm:pt>
    <dgm:pt modelId="{D69F6293-98B5-4407-9357-8A5E8C593EA6}" type="pres">
      <dgm:prSet presAssocID="{15C053F7-A655-4A59-8F86-12F03A4905A7}" presName="Name17" presStyleLbl="parChTrans1D3" presStyleIdx="2" presStyleCnt="5"/>
      <dgm:spPr/>
    </dgm:pt>
    <dgm:pt modelId="{13B3B67A-130A-43CC-BF92-F5F63B6BEB5A}" type="pres">
      <dgm:prSet presAssocID="{6D73CAC7-C349-4BBE-9CED-5C6F31347286}" presName="hierRoot3" presStyleCnt="0"/>
      <dgm:spPr/>
    </dgm:pt>
    <dgm:pt modelId="{D6D6BAB9-04DE-4EE5-87A2-E24902269040}" type="pres">
      <dgm:prSet presAssocID="{6D73CAC7-C349-4BBE-9CED-5C6F31347286}" presName="composite3" presStyleCnt="0"/>
      <dgm:spPr/>
    </dgm:pt>
    <dgm:pt modelId="{55E4A982-67E2-411B-B499-12CC3413A162}" type="pres">
      <dgm:prSet presAssocID="{6D73CAC7-C349-4BBE-9CED-5C6F31347286}" presName="background3" presStyleLbl="node3" presStyleIdx="2" presStyleCnt="5"/>
      <dgm:spPr/>
    </dgm:pt>
    <dgm:pt modelId="{96195FAA-7A23-4730-8414-DE3750D323CF}" type="pres">
      <dgm:prSet presAssocID="{6D73CAC7-C349-4BBE-9CED-5C6F31347286}" presName="text3" presStyleLbl="fgAcc3" presStyleIdx="2" presStyleCnt="5">
        <dgm:presLayoutVars>
          <dgm:chPref val="3"/>
        </dgm:presLayoutVars>
      </dgm:prSet>
      <dgm:spPr/>
    </dgm:pt>
    <dgm:pt modelId="{4C29E2B8-FC5E-4002-AD46-BAEC63F6938C}" type="pres">
      <dgm:prSet presAssocID="{6D73CAC7-C349-4BBE-9CED-5C6F31347286}" presName="hierChild4" presStyleCnt="0"/>
      <dgm:spPr/>
    </dgm:pt>
    <dgm:pt modelId="{32FCD969-5C4F-4C52-9ACB-98DFB9263ED3}" type="pres">
      <dgm:prSet presAssocID="{7B11953C-9BD7-422B-8F39-4BB0531F03CA}" presName="Name23" presStyleLbl="parChTrans1D4" presStyleIdx="2" presStyleCnt="4"/>
      <dgm:spPr/>
    </dgm:pt>
    <dgm:pt modelId="{A207FF74-5020-4E46-A7ED-9B7ADF118CD9}" type="pres">
      <dgm:prSet presAssocID="{CE19D3DF-1F44-4A4F-9679-F2B984E18675}" presName="hierRoot4" presStyleCnt="0"/>
      <dgm:spPr/>
    </dgm:pt>
    <dgm:pt modelId="{EACE5939-F5B7-4C38-AD07-6D93DE2BEEE0}" type="pres">
      <dgm:prSet presAssocID="{CE19D3DF-1F44-4A4F-9679-F2B984E18675}" presName="composite4" presStyleCnt="0"/>
      <dgm:spPr/>
    </dgm:pt>
    <dgm:pt modelId="{CAB85612-DC9F-4A46-BEB8-8B872C19A12B}" type="pres">
      <dgm:prSet presAssocID="{CE19D3DF-1F44-4A4F-9679-F2B984E18675}" presName="background4" presStyleLbl="node4" presStyleIdx="2" presStyleCnt="4"/>
      <dgm:spPr/>
    </dgm:pt>
    <dgm:pt modelId="{FC693906-6277-4DA4-BC19-C90FAAED13FC}" type="pres">
      <dgm:prSet presAssocID="{CE19D3DF-1F44-4A4F-9679-F2B984E18675}" presName="text4" presStyleLbl="fgAcc4" presStyleIdx="2" presStyleCnt="4">
        <dgm:presLayoutVars>
          <dgm:chPref val="3"/>
        </dgm:presLayoutVars>
      </dgm:prSet>
      <dgm:spPr/>
    </dgm:pt>
    <dgm:pt modelId="{D25E2AE8-B81C-4442-BC95-2BE6F36D4D66}" type="pres">
      <dgm:prSet presAssocID="{CE19D3DF-1F44-4A4F-9679-F2B984E18675}" presName="hierChild5" presStyleCnt="0"/>
      <dgm:spPr/>
    </dgm:pt>
    <dgm:pt modelId="{20CD1E17-B516-41E6-A20E-AEE7EDA0C58F}" type="pres">
      <dgm:prSet presAssocID="{43554DB7-3379-41F7-A718-82AEFCB531AF}" presName="Name17" presStyleLbl="parChTrans1D3" presStyleIdx="3" presStyleCnt="5"/>
      <dgm:spPr/>
    </dgm:pt>
    <dgm:pt modelId="{36C789BB-E4B1-4A3F-9A14-20BCADED26D8}" type="pres">
      <dgm:prSet presAssocID="{81E8E134-D842-45D9-8FC4-23D128AFDB52}" presName="hierRoot3" presStyleCnt="0"/>
      <dgm:spPr/>
    </dgm:pt>
    <dgm:pt modelId="{3ECC8919-38DD-40CE-B577-DE564F002EBF}" type="pres">
      <dgm:prSet presAssocID="{81E8E134-D842-45D9-8FC4-23D128AFDB52}" presName="composite3" presStyleCnt="0"/>
      <dgm:spPr/>
    </dgm:pt>
    <dgm:pt modelId="{D97C4E72-6607-4506-98DC-70CD66E1D160}" type="pres">
      <dgm:prSet presAssocID="{81E8E134-D842-45D9-8FC4-23D128AFDB52}" presName="background3" presStyleLbl="node3" presStyleIdx="3" presStyleCnt="5"/>
      <dgm:spPr/>
    </dgm:pt>
    <dgm:pt modelId="{E274FE29-CEC1-4051-8A65-1C21EC3731FD}" type="pres">
      <dgm:prSet presAssocID="{81E8E134-D842-45D9-8FC4-23D128AFDB52}" presName="text3" presStyleLbl="fgAcc3" presStyleIdx="3" presStyleCnt="5">
        <dgm:presLayoutVars>
          <dgm:chPref val="3"/>
        </dgm:presLayoutVars>
      </dgm:prSet>
      <dgm:spPr/>
    </dgm:pt>
    <dgm:pt modelId="{C7D5C3FA-4DC1-4839-A99C-933701CB4AD9}" type="pres">
      <dgm:prSet presAssocID="{81E8E134-D842-45D9-8FC4-23D128AFDB52}" presName="hierChild4" presStyleCnt="0"/>
      <dgm:spPr/>
    </dgm:pt>
    <dgm:pt modelId="{5A2BD7C6-1CFE-4718-AEE3-9E501178C0C3}" type="pres">
      <dgm:prSet presAssocID="{5190D1E6-8ABC-4C7A-B190-9FD4026D5540}" presName="Name23" presStyleLbl="parChTrans1D4" presStyleIdx="3" presStyleCnt="4"/>
      <dgm:spPr/>
    </dgm:pt>
    <dgm:pt modelId="{EEA42E3C-3B9C-4081-A779-979A3720E29A}" type="pres">
      <dgm:prSet presAssocID="{187E9E28-F50F-403C-8DBD-E607D403C80F}" presName="hierRoot4" presStyleCnt="0"/>
      <dgm:spPr/>
    </dgm:pt>
    <dgm:pt modelId="{8D3245DD-0ACE-44AF-822B-0675A9A1DB7A}" type="pres">
      <dgm:prSet presAssocID="{187E9E28-F50F-403C-8DBD-E607D403C80F}" presName="composite4" presStyleCnt="0"/>
      <dgm:spPr/>
    </dgm:pt>
    <dgm:pt modelId="{C7B9EC57-91FB-42B0-B64C-C94BDB784624}" type="pres">
      <dgm:prSet presAssocID="{187E9E28-F50F-403C-8DBD-E607D403C80F}" presName="background4" presStyleLbl="node4" presStyleIdx="3" presStyleCnt="4"/>
      <dgm:spPr/>
    </dgm:pt>
    <dgm:pt modelId="{5827BD8B-6380-4CA6-B459-32309376FACF}" type="pres">
      <dgm:prSet presAssocID="{187E9E28-F50F-403C-8DBD-E607D403C80F}" presName="text4" presStyleLbl="fgAcc4" presStyleIdx="3" presStyleCnt="4">
        <dgm:presLayoutVars>
          <dgm:chPref val="3"/>
        </dgm:presLayoutVars>
      </dgm:prSet>
      <dgm:spPr/>
    </dgm:pt>
    <dgm:pt modelId="{214BDE9A-95FF-46DA-9B61-9A5A0C9A14E0}" type="pres">
      <dgm:prSet presAssocID="{187E9E28-F50F-403C-8DBD-E607D403C80F}" presName="hierChild5" presStyleCnt="0"/>
      <dgm:spPr/>
    </dgm:pt>
    <dgm:pt modelId="{16370793-C57A-4A51-8616-1E760F843BBA}" type="pres">
      <dgm:prSet presAssocID="{C19FFDED-DB65-4BD0-8BDF-D1E947F4E2CF}" presName="Name10" presStyleLbl="parChTrans1D2" presStyleIdx="2" presStyleCnt="3"/>
      <dgm:spPr/>
    </dgm:pt>
    <dgm:pt modelId="{D196B2BF-EC54-475D-87CA-09048927B53D}" type="pres">
      <dgm:prSet presAssocID="{D87E5E69-852B-486C-9F48-E90638444526}" presName="hierRoot2" presStyleCnt="0"/>
      <dgm:spPr/>
    </dgm:pt>
    <dgm:pt modelId="{0EE7D0AD-3587-4083-A187-8BEBA9DACC05}" type="pres">
      <dgm:prSet presAssocID="{D87E5E69-852B-486C-9F48-E90638444526}" presName="composite2" presStyleCnt="0"/>
      <dgm:spPr/>
    </dgm:pt>
    <dgm:pt modelId="{D9ECF550-03C4-4DD5-A974-6FCB9F435F08}" type="pres">
      <dgm:prSet presAssocID="{D87E5E69-852B-486C-9F48-E90638444526}" presName="background2" presStyleLbl="node2" presStyleIdx="2" presStyleCnt="3"/>
      <dgm:spPr/>
    </dgm:pt>
    <dgm:pt modelId="{9481870E-DEAB-4744-A002-D9241B4744B0}" type="pres">
      <dgm:prSet presAssocID="{D87E5E69-852B-486C-9F48-E90638444526}" presName="text2" presStyleLbl="fgAcc2" presStyleIdx="2" presStyleCnt="3">
        <dgm:presLayoutVars>
          <dgm:chPref val="3"/>
        </dgm:presLayoutVars>
      </dgm:prSet>
      <dgm:spPr/>
    </dgm:pt>
    <dgm:pt modelId="{4FF81BCD-767B-4B81-8538-A86A8597C2B7}" type="pres">
      <dgm:prSet presAssocID="{D87E5E69-852B-486C-9F48-E90638444526}" presName="hierChild3" presStyleCnt="0"/>
      <dgm:spPr/>
    </dgm:pt>
    <dgm:pt modelId="{6798965D-31FA-4DA8-98B3-36A46C28557C}" type="pres">
      <dgm:prSet presAssocID="{1709EED7-14BE-42E4-A45A-B33B229137CB}" presName="Name17" presStyleLbl="parChTrans1D3" presStyleIdx="4" presStyleCnt="5"/>
      <dgm:spPr/>
    </dgm:pt>
    <dgm:pt modelId="{50085C79-C30E-4785-86EB-9BE1B62EA91F}" type="pres">
      <dgm:prSet presAssocID="{70D7527F-7374-4EF4-88F2-A16C10B53D87}" presName="hierRoot3" presStyleCnt="0"/>
      <dgm:spPr/>
    </dgm:pt>
    <dgm:pt modelId="{D6F0A3D6-1A3A-4E4D-A4B2-BC6ADF4E52C9}" type="pres">
      <dgm:prSet presAssocID="{70D7527F-7374-4EF4-88F2-A16C10B53D87}" presName="composite3" presStyleCnt="0"/>
      <dgm:spPr/>
    </dgm:pt>
    <dgm:pt modelId="{E368844B-133F-4947-8E88-A09956147656}" type="pres">
      <dgm:prSet presAssocID="{70D7527F-7374-4EF4-88F2-A16C10B53D87}" presName="background3" presStyleLbl="node3" presStyleIdx="4" presStyleCnt="5"/>
      <dgm:spPr/>
    </dgm:pt>
    <dgm:pt modelId="{8DF01183-9E07-43A4-A891-AB758087A42F}" type="pres">
      <dgm:prSet presAssocID="{70D7527F-7374-4EF4-88F2-A16C10B53D87}" presName="text3" presStyleLbl="fgAcc3" presStyleIdx="4" presStyleCnt="5">
        <dgm:presLayoutVars>
          <dgm:chPref val="3"/>
        </dgm:presLayoutVars>
      </dgm:prSet>
      <dgm:spPr/>
    </dgm:pt>
    <dgm:pt modelId="{F6EC044E-28F3-413E-840D-61A7C76A5917}" type="pres">
      <dgm:prSet presAssocID="{70D7527F-7374-4EF4-88F2-A16C10B53D87}" presName="hierChild4" presStyleCnt="0"/>
      <dgm:spPr/>
    </dgm:pt>
  </dgm:ptLst>
  <dgm:cxnLst>
    <dgm:cxn modelId="{53088002-0AC9-4FC7-BC8A-692F3AAF37B3}" type="presOf" srcId="{60C32F84-4455-46F4-AED8-34B6572B0AA5}" destId="{4A102F39-D49A-44CC-92A1-F5A81D614A8D}" srcOrd="0" destOrd="0" presId="urn:microsoft.com/office/officeart/2005/8/layout/hierarchy1"/>
    <dgm:cxn modelId="{98F18515-5324-4848-9A33-26ECB0B13DEC}" type="presOf" srcId="{D87E5E69-852B-486C-9F48-E90638444526}" destId="{9481870E-DEAB-4744-A002-D9241B4744B0}" srcOrd="0" destOrd="0" presId="urn:microsoft.com/office/officeart/2005/8/layout/hierarchy1"/>
    <dgm:cxn modelId="{31DF131F-7A10-45E9-9DDF-17CE369A9071}" type="presOf" srcId="{9EC3B1F1-D7E5-4312-98C3-BF93816992DB}" destId="{94C4A0CC-266C-42D8-93FC-9028673675D8}" srcOrd="0" destOrd="0" presId="urn:microsoft.com/office/officeart/2005/8/layout/hierarchy1"/>
    <dgm:cxn modelId="{882ABC2C-3987-4B1A-AED5-E08914B41D9B}" srcId="{D87E5E69-852B-486C-9F48-E90638444526}" destId="{70D7527F-7374-4EF4-88F2-A16C10B53D87}" srcOrd="0" destOrd="0" parTransId="{1709EED7-14BE-42E4-A45A-B33B229137CB}" sibTransId="{DF5F1DD6-E18F-4CFC-BEDB-751885D1FD20}"/>
    <dgm:cxn modelId="{949A5C5F-F082-4338-9AF4-43A38080F979}" type="presOf" srcId="{5190D1E6-8ABC-4C7A-B190-9FD4026D5540}" destId="{5A2BD7C6-1CFE-4718-AEE3-9E501178C0C3}" srcOrd="0" destOrd="0" presId="urn:microsoft.com/office/officeart/2005/8/layout/hierarchy1"/>
    <dgm:cxn modelId="{F5EFA263-D2A7-4F89-9D91-2FB153A49D8A}" type="presOf" srcId="{CE19D3DF-1F44-4A4F-9679-F2B984E18675}" destId="{FC693906-6277-4DA4-BC19-C90FAAED13FC}" srcOrd="0" destOrd="0" presId="urn:microsoft.com/office/officeart/2005/8/layout/hierarchy1"/>
    <dgm:cxn modelId="{95FDDB49-1CA7-41E0-AA64-2A74CDE74A40}" type="presOf" srcId="{EBB0F7F0-C91F-46F6-B9EC-7D33B7F0694C}" destId="{6EEDF7B5-00B8-49BE-BCE4-C92742BEC141}" srcOrd="0" destOrd="0" presId="urn:microsoft.com/office/officeart/2005/8/layout/hierarchy1"/>
    <dgm:cxn modelId="{656DF94A-DA81-49BA-8672-EDF7467BD50F}" type="presOf" srcId="{2358E1C9-9166-4A2C-99A1-5CCAA78B0C59}" destId="{5EBCA3A4-74F1-4EB5-BA6A-4A108C1CCD8D}" srcOrd="0" destOrd="0" presId="urn:microsoft.com/office/officeart/2005/8/layout/hierarchy1"/>
    <dgm:cxn modelId="{3FF0FF71-90E0-49FB-83EE-3B69F9D31A32}" type="presOf" srcId="{15C053F7-A655-4A59-8F86-12F03A4905A7}" destId="{D69F6293-98B5-4407-9357-8A5E8C593EA6}" srcOrd="0" destOrd="0" presId="urn:microsoft.com/office/officeart/2005/8/layout/hierarchy1"/>
    <dgm:cxn modelId="{66246D53-45BC-4F3D-BDA2-0A331CDA99C7}" type="presOf" srcId="{DF680BF8-93C4-46F2-8D9D-523E03A3E5C9}" destId="{98A55FCD-AF70-48B5-9259-AB7E0CCAC4EB}" srcOrd="0" destOrd="0" presId="urn:microsoft.com/office/officeart/2005/8/layout/hierarchy1"/>
    <dgm:cxn modelId="{AD374E75-C51F-44D5-AAB0-60E289FBB87E}" type="presOf" srcId="{0006DAFE-2327-4531-A44A-CA818FF9F643}" destId="{2E8FD88E-7381-4812-96C3-6BB8B02B0509}" srcOrd="0" destOrd="0" presId="urn:microsoft.com/office/officeart/2005/8/layout/hierarchy1"/>
    <dgm:cxn modelId="{3B708455-989F-4BD7-953F-12E461867CA3}" srcId="{6D73CAC7-C349-4BBE-9CED-5C6F31347286}" destId="{CE19D3DF-1F44-4A4F-9679-F2B984E18675}" srcOrd="0" destOrd="0" parTransId="{7B11953C-9BD7-422B-8F39-4BB0531F03CA}" sibTransId="{0EC194DC-2D8A-4B8C-A48C-E4BAAC95DE49}"/>
    <dgm:cxn modelId="{1FBEFA5A-466D-43A3-9199-F1423D872F0A}" srcId="{E3674CB1-EEDA-4F76-B1D8-CE9779E6B573}" destId="{81E8E134-D842-45D9-8FC4-23D128AFDB52}" srcOrd="1" destOrd="0" parTransId="{43554DB7-3379-41F7-A718-82AEFCB531AF}" sibTransId="{87831495-71E4-4AEE-8700-323A6DA40023}"/>
    <dgm:cxn modelId="{80A6AB86-0656-4159-8889-5B04EE1E3031}" srcId="{EBB0F7F0-C91F-46F6-B9EC-7D33B7F0694C}" destId="{B3037D71-C0C7-4D7D-B44C-4CB104737384}" srcOrd="0" destOrd="0" parTransId="{9EC3B1F1-D7E5-4312-98C3-BF93816992DB}" sibTransId="{2E18C420-60D8-4EB4-BDBA-8D452C0BE4A5}"/>
    <dgm:cxn modelId="{AA491495-C5FD-4A04-BEB0-D17DCE3F02D7}" type="presOf" srcId="{E3674CB1-EEDA-4F76-B1D8-CE9779E6B573}" destId="{E0591889-828D-4722-8A3A-B14828A7A5C8}" srcOrd="0" destOrd="0" presId="urn:microsoft.com/office/officeart/2005/8/layout/hierarchy1"/>
    <dgm:cxn modelId="{CBA60E97-516D-40C7-BEBE-C787221FC2AE}" type="presOf" srcId="{7B11953C-9BD7-422B-8F39-4BB0531F03CA}" destId="{32FCD969-5C4F-4C52-9ACB-98DFB9263ED3}" srcOrd="0" destOrd="0" presId="urn:microsoft.com/office/officeart/2005/8/layout/hierarchy1"/>
    <dgm:cxn modelId="{18059C9B-97AA-49F6-AD2E-A0B9F2206A9E}" srcId="{60C32F84-4455-46F4-AED8-34B6572B0AA5}" destId="{EBB0F7F0-C91F-46F6-B9EC-7D33B7F0694C}" srcOrd="0" destOrd="0" parTransId="{3F9C60CF-800C-48FE-A9A1-29CC1CDA56BE}" sibTransId="{43E0DCA5-8B27-414D-BDCA-73DE090D0911}"/>
    <dgm:cxn modelId="{E7326FA3-FD40-4595-A466-7CCE87EBB313}" type="presOf" srcId="{4F33F76F-BFC9-459D-9DA9-BFB49C9678A2}" destId="{7A4E53BC-E087-499B-ADCD-7DD4F342A7FF}" srcOrd="0" destOrd="0" presId="urn:microsoft.com/office/officeart/2005/8/layout/hierarchy1"/>
    <dgm:cxn modelId="{A187ADA6-2D64-4906-B520-BBCF61EBD905}" srcId="{D4EED22C-5B1A-49BB-BF34-A59D70CD7EDB}" destId="{60C32F84-4455-46F4-AED8-34B6572B0AA5}" srcOrd="0" destOrd="0" parTransId="{DF680BF8-93C4-46F2-8D9D-523E03A3E5C9}" sibTransId="{942BDE1A-55FF-40FC-B342-F09247521691}"/>
    <dgm:cxn modelId="{6FE7D3A6-9826-440D-82E6-7323B79BFBAA}" srcId="{60C32F84-4455-46F4-AED8-34B6572B0AA5}" destId="{D7D0B539-1C8C-47DF-8732-325F8D56F015}" srcOrd="1" destOrd="0" parTransId="{4F33F76F-BFC9-459D-9DA9-BFB49C9678A2}" sibTransId="{B86F485A-597D-4963-9CC8-EA7ECAC77FFA}"/>
    <dgm:cxn modelId="{94E8AFB0-F21C-4065-9704-3E74EA8CBA9C}" type="presOf" srcId="{70D7527F-7374-4EF4-88F2-A16C10B53D87}" destId="{8DF01183-9E07-43A4-A891-AB758087A42F}" srcOrd="0" destOrd="0" presId="urn:microsoft.com/office/officeart/2005/8/layout/hierarchy1"/>
    <dgm:cxn modelId="{3966C7B1-E17A-4DBC-9E8B-980528B04F40}" type="presOf" srcId="{D4EED22C-5B1A-49BB-BF34-A59D70CD7EDB}" destId="{70555EB3-BE33-4A8D-BB81-9A7DFA75B95E}" srcOrd="0" destOrd="0" presId="urn:microsoft.com/office/officeart/2005/8/layout/hierarchy1"/>
    <dgm:cxn modelId="{D52201B2-FC12-4D78-8395-285FDC4575C6}" type="presOf" srcId="{C19FFDED-DB65-4BD0-8BDF-D1E947F4E2CF}" destId="{16370793-C57A-4A51-8616-1E760F843BBA}" srcOrd="0" destOrd="0" presId="urn:microsoft.com/office/officeart/2005/8/layout/hierarchy1"/>
    <dgm:cxn modelId="{B31C76B2-682F-46AA-842F-309F44990C56}" type="presOf" srcId="{E4ADD4F8-D961-4835-BDA8-1C8BE9D10503}" destId="{1F442E0E-668D-49D2-A6DA-9A462129A63A}" srcOrd="0" destOrd="0" presId="urn:microsoft.com/office/officeart/2005/8/layout/hierarchy1"/>
    <dgm:cxn modelId="{EF3E6DBC-E637-4FCD-AC17-278D5B9AD3BD}" type="presOf" srcId="{88787429-ECD0-42F9-BA56-7E504E078E44}" destId="{6A4274AF-0F46-4F12-921C-BC770D9DE6BE}" srcOrd="0" destOrd="0" presId="urn:microsoft.com/office/officeart/2005/8/layout/hierarchy1"/>
    <dgm:cxn modelId="{77237EBD-97AE-4529-A713-346DF62B3F01}" srcId="{81E8E134-D842-45D9-8FC4-23D128AFDB52}" destId="{187E9E28-F50F-403C-8DBD-E607D403C80F}" srcOrd="0" destOrd="0" parTransId="{5190D1E6-8ABC-4C7A-B190-9FD4026D5540}" sibTransId="{A28DA55F-54BD-4F35-80C1-FB88B2F2EAFB}"/>
    <dgm:cxn modelId="{E1FA9EBE-2E66-42BC-9E37-A08B1E0C7936}" srcId="{E3674CB1-EEDA-4F76-B1D8-CE9779E6B573}" destId="{6D73CAC7-C349-4BBE-9CED-5C6F31347286}" srcOrd="0" destOrd="0" parTransId="{15C053F7-A655-4A59-8F86-12F03A4905A7}" sibTransId="{F512814E-4FB8-458E-8234-52E551BB77B3}"/>
    <dgm:cxn modelId="{53E101D8-9AEC-433C-80A3-D76D878CCBD4}" type="presOf" srcId="{3F9C60CF-800C-48FE-A9A1-29CC1CDA56BE}" destId="{1CE27991-1021-47D2-AC33-9E1F4BA235E6}" srcOrd="0" destOrd="0" presId="urn:microsoft.com/office/officeart/2005/8/layout/hierarchy1"/>
    <dgm:cxn modelId="{97E2E3DD-46B0-4424-92C4-3A783F74C9CA}" srcId="{D4EED22C-5B1A-49BB-BF34-A59D70CD7EDB}" destId="{D87E5E69-852B-486C-9F48-E90638444526}" srcOrd="2" destOrd="0" parTransId="{C19FFDED-DB65-4BD0-8BDF-D1E947F4E2CF}" sibTransId="{4654C248-B940-4152-B5B5-97505D4ABE4D}"/>
    <dgm:cxn modelId="{DE1D23DF-992F-4A55-9924-25726675171B}" type="presOf" srcId="{6D73CAC7-C349-4BBE-9CED-5C6F31347286}" destId="{96195FAA-7A23-4730-8414-DE3750D323CF}" srcOrd="0" destOrd="0" presId="urn:microsoft.com/office/officeart/2005/8/layout/hierarchy1"/>
    <dgm:cxn modelId="{8DD5A5E4-37BB-4E07-8029-E47090F8D35B}" type="presOf" srcId="{1709EED7-14BE-42E4-A45A-B33B229137CB}" destId="{6798965D-31FA-4DA8-98B3-36A46C28557C}" srcOrd="0" destOrd="0" presId="urn:microsoft.com/office/officeart/2005/8/layout/hierarchy1"/>
    <dgm:cxn modelId="{8C25BBE5-4660-448E-B72C-EEEE4538A14D}" type="presOf" srcId="{B3037D71-C0C7-4D7D-B44C-4CB104737384}" destId="{008A2A53-F272-4E92-BCBD-168CD0AAAD50}" srcOrd="0" destOrd="0" presId="urn:microsoft.com/office/officeart/2005/8/layout/hierarchy1"/>
    <dgm:cxn modelId="{AE206DE9-37CC-4691-A073-6E9C34982E96}" srcId="{D4EED22C-5B1A-49BB-BF34-A59D70CD7EDB}" destId="{E3674CB1-EEDA-4F76-B1D8-CE9779E6B573}" srcOrd="1" destOrd="0" parTransId="{0006DAFE-2327-4531-A44A-CA818FF9F643}" sibTransId="{1E5AF33B-71F3-4445-93C2-C386990F15EF}"/>
    <dgm:cxn modelId="{EBEA7BEA-40AC-4C89-8E13-1BFF3960E2D9}" type="presOf" srcId="{187E9E28-F50F-403C-8DBD-E607D403C80F}" destId="{5827BD8B-6380-4CA6-B459-32309376FACF}" srcOrd="0" destOrd="0" presId="urn:microsoft.com/office/officeart/2005/8/layout/hierarchy1"/>
    <dgm:cxn modelId="{E2CB45ED-5E25-47A6-A898-6C9F2EEF0AA9}" type="presOf" srcId="{81E8E134-D842-45D9-8FC4-23D128AFDB52}" destId="{E274FE29-CEC1-4051-8A65-1C21EC3731FD}" srcOrd="0" destOrd="0" presId="urn:microsoft.com/office/officeart/2005/8/layout/hierarchy1"/>
    <dgm:cxn modelId="{B6A073EF-4B64-462D-B794-8669187360B7}" srcId="{D7D0B539-1C8C-47DF-8732-325F8D56F015}" destId="{88787429-ECD0-42F9-BA56-7E504E078E44}" srcOrd="0" destOrd="0" parTransId="{E4ADD4F8-D961-4835-BDA8-1C8BE9D10503}" sibTransId="{2377B33D-6E8B-486E-BEFB-BD34B61CE425}"/>
    <dgm:cxn modelId="{2BDB8CF0-81C0-420A-BE33-DD4722C689B3}" type="presOf" srcId="{43554DB7-3379-41F7-A718-82AEFCB531AF}" destId="{20CD1E17-B516-41E6-A20E-AEE7EDA0C58F}" srcOrd="0" destOrd="0" presId="urn:microsoft.com/office/officeart/2005/8/layout/hierarchy1"/>
    <dgm:cxn modelId="{49C9A3F4-75EC-481E-9925-2AE8087432E1}" type="presOf" srcId="{D7D0B539-1C8C-47DF-8732-325F8D56F015}" destId="{EC171763-B269-4D33-B756-49A04185BD27}" srcOrd="0" destOrd="0" presId="urn:microsoft.com/office/officeart/2005/8/layout/hierarchy1"/>
    <dgm:cxn modelId="{1EB1AAF9-D3C7-416A-8E9B-8C154987A723}" srcId="{2358E1C9-9166-4A2C-99A1-5CCAA78B0C59}" destId="{D4EED22C-5B1A-49BB-BF34-A59D70CD7EDB}" srcOrd="0" destOrd="0" parTransId="{7119C2C0-ED0A-4E0C-95F4-4E1FFC2B1DCD}" sibTransId="{3F7D4B22-C7E3-4C56-B93A-D4BFC4C444D9}"/>
    <dgm:cxn modelId="{A1B7E3C7-A010-4941-A9D7-C9AFDD158BB7}" type="presParOf" srcId="{5EBCA3A4-74F1-4EB5-BA6A-4A108C1CCD8D}" destId="{F48D6BBB-5F47-47D4-BD92-4B9C71131976}" srcOrd="0" destOrd="0" presId="urn:microsoft.com/office/officeart/2005/8/layout/hierarchy1"/>
    <dgm:cxn modelId="{7308964B-016B-46D2-A3C8-3094955F5B8F}" type="presParOf" srcId="{F48D6BBB-5F47-47D4-BD92-4B9C71131976}" destId="{B7AF9E0B-C565-4BFD-91FC-62B38590F7EB}" srcOrd="0" destOrd="0" presId="urn:microsoft.com/office/officeart/2005/8/layout/hierarchy1"/>
    <dgm:cxn modelId="{3366640F-B883-41A8-AD12-1CC3C4CA5D08}" type="presParOf" srcId="{B7AF9E0B-C565-4BFD-91FC-62B38590F7EB}" destId="{076E4C9D-34CD-4C67-A30C-37C4595F71E8}" srcOrd="0" destOrd="0" presId="urn:microsoft.com/office/officeart/2005/8/layout/hierarchy1"/>
    <dgm:cxn modelId="{F8742F06-0F8A-417F-9071-26FBC483632C}" type="presParOf" srcId="{B7AF9E0B-C565-4BFD-91FC-62B38590F7EB}" destId="{70555EB3-BE33-4A8D-BB81-9A7DFA75B95E}" srcOrd="1" destOrd="0" presId="urn:microsoft.com/office/officeart/2005/8/layout/hierarchy1"/>
    <dgm:cxn modelId="{33B7B2CF-5F6B-4E68-8F71-7DFBE2CE88DB}" type="presParOf" srcId="{F48D6BBB-5F47-47D4-BD92-4B9C71131976}" destId="{2DF7AB81-73A2-4010-93AE-4CDF73CA49F7}" srcOrd="1" destOrd="0" presId="urn:microsoft.com/office/officeart/2005/8/layout/hierarchy1"/>
    <dgm:cxn modelId="{51561246-DE25-4741-83B8-A7561386D85E}" type="presParOf" srcId="{2DF7AB81-73A2-4010-93AE-4CDF73CA49F7}" destId="{98A55FCD-AF70-48B5-9259-AB7E0CCAC4EB}" srcOrd="0" destOrd="0" presId="urn:microsoft.com/office/officeart/2005/8/layout/hierarchy1"/>
    <dgm:cxn modelId="{FD56FE7B-9CBF-490E-8829-A75B27283F7C}" type="presParOf" srcId="{2DF7AB81-73A2-4010-93AE-4CDF73CA49F7}" destId="{3CB86C34-CF3D-4D4C-AB0D-CBE59F09A3DE}" srcOrd="1" destOrd="0" presId="urn:microsoft.com/office/officeart/2005/8/layout/hierarchy1"/>
    <dgm:cxn modelId="{FF2F55C3-403F-4A47-A183-DFC681E24A3F}" type="presParOf" srcId="{3CB86C34-CF3D-4D4C-AB0D-CBE59F09A3DE}" destId="{5F4C9BA0-4958-4EC9-9BD7-2DA3D0E3D21A}" srcOrd="0" destOrd="0" presId="urn:microsoft.com/office/officeart/2005/8/layout/hierarchy1"/>
    <dgm:cxn modelId="{98832532-DB75-47E9-BB9C-C3B425B407E1}" type="presParOf" srcId="{5F4C9BA0-4958-4EC9-9BD7-2DA3D0E3D21A}" destId="{80EFD812-9927-4F43-A0B1-A7398C3D8F6E}" srcOrd="0" destOrd="0" presId="urn:microsoft.com/office/officeart/2005/8/layout/hierarchy1"/>
    <dgm:cxn modelId="{166ED57F-288F-4401-9BD6-9E2B04723FC5}" type="presParOf" srcId="{5F4C9BA0-4958-4EC9-9BD7-2DA3D0E3D21A}" destId="{4A102F39-D49A-44CC-92A1-F5A81D614A8D}" srcOrd="1" destOrd="0" presId="urn:microsoft.com/office/officeart/2005/8/layout/hierarchy1"/>
    <dgm:cxn modelId="{CC32B5C5-6655-4AD9-B52C-EDE65331EFED}" type="presParOf" srcId="{3CB86C34-CF3D-4D4C-AB0D-CBE59F09A3DE}" destId="{064BB0A4-2F0C-4926-808C-1108651ECC46}" srcOrd="1" destOrd="0" presId="urn:microsoft.com/office/officeart/2005/8/layout/hierarchy1"/>
    <dgm:cxn modelId="{40066869-DEBD-4188-9212-174C1B6DBB6E}" type="presParOf" srcId="{064BB0A4-2F0C-4926-808C-1108651ECC46}" destId="{1CE27991-1021-47D2-AC33-9E1F4BA235E6}" srcOrd="0" destOrd="0" presId="urn:microsoft.com/office/officeart/2005/8/layout/hierarchy1"/>
    <dgm:cxn modelId="{DA0EBF02-C0D1-4FC2-B4BC-52443A933410}" type="presParOf" srcId="{064BB0A4-2F0C-4926-808C-1108651ECC46}" destId="{294C5853-3CED-46ED-BE68-FB75DC859758}" srcOrd="1" destOrd="0" presId="urn:microsoft.com/office/officeart/2005/8/layout/hierarchy1"/>
    <dgm:cxn modelId="{D82C8AD5-5050-481A-8FDF-9C558352505E}" type="presParOf" srcId="{294C5853-3CED-46ED-BE68-FB75DC859758}" destId="{180B38A6-6F30-4499-88F9-1B6874AD0578}" srcOrd="0" destOrd="0" presId="urn:microsoft.com/office/officeart/2005/8/layout/hierarchy1"/>
    <dgm:cxn modelId="{6AD6B476-CA65-43B9-8290-795C7876BA3A}" type="presParOf" srcId="{180B38A6-6F30-4499-88F9-1B6874AD0578}" destId="{D9D78433-8A3A-481E-940F-F5B9B30973D7}" srcOrd="0" destOrd="0" presId="urn:microsoft.com/office/officeart/2005/8/layout/hierarchy1"/>
    <dgm:cxn modelId="{E1ABE2BC-76E1-46B2-BE6D-1573AC2B1131}" type="presParOf" srcId="{180B38A6-6F30-4499-88F9-1B6874AD0578}" destId="{6EEDF7B5-00B8-49BE-BCE4-C92742BEC141}" srcOrd="1" destOrd="0" presId="urn:microsoft.com/office/officeart/2005/8/layout/hierarchy1"/>
    <dgm:cxn modelId="{6FEB22D5-CDB9-4729-AED9-687BB83B26A6}" type="presParOf" srcId="{294C5853-3CED-46ED-BE68-FB75DC859758}" destId="{1D5B32E1-1E21-406A-B6A9-54029BFE0268}" srcOrd="1" destOrd="0" presId="urn:microsoft.com/office/officeart/2005/8/layout/hierarchy1"/>
    <dgm:cxn modelId="{92685875-81E4-474A-8CA9-4475BFFD85C5}" type="presParOf" srcId="{1D5B32E1-1E21-406A-B6A9-54029BFE0268}" destId="{94C4A0CC-266C-42D8-93FC-9028673675D8}" srcOrd="0" destOrd="0" presId="urn:microsoft.com/office/officeart/2005/8/layout/hierarchy1"/>
    <dgm:cxn modelId="{AC42EB62-7807-40C6-A54B-26BB3A4F558A}" type="presParOf" srcId="{1D5B32E1-1E21-406A-B6A9-54029BFE0268}" destId="{FC496949-AA70-4064-8A06-43F19C00A433}" srcOrd="1" destOrd="0" presId="urn:microsoft.com/office/officeart/2005/8/layout/hierarchy1"/>
    <dgm:cxn modelId="{0113DEFE-B5AC-44E5-BA6A-4D96763D759A}" type="presParOf" srcId="{FC496949-AA70-4064-8A06-43F19C00A433}" destId="{FEC16395-6F3C-40F9-A602-183D9E667F1D}" srcOrd="0" destOrd="0" presId="urn:microsoft.com/office/officeart/2005/8/layout/hierarchy1"/>
    <dgm:cxn modelId="{8F887E5B-7874-4F69-B56D-907A58A63E6E}" type="presParOf" srcId="{FEC16395-6F3C-40F9-A602-183D9E667F1D}" destId="{D667B16A-9DDA-4D82-9647-ECFF2E674891}" srcOrd="0" destOrd="0" presId="urn:microsoft.com/office/officeart/2005/8/layout/hierarchy1"/>
    <dgm:cxn modelId="{972542F2-D674-4A2C-B44A-A034DCBECEB1}" type="presParOf" srcId="{FEC16395-6F3C-40F9-A602-183D9E667F1D}" destId="{008A2A53-F272-4E92-BCBD-168CD0AAAD50}" srcOrd="1" destOrd="0" presId="urn:microsoft.com/office/officeart/2005/8/layout/hierarchy1"/>
    <dgm:cxn modelId="{68070301-30B8-4E39-91A8-F71E376F36AA}" type="presParOf" srcId="{FC496949-AA70-4064-8A06-43F19C00A433}" destId="{53979A58-46DA-41BE-BC15-15038ABD94D5}" srcOrd="1" destOrd="0" presId="urn:microsoft.com/office/officeart/2005/8/layout/hierarchy1"/>
    <dgm:cxn modelId="{FE022C39-1604-4ADA-A9B2-C1A4E1CC2CA6}" type="presParOf" srcId="{064BB0A4-2F0C-4926-808C-1108651ECC46}" destId="{7A4E53BC-E087-499B-ADCD-7DD4F342A7FF}" srcOrd="2" destOrd="0" presId="urn:microsoft.com/office/officeart/2005/8/layout/hierarchy1"/>
    <dgm:cxn modelId="{E1FE40AE-4639-4E3E-A758-8433114308FB}" type="presParOf" srcId="{064BB0A4-2F0C-4926-808C-1108651ECC46}" destId="{4D5BBD55-B9E8-4405-A07E-C62F521437FA}" srcOrd="3" destOrd="0" presId="urn:microsoft.com/office/officeart/2005/8/layout/hierarchy1"/>
    <dgm:cxn modelId="{738A00FC-1F25-4189-B22D-74985A1C3750}" type="presParOf" srcId="{4D5BBD55-B9E8-4405-A07E-C62F521437FA}" destId="{C9A994E7-347B-4EBE-8535-D902C3A8C60F}" srcOrd="0" destOrd="0" presId="urn:microsoft.com/office/officeart/2005/8/layout/hierarchy1"/>
    <dgm:cxn modelId="{50DC2467-7060-469C-B5BD-FE09897D908F}" type="presParOf" srcId="{C9A994E7-347B-4EBE-8535-D902C3A8C60F}" destId="{EE3C527D-97E6-4DA5-8292-E6BF97048D0C}" srcOrd="0" destOrd="0" presId="urn:microsoft.com/office/officeart/2005/8/layout/hierarchy1"/>
    <dgm:cxn modelId="{368C292B-7797-4456-87A0-9F26F0F7ADCF}" type="presParOf" srcId="{C9A994E7-347B-4EBE-8535-D902C3A8C60F}" destId="{EC171763-B269-4D33-B756-49A04185BD27}" srcOrd="1" destOrd="0" presId="urn:microsoft.com/office/officeart/2005/8/layout/hierarchy1"/>
    <dgm:cxn modelId="{16839269-8065-44A3-B965-3BAC0DB97EE4}" type="presParOf" srcId="{4D5BBD55-B9E8-4405-A07E-C62F521437FA}" destId="{C32DC6CA-9715-46AE-98AE-57FE8592AE2A}" srcOrd="1" destOrd="0" presId="urn:microsoft.com/office/officeart/2005/8/layout/hierarchy1"/>
    <dgm:cxn modelId="{06DD4983-BA4B-4FD5-A702-A4CE576D2086}" type="presParOf" srcId="{C32DC6CA-9715-46AE-98AE-57FE8592AE2A}" destId="{1F442E0E-668D-49D2-A6DA-9A462129A63A}" srcOrd="0" destOrd="0" presId="urn:microsoft.com/office/officeart/2005/8/layout/hierarchy1"/>
    <dgm:cxn modelId="{45E6245B-66E0-4A3E-BF4F-1897994621F9}" type="presParOf" srcId="{C32DC6CA-9715-46AE-98AE-57FE8592AE2A}" destId="{6E9F1658-2000-473E-989B-DFB41F234764}" srcOrd="1" destOrd="0" presId="urn:microsoft.com/office/officeart/2005/8/layout/hierarchy1"/>
    <dgm:cxn modelId="{B37CD100-3A35-4FD7-A1A8-A8B0F4CBFF5D}" type="presParOf" srcId="{6E9F1658-2000-473E-989B-DFB41F234764}" destId="{B044543C-FA1E-46AE-BF1D-12E0503F0FCF}" srcOrd="0" destOrd="0" presId="urn:microsoft.com/office/officeart/2005/8/layout/hierarchy1"/>
    <dgm:cxn modelId="{F4288CED-3DDA-47F8-8A03-C8D38A87DAAA}" type="presParOf" srcId="{B044543C-FA1E-46AE-BF1D-12E0503F0FCF}" destId="{997284CE-72B8-42CC-BC47-C82275341D4A}" srcOrd="0" destOrd="0" presId="urn:microsoft.com/office/officeart/2005/8/layout/hierarchy1"/>
    <dgm:cxn modelId="{52A07E12-ADA3-4805-B3AC-AE561F06D074}" type="presParOf" srcId="{B044543C-FA1E-46AE-BF1D-12E0503F0FCF}" destId="{6A4274AF-0F46-4F12-921C-BC770D9DE6BE}" srcOrd="1" destOrd="0" presId="urn:microsoft.com/office/officeart/2005/8/layout/hierarchy1"/>
    <dgm:cxn modelId="{BB4F7A48-3E49-4BB8-9A46-05D6C110EB9E}" type="presParOf" srcId="{6E9F1658-2000-473E-989B-DFB41F234764}" destId="{ABCC356B-4A3E-4A51-AD06-0240834DF220}" srcOrd="1" destOrd="0" presId="urn:microsoft.com/office/officeart/2005/8/layout/hierarchy1"/>
    <dgm:cxn modelId="{5FC7BF46-984B-4964-8C3F-32C94802A354}" type="presParOf" srcId="{2DF7AB81-73A2-4010-93AE-4CDF73CA49F7}" destId="{2E8FD88E-7381-4812-96C3-6BB8B02B0509}" srcOrd="2" destOrd="0" presId="urn:microsoft.com/office/officeart/2005/8/layout/hierarchy1"/>
    <dgm:cxn modelId="{C6D02E92-1A5D-4F58-B3F3-A007B9D2D60F}" type="presParOf" srcId="{2DF7AB81-73A2-4010-93AE-4CDF73CA49F7}" destId="{97A257DF-6F07-40F5-A513-669735BBED7B}" srcOrd="3" destOrd="0" presId="urn:microsoft.com/office/officeart/2005/8/layout/hierarchy1"/>
    <dgm:cxn modelId="{CD3F140A-59D3-4CAA-8373-F9296C7F2B27}" type="presParOf" srcId="{97A257DF-6F07-40F5-A513-669735BBED7B}" destId="{5BD3BB5F-9554-4E92-98B8-D7DAE87FC861}" srcOrd="0" destOrd="0" presId="urn:microsoft.com/office/officeart/2005/8/layout/hierarchy1"/>
    <dgm:cxn modelId="{BE31A7E6-F242-4E96-B5BF-46CCBD4C9040}" type="presParOf" srcId="{5BD3BB5F-9554-4E92-98B8-D7DAE87FC861}" destId="{1FFB1A3A-C2B7-40E0-9F50-1AEAB17F754F}" srcOrd="0" destOrd="0" presId="urn:microsoft.com/office/officeart/2005/8/layout/hierarchy1"/>
    <dgm:cxn modelId="{E95EAFA1-C1B0-4F1E-B1AD-2BAFAD45F5A7}" type="presParOf" srcId="{5BD3BB5F-9554-4E92-98B8-D7DAE87FC861}" destId="{E0591889-828D-4722-8A3A-B14828A7A5C8}" srcOrd="1" destOrd="0" presId="urn:microsoft.com/office/officeart/2005/8/layout/hierarchy1"/>
    <dgm:cxn modelId="{E8CAAD36-F8CD-4B64-AFD9-DD05D545E9A6}" type="presParOf" srcId="{97A257DF-6F07-40F5-A513-669735BBED7B}" destId="{DD01AC94-D695-4424-A99A-E0DF56EAE92A}" srcOrd="1" destOrd="0" presId="urn:microsoft.com/office/officeart/2005/8/layout/hierarchy1"/>
    <dgm:cxn modelId="{7981CE56-4E43-4344-BEEE-869AFDC75CEA}" type="presParOf" srcId="{DD01AC94-D695-4424-A99A-E0DF56EAE92A}" destId="{D69F6293-98B5-4407-9357-8A5E8C593EA6}" srcOrd="0" destOrd="0" presId="urn:microsoft.com/office/officeart/2005/8/layout/hierarchy1"/>
    <dgm:cxn modelId="{392D092B-A979-4204-AFCF-CDAD803C502F}" type="presParOf" srcId="{DD01AC94-D695-4424-A99A-E0DF56EAE92A}" destId="{13B3B67A-130A-43CC-BF92-F5F63B6BEB5A}" srcOrd="1" destOrd="0" presId="urn:microsoft.com/office/officeart/2005/8/layout/hierarchy1"/>
    <dgm:cxn modelId="{EA311CCD-C8FB-4490-87E9-8E7E3C315770}" type="presParOf" srcId="{13B3B67A-130A-43CC-BF92-F5F63B6BEB5A}" destId="{D6D6BAB9-04DE-4EE5-87A2-E24902269040}" srcOrd="0" destOrd="0" presId="urn:microsoft.com/office/officeart/2005/8/layout/hierarchy1"/>
    <dgm:cxn modelId="{ACA33ED8-1910-4AFC-B0D0-25522445A4D8}" type="presParOf" srcId="{D6D6BAB9-04DE-4EE5-87A2-E24902269040}" destId="{55E4A982-67E2-411B-B499-12CC3413A162}" srcOrd="0" destOrd="0" presId="urn:microsoft.com/office/officeart/2005/8/layout/hierarchy1"/>
    <dgm:cxn modelId="{CB0746E4-9D49-4EB6-88CA-F101BA30C580}" type="presParOf" srcId="{D6D6BAB9-04DE-4EE5-87A2-E24902269040}" destId="{96195FAA-7A23-4730-8414-DE3750D323CF}" srcOrd="1" destOrd="0" presId="urn:microsoft.com/office/officeart/2005/8/layout/hierarchy1"/>
    <dgm:cxn modelId="{778FB960-1DEA-42A2-B69E-296F614BAF3A}" type="presParOf" srcId="{13B3B67A-130A-43CC-BF92-F5F63B6BEB5A}" destId="{4C29E2B8-FC5E-4002-AD46-BAEC63F6938C}" srcOrd="1" destOrd="0" presId="urn:microsoft.com/office/officeart/2005/8/layout/hierarchy1"/>
    <dgm:cxn modelId="{388F1D35-5A43-4CC8-947F-08FFA6742704}" type="presParOf" srcId="{4C29E2B8-FC5E-4002-AD46-BAEC63F6938C}" destId="{32FCD969-5C4F-4C52-9ACB-98DFB9263ED3}" srcOrd="0" destOrd="0" presId="urn:microsoft.com/office/officeart/2005/8/layout/hierarchy1"/>
    <dgm:cxn modelId="{626A92AF-058A-45C6-94FA-DD66E335584D}" type="presParOf" srcId="{4C29E2B8-FC5E-4002-AD46-BAEC63F6938C}" destId="{A207FF74-5020-4E46-A7ED-9B7ADF118CD9}" srcOrd="1" destOrd="0" presId="urn:microsoft.com/office/officeart/2005/8/layout/hierarchy1"/>
    <dgm:cxn modelId="{41BC040E-7545-470D-AA4A-264363E42BFB}" type="presParOf" srcId="{A207FF74-5020-4E46-A7ED-9B7ADF118CD9}" destId="{EACE5939-F5B7-4C38-AD07-6D93DE2BEEE0}" srcOrd="0" destOrd="0" presId="urn:microsoft.com/office/officeart/2005/8/layout/hierarchy1"/>
    <dgm:cxn modelId="{E855CE87-6A37-4AA9-A15E-8D6E514DFB6D}" type="presParOf" srcId="{EACE5939-F5B7-4C38-AD07-6D93DE2BEEE0}" destId="{CAB85612-DC9F-4A46-BEB8-8B872C19A12B}" srcOrd="0" destOrd="0" presId="urn:microsoft.com/office/officeart/2005/8/layout/hierarchy1"/>
    <dgm:cxn modelId="{11464E1D-D134-4289-BDBB-AF16C4B35ECB}" type="presParOf" srcId="{EACE5939-F5B7-4C38-AD07-6D93DE2BEEE0}" destId="{FC693906-6277-4DA4-BC19-C90FAAED13FC}" srcOrd="1" destOrd="0" presId="urn:microsoft.com/office/officeart/2005/8/layout/hierarchy1"/>
    <dgm:cxn modelId="{1387276C-8A61-46DE-8466-B1983B1C0B30}" type="presParOf" srcId="{A207FF74-5020-4E46-A7ED-9B7ADF118CD9}" destId="{D25E2AE8-B81C-4442-BC95-2BE6F36D4D66}" srcOrd="1" destOrd="0" presId="urn:microsoft.com/office/officeart/2005/8/layout/hierarchy1"/>
    <dgm:cxn modelId="{B4ECC3A5-5ECD-4A50-B375-7034A3CE7447}" type="presParOf" srcId="{DD01AC94-D695-4424-A99A-E0DF56EAE92A}" destId="{20CD1E17-B516-41E6-A20E-AEE7EDA0C58F}" srcOrd="2" destOrd="0" presId="urn:microsoft.com/office/officeart/2005/8/layout/hierarchy1"/>
    <dgm:cxn modelId="{5550756B-2E47-4F12-839C-A5E1E907383B}" type="presParOf" srcId="{DD01AC94-D695-4424-A99A-E0DF56EAE92A}" destId="{36C789BB-E4B1-4A3F-9A14-20BCADED26D8}" srcOrd="3" destOrd="0" presId="urn:microsoft.com/office/officeart/2005/8/layout/hierarchy1"/>
    <dgm:cxn modelId="{8D0F2FD1-7903-431D-A045-DB15BE2C2D08}" type="presParOf" srcId="{36C789BB-E4B1-4A3F-9A14-20BCADED26D8}" destId="{3ECC8919-38DD-40CE-B577-DE564F002EBF}" srcOrd="0" destOrd="0" presId="urn:microsoft.com/office/officeart/2005/8/layout/hierarchy1"/>
    <dgm:cxn modelId="{9C43DDCD-F950-47A8-87E9-689AB07F6F2B}" type="presParOf" srcId="{3ECC8919-38DD-40CE-B577-DE564F002EBF}" destId="{D97C4E72-6607-4506-98DC-70CD66E1D160}" srcOrd="0" destOrd="0" presId="urn:microsoft.com/office/officeart/2005/8/layout/hierarchy1"/>
    <dgm:cxn modelId="{A106DF2D-A006-4438-9B32-CE26C53D3DCC}" type="presParOf" srcId="{3ECC8919-38DD-40CE-B577-DE564F002EBF}" destId="{E274FE29-CEC1-4051-8A65-1C21EC3731FD}" srcOrd="1" destOrd="0" presId="urn:microsoft.com/office/officeart/2005/8/layout/hierarchy1"/>
    <dgm:cxn modelId="{119DC856-3F73-4AC4-A93F-5B5D9FFB794F}" type="presParOf" srcId="{36C789BB-E4B1-4A3F-9A14-20BCADED26D8}" destId="{C7D5C3FA-4DC1-4839-A99C-933701CB4AD9}" srcOrd="1" destOrd="0" presId="urn:microsoft.com/office/officeart/2005/8/layout/hierarchy1"/>
    <dgm:cxn modelId="{4E26BE70-10E5-4677-86FA-4CFC5B1D930F}" type="presParOf" srcId="{C7D5C3FA-4DC1-4839-A99C-933701CB4AD9}" destId="{5A2BD7C6-1CFE-4718-AEE3-9E501178C0C3}" srcOrd="0" destOrd="0" presId="urn:microsoft.com/office/officeart/2005/8/layout/hierarchy1"/>
    <dgm:cxn modelId="{9B4083B1-88D4-4B26-A5B3-3E8423CAA16D}" type="presParOf" srcId="{C7D5C3FA-4DC1-4839-A99C-933701CB4AD9}" destId="{EEA42E3C-3B9C-4081-A779-979A3720E29A}" srcOrd="1" destOrd="0" presId="urn:microsoft.com/office/officeart/2005/8/layout/hierarchy1"/>
    <dgm:cxn modelId="{F8C6C302-D63C-4BA6-A0DF-33EA7700DBB2}" type="presParOf" srcId="{EEA42E3C-3B9C-4081-A779-979A3720E29A}" destId="{8D3245DD-0ACE-44AF-822B-0675A9A1DB7A}" srcOrd="0" destOrd="0" presId="urn:microsoft.com/office/officeart/2005/8/layout/hierarchy1"/>
    <dgm:cxn modelId="{EE54ED10-1400-4EF4-B6BA-BBACD9E1E438}" type="presParOf" srcId="{8D3245DD-0ACE-44AF-822B-0675A9A1DB7A}" destId="{C7B9EC57-91FB-42B0-B64C-C94BDB784624}" srcOrd="0" destOrd="0" presId="urn:microsoft.com/office/officeart/2005/8/layout/hierarchy1"/>
    <dgm:cxn modelId="{D69E0990-A8BB-410F-AD44-CEE003093AC3}" type="presParOf" srcId="{8D3245DD-0ACE-44AF-822B-0675A9A1DB7A}" destId="{5827BD8B-6380-4CA6-B459-32309376FACF}" srcOrd="1" destOrd="0" presId="urn:microsoft.com/office/officeart/2005/8/layout/hierarchy1"/>
    <dgm:cxn modelId="{2FA893C1-347B-4260-A4AE-E9AD0FEAD7E9}" type="presParOf" srcId="{EEA42E3C-3B9C-4081-A779-979A3720E29A}" destId="{214BDE9A-95FF-46DA-9B61-9A5A0C9A14E0}" srcOrd="1" destOrd="0" presId="urn:microsoft.com/office/officeart/2005/8/layout/hierarchy1"/>
    <dgm:cxn modelId="{749E14E6-DE8A-4E62-95B5-9B9F30D85358}" type="presParOf" srcId="{2DF7AB81-73A2-4010-93AE-4CDF73CA49F7}" destId="{16370793-C57A-4A51-8616-1E760F843BBA}" srcOrd="4" destOrd="0" presId="urn:microsoft.com/office/officeart/2005/8/layout/hierarchy1"/>
    <dgm:cxn modelId="{F7EB906E-FF12-4841-A1B5-A95987A8A43F}" type="presParOf" srcId="{2DF7AB81-73A2-4010-93AE-4CDF73CA49F7}" destId="{D196B2BF-EC54-475D-87CA-09048927B53D}" srcOrd="5" destOrd="0" presId="urn:microsoft.com/office/officeart/2005/8/layout/hierarchy1"/>
    <dgm:cxn modelId="{E3A4A992-CA40-48C6-93A2-A1FC4EFDD56F}" type="presParOf" srcId="{D196B2BF-EC54-475D-87CA-09048927B53D}" destId="{0EE7D0AD-3587-4083-A187-8BEBA9DACC05}" srcOrd="0" destOrd="0" presId="urn:microsoft.com/office/officeart/2005/8/layout/hierarchy1"/>
    <dgm:cxn modelId="{47CB7ED5-08AE-465C-8872-D477301141EC}" type="presParOf" srcId="{0EE7D0AD-3587-4083-A187-8BEBA9DACC05}" destId="{D9ECF550-03C4-4DD5-A974-6FCB9F435F08}" srcOrd="0" destOrd="0" presId="urn:microsoft.com/office/officeart/2005/8/layout/hierarchy1"/>
    <dgm:cxn modelId="{58164BFA-5F4B-4373-9D90-1D76311EA9D2}" type="presParOf" srcId="{0EE7D0AD-3587-4083-A187-8BEBA9DACC05}" destId="{9481870E-DEAB-4744-A002-D9241B4744B0}" srcOrd="1" destOrd="0" presId="urn:microsoft.com/office/officeart/2005/8/layout/hierarchy1"/>
    <dgm:cxn modelId="{344190DF-4279-4312-9783-A437B61F79BC}" type="presParOf" srcId="{D196B2BF-EC54-475D-87CA-09048927B53D}" destId="{4FF81BCD-767B-4B81-8538-A86A8597C2B7}" srcOrd="1" destOrd="0" presId="urn:microsoft.com/office/officeart/2005/8/layout/hierarchy1"/>
    <dgm:cxn modelId="{E430EA56-4024-493A-84DC-9D5D82C129C0}" type="presParOf" srcId="{4FF81BCD-767B-4B81-8538-A86A8597C2B7}" destId="{6798965D-31FA-4DA8-98B3-36A46C28557C}" srcOrd="0" destOrd="0" presId="urn:microsoft.com/office/officeart/2005/8/layout/hierarchy1"/>
    <dgm:cxn modelId="{C03DCE22-9DCD-47B9-98D9-EDF766F8A698}" type="presParOf" srcId="{4FF81BCD-767B-4B81-8538-A86A8597C2B7}" destId="{50085C79-C30E-4785-86EB-9BE1B62EA91F}" srcOrd="1" destOrd="0" presId="urn:microsoft.com/office/officeart/2005/8/layout/hierarchy1"/>
    <dgm:cxn modelId="{6ED82A2D-4BFA-4107-A732-4FFEC1B8665C}" type="presParOf" srcId="{50085C79-C30E-4785-86EB-9BE1B62EA91F}" destId="{D6F0A3D6-1A3A-4E4D-A4B2-BC6ADF4E52C9}" srcOrd="0" destOrd="0" presId="urn:microsoft.com/office/officeart/2005/8/layout/hierarchy1"/>
    <dgm:cxn modelId="{E173310A-05BC-4D63-9B43-1B0069FFFE95}" type="presParOf" srcId="{D6F0A3D6-1A3A-4E4D-A4B2-BC6ADF4E52C9}" destId="{E368844B-133F-4947-8E88-A09956147656}" srcOrd="0" destOrd="0" presId="urn:microsoft.com/office/officeart/2005/8/layout/hierarchy1"/>
    <dgm:cxn modelId="{1E501278-710F-4889-9E4F-CBE412EADBB6}" type="presParOf" srcId="{D6F0A3D6-1A3A-4E4D-A4B2-BC6ADF4E52C9}" destId="{8DF01183-9E07-43A4-A891-AB758087A42F}" srcOrd="1" destOrd="0" presId="urn:microsoft.com/office/officeart/2005/8/layout/hierarchy1"/>
    <dgm:cxn modelId="{D6EF99D6-F815-4F6F-AA3C-6BEC66B2EEB8}" type="presParOf" srcId="{50085C79-C30E-4785-86EB-9BE1B62EA91F}" destId="{F6EC044E-28F3-413E-840D-61A7C76A591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946EBC2-26B9-472C-B498-41E8F25AF2A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2508C2B0-FED7-433E-8960-E641781D7153}">
      <dgm:prSet phldrT="[Text]"/>
      <dgm:spPr/>
      <dgm:t>
        <a:bodyPr/>
        <a:lstStyle/>
        <a:p>
          <a:r>
            <a:rPr lang="en-US" dirty="0"/>
            <a:t>Microwaves</a:t>
          </a:r>
          <a:endParaRPr lang="en-IL" dirty="0"/>
        </a:p>
      </dgm:t>
    </dgm:pt>
    <dgm:pt modelId="{FA56E5BA-22D8-4C4C-B7FD-5822A49E8FF8}" type="parTrans" cxnId="{2AE2A528-DA18-4601-9559-138A8F926898}">
      <dgm:prSet/>
      <dgm:spPr/>
      <dgm:t>
        <a:bodyPr/>
        <a:lstStyle/>
        <a:p>
          <a:endParaRPr lang="en-IL"/>
        </a:p>
      </dgm:t>
    </dgm:pt>
    <dgm:pt modelId="{0F260D72-F750-40D9-9798-4BFA7E67BF86}" type="sibTrans" cxnId="{2AE2A528-DA18-4601-9559-138A8F926898}">
      <dgm:prSet/>
      <dgm:spPr/>
      <dgm:t>
        <a:bodyPr/>
        <a:lstStyle/>
        <a:p>
          <a:endParaRPr lang="en-IL"/>
        </a:p>
      </dgm:t>
    </dgm:pt>
    <dgm:pt modelId="{6FFE8EA7-F12E-4EA6-9E14-370F018A2783}">
      <dgm:prSet phldrT="[Text]"/>
      <dgm:spPr/>
      <dgm:t>
        <a:bodyPr/>
        <a:lstStyle/>
        <a:p>
          <a:r>
            <a:rPr lang="he-IL" dirty="0"/>
            <a:t>שינוי</a:t>
          </a:r>
          <a:endParaRPr lang="en-IL" dirty="0"/>
        </a:p>
      </dgm:t>
    </dgm:pt>
    <dgm:pt modelId="{C93BC6D5-0544-4958-9201-E9611E593452}" type="parTrans" cxnId="{17B9884A-5D26-40C6-91A9-C8A3FAD3CFA1}">
      <dgm:prSet/>
      <dgm:spPr/>
      <dgm:t>
        <a:bodyPr/>
        <a:lstStyle/>
        <a:p>
          <a:endParaRPr lang="en-IL"/>
        </a:p>
      </dgm:t>
    </dgm:pt>
    <dgm:pt modelId="{466EFE9C-E35B-445D-BE56-7488B2FE3300}" type="sibTrans" cxnId="{17B9884A-5D26-40C6-91A9-C8A3FAD3CFA1}">
      <dgm:prSet/>
      <dgm:spPr/>
      <dgm:t>
        <a:bodyPr/>
        <a:lstStyle/>
        <a:p>
          <a:endParaRPr lang="en-IL"/>
        </a:p>
      </dgm:t>
    </dgm:pt>
    <dgm:pt modelId="{EC5C7C64-66DE-4411-944B-C00887F6D19A}">
      <dgm:prSet phldrT="[Text]"/>
      <dgm:spPr/>
      <dgm:t>
        <a:bodyPr/>
        <a:lstStyle/>
        <a:p>
          <a:r>
            <a:rPr lang="en-US" dirty="0"/>
            <a:t>In the </a:t>
          </a:r>
          <a:r>
            <a:rPr lang="he-IL" dirty="0"/>
            <a:t>מעשה</a:t>
          </a:r>
          <a:r>
            <a:rPr lang="en-US" dirty="0"/>
            <a:t>- </a:t>
          </a:r>
          <a:r>
            <a:rPr lang="he-IL" dirty="0"/>
            <a:t>אגרות משה</a:t>
          </a:r>
          <a:endParaRPr lang="en-IL" dirty="0"/>
        </a:p>
      </dgm:t>
    </dgm:pt>
    <dgm:pt modelId="{626629F5-C211-4220-8618-78C432FC32E0}" type="parTrans" cxnId="{A5851674-55F3-4C83-ABD2-55A6EAC3FC77}">
      <dgm:prSet/>
      <dgm:spPr/>
      <dgm:t>
        <a:bodyPr/>
        <a:lstStyle/>
        <a:p>
          <a:endParaRPr lang="en-IL"/>
        </a:p>
      </dgm:t>
    </dgm:pt>
    <dgm:pt modelId="{0DE38392-FB0E-4758-BCAF-DF62914E7FED}" type="sibTrans" cxnId="{A5851674-55F3-4C83-ABD2-55A6EAC3FC77}">
      <dgm:prSet/>
      <dgm:spPr/>
      <dgm:t>
        <a:bodyPr/>
        <a:lstStyle/>
        <a:p>
          <a:endParaRPr lang="en-IL"/>
        </a:p>
      </dgm:t>
    </dgm:pt>
    <dgm:pt modelId="{9330CBEA-808A-4B2B-836E-230158D40012}">
      <dgm:prSet phldrT="[Text]"/>
      <dgm:spPr/>
      <dgm:t>
        <a:bodyPr/>
        <a:lstStyle/>
        <a:p>
          <a:r>
            <a:rPr lang="en-US" dirty="0"/>
            <a:t>In the </a:t>
          </a:r>
          <a:r>
            <a:rPr lang="he-IL" dirty="0"/>
            <a:t>תוצאה</a:t>
          </a:r>
          <a:r>
            <a:rPr lang="en-US" dirty="0"/>
            <a:t>- </a:t>
          </a:r>
          <a:r>
            <a:rPr lang="he-IL" dirty="0"/>
            <a:t>אגלי טל</a:t>
          </a:r>
          <a:br>
            <a:rPr lang="en-US" dirty="0"/>
          </a:br>
          <a:r>
            <a:rPr lang="en-US" dirty="0"/>
            <a:t>qualitatively different result</a:t>
          </a:r>
          <a:endParaRPr lang="en-IL" dirty="0"/>
        </a:p>
      </dgm:t>
    </dgm:pt>
    <dgm:pt modelId="{EAD386DC-DE8E-435D-A069-3824415C3958}" type="parTrans" cxnId="{9B1505D1-A14F-4F5F-98DD-A800C691EB18}">
      <dgm:prSet/>
      <dgm:spPr/>
      <dgm:t>
        <a:bodyPr/>
        <a:lstStyle/>
        <a:p>
          <a:endParaRPr lang="en-IL"/>
        </a:p>
      </dgm:t>
    </dgm:pt>
    <dgm:pt modelId="{A8959E82-A8E4-4DCA-ADAA-54F309BD66BF}" type="sibTrans" cxnId="{9B1505D1-A14F-4F5F-98DD-A800C691EB18}">
      <dgm:prSet/>
      <dgm:spPr/>
      <dgm:t>
        <a:bodyPr/>
        <a:lstStyle/>
        <a:p>
          <a:endParaRPr lang="en-IL"/>
        </a:p>
      </dgm:t>
    </dgm:pt>
    <dgm:pt modelId="{27366556-4B72-408C-911E-5EC28D14B43A}">
      <dgm:prSet phldrT="[Text]"/>
      <dgm:spPr/>
      <dgm:t>
        <a:bodyPr/>
        <a:lstStyle/>
        <a:p>
          <a:r>
            <a:rPr lang="he-IL" dirty="0"/>
            <a:t>"מלאכת בישול באש"</a:t>
          </a:r>
          <a:endParaRPr lang="en-IL" dirty="0"/>
        </a:p>
      </dgm:t>
    </dgm:pt>
    <dgm:pt modelId="{2B752227-D821-4F69-A918-FA3D301C5447}" type="parTrans" cxnId="{2BD7F0C9-D231-486F-A4C5-DADC9ADBAB67}">
      <dgm:prSet/>
      <dgm:spPr/>
      <dgm:t>
        <a:bodyPr/>
        <a:lstStyle/>
        <a:p>
          <a:endParaRPr lang="en-IL"/>
        </a:p>
      </dgm:t>
    </dgm:pt>
    <dgm:pt modelId="{1D60D934-C076-4B28-942B-981CBEAAFBD7}" type="sibTrans" cxnId="{2BD7F0C9-D231-486F-A4C5-DADC9ADBAB67}">
      <dgm:prSet/>
      <dgm:spPr/>
      <dgm:t>
        <a:bodyPr/>
        <a:lstStyle/>
        <a:p>
          <a:endParaRPr lang="en-IL"/>
        </a:p>
      </dgm:t>
    </dgm:pt>
    <dgm:pt modelId="{292513ED-513C-46E1-8F78-1770CEE0A4A8}">
      <dgm:prSet phldrT="[Text]"/>
      <dgm:spPr/>
      <dgm:t>
        <a:bodyPr/>
        <a:lstStyle/>
        <a:p>
          <a:r>
            <a:rPr lang="en-US" dirty="0"/>
            <a:t>Definitional to Cooking</a:t>
          </a:r>
          <a:endParaRPr lang="en-IL" dirty="0"/>
        </a:p>
      </dgm:t>
    </dgm:pt>
    <dgm:pt modelId="{D9AAB49A-C8A6-4247-9523-AB43406DA8D9}" type="parTrans" cxnId="{487A5289-8F08-4B35-A66F-687E79D6EEF5}">
      <dgm:prSet/>
      <dgm:spPr/>
      <dgm:t>
        <a:bodyPr/>
        <a:lstStyle/>
        <a:p>
          <a:endParaRPr lang="en-IL"/>
        </a:p>
      </dgm:t>
    </dgm:pt>
    <dgm:pt modelId="{5F282A95-0C76-48ED-8228-4CF75F810533}" type="sibTrans" cxnId="{487A5289-8F08-4B35-A66F-687E79D6EEF5}">
      <dgm:prSet/>
      <dgm:spPr/>
      <dgm:t>
        <a:bodyPr/>
        <a:lstStyle/>
        <a:p>
          <a:endParaRPr lang="en-IL"/>
        </a:p>
      </dgm:t>
    </dgm:pt>
    <dgm:pt modelId="{066353C9-2EEB-48FC-9FB9-5CEA82D7914A}">
      <dgm:prSet phldrT="[Text]"/>
      <dgm:spPr/>
      <dgm:t>
        <a:bodyPr/>
        <a:lstStyle/>
        <a:p>
          <a:r>
            <a:rPr lang="he-IL" dirty="0" err="1"/>
            <a:t>גרש"ז</a:t>
          </a:r>
          <a:r>
            <a:rPr lang="he-IL" dirty="0"/>
            <a:t>- בישול בהלכה היא באש</a:t>
          </a:r>
          <a:endParaRPr lang="en-IL" dirty="0"/>
        </a:p>
      </dgm:t>
    </dgm:pt>
    <dgm:pt modelId="{E7D32296-88D6-44FA-B4A7-74165CCD7654}" type="parTrans" cxnId="{531B0C27-4B54-45EA-8511-BFF6347C6C15}">
      <dgm:prSet/>
      <dgm:spPr/>
      <dgm:t>
        <a:bodyPr/>
        <a:lstStyle/>
        <a:p>
          <a:endParaRPr lang="en-IL"/>
        </a:p>
      </dgm:t>
    </dgm:pt>
    <dgm:pt modelId="{5B4E9176-FD49-4C7D-8BC7-04BEEA1E543A}" type="sibTrans" cxnId="{531B0C27-4B54-45EA-8511-BFF6347C6C15}">
      <dgm:prSet/>
      <dgm:spPr/>
      <dgm:t>
        <a:bodyPr/>
        <a:lstStyle/>
        <a:p>
          <a:endParaRPr lang="en-IL"/>
        </a:p>
      </dgm:t>
    </dgm:pt>
    <dgm:pt modelId="{27C8BB7C-93BF-441E-A672-2BCDD25CAE19}">
      <dgm:prSet phldrT="[Text]"/>
      <dgm:spPr/>
      <dgm:t>
        <a:bodyPr/>
        <a:lstStyle/>
        <a:p>
          <a:r>
            <a:rPr lang="en-US" dirty="0"/>
            <a:t>That’s how it was in the </a:t>
          </a:r>
          <a:r>
            <a:rPr lang="he-IL" dirty="0"/>
            <a:t>משכן</a:t>
          </a:r>
          <a:endParaRPr lang="en-IL" dirty="0"/>
        </a:p>
      </dgm:t>
    </dgm:pt>
    <dgm:pt modelId="{E77A4E10-5F87-40C0-8C89-215F30C628A5}" type="parTrans" cxnId="{97FE8EB6-8D16-4917-90EF-DB40581E8FBF}">
      <dgm:prSet/>
      <dgm:spPr/>
      <dgm:t>
        <a:bodyPr/>
        <a:lstStyle/>
        <a:p>
          <a:endParaRPr lang="en-IL"/>
        </a:p>
      </dgm:t>
    </dgm:pt>
    <dgm:pt modelId="{2500146B-301A-458C-A815-FFCDEAE9AB4D}" type="sibTrans" cxnId="{97FE8EB6-8D16-4917-90EF-DB40581E8FBF}">
      <dgm:prSet/>
      <dgm:spPr/>
      <dgm:t>
        <a:bodyPr/>
        <a:lstStyle/>
        <a:p>
          <a:endParaRPr lang="en-IL"/>
        </a:p>
      </dgm:t>
    </dgm:pt>
    <dgm:pt modelId="{7B677283-C7EC-4A0A-A945-7609D45A1E85}">
      <dgm:prSet phldrT="[Text]"/>
      <dgm:spPr/>
      <dgm:t>
        <a:bodyPr/>
        <a:lstStyle/>
        <a:p>
          <a:r>
            <a:rPr lang="he-IL" dirty="0"/>
            <a:t>נודע ביהודה</a:t>
          </a:r>
          <a:endParaRPr lang="en-IL" dirty="0"/>
        </a:p>
      </dgm:t>
    </dgm:pt>
    <dgm:pt modelId="{3B1C1B81-554B-4CD9-B761-2B149AA95C4F}" type="parTrans" cxnId="{A24ED382-4FF0-4344-BB6C-14FDE30C6AA5}">
      <dgm:prSet/>
      <dgm:spPr/>
      <dgm:t>
        <a:bodyPr/>
        <a:lstStyle/>
        <a:p>
          <a:endParaRPr lang="en-IL"/>
        </a:p>
      </dgm:t>
    </dgm:pt>
    <dgm:pt modelId="{B76D8032-FA96-4E84-8FE9-CFF3D344C808}" type="sibTrans" cxnId="{A24ED382-4FF0-4344-BB6C-14FDE30C6AA5}">
      <dgm:prSet/>
      <dgm:spPr/>
      <dgm:t>
        <a:bodyPr/>
        <a:lstStyle/>
        <a:p>
          <a:endParaRPr lang="en-IL"/>
        </a:p>
      </dgm:t>
    </dgm:pt>
    <dgm:pt modelId="{436E28BA-1F9F-42FB-97EC-0330FCF70175}">
      <dgm:prSet phldrT="[Text]"/>
      <dgm:spPr/>
      <dgm:t>
        <a:bodyPr/>
        <a:lstStyle/>
        <a:p>
          <a:r>
            <a:rPr lang="en-US" dirty="0"/>
            <a:t>Potential fire</a:t>
          </a:r>
          <a:endParaRPr lang="en-IL" dirty="0"/>
        </a:p>
      </dgm:t>
    </dgm:pt>
    <dgm:pt modelId="{D31E7A36-6916-41CC-B711-1EE21E7CD952}" type="parTrans" cxnId="{39E6D953-D1AB-46D1-95A4-2E2FF5775CF1}">
      <dgm:prSet/>
      <dgm:spPr/>
      <dgm:t>
        <a:bodyPr/>
        <a:lstStyle/>
        <a:p>
          <a:endParaRPr lang="en-IL"/>
        </a:p>
      </dgm:t>
    </dgm:pt>
    <dgm:pt modelId="{8361E648-2A4B-4C06-B266-E47A9A953864}" type="sibTrans" cxnId="{39E6D953-D1AB-46D1-95A4-2E2FF5775CF1}">
      <dgm:prSet/>
      <dgm:spPr/>
      <dgm:t>
        <a:bodyPr/>
        <a:lstStyle/>
        <a:p>
          <a:endParaRPr lang="en-IL"/>
        </a:p>
      </dgm:t>
    </dgm:pt>
    <dgm:pt modelId="{059461C1-E0FE-4C3F-AAED-585B5BB34FE0}">
      <dgm:prSet phldrT="[Text]"/>
      <dgm:spPr/>
      <dgm:t>
        <a:bodyPr/>
        <a:lstStyle/>
        <a:p>
          <a:r>
            <a:rPr lang="he-IL" dirty="0" err="1"/>
            <a:t>חזון</a:t>
          </a:r>
          <a:r>
            <a:rPr lang="he-IL" dirty="0"/>
            <a:t> איש</a:t>
          </a:r>
          <a:endParaRPr lang="en-IL" dirty="0"/>
        </a:p>
      </dgm:t>
    </dgm:pt>
    <dgm:pt modelId="{CC414F90-E3C0-4ECE-9637-DC053936EF64}" type="parTrans" cxnId="{1642C21F-5CED-4404-B280-043DC606FB4A}">
      <dgm:prSet/>
      <dgm:spPr/>
      <dgm:t>
        <a:bodyPr/>
        <a:lstStyle/>
        <a:p>
          <a:endParaRPr lang="en-IL"/>
        </a:p>
      </dgm:t>
    </dgm:pt>
    <dgm:pt modelId="{6A63A61A-78B7-4DC9-AD3C-843811283E61}" type="sibTrans" cxnId="{1642C21F-5CED-4404-B280-043DC606FB4A}">
      <dgm:prSet/>
      <dgm:spPr/>
      <dgm:t>
        <a:bodyPr/>
        <a:lstStyle/>
        <a:p>
          <a:endParaRPr lang="en-IL"/>
        </a:p>
      </dgm:t>
    </dgm:pt>
    <dgm:pt modelId="{14189387-19D4-4EE6-96AF-F5A4097CC227}">
      <dgm:prSet phldrT="[Text]"/>
      <dgm:spPr/>
      <dgm:t>
        <a:bodyPr/>
        <a:lstStyle/>
        <a:p>
          <a:r>
            <a:rPr lang="en-US" dirty="0"/>
            <a:t>Microwaves are Normal</a:t>
          </a:r>
          <a:endParaRPr lang="en-IL" dirty="0"/>
        </a:p>
      </dgm:t>
    </dgm:pt>
    <dgm:pt modelId="{4D3CE3A0-5EDE-404A-AC84-05F191801E37}" type="parTrans" cxnId="{2E7651FC-00CA-4676-BA54-3943EAFCA370}">
      <dgm:prSet/>
      <dgm:spPr/>
      <dgm:t>
        <a:bodyPr/>
        <a:lstStyle/>
        <a:p>
          <a:endParaRPr lang="en-IL"/>
        </a:p>
      </dgm:t>
    </dgm:pt>
    <dgm:pt modelId="{EBEE1991-D3E0-4A2C-BE4E-793D268327E1}" type="sibTrans" cxnId="{2E7651FC-00CA-4676-BA54-3943EAFCA370}">
      <dgm:prSet/>
      <dgm:spPr/>
      <dgm:t>
        <a:bodyPr/>
        <a:lstStyle/>
        <a:p>
          <a:endParaRPr lang="en-IL"/>
        </a:p>
      </dgm:t>
    </dgm:pt>
    <dgm:pt modelId="{3FA1B8CC-EA3D-48BF-B322-DD2CB12A01D3}">
      <dgm:prSet phldrT="[Text]"/>
      <dgm:spPr/>
      <dgm:t>
        <a:bodyPr/>
        <a:lstStyle/>
        <a:p>
          <a:r>
            <a:rPr lang="en-US" dirty="0"/>
            <a:t>Microwaves are qualitatively different</a:t>
          </a:r>
          <a:endParaRPr lang="en-IL" dirty="0"/>
        </a:p>
      </dgm:t>
    </dgm:pt>
    <dgm:pt modelId="{9F5BCA3C-6D09-41F1-8BED-6E31E80E0F40}" type="parTrans" cxnId="{82B89574-8B80-459F-83EA-D43DCA686EDD}">
      <dgm:prSet/>
      <dgm:spPr/>
      <dgm:t>
        <a:bodyPr/>
        <a:lstStyle/>
        <a:p>
          <a:endParaRPr lang="en-IL"/>
        </a:p>
      </dgm:t>
    </dgm:pt>
    <dgm:pt modelId="{6A0041A1-29DE-4D8A-BEDF-9826D11CC728}" type="sibTrans" cxnId="{82B89574-8B80-459F-83EA-D43DCA686EDD}">
      <dgm:prSet/>
      <dgm:spPr/>
      <dgm:t>
        <a:bodyPr/>
        <a:lstStyle/>
        <a:p>
          <a:endParaRPr lang="en-IL"/>
        </a:p>
      </dgm:t>
    </dgm:pt>
    <dgm:pt modelId="{A55F1383-A770-4D61-9A10-EB241CD947BE}">
      <dgm:prSet phldrT="[Text]"/>
      <dgm:spPr/>
      <dgm:t>
        <a:bodyPr/>
        <a:lstStyle/>
        <a:p>
          <a:r>
            <a:rPr lang="he-IL" dirty="0"/>
            <a:t>אסור מדאורייתא</a:t>
          </a:r>
          <a:r>
            <a:rPr lang="en-US" dirty="0"/>
            <a:t>!</a:t>
          </a:r>
          <a:endParaRPr lang="en-IL" dirty="0"/>
        </a:p>
      </dgm:t>
    </dgm:pt>
    <dgm:pt modelId="{BEA34F20-D414-45BB-8722-E4D786557D1B}" type="parTrans" cxnId="{FAE18305-8FF8-4896-A57C-CEC1A0B3645C}">
      <dgm:prSet/>
      <dgm:spPr/>
      <dgm:t>
        <a:bodyPr/>
        <a:lstStyle/>
        <a:p>
          <a:endParaRPr lang="en-IL"/>
        </a:p>
      </dgm:t>
    </dgm:pt>
    <dgm:pt modelId="{595422AE-682B-48E9-AA8D-3889D47D8F41}" type="sibTrans" cxnId="{FAE18305-8FF8-4896-A57C-CEC1A0B3645C}">
      <dgm:prSet/>
      <dgm:spPr/>
      <dgm:t>
        <a:bodyPr/>
        <a:lstStyle/>
        <a:p>
          <a:endParaRPr lang="en-IL"/>
        </a:p>
      </dgm:t>
    </dgm:pt>
    <dgm:pt modelId="{E9B9C5AF-823A-4225-A406-68597B73B938}">
      <dgm:prSet phldrT="[Text]"/>
      <dgm:spPr/>
      <dgm:t>
        <a:bodyPr/>
        <a:lstStyle/>
        <a:p>
          <a:r>
            <a:rPr lang="en-US" dirty="0"/>
            <a:t>Not </a:t>
          </a:r>
          <a:r>
            <a:rPr lang="he-IL" dirty="0"/>
            <a:t>בישול</a:t>
          </a:r>
          <a:r>
            <a:rPr lang="en-US" dirty="0"/>
            <a:t>, </a:t>
          </a:r>
          <a:r>
            <a:rPr lang="he-IL" dirty="0"/>
            <a:t>אסור מדרבנן</a:t>
          </a:r>
          <a:endParaRPr lang="en-IL" dirty="0"/>
        </a:p>
      </dgm:t>
    </dgm:pt>
    <dgm:pt modelId="{C6DA06E8-361E-433B-9B1F-B1CE9412EE0C}" type="parTrans" cxnId="{EC304695-9D18-4DE1-99BB-F8488DCD999E}">
      <dgm:prSet/>
      <dgm:spPr/>
      <dgm:t>
        <a:bodyPr/>
        <a:lstStyle/>
        <a:p>
          <a:endParaRPr lang="en-IL"/>
        </a:p>
      </dgm:t>
    </dgm:pt>
    <dgm:pt modelId="{4D32D5D4-2AB1-4242-B864-468560DEF3CA}" type="sibTrans" cxnId="{EC304695-9D18-4DE1-99BB-F8488DCD999E}">
      <dgm:prSet/>
      <dgm:spPr/>
      <dgm:t>
        <a:bodyPr/>
        <a:lstStyle/>
        <a:p>
          <a:endParaRPr lang="en-IL"/>
        </a:p>
      </dgm:t>
    </dgm:pt>
    <dgm:pt modelId="{0DEBDDF9-34E6-4815-A835-BE5C6FF316CF}">
      <dgm:prSet phldrT="[Text]"/>
      <dgm:spPr/>
      <dgm:t>
        <a:bodyPr/>
        <a:lstStyle/>
        <a:p>
          <a:r>
            <a:rPr lang="en-US" dirty="0"/>
            <a:t>No fire, </a:t>
          </a:r>
          <a:r>
            <a:rPr lang="he-IL" dirty="0"/>
            <a:t>אסור מדרבנן</a:t>
          </a:r>
          <a:endParaRPr lang="en-IL" dirty="0"/>
        </a:p>
      </dgm:t>
    </dgm:pt>
    <dgm:pt modelId="{538E8965-BAF1-4045-90F2-08F22DCD868A}" type="parTrans" cxnId="{D00FF378-9ECF-4E3B-8A77-BA99E5EB1A44}">
      <dgm:prSet/>
      <dgm:spPr/>
      <dgm:t>
        <a:bodyPr/>
        <a:lstStyle/>
        <a:p>
          <a:endParaRPr lang="en-IL"/>
        </a:p>
      </dgm:t>
    </dgm:pt>
    <dgm:pt modelId="{860D9686-9041-4EA7-BCC3-084EC348E0D9}" type="sibTrans" cxnId="{D00FF378-9ECF-4E3B-8A77-BA99E5EB1A44}">
      <dgm:prSet/>
      <dgm:spPr/>
      <dgm:t>
        <a:bodyPr/>
        <a:lstStyle/>
        <a:p>
          <a:endParaRPr lang="en-IL"/>
        </a:p>
      </dgm:t>
    </dgm:pt>
    <dgm:pt modelId="{318C5D20-C100-44FB-86E3-8ACF4E92AE74}">
      <dgm:prSet phldrT="[Text]"/>
      <dgm:spPr/>
      <dgm:t>
        <a:bodyPr/>
        <a:lstStyle/>
        <a:p>
          <a:r>
            <a:rPr lang="he-IL" dirty="0"/>
            <a:t>אסור מדרבנן</a:t>
          </a:r>
          <a:endParaRPr lang="en-IL" dirty="0"/>
        </a:p>
      </dgm:t>
    </dgm:pt>
    <dgm:pt modelId="{C18442C4-C367-4180-AC5F-C1F25F394EF9}" type="parTrans" cxnId="{DA2FEC04-B54B-4185-93B4-F61EEAB2802D}">
      <dgm:prSet/>
      <dgm:spPr/>
      <dgm:t>
        <a:bodyPr/>
        <a:lstStyle/>
        <a:p>
          <a:endParaRPr lang="en-IL"/>
        </a:p>
      </dgm:t>
    </dgm:pt>
    <dgm:pt modelId="{43504CC1-239E-47C7-A29E-F20BF8586481}" type="sibTrans" cxnId="{DA2FEC04-B54B-4185-93B4-F61EEAB2802D}">
      <dgm:prSet/>
      <dgm:spPr/>
      <dgm:t>
        <a:bodyPr/>
        <a:lstStyle/>
        <a:p>
          <a:endParaRPr lang="en-IL"/>
        </a:p>
      </dgm:t>
    </dgm:pt>
    <dgm:pt modelId="{E71974D5-4541-4393-AC19-5E75E480BC39}">
      <dgm:prSet phldrT="[Text]"/>
      <dgm:spPr/>
      <dgm:t>
        <a:bodyPr/>
        <a:lstStyle/>
        <a:p>
          <a:r>
            <a:rPr lang="en-US" dirty="0"/>
            <a:t>Microwaves?</a:t>
          </a:r>
          <a:endParaRPr lang="en-IL" dirty="0"/>
        </a:p>
      </dgm:t>
    </dgm:pt>
    <dgm:pt modelId="{5C3A7FBA-C59A-4233-A408-DFCACA7B2859}" type="parTrans" cxnId="{A98536CD-15FC-436B-B435-EB032610B0ED}">
      <dgm:prSet/>
      <dgm:spPr/>
      <dgm:t>
        <a:bodyPr/>
        <a:lstStyle/>
        <a:p>
          <a:endParaRPr lang="en-IL"/>
        </a:p>
      </dgm:t>
    </dgm:pt>
    <dgm:pt modelId="{E366EC3C-A8C6-498B-83A6-B8A1EC09B56A}" type="sibTrans" cxnId="{A98536CD-15FC-436B-B435-EB032610B0ED}">
      <dgm:prSet/>
      <dgm:spPr/>
      <dgm:t>
        <a:bodyPr/>
        <a:lstStyle/>
        <a:p>
          <a:endParaRPr lang="en-IL"/>
        </a:p>
      </dgm:t>
    </dgm:pt>
    <dgm:pt modelId="{EB3DAF28-5A7E-4ECB-9C6D-37CE9B6AC086}">
      <dgm:prSet phldrT="[Text]"/>
      <dgm:spPr/>
      <dgm:t>
        <a:bodyPr/>
        <a:lstStyle/>
        <a:p>
          <a:r>
            <a:rPr lang="en-US" dirty="0"/>
            <a:t>Probably would be considered </a:t>
          </a:r>
          <a:r>
            <a:rPr lang="he-IL" dirty="0"/>
            <a:t>תולדת האש</a:t>
          </a:r>
          <a:endParaRPr lang="en-IL" dirty="0"/>
        </a:p>
      </dgm:t>
    </dgm:pt>
    <dgm:pt modelId="{66E18D7A-EB79-43DD-80BF-2A23AD481920}" type="parTrans" cxnId="{82560997-0AEC-4776-BC4A-21B548733D1E}">
      <dgm:prSet/>
      <dgm:spPr/>
      <dgm:t>
        <a:bodyPr/>
        <a:lstStyle/>
        <a:p>
          <a:endParaRPr lang="en-IL"/>
        </a:p>
      </dgm:t>
    </dgm:pt>
    <dgm:pt modelId="{956C0CE9-270A-490C-80B9-E77ADD799E81}" type="sibTrans" cxnId="{82560997-0AEC-4776-BC4A-21B548733D1E}">
      <dgm:prSet/>
      <dgm:spPr/>
      <dgm:t>
        <a:bodyPr/>
        <a:lstStyle/>
        <a:p>
          <a:endParaRPr lang="en-IL"/>
        </a:p>
      </dgm:t>
    </dgm:pt>
    <dgm:pt modelId="{4F966F47-297D-4003-8420-557F848F7EBE}" type="pres">
      <dgm:prSet presAssocID="{A946EBC2-26B9-472C-B498-41E8F25AF2A2}" presName="hierChild1" presStyleCnt="0">
        <dgm:presLayoutVars>
          <dgm:chPref val="1"/>
          <dgm:dir/>
          <dgm:animOne val="branch"/>
          <dgm:animLvl val="lvl"/>
          <dgm:resizeHandles/>
        </dgm:presLayoutVars>
      </dgm:prSet>
      <dgm:spPr/>
    </dgm:pt>
    <dgm:pt modelId="{95375323-A82E-4FE5-906A-F8259B821E2C}" type="pres">
      <dgm:prSet presAssocID="{2508C2B0-FED7-433E-8960-E641781D7153}" presName="hierRoot1" presStyleCnt="0"/>
      <dgm:spPr/>
    </dgm:pt>
    <dgm:pt modelId="{88BF70D0-7D0F-4845-A0C9-831D2EAE89EC}" type="pres">
      <dgm:prSet presAssocID="{2508C2B0-FED7-433E-8960-E641781D7153}" presName="composite" presStyleCnt="0"/>
      <dgm:spPr/>
    </dgm:pt>
    <dgm:pt modelId="{36A72F41-EA6A-4ED9-8372-3DBD091351F1}" type="pres">
      <dgm:prSet presAssocID="{2508C2B0-FED7-433E-8960-E641781D7153}" presName="background" presStyleLbl="node0" presStyleIdx="0" presStyleCnt="1"/>
      <dgm:spPr/>
    </dgm:pt>
    <dgm:pt modelId="{46DE8DE7-8B62-4780-8AD6-EEED4CC97A06}" type="pres">
      <dgm:prSet presAssocID="{2508C2B0-FED7-433E-8960-E641781D7153}" presName="text" presStyleLbl="fgAcc0" presStyleIdx="0" presStyleCnt="1">
        <dgm:presLayoutVars>
          <dgm:chPref val="3"/>
        </dgm:presLayoutVars>
      </dgm:prSet>
      <dgm:spPr/>
    </dgm:pt>
    <dgm:pt modelId="{C5FB08F9-3984-4233-9F95-553F8DFB9A5F}" type="pres">
      <dgm:prSet presAssocID="{2508C2B0-FED7-433E-8960-E641781D7153}" presName="hierChild2" presStyleCnt="0"/>
      <dgm:spPr/>
    </dgm:pt>
    <dgm:pt modelId="{4478E98D-2F43-4107-896A-B644483332A4}" type="pres">
      <dgm:prSet presAssocID="{C93BC6D5-0544-4958-9201-E9611E593452}" presName="Name10" presStyleLbl="parChTrans1D2" presStyleIdx="0" presStyleCnt="3"/>
      <dgm:spPr/>
    </dgm:pt>
    <dgm:pt modelId="{5BCEEFAC-F0D8-4A10-A80C-9748307169A7}" type="pres">
      <dgm:prSet presAssocID="{6FFE8EA7-F12E-4EA6-9E14-370F018A2783}" presName="hierRoot2" presStyleCnt="0"/>
      <dgm:spPr/>
    </dgm:pt>
    <dgm:pt modelId="{7413004F-5ECB-44FC-90CC-3454FFF02235}" type="pres">
      <dgm:prSet presAssocID="{6FFE8EA7-F12E-4EA6-9E14-370F018A2783}" presName="composite2" presStyleCnt="0"/>
      <dgm:spPr/>
    </dgm:pt>
    <dgm:pt modelId="{E537D072-EBC7-4D32-85F4-25C472B36EAC}" type="pres">
      <dgm:prSet presAssocID="{6FFE8EA7-F12E-4EA6-9E14-370F018A2783}" presName="background2" presStyleLbl="node2" presStyleIdx="0" presStyleCnt="3"/>
      <dgm:spPr/>
    </dgm:pt>
    <dgm:pt modelId="{A0713C08-69E6-4129-A3A4-B49E57F2651D}" type="pres">
      <dgm:prSet presAssocID="{6FFE8EA7-F12E-4EA6-9E14-370F018A2783}" presName="text2" presStyleLbl="fgAcc2" presStyleIdx="0" presStyleCnt="3">
        <dgm:presLayoutVars>
          <dgm:chPref val="3"/>
        </dgm:presLayoutVars>
      </dgm:prSet>
      <dgm:spPr/>
    </dgm:pt>
    <dgm:pt modelId="{DB48575E-3AE3-4852-9EC2-BA4B2D7D7B2F}" type="pres">
      <dgm:prSet presAssocID="{6FFE8EA7-F12E-4EA6-9E14-370F018A2783}" presName="hierChild3" presStyleCnt="0"/>
      <dgm:spPr/>
    </dgm:pt>
    <dgm:pt modelId="{C2B720B3-D9C5-4CE5-8D10-853E6AECC959}" type="pres">
      <dgm:prSet presAssocID="{626629F5-C211-4220-8618-78C432FC32E0}" presName="Name17" presStyleLbl="parChTrans1D3" presStyleIdx="0" presStyleCnt="5"/>
      <dgm:spPr/>
    </dgm:pt>
    <dgm:pt modelId="{62328C68-D9E6-4343-9DD2-09DF5FD4D757}" type="pres">
      <dgm:prSet presAssocID="{EC5C7C64-66DE-4411-944B-C00887F6D19A}" presName="hierRoot3" presStyleCnt="0"/>
      <dgm:spPr/>
    </dgm:pt>
    <dgm:pt modelId="{34CE2C51-FEDA-4020-AAAC-4B5E0970A47C}" type="pres">
      <dgm:prSet presAssocID="{EC5C7C64-66DE-4411-944B-C00887F6D19A}" presName="composite3" presStyleCnt="0"/>
      <dgm:spPr/>
    </dgm:pt>
    <dgm:pt modelId="{5572816C-BFC4-4C2F-AF39-67C1BF9CDCFF}" type="pres">
      <dgm:prSet presAssocID="{EC5C7C64-66DE-4411-944B-C00887F6D19A}" presName="background3" presStyleLbl="node3" presStyleIdx="0" presStyleCnt="5"/>
      <dgm:spPr/>
    </dgm:pt>
    <dgm:pt modelId="{7F742C5C-2E37-4264-B49D-5BA9B3F6DFBA}" type="pres">
      <dgm:prSet presAssocID="{EC5C7C64-66DE-4411-944B-C00887F6D19A}" presName="text3" presStyleLbl="fgAcc3" presStyleIdx="0" presStyleCnt="5">
        <dgm:presLayoutVars>
          <dgm:chPref val="3"/>
        </dgm:presLayoutVars>
      </dgm:prSet>
      <dgm:spPr/>
    </dgm:pt>
    <dgm:pt modelId="{0BF1D376-59D7-4125-9AD3-CD3154980639}" type="pres">
      <dgm:prSet presAssocID="{EC5C7C64-66DE-4411-944B-C00887F6D19A}" presName="hierChild4" presStyleCnt="0"/>
      <dgm:spPr/>
    </dgm:pt>
    <dgm:pt modelId="{0BF8EA40-8A82-4D1F-BA52-66F35395291C}" type="pres">
      <dgm:prSet presAssocID="{4D3CE3A0-5EDE-404A-AC84-05F191801E37}" presName="Name23" presStyleLbl="parChTrans1D4" presStyleIdx="0" presStyleCnt="10"/>
      <dgm:spPr/>
    </dgm:pt>
    <dgm:pt modelId="{023383E3-3D9F-452F-9E1D-0F02AB3FA3B6}" type="pres">
      <dgm:prSet presAssocID="{14189387-19D4-4EE6-96AF-F5A4097CC227}" presName="hierRoot4" presStyleCnt="0"/>
      <dgm:spPr/>
    </dgm:pt>
    <dgm:pt modelId="{514F0821-8824-463D-804A-49D2DB049558}" type="pres">
      <dgm:prSet presAssocID="{14189387-19D4-4EE6-96AF-F5A4097CC227}" presName="composite4" presStyleCnt="0"/>
      <dgm:spPr/>
    </dgm:pt>
    <dgm:pt modelId="{2751632F-4012-4A6E-AB26-98E2A7B641FD}" type="pres">
      <dgm:prSet presAssocID="{14189387-19D4-4EE6-96AF-F5A4097CC227}" presName="background4" presStyleLbl="node4" presStyleIdx="0" presStyleCnt="10"/>
      <dgm:spPr>
        <a:solidFill>
          <a:srgbClr val="FF0000"/>
        </a:solidFill>
      </dgm:spPr>
    </dgm:pt>
    <dgm:pt modelId="{6DE3D2D6-4F7D-4826-8B4E-47D3E6B080FE}" type="pres">
      <dgm:prSet presAssocID="{14189387-19D4-4EE6-96AF-F5A4097CC227}" presName="text4" presStyleLbl="fgAcc4" presStyleIdx="0" presStyleCnt="10">
        <dgm:presLayoutVars>
          <dgm:chPref val="3"/>
        </dgm:presLayoutVars>
      </dgm:prSet>
      <dgm:spPr/>
    </dgm:pt>
    <dgm:pt modelId="{A4BD9C3A-A4C6-4D5F-9CC4-0A7950CDB8D0}" type="pres">
      <dgm:prSet presAssocID="{14189387-19D4-4EE6-96AF-F5A4097CC227}" presName="hierChild5" presStyleCnt="0"/>
      <dgm:spPr/>
    </dgm:pt>
    <dgm:pt modelId="{9112BC45-D573-45F2-BB65-8B0EB70ED3E4}" type="pres">
      <dgm:prSet presAssocID="{BEA34F20-D414-45BB-8722-E4D786557D1B}" presName="Name23" presStyleLbl="parChTrans1D4" presStyleIdx="1" presStyleCnt="10"/>
      <dgm:spPr/>
    </dgm:pt>
    <dgm:pt modelId="{B0DF9BDE-FDD4-4927-B679-4C84A5EDB955}" type="pres">
      <dgm:prSet presAssocID="{A55F1383-A770-4D61-9A10-EB241CD947BE}" presName="hierRoot4" presStyleCnt="0"/>
      <dgm:spPr/>
    </dgm:pt>
    <dgm:pt modelId="{9ECDD1D3-D9A5-49C5-899B-2EA755EF48EC}" type="pres">
      <dgm:prSet presAssocID="{A55F1383-A770-4D61-9A10-EB241CD947BE}" presName="composite4" presStyleCnt="0"/>
      <dgm:spPr/>
    </dgm:pt>
    <dgm:pt modelId="{9A875AEB-95C4-4488-8637-21F472E140D1}" type="pres">
      <dgm:prSet presAssocID="{A55F1383-A770-4D61-9A10-EB241CD947BE}" presName="background4" presStyleLbl="node4" presStyleIdx="1" presStyleCnt="10"/>
      <dgm:spPr>
        <a:solidFill>
          <a:srgbClr val="FF0000"/>
        </a:solidFill>
      </dgm:spPr>
    </dgm:pt>
    <dgm:pt modelId="{4BCA74B1-6D70-4518-81D0-589520A79184}" type="pres">
      <dgm:prSet presAssocID="{A55F1383-A770-4D61-9A10-EB241CD947BE}" presName="text4" presStyleLbl="fgAcc4" presStyleIdx="1" presStyleCnt="10">
        <dgm:presLayoutVars>
          <dgm:chPref val="3"/>
        </dgm:presLayoutVars>
      </dgm:prSet>
      <dgm:spPr/>
    </dgm:pt>
    <dgm:pt modelId="{9A106ADA-C2C2-40B6-B975-728AA66D4063}" type="pres">
      <dgm:prSet presAssocID="{A55F1383-A770-4D61-9A10-EB241CD947BE}" presName="hierChild5" presStyleCnt="0"/>
      <dgm:spPr/>
    </dgm:pt>
    <dgm:pt modelId="{A9AB93A3-65D3-4BEC-B759-CFA0D868402B}" type="pres">
      <dgm:prSet presAssocID="{EAD386DC-DE8E-435D-A069-3824415C3958}" presName="Name17" presStyleLbl="parChTrans1D3" presStyleIdx="1" presStyleCnt="5"/>
      <dgm:spPr/>
    </dgm:pt>
    <dgm:pt modelId="{06461846-FB52-4023-B189-FB97A7D157EC}" type="pres">
      <dgm:prSet presAssocID="{9330CBEA-808A-4B2B-836E-230158D40012}" presName="hierRoot3" presStyleCnt="0"/>
      <dgm:spPr/>
    </dgm:pt>
    <dgm:pt modelId="{DDBCD45F-F538-416B-8B81-0BADF9EBB850}" type="pres">
      <dgm:prSet presAssocID="{9330CBEA-808A-4B2B-836E-230158D40012}" presName="composite3" presStyleCnt="0"/>
      <dgm:spPr/>
    </dgm:pt>
    <dgm:pt modelId="{EC86394B-A700-4EC8-94A7-E2E4A5D46083}" type="pres">
      <dgm:prSet presAssocID="{9330CBEA-808A-4B2B-836E-230158D40012}" presName="background3" presStyleLbl="node3" presStyleIdx="1" presStyleCnt="5"/>
      <dgm:spPr/>
    </dgm:pt>
    <dgm:pt modelId="{1D00FD0B-7B25-40DF-84F4-D6FCE17C2335}" type="pres">
      <dgm:prSet presAssocID="{9330CBEA-808A-4B2B-836E-230158D40012}" presName="text3" presStyleLbl="fgAcc3" presStyleIdx="1" presStyleCnt="5">
        <dgm:presLayoutVars>
          <dgm:chPref val="3"/>
        </dgm:presLayoutVars>
      </dgm:prSet>
      <dgm:spPr/>
    </dgm:pt>
    <dgm:pt modelId="{1E5FC111-D948-45B4-A761-7E6CD78DF813}" type="pres">
      <dgm:prSet presAssocID="{9330CBEA-808A-4B2B-836E-230158D40012}" presName="hierChild4" presStyleCnt="0"/>
      <dgm:spPr/>
    </dgm:pt>
    <dgm:pt modelId="{2FAFD45B-135F-49B7-9E48-06121130BA58}" type="pres">
      <dgm:prSet presAssocID="{9F5BCA3C-6D09-41F1-8BED-6E31E80E0F40}" presName="Name23" presStyleLbl="parChTrans1D4" presStyleIdx="2" presStyleCnt="10"/>
      <dgm:spPr/>
    </dgm:pt>
    <dgm:pt modelId="{302440A2-137B-41B2-8579-81D84DC25D7D}" type="pres">
      <dgm:prSet presAssocID="{3FA1B8CC-EA3D-48BF-B322-DD2CB12A01D3}" presName="hierRoot4" presStyleCnt="0"/>
      <dgm:spPr/>
    </dgm:pt>
    <dgm:pt modelId="{2B6372BC-CDBC-4151-92A5-F9DE71C58829}" type="pres">
      <dgm:prSet presAssocID="{3FA1B8CC-EA3D-48BF-B322-DD2CB12A01D3}" presName="composite4" presStyleCnt="0"/>
      <dgm:spPr/>
    </dgm:pt>
    <dgm:pt modelId="{04C088BD-72A6-4275-A8EF-687382260C5A}" type="pres">
      <dgm:prSet presAssocID="{3FA1B8CC-EA3D-48BF-B322-DD2CB12A01D3}" presName="background4" presStyleLbl="node4" presStyleIdx="2" presStyleCnt="10"/>
      <dgm:spPr/>
    </dgm:pt>
    <dgm:pt modelId="{8175333D-6767-4932-B458-F191A37B2945}" type="pres">
      <dgm:prSet presAssocID="{3FA1B8CC-EA3D-48BF-B322-DD2CB12A01D3}" presName="text4" presStyleLbl="fgAcc4" presStyleIdx="2" presStyleCnt="10">
        <dgm:presLayoutVars>
          <dgm:chPref val="3"/>
        </dgm:presLayoutVars>
      </dgm:prSet>
      <dgm:spPr/>
    </dgm:pt>
    <dgm:pt modelId="{32022C9B-2DD9-41FF-BDAA-CE1B4512ECA7}" type="pres">
      <dgm:prSet presAssocID="{3FA1B8CC-EA3D-48BF-B322-DD2CB12A01D3}" presName="hierChild5" presStyleCnt="0"/>
      <dgm:spPr/>
    </dgm:pt>
    <dgm:pt modelId="{80F89A02-3BFE-4115-8060-834E1456651F}" type="pres">
      <dgm:prSet presAssocID="{C6DA06E8-361E-433B-9B1F-B1CE9412EE0C}" presName="Name23" presStyleLbl="parChTrans1D4" presStyleIdx="3" presStyleCnt="10"/>
      <dgm:spPr/>
    </dgm:pt>
    <dgm:pt modelId="{C57397FD-A840-4533-9A0E-F2998002AD5B}" type="pres">
      <dgm:prSet presAssocID="{E9B9C5AF-823A-4225-A406-68597B73B938}" presName="hierRoot4" presStyleCnt="0"/>
      <dgm:spPr/>
    </dgm:pt>
    <dgm:pt modelId="{A5091975-BB96-4AA2-962A-CD326F8C26F3}" type="pres">
      <dgm:prSet presAssocID="{E9B9C5AF-823A-4225-A406-68597B73B938}" presName="composite4" presStyleCnt="0"/>
      <dgm:spPr/>
    </dgm:pt>
    <dgm:pt modelId="{145E4907-C78A-42C4-B43E-F6D8DC6100F2}" type="pres">
      <dgm:prSet presAssocID="{E9B9C5AF-823A-4225-A406-68597B73B938}" presName="background4" presStyleLbl="node4" presStyleIdx="3" presStyleCnt="10"/>
      <dgm:spPr/>
    </dgm:pt>
    <dgm:pt modelId="{5DBF3B24-E1F1-4F52-82B0-663EE48879D4}" type="pres">
      <dgm:prSet presAssocID="{E9B9C5AF-823A-4225-A406-68597B73B938}" presName="text4" presStyleLbl="fgAcc4" presStyleIdx="3" presStyleCnt="10">
        <dgm:presLayoutVars>
          <dgm:chPref val="3"/>
        </dgm:presLayoutVars>
      </dgm:prSet>
      <dgm:spPr/>
    </dgm:pt>
    <dgm:pt modelId="{B9600C7C-7AA0-4323-B563-28FF2496B720}" type="pres">
      <dgm:prSet presAssocID="{E9B9C5AF-823A-4225-A406-68597B73B938}" presName="hierChild5" presStyleCnt="0"/>
      <dgm:spPr/>
    </dgm:pt>
    <dgm:pt modelId="{53985E6D-181B-43CB-956F-F7DC721CE593}" type="pres">
      <dgm:prSet presAssocID="{2B752227-D821-4F69-A918-FA3D301C5447}" presName="Name10" presStyleLbl="parChTrans1D2" presStyleIdx="1" presStyleCnt="3"/>
      <dgm:spPr/>
    </dgm:pt>
    <dgm:pt modelId="{6D822AF2-C20E-4587-A069-CDC4E86B645A}" type="pres">
      <dgm:prSet presAssocID="{27366556-4B72-408C-911E-5EC28D14B43A}" presName="hierRoot2" presStyleCnt="0"/>
      <dgm:spPr/>
    </dgm:pt>
    <dgm:pt modelId="{A1422A14-D18C-49F3-B210-67CD40DE58E3}" type="pres">
      <dgm:prSet presAssocID="{27366556-4B72-408C-911E-5EC28D14B43A}" presName="composite2" presStyleCnt="0"/>
      <dgm:spPr/>
    </dgm:pt>
    <dgm:pt modelId="{B8A2A086-4C98-4DA1-A0E1-47DC0DDA25EC}" type="pres">
      <dgm:prSet presAssocID="{27366556-4B72-408C-911E-5EC28D14B43A}" presName="background2" presStyleLbl="node2" presStyleIdx="1" presStyleCnt="3"/>
      <dgm:spPr/>
    </dgm:pt>
    <dgm:pt modelId="{40289908-A945-49C8-B88E-A32E0C524514}" type="pres">
      <dgm:prSet presAssocID="{27366556-4B72-408C-911E-5EC28D14B43A}" presName="text2" presStyleLbl="fgAcc2" presStyleIdx="1" presStyleCnt="3">
        <dgm:presLayoutVars>
          <dgm:chPref val="3"/>
        </dgm:presLayoutVars>
      </dgm:prSet>
      <dgm:spPr/>
    </dgm:pt>
    <dgm:pt modelId="{91D13B79-9697-407E-BDA7-7660A0A811FC}" type="pres">
      <dgm:prSet presAssocID="{27366556-4B72-408C-911E-5EC28D14B43A}" presName="hierChild3" presStyleCnt="0"/>
      <dgm:spPr/>
    </dgm:pt>
    <dgm:pt modelId="{21E0641B-10D5-4A81-9DF9-727B5CB2F1DC}" type="pres">
      <dgm:prSet presAssocID="{D9AAB49A-C8A6-4247-9523-AB43406DA8D9}" presName="Name17" presStyleLbl="parChTrans1D3" presStyleIdx="2" presStyleCnt="5"/>
      <dgm:spPr/>
    </dgm:pt>
    <dgm:pt modelId="{7658E69B-7B78-4241-B2B0-34953697BE64}" type="pres">
      <dgm:prSet presAssocID="{292513ED-513C-46E1-8F78-1770CEE0A4A8}" presName="hierRoot3" presStyleCnt="0"/>
      <dgm:spPr/>
    </dgm:pt>
    <dgm:pt modelId="{02CC6BDD-4B69-47EC-AB12-6B12ADF51F9E}" type="pres">
      <dgm:prSet presAssocID="{292513ED-513C-46E1-8F78-1770CEE0A4A8}" presName="composite3" presStyleCnt="0"/>
      <dgm:spPr/>
    </dgm:pt>
    <dgm:pt modelId="{24D55C9A-EE02-4CD2-9720-14F7454BD350}" type="pres">
      <dgm:prSet presAssocID="{292513ED-513C-46E1-8F78-1770CEE0A4A8}" presName="background3" presStyleLbl="node3" presStyleIdx="2" presStyleCnt="5"/>
      <dgm:spPr/>
    </dgm:pt>
    <dgm:pt modelId="{009D5AD3-0D2A-44D0-A167-FAA0C866A2B7}" type="pres">
      <dgm:prSet presAssocID="{292513ED-513C-46E1-8F78-1770CEE0A4A8}" presName="text3" presStyleLbl="fgAcc3" presStyleIdx="2" presStyleCnt="5">
        <dgm:presLayoutVars>
          <dgm:chPref val="3"/>
        </dgm:presLayoutVars>
      </dgm:prSet>
      <dgm:spPr/>
    </dgm:pt>
    <dgm:pt modelId="{57B41A75-75FA-4B0E-BC08-74A67FC3328A}" type="pres">
      <dgm:prSet presAssocID="{292513ED-513C-46E1-8F78-1770CEE0A4A8}" presName="hierChild4" presStyleCnt="0"/>
      <dgm:spPr/>
    </dgm:pt>
    <dgm:pt modelId="{E26AA43E-B908-4A39-B030-BE48D17230AA}" type="pres">
      <dgm:prSet presAssocID="{E7D32296-88D6-44FA-B4A7-74165CCD7654}" presName="Name23" presStyleLbl="parChTrans1D4" presStyleIdx="4" presStyleCnt="10"/>
      <dgm:spPr/>
    </dgm:pt>
    <dgm:pt modelId="{4AC07BBE-DC24-4900-973E-A38A09F7CA52}" type="pres">
      <dgm:prSet presAssocID="{066353C9-2EEB-48FC-9FB9-5CEA82D7914A}" presName="hierRoot4" presStyleCnt="0"/>
      <dgm:spPr/>
    </dgm:pt>
    <dgm:pt modelId="{4F6E31F2-79B9-4187-AF60-2E1CF67E7D1C}" type="pres">
      <dgm:prSet presAssocID="{066353C9-2EEB-48FC-9FB9-5CEA82D7914A}" presName="composite4" presStyleCnt="0"/>
      <dgm:spPr/>
    </dgm:pt>
    <dgm:pt modelId="{349EA167-6712-43B3-B2A8-AF5418BEFA5E}" type="pres">
      <dgm:prSet presAssocID="{066353C9-2EEB-48FC-9FB9-5CEA82D7914A}" presName="background4" presStyleLbl="node4" presStyleIdx="4" presStyleCnt="10"/>
      <dgm:spPr/>
    </dgm:pt>
    <dgm:pt modelId="{10A0CF85-A71D-4970-A781-362579090520}" type="pres">
      <dgm:prSet presAssocID="{066353C9-2EEB-48FC-9FB9-5CEA82D7914A}" presName="text4" presStyleLbl="fgAcc4" presStyleIdx="4" presStyleCnt="10">
        <dgm:presLayoutVars>
          <dgm:chPref val="3"/>
        </dgm:presLayoutVars>
      </dgm:prSet>
      <dgm:spPr/>
    </dgm:pt>
    <dgm:pt modelId="{E5DC8721-2F8F-4848-9D7B-6BC9FB13C75A}" type="pres">
      <dgm:prSet presAssocID="{066353C9-2EEB-48FC-9FB9-5CEA82D7914A}" presName="hierChild5" presStyleCnt="0"/>
      <dgm:spPr/>
    </dgm:pt>
    <dgm:pt modelId="{9E9EC862-F2E5-455E-A607-71CDD3F06F5D}" type="pres">
      <dgm:prSet presAssocID="{538E8965-BAF1-4045-90F2-08F22DCD868A}" presName="Name23" presStyleLbl="parChTrans1D4" presStyleIdx="5" presStyleCnt="10"/>
      <dgm:spPr/>
    </dgm:pt>
    <dgm:pt modelId="{3B6F8A57-6723-4CFD-BA9D-053F62658EE0}" type="pres">
      <dgm:prSet presAssocID="{0DEBDDF9-34E6-4815-A835-BE5C6FF316CF}" presName="hierRoot4" presStyleCnt="0"/>
      <dgm:spPr/>
    </dgm:pt>
    <dgm:pt modelId="{5F94F9C0-6B09-4205-B7E9-DC85E88735A3}" type="pres">
      <dgm:prSet presAssocID="{0DEBDDF9-34E6-4815-A835-BE5C6FF316CF}" presName="composite4" presStyleCnt="0"/>
      <dgm:spPr/>
    </dgm:pt>
    <dgm:pt modelId="{061F54B3-2702-43A3-A234-D18EA2AAEAC1}" type="pres">
      <dgm:prSet presAssocID="{0DEBDDF9-34E6-4815-A835-BE5C6FF316CF}" presName="background4" presStyleLbl="node4" presStyleIdx="5" presStyleCnt="10"/>
      <dgm:spPr/>
    </dgm:pt>
    <dgm:pt modelId="{74442696-7569-4FFF-8FEA-AF9C7E0D13FA}" type="pres">
      <dgm:prSet presAssocID="{0DEBDDF9-34E6-4815-A835-BE5C6FF316CF}" presName="text4" presStyleLbl="fgAcc4" presStyleIdx="5" presStyleCnt="10">
        <dgm:presLayoutVars>
          <dgm:chPref val="3"/>
        </dgm:presLayoutVars>
      </dgm:prSet>
      <dgm:spPr/>
    </dgm:pt>
    <dgm:pt modelId="{CB46729F-5B94-4209-8368-32521DD7E4F4}" type="pres">
      <dgm:prSet presAssocID="{0DEBDDF9-34E6-4815-A835-BE5C6FF316CF}" presName="hierChild5" presStyleCnt="0"/>
      <dgm:spPr/>
    </dgm:pt>
    <dgm:pt modelId="{A472E275-A4F0-493A-94D8-B79B7FF5450E}" type="pres">
      <dgm:prSet presAssocID="{E77A4E10-5F87-40C0-8C89-215F30C628A5}" presName="Name17" presStyleLbl="parChTrans1D3" presStyleIdx="3" presStyleCnt="5"/>
      <dgm:spPr/>
    </dgm:pt>
    <dgm:pt modelId="{92336641-2DC8-43B9-8CC5-FC9E68730630}" type="pres">
      <dgm:prSet presAssocID="{27C8BB7C-93BF-441E-A672-2BCDD25CAE19}" presName="hierRoot3" presStyleCnt="0"/>
      <dgm:spPr/>
    </dgm:pt>
    <dgm:pt modelId="{0CF3E170-A8DD-4DC5-8EAD-84E824815207}" type="pres">
      <dgm:prSet presAssocID="{27C8BB7C-93BF-441E-A672-2BCDD25CAE19}" presName="composite3" presStyleCnt="0"/>
      <dgm:spPr/>
    </dgm:pt>
    <dgm:pt modelId="{4533E15A-3749-4FC7-98FE-DAA10306D7CB}" type="pres">
      <dgm:prSet presAssocID="{27C8BB7C-93BF-441E-A672-2BCDD25CAE19}" presName="background3" presStyleLbl="node3" presStyleIdx="3" presStyleCnt="5"/>
      <dgm:spPr/>
    </dgm:pt>
    <dgm:pt modelId="{728EA3DD-696B-44E9-B689-147610F9BD15}" type="pres">
      <dgm:prSet presAssocID="{27C8BB7C-93BF-441E-A672-2BCDD25CAE19}" presName="text3" presStyleLbl="fgAcc3" presStyleIdx="3" presStyleCnt="5">
        <dgm:presLayoutVars>
          <dgm:chPref val="3"/>
        </dgm:presLayoutVars>
      </dgm:prSet>
      <dgm:spPr/>
    </dgm:pt>
    <dgm:pt modelId="{4DCCBCD2-511F-49C0-A2FD-1A9DD1F074C3}" type="pres">
      <dgm:prSet presAssocID="{27C8BB7C-93BF-441E-A672-2BCDD25CAE19}" presName="hierChild4" presStyleCnt="0"/>
      <dgm:spPr/>
    </dgm:pt>
    <dgm:pt modelId="{C5757B18-3400-410D-90E0-1A4D7DE8DE7D}" type="pres">
      <dgm:prSet presAssocID="{3B1C1B81-554B-4CD9-B761-2B149AA95C4F}" presName="Name23" presStyleLbl="parChTrans1D4" presStyleIdx="6" presStyleCnt="10"/>
      <dgm:spPr/>
    </dgm:pt>
    <dgm:pt modelId="{0030A4C0-F1AE-4AE5-9AD3-01BD674B2350}" type="pres">
      <dgm:prSet presAssocID="{7B677283-C7EC-4A0A-A945-7609D45A1E85}" presName="hierRoot4" presStyleCnt="0"/>
      <dgm:spPr/>
    </dgm:pt>
    <dgm:pt modelId="{5F94B411-5F5E-42E3-B604-BA9572F5DB22}" type="pres">
      <dgm:prSet presAssocID="{7B677283-C7EC-4A0A-A945-7609D45A1E85}" presName="composite4" presStyleCnt="0"/>
      <dgm:spPr/>
    </dgm:pt>
    <dgm:pt modelId="{DAEAB0AE-6050-48CB-9F39-182B7F2B48B2}" type="pres">
      <dgm:prSet presAssocID="{7B677283-C7EC-4A0A-A945-7609D45A1E85}" presName="background4" presStyleLbl="node4" presStyleIdx="6" presStyleCnt="10"/>
      <dgm:spPr/>
    </dgm:pt>
    <dgm:pt modelId="{35B501A7-A21C-4C9C-AB1B-8F27BA2C9666}" type="pres">
      <dgm:prSet presAssocID="{7B677283-C7EC-4A0A-A945-7609D45A1E85}" presName="text4" presStyleLbl="fgAcc4" presStyleIdx="6" presStyleCnt="10">
        <dgm:presLayoutVars>
          <dgm:chPref val="3"/>
        </dgm:presLayoutVars>
      </dgm:prSet>
      <dgm:spPr/>
    </dgm:pt>
    <dgm:pt modelId="{772D259C-EE79-453E-8495-8114C2292F98}" type="pres">
      <dgm:prSet presAssocID="{7B677283-C7EC-4A0A-A945-7609D45A1E85}" presName="hierChild5" presStyleCnt="0"/>
      <dgm:spPr/>
    </dgm:pt>
    <dgm:pt modelId="{18911F35-E1C6-498A-9CA0-D0D8061E4322}" type="pres">
      <dgm:prSet presAssocID="{C18442C4-C367-4180-AC5F-C1F25F394EF9}" presName="Name23" presStyleLbl="parChTrans1D4" presStyleIdx="7" presStyleCnt="10"/>
      <dgm:spPr/>
    </dgm:pt>
    <dgm:pt modelId="{DB9C631E-6E64-4163-B6A4-68E5879DBADA}" type="pres">
      <dgm:prSet presAssocID="{318C5D20-C100-44FB-86E3-8ACF4E92AE74}" presName="hierRoot4" presStyleCnt="0"/>
      <dgm:spPr/>
    </dgm:pt>
    <dgm:pt modelId="{D5F864B4-4AD7-41D5-9C0A-9EB2EC1EA86B}" type="pres">
      <dgm:prSet presAssocID="{318C5D20-C100-44FB-86E3-8ACF4E92AE74}" presName="composite4" presStyleCnt="0"/>
      <dgm:spPr/>
    </dgm:pt>
    <dgm:pt modelId="{5D4D54BF-9AB7-4640-BB11-F706AF17BB20}" type="pres">
      <dgm:prSet presAssocID="{318C5D20-C100-44FB-86E3-8ACF4E92AE74}" presName="background4" presStyleLbl="node4" presStyleIdx="7" presStyleCnt="10"/>
      <dgm:spPr/>
    </dgm:pt>
    <dgm:pt modelId="{FB7EAE81-F455-4780-91D2-BA4BFC587713}" type="pres">
      <dgm:prSet presAssocID="{318C5D20-C100-44FB-86E3-8ACF4E92AE74}" presName="text4" presStyleLbl="fgAcc4" presStyleIdx="7" presStyleCnt="10">
        <dgm:presLayoutVars>
          <dgm:chPref val="3"/>
        </dgm:presLayoutVars>
      </dgm:prSet>
      <dgm:spPr/>
    </dgm:pt>
    <dgm:pt modelId="{454DE4B4-E55C-4D2D-9D1F-CC6E7E74953D}" type="pres">
      <dgm:prSet presAssocID="{318C5D20-C100-44FB-86E3-8ACF4E92AE74}" presName="hierChild5" presStyleCnt="0"/>
      <dgm:spPr/>
    </dgm:pt>
    <dgm:pt modelId="{864996F1-2C15-4906-8FDD-2154E5BA6E5D}" type="pres">
      <dgm:prSet presAssocID="{D31E7A36-6916-41CC-B711-1EE21E7CD952}" presName="Name10" presStyleLbl="parChTrans1D2" presStyleIdx="2" presStyleCnt="3"/>
      <dgm:spPr/>
    </dgm:pt>
    <dgm:pt modelId="{F80690E0-1BA8-4CC2-A46A-94A4CB647840}" type="pres">
      <dgm:prSet presAssocID="{436E28BA-1F9F-42FB-97EC-0330FCF70175}" presName="hierRoot2" presStyleCnt="0"/>
      <dgm:spPr/>
    </dgm:pt>
    <dgm:pt modelId="{D9CE06DC-E36B-463F-9349-3F45DD0308E3}" type="pres">
      <dgm:prSet presAssocID="{436E28BA-1F9F-42FB-97EC-0330FCF70175}" presName="composite2" presStyleCnt="0"/>
      <dgm:spPr/>
    </dgm:pt>
    <dgm:pt modelId="{780BB151-ECD5-4174-AFBA-63226C6A51F0}" type="pres">
      <dgm:prSet presAssocID="{436E28BA-1F9F-42FB-97EC-0330FCF70175}" presName="background2" presStyleLbl="node2" presStyleIdx="2" presStyleCnt="3"/>
      <dgm:spPr/>
    </dgm:pt>
    <dgm:pt modelId="{111DFEA3-12F6-4AC2-BC97-BAC791081E82}" type="pres">
      <dgm:prSet presAssocID="{436E28BA-1F9F-42FB-97EC-0330FCF70175}" presName="text2" presStyleLbl="fgAcc2" presStyleIdx="2" presStyleCnt="3">
        <dgm:presLayoutVars>
          <dgm:chPref val="3"/>
        </dgm:presLayoutVars>
      </dgm:prSet>
      <dgm:spPr/>
    </dgm:pt>
    <dgm:pt modelId="{8AEF66CD-4933-4F2A-91EB-97FE32E2FD4C}" type="pres">
      <dgm:prSet presAssocID="{436E28BA-1F9F-42FB-97EC-0330FCF70175}" presName="hierChild3" presStyleCnt="0"/>
      <dgm:spPr/>
    </dgm:pt>
    <dgm:pt modelId="{4F76F389-412E-4AD1-8800-70E61AD15CBC}" type="pres">
      <dgm:prSet presAssocID="{CC414F90-E3C0-4ECE-9637-DC053936EF64}" presName="Name17" presStyleLbl="parChTrans1D3" presStyleIdx="4" presStyleCnt="5"/>
      <dgm:spPr/>
    </dgm:pt>
    <dgm:pt modelId="{C45E995E-7AA6-47A0-A385-5395765B1A08}" type="pres">
      <dgm:prSet presAssocID="{059461C1-E0FE-4C3F-AAED-585B5BB34FE0}" presName="hierRoot3" presStyleCnt="0"/>
      <dgm:spPr/>
    </dgm:pt>
    <dgm:pt modelId="{7706EE5B-4ADF-4FAC-8CD2-B052C0538A14}" type="pres">
      <dgm:prSet presAssocID="{059461C1-E0FE-4C3F-AAED-585B5BB34FE0}" presName="composite3" presStyleCnt="0"/>
      <dgm:spPr/>
    </dgm:pt>
    <dgm:pt modelId="{19F4BFEC-5D85-4DC7-AAAF-ED0227D8BBAB}" type="pres">
      <dgm:prSet presAssocID="{059461C1-E0FE-4C3F-AAED-585B5BB34FE0}" presName="background3" presStyleLbl="node3" presStyleIdx="4" presStyleCnt="5"/>
      <dgm:spPr/>
    </dgm:pt>
    <dgm:pt modelId="{F60B2F3D-D3D3-439B-B2A4-41A8CF0584D6}" type="pres">
      <dgm:prSet presAssocID="{059461C1-E0FE-4C3F-AAED-585B5BB34FE0}" presName="text3" presStyleLbl="fgAcc3" presStyleIdx="4" presStyleCnt="5">
        <dgm:presLayoutVars>
          <dgm:chPref val="3"/>
        </dgm:presLayoutVars>
      </dgm:prSet>
      <dgm:spPr/>
    </dgm:pt>
    <dgm:pt modelId="{5CABC5A3-DB16-4F02-AA36-1A54E4A06DAA}" type="pres">
      <dgm:prSet presAssocID="{059461C1-E0FE-4C3F-AAED-585B5BB34FE0}" presName="hierChild4" presStyleCnt="0"/>
      <dgm:spPr/>
    </dgm:pt>
    <dgm:pt modelId="{F9D96231-7C6A-4E69-BB73-1870827CA072}" type="pres">
      <dgm:prSet presAssocID="{5C3A7FBA-C59A-4233-A408-DFCACA7B2859}" presName="Name23" presStyleLbl="parChTrans1D4" presStyleIdx="8" presStyleCnt="10"/>
      <dgm:spPr/>
    </dgm:pt>
    <dgm:pt modelId="{A535FD66-EAB4-403D-8826-56F61C4BD233}" type="pres">
      <dgm:prSet presAssocID="{E71974D5-4541-4393-AC19-5E75E480BC39}" presName="hierRoot4" presStyleCnt="0"/>
      <dgm:spPr/>
    </dgm:pt>
    <dgm:pt modelId="{24279799-EFCA-4084-9EF6-B187ED1546C7}" type="pres">
      <dgm:prSet presAssocID="{E71974D5-4541-4393-AC19-5E75E480BC39}" presName="composite4" presStyleCnt="0"/>
      <dgm:spPr/>
    </dgm:pt>
    <dgm:pt modelId="{FDE05419-F918-43D3-8C49-C83C761B6C90}" type="pres">
      <dgm:prSet presAssocID="{E71974D5-4541-4393-AC19-5E75E480BC39}" presName="background4" presStyleLbl="node4" presStyleIdx="8" presStyleCnt="10"/>
      <dgm:spPr/>
    </dgm:pt>
    <dgm:pt modelId="{5B9F6D67-A3A4-40DE-9841-6518155A23A8}" type="pres">
      <dgm:prSet presAssocID="{E71974D5-4541-4393-AC19-5E75E480BC39}" presName="text4" presStyleLbl="fgAcc4" presStyleIdx="8" presStyleCnt="10">
        <dgm:presLayoutVars>
          <dgm:chPref val="3"/>
        </dgm:presLayoutVars>
      </dgm:prSet>
      <dgm:spPr/>
    </dgm:pt>
    <dgm:pt modelId="{8E05DD7B-4CF8-42C7-B4B6-7F459721770B}" type="pres">
      <dgm:prSet presAssocID="{E71974D5-4541-4393-AC19-5E75E480BC39}" presName="hierChild5" presStyleCnt="0"/>
      <dgm:spPr/>
    </dgm:pt>
    <dgm:pt modelId="{94CA84A6-CAA9-4995-98DB-7BC050E39457}" type="pres">
      <dgm:prSet presAssocID="{66E18D7A-EB79-43DD-80BF-2A23AD481920}" presName="Name23" presStyleLbl="parChTrans1D4" presStyleIdx="9" presStyleCnt="10"/>
      <dgm:spPr/>
    </dgm:pt>
    <dgm:pt modelId="{090AA3D8-5EBE-4380-A0B1-2E3AC985C6F7}" type="pres">
      <dgm:prSet presAssocID="{EB3DAF28-5A7E-4ECB-9C6D-37CE9B6AC086}" presName="hierRoot4" presStyleCnt="0"/>
      <dgm:spPr/>
    </dgm:pt>
    <dgm:pt modelId="{661109F7-AC8E-4E69-81A5-2EE54AAB6C2C}" type="pres">
      <dgm:prSet presAssocID="{EB3DAF28-5A7E-4ECB-9C6D-37CE9B6AC086}" presName="composite4" presStyleCnt="0"/>
      <dgm:spPr/>
    </dgm:pt>
    <dgm:pt modelId="{CAFED295-238B-4FBC-A5D7-65E2BBAF4092}" type="pres">
      <dgm:prSet presAssocID="{EB3DAF28-5A7E-4ECB-9C6D-37CE9B6AC086}" presName="background4" presStyleLbl="node4" presStyleIdx="9" presStyleCnt="10"/>
      <dgm:spPr/>
    </dgm:pt>
    <dgm:pt modelId="{3CB11395-BB96-4883-9A10-61FB383D6ABE}" type="pres">
      <dgm:prSet presAssocID="{EB3DAF28-5A7E-4ECB-9C6D-37CE9B6AC086}" presName="text4" presStyleLbl="fgAcc4" presStyleIdx="9" presStyleCnt="10">
        <dgm:presLayoutVars>
          <dgm:chPref val="3"/>
        </dgm:presLayoutVars>
      </dgm:prSet>
      <dgm:spPr/>
    </dgm:pt>
    <dgm:pt modelId="{7D20CA22-2D73-4FF8-B444-17E0E172FB3F}" type="pres">
      <dgm:prSet presAssocID="{EB3DAF28-5A7E-4ECB-9C6D-37CE9B6AC086}" presName="hierChild5" presStyleCnt="0"/>
      <dgm:spPr/>
    </dgm:pt>
  </dgm:ptLst>
  <dgm:cxnLst>
    <dgm:cxn modelId="{813C1903-6692-4222-96E7-140FFA20B2BD}" type="presOf" srcId="{EAD386DC-DE8E-435D-A069-3824415C3958}" destId="{A9AB93A3-65D3-4BEC-B759-CFA0D868402B}" srcOrd="0" destOrd="0" presId="urn:microsoft.com/office/officeart/2005/8/layout/hierarchy1"/>
    <dgm:cxn modelId="{DA2FEC04-B54B-4185-93B4-F61EEAB2802D}" srcId="{7B677283-C7EC-4A0A-A945-7609D45A1E85}" destId="{318C5D20-C100-44FB-86E3-8ACF4E92AE74}" srcOrd="0" destOrd="0" parTransId="{C18442C4-C367-4180-AC5F-C1F25F394EF9}" sibTransId="{43504CC1-239E-47C7-A29E-F20BF8586481}"/>
    <dgm:cxn modelId="{FAE18305-8FF8-4896-A57C-CEC1A0B3645C}" srcId="{14189387-19D4-4EE6-96AF-F5A4097CC227}" destId="{A55F1383-A770-4D61-9A10-EB241CD947BE}" srcOrd="0" destOrd="0" parTransId="{BEA34F20-D414-45BB-8722-E4D786557D1B}" sibTransId="{595422AE-682B-48E9-AA8D-3889D47D8F41}"/>
    <dgm:cxn modelId="{BA4A6E07-4C52-45D8-BD8B-E59FCF725976}" type="presOf" srcId="{318C5D20-C100-44FB-86E3-8ACF4E92AE74}" destId="{FB7EAE81-F455-4780-91D2-BA4BFC587713}" srcOrd="0" destOrd="0" presId="urn:microsoft.com/office/officeart/2005/8/layout/hierarchy1"/>
    <dgm:cxn modelId="{317A8107-083A-4545-91C6-723D078B5CAB}" type="presOf" srcId="{27C8BB7C-93BF-441E-A672-2BCDD25CAE19}" destId="{728EA3DD-696B-44E9-B689-147610F9BD15}" srcOrd="0" destOrd="0" presId="urn:microsoft.com/office/officeart/2005/8/layout/hierarchy1"/>
    <dgm:cxn modelId="{C9F03708-248B-4A65-86F4-CDBF52CEA09D}" type="presOf" srcId="{E9B9C5AF-823A-4225-A406-68597B73B938}" destId="{5DBF3B24-E1F1-4F52-82B0-663EE48879D4}" srcOrd="0" destOrd="0" presId="urn:microsoft.com/office/officeart/2005/8/layout/hierarchy1"/>
    <dgm:cxn modelId="{1642C21F-5CED-4404-B280-043DC606FB4A}" srcId="{436E28BA-1F9F-42FB-97EC-0330FCF70175}" destId="{059461C1-E0FE-4C3F-AAED-585B5BB34FE0}" srcOrd="0" destOrd="0" parTransId="{CC414F90-E3C0-4ECE-9637-DC053936EF64}" sibTransId="{6A63A61A-78B7-4DC9-AD3C-843811283E61}"/>
    <dgm:cxn modelId="{8D83F023-C381-4502-87D8-F8CBEF066554}" type="presOf" srcId="{066353C9-2EEB-48FC-9FB9-5CEA82D7914A}" destId="{10A0CF85-A71D-4970-A781-362579090520}" srcOrd="0" destOrd="0" presId="urn:microsoft.com/office/officeart/2005/8/layout/hierarchy1"/>
    <dgm:cxn modelId="{531B0C27-4B54-45EA-8511-BFF6347C6C15}" srcId="{292513ED-513C-46E1-8F78-1770CEE0A4A8}" destId="{066353C9-2EEB-48FC-9FB9-5CEA82D7914A}" srcOrd="0" destOrd="0" parTransId="{E7D32296-88D6-44FA-B4A7-74165CCD7654}" sibTransId="{5B4E9176-FD49-4C7D-8BC7-04BEEA1E543A}"/>
    <dgm:cxn modelId="{2AE2A528-DA18-4601-9559-138A8F926898}" srcId="{A946EBC2-26B9-472C-B498-41E8F25AF2A2}" destId="{2508C2B0-FED7-433E-8960-E641781D7153}" srcOrd="0" destOrd="0" parTransId="{FA56E5BA-22D8-4C4C-B7FD-5822A49E8FF8}" sibTransId="{0F260D72-F750-40D9-9798-4BFA7E67BF86}"/>
    <dgm:cxn modelId="{3DB7382E-9742-4705-8B0F-11CF72E8C91C}" type="presOf" srcId="{059461C1-E0FE-4C3F-AAED-585B5BB34FE0}" destId="{F60B2F3D-D3D3-439B-B2A4-41A8CF0584D6}" srcOrd="0" destOrd="0" presId="urn:microsoft.com/office/officeart/2005/8/layout/hierarchy1"/>
    <dgm:cxn modelId="{2A545736-4141-45F0-A965-F71CC2A68DBC}" type="presOf" srcId="{2508C2B0-FED7-433E-8960-E641781D7153}" destId="{46DE8DE7-8B62-4780-8AD6-EEED4CC97A06}" srcOrd="0" destOrd="0" presId="urn:microsoft.com/office/officeart/2005/8/layout/hierarchy1"/>
    <dgm:cxn modelId="{FB58E536-9139-4186-B5AE-6108E53B32BB}" type="presOf" srcId="{CC414F90-E3C0-4ECE-9637-DC053936EF64}" destId="{4F76F389-412E-4AD1-8800-70E61AD15CBC}" srcOrd="0" destOrd="0" presId="urn:microsoft.com/office/officeart/2005/8/layout/hierarchy1"/>
    <dgm:cxn modelId="{EA3A033C-7E99-4EC6-B807-23A16AF2C300}" type="presOf" srcId="{3FA1B8CC-EA3D-48BF-B322-DD2CB12A01D3}" destId="{8175333D-6767-4932-B458-F191A37B2945}" srcOrd="0" destOrd="0" presId="urn:microsoft.com/office/officeart/2005/8/layout/hierarchy1"/>
    <dgm:cxn modelId="{9FD4A43E-78FF-4463-95AF-561DA63F223E}" type="presOf" srcId="{C18442C4-C367-4180-AC5F-C1F25F394EF9}" destId="{18911F35-E1C6-498A-9CA0-D0D8061E4322}" srcOrd="0" destOrd="0" presId="urn:microsoft.com/office/officeart/2005/8/layout/hierarchy1"/>
    <dgm:cxn modelId="{E17B3C5E-8C89-4DD5-B1B7-B153B71FC1EF}" type="presOf" srcId="{9F5BCA3C-6D09-41F1-8BED-6E31E80E0F40}" destId="{2FAFD45B-135F-49B7-9E48-06121130BA58}" srcOrd="0" destOrd="0" presId="urn:microsoft.com/office/officeart/2005/8/layout/hierarchy1"/>
    <dgm:cxn modelId="{2A164E5F-17AC-47BF-A49C-FDC62836EB5D}" type="presOf" srcId="{EB3DAF28-5A7E-4ECB-9C6D-37CE9B6AC086}" destId="{3CB11395-BB96-4883-9A10-61FB383D6ABE}" srcOrd="0" destOrd="0" presId="urn:microsoft.com/office/officeart/2005/8/layout/hierarchy1"/>
    <dgm:cxn modelId="{A4176E60-C293-4613-AA4E-A979B5701164}" type="presOf" srcId="{BEA34F20-D414-45BB-8722-E4D786557D1B}" destId="{9112BC45-D573-45F2-BB65-8B0EB70ED3E4}" srcOrd="0" destOrd="0" presId="urn:microsoft.com/office/officeart/2005/8/layout/hierarchy1"/>
    <dgm:cxn modelId="{BF4C8142-7DCF-4E6B-936C-69026255BB6F}" type="presOf" srcId="{66E18D7A-EB79-43DD-80BF-2A23AD481920}" destId="{94CA84A6-CAA9-4995-98DB-7BC050E39457}" srcOrd="0" destOrd="0" presId="urn:microsoft.com/office/officeart/2005/8/layout/hierarchy1"/>
    <dgm:cxn modelId="{C351BD65-2AA9-4634-A3F4-0FC148D57A86}" type="presOf" srcId="{E77A4E10-5F87-40C0-8C89-215F30C628A5}" destId="{A472E275-A4F0-493A-94D8-B79B7FF5450E}" srcOrd="0" destOrd="0" presId="urn:microsoft.com/office/officeart/2005/8/layout/hierarchy1"/>
    <dgm:cxn modelId="{17B9884A-5D26-40C6-91A9-C8A3FAD3CFA1}" srcId="{2508C2B0-FED7-433E-8960-E641781D7153}" destId="{6FFE8EA7-F12E-4EA6-9E14-370F018A2783}" srcOrd="0" destOrd="0" parTransId="{C93BC6D5-0544-4958-9201-E9611E593452}" sibTransId="{466EFE9C-E35B-445D-BE56-7488B2FE3300}"/>
    <dgm:cxn modelId="{6EE5066E-A4FE-4E51-A79C-4636F96C7F3D}" type="presOf" srcId="{9330CBEA-808A-4B2B-836E-230158D40012}" destId="{1D00FD0B-7B25-40DF-84F4-D6FCE17C2335}" srcOrd="0" destOrd="0" presId="urn:microsoft.com/office/officeart/2005/8/layout/hierarchy1"/>
    <dgm:cxn modelId="{B8A26673-17F5-4CFA-8648-8D7340BD6C37}" type="presOf" srcId="{292513ED-513C-46E1-8F78-1770CEE0A4A8}" destId="{009D5AD3-0D2A-44D0-A167-FAA0C866A2B7}" srcOrd="0" destOrd="0" presId="urn:microsoft.com/office/officeart/2005/8/layout/hierarchy1"/>
    <dgm:cxn modelId="{39E6D953-D1AB-46D1-95A4-2E2FF5775CF1}" srcId="{2508C2B0-FED7-433E-8960-E641781D7153}" destId="{436E28BA-1F9F-42FB-97EC-0330FCF70175}" srcOrd="2" destOrd="0" parTransId="{D31E7A36-6916-41CC-B711-1EE21E7CD952}" sibTransId="{8361E648-2A4B-4C06-B266-E47A9A953864}"/>
    <dgm:cxn modelId="{A5851674-55F3-4C83-ABD2-55A6EAC3FC77}" srcId="{6FFE8EA7-F12E-4EA6-9E14-370F018A2783}" destId="{EC5C7C64-66DE-4411-944B-C00887F6D19A}" srcOrd="0" destOrd="0" parTransId="{626629F5-C211-4220-8618-78C432FC32E0}" sibTransId="{0DE38392-FB0E-4758-BCAF-DF62914E7FED}"/>
    <dgm:cxn modelId="{82B89574-8B80-459F-83EA-D43DCA686EDD}" srcId="{9330CBEA-808A-4B2B-836E-230158D40012}" destId="{3FA1B8CC-EA3D-48BF-B322-DD2CB12A01D3}" srcOrd="0" destOrd="0" parTransId="{9F5BCA3C-6D09-41F1-8BED-6E31E80E0F40}" sibTransId="{6A0041A1-29DE-4D8A-BEDF-9826D11CC728}"/>
    <dgm:cxn modelId="{D00FF378-9ECF-4E3B-8A77-BA99E5EB1A44}" srcId="{066353C9-2EEB-48FC-9FB9-5CEA82D7914A}" destId="{0DEBDDF9-34E6-4815-A835-BE5C6FF316CF}" srcOrd="0" destOrd="0" parTransId="{538E8965-BAF1-4045-90F2-08F22DCD868A}" sibTransId="{860D9686-9041-4EA7-BCC3-084EC348E0D9}"/>
    <dgm:cxn modelId="{A24ED382-4FF0-4344-BB6C-14FDE30C6AA5}" srcId="{27C8BB7C-93BF-441E-A672-2BCDD25CAE19}" destId="{7B677283-C7EC-4A0A-A945-7609D45A1E85}" srcOrd="0" destOrd="0" parTransId="{3B1C1B81-554B-4CD9-B761-2B149AA95C4F}" sibTransId="{B76D8032-FA96-4E84-8FE9-CFF3D344C808}"/>
    <dgm:cxn modelId="{D9800A84-C376-4C76-A4CC-173C02637975}" type="presOf" srcId="{0DEBDDF9-34E6-4815-A835-BE5C6FF316CF}" destId="{74442696-7569-4FFF-8FEA-AF9C7E0D13FA}" srcOrd="0" destOrd="0" presId="urn:microsoft.com/office/officeart/2005/8/layout/hierarchy1"/>
    <dgm:cxn modelId="{487A5289-8F08-4B35-A66F-687E79D6EEF5}" srcId="{27366556-4B72-408C-911E-5EC28D14B43A}" destId="{292513ED-513C-46E1-8F78-1770CEE0A4A8}" srcOrd="0" destOrd="0" parTransId="{D9AAB49A-C8A6-4247-9523-AB43406DA8D9}" sibTransId="{5F282A95-0C76-48ED-8228-4CF75F810533}"/>
    <dgm:cxn modelId="{1BA79493-AF6E-4A57-AC44-94E3F2449D6F}" type="presOf" srcId="{14189387-19D4-4EE6-96AF-F5A4097CC227}" destId="{6DE3D2D6-4F7D-4826-8B4E-47D3E6B080FE}" srcOrd="0" destOrd="0" presId="urn:microsoft.com/office/officeart/2005/8/layout/hierarchy1"/>
    <dgm:cxn modelId="{09390B95-840D-40BC-962E-27C21081C0AD}" type="presOf" srcId="{6FFE8EA7-F12E-4EA6-9E14-370F018A2783}" destId="{A0713C08-69E6-4129-A3A4-B49E57F2651D}" srcOrd="0" destOrd="0" presId="urn:microsoft.com/office/officeart/2005/8/layout/hierarchy1"/>
    <dgm:cxn modelId="{EC304695-9D18-4DE1-99BB-F8488DCD999E}" srcId="{3FA1B8CC-EA3D-48BF-B322-DD2CB12A01D3}" destId="{E9B9C5AF-823A-4225-A406-68597B73B938}" srcOrd="0" destOrd="0" parTransId="{C6DA06E8-361E-433B-9B1F-B1CE9412EE0C}" sibTransId="{4D32D5D4-2AB1-4242-B864-468560DEF3CA}"/>
    <dgm:cxn modelId="{82560997-0AEC-4776-BC4A-21B548733D1E}" srcId="{E71974D5-4541-4393-AC19-5E75E480BC39}" destId="{EB3DAF28-5A7E-4ECB-9C6D-37CE9B6AC086}" srcOrd="0" destOrd="0" parTransId="{66E18D7A-EB79-43DD-80BF-2A23AD481920}" sibTransId="{956C0CE9-270A-490C-80B9-E77ADD799E81}"/>
    <dgm:cxn modelId="{7A67329B-219C-46B9-AE01-AF0E72909FE3}" type="presOf" srcId="{7B677283-C7EC-4A0A-A945-7609D45A1E85}" destId="{35B501A7-A21C-4C9C-AB1B-8F27BA2C9666}" srcOrd="0" destOrd="0" presId="urn:microsoft.com/office/officeart/2005/8/layout/hierarchy1"/>
    <dgm:cxn modelId="{D796029C-E183-4A2B-A0AE-2D42945759A6}" type="presOf" srcId="{5C3A7FBA-C59A-4233-A408-DFCACA7B2859}" destId="{F9D96231-7C6A-4E69-BB73-1870827CA072}" srcOrd="0" destOrd="0" presId="urn:microsoft.com/office/officeart/2005/8/layout/hierarchy1"/>
    <dgm:cxn modelId="{40613C9E-A1C2-4A0F-914C-9F20CC753F5E}" type="presOf" srcId="{A946EBC2-26B9-472C-B498-41E8F25AF2A2}" destId="{4F966F47-297D-4003-8420-557F848F7EBE}" srcOrd="0" destOrd="0" presId="urn:microsoft.com/office/officeart/2005/8/layout/hierarchy1"/>
    <dgm:cxn modelId="{057C4DAB-C112-4389-B266-4B11864FDE12}" type="presOf" srcId="{D9AAB49A-C8A6-4247-9523-AB43406DA8D9}" destId="{21E0641B-10D5-4A81-9DF9-727B5CB2F1DC}" srcOrd="0" destOrd="0" presId="urn:microsoft.com/office/officeart/2005/8/layout/hierarchy1"/>
    <dgm:cxn modelId="{B563E7B3-FB8E-4B5B-8006-B0C8C099E643}" type="presOf" srcId="{626629F5-C211-4220-8618-78C432FC32E0}" destId="{C2B720B3-D9C5-4CE5-8D10-853E6AECC959}" srcOrd="0" destOrd="0" presId="urn:microsoft.com/office/officeart/2005/8/layout/hierarchy1"/>
    <dgm:cxn modelId="{7CF389B5-F0E6-4E5C-9BE9-F66A51855CCF}" type="presOf" srcId="{C93BC6D5-0544-4958-9201-E9611E593452}" destId="{4478E98D-2F43-4107-896A-B644483332A4}" srcOrd="0" destOrd="0" presId="urn:microsoft.com/office/officeart/2005/8/layout/hierarchy1"/>
    <dgm:cxn modelId="{97FE8EB6-8D16-4917-90EF-DB40581E8FBF}" srcId="{27366556-4B72-408C-911E-5EC28D14B43A}" destId="{27C8BB7C-93BF-441E-A672-2BCDD25CAE19}" srcOrd="1" destOrd="0" parTransId="{E77A4E10-5F87-40C0-8C89-215F30C628A5}" sibTransId="{2500146B-301A-458C-A815-FFCDEAE9AB4D}"/>
    <dgm:cxn modelId="{C58A31BD-DFAF-45E0-919F-63A224BD9071}" type="presOf" srcId="{4D3CE3A0-5EDE-404A-AC84-05F191801E37}" destId="{0BF8EA40-8A82-4D1F-BA52-66F35395291C}" srcOrd="0" destOrd="0" presId="urn:microsoft.com/office/officeart/2005/8/layout/hierarchy1"/>
    <dgm:cxn modelId="{1CE9CFC6-5672-496C-83E0-7252376932C5}" type="presOf" srcId="{436E28BA-1F9F-42FB-97EC-0330FCF70175}" destId="{111DFEA3-12F6-4AC2-BC97-BAC791081E82}" srcOrd="0" destOrd="0" presId="urn:microsoft.com/office/officeart/2005/8/layout/hierarchy1"/>
    <dgm:cxn modelId="{2BD7F0C9-D231-486F-A4C5-DADC9ADBAB67}" srcId="{2508C2B0-FED7-433E-8960-E641781D7153}" destId="{27366556-4B72-408C-911E-5EC28D14B43A}" srcOrd="1" destOrd="0" parTransId="{2B752227-D821-4F69-A918-FA3D301C5447}" sibTransId="{1D60D934-C076-4B28-942B-981CBEAAFBD7}"/>
    <dgm:cxn modelId="{A98536CD-15FC-436B-B435-EB032610B0ED}" srcId="{059461C1-E0FE-4C3F-AAED-585B5BB34FE0}" destId="{E71974D5-4541-4393-AC19-5E75E480BC39}" srcOrd="0" destOrd="0" parTransId="{5C3A7FBA-C59A-4233-A408-DFCACA7B2859}" sibTransId="{E366EC3C-A8C6-498B-83A6-B8A1EC09B56A}"/>
    <dgm:cxn modelId="{9B1505D1-A14F-4F5F-98DD-A800C691EB18}" srcId="{6FFE8EA7-F12E-4EA6-9E14-370F018A2783}" destId="{9330CBEA-808A-4B2B-836E-230158D40012}" srcOrd="1" destOrd="0" parTransId="{EAD386DC-DE8E-435D-A069-3824415C3958}" sibTransId="{A8959E82-A8E4-4DCA-ADAA-54F309BD66BF}"/>
    <dgm:cxn modelId="{F57565D1-AF59-4001-8462-530CE38BBF47}" type="presOf" srcId="{D31E7A36-6916-41CC-B711-1EE21E7CD952}" destId="{864996F1-2C15-4906-8FDD-2154E5BA6E5D}" srcOrd="0" destOrd="0" presId="urn:microsoft.com/office/officeart/2005/8/layout/hierarchy1"/>
    <dgm:cxn modelId="{613F0CD3-BABF-4FA3-8ECF-7A0B87F3E793}" type="presOf" srcId="{C6DA06E8-361E-433B-9B1F-B1CE9412EE0C}" destId="{80F89A02-3BFE-4115-8060-834E1456651F}" srcOrd="0" destOrd="0" presId="urn:microsoft.com/office/officeart/2005/8/layout/hierarchy1"/>
    <dgm:cxn modelId="{B5096EDA-C83E-4FD7-BB1F-D0475AA95F93}" type="presOf" srcId="{E71974D5-4541-4393-AC19-5E75E480BC39}" destId="{5B9F6D67-A3A4-40DE-9841-6518155A23A8}" srcOrd="0" destOrd="0" presId="urn:microsoft.com/office/officeart/2005/8/layout/hierarchy1"/>
    <dgm:cxn modelId="{0DED70DD-B8A2-40FF-9A58-D20FD11904D2}" type="presOf" srcId="{E7D32296-88D6-44FA-B4A7-74165CCD7654}" destId="{E26AA43E-B908-4A39-B030-BE48D17230AA}" srcOrd="0" destOrd="0" presId="urn:microsoft.com/office/officeart/2005/8/layout/hierarchy1"/>
    <dgm:cxn modelId="{3F6D17E7-9D4E-4FC9-A8CF-2BD2BED8EF9A}" type="presOf" srcId="{2B752227-D821-4F69-A918-FA3D301C5447}" destId="{53985E6D-181B-43CB-956F-F7DC721CE593}" srcOrd="0" destOrd="0" presId="urn:microsoft.com/office/officeart/2005/8/layout/hierarchy1"/>
    <dgm:cxn modelId="{68381DED-278F-4350-854A-EF7753CA5722}" type="presOf" srcId="{A55F1383-A770-4D61-9A10-EB241CD947BE}" destId="{4BCA74B1-6D70-4518-81D0-589520A79184}" srcOrd="0" destOrd="0" presId="urn:microsoft.com/office/officeart/2005/8/layout/hierarchy1"/>
    <dgm:cxn modelId="{111F54F0-713C-4A51-B474-CDA4D8BE5454}" type="presOf" srcId="{3B1C1B81-554B-4CD9-B761-2B149AA95C4F}" destId="{C5757B18-3400-410D-90E0-1A4D7DE8DE7D}" srcOrd="0" destOrd="0" presId="urn:microsoft.com/office/officeart/2005/8/layout/hierarchy1"/>
    <dgm:cxn modelId="{AF0450F2-0FE4-4A72-863F-C5F4757BD8EE}" type="presOf" srcId="{27366556-4B72-408C-911E-5EC28D14B43A}" destId="{40289908-A945-49C8-B88E-A32E0C524514}" srcOrd="0" destOrd="0" presId="urn:microsoft.com/office/officeart/2005/8/layout/hierarchy1"/>
    <dgm:cxn modelId="{F47350F3-07FB-4AA9-8C9C-241F6C82D410}" type="presOf" srcId="{EC5C7C64-66DE-4411-944B-C00887F6D19A}" destId="{7F742C5C-2E37-4264-B49D-5BA9B3F6DFBA}" srcOrd="0" destOrd="0" presId="urn:microsoft.com/office/officeart/2005/8/layout/hierarchy1"/>
    <dgm:cxn modelId="{14D9ACFB-A1E6-40D1-AE5A-C961E40917D2}" type="presOf" srcId="{538E8965-BAF1-4045-90F2-08F22DCD868A}" destId="{9E9EC862-F2E5-455E-A607-71CDD3F06F5D}" srcOrd="0" destOrd="0" presId="urn:microsoft.com/office/officeart/2005/8/layout/hierarchy1"/>
    <dgm:cxn modelId="{2E7651FC-00CA-4676-BA54-3943EAFCA370}" srcId="{EC5C7C64-66DE-4411-944B-C00887F6D19A}" destId="{14189387-19D4-4EE6-96AF-F5A4097CC227}" srcOrd="0" destOrd="0" parTransId="{4D3CE3A0-5EDE-404A-AC84-05F191801E37}" sibTransId="{EBEE1991-D3E0-4A2C-BE4E-793D268327E1}"/>
    <dgm:cxn modelId="{30B270D1-E916-448C-B988-822ACCBAA798}" type="presParOf" srcId="{4F966F47-297D-4003-8420-557F848F7EBE}" destId="{95375323-A82E-4FE5-906A-F8259B821E2C}" srcOrd="0" destOrd="0" presId="urn:microsoft.com/office/officeart/2005/8/layout/hierarchy1"/>
    <dgm:cxn modelId="{714851CC-65CF-427F-9752-20E94DC16835}" type="presParOf" srcId="{95375323-A82E-4FE5-906A-F8259B821E2C}" destId="{88BF70D0-7D0F-4845-A0C9-831D2EAE89EC}" srcOrd="0" destOrd="0" presId="urn:microsoft.com/office/officeart/2005/8/layout/hierarchy1"/>
    <dgm:cxn modelId="{85567790-D4BB-4DC4-92D9-9BB218D5404B}" type="presParOf" srcId="{88BF70D0-7D0F-4845-A0C9-831D2EAE89EC}" destId="{36A72F41-EA6A-4ED9-8372-3DBD091351F1}" srcOrd="0" destOrd="0" presId="urn:microsoft.com/office/officeart/2005/8/layout/hierarchy1"/>
    <dgm:cxn modelId="{15562088-1CD0-4B25-9852-496D22BFB3FB}" type="presParOf" srcId="{88BF70D0-7D0F-4845-A0C9-831D2EAE89EC}" destId="{46DE8DE7-8B62-4780-8AD6-EEED4CC97A06}" srcOrd="1" destOrd="0" presId="urn:microsoft.com/office/officeart/2005/8/layout/hierarchy1"/>
    <dgm:cxn modelId="{E081DB5A-CBB4-4C9D-BD0C-6778CC3B9833}" type="presParOf" srcId="{95375323-A82E-4FE5-906A-F8259B821E2C}" destId="{C5FB08F9-3984-4233-9F95-553F8DFB9A5F}" srcOrd="1" destOrd="0" presId="urn:microsoft.com/office/officeart/2005/8/layout/hierarchy1"/>
    <dgm:cxn modelId="{A4B46D66-C1C4-45D8-8FEA-4FC628187B95}" type="presParOf" srcId="{C5FB08F9-3984-4233-9F95-553F8DFB9A5F}" destId="{4478E98D-2F43-4107-896A-B644483332A4}" srcOrd="0" destOrd="0" presId="urn:microsoft.com/office/officeart/2005/8/layout/hierarchy1"/>
    <dgm:cxn modelId="{D09305DA-6610-43DD-992A-D68B9077F6C7}" type="presParOf" srcId="{C5FB08F9-3984-4233-9F95-553F8DFB9A5F}" destId="{5BCEEFAC-F0D8-4A10-A80C-9748307169A7}" srcOrd="1" destOrd="0" presId="urn:microsoft.com/office/officeart/2005/8/layout/hierarchy1"/>
    <dgm:cxn modelId="{01F90452-769E-4D58-A29A-DC54B854D5AC}" type="presParOf" srcId="{5BCEEFAC-F0D8-4A10-A80C-9748307169A7}" destId="{7413004F-5ECB-44FC-90CC-3454FFF02235}" srcOrd="0" destOrd="0" presId="urn:microsoft.com/office/officeart/2005/8/layout/hierarchy1"/>
    <dgm:cxn modelId="{1F575EE8-C7E8-415A-B23B-DB2D3D153F72}" type="presParOf" srcId="{7413004F-5ECB-44FC-90CC-3454FFF02235}" destId="{E537D072-EBC7-4D32-85F4-25C472B36EAC}" srcOrd="0" destOrd="0" presId="urn:microsoft.com/office/officeart/2005/8/layout/hierarchy1"/>
    <dgm:cxn modelId="{290922AB-0588-4F9B-828F-104B5DB5AF68}" type="presParOf" srcId="{7413004F-5ECB-44FC-90CC-3454FFF02235}" destId="{A0713C08-69E6-4129-A3A4-B49E57F2651D}" srcOrd="1" destOrd="0" presId="urn:microsoft.com/office/officeart/2005/8/layout/hierarchy1"/>
    <dgm:cxn modelId="{D2F38971-4757-445C-97F5-1B98F2505893}" type="presParOf" srcId="{5BCEEFAC-F0D8-4A10-A80C-9748307169A7}" destId="{DB48575E-3AE3-4852-9EC2-BA4B2D7D7B2F}" srcOrd="1" destOrd="0" presId="urn:microsoft.com/office/officeart/2005/8/layout/hierarchy1"/>
    <dgm:cxn modelId="{104C7047-E1FB-46DF-BA4E-EC5D14C1BA74}" type="presParOf" srcId="{DB48575E-3AE3-4852-9EC2-BA4B2D7D7B2F}" destId="{C2B720B3-D9C5-4CE5-8D10-853E6AECC959}" srcOrd="0" destOrd="0" presId="urn:microsoft.com/office/officeart/2005/8/layout/hierarchy1"/>
    <dgm:cxn modelId="{B3E92CC6-1EDB-4C1A-8A00-7A6A7887A1FD}" type="presParOf" srcId="{DB48575E-3AE3-4852-9EC2-BA4B2D7D7B2F}" destId="{62328C68-D9E6-4343-9DD2-09DF5FD4D757}" srcOrd="1" destOrd="0" presId="urn:microsoft.com/office/officeart/2005/8/layout/hierarchy1"/>
    <dgm:cxn modelId="{9C8FF738-D2A1-4E42-88AF-8114D21822A5}" type="presParOf" srcId="{62328C68-D9E6-4343-9DD2-09DF5FD4D757}" destId="{34CE2C51-FEDA-4020-AAAC-4B5E0970A47C}" srcOrd="0" destOrd="0" presId="urn:microsoft.com/office/officeart/2005/8/layout/hierarchy1"/>
    <dgm:cxn modelId="{47581029-9140-4FF3-9252-5AE7383FFE56}" type="presParOf" srcId="{34CE2C51-FEDA-4020-AAAC-4B5E0970A47C}" destId="{5572816C-BFC4-4C2F-AF39-67C1BF9CDCFF}" srcOrd="0" destOrd="0" presId="urn:microsoft.com/office/officeart/2005/8/layout/hierarchy1"/>
    <dgm:cxn modelId="{DCFA8757-B75F-4509-9AFC-646484267984}" type="presParOf" srcId="{34CE2C51-FEDA-4020-AAAC-4B5E0970A47C}" destId="{7F742C5C-2E37-4264-B49D-5BA9B3F6DFBA}" srcOrd="1" destOrd="0" presId="urn:microsoft.com/office/officeart/2005/8/layout/hierarchy1"/>
    <dgm:cxn modelId="{32930CD0-0290-43A2-8F22-EC5983BF80DE}" type="presParOf" srcId="{62328C68-D9E6-4343-9DD2-09DF5FD4D757}" destId="{0BF1D376-59D7-4125-9AD3-CD3154980639}" srcOrd="1" destOrd="0" presId="urn:microsoft.com/office/officeart/2005/8/layout/hierarchy1"/>
    <dgm:cxn modelId="{D57FABA1-A368-46F7-ABC2-CA731A27D12C}" type="presParOf" srcId="{0BF1D376-59D7-4125-9AD3-CD3154980639}" destId="{0BF8EA40-8A82-4D1F-BA52-66F35395291C}" srcOrd="0" destOrd="0" presId="urn:microsoft.com/office/officeart/2005/8/layout/hierarchy1"/>
    <dgm:cxn modelId="{1A130C12-A111-4BD7-A60A-DD5AB3960A75}" type="presParOf" srcId="{0BF1D376-59D7-4125-9AD3-CD3154980639}" destId="{023383E3-3D9F-452F-9E1D-0F02AB3FA3B6}" srcOrd="1" destOrd="0" presId="urn:microsoft.com/office/officeart/2005/8/layout/hierarchy1"/>
    <dgm:cxn modelId="{5FF3EB89-AAE4-4999-BF05-F9D371F78EDA}" type="presParOf" srcId="{023383E3-3D9F-452F-9E1D-0F02AB3FA3B6}" destId="{514F0821-8824-463D-804A-49D2DB049558}" srcOrd="0" destOrd="0" presId="urn:microsoft.com/office/officeart/2005/8/layout/hierarchy1"/>
    <dgm:cxn modelId="{B35DDB26-29D8-4815-A34B-BD3D9BB54A8F}" type="presParOf" srcId="{514F0821-8824-463D-804A-49D2DB049558}" destId="{2751632F-4012-4A6E-AB26-98E2A7B641FD}" srcOrd="0" destOrd="0" presId="urn:microsoft.com/office/officeart/2005/8/layout/hierarchy1"/>
    <dgm:cxn modelId="{AC3A9920-3EBB-44C5-9685-8DF11D9C2B31}" type="presParOf" srcId="{514F0821-8824-463D-804A-49D2DB049558}" destId="{6DE3D2D6-4F7D-4826-8B4E-47D3E6B080FE}" srcOrd="1" destOrd="0" presId="urn:microsoft.com/office/officeart/2005/8/layout/hierarchy1"/>
    <dgm:cxn modelId="{A6ECF11D-FE0A-486B-AA96-494608C46A6D}" type="presParOf" srcId="{023383E3-3D9F-452F-9E1D-0F02AB3FA3B6}" destId="{A4BD9C3A-A4C6-4D5F-9CC4-0A7950CDB8D0}" srcOrd="1" destOrd="0" presId="urn:microsoft.com/office/officeart/2005/8/layout/hierarchy1"/>
    <dgm:cxn modelId="{81E85A81-3506-43D2-9C7F-DA3647F241D4}" type="presParOf" srcId="{A4BD9C3A-A4C6-4D5F-9CC4-0A7950CDB8D0}" destId="{9112BC45-D573-45F2-BB65-8B0EB70ED3E4}" srcOrd="0" destOrd="0" presId="urn:microsoft.com/office/officeart/2005/8/layout/hierarchy1"/>
    <dgm:cxn modelId="{F8A88F8D-1E30-4DD2-BBA1-1D68C6F12DA3}" type="presParOf" srcId="{A4BD9C3A-A4C6-4D5F-9CC4-0A7950CDB8D0}" destId="{B0DF9BDE-FDD4-4927-B679-4C84A5EDB955}" srcOrd="1" destOrd="0" presId="urn:microsoft.com/office/officeart/2005/8/layout/hierarchy1"/>
    <dgm:cxn modelId="{12BC4E3F-0AE8-4372-B8AF-1268C3594BFA}" type="presParOf" srcId="{B0DF9BDE-FDD4-4927-B679-4C84A5EDB955}" destId="{9ECDD1D3-D9A5-49C5-899B-2EA755EF48EC}" srcOrd="0" destOrd="0" presId="urn:microsoft.com/office/officeart/2005/8/layout/hierarchy1"/>
    <dgm:cxn modelId="{A558DBB1-6CC3-4784-915C-1ADBAC202915}" type="presParOf" srcId="{9ECDD1D3-D9A5-49C5-899B-2EA755EF48EC}" destId="{9A875AEB-95C4-4488-8637-21F472E140D1}" srcOrd="0" destOrd="0" presId="urn:microsoft.com/office/officeart/2005/8/layout/hierarchy1"/>
    <dgm:cxn modelId="{7D8B447B-250C-4021-B4BF-E364488E43E9}" type="presParOf" srcId="{9ECDD1D3-D9A5-49C5-899B-2EA755EF48EC}" destId="{4BCA74B1-6D70-4518-81D0-589520A79184}" srcOrd="1" destOrd="0" presId="urn:microsoft.com/office/officeart/2005/8/layout/hierarchy1"/>
    <dgm:cxn modelId="{42245A98-BB1E-4614-9977-962B84BE4CA3}" type="presParOf" srcId="{B0DF9BDE-FDD4-4927-B679-4C84A5EDB955}" destId="{9A106ADA-C2C2-40B6-B975-728AA66D4063}" srcOrd="1" destOrd="0" presId="urn:microsoft.com/office/officeart/2005/8/layout/hierarchy1"/>
    <dgm:cxn modelId="{AD070A23-6F66-4DAC-A782-834AC90D5B70}" type="presParOf" srcId="{DB48575E-3AE3-4852-9EC2-BA4B2D7D7B2F}" destId="{A9AB93A3-65D3-4BEC-B759-CFA0D868402B}" srcOrd="2" destOrd="0" presId="urn:microsoft.com/office/officeart/2005/8/layout/hierarchy1"/>
    <dgm:cxn modelId="{9356A757-08D4-474B-86FD-61D3120B992E}" type="presParOf" srcId="{DB48575E-3AE3-4852-9EC2-BA4B2D7D7B2F}" destId="{06461846-FB52-4023-B189-FB97A7D157EC}" srcOrd="3" destOrd="0" presId="urn:microsoft.com/office/officeart/2005/8/layout/hierarchy1"/>
    <dgm:cxn modelId="{32E4BFE1-DB79-43F3-8CBD-227057BA2856}" type="presParOf" srcId="{06461846-FB52-4023-B189-FB97A7D157EC}" destId="{DDBCD45F-F538-416B-8B81-0BADF9EBB850}" srcOrd="0" destOrd="0" presId="urn:microsoft.com/office/officeart/2005/8/layout/hierarchy1"/>
    <dgm:cxn modelId="{E7071220-DECF-40F9-BDA6-E67676856131}" type="presParOf" srcId="{DDBCD45F-F538-416B-8B81-0BADF9EBB850}" destId="{EC86394B-A700-4EC8-94A7-E2E4A5D46083}" srcOrd="0" destOrd="0" presId="urn:microsoft.com/office/officeart/2005/8/layout/hierarchy1"/>
    <dgm:cxn modelId="{F3873D2E-41BA-495B-99A6-5FF48A86ED0B}" type="presParOf" srcId="{DDBCD45F-F538-416B-8B81-0BADF9EBB850}" destId="{1D00FD0B-7B25-40DF-84F4-D6FCE17C2335}" srcOrd="1" destOrd="0" presId="urn:microsoft.com/office/officeart/2005/8/layout/hierarchy1"/>
    <dgm:cxn modelId="{9F785C6C-550E-4EA4-8AA1-79D64E003149}" type="presParOf" srcId="{06461846-FB52-4023-B189-FB97A7D157EC}" destId="{1E5FC111-D948-45B4-A761-7E6CD78DF813}" srcOrd="1" destOrd="0" presId="urn:microsoft.com/office/officeart/2005/8/layout/hierarchy1"/>
    <dgm:cxn modelId="{0B3BF820-0DDB-449C-B1BB-641DF367B555}" type="presParOf" srcId="{1E5FC111-D948-45B4-A761-7E6CD78DF813}" destId="{2FAFD45B-135F-49B7-9E48-06121130BA58}" srcOrd="0" destOrd="0" presId="urn:microsoft.com/office/officeart/2005/8/layout/hierarchy1"/>
    <dgm:cxn modelId="{4DC156A2-933D-4DCE-9F52-30ECD5CA2E45}" type="presParOf" srcId="{1E5FC111-D948-45B4-A761-7E6CD78DF813}" destId="{302440A2-137B-41B2-8579-81D84DC25D7D}" srcOrd="1" destOrd="0" presId="urn:microsoft.com/office/officeart/2005/8/layout/hierarchy1"/>
    <dgm:cxn modelId="{69113187-5DA9-4C94-91E3-04C9F0D1E993}" type="presParOf" srcId="{302440A2-137B-41B2-8579-81D84DC25D7D}" destId="{2B6372BC-CDBC-4151-92A5-F9DE71C58829}" srcOrd="0" destOrd="0" presId="urn:microsoft.com/office/officeart/2005/8/layout/hierarchy1"/>
    <dgm:cxn modelId="{9CDE7D4A-5101-4672-A075-8ACF5CCEF690}" type="presParOf" srcId="{2B6372BC-CDBC-4151-92A5-F9DE71C58829}" destId="{04C088BD-72A6-4275-A8EF-687382260C5A}" srcOrd="0" destOrd="0" presId="urn:microsoft.com/office/officeart/2005/8/layout/hierarchy1"/>
    <dgm:cxn modelId="{EE5363DC-FAFD-4C53-A3E9-4373EF977FE1}" type="presParOf" srcId="{2B6372BC-CDBC-4151-92A5-F9DE71C58829}" destId="{8175333D-6767-4932-B458-F191A37B2945}" srcOrd="1" destOrd="0" presId="urn:microsoft.com/office/officeart/2005/8/layout/hierarchy1"/>
    <dgm:cxn modelId="{BA1BA6C5-0D9F-4AD9-99F6-2CA4AD3835D5}" type="presParOf" srcId="{302440A2-137B-41B2-8579-81D84DC25D7D}" destId="{32022C9B-2DD9-41FF-BDAA-CE1B4512ECA7}" srcOrd="1" destOrd="0" presId="urn:microsoft.com/office/officeart/2005/8/layout/hierarchy1"/>
    <dgm:cxn modelId="{3E1EB21C-B490-4BE3-84EE-43400799A8D7}" type="presParOf" srcId="{32022C9B-2DD9-41FF-BDAA-CE1B4512ECA7}" destId="{80F89A02-3BFE-4115-8060-834E1456651F}" srcOrd="0" destOrd="0" presId="urn:microsoft.com/office/officeart/2005/8/layout/hierarchy1"/>
    <dgm:cxn modelId="{982DEA02-4E62-4119-BC0A-DB05D0780061}" type="presParOf" srcId="{32022C9B-2DD9-41FF-BDAA-CE1B4512ECA7}" destId="{C57397FD-A840-4533-9A0E-F2998002AD5B}" srcOrd="1" destOrd="0" presId="urn:microsoft.com/office/officeart/2005/8/layout/hierarchy1"/>
    <dgm:cxn modelId="{019A2BDE-AE23-4B05-B59A-14B7DC717349}" type="presParOf" srcId="{C57397FD-A840-4533-9A0E-F2998002AD5B}" destId="{A5091975-BB96-4AA2-962A-CD326F8C26F3}" srcOrd="0" destOrd="0" presId="urn:microsoft.com/office/officeart/2005/8/layout/hierarchy1"/>
    <dgm:cxn modelId="{D410EC63-6326-478C-B4EB-269D1FFE24B1}" type="presParOf" srcId="{A5091975-BB96-4AA2-962A-CD326F8C26F3}" destId="{145E4907-C78A-42C4-B43E-F6D8DC6100F2}" srcOrd="0" destOrd="0" presId="urn:microsoft.com/office/officeart/2005/8/layout/hierarchy1"/>
    <dgm:cxn modelId="{E0A30400-F47B-4D50-877B-B1676758457C}" type="presParOf" srcId="{A5091975-BB96-4AA2-962A-CD326F8C26F3}" destId="{5DBF3B24-E1F1-4F52-82B0-663EE48879D4}" srcOrd="1" destOrd="0" presId="urn:microsoft.com/office/officeart/2005/8/layout/hierarchy1"/>
    <dgm:cxn modelId="{7FAA8FCC-4B83-4103-8C3C-CDD58CB1005F}" type="presParOf" srcId="{C57397FD-A840-4533-9A0E-F2998002AD5B}" destId="{B9600C7C-7AA0-4323-B563-28FF2496B720}" srcOrd="1" destOrd="0" presId="urn:microsoft.com/office/officeart/2005/8/layout/hierarchy1"/>
    <dgm:cxn modelId="{19D4DF7C-E912-4386-B8D0-97D3AFA404C5}" type="presParOf" srcId="{C5FB08F9-3984-4233-9F95-553F8DFB9A5F}" destId="{53985E6D-181B-43CB-956F-F7DC721CE593}" srcOrd="2" destOrd="0" presId="urn:microsoft.com/office/officeart/2005/8/layout/hierarchy1"/>
    <dgm:cxn modelId="{405EF928-CE33-4372-9107-F3AE571EA8FE}" type="presParOf" srcId="{C5FB08F9-3984-4233-9F95-553F8DFB9A5F}" destId="{6D822AF2-C20E-4587-A069-CDC4E86B645A}" srcOrd="3" destOrd="0" presId="urn:microsoft.com/office/officeart/2005/8/layout/hierarchy1"/>
    <dgm:cxn modelId="{40FFDE80-E788-4826-AA6B-C5FF42120F33}" type="presParOf" srcId="{6D822AF2-C20E-4587-A069-CDC4E86B645A}" destId="{A1422A14-D18C-49F3-B210-67CD40DE58E3}" srcOrd="0" destOrd="0" presId="urn:microsoft.com/office/officeart/2005/8/layout/hierarchy1"/>
    <dgm:cxn modelId="{81997DE9-B5A5-442F-9E02-F7BC55D12697}" type="presParOf" srcId="{A1422A14-D18C-49F3-B210-67CD40DE58E3}" destId="{B8A2A086-4C98-4DA1-A0E1-47DC0DDA25EC}" srcOrd="0" destOrd="0" presId="urn:microsoft.com/office/officeart/2005/8/layout/hierarchy1"/>
    <dgm:cxn modelId="{998CF649-CB9A-448E-9715-3D710269B18C}" type="presParOf" srcId="{A1422A14-D18C-49F3-B210-67CD40DE58E3}" destId="{40289908-A945-49C8-B88E-A32E0C524514}" srcOrd="1" destOrd="0" presId="urn:microsoft.com/office/officeart/2005/8/layout/hierarchy1"/>
    <dgm:cxn modelId="{003A512B-C3B5-4C95-865F-B8281AF8C38A}" type="presParOf" srcId="{6D822AF2-C20E-4587-A069-CDC4E86B645A}" destId="{91D13B79-9697-407E-BDA7-7660A0A811FC}" srcOrd="1" destOrd="0" presId="urn:microsoft.com/office/officeart/2005/8/layout/hierarchy1"/>
    <dgm:cxn modelId="{E2691BC2-B6C6-454E-875B-D0E76FF32010}" type="presParOf" srcId="{91D13B79-9697-407E-BDA7-7660A0A811FC}" destId="{21E0641B-10D5-4A81-9DF9-727B5CB2F1DC}" srcOrd="0" destOrd="0" presId="urn:microsoft.com/office/officeart/2005/8/layout/hierarchy1"/>
    <dgm:cxn modelId="{D9CC4EA2-F9B2-4CC0-B9B1-2A774C9D05D4}" type="presParOf" srcId="{91D13B79-9697-407E-BDA7-7660A0A811FC}" destId="{7658E69B-7B78-4241-B2B0-34953697BE64}" srcOrd="1" destOrd="0" presId="urn:microsoft.com/office/officeart/2005/8/layout/hierarchy1"/>
    <dgm:cxn modelId="{510ADD37-96EB-4119-8BA5-737447AC3F7A}" type="presParOf" srcId="{7658E69B-7B78-4241-B2B0-34953697BE64}" destId="{02CC6BDD-4B69-47EC-AB12-6B12ADF51F9E}" srcOrd="0" destOrd="0" presId="urn:microsoft.com/office/officeart/2005/8/layout/hierarchy1"/>
    <dgm:cxn modelId="{74DF3699-9754-4EAC-8ECD-3EF7B7E80AC7}" type="presParOf" srcId="{02CC6BDD-4B69-47EC-AB12-6B12ADF51F9E}" destId="{24D55C9A-EE02-4CD2-9720-14F7454BD350}" srcOrd="0" destOrd="0" presId="urn:microsoft.com/office/officeart/2005/8/layout/hierarchy1"/>
    <dgm:cxn modelId="{389550E7-C39C-4CE4-9EC3-572ED9784C84}" type="presParOf" srcId="{02CC6BDD-4B69-47EC-AB12-6B12ADF51F9E}" destId="{009D5AD3-0D2A-44D0-A167-FAA0C866A2B7}" srcOrd="1" destOrd="0" presId="urn:microsoft.com/office/officeart/2005/8/layout/hierarchy1"/>
    <dgm:cxn modelId="{25C258E0-C819-425D-8D4C-B5203F21FBA3}" type="presParOf" srcId="{7658E69B-7B78-4241-B2B0-34953697BE64}" destId="{57B41A75-75FA-4B0E-BC08-74A67FC3328A}" srcOrd="1" destOrd="0" presId="urn:microsoft.com/office/officeart/2005/8/layout/hierarchy1"/>
    <dgm:cxn modelId="{DD62A946-1356-4486-B877-7517BA429E06}" type="presParOf" srcId="{57B41A75-75FA-4B0E-BC08-74A67FC3328A}" destId="{E26AA43E-B908-4A39-B030-BE48D17230AA}" srcOrd="0" destOrd="0" presId="urn:microsoft.com/office/officeart/2005/8/layout/hierarchy1"/>
    <dgm:cxn modelId="{C1E8CAE3-836A-4461-B265-979D68E65D35}" type="presParOf" srcId="{57B41A75-75FA-4B0E-BC08-74A67FC3328A}" destId="{4AC07BBE-DC24-4900-973E-A38A09F7CA52}" srcOrd="1" destOrd="0" presId="urn:microsoft.com/office/officeart/2005/8/layout/hierarchy1"/>
    <dgm:cxn modelId="{756E5D55-D0A4-4BD4-8297-15AD0D72CE59}" type="presParOf" srcId="{4AC07BBE-DC24-4900-973E-A38A09F7CA52}" destId="{4F6E31F2-79B9-4187-AF60-2E1CF67E7D1C}" srcOrd="0" destOrd="0" presId="urn:microsoft.com/office/officeart/2005/8/layout/hierarchy1"/>
    <dgm:cxn modelId="{9B707CE1-EA45-453C-A54F-7089DB5A46A9}" type="presParOf" srcId="{4F6E31F2-79B9-4187-AF60-2E1CF67E7D1C}" destId="{349EA167-6712-43B3-B2A8-AF5418BEFA5E}" srcOrd="0" destOrd="0" presId="urn:microsoft.com/office/officeart/2005/8/layout/hierarchy1"/>
    <dgm:cxn modelId="{E7153294-6A1C-469D-B9D1-FAE820FC151A}" type="presParOf" srcId="{4F6E31F2-79B9-4187-AF60-2E1CF67E7D1C}" destId="{10A0CF85-A71D-4970-A781-362579090520}" srcOrd="1" destOrd="0" presId="urn:microsoft.com/office/officeart/2005/8/layout/hierarchy1"/>
    <dgm:cxn modelId="{CCCA989B-48A6-4D65-981C-9812265590AA}" type="presParOf" srcId="{4AC07BBE-DC24-4900-973E-A38A09F7CA52}" destId="{E5DC8721-2F8F-4848-9D7B-6BC9FB13C75A}" srcOrd="1" destOrd="0" presId="urn:microsoft.com/office/officeart/2005/8/layout/hierarchy1"/>
    <dgm:cxn modelId="{DFAFB84C-A93E-4F11-BBB9-A5B60D553D38}" type="presParOf" srcId="{E5DC8721-2F8F-4848-9D7B-6BC9FB13C75A}" destId="{9E9EC862-F2E5-455E-A607-71CDD3F06F5D}" srcOrd="0" destOrd="0" presId="urn:microsoft.com/office/officeart/2005/8/layout/hierarchy1"/>
    <dgm:cxn modelId="{73512B10-75EF-41D0-B25A-848355F3C017}" type="presParOf" srcId="{E5DC8721-2F8F-4848-9D7B-6BC9FB13C75A}" destId="{3B6F8A57-6723-4CFD-BA9D-053F62658EE0}" srcOrd="1" destOrd="0" presId="urn:microsoft.com/office/officeart/2005/8/layout/hierarchy1"/>
    <dgm:cxn modelId="{7398498D-C14A-41BD-9F16-7324B543886C}" type="presParOf" srcId="{3B6F8A57-6723-4CFD-BA9D-053F62658EE0}" destId="{5F94F9C0-6B09-4205-B7E9-DC85E88735A3}" srcOrd="0" destOrd="0" presId="urn:microsoft.com/office/officeart/2005/8/layout/hierarchy1"/>
    <dgm:cxn modelId="{5AC43F9A-ABEB-4E80-963E-8EB62A9D38B9}" type="presParOf" srcId="{5F94F9C0-6B09-4205-B7E9-DC85E88735A3}" destId="{061F54B3-2702-43A3-A234-D18EA2AAEAC1}" srcOrd="0" destOrd="0" presId="urn:microsoft.com/office/officeart/2005/8/layout/hierarchy1"/>
    <dgm:cxn modelId="{108AB732-31F9-491D-9019-8073211BEDF0}" type="presParOf" srcId="{5F94F9C0-6B09-4205-B7E9-DC85E88735A3}" destId="{74442696-7569-4FFF-8FEA-AF9C7E0D13FA}" srcOrd="1" destOrd="0" presId="urn:microsoft.com/office/officeart/2005/8/layout/hierarchy1"/>
    <dgm:cxn modelId="{ACCD0A7B-5B21-4873-9C58-562E186CB1F4}" type="presParOf" srcId="{3B6F8A57-6723-4CFD-BA9D-053F62658EE0}" destId="{CB46729F-5B94-4209-8368-32521DD7E4F4}" srcOrd="1" destOrd="0" presId="urn:microsoft.com/office/officeart/2005/8/layout/hierarchy1"/>
    <dgm:cxn modelId="{0A80ED9D-07C2-477A-A9DF-0308E0F77099}" type="presParOf" srcId="{91D13B79-9697-407E-BDA7-7660A0A811FC}" destId="{A472E275-A4F0-493A-94D8-B79B7FF5450E}" srcOrd="2" destOrd="0" presId="urn:microsoft.com/office/officeart/2005/8/layout/hierarchy1"/>
    <dgm:cxn modelId="{3213614D-026F-467D-86EE-80C8E4A1D300}" type="presParOf" srcId="{91D13B79-9697-407E-BDA7-7660A0A811FC}" destId="{92336641-2DC8-43B9-8CC5-FC9E68730630}" srcOrd="3" destOrd="0" presId="urn:microsoft.com/office/officeart/2005/8/layout/hierarchy1"/>
    <dgm:cxn modelId="{DF5A7758-6185-48BB-BF61-2E83231425EB}" type="presParOf" srcId="{92336641-2DC8-43B9-8CC5-FC9E68730630}" destId="{0CF3E170-A8DD-4DC5-8EAD-84E824815207}" srcOrd="0" destOrd="0" presId="urn:microsoft.com/office/officeart/2005/8/layout/hierarchy1"/>
    <dgm:cxn modelId="{E777F7AA-168A-4988-94F8-59B92B07B5FC}" type="presParOf" srcId="{0CF3E170-A8DD-4DC5-8EAD-84E824815207}" destId="{4533E15A-3749-4FC7-98FE-DAA10306D7CB}" srcOrd="0" destOrd="0" presId="urn:microsoft.com/office/officeart/2005/8/layout/hierarchy1"/>
    <dgm:cxn modelId="{BA11093B-5228-4C5F-8AA3-7F43EC52C465}" type="presParOf" srcId="{0CF3E170-A8DD-4DC5-8EAD-84E824815207}" destId="{728EA3DD-696B-44E9-B689-147610F9BD15}" srcOrd="1" destOrd="0" presId="urn:microsoft.com/office/officeart/2005/8/layout/hierarchy1"/>
    <dgm:cxn modelId="{E2C6D921-9092-4362-BB3F-9FF0EFB8755C}" type="presParOf" srcId="{92336641-2DC8-43B9-8CC5-FC9E68730630}" destId="{4DCCBCD2-511F-49C0-A2FD-1A9DD1F074C3}" srcOrd="1" destOrd="0" presId="urn:microsoft.com/office/officeart/2005/8/layout/hierarchy1"/>
    <dgm:cxn modelId="{F779A439-0D6B-4401-94BA-611269CDC708}" type="presParOf" srcId="{4DCCBCD2-511F-49C0-A2FD-1A9DD1F074C3}" destId="{C5757B18-3400-410D-90E0-1A4D7DE8DE7D}" srcOrd="0" destOrd="0" presId="urn:microsoft.com/office/officeart/2005/8/layout/hierarchy1"/>
    <dgm:cxn modelId="{331909FA-93C1-4E2E-BD71-5666DB4D4FEA}" type="presParOf" srcId="{4DCCBCD2-511F-49C0-A2FD-1A9DD1F074C3}" destId="{0030A4C0-F1AE-4AE5-9AD3-01BD674B2350}" srcOrd="1" destOrd="0" presId="urn:microsoft.com/office/officeart/2005/8/layout/hierarchy1"/>
    <dgm:cxn modelId="{023BED4B-8B44-4842-A010-3FBA1FBFE890}" type="presParOf" srcId="{0030A4C0-F1AE-4AE5-9AD3-01BD674B2350}" destId="{5F94B411-5F5E-42E3-B604-BA9572F5DB22}" srcOrd="0" destOrd="0" presId="urn:microsoft.com/office/officeart/2005/8/layout/hierarchy1"/>
    <dgm:cxn modelId="{F8426E77-17DA-40FA-868A-8F76995900A1}" type="presParOf" srcId="{5F94B411-5F5E-42E3-B604-BA9572F5DB22}" destId="{DAEAB0AE-6050-48CB-9F39-182B7F2B48B2}" srcOrd="0" destOrd="0" presId="urn:microsoft.com/office/officeart/2005/8/layout/hierarchy1"/>
    <dgm:cxn modelId="{92DCCB61-0E76-4B86-8A96-F725BB55CF9F}" type="presParOf" srcId="{5F94B411-5F5E-42E3-B604-BA9572F5DB22}" destId="{35B501A7-A21C-4C9C-AB1B-8F27BA2C9666}" srcOrd="1" destOrd="0" presId="urn:microsoft.com/office/officeart/2005/8/layout/hierarchy1"/>
    <dgm:cxn modelId="{2D46B432-ACB5-4476-B7F6-6783162A10A4}" type="presParOf" srcId="{0030A4C0-F1AE-4AE5-9AD3-01BD674B2350}" destId="{772D259C-EE79-453E-8495-8114C2292F98}" srcOrd="1" destOrd="0" presId="urn:microsoft.com/office/officeart/2005/8/layout/hierarchy1"/>
    <dgm:cxn modelId="{DC749A6B-11E5-4DBC-AF51-968FD4BB7122}" type="presParOf" srcId="{772D259C-EE79-453E-8495-8114C2292F98}" destId="{18911F35-E1C6-498A-9CA0-D0D8061E4322}" srcOrd="0" destOrd="0" presId="urn:microsoft.com/office/officeart/2005/8/layout/hierarchy1"/>
    <dgm:cxn modelId="{A6AB126C-9187-408C-978B-5D804931F398}" type="presParOf" srcId="{772D259C-EE79-453E-8495-8114C2292F98}" destId="{DB9C631E-6E64-4163-B6A4-68E5879DBADA}" srcOrd="1" destOrd="0" presId="urn:microsoft.com/office/officeart/2005/8/layout/hierarchy1"/>
    <dgm:cxn modelId="{FA40188D-1E05-4FBF-B8E5-AFC4279A6D62}" type="presParOf" srcId="{DB9C631E-6E64-4163-B6A4-68E5879DBADA}" destId="{D5F864B4-4AD7-41D5-9C0A-9EB2EC1EA86B}" srcOrd="0" destOrd="0" presId="urn:microsoft.com/office/officeart/2005/8/layout/hierarchy1"/>
    <dgm:cxn modelId="{D625B729-8A16-4FA2-9F7C-50E50B58385C}" type="presParOf" srcId="{D5F864B4-4AD7-41D5-9C0A-9EB2EC1EA86B}" destId="{5D4D54BF-9AB7-4640-BB11-F706AF17BB20}" srcOrd="0" destOrd="0" presId="urn:microsoft.com/office/officeart/2005/8/layout/hierarchy1"/>
    <dgm:cxn modelId="{C9FC8F24-4D01-469B-A242-338DE5325121}" type="presParOf" srcId="{D5F864B4-4AD7-41D5-9C0A-9EB2EC1EA86B}" destId="{FB7EAE81-F455-4780-91D2-BA4BFC587713}" srcOrd="1" destOrd="0" presId="urn:microsoft.com/office/officeart/2005/8/layout/hierarchy1"/>
    <dgm:cxn modelId="{23CE0DDD-A265-479E-B741-24F764E1866E}" type="presParOf" srcId="{DB9C631E-6E64-4163-B6A4-68E5879DBADA}" destId="{454DE4B4-E55C-4D2D-9D1F-CC6E7E74953D}" srcOrd="1" destOrd="0" presId="urn:microsoft.com/office/officeart/2005/8/layout/hierarchy1"/>
    <dgm:cxn modelId="{98838E01-1C1F-4ED1-9773-C6CC06029A7A}" type="presParOf" srcId="{C5FB08F9-3984-4233-9F95-553F8DFB9A5F}" destId="{864996F1-2C15-4906-8FDD-2154E5BA6E5D}" srcOrd="4" destOrd="0" presId="urn:microsoft.com/office/officeart/2005/8/layout/hierarchy1"/>
    <dgm:cxn modelId="{98C9A7C5-2266-4162-9E2C-028B96A2774E}" type="presParOf" srcId="{C5FB08F9-3984-4233-9F95-553F8DFB9A5F}" destId="{F80690E0-1BA8-4CC2-A46A-94A4CB647840}" srcOrd="5" destOrd="0" presId="urn:microsoft.com/office/officeart/2005/8/layout/hierarchy1"/>
    <dgm:cxn modelId="{663133AA-BAEC-4F36-90A4-AA0DB8E89FE7}" type="presParOf" srcId="{F80690E0-1BA8-4CC2-A46A-94A4CB647840}" destId="{D9CE06DC-E36B-463F-9349-3F45DD0308E3}" srcOrd="0" destOrd="0" presId="urn:microsoft.com/office/officeart/2005/8/layout/hierarchy1"/>
    <dgm:cxn modelId="{302ED26E-5BE3-43CA-8CEB-A6DA63E43F78}" type="presParOf" srcId="{D9CE06DC-E36B-463F-9349-3F45DD0308E3}" destId="{780BB151-ECD5-4174-AFBA-63226C6A51F0}" srcOrd="0" destOrd="0" presId="urn:microsoft.com/office/officeart/2005/8/layout/hierarchy1"/>
    <dgm:cxn modelId="{B1AC6C67-C308-41D6-90E7-64507CA49692}" type="presParOf" srcId="{D9CE06DC-E36B-463F-9349-3F45DD0308E3}" destId="{111DFEA3-12F6-4AC2-BC97-BAC791081E82}" srcOrd="1" destOrd="0" presId="urn:microsoft.com/office/officeart/2005/8/layout/hierarchy1"/>
    <dgm:cxn modelId="{4F94CFC7-330F-4909-9A21-B55E28B2B8A9}" type="presParOf" srcId="{F80690E0-1BA8-4CC2-A46A-94A4CB647840}" destId="{8AEF66CD-4933-4F2A-91EB-97FE32E2FD4C}" srcOrd="1" destOrd="0" presId="urn:microsoft.com/office/officeart/2005/8/layout/hierarchy1"/>
    <dgm:cxn modelId="{732C8406-10C4-4BCA-AC61-ECB0A7598D15}" type="presParOf" srcId="{8AEF66CD-4933-4F2A-91EB-97FE32E2FD4C}" destId="{4F76F389-412E-4AD1-8800-70E61AD15CBC}" srcOrd="0" destOrd="0" presId="urn:microsoft.com/office/officeart/2005/8/layout/hierarchy1"/>
    <dgm:cxn modelId="{FE255278-F60C-4A75-ADF3-6B3FC060FA11}" type="presParOf" srcId="{8AEF66CD-4933-4F2A-91EB-97FE32E2FD4C}" destId="{C45E995E-7AA6-47A0-A385-5395765B1A08}" srcOrd="1" destOrd="0" presId="urn:microsoft.com/office/officeart/2005/8/layout/hierarchy1"/>
    <dgm:cxn modelId="{B7B0482F-F171-4612-85D7-710A56CAA656}" type="presParOf" srcId="{C45E995E-7AA6-47A0-A385-5395765B1A08}" destId="{7706EE5B-4ADF-4FAC-8CD2-B052C0538A14}" srcOrd="0" destOrd="0" presId="urn:microsoft.com/office/officeart/2005/8/layout/hierarchy1"/>
    <dgm:cxn modelId="{AF79D7FD-D9BD-4602-B1B7-3027703E85BE}" type="presParOf" srcId="{7706EE5B-4ADF-4FAC-8CD2-B052C0538A14}" destId="{19F4BFEC-5D85-4DC7-AAAF-ED0227D8BBAB}" srcOrd="0" destOrd="0" presId="urn:microsoft.com/office/officeart/2005/8/layout/hierarchy1"/>
    <dgm:cxn modelId="{C876E19F-A8D6-424C-9735-83360F6251FC}" type="presParOf" srcId="{7706EE5B-4ADF-4FAC-8CD2-B052C0538A14}" destId="{F60B2F3D-D3D3-439B-B2A4-41A8CF0584D6}" srcOrd="1" destOrd="0" presId="urn:microsoft.com/office/officeart/2005/8/layout/hierarchy1"/>
    <dgm:cxn modelId="{B60353E3-636B-46C4-B2B2-1D577E5911C9}" type="presParOf" srcId="{C45E995E-7AA6-47A0-A385-5395765B1A08}" destId="{5CABC5A3-DB16-4F02-AA36-1A54E4A06DAA}" srcOrd="1" destOrd="0" presId="urn:microsoft.com/office/officeart/2005/8/layout/hierarchy1"/>
    <dgm:cxn modelId="{76107AEB-6E0C-49E4-B6A7-FAF539F2E23A}" type="presParOf" srcId="{5CABC5A3-DB16-4F02-AA36-1A54E4A06DAA}" destId="{F9D96231-7C6A-4E69-BB73-1870827CA072}" srcOrd="0" destOrd="0" presId="urn:microsoft.com/office/officeart/2005/8/layout/hierarchy1"/>
    <dgm:cxn modelId="{65CD6815-576A-4442-AE92-E8FACF066929}" type="presParOf" srcId="{5CABC5A3-DB16-4F02-AA36-1A54E4A06DAA}" destId="{A535FD66-EAB4-403D-8826-56F61C4BD233}" srcOrd="1" destOrd="0" presId="urn:microsoft.com/office/officeart/2005/8/layout/hierarchy1"/>
    <dgm:cxn modelId="{F251729F-AD67-4790-857A-A7D42E8632B9}" type="presParOf" srcId="{A535FD66-EAB4-403D-8826-56F61C4BD233}" destId="{24279799-EFCA-4084-9EF6-B187ED1546C7}" srcOrd="0" destOrd="0" presId="urn:microsoft.com/office/officeart/2005/8/layout/hierarchy1"/>
    <dgm:cxn modelId="{AD08E4ED-AD30-40B3-BB62-7C2C1C4338DB}" type="presParOf" srcId="{24279799-EFCA-4084-9EF6-B187ED1546C7}" destId="{FDE05419-F918-43D3-8C49-C83C761B6C90}" srcOrd="0" destOrd="0" presId="urn:microsoft.com/office/officeart/2005/8/layout/hierarchy1"/>
    <dgm:cxn modelId="{639F1188-9A91-4CB9-8245-5FEB585A1DF8}" type="presParOf" srcId="{24279799-EFCA-4084-9EF6-B187ED1546C7}" destId="{5B9F6D67-A3A4-40DE-9841-6518155A23A8}" srcOrd="1" destOrd="0" presId="urn:microsoft.com/office/officeart/2005/8/layout/hierarchy1"/>
    <dgm:cxn modelId="{8C9D1BBF-B8D9-4D20-9F16-9C3B479C690F}" type="presParOf" srcId="{A535FD66-EAB4-403D-8826-56F61C4BD233}" destId="{8E05DD7B-4CF8-42C7-B4B6-7F459721770B}" srcOrd="1" destOrd="0" presId="urn:microsoft.com/office/officeart/2005/8/layout/hierarchy1"/>
    <dgm:cxn modelId="{A70B5440-B9B3-408D-9A45-BDB10E3DCA73}" type="presParOf" srcId="{8E05DD7B-4CF8-42C7-B4B6-7F459721770B}" destId="{94CA84A6-CAA9-4995-98DB-7BC050E39457}" srcOrd="0" destOrd="0" presId="urn:microsoft.com/office/officeart/2005/8/layout/hierarchy1"/>
    <dgm:cxn modelId="{65EC23AD-512B-4D6E-80C1-3CBA8C2BE41A}" type="presParOf" srcId="{8E05DD7B-4CF8-42C7-B4B6-7F459721770B}" destId="{090AA3D8-5EBE-4380-A0B1-2E3AC985C6F7}" srcOrd="1" destOrd="0" presId="urn:microsoft.com/office/officeart/2005/8/layout/hierarchy1"/>
    <dgm:cxn modelId="{BA688853-56E3-4214-81A9-F314212EF31D}" type="presParOf" srcId="{090AA3D8-5EBE-4380-A0B1-2E3AC985C6F7}" destId="{661109F7-AC8E-4E69-81A5-2EE54AAB6C2C}" srcOrd="0" destOrd="0" presId="urn:microsoft.com/office/officeart/2005/8/layout/hierarchy1"/>
    <dgm:cxn modelId="{7E7E61DC-B428-47F6-9893-2967880C21EF}" type="presParOf" srcId="{661109F7-AC8E-4E69-81A5-2EE54AAB6C2C}" destId="{CAFED295-238B-4FBC-A5D7-65E2BBAF4092}" srcOrd="0" destOrd="0" presId="urn:microsoft.com/office/officeart/2005/8/layout/hierarchy1"/>
    <dgm:cxn modelId="{CDBEF675-3C85-49EC-8B82-D3ACA6097A7A}" type="presParOf" srcId="{661109F7-AC8E-4E69-81A5-2EE54AAB6C2C}" destId="{3CB11395-BB96-4883-9A10-61FB383D6ABE}" srcOrd="1" destOrd="0" presId="urn:microsoft.com/office/officeart/2005/8/layout/hierarchy1"/>
    <dgm:cxn modelId="{00AF176A-E9F2-4F8A-A860-BC47CE9EFB62}" type="presParOf" srcId="{090AA3D8-5EBE-4380-A0B1-2E3AC985C6F7}" destId="{7D20CA22-2D73-4FF8-B444-17E0E172FB3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D7F6E4A-36E8-48BB-AE5A-1B5FFFF92A3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1FA52DF5-DFF6-40B1-8EEC-2F9DBD525D52}">
      <dgm:prSet phldrT="[Text]"/>
      <dgm:spPr/>
      <dgm:t>
        <a:bodyPr/>
        <a:lstStyle/>
        <a:p>
          <a:r>
            <a:rPr lang="he-IL" dirty="0"/>
            <a:t>בישול אחרי מאכל בן </a:t>
          </a:r>
          <a:r>
            <a:rPr lang="he-IL" dirty="0" err="1"/>
            <a:t>דורסאי</a:t>
          </a:r>
          <a:endParaRPr lang="en-IL" dirty="0"/>
        </a:p>
      </dgm:t>
    </dgm:pt>
    <dgm:pt modelId="{5BFB9367-DFA6-4864-9D07-082440A399E9}" type="parTrans" cxnId="{AC20A3F1-A3FA-49DD-B58C-0D82AE3C15C1}">
      <dgm:prSet/>
      <dgm:spPr/>
      <dgm:t>
        <a:bodyPr/>
        <a:lstStyle/>
        <a:p>
          <a:endParaRPr lang="en-IL"/>
        </a:p>
      </dgm:t>
    </dgm:pt>
    <dgm:pt modelId="{F29F9C40-65AD-4273-BFB7-C252A74C3679}" type="sibTrans" cxnId="{AC20A3F1-A3FA-49DD-B58C-0D82AE3C15C1}">
      <dgm:prSet/>
      <dgm:spPr/>
      <dgm:t>
        <a:bodyPr/>
        <a:lstStyle/>
        <a:p>
          <a:endParaRPr lang="en-IL"/>
        </a:p>
      </dgm:t>
    </dgm:pt>
    <dgm:pt modelId="{67A6E07B-1297-4BB6-897F-24D755FEAFDA}">
      <dgm:prSet phldrT="[Text]"/>
      <dgm:spPr/>
      <dgm:t>
        <a:bodyPr/>
        <a:lstStyle/>
        <a:p>
          <a:r>
            <a:rPr lang="he-IL" dirty="0"/>
            <a:t>יש בישול - רמב"ם</a:t>
          </a:r>
          <a:endParaRPr lang="en-IL" dirty="0"/>
        </a:p>
      </dgm:t>
    </dgm:pt>
    <dgm:pt modelId="{9584B6AB-4647-4039-B790-8B328DDC3B2D}" type="parTrans" cxnId="{DE6B9EFE-B1E5-4AE8-8C8C-E10AFC2FE2B8}">
      <dgm:prSet/>
      <dgm:spPr/>
      <dgm:t>
        <a:bodyPr/>
        <a:lstStyle/>
        <a:p>
          <a:endParaRPr lang="en-IL"/>
        </a:p>
      </dgm:t>
    </dgm:pt>
    <dgm:pt modelId="{BE8969BD-9EDC-416B-A9F0-CD808CD5C0F3}" type="sibTrans" cxnId="{DE6B9EFE-B1E5-4AE8-8C8C-E10AFC2FE2B8}">
      <dgm:prSet/>
      <dgm:spPr/>
      <dgm:t>
        <a:bodyPr/>
        <a:lstStyle/>
        <a:p>
          <a:endParaRPr lang="en-IL"/>
        </a:p>
      </dgm:t>
    </dgm:pt>
    <dgm:pt modelId="{587D0F1B-0ADC-4189-B457-32F8D8CF7A40}">
      <dgm:prSet phldrT="[Text]"/>
      <dgm:spPr/>
      <dgm:t>
        <a:bodyPr/>
        <a:lstStyle/>
        <a:p>
          <a:r>
            <a:rPr lang="en-US" dirty="0"/>
            <a:t>Making food (more) Edible </a:t>
          </a:r>
          <a:endParaRPr lang="en-IL" dirty="0"/>
        </a:p>
      </dgm:t>
    </dgm:pt>
    <dgm:pt modelId="{1257376C-97CB-4C83-BAC4-7130A9E2D8CA}" type="parTrans" cxnId="{D1F012CA-B7BE-4670-8EF0-11C2813DB1DB}">
      <dgm:prSet/>
      <dgm:spPr/>
      <dgm:t>
        <a:bodyPr/>
        <a:lstStyle/>
        <a:p>
          <a:endParaRPr lang="en-IL"/>
        </a:p>
      </dgm:t>
    </dgm:pt>
    <dgm:pt modelId="{90C17301-E626-4183-A849-3BCB27E258A8}" type="sibTrans" cxnId="{D1F012CA-B7BE-4670-8EF0-11C2813DB1DB}">
      <dgm:prSet/>
      <dgm:spPr/>
      <dgm:t>
        <a:bodyPr/>
        <a:lstStyle/>
        <a:p>
          <a:endParaRPr lang="en-IL"/>
        </a:p>
      </dgm:t>
    </dgm:pt>
    <dgm:pt modelId="{5797FEFE-836B-4364-B2DD-5B07837D9630}">
      <dgm:prSet phldrT="[Text]"/>
      <dgm:spPr/>
      <dgm:t>
        <a:bodyPr/>
        <a:lstStyle/>
        <a:p>
          <a:r>
            <a:rPr lang="he-IL" dirty="0"/>
            <a:t>אין בישול - רשב"א</a:t>
          </a:r>
          <a:endParaRPr lang="en-IL" dirty="0"/>
        </a:p>
      </dgm:t>
    </dgm:pt>
    <dgm:pt modelId="{04ACE463-6B28-4959-8312-9D8B7D86F921}" type="parTrans" cxnId="{64E72C5B-9C3F-4571-9C92-ACD5BF5100DF}">
      <dgm:prSet/>
      <dgm:spPr/>
      <dgm:t>
        <a:bodyPr/>
        <a:lstStyle/>
        <a:p>
          <a:endParaRPr lang="en-IL"/>
        </a:p>
      </dgm:t>
    </dgm:pt>
    <dgm:pt modelId="{903E6FB0-819F-4118-9D7A-582AF015EBD1}" type="sibTrans" cxnId="{64E72C5B-9C3F-4571-9C92-ACD5BF5100DF}">
      <dgm:prSet/>
      <dgm:spPr/>
      <dgm:t>
        <a:bodyPr/>
        <a:lstStyle/>
        <a:p>
          <a:endParaRPr lang="en-IL"/>
        </a:p>
      </dgm:t>
    </dgm:pt>
    <dgm:pt modelId="{7588825E-5B3A-49D5-8A21-58668AD36E45}">
      <dgm:prSet phldrT="[Text]"/>
      <dgm:spPr/>
      <dgm:t>
        <a:bodyPr/>
        <a:lstStyle/>
        <a:p>
          <a:r>
            <a:rPr lang="en-US" dirty="0"/>
            <a:t>Creating food</a:t>
          </a:r>
          <a:endParaRPr lang="en-IL" dirty="0"/>
        </a:p>
      </dgm:t>
    </dgm:pt>
    <dgm:pt modelId="{8DBAB203-7C67-46A1-9254-110BC0A85DF9}" type="parTrans" cxnId="{36B96F92-376E-4C82-9019-7104E492D385}">
      <dgm:prSet/>
      <dgm:spPr/>
      <dgm:t>
        <a:bodyPr/>
        <a:lstStyle/>
        <a:p>
          <a:endParaRPr lang="en-IL"/>
        </a:p>
      </dgm:t>
    </dgm:pt>
    <dgm:pt modelId="{05570EC6-4938-4719-9A38-4A0453B3C018}" type="sibTrans" cxnId="{36B96F92-376E-4C82-9019-7104E492D385}">
      <dgm:prSet/>
      <dgm:spPr/>
      <dgm:t>
        <a:bodyPr/>
        <a:lstStyle/>
        <a:p>
          <a:endParaRPr lang="en-IL"/>
        </a:p>
      </dgm:t>
    </dgm:pt>
    <dgm:pt modelId="{EE663488-EFF6-4C74-8401-12F9B69F03D4}">
      <dgm:prSet phldrT="[Text]"/>
      <dgm:spPr/>
      <dgm:t>
        <a:bodyPr/>
        <a:lstStyle/>
        <a:p>
          <a:r>
            <a:rPr lang="en-US" dirty="0" err="1"/>
            <a:t>Bishul</a:t>
          </a:r>
          <a:r>
            <a:rPr lang="en-US" dirty="0"/>
            <a:t> as a binary chemical process</a:t>
          </a:r>
          <a:endParaRPr lang="en-IL" dirty="0"/>
        </a:p>
      </dgm:t>
    </dgm:pt>
    <dgm:pt modelId="{012289AD-C8F6-46BE-BEF3-ED501A41AED3}" type="parTrans" cxnId="{E4E9DA65-846C-4ADA-92D0-E81258D4CD36}">
      <dgm:prSet/>
      <dgm:spPr/>
      <dgm:t>
        <a:bodyPr/>
        <a:lstStyle/>
        <a:p>
          <a:endParaRPr lang="en-IL"/>
        </a:p>
      </dgm:t>
    </dgm:pt>
    <dgm:pt modelId="{9B729DA5-B74C-48AA-82E1-478CDDE4C564}" type="sibTrans" cxnId="{E4E9DA65-846C-4ADA-92D0-E81258D4CD36}">
      <dgm:prSet/>
      <dgm:spPr/>
      <dgm:t>
        <a:bodyPr/>
        <a:lstStyle/>
        <a:p>
          <a:endParaRPr lang="en-IL"/>
        </a:p>
      </dgm:t>
    </dgm:pt>
    <dgm:pt modelId="{75C56E76-6EC9-4DAA-8954-DFDC1FA64080}">
      <dgm:prSet phldrT="[Text]"/>
      <dgm:spPr/>
      <dgm:t>
        <a:bodyPr/>
        <a:lstStyle/>
        <a:p>
          <a:r>
            <a:rPr lang="he-IL" dirty="0"/>
            <a:t>אין מלאכה _ אחר מלאכה _</a:t>
          </a:r>
          <a:endParaRPr lang="en-IL" dirty="0"/>
        </a:p>
      </dgm:t>
    </dgm:pt>
    <dgm:pt modelId="{2E86FD84-1EA8-4A05-BB5E-D9E2B327D1AE}" type="parTrans" cxnId="{0760EE99-CE91-4908-9525-6F703E3F7CB3}">
      <dgm:prSet/>
      <dgm:spPr/>
      <dgm:t>
        <a:bodyPr/>
        <a:lstStyle/>
        <a:p>
          <a:endParaRPr lang="en-IL"/>
        </a:p>
      </dgm:t>
    </dgm:pt>
    <dgm:pt modelId="{121130C7-90B9-486D-B4B2-9E5067437250}" type="sibTrans" cxnId="{0760EE99-CE91-4908-9525-6F703E3F7CB3}">
      <dgm:prSet/>
      <dgm:spPr/>
      <dgm:t>
        <a:bodyPr/>
        <a:lstStyle/>
        <a:p>
          <a:endParaRPr lang="en-IL"/>
        </a:p>
      </dgm:t>
    </dgm:pt>
    <dgm:pt modelId="{F9E05211-F50F-4D9B-9065-4358D4D10C03}" type="pres">
      <dgm:prSet presAssocID="{8D7F6E4A-36E8-48BB-AE5A-1B5FFFF92A3C}" presName="hierChild1" presStyleCnt="0">
        <dgm:presLayoutVars>
          <dgm:chPref val="1"/>
          <dgm:dir/>
          <dgm:animOne val="branch"/>
          <dgm:animLvl val="lvl"/>
          <dgm:resizeHandles/>
        </dgm:presLayoutVars>
      </dgm:prSet>
      <dgm:spPr/>
    </dgm:pt>
    <dgm:pt modelId="{F235923E-1578-4DF1-B78E-85C4E2467E0A}" type="pres">
      <dgm:prSet presAssocID="{1FA52DF5-DFF6-40B1-8EEC-2F9DBD525D52}" presName="hierRoot1" presStyleCnt="0"/>
      <dgm:spPr/>
    </dgm:pt>
    <dgm:pt modelId="{95FECCDD-FD40-44B4-8A36-6E8C93F1DEB5}" type="pres">
      <dgm:prSet presAssocID="{1FA52DF5-DFF6-40B1-8EEC-2F9DBD525D52}" presName="composite" presStyleCnt="0"/>
      <dgm:spPr/>
    </dgm:pt>
    <dgm:pt modelId="{681A571F-8E9C-42C0-8D07-AE147FE4512A}" type="pres">
      <dgm:prSet presAssocID="{1FA52DF5-DFF6-40B1-8EEC-2F9DBD525D52}" presName="background" presStyleLbl="node0" presStyleIdx="0" presStyleCnt="1"/>
      <dgm:spPr/>
    </dgm:pt>
    <dgm:pt modelId="{8CF714B5-5144-49F7-AC38-0CB0DA2A8AAF}" type="pres">
      <dgm:prSet presAssocID="{1FA52DF5-DFF6-40B1-8EEC-2F9DBD525D52}" presName="text" presStyleLbl="fgAcc0" presStyleIdx="0" presStyleCnt="1">
        <dgm:presLayoutVars>
          <dgm:chPref val="3"/>
        </dgm:presLayoutVars>
      </dgm:prSet>
      <dgm:spPr/>
    </dgm:pt>
    <dgm:pt modelId="{C4E2FACA-4A22-42E0-BF47-8B682C14A773}" type="pres">
      <dgm:prSet presAssocID="{1FA52DF5-DFF6-40B1-8EEC-2F9DBD525D52}" presName="hierChild2" presStyleCnt="0"/>
      <dgm:spPr/>
    </dgm:pt>
    <dgm:pt modelId="{57F67D1A-0563-4373-9EB8-36E8795BCA7A}" type="pres">
      <dgm:prSet presAssocID="{9584B6AB-4647-4039-B790-8B328DDC3B2D}" presName="Name10" presStyleLbl="parChTrans1D2" presStyleIdx="0" presStyleCnt="2"/>
      <dgm:spPr/>
    </dgm:pt>
    <dgm:pt modelId="{82F1B5D4-EA35-451F-B286-C45B24B99DB5}" type="pres">
      <dgm:prSet presAssocID="{67A6E07B-1297-4BB6-897F-24D755FEAFDA}" presName="hierRoot2" presStyleCnt="0"/>
      <dgm:spPr/>
    </dgm:pt>
    <dgm:pt modelId="{3A69B971-83EB-4C7A-BEC2-2382D7C07A86}" type="pres">
      <dgm:prSet presAssocID="{67A6E07B-1297-4BB6-897F-24D755FEAFDA}" presName="composite2" presStyleCnt="0"/>
      <dgm:spPr/>
    </dgm:pt>
    <dgm:pt modelId="{F163E578-F9D4-46AD-B37B-2809E414655D}" type="pres">
      <dgm:prSet presAssocID="{67A6E07B-1297-4BB6-897F-24D755FEAFDA}" presName="background2" presStyleLbl="node2" presStyleIdx="0" presStyleCnt="2"/>
      <dgm:spPr/>
    </dgm:pt>
    <dgm:pt modelId="{882D898C-650C-4F58-B4CF-6067E47B7FF1}" type="pres">
      <dgm:prSet presAssocID="{67A6E07B-1297-4BB6-897F-24D755FEAFDA}" presName="text2" presStyleLbl="fgAcc2" presStyleIdx="0" presStyleCnt="2">
        <dgm:presLayoutVars>
          <dgm:chPref val="3"/>
        </dgm:presLayoutVars>
      </dgm:prSet>
      <dgm:spPr/>
    </dgm:pt>
    <dgm:pt modelId="{0EFD9464-37F6-4FA3-A7EE-F13987BDBE85}" type="pres">
      <dgm:prSet presAssocID="{67A6E07B-1297-4BB6-897F-24D755FEAFDA}" presName="hierChild3" presStyleCnt="0"/>
      <dgm:spPr/>
    </dgm:pt>
    <dgm:pt modelId="{580E3A47-ADE0-4B55-A1C2-2EB2B168DD48}" type="pres">
      <dgm:prSet presAssocID="{1257376C-97CB-4C83-BAC4-7130A9E2D8CA}" presName="Name17" presStyleLbl="parChTrans1D3" presStyleIdx="0" presStyleCnt="3"/>
      <dgm:spPr/>
    </dgm:pt>
    <dgm:pt modelId="{967BBA9C-6F23-4BA5-A511-CB04ABAE0DFC}" type="pres">
      <dgm:prSet presAssocID="{587D0F1B-0ADC-4189-B457-32F8D8CF7A40}" presName="hierRoot3" presStyleCnt="0"/>
      <dgm:spPr/>
    </dgm:pt>
    <dgm:pt modelId="{49B3C71B-08A0-4F85-B5E4-7CA2EA598154}" type="pres">
      <dgm:prSet presAssocID="{587D0F1B-0ADC-4189-B457-32F8D8CF7A40}" presName="composite3" presStyleCnt="0"/>
      <dgm:spPr/>
    </dgm:pt>
    <dgm:pt modelId="{A1C5798C-D827-4834-84AA-2DC39714AA86}" type="pres">
      <dgm:prSet presAssocID="{587D0F1B-0ADC-4189-B457-32F8D8CF7A40}" presName="background3" presStyleLbl="node3" presStyleIdx="0" presStyleCnt="3"/>
      <dgm:spPr/>
    </dgm:pt>
    <dgm:pt modelId="{AB8BF2A4-C6CE-4574-AFD7-2B80F224FF77}" type="pres">
      <dgm:prSet presAssocID="{587D0F1B-0ADC-4189-B457-32F8D8CF7A40}" presName="text3" presStyleLbl="fgAcc3" presStyleIdx="0" presStyleCnt="3">
        <dgm:presLayoutVars>
          <dgm:chPref val="3"/>
        </dgm:presLayoutVars>
      </dgm:prSet>
      <dgm:spPr/>
    </dgm:pt>
    <dgm:pt modelId="{FA4A6133-6F25-4FFF-9865-9EF2433A9D5B}" type="pres">
      <dgm:prSet presAssocID="{587D0F1B-0ADC-4189-B457-32F8D8CF7A40}" presName="hierChild4" presStyleCnt="0"/>
      <dgm:spPr/>
    </dgm:pt>
    <dgm:pt modelId="{4DDDB9D8-BDD5-4275-942C-12D09D0D9C93}" type="pres">
      <dgm:prSet presAssocID="{04ACE463-6B28-4959-8312-9D8B7D86F921}" presName="Name10" presStyleLbl="parChTrans1D2" presStyleIdx="1" presStyleCnt="2"/>
      <dgm:spPr/>
    </dgm:pt>
    <dgm:pt modelId="{2F7C6679-67B9-44B6-AF18-CAAC58DFF26F}" type="pres">
      <dgm:prSet presAssocID="{5797FEFE-836B-4364-B2DD-5B07837D9630}" presName="hierRoot2" presStyleCnt="0"/>
      <dgm:spPr/>
    </dgm:pt>
    <dgm:pt modelId="{F100B006-2144-4354-90E4-A075942BE515}" type="pres">
      <dgm:prSet presAssocID="{5797FEFE-836B-4364-B2DD-5B07837D9630}" presName="composite2" presStyleCnt="0"/>
      <dgm:spPr/>
    </dgm:pt>
    <dgm:pt modelId="{C2C518DF-83CD-48BF-B634-01E65D10E9D0}" type="pres">
      <dgm:prSet presAssocID="{5797FEFE-836B-4364-B2DD-5B07837D9630}" presName="background2" presStyleLbl="node2" presStyleIdx="1" presStyleCnt="2"/>
      <dgm:spPr/>
    </dgm:pt>
    <dgm:pt modelId="{7B35CD83-9680-4148-9CDB-D4D39FE879B8}" type="pres">
      <dgm:prSet presAssocID="{5797FEFE-836B-4364-B2DD-5B07837D9630}" presName="text2" presStyleLbl="fgAcc2" presStyleIdx="1" presStyleCnt="2">
        <dgm:presLayoutVars>
          <dgm:chPref val="3"/>
        </dgm:presLayoutVars>
      </dgm:prSet>
      <dgm:spPr/>
    </dgm:pt>
    <dgm:pt modelId="{CDB201F1-8BE7-4500-8F17-5EF7B5C098B0}" type="pres">
      <dgm:prSet presAssocID="{5797FEFE-836B-4364-B2DD-5B07837D9630}" presName="hierChild3" presStyleCnt="0"/>
      <dgm:spPr/>
    </dgm:pt>
    <dgm:pt modelId="{587F8C11-CB8F-4ED4-95FE-3DE288B3B69B}" type="pres">
      <dgm:prSet presAssocID="{8DBAB203-7C67-46A1-9254-110BC0A85DF9}" presName="Name17" presStyleLbl="parChTrans1D3" presStyleIdx="1" presStyleCnt="3"/>
      <dgm:spPr/>
    </dgm:pt>
    <dgm:pt modelId="{404C627C-4BE0-424D-942F-3D10204BCD04}" type="pres">
      <dgm:prSet presAssocID="{7588825E-5B3A-49D5-8A21-58668AD36E45}" presName="hierRoot3" presStyleCnt="0"/>
      <dgm:spPr/>
    </dgm:pt>
    <dgm:pt modelId="{5E96C696-E7E2-4144-AFBF-4D82D093FFEF}" type="pres">
      <dgm:prSet presAssocID="{7588825E-5B3A-49D5-8A21-58668AD36E45}" presName="composite3" presStyleCnt="0"/>
      <dgm:spPr/>
    </dgm:pt>
    <dgm:pt modelId="{373C35BF-66B2-41D3-86E1-4E9A6ED928C1}" type="pres">
      <dgm:prSet presAssocID="{7588825E-5B3A-49D5-8A21-58668AD36E45}" presName="background3" presStyleLbl="node3" presStyleIdx="1" presStyleCnt="3"/>
      <dgm:spPr/>
    </dgm:pt>
    <dgm:pt modelId="{3DDF77F0-AA4D-4308-94AF-19144843AF7F}" type="pres">
      <dgm:prSet presAssocID="{7588825E-5B3A-49D5-8A21-58668AD36E45}" presName="text3" presStyleLbl="fgAcc3" presStyleIdx="1" presStyleCnt="3">
        <dgm:presLayoutVars>
          <dgm:chPref val="3"/>
        </dgm:presLayoutVars>
      </dgm:prSet>
      <dgm:spPr/>
    </dgm:pt>
    <dgm:pt modelId="{491E7DC9-58D3-4AA9-AE62-488BE210EE91}" type="pres">
      <dgm:prSet presAssocID="{7588825E-5B3A-49D5-8A21-58668AD36E45}" presName="hierChild4" presStyleCnt="0"/>
      <dgm:spPr/>
    </dgm:pt>
    <dgm:pt modelId="{E3555EFE-870F-4BD9-AC65-583097981C8F}" type="pres">
      <dgm:prSet presAssocID="{012289AD-C8F6-46BE-BEF3-ED501A41AED3}" presName="Name17" presStyleLbl="parChTrans1D3" presStyleIdx="2" presStyleCnt="3"/>
      <dgm:spPr/>
    </dgm:pt>
    <dgm:pt modelId="{83948990-B6DF-4B91-86B3-EE091EAE1C44}" type="pres">
      <dgm:prSet presAssocID="{EE663488-EFF6-4C74-8401-12F9B69F03D4}" presName="hierRoot3" presStyleCnt="0"/>
      <dgm:spPr/>
    </dgm:pt>
    <dgm:pt modelId="{CAFE7FDA-12A9-4A8A-8E31-7B1258181FAE}" type="pres">
      <dgm:prSet presAssocID="{EE663488-EFF6-4C74-8401-12F9B69F03D4}" presName="composite3" presStyleCnt="0"/>
      <dgm:spPr/>
    </dgm:pt>
    <dgm:pt modelId="{CF94D0AE-0CDA-4BA2-BB6F-2D7D0F731FD7}" type="pres">
      <dgm:prSet presAssocID="{EE663488-EFF6-4C74-8401-12F9B69F03D4}" presName="background3" presStyleLbl="node3" presStyleIdx="2" presStyleCnt="3"/>
      <dgm:spPr/>
    </dgm:pt>
    <dgm:pt modelId="{DFD318C9-D51A-4011-96D3-006C22A13A08}" type="pres">
      <dgm:prSet presAssocID="{EE663488-EFF6-4C74-8401-12F9B69F03D4}" presName="text3" presStyleLbl="fgAcc3" presStyleIdx="2" presStyleCnt="3">
        <dgm:presLayoutVars>
          <dgm:chPref val="3"/>
        </dgm:presLayoutVars>
      </dgm:prSet>
      <dgm:spPr/>
    </dgm:pt>
    <dgm:pt modelId="{04D60809-A442-43E5-A8B3-4DF171896CB4}" type="pres">
      <dgm:prSet presAssocID="{EE663488-EFF6-4C74-8401-12F9B69F03D4}" presName="hierChild4" presStyleCnt="0"/>
      <dgm:spPr/>
    </dgm:pt>
    <dgm:pt modelId="{56BFD5DD-263B-4840-B225-91F62444556B}" type="pres">
      <dgm:prSet presAssocID="{2E86FD84-1EA8-4A05-BB5E-D9E2B327D1AE}" presName="Name23" presStyleLbl="parChTrans1D4" presStyleIdx="0" presStyleCnt="1"/>
      <dgm:spPr/>
    </dgm:pt>
    <dgm:pt modelId="{2FE2A31D-2D3A-4A4C-9786-CE5666F5C3CB}" type="pres">
      <dgm:prSet presAssocID="{75C56E76-6EC9-4DAA-8954-DFDC1FA64080}" presName="hierRoot4" presStyleCnt="0"/>
      <dgm:spPr/>
    </dgm:pt>
    <dgm:pt modelId="{5408975B-AB54-4FB5-9063-8793C1BBBBC8}" type="pres">
      <dgm:prSet presAssocID="{75C56E76-6EC9-4DAA-8954-DFDC1FA64080}" presName="composite4" presStyleCnt="0"/>
      <dgm:spPr/>
    </dgm:pt>
    <dgm:pt modelId="{1985C482-2809-4D1C-9722-7D1E38B15E5D}" type="pres">
      <dgm:prSet presAssocID="{75C56E76-6EC9-4DAA-8954-DFDC1FA64080}" presName="background4" presStyleLbl="node4" presStyleIdx="0" presStyleCnt="1"/>
      <dgm:spPr/>
    </dgm:pt>
    <dgm:pt modelId="{3633D1A9-1E04-4DF3-803C-DAD079CF8688}" type="pres">
      <dgm:prSet presAssocID="{75C56E76-6EC9-4DAA-8954-DFDC1FA64080}" presName="text4" presStyleLbl="fgAcc4" presStyleIdx="0" presStyleCnt="1">
        <dgm:presLayoutVars>
          <dgm:chPref val="3"/>
        </dgm:presLayoutVars>
      </dgm:prSet>
      <dgm:spPr/>
    </dgm:pt>
    <dgm:pt modelId="{C6B8DA24-9170-4450-BF6A-152BF88C0C42}" type="pres">
      <dgm:prSet presAssocID="{75C56E76-6EC9-4DAA-8954-DFDC1FA64080}" presName="hierChild5" presStyleCnt="0"/>
      <dgm:spPr/>
    </dgm:pt>
  </dgm:ptLst>
  <dgm:cxnLst>
    <dgm:cxn modelId="{FFA14508-EB7B-47CC-ABEE-15BA4E82C43F}" type="presOf" srcId="{04ACE463-6B28-4959-8312-9D8B7D86F921}" destId="{4DDDB9D8-BDD5-4275-942C-12D09D0D9C93}" srcOrd="0" destOrd="0" presId="urn:microsoft.com/office/officeart/2005/8/layout/hierarchy1"/>
    <dgm:cxn modelId="{080E930D-1B29-4452-BE3F-9D7A5DFEAD57}" type="presOf" srcId="{75C56E76-6EC9-4DAA-8954-DFDC1FA64080}" destId="{3633D1A9-1E04-4DF3-803C-DAD079CF8688}" srcOrd="0" destOrd="0" presId="urn:microsoft.com/office/officeart/2005/8/layout/hierarchy1"/>
    <dgm:cxn modelId="{FD932813-0BAF-4287-A8A5-D603C8335F90}" type="presOf" srcId="{9584B6AB-4647-4039-B790-8B328DDC3B2D}" destId="{57F67D1A-0563-4373-9EB8-36E8795BCA7A}" srcOrd="0" destOrd="0" presId="urn:microsoft.com/office/officeart/2005/8/layout/hierarchy1"/>
    <dgm:cxn modelId="{5D929713-E126-4331-A4E0-F4B14E754245}" type="presOf" srcId="{012289AD-C8F6-46BE-BEF3-ED501A41AED3}" destId="{E3555EFE-870F-4BD9-AC65-583097981C8F}" srcOrd="0" destOrd="0" presId="urn:microsoft.com/office/officeart/2005/8/layout/hierarchy1"/>
    <dgm:cxn modelId="{A5F59B19-BD98-4BBD-8F6C-DB563B467137}" type="presOf" srcId="{587D0F1B-0ADC-4189-B457-32F8D8CF7A40}" destId="{AB8BF2A4-C6CE-4574-AFD7-2B80F224FF77}" srcOrd="0" destOrd="0" presId="urn:microsoft.com/office/officeart/2005/8/layout/hierarchy1"/>
    <dgm:cxn modelId="{D6764E1E-288D-4D19-913A-455A2142B223}" type="presOf" srcId="{8D7F6E4A-36E8-48BB-AE5A-1B5FFFF92A3C}" destId="{F9E05211-F50F-4D9B-9065-4358D4D10C03}" srcOrd="0" destOrd="0" presId="urn:microsoft.com/office/officeart/2005/8/layout/hierarchy1"/>
    <dgm:cxn modelId="{B8E3CB3A-90E9-463E-918C-F79438C6165F}" type="presOf" srcId="{8DBAB203-7C67-46A1-9254-110BC0A85DF9}" destId="{587F8C11-CB8F-4ED4-95FE-3DE288B3B69B}" srcOrd="0" destOrd="0" presId="urn:microsoft.com/office/officeart/2005/8/layout/hierarchy1"/>
    <dgm:cxn modelId="{64E72C5B-9C3F-4571-9C92-ACD5BF5100DF}" srcId="{1FA52DF5-DFF6-40B1-8EEC-2F9DBD525D52}" destId="{5797FEFE-836B-4364-B2DD-5B07837D9630}" srcOrd="1" destOrd="0" parTransId="{04ACE463-6B28-4959-8312-9D8B7D86F921}" sibTransId="{903E6FB0-819F-4118-9D7A-582AF015EBD1}"/>
    <dgm:cxn modelId="{E4E9DA65-846C-4ADA-92D0-E81258D4CD36}" srcId="{5797FEFE-836B-4364-B2DD-5B07837D9630}" destId="{EE663488-EFF6-4C74-8401-12F9B69F03D4}" srcOrd="1" destOrd="0" parTransId="{012289AD-C8F6-46BE-BEF3-ED501A41AED3}" sibTransId="{9B729DA5-B74C-48AA-82E1-478CDDE4C564}"/>
    <dgm:cxn modelId="{1570EF6C-2EFD-4458-806E-703BD2EA6CA3}" type="presOf" srcId="{1257376C-97CB-4C83-BAC4-7130A9E2D8CA}" destId="{580E3A47-ADE0-4B55-A1C2-2EB2B168DD48}" srcOrd="0" destOrd="0" presId="urn:microsoft.com/office/officeart/2005/8/layout/hierarchy1"/>
    <dgm:cxn modelId="{1774FC91-778B-428F-BAA2-09CF9794BBF0}" type="presOf" srcId="{EE663488-EFF6-4C74-8401-12F9B69F03D4}" destId="{DFD318C9-D51A-4011-96D3-006C22A13A08}" srcOrd="0" destOrd="0" presId="urn:microsoft.com/office/officeart/2005/8/layout/hierarchy1"/>
    <dgm:cxn modelId="{36B96F92-376E-4C82-9019-7104E492D385}" srcId="{5797FEFE-836B-4364-B2DD-5B07837D9630}" destId="{7588825E-5B3A-49D5-8A21-58668AD36E45}" srcOrd="0" destOrd="0" parTransId="{8DBAB203-7C67-46A1-9254-110BC0A85DF9}" sibTransId="{05570EC6-4938-4719-9A38-4A0453B3C018}"/>
    <dgm:cxn modelId="{0760EE99-CE91-4908-9525-6F703E3F7CB3}" srcId="{EE663488-EFF6-4C74-8401-12F9B69F03D4}" destId="{75C56E76-6EC9-4DAA-8954-DFDC1FA64080}" srcOrd="0" destOrd="0" parTransId="{2E86FD84-1EA8-4A05-BB5E-D9E2B327D1AE}" sibTransId="{121130C7-90B9-486D-B4B2-9E5067437250}"/>
    <dgm:cxn modelId="{F3483E9B-B599-4DFE-AE38-35228E9CA602}" type="presOf" srcId="{2E86FD84-1EA8-4A05-BB5E-D9E2B327D1AE}" destId="{56BFD5DD-263B-4840-B225-91F62444556B}" srcOrd="0" destOrd="0" presId="urn:microsoft.com/office/officeart/2005/8/layout/hierarchy1"/>
    <dgm:cxn modelId="{F47C87AF-8AA6-4458-B3B5-78FDBE02C8D5}" type="presOf" srcId="{7588825E-5B3A-49D5-8A21-58668AD36E45}" destId="{3DDF77F0-AA4D-4308-94AF-19144843AF7F}" srcOrd="0" destOrd="0" presId="urn:microsoft.com/office/officeart/2005/8/layout/hierarchy1"/>
    <dgm:cxn modelId="{F11B37B6-232F-4A84-B243-1433EC9B4CCD}" type="presOf" srcId="{1FA52DF5-DFF6-40B1-8EEC-2F9DBD525D52}" destId="{8CF714B5-5144-49F7-AC38-0CB0DA2A8AAF}" srcOrd="0" destOrd="0" presId="urn:microsoft.com/office/officeart/2005/8/layout/hierarchy1"/>
    <dgm:cxn modelId="{D1F012CA-B7BE-4670-8EF0-11C2813DB1DB}" srcId="{67A6E07B-1297-4BB6-897F-24D755FEAFDA}" destId="{587D0F1B-0ADC-4189-B457-32F8D8CF7A40}" srcOrd="0" destOrd="0" parTransId="{1257376C-97CB-4C83-BAC4-7130A9E2D8CA}" sibTransId="{90C17301-E626-4183-A849-3BCB27E258A8}"/>
    <dgm:cxn modelId="{F33253CD-3CF9-49E7-98B9-CBE63F44DCCD}" type="presOf" srcId="{5797FEFE-836B-4364-B2DD-5B07837D9630}" destId="{7B35CD83-9680-4148-9CDB-D4D39FE879B8}" srcOrd="0" destOrd="0" presId="urn:microsoft.com/office/officeart/2005/8/layout/hierarchy1"/>
    <dgm:cxn modelId="{429147CF-D583-476D-ADB6-78B839532E51}" type="presOf" srcId="{67A6E07B-1297-4BB6-897F-24D755FEAFDA}" destId="{882D898C-650C-4F58-B4CF-6067E47B7FF1}" srcOrd="0" destOrd="0" presId="urn:microsoft.com/office/officeart/2005/8/layout/hierarchy1"/>
    <dgm:cxn modelId="{AC20A3F1-A3FA-49DD-B58C-0D82AE3C15C1}" srcId="{8D7F6E4A-36E8-48BB-AE5A-1B5FFFF92A3C}" destId="{1FA52DF5-DFF6-40B1-8EEC-2F9DBD525D52}" srcOrd="0" destOrd="0" parTransId="{5BFB9367-DFA6-4864-9D07-082440A399E9}" sibTransId="{F29F9C40-65AD-4273-BFB7-C252A74C3679}"/>
    <dgm:cxn modelId="{DE6B9EFE-B1E5-4AE8-8C8C-E10AFC2FE2B8}" srcId="{1FA52DF5-DFF6-40B1-8EEC-2F9DBD525D52}" destId="{67A6E07B-1297-4BB6-897F-24D755FEAFDA}" srcOrd="0" destOrd="0" parTransId="{9584B6AB-4647-4039-B790-8B328DDC3B2D}" sibTransId="{BE8969BD-9EDC-416B-A9F0-CD808CD5C0F3}"/>
    <dgm:cxn modelId="{415D3E36-1726-414F-A799-F77BB3C6A87D}" type="presParOf" srcId="{F9E05211-F50F-4D9B-9065-4358D4D10C03}" destId="{F235923E-1578-4DF1-B78E-85C4E2467E0A}" srcOrd="0" destOrd="0" presId="urn:microsoft.com/office/officeart/2005/8/layout/hierarchy1"/>
    <dgm:cxn modelId="{3E81A0BA-F9D7-4165-B31B-741837290D8F}" type="presParOf" srcId="{F235923E-1578-4DF1-B78E-85C4E2467E0A}" destId="{95FECCDD-FD40-44B4-8A36-6E8C93F1DEB5}" srcOrd="0" destOrd="0" presId="urn:microsoft.com/office/officeart/2005/8/layout/hierarchy1"/>
    <dgm:cxn modelId="{654EED09-CE4B-4071-98AB-20CA9DCE4075}" type="presParOf" srcId="{95FECCDD-FD40-44B4-8A36-6E8C93F1DEB5}" destId="{681A571F-8E9C-42C0-8D07-AE147FE4512A}" srcOrd="0" destOrd="0" presId="urn:microsoft.com/office/officeart/2005/8/layout/hierarchy1"/>
    <dgm:cxn modelId="{C140B426-917D-461A-9B03-F38DEE960641}" type="presParOf" srcId="{95FECCDD-FD40-44B4-8A36-6E8C93F1DEB5}" destId="{8CF714B5-5144-49F7-AC38-0CB0DA2A8AAF}" srcOrd="1" destOrd="0" presId="urn:microsoft.com/office/officeart/2005/8/layout/hierarchy1"/>
    <dgm:cxn modelId="{F817BB7E-43AB-49A0-BA73-7D57FDB3F5D2}" type="presParOf" srcId="{F235923E-1578-4DF1-B78E-85C4E2467E0A}" destId="{C4E2FACA-4A22-42E0-BF47-8B682C14A773}" srcOrd="1" destOrd="0" presId="urn:microsoft.com/office/officeart/2005/8/layout/hierarchy1"/>
    <dgm:cxn modelId="{70FF61C8-5003-490E-85FB-C92C0C231B7D}" type="presParOf" srcId="{C4E2FACA-4A22-42E0-BF47-8B682C14A773}" destId="{57F67D1A-0563-4373-9EB8-36E8795BCA7A}" srcOrd="0" destOrd="0" presId="urn:microsoft.com/office/officeart/2005/8/layout/hierarchy1"/>
    <dgm:cxn modelId="{921DB97E-115C-4CF0-BBB9-3AA93F7FCEBA}" type="presParOf" srcId="{C4E2FACA-4A22-42E0-BF47-8B682C14A773}" destId="{82F1B5D4-EA35-451F-B286-C45B24B99DB5}" srcOrd="1" destOrd="0" presId="urn:microsoft.com/office/officeart/2005/8/layout/hierarchy1"/>
    <dgm:cxn modelId="{07C186A3-B0EE-4FFE-8BCD-681592612582}" type="presParOf" srcId="{82F1B5D4-EA35-451F-B286-C45B24B99DB5}" destId="{3A69B971-83EB-4C7A-BEC2-2382D7C07A86}" srcOrd="0" destOrd="0" presId="urn:microsoft.com/office/officeart/2005/8/layout/hierarchy1"/>
    <dgm:cxn modelId="{3190A2E7-BE1A-4045-A8E2-5E31367E702A}" type="presParOf" srcId="{3A69B971-83EB-4C7A-BEC2-2382D7C07A86}" destId="{F163E578-F9D4-46AD-B37B-2809E414655D}" srcOrd="0" destOrd="0" presId="urn:microsoft.com/office/officeart/2005/8/layout/hierarchy1"/>
    <dgm:cxn modelId="{588B374A-2B7C-4CE9-971B-C62EFBD9B56E}" type="presParOf" srcId="{3A69B971-83EB-4C7A-BEC2-2382D7C07A86}" destId="{882D898C-650C-4F58-B4CF-6067E47B7FF1}" srcOrd="1" destOrd="0" presId="urn:microsoft.com/office/officeart/2005/8/layout/hierarchy1"/>
    <dgm:cxn modelId="{11A55724-1739-4934-9486-87C66EE75844}" type="presParOf" srcId="{82F1B5D4-EA35-451F-B286-C45B24B99DB5}" destId="{0EFD9464-37F6-4FA3-A7EE-F13987BDBE85}" srcOrd="1" destOrd="0" presId="urn:microsoft.com/office/officeart/2005/8/layout/hierarchy1"/>
    <dgm:cxn modelId="{7A6D2706-E252-4759-84CA-C145143FE087}" type="presParOf" srcId="{0EFD9464-37F6-4FA3-A7EE-F13987BDBE85}" destId="{580E3A47-ADE0-4B55-A1C2-2EB2B168DD48}" srcOrd="0" destOrd="0" presId="urn:microsoft.com/office/officeart/2005/8/layout/hierarchy1"/>
    <dgm:cxn modelId="{726C945E-5E7A-43F4-954A-CA3D3CBF84E0}" type="presParOf" srcId="{0EFD9464-37F6-4FA3-A7EE-F13987BDBE85}" destId="{967BBA9C-6F23-4BA5-A511-CB04ABAE0DFC}" srcOrd="1" destOrd="0" presId="urn:microsoft.com/office/officeart/2005/8/layout/hierarchy1"/>
    <dgm:cxn modelId="{68B9E0C4-FCDF-4EB2-A2E5-A953E6B1E2AD}" type="presParOf" srcId="{967BBA9C-6F23-4BA5-A511-CB04ABAE0DFC}" destId="{49B3C71B-08A0-4F85-B5E4-7CA2EA598154}" srcOrd="0" destOrd="0" presId="urn:microsoft.com/office/officeart/2005/8/layout/hierarchy1"/>
    <dgm:cxn modelId="{B83E9912-5BEB-4467-84B0-58FB17D20BA7}" type="presParOf" srcId="{49B3C71B-08A0-4F85-B5E4-7CA2EA598154}" destId="{A1C5798C-D827-4834-84AA-2DC39714AA86}" srcOrd="0" destOrd="0" presId="urn:microsoft.com/office/officeart/2005/8/layout/hierarchy1"/>
    <dgm:cxn modelId="{7AF624B5-6A3F-41BA-9802-8EF7B38EEA9A}" type="presParOf" srcId="{49B3C71B-08A0-4F85-B5E4-7CA2EA598154}" destId="{AB8BF2A4-C6CE-4574-AFD7-2B80F224FF77}" srcOrd="1" destOrd="0" presId="urn:microsoft.com/office/officeart/2005/8/layout/hierarchy1"/>
    <dgm:cxn modelId="{B97B35C3-A385-4E01-9C68-AB6F1A9CD313}" type="presParOf" srcId="{967BBA9C-6F23-4BA5-A511-CB04ABAE0DFC}" destId="{FA4A6133-6F25-4FFF-9865-9EF2433A9D5B}" srcOrd="1" destOrd="0" presId="urn:microsoft.com/office/officeart/2005/8/layout/hierarchy1"/>
    <dgm:cxn modelId="{79276B12-D4DF-489E-B9F1-ECF54B0B7F1D}" type="presParOf" srcId="{C4E2FACA-4A22-42E0-BF47-8B682C14A773}" destId="{4DDDB9D8-BDD5-4275-942C-12D09D0D9C93}" srcOrd="2" destOrd="0" presId="urn:microsoft.com/office/officeart/2005/8/layout/hierarchy1"/>
    <dgm:cxn modelId="{480EBF6C-D3D0-4D36-9A7B-43FFED48888C}" type="presParOf" srcId="{C4E2FACA-4A22-42E0-BF47-8B682C14A773}" destId="{2F7C6679-67B9-44B6-AF18-CAAC58DFF26F}" srcOrd="3" destOrd="0" presId="urn:microsoft.com/office/officeart/2005/8/layout/hierarchy1"/>
    <dgm:cxn modelId="{4E0620EA-9EF2-4005-AD8F-95047B2ECB5E}" type="presParOf" srcId="{2F7C6679-67B9-44B6-AF18-CAAC58DFF26F}" destId="{F100B006-2144-4354-90E4-A075942BE515}" srcOrd="0" destOrd="0" presId="urn:microsoft.com/office/officeart/2005/8/layout/hierarchy1"/>
    <dgm:cxn modelId="{DEED3DA8-F5D3-4DBB-A1A8-A7047AA748BB}" type="presParOf" srcId="{F100B006-2144-4354-90E4-A075942BE515}" destId="{C2C518DF-83CD-48BF-B634-01E65D10E9D0}" srcOrd="0" destOrd="0" presId="urn:microsoft.com/office/officeart/2005/8/layout/hierarchy1"/>
    <dgm:cxn modelId="{FB67C3C7-B735-4795-862B-1C6EBE599E55}" type="presParOf" srcId="{F100B006-2144-4354-90E4-A075942BE515}" destId="{7B35CD83-9680-4148-9CDB-D4D39FE879B8}" srcOrd="1" destOrd="0" presId="urn:microsoft.com/office/officeart/2005/8/layout/hierarchy1"/>
    <dgm:cxn modelId="{10DF1873-C7B6-4B35-976C-752261BB5CF2}" type="presParOf" srcId="{2F7C6679-67B9-44B6-AF18-CAAC58DFF26F}" destId="{CDB201F1-8BE7-4500-8F17-5EF7B5C098B0}" srcOrd="1" destOrd="0" presId="urn:microsoft.com/office/officeart/2005/8/layout/hierarchy1"/>
    <dgm:cxn modelId="{E7E4CAFF-7029-4C03-AADD-DFB259B75074}" type="presParOf" srcId="{CDB201F1-8BE7-4500-8F17-5EF7B5C098B0}" destId="{587F8C11-CB8F-4ED4-95FE-3DE288B3B69B}" srcOrd="0" destOrd="0" presId="urn:microsoft.com/office/officeart/2005/8/layout/hierarchy1"/>
    <dgm:cxn modelId="{776BDF13-1FCA-4C50-928F-FE48FAA9C569}" type="presParOf" srcId="{CDB201F1-8BE7-4500-8F17-5EF7B5C098B0}" destId="{404C627C-4BE0-424D-942F-3D10204BCD04}" srcOrd="1" destOrd="0" presId="urn:microsoft.com/office/officeart/2005/8/layout/hierarchy1"/>
    <dgm:cxn modelId="{3B6A3580-7533-4813-9FA2-5600367A35DB}" type="presParOf" srcId="{404C627C-4BE0-424D-942F-3D10204BCD04}" destId="{5E96C696-E7E2-4144-AFBF-4D82D093FFEF}" srcOrd="0" destOrd="0" presId="urn:microsoft.com/office/officeart/2005/8/layout/hierarchy1"/>
    <dgm:cxn modelId="{34EA05D1-EE78-42C6-83DC-45166380A5CC}" type="presParOf" srcId="{5E96C696-E7E2-4144-AFBF-4D82D093FFEF}" destId="{373C35BF-66B2-41D3-86E1-4E9A6ED928C1}" srcOrd="0" destOrd="0" presId="urn:microsoft.com/office/officeart/2005/8/layout/hierarchy1"/>
    <dgm:cxn modelId="{E13ABBC3-8314-482E-B16A-86CDC318FD95}" type="presParOf" srcId="{5E96C696-E7E2-4144-AFBF-4D82D093FFEF}" destId="{3DDF77F0-AA4D-4308-94AF-19144843AF7F}" srcOrd="1" destOrd="0" presId="urn:microsoft.com/office/officeart/2005/8/layout/hierarchy1"/>
    <dgm:cxn modelId="{102798D8-1013-442E-8351-8777C8877572}" type="presParOf" srcId="{404C627C-4BE0-424D-942F-3D10204BCD04}" destId="{491E7DC9-58D3-4AA9-AE62-488BE210EE91}" srcOrd="1" destOrd="0" presId="urn:microsoft.com/office/officeart/2005/8/layout/hierarchy1"/>
    <dgm:cxn modelId="{28FE02B9-5E8C-4602-AAAC-F77E646E6C49}" type="presParOf" srcId="{CDB201F1-8BE7-4500-8F17-5EF7B5C098B0}" destId="{E3555EFE-870F-4BD9-AC65-583097981C8F}" srcOrd="2" destOrd="0" presId="urn:microsoft.com/office/officeart/2005/8/layout/hierarchy1"/>
    <dgm:cxn modelId="{F95437C3-55C6-46A0-81A8-EAC207F85B74}" type="presParOf" srcId="{CDB201F1-8BE7-4500-8F17-5EF7B5C098B0}" destId="{83948990-B6DF-4B91-86B3-EE091EAE1C44}" srcOrd="3" destOrd="0" presId="urn:microsoft.com/office/officeart/2005/8/layout/hierarchy1"/>
    <dgm:cxn modelId="{79631836-3DBB-4D15-9A5B-5DCB0E71113A}" type="presParOf" srcId="{83948990-B6DF-4B91-86B3-EE091EAE1C44}" destId="{CAFE7FDA-12A9-4A8A-8E31-7B1258181FAE}" srcOrd="0" destOrd="0" presId="urn:microsoft.com/office/officeart/2005/8/layout/hierarchy1"/>
    <dgm:cxn modelId="{BC352571-DEEF-411D-9CC6-F6550E9AAE7B}" type="presParOf" srcId="{CAFE7FDA-12A9-4A8A-8E31-7B1258181FAE}" destId="{CF94D0AE-0CDA-4BA2-BB6F-2D7D0F731FD7}" srcOrd="0" destOrd="0" presId="urn:microsoft.com/office/officeart/2005/8/layout/hierarchy1"/>
    <dgm:cxn modelId="{2511CB0A-56A2-47A4-8B77-F1D7D3AE1640}" type="presParOf" srcId="{CAFE7FDA-12A9-4A8A-8E31-7B1258181FAE}" destId="{DFD318C9-D51A-4011-96D3-006C22A13A08}" srcOrd="1" destOrd="0" presId="urn:microsoft.com/office/officeart/2005/8/layout/hierarchy1"/>
    <dgm:cxn modelId="{59BB7C3F-BAD5-4EAF-9A9E-E62A94252164}" type="presParOf" srcId="{83948990-B6DF-4B91-86B3-EE091EAE1C44}" destId="{04D60809-A442-43E5-A8B3-4DF171896CB4}" srcOrd="1" destOrd="0" presId="urn:microsoft.com/office/officeart/2005/8/layout/hierarchy1"/>
    <dgm:cxn modelId="{F1D188A6-960D-439E-BA28-D6B19C6DB961}" type="presParOf" srcId="{04D60809-A442-43E5-A8B3-4DF171896CB4}" destId="{56BFD5DD-263B-4840-B225-91F62444556B}" srcOrd="0" destOrd="0" presId="urn:microsoft.com/office/officeart/2005/8/layout/hierarchy1"/>
    <dgm:cxn modelId="{1D8D3EFE-9E7C-448D-8BC8-2B3EE4C100D3}" type="presParOf" srcId="{04D60809-A442-43E5-A8B3-4DF171896CB4}" destId="{2FE2A31D-2D3A-4A4C-9786-CE5666F5C3CB}" srcOrd="1" destOrd="0" presId="urn:microsoft.com/office/officeart/2005/8/layout/hierarchy1"/>
    <dgm:cxn modelId="{AD3087D9-2AB1-4311-BA75-7109300FECC2}" type="presParOf" srcId="{2FE2A31D-2D3A-4A4C-9786-CE5666F5C3CB}" destId="{5408975B-AB54-4FB5-9063-8793C1BBBBC8}" srcOrd="0" destOrd="0" presId="urn:microsoft.com/office/officeart/2005/8/layout/hierarchy1"/>
    <dgm:cxn modelId="{37D7CF67-84EE-4AB5-A8FD-44598A99AF12}" type="presParOf" srcId="{5408975B-AB54-4FB5-9063-8793C1BBBBC8}" destId="{1985C482-2809-4D1C-9722-7D1E38B15E5D}" srcOrd="0" destOrd="0" presId="urn:microsoft.com/office/officeart/2005/8/layout/hierarchy1"/>
    <dgm:cxn modelId="{0124F64B-AA1E-4AA3-ADB2-2A19D0CD993E}" type="presParOf" srcId="{5408975B-AB54-4FB5-9063-8793C1BBBBC8}" destId="{3633D1A9-1E04-4DF3-803C-DAD079CF8688}" srcOrd="1" destOrd="0" presId="urn:microsoft.com/office/officeart/2005/8/layout/hierarchy1"/>
    <dgm:cxn modelId="{752F9E38-D5DB-4ED0-85E7-FDCD57A18D51}" type="presParOf" srcId="{2FE2A31D-2D3A-4A4C-9786-CE5666F5C3CB}" destId="{C6B8DA24-9170-4450-BF6A-152BF88C0C4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A6DD838-CAD1-4931-8204-86CB8F901FC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CCC3F94C-8A85-4201-9758-3761B53B6500}">
      <dgm:prSet phldrT="[Text]"/>
      <dgm:spPr/>
      <dgm:t>
        <a:bodyPr/>
        <a:lstStyle/>
        <a:p>
          <a:r>
            <a:rPr lang="en-US" dirty="0"/>
            <a:t>Cooking edible food</a:t>
          </a:r>
          <a:endParaRPr lang="en-IL" dirty="0"/>
        </a:p>
      </dgm:t>
    </dgm:pt>
    <dgm:pt modelId="{6F575DCC-EF00-40EC-AEC6-484355EE6163}" type="parTrans" cxnId="{6D55701A-C115-4155-B747-63D4EF059D71}">
      <dgm:prSet/>
      <dgm:spPr/>
      <dgm:t>
        <a:bodyPr/>
        <a:lstStyle/>
        <a:p>
          <a:endParaRPr lang="en-IL"/>
        </a:p>
      </dgm:t>
    </dgm:pt>
    <dgm:pt modelId="{ADA775F7-1B5A-43E1-B349-330BF02B186F}" type="sibTrans" cxnId="{6D55701A-C115-4155-B747-63D4EF059D71}">
      <dgm:prSet/>
      <dgm:spPr/>
      <dgm:t>
        <a:bodyPr/>
        <a:lstStyle/>
        <a:p>
          <a:endParaRPr lang="en-IL"/>
        </a:p>
      </dgm:t>
    </dgm:pt>
    <dgm:pt modelId="{321A45EA-637B-432E-A979-5F6AC65B0314}">
      <dgm:prSet phldrT="[Text]"/>
      <dgm:spPr/>
      <dgm:t>
        <a:bodyPr/>
        <a:lstStyle/>
        <a:p>
          <a:r>
            <a:rPr lang="he-IL" dirty="0"/>
            <a:t>יש בישול - רמב"ם</a:t>
          </a:r>
          <a:endParaRPr lang="en-IL" dirty="0"/>
        </a:p>
      </dgm:t>
    </dgm:pt>
    <dgm:pt modelId="{8619B367-4504-47C8-BC64-54BF69F56950}" type="parTrans" cxnId="{1881A81E-397E-4757-8BA7-C95C398F0C35}">
      <dgm:prSet/>
      <dgm:spPr/>
      <dgm:t>
        <a:bodyPr/>
        <a:lstStyle/>
        <a:p>
          <a:endParaRPr lang="en-IL"/>
        </a:p>
      </dgm:t>
    </dgm:pt>
    <dgm:pt modelId="{1F0231EA-03E8-4627-B986-BC5452B5DECE}" type="sibTrans" cxnId="{1881A81E-397E-4757-8BA7-C95C398F0C35}">
      <dgm:prSet/>
      <dgm:spPr/>
      <dgm:t>
        <a:bodyPr/>
        <a:lstStyle/>
        <a:p>
          <a:endParaRPr lang="en-IL"/>
        </a:p>
      </dgm:t>
    </dgm:pt>
    <dgm:pt modelId="{D11B0C14-FE20-4C30-B316-FC8FEC7B5B04}">
      <dgm:prSet phldrT="[Text]"/>
      <dgm:spPr/>
      <dgm:t>
        <a:bodyPr/>
        <a:lstStyle/>
        <a:p>
          <a:r>
            <a:rPr lang="he-IL" dirty="0"/>
            <a:t>אין בישול - רשב"א</a:t>
          </a:r>
          <a:endParaRPr lang="en-IL" dirty="0"/>
        </a:p>
      </dgm:t>
    </dgm:pt>
    <dgm:pt modelId="{C5D1440A-0061-4E7E-BE09-38336D6B8A87}" type="parTrans" cxnId="{CF8C8F77-D95C-4F97-B0DD-08E65604F67D}">
      <dgm:prSet/>
      <dgm:spPr/>
      <dgm:t>
        <a:bodyPr/>
        <a:lstStyle/>
        <a:p>
          <a:endParaRPr lang="en-IL"/>
        </a:p>
      </dgm:t>
    </dgm:pt>
    <dgm:pt modelId="{5C796A8C-92EF-4CEF-AFA3-BAA7692F88C5}" type="sibTrans" cxnId="{CF8C8F77-D95C-4F97-B0DD-08E65604F67D}">
      <dgm:prSet/>
      <dgm:spPr/>
      <dgm:t>
        <a:bodyPr/>
        <a:lstStyle/>
        <a:p>
          <a:endParaRPr lang="en-IL"/>
        </a:p>
      </dgm:t>
    </dgm:pt>
    <dgm:pt modelId="{4298D70E-C3C5-4C40-8690-296ACB36E313}">
      <dgm:prSet phldrT="[Text]"/>
      <dgm:spPr/>
      <dgm:t>
        <a:bodyPr/>
        <a:lstStyle/>
        <a:p>
          <a:r>
            <a:rPr lang="en-US" dirty="0"/>
            <a:t>We would assume cooking apples should be </a:t>
          </a:r>
          <a:r>
            <a:rPr lang="en-US" dirty="0" err="1"/>
            <a:t>assur</a:t>
          </a:r>
          <a:endParaRPr lang="en-IL" dirty="0"/>
        </a:p>
      </dgm:t>
    </dgm:pt>
    <dgm:pt modelId="{EA1D4F81-182C-45E1-B114-AEACD09F30DE}" type="parTrans" cxnId="{290658E7-ED73-4F2C-833C-A0489C9DD5E4}">
      <dgm:prSet/>
      <dgm:spPr/>
      <dgm:t>
        <a:bodyPr/>
        <a:lstStyle/>
        <a:p>
          <a:endParaRPr lang="en-IL"/>
        </a:p>
      </dgm:t>
    </dgm:pt>
    <dgm:pt modelId="{9C209924-1B3E-43CA-AC86-94D7603B0363}" type="sibTrans" cxnId="{290658E7-ED73-4F2C-833C-A0489C9DD5E4}">
      <dgm:prSet/>
      <dgm:spPr/>
      <dgm:t>
        <a:bodyPr/>
        <a:lstStyle/>
        <a:p>
          <a:endParaRPr lang="en-IL"/>
        </a:p>
      </dgm:t>
    </dgm:pt>
    <dgm:pt modelId="{8009A618-CBD6-41D7-9B01-454BE9E9FBC0}">
      <dgm:prSet phldrT="[Text]"/>
      <dgm:spPr/>
      <dgm:t>
        <a:bodyPr/>
        <a:lstStyle/>
        <a:p>
          <a:r>
            <a:rPr lang="en-US" dirty="0"/>
            <a:t>We would assume cooking apples should be </a:t>
          </a:r>
          <a:r>
            <a:rPr lang="en-US" dirty="0" err="1"/>
            <a:t>muttar</a:t>
          </a:r>
          <a:endParaRPr lang="en-IL" dirty="0"/>
        </a:p>
      </dgm:t>
    </dgm:pt>
    <dgm:pt modelId="{3AF656FC-C60A-4002-98AA-6B86BDC9ECC5}" type="parTrans" cxnId="{D2583B6B-D96C-4C60-B728-CBD9D3D2FCD9}">
      <dgm:prSet/>
      <dgm:spPr/>
      <dgm:t>
        <a:bodyPr/>
        <a:lstStyle/>
        <a:p>
          <a:endParaRPr lang="en-IL"/>
        </a:p>
      </dgm:t>
    </dgm:pt>
    <dgm:pt modelId="{4AA2E7A7-B716-4B98-B43B-C8BEB8A7F3F0}" type="sibTrans" cxnId="{D2583B6B-D96C-4C60-B728-CBD9D3D2FCD9}">
      <dgm:prSet/>
      <dgm:spPr/>
      <dgm:t>
        <a:bodyPr/>
        <a:lstStyle/>
        <a:p>
          <a:endParaRPr lang="en-IL"/>
        </a:p>
      </dgm:t>
    </dgm:pt>
    <dgm:pt modelId="{BAD5FA07-FE98-43E3-A841-C4C06FFFE273}" type="pres">
      <dgm:prSet presAssocID="{6A6DD838-CAD1-4931-8204-86CB8F901FC5}" presName="hierChild1" presStyleCnt="0">
        <dgm:presLayoutVars>
          <dgm:chPref val="1"/>
          <dgm:dir/>
          <dgm:animOne val="branch"/>
          <dgm:animLvl val="lvl"/>
          <dgm:resizeHandles/>
        </dgm:presLayoutVars>
      </dgm:prSet>
      <dgm:spPr/>
    </dgm:pt>
    <dgm:pt modelId="{1BAD74E7-3116-4B62-ADC2-2EFBF4E0D5B6}" type="pres">
      <dgm:prSet presAssocID="{CCC3F94C-8A85-4201-9758-3761B53B6500}" presName="hierRoot1" presStyleCnt="0"/>
      <dgm:spPr/>
    </dgm:pt>
    <dgm:pt modelId="{066C8982-2BF9-4E58-99E2-252E12AA9096}" type="pres">
      <dgm:prSet presAssocID="{CCC3F94C-8A85-4201-9758-3761B53B6500}" presName="composite" presStyleCnt="0"/>
      <dgm:spPr/>
    </dgm:pt>
    <dgm:pt modelId="{9E8E93E8-3498-46C8-8EE5-1B2FD16004B4}" type="pres">
      <dgm:prSet presAssocID="{CCC3F94C-8A85-4201-9758-3761B53B6500}" presName="background" presStyleLbl="node0" presStyleIdx="0" presStyleCnt="1"/>
      <dgm:spPr/>
    </dgm:pt>
    <dgm:pt modelId="{3B751F47-3105-4E3C-9755-AD6501F6422F}" type="pres">
      <dgm:prSet presAssocID="{CCC3F94C-8A85-4201-9758-3761B53B6500}" presName="text" presStyleLbl="fgAcc0" presStyleIdx="0" presStyleCnt="1">
        <dgm:presLayoutVars>
          <dgm:chPref val="3"/>
        </dgm:presLayoutVars>
      </dgm:prSet>
      <dgm:spPr/>
    </dgm:pt>
    <dgm:pt modelId="{3B35503E-854B-4984-8C8E-404A2915516D}" type="pres">
      <dgm:prSet presAssocID="{CCC3F94C-8A85-4201-9758-3761B53B6500}" presName="hierChild2" presStyleCnt="0"/>
      <dgm:spPr/>
    </dgm:pt>
    <dgm:pt modelId="{266D2177-3342-4A73-B41F-332EC9278744}" type="pres">
      <dgm:prSet presAssocID="{8619B367-4504-47C8-BC64-54BF69F56950}" presName="Name10" presStyleLbl="parChTrans1D2" presStyleIdx="0" presStyleCnt="2"/>
      <dgm:spPr/>
    </dgm:pt>
    <dgm:pt modelId="{E4BE3C31-D255-4D33-BE8F-B437FBF844D1}" type="pres">
      <dgm:prSet presAssocID="{321A45EA-637B-432E-A979-5F6AC65B0314}" presName="hierRoot2" presStyleCnt="0"/>
      <dgm:spPr/>
    </dgm:pt>
    <dgm:pt modelId="{6E457065-AA06-485D-B244-C263F0324033}" type="pres">
      <dgm:prSet presAssocID="{321A45EA-637B-432E-A979-5F6AC65B0314}" presName="composite2" presStyleCnt="0"/>
      <dgm:spPr/>
    </dgm:pt>
    <dgm:pt modelId="{EBDAB9DB-6312-4DC2-8AFF-D38C7B289BD2}" type="pres">
      <dgm:prSet presAssocID="{321A45EA-637B-432E-A979-5F6AC65B0314}" presName="background2" presStyleLbl="node2" presStyleIdx="0" presStyleCnt="2"/>
      <dgm:spPr/>
    </dgm:pt>
    <dgm:pt modelId="{FC3BFA75-FE6E-4839-9904-4BF4538B2A10}" type="pres">
      <dgm:prSet presAssocID="{321A45EA-637B-432E-A979-5F6AC65B0314}" presName="text2" presStyleLbl="fgAcc2" presStyleIdx="0" presStyleCnt="2">
        <dgm:presLayoutVars>
          <dgm:chPref val="3"/>
        </dgm:presLayoutVars>
      </dgm:prSet>
      <dgm:spPr/>
    </dgm:pt>
    <dgm:pt modelId="{E23148F4-07F7-4720-8F81-CA852BBC2353}" type="pres">
      <dgm:prSet presAssocID="{321A45EA-637B-432E-A979-5F6AC65B0314}" presName="hierChild3" presStyleCnt="0"/>
      <dgm:spPr/>
    </dgm:pt>
    <dgm:pt modelId="{C8A26A32-6F45-4EB2-9E4C-33F5A25F862D}" type="pres">
      <dgm:prSet presAssocID="{EA1D4F81-182C-45E1-B114-AEACD09F30DE}" presName="Name17" presStyleLbl="parChTrans1D3" presStyleIdx="0" presStyleCnt="2"/>
      <dgm:spPr/>
    </dgm:pt>
    <dgm:pt modelId="{BB3C1DB9-109D-4F53-89BB-B3F585ED2722}" type="pres">
      <dgm:prSet presAssocID="{4298D70E-C3C5-4C40-8690-296ACB36E313}" presName="hierRoot3" presStyleCnt="0"/>
      <dgm:spPr/>
    </dgm:pt>
    <dgm:pt modelId="{C7612D28-E4E2-4856-9D29-5328FDBFA968}" type="pres">
      <dgm:prSet presAssocID="{4298D70E-C3C5-4C40-8690-296ACB36E313}" presName="composite3" presStyleCnt="0"/>
      <dgm:spPr/>
    </dgm:pt>
    <dgm:pt modelId="{687BC4BA-805E-4041-8D26-7F158CC5A0B5}" type="pres">
      <dgm:prSet presAssocID="{4298D70E-C3C5-4C40-8690-296ACB36E313}" presName="background3" presStyleLbl="node3" presStyleIdx="0" presStyleCnt="2"/>
      <dgm:spPr/>
    </dgm:pt>
    <dgm:pt modelId="{64903972-7AE7-4418-A05A-4119C038ECE0}" type="pres">
      <dgm:prSet presAssocID="{4298D70E-C3C5-4C40-8690-296ACB36E313}" presName="text3" presStyleLbl="fgAcc3" presStyleIdx="0" presStyleCnt="2">
        <dgm:presLayoutVars>
          <dgm:chPref val="3"/>
        </dgm:presLayoutVars>
      </dgm:prSet>
      <dgm:spPr/>
    </dgm:pt>
    <dgm:pt modelId="{0DBCDEFD-6752-492B-AEA4-D3939CC7950B}" type="pres">
      <dgm:prSet presAssocID="{4298D70E-C3C5-4C40-8690-296ACB36E313}" presName="hierChild4" presStyleCnt="0"/>
      <dgm:spPr/>
    </dgm:pt>
    <dgm:pt modelId="{5C68C37F-A873-4743-9B17-CFCC6C86409C}" type="pres">
      <dgm:prSet presAssocID="{C5D1440A-0061-4E7E-BE09-38336D6B8A87}" presName="Name10" presStyleLbl="parChTrans1D2" presStyleIdx="1" presStyleCnt="2"/>
      <dgm:spPr/>
    </dgm:pt>
    <dgm:pt modelId="{16DCC439-8826-46FB-BB2C-22B134FDEF05}" type="pres">
      <dgm:prSet presAssocID="{D11B0C14-FE20-4C30-B316-FC8FEC7B5B04}" presName="hierRoot2" presStyleCnt="0"/>
      <dgm:spPr/>
    </dgm:pt>
    <dgm:pt modelId="{4A769A4C-B3EE-4570-ADE2-18E7D835AC7F}" type="pres">
      <dgm:prSet presAssocID="{D11B0C14-FE20-4C30-B316-FC8FEC7B5B04}" presName="composite2" presStyleCnt="0"/>
      <dgm:spPr/>
    </dgm:pt>
    <dgm:pt modelId="{1785A695-2502-4090-B9C3-94C8E9219D52}" type="pres">
      <dgm:prSet presAssocID="{D11B0C14-FE20-4C30-B316-FC8FEC7B5B04}" presName="background2" presStyleLbl="node2" presStyleIdx="1" presStyleCnt="2"/>
      <dgm:spPr/>
    </dgm:pt>
    <dgm:pt modelId="{9699F369-5323-421B-8FD9-7BBB8321F4F2}" type="pres">
      <dgm:prSet presAssocID="{D11B0C14-FE20-4C30-B316-FC8FEC7B5B04}" presName="text2" presStyleLbl="fgAcc2" presStyleIdx="1" presStyleCnt="2">
        <dgm:presLayoutVars>
          <dgm:chPref val="3"/>
        </dgm:presLayoutVars>
      </dgm:prSet>
      <dgm:spPr/>
    </dgm:pt>
    <dgm:pt modelId="{1357D476-C144-430C-97A2-3424059B722C}" type="pres">
      <dgm:prSet presAssocID="{D11B0C14-FE20-4C30-B316-FC8FEC7B5B04}" presName="hierChild3" presStyleCnt="0"/>
      <dgm:spPr/>
    </dgm:pt>
    <dgm:pt modelId="{5E481B4D-F52E-478C-97E2-2974FE611C33}" type="pres">
      <dgm:prSet presAssocID="{3AF656FC-C60A-4002-98AA-6B86BDC9ECC5}" presName="Name17" presStyleLbl="parChTrans1D3" presStyleIdx="1" presStyleCnt="2"/>
      <dgm:spPr/>
    </dgm:pt>
    <dgm:pt modelId="{8A4D21C6-2426-4766-968E-1EF8D288676A}" type="pres">
      <dgm:prSet presAssocID="{8009A618-CBD6-41D7-9B01-454BE9E9FBC0}" presName="hierRoot3" presStyleCnt="0"/>
      <dgm:spPr/>
    </dgm:pt>
    <dgm:pt modelId="{0924AC78-1A80-48C8-8026-0193A82F281D}" type="pres">
      <dgm:prSet presAssocID="{8009A618-CBD6-41D7-9B01-454BE9E9FBC0}" presName="composite3" presStyleCnt="0"/>
      <dgm:spPr/>
    </dgm:pt>
    <dgm:pt modelId="{3E3DFC3A-EE95-4DD3-B92A-D2504D0FA528}" type="pres">
      <dgm:prSet presAssocID="{8009A618-CBD6-41D7-9B01-454BE9E9FBC0}" presName="background3" presStyleLbl="node3" presStyleIdx="1" presStyleCnt="2"/>
      <dgm:spPr/>
    </dgm:pt>
    <dgm:pt modelId="{0FBBA672-E83A-4991-9A56-E3C6293D35C2}" type="pres">
      <dgm:prSet presAssocID="{8009A618-CBD6-41D7-9B01-454BE9E9FBC0}" presName="text3" presStyleLbl="fgAcc3" presStyleIdx="1" presStyleCnt="2">
        <dgm:presLayoutVars>
          <dgm:chPref val="3"/>
        </dgm:presLayoutVars>
      </dgm:prSet>
      <dgm:spPr/>
    </dgm:pt>
    <dgm:pt modelId="{45222C1E-A332-4166-A1F9-27F8C2F92D1D}" type="pres">
      <dgm:prSet presAssocID="{8009A618-CBD6-41D7-9B01-454BE9E9FBC0}" presName="hierChild4" presStyleCnt="0"/>
      <dgm:spPr/>
    </dgm:pt>
  </dgm:ptLst>
  <dgm:cxnLst>
    <dgm:cxn modelId="{6D55701A-C115-4155-B747-63D4EF059D71}" srcId="{6A6DD838-CAD1-4931-8204-86CB8F901FC5}" destId="{CCC3F94C-8A85-4201-9758-3761B53B6500}" srcOrd="0" destOrd="0" parTransId="{6F575DCC-EF00-40EC-AEC6-484355EE6163}" sibTransId="{ADA775F7-1B5A-43E1-B349-330BF02B186F}"/>
    <dgm:cxn modelId="{1881A81E-397E-4757-8BA7-C95C398F0C35}" srcId="{CCC3F94C-8A85-4201-9758-3761B53B6500}" destId="{321A45EA-637B-432E-A979-5F6AC65B0314}" srcOrd="0" destOrd="0" parTransId="{8619B367-4504-47C8-BC64-54BF69F56950}" sibTransId="{1F0231EA-03E8-4627-B986-BC5452B5DECE}"/>
    <dgm:cxn modelId="{D2583B6B-D96C-4C60-B728-CBD9D3D2FCD9}" srcId="{D11B0C14-FE20-4C30-B316-FC8FEC7B5B04}" destId="{8009A618-CBD6-41D7-9B01-454BE9E9FBC0}" srcOrd="0" destOrd="0" parTransId="{3AF656FC-C60A-4002-98AA-6B86BDC9ECC5}" sibTransId="{4AA2E7A7-B716-4B98-B43B-C8BEB8A7F3F0}"/>
    <dgm:cxn modelId="{CF8C8F77-D95C-4F97-B0DD-08E65604F67D}" srcId="{CCC3F94C-8A85-4201-9758-3761B53B6500}" destId="{D11B0C14-FE20-4C30-B316-FC8FEC7B5B04}" srcOrd="1" destOrd="0" parTransId="{C5D1440A-0061-4E7E-BE09-38336D6B8A87}" sibTransId="{5C796A8C-92EF-4CEF-AFA3-BAA7692F88C5}"/>
    <dgm:cxn modelId="{C7876B78-3819-4BE1-ADC9-D1C05B96C963}" type="presOf" srcId="{8619B367-4504-47C8-BC64-54BF69F56950}" destId="{266D2177-3342-4A73-B41F-332EC9278744}" srcOrd="0" destOrd="0" presId="urn:microsoft.com/office/officeart/2005/8/layout/hierarchy1"/>
    <dgm:cxn modelId="{39032581-6812-42EA-B729-CF86EB61EFA2}" type="presOf" srcId="{D11B0C14-FE20-4C30-B316-FC8FEC7B5B04}" destId="{9699F369-5323-421B-8FD9-7BBB8321F4F2}" srcOrd="0" destOrd="0" presId="urn:microsoft.com/office/officeart/2005/8/layout/hierarchy1"/>
    <dgm:cxn modelId="{CEBA5D90-CD63-4DFD-A1A0-4D705C3EE404}" type="presOf" srcId="{EA1D4F81-182C-45E1-B114-AEACD09F30DE}" destId="{C8A26A32-6F45-4EB2-9E4C-33F5A25F862D}" srcOrd="0" destOrd="0" presId="urn:microsoft.com/office/officeart/2005/8/layout/hierarchy1"/>
    <dgm:cxn modelId="{85524B90-F203-4D74-A9B8-D8C9034C2B3D}" type="presOf" srcId="{321A45EA-637B-432E-A979-5F6AC65B0314}" destId="{FC3BFA75-FE6E-4839-9904-4BF4538B2A10}" srcOrd="0" destOrd="0" presId="urn:microsoft.com/office/officeart/2005/8/layout/hierarchy1"/>
    <dgm:cxn modelId="{CA2D3A99-1A05-4E41-8314-11787533ABDE}" type="presOf" srcId="{C5D1440A-0061-4E7E-BE09-38336D6B8A87}" destId="{5C68C37F-A873-4743-9B17-CFCC6C86409C}" srcOrd="0" destOrd="0" presId="urn:microsoft.com/office/officeart/2005/8/layout/hierarchy1"/>
    <dgm:cxn modelId="{5742BE9B-CA52-4C28-97C6-2A59E1D8361C}" type="presOf" srcId="{8009A618-CBD6-41D7-9B01-454BE9E9FBC0}" destId="{0FBBA672-E83A-4991-9A56-E3C6293D35C2}" srcOrd="0" destOrd="0" presId="urn:microsoft.com/office/officeart/2005/8/layout/hierarchy1"/>
    <dgm:cxn modelId="{35085AB9-7FD5-40F4-8FDD-F0490BDCDA05}" type="presOf" srcId="{6A6DD838-CAD1-4931-8204-86CB8F901FC5}" destId="{BAD5FA07-FE98-43E3-A841-C4C06FFFE273}" srcOrd="0" destOrd="0" presId="urn:microsoft.com/office/officeart/2005/8/layout/hierarchy1"/>
    <dgm:cxn modelId="{7C93C0DD-5E1A-4940-AECA-3DD137AA9615}" type="presOf" srcId="{4298D70E-C3C5-4C40-8690-296ACB36E313}" destId="{64903972-7AE7-4418-A05A-4119C038ECE0}" srcOrd="0" destOrd="0" presId="urn:microsoft.com/office/officeart/2005/8/layout/hierarchy1"/>
    <dgm:cxn modelId="{290658E7-ED73-4F2C-833C-A0489C9DD5E4}" srcId="{321A45EA-637B-432E-A979-5F6AC65B0314}" destId="{4298D70E-C3C5-4C40-8690-296ACB36E313}" srcOrd="0" destOrd="0" parTransId="{EA1D4F81-182C-45E1-B114-AEACD09F30DE}" sibTransId="{9C209924-1B3E-43CA-AC86-94D7603B0363}"/>
    <dgm:cxn modelId="{E399C5E7-C49F-49F0-BAB6-E4C7C2452FB5}" type="presOf" srcId="{3AF656FC-C60A-4002-98AA-6B86BDC9ECC5}" destId="{5E481B4D-F52E-478C-97E2-2974FE611C33}" srcOrd="0" destOrd="0" presId="urn:microsoft.com/office/officeart/2005/8/layout/hierarchy1"/>
    <dgm:cxn modelId="{193638F3-F2D8-41B3-B1AC-06A70619549C}" type="presOf" srcId="{CCC3F94C-8A85-4201-9758-3761B53B6500}" destId="{3B751F47-3105-4E3C-9755-AD6501F6422F}" srcOrd="0" destOrd="0" presId="urn:microsoft.com/office/officeart/2005/8/layout/hierarchy1"/>
    <dgm:cxn modelId="{F5F74FC8-91C8-4BC0-AEE1-BBF44C67F9C3}" type="presParOf" srcId="{BAD5FA07-FE98-43E3-A841-C4C06FFFE273}" destId="{1BAD74E7-3116-4B62-ADC2-2EFBF4E0D5B6}" srcOrd="0" destOrd="0" presId="urn:microsoft.com/office/officeart/2005/8/layout/hierarchy1"/>
    <dgm:cxn modelId="{02F9E13B-B3E7-4811-9200-AD7BE4FC3ECF}" type="presParOf" srcId="{1BAD74E7-3116-4B62-ADC2-2EFBF4E0D5B6}" destId="{066C8982-2BF9-4E58-99E2-252E12AA9096}" srcOrd="0" destOrd="0" presId="urn:microsoft.com/office/officeart/2005/8/layout/hierarchy1"/>
    <dgm:cxn modelId="{DDC7E650-2223-4F0A-8D61-C159A2E33B9C}" type="presParOf" srcId="{066C8982-2BF9-4E58-99E2-252E12AA9096}" destId="{9E8E93E8-3498-46C8-8EE5-1B2FD16004B4}" srcOrd="0" destOrd="0" presId="urn:microsoft.com/office/officeart/2005/8/layout/hierarchy1"/>
    <dgm:cxn modelId="{12776C60-78C4-4DA8-8E89-37E5EC396A9F}" type="presParOf" srcId="{066C8982-2BF9-4E58-99E2-252E12AA9096}" destId="{3B751F47-3105-4E3C-9755-AD6501F6422F}" srcOrd="1" destOrd="0" presId="urn:microsoft.com/office/officeart/2005/8/layout/hierarchy1"/>
    <dgm:cxn modelId="{9F8E9C7D-2990-4219-B22C-8B3734B8DF4C}" type="presParOf" srcId="{1BAD74E7-3116-4B62-ADC2-2EFBF4E0D5B6}" destId="{3B35503E-854B-4984-8C8E-404A2915516D}" srcOrd="1" destOrd="0" presId="urn:microsoft.com/office/officeart/2005/8/layout/hierarchy1"/>
    <dgm:cxn modelId="{0F10A3CF-B1EA-4F88-8211-AADD99B0E177}" type="presParOf" srcId="{3B35503E-854B-4984-8C8E-404A2915516D}" destId="{266D2177-3342-4A73-B41F-332EC9278744}" srcOrd="0" destOrd="0" presId="urn:microsoft.com/office/officeart/2005/8/layout/hierarchy1"/>
    <dgm:cxn modelId="{06347B7F-8763-48F1-8A4B-FFC74C755F90}" type="presParOf" srcId="{3B35503E-854B-4984-8C8E-404A2915516D}" destId="{E4BE3C31-D255-4D33-BE8F-B437FBF844D1}" srcOrd="1" destOrd="0" presId="urn:microsoft.com/office/officeart/2005/8/layout/hierarchy1"/>
    <dgm:cxn modelId="{BF8BB053-0A3E-4AD4-84A4-6B942F10266F}" type="presParOf" srcId="{E4BE3C31-D255-4D33-BE8F-B437FBF844D1}" destId="{6E457065-AA06-485D-B244-C263F0324033}" srcOrd="0" destOrd="0" presId="urn:microsoft.com/office/officeart/2005/8/layout/hierarchy1"/>
    <dgm:cxn modelId="{EC8C4110-2437-4386-ACCE-9418BDB41895}" type="presParOf" srcId="{6E457065-AA06-485D-B244-C263F0324033}" destId="{EBDAB9DB-6312-4DC2-8AFF-D38C7B289BD2}" srcOrd="0" destOrd="0" presId="urn:microsoft.com/office/officeart/2005/8/layout/hierarchy1"/>
    <dgm:cxn modelId="{81A46C0D-03CB-43A7-9086-DA26FE772198}" type="presParOf" srcId="{6E457065-AA06-485D-B244-C263F0324033}" destId="{FC3BFA75-FE6E-4839-9904-4BF4538B2A10}" srcOrd="1" destOrd="0" presId="urn:microsoft.com/office/officeart/2005/8/layout/hierarchy1"/>
    <dgm:cxn modelId="{ADD79BCB-3CBB-4813-8415-C19DFCDFDF07}" type="presParOf" srcId="{E4BE3C31-D255-4D33-BE8F-B437FBF844D1}" destId="{E23148F4-07F7-4720-8F81-CA852BBC2353}" srcOrd="1" destOrd="0" presId="urn:microsoft.com/office/officeart/2005/8/layout/hierarchy1"/>
    <dgm:cxn modelId="{A638B12E-7555-43D8-A335-0F5DB30802FB}" type="presParOf" srcId="{E23148F4-07F7-4720-8F81-CA852BBC2353}" destId="{C8A26A32-6F45-4EB2-9E4C-33F5A25F862D}" srcOrd="0" destOrd="0" presId="urn:microsoft.com/office/officeart/2005/8/layout/hierarchy1"/>
    <dgm:cxn modelId="{7EF28B0F-BD40-403C-ADC7-CD979161C17D}" type="presParOf" srcId="{E23148F4-07F7-4720-8F81-CA852BBC2353}" destId="{BB3C1DB9-109D-4F53-89BB-B3F585ED2722}" srcOrd="1" destOrd="0" presId="urn:microsoft.com/office/officeart/2005/8/layout/hierarchy1"/>
    <dgm:cxn modelId="{833E39EF-8BA8-4ECD-B432-7D8A5543ABCA}" type="presParOf" srcId="{BB3C1DB9-109D-4F53-89BB-B3F585ED2722}" destId="{C7612D28-E4E2-4856-9D29-5328FDBFA968}" srcOrd="0" destOrd="0" presId="urn:microsoft.com/office/officeart/2005/8/layout/hierarchy1"/>
    <dgm:cxn modelId="{1A5A3BC2-0EA3-4494-9173-6EBDDAA7A97B}" type="presParOf" srcId="{C7612D28-E4E2-4856-9D29-5328FDBFA968}" destId="{687BC4BA-805E-4041-8D26-7F158CC5A0B5}" srcOrd="0" destOrd="0" presId="urn:microsoft.com/office/officeart/2005/8/layout/hierarchy1"/>
    <dgm:cxn modelId="{0724DF00-FB70-4678-B1C7-26DDC97AFB67}" type="presParOf" srcId="{C7612D28-E4E2-4856-9D29-5328FDBFA968}" destId="{64903972-7AE7-4418-A05A-4119C038ECE0}" srcOrd="1" destOrd="0" presId="urn:microsoft.com/office/officeart/2005/8/layout/hierarchy1"/>
    <dgm:cxn modelId="{4D1E9E9C-7523-43DD-93A1-A5A781EAD8FF}" type="presParOf" srcId="{BB3C1DB9-109D-4F53-89BB-B3F585ED2722}" destId="{0DBCDEFD-6752-492B-AEA4-D3939CC7950B}" srcOrd="1" destOrd="0" presId="urn:microsoft.com/office/officeart/2005/8/layout/hierarchy1"/>
    <dgm:cxn modelId="{59495366-8E2E-467D-A4FC-E24A6D857D66}" type="presParOf" srcId="{3B35503E-854B-4984-8C8E-404A2915516D}" destId="{5C68C37F-A873-4743-9B17-CFCC6C86409C}" srcOrd="2" destOrd="0" presId="urn:microsoft.com/office/officeart/2005/8/layout/hierarchy1"/>
    <dgm:cxn modelId="{0D12A4A9-1C1E-45FD-9728-971F0A3FF998}" type="presParOf" srcId="{3B35503E-854B-4984-8C8E-404A2915516D}" destId="{16DCC439-8826-46FB-BB2C-22B134FDEF05}" srcOrd="3" destOrd="0" presId="urn:microsoft.com/office/officeart/2005/8/layout/hierarchy1"/>
    <dgm:cxn modelId="{0AFA5314-A381-4014-837F-682D8F9FF82B}" type="presParOf" srcId="{16DCC439-8826-46FB-BB2C-22B134FDEF05}" destId="{4A769A4C-B3EE-4570-ADE2-18E7D835AC7F}" srcOrd="0" destOrd="0" presId="urn:microsoft.com/office/officeart/2005/8/layout/hierarchy1"/>
    <dgm:cxn modelId="{ACBC92BA-ACC3-48DE-84EE-E99F67F20EA8}" type="presParOf" srcId="{4A769A4C-B3EE-4570-ADE2-18E7D835AC7F}" destId="{1785A695-2502-4090-B9C3-94C8E9219D52}" srcOrd="0" destOrd="0" presId="urn:microsoft.com/office/officeart/2005/8/layout/hierarchy1"/>
    <dgm:cxn modelId="{FFFD531C-2572-4708-BD09-851CBB2E45D3}" type="presParOf" srcId="{4A769A4C-B3EE-4570-ADE2-18E7D835AC7F}" destId="{9699F369-5323-421B-8FD9-7BBB8321F4F2}" srcOrd="1" destOrd="0" presId="urn:microsoft.com/office/officeart/2005/8/layout/hierarchy1"/>
    <dgm:cxn modelId="{5DFC6184-81C1-4023-AEF9-B2ABA3186A19}" type="presParOf" srcId="{16DCC439-8826-46FB-BB2C-22B134FDEF05}" destId="{1357D476-C144-430C-97A2-3424059B722C}" srcOrd="1" destOrd="0" presId="urn:microsoft.com/office/officeart/2005/8/layout/hierarchy1"/>
    <dgm:cxn modelId="{B79F6E66-3CCD-4E44-BD0E-B8F414081506}" type="presParOf" srcId="{1357D476-C144-430C-97A2-3424059B722C}" destId="{5E481B4D-F52E-478C-97E2-2974FE611C33}" srcOrd="0" destOrd="0" presId="urn:microsoft.com/office/officeart/2005/8/layout/hierarchy1"/>
    <dgm:cxn modelId="{0FABBFAA-B0FA-4616-8EBB-30AFA838ABCB}" type="presParOf" srcId="{1357D476-C144-430C-97A2-3424059B722C}" destId="{8A4D21C6-2426-4766-968E-1EF8D288676A}" srcOrd="1" destOrd="0" presId="urn:microsoft.com/office/officeart/2005/8/layout/hierarchy1"/>
    <dgm:cxn modelId="{91DE51EA-98E9-4702-A5B6-21C0128A5782}" type="presParOf" srcId="{8A4D21C6-2426-4766-968E-1EF8D288676A}" destId="{0924AC78-1A80-48C8-8026-0193A82F281D}" srcOrd="0" destOrd="0" presId="urn:microsoft.com/office/officeart/2005/8/layout/hierarchy1"/>
    <dgm:cxn modelId="{DF1EAF69-0E2F-4EDF-B977-1C099FBE8C79}" type="presParOf" srcId="{0924AC78-1A80-48C8-8026-0193A82F281D}" destId="{3E3DFC3A-EE95-4DD3-B92A-D2504D0FA528}" srcOrd="0" destOrd="0" presId="urn:microsoft.com/office/officeart/2005/8/layout/hierarchy1"/>
    <dgm:cxn modelId="{7702B58A-23DD-43D9-A468-F559DA26BFED}" type="presParOf" srcId="{0924AC78-1A80-48C8-8026-0193A82F281D}" destId="{0FBBA672-E83A-4991-9A56-E3C6293D35C2}" srcOrd="1" destOrd="0" presId="urn:microsoft.com/office/officeart/2005/8/layout/hierarchy1"/>
    <dgm:cxn modelId="{669D94A9-4CEF-4753-B572-B376735AF4CD}" type="presParOf" srcId="{8A4D21C6-2426-4766-968E-1EF8D288676A}" destId="{45222C1E-A332-4166-A1F9-27F8C2F92D1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65853A5-92FB-49C0-86DA-948018734EA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F60EA48D-FFDE-4100-BB41-CDDFC09C09D7}">
      <dgm:prSet phldrT="[Text]"/>
      <dgm:spPr/>
      <dgm:t>
        <a:bodyPr/>
        <a:lstStyle/>
        <a:p>
          <a:r>
            <a:rPr lang="en-US" dirty="0"/>
            <a:t>Cooking Apples </a:t>
          </a:r>
          <a:endParaRPr lang="en-IL" dirty="0"/>
        </a:p>
      </dgm:t>
    </dgm:pt>
    <dgm:pt modelId="{035A3FBE-8B6A-419C-A1E5-3B7648CBF32C}" type="parTrans" cxnId="{E38ADCD2-B6CE-434D-9828-2E628FD2ABAB}">
      <dgm:prSet/>
      <dgm:spPr/>
      <dgm:t>
        <a:bodyPr/>
        <a:lstStyle/>
        <a:p>
          <a:endParaRPr lang="en-IL"/>
        </a:p>
      </dgm:t>
    </dgm:pt>
    <dgm:pt modelId="{9149B0C1-97F9-426A-8A66-006A15675869}" type="sibTrans" cxnId="{E38ADCD2-B6CE-434D-9828-2E628FD2ABAB}">
      <dgm:prSet/>
      <dgm:spPr/>
      <dgm:t>
        <a:bodyPr/>
        <a:lstStyle/>
        <a:p>
          <a:endParaRPr lang="en-IL"/>
        </a:p>
      </dgm:t>
    </dgm:pt>
    <dgm:pt modelId="{A6A56C4B-664A-4A2D-803D-E189E2025150}">
      <dgm:prSet phldrT="[Text]"/>
      <dgm:spPr/>
      <dgm:t>
        <a:bodyPr/>
        <a:lstStyle/>
        <a:p>
          <a:r>
            <a:rPr lang="he-IL" dirty="0"/>
            <a:t>יש בישול</a:t>
          </a:r>
          <a:endParaRPr lang="en-IL" dirty="0"/>
        </a:p>
      </dgm:t>
    </dgm:pt>
    <dgm:pt modelId="{5B62F5AA-7F30-4B56-9526-B57E532C72E4}" type="parTrans" cxnId="{7115139B-8FE2-4B36-990C-7436F4BD7DC4}">
      <dgm:prSet/>
      <dgm:spPr/>
      <dgm:t>
        <a:bodyPr/>
        <a:lstStyle/>
        <a:p>
          <a:endParaRPr lang="en-IL"/>
        </a:p>
      </dgm:t>
    </dgm:pt>
    <dgm:pt modelId="{957D7197-4A48-475C-879D-3E00C9E772D0}" type="sibTrans" cxnId="{7115139B-8FE2-4B36-990C-7436F4BD7DC4}">
      <dgm:prSet/>
      <dgm:spPr/>
      <dgm:t>
        <a:bodyPr/>
        <a:lstStyle/>
        <a:p>
          <a:endParaRPr lang="en-IL"/>
        </a:p>
      </dgm:t>
    </dgm:pt>
    <dgm:pt modelId="{FCAAA423-9DD0-4DA4-A7FA-6C0D9246406D}">
      <dgm:prSet phldrT="[Text]"/>
      <dgm:spPr/>
      <dgm:t>
        <a:bodyPr/>
        <a:lstStyle/>
        <a:p>
          <a:r>
            <a:rPr lang="en-US" dirty="0"/>
            <a:t>Improving food through heat</a:t>
          </a:r>
          <a:endParaRPr lang="en-IL" dirty="0"/>
        </a:p>
      </dgm:t>
    </dgm:pt>
    <dgm:pt modelId="{1B03F181-9609-49DC-907B-27330331E587}" type="parTrans" cxnId="{F31D27B4-AFF8-4394-AEC0-3D84E1C9D1CF}">
      <dgm:prSet/>
      <dgm:spPr/>
      <dgm:t>
        <a:bodyPr/>
        <a:lstStyle/>
        <a:p>
          <a:endParaRPr lang="en-IL"/>
        </a:p>
      </dgm:t>
    </dgm:pt>
    <dgm:pt modelId="{105DE6A1-7D90-472D-86DC-CBFC9FE4D012}" type="sibTrans" cxnId="{F31D27B4-AFF8-4394-AEC0-3D84E1C9D1CF}">
      <dgm:prSet/>
      <dgm:spPr/>
      <dgm:t>
        <a:bodyPr/>
        <a:lstStyle/>
        <a:p>
          <a:endParaRPr lang="en-IL"/>
        </a:p>
      </dgm:t>
    </dgm:pt>
    <dgm:pt modelId="{66E93B91-9917-48F5-B2CA-3162A8F74D20}">
      <dgm:prSet phldrT="[Text]"/>
      <dgm:spPr/>
      <dgm:t>
        <a:bodyPr/>
        <a:lstStyle/>
        <a:p>
          <a:r>
            <a:rPr lang="he-IL" dirty="0"/>
            <a:t>אין בישול</a:t>
          </a:r>
          <a:endParaRPr lang="en-IL" dirty="0"/>
        </a:p>
      </dgm:t>
    </dgm:pt>
    <dgm:pt modelId="{0ABD4483-0BE7-4373-8063-114EB394F155}" type="parTrans" cxnId="{FE29085C-005D-4CC4-BC53-C458D3AB4AF5}">
      <dgm:prSet/>
      <dgm:spPr/>
      <dgm:t>
        <a:bodyPr/>
        <a:lstStyle/>
        <a:p>
          <a:endParaRPr lang="en-IL"/>
        </a:p>
      </dgm:t>
    </dgm:pt>
    <dgm:pt modelId="{D08E3D20-95B7-4770-80C4-F2AB766DD730}" type="sibTrans" cxnId="{FE29085C-005D-4CC4-BC53-C458D3AB4AF5}">
      <dgm:prSet/>
      <dgm:spPr/>
      <dgm:t>
        <a:bodyPr/>
        <a:lstStyle/>
        <a:p>
          <a:endParaRPr lang="en-IL"/>
        </a:p>
      </dgm:t>
    </dgm:pt>
    <dgm:pt modelId="{BE0C9A35-C424-4E65-9E49-6819C388433C}">
      <dgm:prSet phldrT="[Text]"/>
      <dgm:spPr/>
      <dgm:t>
        <a:bodyPr/>
        <a:lstStyle/>
        <a:p>
          <a:r>
            <a:rPr lang="en-US" dirty="0" err="1"/>
            <a:t>Bishul</a:t>
          </a:r>
          <a:r>
            <a:rPr lang="en-US" dirty="0"/>
            <a:t> as a binary chemical process</a:t>
          </a:r>
          <a:endParaRPr lang="en-IL" dirty="0"/>
        </a:p>
      </dgm:t>
    </dgm:pt>
    <dgm:pt modelId="{F0C86D31-934F-4F97-BA05-981C7897A6CC}" type="parTrans" cxnId="{612318F0-C061-4C52-A613-9544B49B83ED}">
      <dgm:prSet/>
      <dgm:spPr/>
      <dgm:t>
        <a:bodyPr/>
        <a:lstStyle/>
        <a:p>
          <a:endParaRPr lang="en-IL"/>
        </a:p>
      </dgm:t>
    </dgm:pt>
    <dgm:pt modelId="{6FED66A6-F7A3-48CC-8327-00B36F96D790}" type="sibTrans" cxnId="{612318F0-C061-4C52-A613-9544B49B83ED}">
      <dgm:prSet/>
      <dgm:spPr/>
      <dgm:t>
        <a:bodyPr/>
        <a:lstStyle/>
        <a:p>
          <a:endParaRPr lang="en-IL"/>
        </a:p>
      </dgm:t>
    </dgm:pt>
    <dgm:pt modelId="{043BCC95-0DD5-46CF-9311-14988268A0FE}">
      <dgm:prSet phldrT="[Text]"/>
      <dgm:spPr/>
      <dgm:t>
        <a:bodyPr/>
        <a:lstStyle/>
        <a:p>
          <a:r>
            <a:rPr lang="en-US" dirty="0"/>
            <a:t>Making food (more) Edible </a:t>
          </a:r>
          <a:endParaRPr lang="en-IL" dirty="0"/>
        </a:p>
      </dgm:t>
    </dgm:pt>
    <dgm:pt modelId="{88EA1C94-4682-4177-ADE7-380551ABD075}" type="parTrans" cxnId="{1B06BB3E-D64F-487D-943B-FF838D1FC17C}">
      <dgm:prSet/>
      <dgm:spPr/>
      <dgm:t>
        <a:bodyPr/>
        <a:lstStyle/>
        <a:p>
          <a:endParaRPr lang="en-IL"/>
        </a:p>
      </dgm:t>
    </dgm:pt>
    <dgm:pt modelId="{69C0F4BA-B8E0-4F83-8E45-472177485C69}" type="sibTrans" cxnId="{1B06BB3E-D64F-487D-943B-FF838D1FC17C}">
      <dgm:prSet/>
      <dgm:spPr/>
      <dgm:t>
        <a:bodyPr/>
        <a:lstStyle/>
        <a:p>
          <a:endParaRPr lang="en-IL"/>
        </a:p>
      </dgm:t>
    </dgm:pt>
    <dgm:pt modelId="{4CEEE8E5-337C-427A-853E-FAF3FF6A53E0}">
      <dgm:prSet phldrT="[Text]"/>
      <dgm:spPr/>
      <dgm:t>
        <a:bodyPr/>
        <a:lstStyle/>
        <a:p>
          <a:r>
            <a:rPr lang="en-US" dirty="0"/>
            <a:t>Apples are completely edible already (</a:t>
          </a:r>
          <a:r>
            <a:rPr lang="en-US" b="1" u="sng" dirty="0"/>
            <a:t>Rambam</a:t>
          </a:r>
          <a:r>
            <a:rPr lang="en-US" dirty="0"/>
            <a:t>)</a:t>
          </a:r>
          <a:endParaRPr lang="en-IL" dirty="0"/>
        </a:p>
      </dgm:t>
    </dgm:pt>
    <dgm:pt modelId="{FDC27DAB-527B-4D54-AE1E-4722D48D5DF5}" type="parTrans" cxnId="{FDF7E7EF-AFFB-4490-967C-68AE9B2611CA}">
      <dgm:prSet/>
      <dgm:spPr/>
      <dgm:t>
        <a:bodyPr/>
        <a:lstStyle/>
        <a:p>
          <a:endParaRPr lang="en-IL"/>
        </a:p>
      </dgm:t>
    </dgm:pt>
    <dgm:pt modelId="{90343D55-56BB-493C-8706-E7B3AD24F602}" type="sibTrans" cxnId="{FDF7E7EF-AFFB-4490-967C-68AE9B2611CA}">
      <dgm:prSet/>
      <dgm:spPr/>
      <dgm:t>
        <a:bodyPr/>
        <a:lstStyle/>
        <a:p>
          <a:endParaRPr lang="en-IL"/>
        </a:p>
      </dgm:t>
    </dgm:pt>
    <dgm:pt modelId="{CA81CE0D-2414-47F7-8132-2801643A7844}">
      <dgm:prSet phldrT="[Text]"/>
      <dgm:spPr/>
      <dgm:t>
        <a:bodyPr/>
        <a:lstStyle/>
        <a:p>
          <a:r>
            <a:rPr lang="en-US" dirty="0"/>
            <a:t>Creating food</a:t>
          </a:r>
          <a:endParaRPr lang="en-IL" dirty="0"/>
        </a:p>
      </dgm:t>
    </dgm:pt>
    <dgm:pt modelId="{C9FF0887-4D58-4199-AB83-4BD9B639A24A}" type="parTrans" cxnId="{8AEDDB50-B698-4F0E-9761-507B76AE1BB4}">
      <dgm:prSet/>
      <dgm:spPr/>
      <dgm:t>
        <a:bodyPr/>
        <a:lstStyle/>
        <a:p>
          <a:endParaRPr lang="en-IL"/>
        </a:p>
      </dgm:t>
    </dgm:pt>
    <dgm:pt modelId="{BC709611-5ED5-45BD-A102-01ACF474BCEC}" type="sibTrans" cxnId="{8AEDDB50-B698-4F0E-9761-507B76AE1BB4}">
      <dgm:prSet/>
      <dgm:spPr/>
      <dgm:t>
        <a:bodyPr/>
        <a:lstStyle/>
        <a:p>
          <a:endParaRPr lang="en-IL"/>
        </a:p>
      </dgm:t>
    </dgm:pt>
    <dgm:pt modelId="{FAD043C8-A0FE-44E4-B8F3-3C883FC26578}">
      <dgm:prSet phldrT="[Text]"/>
      <dgm:spPr/>
      <dgm:t>
        <a:bodyPr/>
        <a:lstStyle/>
        <a:p>
          <a:r>
            <a:rPr lang="en-US" dirty="0"/>
            <a:t>Riva- Cooking makes it sweeter</a:t>
          </a:r>
          <a:endParaRPr lang="en-IL" dirty="0"/>
        </a:p>
      </dgm:t>
    </dgm:pt>
    <dgm:pt modelId="{8F8E277F-0E5F-45C7-9C3A-8C9DB0F2814C}" type="parTrans" cxnId="{DD5439C1-242B-45AC-91FF-59BAE3A8F86C}">
      <dgm:prSet/>
      <dgm:spPr/>
      <dgm:t>
        <a:bodyPr/>
        <a:lstStyle/>
        <a:p>
          <a:endParaRPr lang="en-IL"/>
        </a:p>
      </dgm:t>
    </dgm:pt>
    <dgm:pt modelId="{82A2D4D7-12AA-4E65-8CCC-E23C561DA3F2}" type="sibTrans" cxnId="{DD5439C1-242B-45AC-91FF-59BAE3A8F86C}">
      <dgm:prSet/>
      <dgm:spPr/>
      <dgm:t>
        <a:bodyPr/>
        <a:lstStyle/>
        <a:p>
          <a:endParaRPr lang="en-IL"/>
        </a:p>
      </dgm:t>
    </dgm:pt>
    <dgm:pt modelId="{9C20F85D-24D7-4408-B308-130C5C978A34}">
      <dgm:prSet phldrT="[Text]"/>
      <dgm:spPr/>
      <dgm:t>
        <a:bodyPr/>
        <a:lstStyle/>
        <a:p>
          <a:r>
            <a:rPr lang="en-US" dirty="0"/>
            <a:t>And it hasn’t undergone </a:t>
          </a:r>
          <a:r>
            <a:rPr lang="en-US" dirty="0" err="1"/>
            <a:t>bishul</a:t>
          </a:r>
          <a:r>
            <a:rPr lang="en-US" dirty="0"/>
            <a:t> yet</a:t>
          </a:r>
          <a:endParaRPr lang="en-IL" dirty="0"/>
        </a:p>
      </dgm:t>
    </dgm:pt>
    <dgm:pt modelId="{058709A4-8FD5-4DD6-9FE3-2D529DB3D500}" type="parTrans" cxnId="{5CDE1FA2-EC3B-4E29-9EDD-F0D23ED8B841}">
      <dgm:prSet/>
      <dgm:spPr/>
      <dgm:t>
        <a:bodyPr/>
        <a:lstStyle/>
        <a:p>
          <a:endParaRPr lang="en-IL"/>
        </a:p>
      </dgm:t>
    </dgm:pt>
    <dgm:pt modelId="{E5D94647-CF70-41D7-A7A6-2E7191A6D39D}" type="sibTrans" cxnId="{5CDE1FA2-EC3B-4E29-9EDD-F0D23ED8B841}">
      <dgm:prSet/>
      <dgm:spPr/>
      <dgm:t>
        <a:bodyPr/>
        <a:lstStyle/>
        <a:p>
          <a:endParaRPr lang="en-IL"/>
        </a:p>
      </dgm:t>
    </dgm:pt>
    <dgm:pt modelId="{3D10DE17-19EA-42D2-9284-5AB3703BA16F}">
      <dgm:prSet phldrT="[Text]"/>
      <dgm:spPr/>
      <dgm:t>
        <a:bodyPr/>
        <a:lstStyle/>
        <a:p>
          <a:r>
            <a:rPr lang="en-US" dirty="0"/>
            <a:t>It’s already food</a:t>
          </a:r>
          <a:endParaRPr lang="en-IL" dirty="0"/>
        </a:p>
      </dgm:t>
    </dgm:pt>
    <dgm:pt modelId="{66A081E9-0A8F-460E-9C21-49FC770E9702}" type="parTrans" cxnId="{6310DF85-7D38-4F89-9EC7-C79894326C25}">
      <dgm:prSet/>
      <dgm:spPr/>
      <dgm:t>
        <a:bodyPr/>
        <a:lstStyle/>
        <a:p>
          <a:endParaRPr lang="en-IL"/>
        </a:p>
      </dgm:t>
    </dgm:pt>
    <dgm:pt modelId="{7F068C35-9094-4407-B09D-0A8CAACAFEE2}" type="sibTrans" cxnId="{6310DF85-7D38-4F89-9EC7-C79894326C25}">
      <dgm:prSet/>
      <dgm:spPr/>
      <dgm:t>
        <a:bodyPr/>
        <a:lstStyle/>
        <a:p>
          <a:endParaRPr lang="en-IL"/>
        </a:p>
      </dgm:t>
    </dgm:pt>
    <dgm:pt modelId="{14115984-053D-442B-9B77-4A29D57FFC1B}" type="pres">
      <dgm:prSet presAssocID="{465853A5-92FB-49C0-86DA-948018734EA8}" presName="hierChild1" presStyleCnt="0">
        <dgm:presLayoutVars>
          <dgm:chPref val="1"/>
          <dgm:dir/>
          <dgm:animOne val="branch"/>
          <dgm:animLvl val="lvl"/>
          <dgm:resizeHandles/>
        </dgm:presLayoutVars>
      </dgm:prSet>
      <dgm:spPr/>
    </dgm:pt>
    <dgm:pt modelId="{302A2ADB-A1E7-41AC-A54F-8F96DEE0225C}" type="pres">
      <dgm:prSet presAssocID="{F60EA48D-FFDE-4100-BB41-CDDFC09C09D7}" presName="hierRoot1" presStyleCnt="0"/>
      <dgm:spPr/>
    </dgm:pt>
    <dgm:pt modelId="{A0A4EF56-C19F-4035-ADA4-BECD7A55BAD4}" type="pres">
      <dgm:prSet presAssocID="{F60EA48D-FFDE-4100-BB41-CDDFC09C09D7}" presName="composite" presStyleCnt="0"/>
      <dgm:spPr/>
    </dgm:pt>
    <dgm:pt modelId="{4C5DE153-C984-405A-8229-925C1A317A02}" type="pres">
      <dgm:prSet presAssocID="{F60EA48D-FFDE-4100-BB41-CDDFC09C09D7}" presName="background" presStyleLbl="node0" presStyleIdx="0" presStyleCnt="1"/>
      <dgm:spPr/>
    </dgm:pt>
    <dgm:pt modelId="{F9EAC340-0C93-4725-AF6E-24B6307702B8}" type="pres">
      <dgm:prSet presAssocID="{F60EA48D-FFDE-4100-BB41-CDDFC09C09D7}" presName="text" presStyleLbl="fgAcc0" presStyleIdx="0" presStyleCnt="1">
        <dgm:presLayoutVars>
          <dgm:chPref val="3"/>
        </dgm:presLayoutVars>
      </dgm:prSet>
      <dgm:spPr/>
    </dgm:pt>
    <dgm:pt modelId="{18CD4318-74B1-470E-8C15-2DBE79B38475}" type="pres">
      <dgm:prSet presAssocID="{F60EA48D-FFDE-4100-BB41-CDDFC09C09D7}" presName="hierChild2" presStyleCnt="0"/>
      <dgm:spPr/>
    </dgm:pt>
    <dgm:pt modelId="{3D59834C-E71D-4F56-B4E2-9D2EE661E76B}" type="pres">
      <dgm:prSet presAssocID="{5B62F5AA-7F30-4B56-9526-B57E532C72E4}" presName="Name10" presStyleLbl="parChTrans1D2" presStyleIdx="0" presStyleCnt="2"/>
      <dgm:spPr/>
    </dgm:pt>
    <dgm:pt modelId="{2C2698B7-3234-4CBE-98DA-CD074F2AC9EE}" type="pres">
      <dgm:prSet presAssocID="{A6A56C4B-664A-4A2D-803D-E189E2025150}" presName="hierRoot2" presStyleCnt="0"/>
      <dgm:spPr/>
    </dgm:pt>
    <dgm:pt modelId="{5F68BAD4-8093-494C-B440-02849D4CDE2B}" type="pres">
      <dgm:prSet presAssocID="{A6A56C4B-664A-4A2D-803D-E189E2025150}" presName="composite2" presStyleCnt="0"/>
      <dgm:spPr/>
    </dgm:pt>
    <dgm:pt modelId="{8D87BAA5-A6FC-4EAC-8C07-1EFFD087025E}" type="pres">
      <dgm:prSet presAssocID="{A6A56C4B-664A-4A2D-803D-E189E2025150}" presName="background2" presStyleLbl="node2" presStyleIdx="0" presStyleCnt="2"/>
      <dgm:spPr/>
    </dgm:pt>
    <dgm:pt modelId="{956320BE-EBF9-4691-AABF-7B6E0F41C264}" type="pres">
      <dgm:prSet presAssocID="{A6A56C4B-664A-4A2D-803D-E189E2025150}" presName="text2" presStyleLbl="fgAcc2" presStyleIdx="0" presStyleCnt="2">
        <dgm:presLayoutVars>
          <dgm:chPref val="3"/>
        </dgm:presLayoutVars>
      </dgm:prSet>
      <dgm:spPr/>
    </dgm:pt>
    <dgm:pt modelId="{5576E56C-D61A-4DA1-BF05-2A421DBAA3CF}" type="pres">
      <dgm:prSet presAssocID="{A6A56C4B-664A-4A2D-803D-E189E2025150}" presName="hierChild3" presStyleCnt="0"/>
      <dgm:spPr/>
    </dgm:pt>
    <dgm:pt modelId="{C8B7F18F-1AE6-4AC0-B10A-8D544A548C54}" type="pres">
      <dgm:prSet presAssocID="{1B03F181-9609-49DC-907B-27330331E587}" presName="Name17" presStyleLbl="parChTrans1D3" presStyleIdx="0" presStyleCnt="4"/>
      <dgm:spPr/>
    </dgm:pt>
    <dgm:pt modelId="{13502E35-6EE8-44F9-8D2D-25F7B7F5727D}" type="pres">
      <dgm:prSet presAssocID="{FCAAA423-9DD0-4DA4-A7FA-6C0D9246406D}" presName="hierRoot3" presStyleCnt="0"/>
      <dgm:spPr/>
    </dgm:pt>
    <dgm:pt modelId="{C72D50E6-7F51-47BD-8761-DE2078586023}" type="pres">
      <dgm:prSet presAssocID="{FCAAA423-9DD0-4DA4-A7FA-6C0D9246406D}" presName="composite3" presStyleCnt="0"/>
      <dgm:spPr/>
    </dgm:pt>
    <dgm:pt modelId="{E15428AF-6145-4FBD-8EA5-AE1DBFD245D3}" type="pres">
      <dgm:prSet presAssocID="{FCAAA423-9DD0-4DA4-A7FA-6C0D9246406D}" presName="background3" presStyleLbl="node3" presStyleIdx="0" presStyleCnt="4"/>
      <dgm:spPr/>
    </dgm:pt>
    <dgm:pt modelId="{2672DC36-AA9B-49FD-8B57-85690FFB05F2}" type="pres">
      <dgm:prSet presAssocID="{FCAAA423-9DD0-4DA4-A7FA-6C0D9246406D}" presName="text3" presStyleLbl="fgAcc3" presStyleIdx="0" presStyleCnt="4">
        <dgm:presLayoutVars>
          <dgm:chPref val="3"/>
        </dgm:presLayoutVars>
      </dgm:prSet>
      <dgm:spPr/>
    </dgm:pt>
    <dgm:pt modelId="{A145A723-BD01-4766-A0C2-0C396FB9626E}" type="pres">
      <dgm:prSet presAssocID="{FCAAA423-9DD0-4DA4-A7FA-6C0D9246406D}" presName="hierChild4" presStyleCnt="0"/>
      <dgm:spPr/>
    </dgm:pt>
    <dgm:pt modelId="{A1737198-FFE3-4B96-9D91-C15FEB033DEB}" type="pres">
      <dgm:prSet presAssocID="{8F8E277F-0E5F-45C7-9C3A-8C9DB0F2814C}" presName="Name23" presStyleLbl="parChTrans1D4" presStyleIdx="0" presStyleCnt="4"/>
      <dgm:spPr/>
    </dgm:pt>
    <dgm:pt modelId="{2EF0A9A6-EA5B-4D6B-A85A-AD9C55781C9C}" type="pres">
      <dgm:prSet presAssocID="{FAD043C8-A0FE-44E4-B8F3-3C883FC26578}" presName="hierRoot4" presStyleCnt="0"/>
      <dgm:spPr/>
    </dgm:pt>
    <dgm:pt modelId="{F84181F4-D2E5-41A3-9A0E-75FD64FFAF2E}" type="pres">
      <dgm:prSet presAssocID="{FAD043C8-A0FE-44E4-B8F3-3C883FC26578}" presName="composite4" presStyleCnt="0"/>
      <dgm:spPr/>
    </dgm:pt>
    <dgm:pt modelId="{F6A2FF4D-692C-4B66-9437-C38EE019198B}" type="pres">
      <dgm:prSet presAssocID="{FAD043C8-A0FE-44E4-B8F3-3C883FC26578}" presName="background4" presStyleLbl="node4" presStyleIdx="0" presStyleCnt="4"/>
      <dgm:spPr/>
    </dgm:pt>
    <dgm:pt modelId="{6B8B2303-0852-41B5-B4D7-9FCD51BD23D9}" type="pres">
      <dgm:prSet presAssocID="{FAD043C8-A0FE-44E4-B8F3-3C883FC26578}" presName="text4" presStyleLbl="fgAcc4" presStyleIdx="0" presStyleCnt="4">
        <dgm:presLayoutVars>
          <dgm:chPref val="3"/>
        </dgm:presLayoutVars>
      </dgm:prSet>
      <dgm:spPr/>
    </dgm:pt>
    <dgm:pt modelId="{9430375D-76CE-4E3A-80C4-C0AC383BAE7A}" type="pres">
      <dgm:prSet presAssocID="{FAD043C8-A0FE-44E4-B8F3-3C883FC26578}" presName="hierChild5" presStyleCnt="0"/>
      <dgm:spPr/>
    </dgm:pt>
    <dgm:pt modelId="{BFB74BB8-164E-42C6-ACEA-3041326BA8A2}" type="pres">
      <dgm:prSet presAssocID="{F0C86D31-934F-4F97-BA05-981C7897A6CC}" presName="Name17" presStyleLbl="parChTrans1D3" presStyleIdx="1" presStyleCnt="4"/>
      <dgm:spPr/>
    </dgm:pt>
    <dgm:pt modelId="{19C34A81-585E-4D36-A77C-A7DCA84C6669}" type="pres">
      <dgm:prSet presAssocID="{BE0C9A35-C424-4E65-9E49-6819C388433C}" presName="hierRoot3" presStyleCnt="0"/>
      <dgm:spPr/>
    </dgm:pt>
    <dgm:pt modelId="{132D7973-48EE-4302-8837-4B06700FCDAB}" type="pres">
      <dgm:prSet presAssocID="{BE0C9A35-C424-4E65-9E49-6819C388433C}" presName="composite3" presStyleCnt="0"/>
      <dgm:spPr/>
    </dgm:pt>
    <dgm:pt modelId="{5F453C5D-500D-49E8-B058-AC380DDC0F10}" type="pres">
      <dgm:prSet presAssocID="{BE0C9A35-C424-4E65-9E49-6819C388433C}" presName="background3" presStyleLbl="node3" presStyleIdx="1" presStyleCnt="4"/>
      <dgm:spPr/>
    </dgm:pt>
    <dgm:pt modelId="{A4407968-3B7D-4BF8-8284-57B68F84FC9D}" type="pres">
      <dgm:prSet presAssocID="{BE0C9A35-C424-4E65-9E49-6819C388433C}" presName="text3" presStyleLbl="fgAcc3" presStyleIdx="1" presStyleCnt="4">
        <dgm:presLayoutVars>
          <dgm:chPref val="3"/>
        </dgm:presLayoutVars>
      </dgm:prSet>
      <dgm:spPr/>
    </dgm:pt>
    <dgm:pt modelId="{61C1D684-5397-4E20-B412-A2ADBEC511D3}" type="pres">
      <dgm:prSet presAssocID="{BE0C9A35-C424-4E65-9E49-6819C388433C}" presName="hierChild4" presStyleCnt="0"/>
      <dgm:spPr/>
    </dgm:pt>
    <dgm:pt modelId="{BCB2451A-1424-48F7-99F9-00C7F6917E71}" type="pres">
      <dgm:prSet presAssocID="{058709A4-8FD5-4DD6-9FE3-2D529DB3D500}" presName="Name23" presStyleLbl="parChTrans1D4" presStyleIdx="1" presStyleCnt="4"/>
      <dgm:spPr/>
    </dgm:pt>
    <dgm:pt modelId="{2F42BF6F-5061-42F4-9B16-6BA66E41C2A8}" type="pres">
      <dgm:prSet presAssocID="{9C20F85D-24D7-4408-B308-130C5C978A34}" presName="hierRoot4" presStyleCnt="0"/>
      <dgm:spPr/>
    </dgm:pt>
    <dgm:pt modelId="{DC123EBB-3520-468B-A18D-935648C772C8}" type="pres">
      <dgm:prSet presAssocID="{9C20F85D-24D7-4408-B308-130C5C978A34}" presName="composite4" presStyleCnt="0"/>
      <dgm:spPr/>
    </dgm:pt>
    <dgm:pt modelId="{6CBF49D4-02D2-4E62-92D4-0B923B60D0E1}" type="pres">
      <dgm:prSet presAssocID="{9C20F85D-24D7-4408-B308-130C5C978A34}" presName="background4" presStyleLbl="node4" presStyleIdx="1" presStyleCnt="4"/>
      <dgm:spPr/>
    </dgm:pt>
    <dgm:pt modelId="{712BD93E-7F73-4752-B051-E4D0D9B4CB2E}" type="pres">
      <dgm:prSet presAssocID="{9C20F85D-24D7-4408-B308-130C5C978A34}" presName="text4" presStyleLbl="fgAcc4" presStyleIdx="1" presStyleCnt="4">
        <dgm:presLayoutVars>
          <dgm:chPref val="3"/>
        </dgm:presLayoutVars>
      </dgm:prSet>
      <dgm:spPr/>
    </dgm:pt>
    <dgm:pt modelId="{7AFD9D16-5DFD-4B9D-841E-B31FE3C4679B}" type="pres">
      <dgm:prSet presAssocID="{9C20F85D-24D7-4408-B308-130C5C978A34}" presName="hierChild5" presStyleCnt="0"/>
      <dgm:spPr/>
    </dgm:pt>
    <dgm:pt modelId="{470835D7-4871-4FF8-81CD-C63B794AF360}" type="pres">
      <dgm:prSet presAssocID="{0ABD4483-0BE7-4373-8063-114EB394F155}" presName="Name10" presStyleLbl="parChTrans1D2" presStyleIdx="1" presStyleCnt="2"/>
      <dgm:spPr/>
    </dgm:pt>
    <dgm:pt modelId="{BA3D2A9C-44BB-49D2-BAFD-EFA352AED96B}" type="pres">
      <dgm:prSet presAssocID="{66E93B91-9917-48F5-B2CA-3162A8F74D20}" presName="hierRoot2" presStyleCnt="0"/>
      <dgm:spPr/>
    </dgm:pt>
    <dgm:pt modelId="{A6F96383-BF0B-4DB9-B6C3-41FE8A26B15D}" type="pres">
      <dgm:prSet presAssocID="{66E93B91-9917-48F5-B2CA-3162A8F74D20}" presName="composite2" presStyleCnt="0"/>
      <dgm:spPr/>
    </dgm:pt>
    <dgm:pt modelId="{62781A40-1D09-43A5-BA54-A95A19AA3E0A}" type="pres">
      <dgm:prSet presAssocID="{66E93B91-9917-48F5-B2CA-3162A8F74D20}" presName="background2" presStyleLbl="node2" presStyleIdx="1" presStyleCnt="2"/>
      <dgm:spPr/>
    </dgm:pt>
    <dgm:pt modelId="{B084E4CC-4E6F-433D-B20E-9CBA5F3A0D1F}" type="pres">
      <dgm:prSet presAssocID="{66E93B91-9917-48F5-B2CA-3162A8F74D20}" presName="text2" presStyleLbl="fgAcc2" presStyleIdx="1" presStyleCnt="2">
        <dgm:presLayoutVars>
          <dgm:chPref val="3"/>
        </dgm:presLayoutVars>
      </dgm:prSet>
      <dgm:spPr/>
    </dgm:pt>
    <dgm:pt modelId="{673496DF-315E-479E-892A-C26F05503F16}" type="pres">
      <dgm:prSet presAssocID="{66E93B91-9917-48F5-B2CA-3162A8F74D20}" presName="hierChild3" presStyleCnt="0"/>
      <dgm:spPr/>
    </dgm:pt>
    <dgm:pt modelId="{73BCEAAE-9C00-42D6-BA44-2983615189A1}" type="pres">
      <dgm:prSet presAssocID="{88EA1C94-4682-4177-ADE7-380551ABD075}" presName="Name17" presStyleLbl="parChTrans1D3" presStyleIdx="2" presStyleCnt="4"/>
      <dgm:spPr/>
    </dgm:pt>
    <dgm:pt modelId="{0DF2AF2D-CC78-4A69-9680-0CE37F87E6FC}" type="pres">
      <dgm:prSet presAssocID="{043BCC95-0DD5-46CF-9311-14988268A0FE}" presName="hierRoot3" presStyleCnt="0"/>
      <dgm:spPr/>
    </dgm:pt>
    <dgm:pt modelId="{F347EC87-9E39-4C57-A27B-FC943409DF17}" type="pres">
      <dgm:prSet presAssocID="{043BCC95-0DD5-46CF-9311-14988268A0FE}" presName="composite3" presStyleCnt="0"/>
      <dgm:spPr/>
    </dgm:pt>
    <dgm:pt modelId="{08621407-747E-4AF3-A706-21EBE0FC4ACC}" type="pres">
      <dgm:prSet presAssocID="{043BCC95-0DD5-46CF-9311-14988268A0FE}" presName="background3" presStyleLbl="node3" presStyleIdx="2" presStyleCnt="4"/>
      <dgm:spPr/>
    </dgm:pt>
    <dgm:pt modelId="{7CAF4262-3362-4CD7-87AD-674C34510AC4}" type="pres">
      <dgm:prSet presAssocID="{043BCC95-0DD5-46CF-9311-14988268A0FE}" presName="text3" presStyleLbl="fgAcc3" presStyleIdx="2" presStyleCnt="4">
        <dgm:presLayoutVars>
          <dgm:chPref val="3"/>
        </dgm:presLayoutVars>
      </dgm:prSet>
      <dgm:spPr/>
    </dgm:pt>
    <dgm:pt modelId="{E4C78E5C-298D-47FC-AE83-E19C8CB6DFC7}" type="pres">
      <dgm:prSet presAssocID="{043BCC95-0DD5-46CF-9311-14988268A0FE}" presName="hierChild4" presStyleCnt="0"/>
      <dgm:spPr/>
    </dgm:pt>
    <dgm:pt modelId="{5EFE6134-7A1F-4224-8FD7-40431C6C6856}" type="pres">
      <dgm:prSet presAssocID="{FDC27DAB-527B-4D54-AE1E-4722D48D5DF5}" presName="Name23" presStyleLbl="parChTrans1D4" presStyleIdx="2" presStyleCnt="4"/>
      <dgm:spPr/>
    </dgm:pt>
    <dgm:pt modelId="{3FC12947-129D-4B27-BD2F-34A987BB82E6}" type="pres">
      <dgm:prSet presAssocID="{4CEEE8E5-337C-427A-853E-FAF3FF6A53E0}" presName="hierRoot4" presStyleCnt="0"/>
      <dgm:spPr/>
    </dgm:pt>
    <dgm:pt modelId="{70E9A335-BC98-4BB7-8396-7FA6F2EEF1C0}" type="pres">
      <dgm:prSet presAssocID="{4CEEE8E5-337C-427A-853E-FAF3FF6A53E0}" presName="composite4" presStyleCnt="0"/>
      <dgm:spPr/>
    </dgm:pt>
    <dgm:pt modelId="{829EA304-2A37-4A70-91FA-9E311CBBF087}" type="pres">
      <dgm:prSet presAssocID="{4CEEE8E5-337C-427A-853E-FAF3FF6A53E0}" presName="background4" presStyleLbl="node4" presStyleIdx="2" presStyleCnt="4"/>
      <dgm:spPr/>
    </dgm:pt>
    <dgm:pt modelId="{61A1FB70-9AB8-490B-A8EC-27F0704323B3}" type="pres">
      <dgm:prSet presAssocID="{4CEEE8E5-337C-427A-853E-FAF3FF6A53E0}" presName="text4" presStyleLbl="fgAcc4" presStyleIdx="2" presStyleCnt="4">
        <dgm:presLayoutVars>
          <dgm:chPref val="3"/>
        </dgm:presLayoutVars>
      </dgm:prSet>
      <dgm:spPr/>
    </dgm:pt>
    <dgm:pt modelId="{FBB9A67C-EB2B-47DD-A9A6-EF8DA99FADA6}" type="pres">
      <dgm:prSet presAssocID="{4CEEE8E5-337C-427A-853E-FAF3FF6A53E0}" presName="hierChild5" presStyleCnt="0"/>
      <dgm:spPr/>
    </dgm:pt>
    <dgm:pt modelId="{F0F4EFD4-CF11-4409-AA79-7B50A97331DC}" type="pres">
      <dgm:prSet presAssocID="{C9FF0887-4D58-4199-AB83-4BD9B639A24A}" presName="Name17" presStyleLbl="parChTrans1D3" presStyleIdx="3" presStyleCnt="4"/>
      <dgm:spPr/>
    </dgm:pt>
    <dgm:pt modelId="{E1C48369-0A17-4489-B4C0-DB7C06E2DE32}" type="pres">
      <dgm:prSet presAssocID="{CA81CE0D-2414-47F7-8132-2801643A7844}" presName="hierRoot3" presStyleCnt="0"/>
      <dgm:spPr/>
    </dgm:pt>
    <dgm:pt modelId="{2C586B8B-1400-4B3C-A9AD-BA355AB88247}" type="pres">
      <dgm:prSet presAssocID="{CA81CE0D-2414-47F7-8132-2801643A7844}" presName="composite3" presStyleCnt="0"/>
      <dgm:spPr/>
    </dgm:pt>
    <dgm:pt modelId="{FF51FA4F-82C5-4BA1-A731-915E2C6A1788}" type="pres">
      <dgm:prSet presAssocID="{CA81CE0D-2414-47F7-8132-2801643A7844}" presName="background3" presStyleLbl="node3" presStyleIdx="3" presStyleCnt="4"/>
      <dgm:spPr/>
    </dgm:pt>
    <dgm:pt modelId="{5A8D6469-9ACA-4D1E-971A-F391A6B9C3C2}" type="pres">
      <dgm:prSet presAssocID="{CA81CE0D-2414-47F7-8132-2801643A7844}" presName="text3" presStyleLbl="fgAcc3" presStyleIdx="3" presStyleCnt="4">
        <dgm:presLayoutVars>
          <dgm:chPref val="3"/>
        </dgm:presLayoutVars>
      </dgm:prSet>
      <dgm:spPr/>
    </dgm:pt>
    <dgm:pt modelId="{EB8DAE38-B277-4C0E-BE6D-AADF038A625D}" type="pres">
      <dgm:prSet presAssocID="{CA81CE0D-2414-47F7-8132-2801643A7844}" presName="hierChild4" presStyleCnt="0"/>
      <dgm:spPr/>
    </dgm:pt>
    <dgm:pt modelId="{ECE2E25C-73A5-4675-A3DA-D3341D1C1ED4}" type="pres">
      <dgm:prSet presAssocID="{66A081E9-0A8F-460E-9C21-49FC770E9702}" presName="Name23" presStyleLbl="parChTrans1D4" presStyleIdx="3" presStyleCnt="4"/>
      <dgm:spPr/>
    </dgm:pt>
    <dgm:pt modelId="{E6358EF8-FA3E-46C5-8006-27E698D0D9FB}" type="pres">
      <dgm:prSet presAssocID="{3D10DE17-19EA-42D2-9284-5AB3703BA16F}" presName="hierRoot4" presStyleCnt="0"/>
      <dgm:spPr/>
    </dgm:pt>
    <dgm:pt modelId="{2CCA8671-CDE0-4487-A870-DACEBD4550CD}" type="pres">
      <dgm:prSet presAssocID="{3D10DE17-19EA-42D2-9284-5AB3703BA16F}" presName="composite4" presStyleCnt="0"/>
      <dgm:spPr/>
    </dgm:pt>
    <dgm:pt modelId="{F6031EE3-2E6D-4DAA-B931-1CC57511F180}" type="pres">
      <dgm:prSet presAssocID="{3D10DE17-19EA-42D2-9284-5AB3703BA16F}" presName="background4" presStyleLbl="node4" presStyleIdx="3" presStyleCnt="4"/>
      <dgm:spPr/>
    </dgm:pt>
    <dgm:pt modelId="{87A8DD5A-0C50-46ED-BDD9-97D9D3CE7683}" type="pres">
      <dgm:prSet presAssocID="{3D10DE17-19EA-42D2-9284-5AB3703BA16F}" presName="text4" presStyleLbl="fgAcc4" presStyleIdx="3" presStyleCnt="4">
        <dgm:presLayoutVars>
          <dgm:chPref val="3"/>
        </dgm:presLayoutVars>
      </dgm:prSet>
      <dgm:spPr/>
    </dgm:pt>
    <dgm:pt modelId="{C6B2307C-2AE1-401B-BE90-9F70A2040FCC}" type="pres">
      <dgm:prSet presAssocID="{3D10DE17-19EA-42D2-9284-5AB3703BA16F}" presName="hierChild5" presStyleCnt="0"/>
      <dgm:spPr/>
    </dgm:pt>
  </dgm:ptLst>
  <dgm:cxnLst>
    <dgm:cxn modelId="{92827A0A-E974-45A9-8FAA-AC56D69CF499}" type="presOf" srcId="{FCAAA423-9DD0-4DA4-A7FA-6C0D9246406D}" destId="{2672DC36-AA9B-49FD-8B57-85690FFB05F2}" srcOrd="0" destOrd="0" presId="urn:microsoft.com/office/officeart/2005/8/layout/hierarchy1"/>
    <dgm:cxn modelId="{4D622626-7F56-4F45-8FA7-E0C973DE1B27}" type="presOf" srcId="{8F8E277F-0E5F-45C7-9C3A-8C9DB0F2814C}" destId="{A1737198-FFE3-4B96-9D91-C15FEB033DEB}" srcOrd="0" destOrd="0" presId="urn:microsoft.com/office/officeart/2005/8/layout/hierarchy1"/>
    <dgm:cxn modelId="{DE33403C-7F3A-4DD9-A7B4-C62624A24113}" type="presOf" srcId="{66A081E9-0A8F-460E-9C21-49FC770E9702}" destId="{ECE2E25C-73A5-4675-A3DA-D3341D1C1ED4}" srcOrd="0" destOrd="0" presId="urn:microsoft.com/office/officeart/2005/8/layout/hierarchy1"/>
    <dgm:cxn modelId="{1B06BB3E-D64F-487D-943B-FF838D1FC17C}" srcId="{66E93B91-9917-48F5-B2CA-3162A8F74D20}" destId="{043BCC95-0DD5-46CF-9311-14988268A0FE}" srcOrd="0" destOrd="0" parTransId="{88EA1C94-4682-4177-ADE7-380551ABD075}" sibTransId="{69C0F4BA-B8E0-4F83-8E45-472177485C69}"/>
    <dgm:cxn modelId="{FE29085C-005D-4CC4-BC53-C458D3AB4AF5}" srcId="{F60EA48D-FFDE-4100-BB41-CDDFC09C09D7}" destId="{66E93B91-9917-48F5-B2CA-3162A8F74D20}" srcOrd="1" destOrd="0" parTransId="{0ABD4483-0BE7-4373-8063-114EB394F155}" sibTransId="{D08E3D20-95B7-4770-80C4-F2AB766DD730}"/>
    <dgm:cxn modelId="{1239035F-0538-4AF3-B4C0-33559E997B3B}" type="presOf" srcId="{F60EA48D-FFDE-4100-BB41-CDDFC09C09D7}" destId="{F9EAC340-0C93-4725-AF6E-24B6307702B8}" srcOrd="0" destOrd="0" presId="urn:microsoft.com/office/officeart/2005/8/layout/hierarchy1"/>
    <dgm:cxn modelId="{60528964-9AAA-43E7-91C4-E7F8A80B4F74}" type="presOf" srcId="{FAD043C8-A0FE-44E4-B8F3-3C883FC26578}" destId="{6B8B2303-0852-41B5-B4D7-9FCD51BD23D9}" srcOrd="0" destOrd="0" presId="urn:microsoft.com/office/officeart/2005/8/layout/hierarchy1"/>
    <dgm:cxn modelId="{E35D1265-45DC-4F84-8F4F-D05D9ED6A8F8}" type="presOf" srcId="{F0C86D31-934F-4F97-BA05-981C7897A6CC}" destId="{BFB74BB8-164E-42C6-ACEA-3041326BA8A2}" srcOrd="0" destOrd="0" presId="urn:microsoft.com/office/officeart/2005/8/layout/hierarchy1"/>
    <dgm:cxn modelId="{6328966F-5F6F-4C49-9A73-280C0CA63204}" type="presOf" srcId="{88EA1C94-4682-4177-ADE7-380551ABD075}" destId="{73BCEAAE-9C00-42D6-BA44-2983615189A1}" srcOrd="0" destOrd="0" presId="urn:microsoft.com/office/officeart/2005/8/layout/hierarchy1"/>
    <dgm:cxn modelId="{8AEDDB50-B698-4F0E-9761-507B76AE1BB4}" srcId="{66E93B91-9917-48F5-B2CA-3162A8F74D20}" destId="{CA81CE0D-2414-47F7-8132-2801643A7844}" srcOrd="1" destOrd="0" parTransId="{C9FF0887-4D58-4199-AB83-4BD9B639A24A}" sibTransId="{BC709611-5ED5-45BD-A102-01ACF474BCEC}"/>
    <dgm:cxn modelId="{08F60971-55C3-4BD9-89D0-683D214AE18C}" type="presOf" srcId="{1B03F181-9609-49DC-907B-27330331E587}" destId="{C8B7F18F-1AE6-4AC0-B10A-8D544A548C54}" srcOrd="0" destOrd="0" presId="urn:microsoft.com/office/officeart/2005/8/layout/hierarchy1"/>
    <dgm:cxn modelId="{C8A0F772-3FC5-4030-9F1F-819677C00C9B}" type="presOf" srcId="{5B62F5AA-7F30-4B56-9526-B57E532C72E4}" destId="{3D59834C-E71D-4F56-B4E2-9D2EE661E76B}" srcOrd="0" destOrd="0" presId="urn:microsoft.com/office/officeart/2005/8/layout/hierarchy1"/>
    <dgm:cxn modelId="{2DE15153-6BA5-4251-B1D1-BBD7D0A009F7}" type="presOf" srcId="{4CEEE8E5-337C-427A-853E-FAF3FF6A53E0}" destId="{61A1FB70-9AB8-490B-A8EC-27F0704323B3}" srcOrd="0" destOrd="0" presId="urn:microsoft.com/office/officeart/2005/8/layout/hierarchy1"/>
    <dgm:cxn modelId="{5CB5D881-4B88-4751-99FE-FA4D628D068A}" type="presOf" srcId="{FDC27DAB-527B-4D54-AE1E-4722D48D5DF5}" destId="{5EFE6134-7A1F-4224-8FD7-40431C6C6856}" srcOrd="0" destOrd="0" presId="urn:microsoft.com/office/officeart/2005/8/layout/hierarchy1"/>
    <dgm:cxn modelId="{6310DF85-7D38-4F89-9EC7-C79894326C25}" srcId="{CA81CE0D-2414-47F7-8132-2801643A7844}" destId="{3D10DE17-19EA-42D2-9284-5AB3703BA16F}" srcOrd="0" destOrd="0" parTransId="{66A081E9-0A8F-460E-9C21-49FC770E9702}" sibTransId="{7F068C35-9094-4407-B09D-0A8CAACAFEE2}"/>
    <dgm:cxn modelId="{89763C8D-20ED-4278-A3E5-4B0643A0466E}" type="presOf" srcId="{C9FF0887-4D58-4199-AB83-4BD9B639A24A}" destId="{F0F4EFD4-CF11-4409-AA79-7B50A97331DC}" srcOrd="0" destOrd="0" presId="urn:microsoft.com/office/officeart/2005/8/layout/hierarchy1"/>
    <dgm:cxn modelId="{D5DCC095-CE04-449E-B21B-E3B5D69D27AC}" type="presOf" srcId="{A6A56C4B-664A-4A2D-803D-E189E2025150}" destId="{956320BE-EBF9-4691-AABF-7B6E0F41C264}" srcOrd="0" destOrd="0" presId="urn:microsoft.com/office/officeart/2005/8/layout/hierarchy1"/>
    <dgm:cxn modelId="{7115139B-8FE2-4B36-990C-7436F4BD7DC4}" srcId="{F60EA48D-FFDE-4100-BB41-CDDFC09C09D7}" destId="{A6A56C4B-664A-4A2D-803D-E189E2025150}" srcOrd="0" destOrd="0" parTransId="{5B62F5AA-7F30-4B56-9526-B57E532C72E4}" sibTransId="{957D7197-4A48-475C-879D-3E00C9E772D0}"/>
    <dgm:cxn modelId="{5CDE1FA2-EC3B-4E29-9EDD-F0D23ED8B841}" srcId="{BE0C9A35-C424-4E65-9E49-6819C388433C}" destId="{9C20F85D-24D7-4408-B308-130C5C978A34}" srcOrd="0" destOrd="0" parTransId="{058709A4-8FD5-4DD6-9FE3-2D529DB3D500}" sibTransId="{E5D94647-CF70-41D7-A7A6-2E7191A6D39D}"/>
    <dgm:cxn modelId="{F31D27B4-AFF8-4394-AEC0-3D84E1C9D1CF}" srcId="{A6A56C4B-664A-4A2D-803D-E189E2025150}" destId="{FCAAA423-9DD0-4DA4-A7FA-6C0D9246406D}" srcOrd="0" destOrd="0" parTransId="{1B03F181-9609-49DC-907B-27330331E587}" sibTransId="{105DE6A1-7D90-472D-86DC-CBFC9FE4D012}"/>
    <dgm:cxn modelId="{A97C1DB9-166D-4AAE-AEAB-5E6E845651C7}" type="presOf" srcId="{0ABD4483-0BE7-4373-8063-114EB394F155}" destId="{470835D7-4871-4FF8-81CD-C63B794AF360}" srcOrd="0" destOrd="0" presId="urn:microsoft.com/office/officeart/2005/8/layout/hierarchy1"/>
    <dgm:cxn modelId="{8BBC6AB9-30AE-474C-A81D-E439587923AC}" type="presOf" srcId="{BE0C9A35-C424-4E65-9E49-6819C388433C}" destId="{A4407968-3B7D-4BF8-8284-57B68F84FC9D}" srcOrd="0" destOrd="0" presId="urn:microsoft.com/office/officeart/2005/8/layout/hierarchy1"/>
    <dgm:cxn modelId="{0A04DFB9-D906-4C28-9043-7E2B5E693F39}" type="presOf" srcId="{043BCC95-0DD5-46CF-9311-14988268A0FE}" destId="{7CAF4262-3362-4CD7-87AD-674C34510AC4}" srcOrd="0" destOrd="0" presId="urn:microsoft.com/office/officeart/2005/8/layout/hierarchy1"/>
    <dgm:cxn modelId="{DD5439C1-242B-45AC-91FF-59BAE3A8F86C}" srcId="{FCAAA423-9DD0-4DA4-A7FA-6C0D9246406D}" destId="{FAD043C8-A0FE-44E4-B8F3-3C883FC26578}" srcOrd="0" destOrd="0" parTransId="{8F8E277F-0E5F-45C7-9C3A-8C9DB0F2814C}" sibTransId="{82A2D4D7-12AA-4E65-8CCC-E23C561DA3F2}"/>
    <dgm:cxn modelId="{5E87BEC7-CBB4-4363-BD16-4CFCD0AE06D3}" type="presOf" srcId="{058709A4-8FD5-4DD6-9FE3-2D529DB3D500}" destId="{BCB2451A-1424-48F7-99F9-00C7F6917E71}" srcOrd="0" destOrd="0" presId="urn:microsoft.com/office/officeart/2005/8/layout/hierarchy1"/>
    <dgm:cxn modelId="{E9202BD1-D687-4979-A206-EC55CEAA4869}" type="presOf" srcId="{CA81CE0D-2414-47F7-8132-2801643A7844}" destId="{5A8D6469-9ACA-4D1E-971A-F391A6B9C3C2}" srcOrd="0" destOrd="0" presId="urn:microsoft.com/office/officeart/2005/8/layout/hierarchy1"/>
    <dgm:cxn modelId="{E38ADCD2-B6CE-434D-9828-2E628FD2ABAB}" srcId="{465853A5-92FB-49C0-86DA-948018734EA8}" destId="{F60EA48D-FFDE-4100-BB41-CDDFC09C09D7}" srcOrd="0" destOrd="0" parTransId="{035A3FBE-8B6A-419C-A1E5-3B7648CBF32C}" sibTransId="{9149B0C1-97F9-426A-8A66-006A15675869}"/>
    <dgm:cxn modelId="{578769E2-2B67-4571-871A-A4584A8EC27B}" type="presOf" srcId="{465853A5-92FB-49C0-86DA-948018734EA8}" destId="{14115984-053D-442B-9B77-4A29D57FFC1B}" srcOrd="0" destOrd="0" presId="urn:microsoft.com/office/officeart/2005/8/layout/hierarchy1"/>
    <dgm:cxn modelId="{EE67E2EE-6559-46D5-A2C0-071D9C711D74}" type="presOf" srcId="{66E93B91-9917-48F5-B2CA-3162A8F74D20}" destId="{B084E4CC-4E6F-433D-B20E-9CBA5F3A0D1F}" srcOrd="0" destOrd="0" presId="urn:microsoft.com/office/officeart/2005/8/layout/hierarchy1"/>
    <dgm:cxn modelId="{FDF7E7EF-AFFB-4490-967C-68AE9B2611CA}" srcId="{043BCC95-0DD5-46CF-9311-14988268A0FE}" destId="{4CEEE8E5-337C-427A-853E-FAF3FF6A53E0}" srcOrd="0" destOrd="0" parTransId="{FDC27DAB-527B-4D54-AE1E-4722D48D5DF5}" sibTransId="{90343D55-56BB-493C-8706-E7B3AD24F602}"/>
    <dgm:cxn modelId="{612318F0-C061-4C52-A613-9544B49B83ED}" srcId="{A6A56C4B-664A-4A2D-803D-E189E2025150}" destId="{BE0C9A35-C424-4E65-9E49-6819C388433C}" srcOrd="1" destOrd="0" parTransId="{F0C86D31-934F-4F97-BA05-981C7897A6CC}" sibTransId="{6FED66A6-F7A3-48CC-8327-00B36F96D790}"/>
    <dgm:cxn modelId="{5EDE33F1-316D-41B3-BC4E-1403744A4E8B}" type="presOf" srcId="{3D10DE17-19EA-42D2-9284-5AB3703BA16F}" destId="{87A8DD5A-0C50-46ED-BDD9-97D9D3CE7683}" srcOrd="0" destOrd="0" presId="urn:microsoft.com/office/officeart/2005/8/layout/hierarchy1"/>
    <dgm:cxn modelId="{6CF363FB-434B-4FB3-B0F9-9C54F1B37773}" type="presOf" srcId="{9C20F85D-24D7-4408-B308-130C5C978A34}" destId="{712BD93E-7F73-4752-B051-E4D0D9B4CB2E}" srcOrd="0" destOrd="0" presId="urn:microsoft.com/office/officeart/2005/8/layout/hierarchy1"/>
    <dgm:cxn modelId="{3B9C9C7D-3E00-4705-A21D-D91B6D5BA3C1}" type="presParOf" srcId="{14115984-053D-442B-9B77-4A29D57FFC1B}" destId="{302A2ADB-A1E7-41AC-A54F-8F96DEE0225C}" srcOrd="0" destOrd="0" presId="urn:microsoft.com/office/officeart/2005/8/layout/hierarchy1"/>
    <dgm:cxn modelId="{893BBEAB-6E09-4DE0-9B19-56F183F44A97}" type="presParOf" srcId="{302A2ADB-A1E7-41AC-A54F-8F96DEE0225C}" destId="{A0A4EF56-C19F-4035-ADA4-BECD7A55BAD4}" srcOrd="0" destOrd="0" presId="urn:microsoft.com/office/officeart/2005/8/layout/hierarchy1"/>
    <dgm:cxn modelId="{52D0561D-F0DA-4E5F-85D6-324F49B6A9BF}" type="presParOf" srcId="{A0A4EF56-C19F-4035-ADA4-BECD7A55BAD4}" destId="{4C5DE153-C984-405A-8229-925C1A317A02}" srcOrd="0" destOrd="0" presId="urn:microsoft.com/office/officeart/2005/8/layout/hierarchy1"/>
    <dgm:cxn modelId="{4CAC5804-E035-4B93-AA69-99DA63CCFA8E}" type="presParOf" srcId="{A0A4EF56-C19F-4035-ADA4-BECD7A55BAD4}" destId="{F9EAC340-0C93-4725-AF6E-24B6307702B8}" srcOrd="1" destOrd="0" presId="urn:microsoft.com/office/officeart/2005/8/layout/hierarchy1"/>
    <dgm:cxn modelId="{9423A1E8-0FF1-4785-A747-C4732E28E3E6}" type="presParOf" srcId="{302A2ADB-A1E7-41AC-A54F-8F96DEE0225C}" destId="{18CD4318-74B1-470E-8C15-2DBE79B38475}" srcOrd="1" destOrd="0" presId="urn:microsoft.com/office/officeart/2005/8/layout/hierarchy1"/>
    <dgm:cxn modelId="{B346B98B-71DD-4572-9B15-FCF213F0CE9A}" type="presParOf" srcId="{18CD4318-74B1-470E-8C15-2DBE79B38475}" destId="{3D59834C-E71D-4F56-B4E2-9D2EE661E76B}" srcOrd="0" destOrd="0" presId="urn:microsoft.com/office/officeart/2005/8/layout/hierarchy1"/>
    <dgm:cxn modelId="{8B21C3F7-E418-4262-8D15-921B5B9FF9E5}" type="presParOf" srcId="{18CD4318-74B1-470E-8C15-2DBE79B38475}" destId="{2C2698B7-3234-4CBE-98DA-CD074F2AC9EE}" srcOrd="1" destOrd="0" presId="urn:microsoft.com/office/officeart/2005/8/layout/hierarchy1"/>
    <dgm:cxn modelId="{3E2E55EB-3B6E-4FEF-AFBB-39CC678E714A}" type="presParOf" srcId="{2C2698B7-3234-4CBE-98DA-CD074F2AC9EE}" destId="{5F68BAD4-8093-494C-B440-02849D4CDE2B}" srcOrd="0" destOrd="0" presId="urn:microsoft.com/office/officeart/2005/8/layout/hierarchy1"/>
    <dgm:cxn modelId="{23904360-F359-46E7-895A-269F0FC0C719}" type="presParOf" srcId="{5F68BAD4-8093-494C-B440-02849D4CDE2B}" destId="{8D87BAA5-A6FC-4EAC-8C07-1EFFD087025E}" srcOrd="0" destOrd="0" presId="urn:microsoft.com/office/officeart/2005/8/layout/hierarchy1"/>
    <dgm:cxn modelId="{998C15F3-AF5D-47D3-AE54-22BD9DE6E080}" type="presParOf" srcId="{5F68BAD4-8093-494C-B440-02849D4CDE2B}" destId="{956320BE-EBF9-4691-AABF-7B6E0F41C264}" srcOrd="1" destOrd="0" presId="urn:microsoft.com/office/officeart/2005/8/layout/hierarchy1"/>
    <dgm:cxn modelId="{2C31405E-A045-4574-BF1A-1D01C2A0BDDB}" type="presParOf" srcId="{2C2698B7-3234-4CBE-98DA-CD074F2AC9EE}" destId="{5576E56C-D61A-4DA1-BF05-2A421DBAA3CF}" srcOrd="1" destOrd="0" presId="urn:microsoft.com/office/officeart/2005/8/layout/hierarchy1"/>
    <dgm:cxn modelId="{7212F89E-9F29-408C-A200-5CA4A4EA23FB}" type="presParOf" srcId="{5576E56C-D61A-4DA1-BF05-2A421DBAA3CF}" destId="{C8B7F18F-1AE6-4AC0-B10A-8D544A548C54}" srcOrd="0" destOrd="0" presId="urn:microsoft.com/office/officeart/2005/8/layout/hierarchy1"/>
    <dgm:cxn modelId="{3882C884-DC99-46C2-96DF-DE84D6B14396}" type="presParOf" srcId="{5576E56C-D61A-4DA1-BF05-2A421DBAA3CF}" destId="{13502E35-6EE8-44F9-8D2D-25F7B7F5727D}" srcOrd="1" destOrd="0" presId="urn:microsoft.com/office/officeart/2005/8/layout/hierarchy1"/>
    <dgm:cxn modelId="{BD84C34F-1407-4A51-A891-EDCE3FDF4E68}" type="presParOf" srcId="{13502E35-6EE8-44F9-8D2D-25F7B7F5727D}" destId="{C72D50E6-7F51-47BD-8761-DE2078586023}" srcOrd="0" destOrd="0" presId="urn:microsoft.com/office/officeart/2005/8/layout/hierarchy1"/>
    <dgm:cxn modelId="{012FA3AF-EC77-4309-9498-B799000D0C33}" type="presParOf" srcId="{C72D50E6-7F51-47BD-8761-DE2078586023}" destId="{E15428AF-6145-4FBD-8EA5-AE1DBFD245D3}" srcOrd="0" destOrd="0" presId="urn:microsoft.com/office/officeart/2005/8/layout/hierarchy1"/>
    <dgm:cxn modelId="{5DF9C903-6243-4FEA-B066-C3364DD95794}" type="presParOf" srcId="{C72D50E6-7F51-47BD-8761-DE2078586023}" destId="{2672DC36-AA9B-49FD-8B57-85690FFB05F2}" srcOrd="1" destOrd="0" presId="urn:microsoft.com/office/officeart/2005/8/layout/hierarchy1"/>
    <dgm:cxn modelId="{50737F39-566B-4DBD-860A-B84962B38F34}" type="presParOf" srcId="{13502E35-6EE8-44F9-8D2D-25F7B7F5727D}" destId="{A145A723-BD01-4766-A0C2-0C396FB9626E}" srcOrd="1" destOrd="0" presId="urn:microsoft.com/office/officeart/2005/8/layout/hierarchy1"/>
    <dgm:cxn modelId="{BB529CFE-28C9-4A91-A75B-3584213688F7}" type="presParOf" srcId="{A145A723-BD01-4766-A0C2-0C396FB9626E}" destId="{A1737198-FFE3-4B96-9D91-C15FEB033DEB}" srcOrd="0" destOrd="0" presId="urn:microsoft.com/office/officeart/2005/8/layout/hierarchy1"/>
    <dgm:cxn modelId="{EC62664C-3B7C-4DA4-AB7B-9491B8311B7A}" type="presParOf" srcId="{A145A723-BD01-4766-A0C2-0C396FB9626E}" destId="{2EF0A9A6-EA5B-4D6B-A85A-AD9C55781C9C}" srcOrd="1" destOrd="0" presId="urn:microsoft.com/office/officeart/2005/8/layout/hierarchy1"/>
    <dgm:cxn modelId="{E4F370C5-EE43-496F-A2D2-E35DCBB0D17B}" type="presParOf" srcId="{2EF0A9A6-EA5B-4D6B-A85A-AD9C55781C9C}" destId="{F84181F4-D2E5-41A3-9A0E-75FD64FFAF2E}" srcOrd="0" destOrd="0" presId="urn:microsoft.com/office/officeart/2005/8/layout/hierarchy1"/>
    <dgm:cxn modelId="{A8079168-BE2F-4776-9343-8CAA386DCDB0}" type="presParOf" srcId="{F84181F4-D2E5-41A3-9A0E-75FD64FFAF2E}" destId="{F6A2FF4D-692C-4B66-9437-C38EE019198B}" srcOrd="0" destOrd="0" presId="urn:microsoft.com/office/officeart/2005/8/layout/hierarchy1"/>
    <dgm:cxn modelId="{D76DACFF-7C42-43D9-A254-A41A96412679}" type="presParOf" srcId="{F84181F4-D2E5-41A3-9A0E-75FD64FFAF2E}" destId="{6B8B2303-0852-41B5-B4D7-9FCD51BD23D9}" srcOrd="1" destOrd="0" presId="urn:microsoft.com/office/officeart/2005/8/layout/hierarchy1"/>
    <dgm:cxn modelId="{C6F85972-2E36-41E1-9823-7A6E156117E7}" type="presParOf" srcId="{2EF0A9A6-EA5B-4D6B-A85A-AD9C55781C9C}" destId="{9430375D-76CE-4E3A-80C4-C0AC383BAE7A}" srcOrd="1" destOrd="0" presId="urn:microsoft.com/office/officeart/2005/8/layout/hierarchy1"/>
    <dgm:cxn modelId="{A3CA9D88-E04B-4334-8216-54D1D438873C}" type="presParOf" srcId="{5576E56C-D61A-4DA1-BF05-2A421DBAA3CF}" destId="{BFB74BB8-164E-42C6-ACEA-3041326BA8A2}" srcOrd="2" destOrd="0" presId="urn:microsoft.com/office/officeart/2005/8/layout/hierarchy1"/>
    <dgm:cxn modelId="{F5619099-5056-4366-AAEB-71E5A92D9BB6}" type="presParOf" srcId="{5576E56C-D61A-4DA1-BF05-2A421DBAA3CF}" destId="{19C34A81-585E-4D36-A77C-A7DCA84C6669}" srcOrd="3" destOrd="0" presId="urn:microsoft.com/office/officeart/2005/8/layout/hierarchy1"/>
    <dgm:cxn modelId="{41618DA6-1D96-4796-8777-6E42107F24C5}" type="presParOf" srcId="{19C34A81-585E-4D36-A77C-A7DCA84C6669}" destId="{132D7973-48EE-4302-8837-4B06700FCDAB}" srcOrd="0" destOrd="0" presId="urn:microsoft.com/office/officeart/2005/8/layout/hierarchy1"/>
    <dgm:cxn modelId="{48B5CA02-F233-47F1-884F-E47AEF86AA6E}" type="presParOf" srcId="{132D7973-48EE-4302-8837-4B06700FCDAB}" destId="{5F453C5D-500D-49E8-B058-AC380DDC0F10}" srcOrd="0" destOrd="0" presId="urn:microsoft.com/office/officeart/2005/8/layout/hierarchy1"/>
    <dgm:cxn modelId="{FF321D8C-FE7A-4501-A7F0-5F9519E5060A}" type="presParOf" srcId="{132D7973-48EE-4302-8837-4B06700FCDAB}" destId="{A4407968-3B7D-4BF8-8284-57B68F84FC9D}" srcOrd="1" destOrd="0" presId="urn:microsoft.com/office/officeart/2005/8/layout/hierarchy1"/>
    <dgm:cxn modelId="{AB9988E0-FA66-45B0-B048-ADDB3E22A495}" type="presParOf" srcId="{19C34A81-585E-4D36-A77C-A7DCA84C6669}" destId="{61C1D684-5397-4E20-B412-A2ADBEC511D3}" srcOrd="1" destOrd="0" presId="urn:microsoft.com/office/officeart/2005/8/layout/hierarchy1"/>
    <dgm:cxn modelId="{25C18A62-C1E0-468A-B9E9-55D71CF5A50F}" type="presParOf" srcId="{61C1D684-5397-4E20-B412-A2ADBEC511D3}" destId="{BCB2451A-1424-48F7-99F9-00C7F6917E71}" srcOrd="0" destOrd="0" presId="urn:microsoft.com/office/officeart/2005/8/layout/hierarchy1"/>
    <dgm:cxn modelId="{707FEEE8-0391-4A0A-90E5-28B9F9D72CAA}" type="presParOf" srcId="{61C1D684-5397-4E20-B412-A2ADBEC511D3}" destId="{2F42BF6F-5061-42F4-9B16-6BA66E41C2A8}" srcOrd="1" destOrd="0" presId="urn:microsoft.com/office/officeart/2005/8/layout/hierarchy1"/>
    <dgm:cxn modelId="{587FEC6B-D0BA-4DEE-81F3-782EEB72C2D6}" type="presParOf" srcId="{2F42BF6F-5061-42F4-9B16-6BA66E41C2A8}" destId="{DC123EBB-3520-468B-A18D-935648C772C8}" srcOrd="0" destOrd="0" presId="urn:microsoft.com/office/officeart/2005/8/layout/hierarchy1"/>
    <dgm:cxn modelId="{2D0B515A-1C05-4629-BE78-B26AD6550D4B}" type="presParOf" srcId="{DC123EBB-3520-468B-A18D-935648C772C8}" destId="{6CBF49D4-02D2-4E62-92D4-0B923B60D0E1}" srcOrd="0" destOrd="0" presId="urn:microsoft.com/office/officeart/2005/8/layout/hierarchy1"/>
    <dgm:cxn modelId="{2729E9E0-0B39-482D-8220-0BEDA24368E8}" type="presParOf" srcId="{DC123EBB-3520-468B-A18D-935648C772C8}" destId="{712BD93E-7F73-4752-B051-E4D0D9B4CB2E}" srcOrd="1" destOrd="0" presId="urn:microsoft.com/office/officeart/2005/8/layout/hierarchy1"/>
    <dgm:cxn modelId="{3AC04097-0391-466C-99EC-92189A919115}" type="presParOf" srcId="{2F42BF6F-5061-42F4-9B16-6BA66E41C2A8}" destId="{7AFD9D16-5DFD-4B9D-841E-B31FE3C4679B}" srcOrd="1" destOrd="0" presId="urn:microsoft.com/office/officeart/2005/8/layout/hierarchy1"/>
    <dgm:cxn modelId="{E1D1359D-A12B-40B6-9D49-E37AC6AF99D4}" type="presParOf" srcId="{18CD4318-74B1-470E-8C15-2DBE79B38475}" destId="{470835D7-4871-4FF8-81CD-C63B794AF360}" srcOrd="2" destOrd="0" presId="urn:microsoft.com/office/officeart/2005/8/layout/hierarchy1"/>
    <dgm:cxn modelId="{573725AA-CB5B-4248-BFEC-CF9586D80A33}" type="presParOf" srcId="{18CD4318-74B1-470E-8C15-2DBE79B38475}" destId="{BA3D2A9C-44BB-49D2-BAFD-EFA352AED96B}" srcOrd="3" destOrd="0" presId="urn:microsoft.com/office/officeart/2005/8/layout/hierarchy1"/>
    <dgm:cxn modelId="{0602F45E-E383-437E-BA4D-A23F1875BA9F}" type="presParOf" srcId="{BA3D2A9C-44BB-49D2-BAFD-EFA352AED96B}" destId="{A6F96383-BF0B-4DB9-B6C3-41FE8A26B15D}" srcOrd="0" destOrd="0" presId="urn:microsoft.com/office/officeart/2005/8/layout/hierarchy1"/>
    <dgm:cxn modelId="{47400938-30D4-4C54-AEF7-1D236006DBBD}" type="presParOf" srcId="{A6F96383-BF0B-4DB9-B6C3-41FE8A26B15D}" destId="{62781A40-1D09-43A5-BA54-A95A19AA3E0A}" srcOrd="0" destOrd="0" presId="urn:microsoft.com/office/officeart/2005/8/layout/hierarchy1"/>
    <dgm:cxn modelId="{65E00068-5CAC-4221-A6B1-1359A7E25C49}" type="presParOf" srcId="{A6F96383-BF0B-4DB9-B6C3-41FE8A26B15D}" destId="{B084E4CC-4E6F-433D-B20E-9CBA5F3A0D1F}" srcOrd="1" destOrd="0" presId="urn:microsoft.com/office/officeart/2005/8/layout/hierarchy1"/>
    <dgm:cxn modelId="{0E346330-1085-4CDC-92B9-0AF7C74592C1}" type="presParOf" srcId="{BA3D2A9C-44BB-49D2-BAFD-EFA352AED96B}" destId="{673496DF-315E-479E-892A-C26F05503F16}" srcOrd="1" destOrd="0" presId="urn:microsoft.com/office/officeart/2005/8/layout/hierarchy1"/>
    <dgm:cxn modelId="{B0C56020-00B0-40F0-8FC2-DC5CFFDEE73A}" type="presParOf" srcId="{673496DF-315E-479E-892A-C26F05503F16}" destId="{73BCEAAE-9C00-42D6-BA44-2983615189A1}" srcOrd="0" destOrd="0" presId="urn:microsoft.com/office/officeart/2005/8/layout/hierarchy1"/>
    <dgm:cxn modelId="{A3066B47-CCAB-4D64-828F-F4B1E2215876}" type="presParOf" srcId="{673496DF-315E-479E-892A-C26F05503F16}" destId="{0DF2AF2D-CC78-4A69-9680-0CE37F87E6FC}" srcOrd="1" destOrd="0" presId="urn:microsoft.com/office/officeart/2005/8/layout/hierarchy1"/>
    <dgm:cxn modelId="{1F7429AB-15DC-42B6-BA52-AD581294AF6D}" type="presParOf" srcId="{0DF2AF2D-CC78-4A69-9680-0CE37F87E6FC}" destId="{F347EC87-9E39-4C57-A27B-FC943409DF17}" srcOrd="0" destOrd="0" presId="urn:microsoft.com/office/officeart/2005/8/layout/hierarchy1"/>
    <dgm:cxn modelId="{0A886DB6-BA4A-4088-90A6-4271BC1D83D3}" type="presParOf" srcId="{F347EC87-9E39-4C57-A27B-FC943409DF17}" destId="{08621407-747E-4AF3-A706-21EBE0FC4ACC}" srcOrd="0" destOrd="0" presId="urn:microsoft.com/office/officeart/2005/8/layout/hierarchy1"/>
    <dgm:cxn modelId="{2EED961A-C656-43FC-8F26-86801EF1511C}" type="presParOf" srcId="{F347EC87-9E39-4C57-A27B-FC943409DF17}" destId="{7CAF4262-3362-4CD7-87AD-674C34510AC4}" srcOrd="1" destOrd="0" presId="urn:microsoft.com/office/officeart/2005/8/layout/hierarchy1"/>
    <dgm:cxn modelId="{83995757-2D83-42D9-A76E-3FB16A20B82F}" type="presParOf" srcId="{0DF2AF2D-CC78-4A69-9680-0CE37F87E6FC}" destId="{E4C78E5C-298D-47FC-AE83-E19C8CB6DFC7}" srcOrd="1" destOrd="0" presId="urn:microsoft.com/office/officeart/2005/8/layout/hierarchy1"/>
    <dgm:cxn modelId="{D9582887-FF49-4E8D-9C5D-DE88D35FFA42}" type="presParOf" srcId="{E4C78E5C-298D-47FC-AE83-E19C8CB6DFC7}" destId="{5EFE6134-7A1F-4224-8FD7-40431C6C6856}" srcOrd="0" destOrd="0" presId="urn:microsoft.com/office/officeart/2005/8/layout/hierarchy1"/>
    <dgm:cxn modelId="{DA21F0CA-AD4B-4F69-A891-F51836206A02}" type="presParOf" srcId="{E4C78E5C-298D-47FC-AE83-E19C8CB6DFC7}" destId="{3FC12947-129D-4B27-BD2F-34A987BB82E6}" srcOrd="1" destOrd="0" presId="urn:microsoft.com/office/officeart/2005/8/layout/hierarchy1"/>
    <dgm:cxn modelId="{A7851D69-993B-4902-8ECA-97717C94583A}" type="presParOf" srcId="{3FC12947-129D-4B27-BD2F-34A987BB82E6}" destId="{70E9A335-BC98-4BB7-8396-7FA6F2EEF1C0}" srcOrd="0" destOrd="0" presId="urn:microsoft.com/office/officeart/2005/8/layout/hierarchy1"/>
    <dgm:cxn modelId="{CAE43CC3-DD6C-468E-9D54-5A53C4472189}" type="presParOf" srcId="{70E9A335-BC98-4BB7-8396-7FA6F2EEF1C0}" destId="{829EA304-2A37-4A70-91FA-9E311CBBF087}" srcOrd="0" destOrd="0" presId="urn:microsoft.com/office/officeart/2005/8/layout/hierarchy1"/>
    <dgm:cxn modelId="{8BF18A3A-872B-438C-8481-31FC286B220B}" type="presParOf" srcId="{70E9A335-BC98-4BB7-8396-7FA6F2EEF1C0}" destId="{61A1FB70-9AB8-490B-A8EC-27F0704323B3}" srcOrd="1" destOrd="0" presId="urn:microsoft.com/office/officeart/2005/8/layout/hierarchy1"/>
    <dgm:cxn modelId="{137E118F-4794-4914-AD1F-4F5C3672707C}" type="presParOf" srcId="{3FC12947-129D-4B27-BD2F-34A987BB82E6}" destId="{FBB9A67C-EB2B-47DD-A9A6-EF8DA99FADA6}" srcOrd="1" destOrd="0" presId="urn:microsoft.com/office/officeart/2005/8/layout/hierarchy1"/>
    <dgm:cxn modelId="{4700F7DF-1C91-4969-9364-BA798C21B2DC}" type="presParOf" srcId="{673496DF-315E-479E-892A-C26F05503F16}" destId="{F0F4EFD4-CF11-4409-AA79-7B50A97331DC}" srcOrd="2" destOrd="0" presId="urn:microsoft.com/office/officeart/2005/8/layout/hierarchy1"/>
    <dgm:cxn modelId="{FCC87555-1E0A-4743-973D-FDA15C1730D2}" type="presParOf" srcId="{673496DF-315E-479E-892A-C26F05503F16}" destId="{E1C48369-0A17-4489-B4C0-DB7C06E2DE32}" srcOrd="3" destOrd="0" presId="urn:microsoft.com/office/officeart/2005/8/layout/hierarchy1"/>
    <dgm:cxn modelId="{2DB504D4-5147-46DA-92B9-D61678ABD145}" type="presParOf" srcId="{E1C48369-0A17-4489-B4C0-DB7C06E2DE32}" destId="{2C586B8B-1400-4B3C-A9AD-BA355AB88247}" srcOrd="0" destOrd="0" presId="urn:microsoft.com/office/officeart/2005/8/layout/hierarchy1"/>
    <dgm:cxn modelId="{4E4CFA86-D9C6-4103-85BC-329EE51C37FE}" type="presParOf" srcId="{2C586B8B-1400-4B3C-A9AD-BA355AB88247}" destId="{FF51FA4F-82C5-4BA1-A731-915E2C6A1788}" srcOrd="0" destOrd="0" presId="urn:microsoft.com/office/officeart/2005/8/layout/hierarchy1"/>
    <dgm:cxn modelId="{207D525A-B4EF-410B-8EB6-1CE2657007EB}" type="presParOf" srcId="{2C586B8B-1400-4B3C-A9AD-BA355AB88247}" destId="{5A8D6469-9ACA-4D1E-971A-F391A6B9C3C2}" srcOrd="1" destOrd="0" presId="urn:microsoft.com/office/officeart/2005/8/layout/hierarchy1"/>
    <dgm:cxn modelId="{3654073F-566F-4386-9FC1-C0F478DD0046}" type="presParOf" srcId="{E1C48369-0A17-4489-B4C0-DB7C06E2DE32}" destId="{EB8DAE38-B277-4C0E-BE6D-AADF038A625D}" srcOrd="1" destOrd="0" presId="urn:microsoft.com/office/officeart/2005/8/layout/hierarchy1"/>
    <dgm:cxn modelId="{AC041FFC-DFDE-4D0A-B4B5-F0FA01E301F8}" type="presParOf" srcId="{EB8DAE38-B277-4C0E-BE6D-AADF038A625D}" destId="{ECE2E25C-73A5-4675-A3DA-D3341D1C1ED4}" srcOrd="0" destOrd="0" presId="urn:microsoft.com/office/officeart/2005/8/layout/hierarchy1"/>
    <dgm:cxn modelId="{968465AF-6D15-4E8D-94E8-1731B7F9AE60}" type="presParOf" srcId="{EB8DAE38-B277-4C0E-BE6D-AADF038A625D}" destId="{E6358EF8-FA3E-46C5-8006-27E698D0D9FB}" srcOrd="1" destOrd="0" presId="urn:microsoft.com/office/officeart/2005/8/layout/hierarchy1"/>
    <dgm:cxn modelId="{D2A53C5B-A4C8-4769-B9B7-3B77D2995D2B}" type="presParOf" srcId="{E6358EF8-FA3E-46C5-8006-27E698D0D9FB}" destId="{2CCA8671-CDE0-4487-A870-DACEBD4550CD}" srcOrd="0" destOrd="0" presId="urn:microsoft.com/office/officeart/2005/8/layout/hierarchy1"/>
    <dgm:cxn modelId="{C08B0357-6138-4623-8A51-6E24585442E5}" type="presParOf" srcId="{2CCA8671-CDE0-4487-A870-DACEBD4550CD}" destId="{F6031EE3-2E6D-4DAA-B931-1CC57511F180}" srcOrd="0" destOrd="0" presId="urn:microsoft.com/office/officeart/2005/8/layout/hierarchy1"/>
    <dgm:cxn modelId="{7031716B-E1E1-4C6B-90C0-82180C97BC21}" type="presParOf" srcId="{2CCA8671-CDE0-4487-A870-DACEBD4550CD}" destId="{87A8DD5A-0C50-46ED-BDD9-97D9D3CE7683}" srcOrd="1" destOrd="0" presId="urn:microsoft.com/office/officeart/2005/8/layout/hierarchy1"/>
    <dgm:cxn modelId="{245D8129-CBC5-4EC7-B773-A7FDF385BFFD}" type="presParOf" srcId="{E6358EF8-FA3E-46C5-8006-27E698D0D9FB}" destId="{C6B2307C-2AE1-401B-BE90-9F70A2040FC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65853A5-92FB-49C0-86DA-948018734EA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F60EA48D-FFDE-4100-BB41-CDDFC09C09D7}">
      <dgm:prSet phldrT="[Text]"/>
      <dgm:spPr/>
      <dgm:t>
        <a:bodyPr/>
        <a:lstStyle/>
        <a:p>
          <a:r>
            <a:rPr lang="he-IL" dirty="0"/>
            <a:t>בישול אחר אפייה</a:t>
          </a:r>
          <a:endParaRPr lang="en-IL" dirty="0"/>
        </a:p>
      </dgm:t>
    </dgm:pt>
    <dgm:pt modelId="{035A3FBE-8B6A-419C-A1E5-3B7648CBF32C}" type="parTrans" cxnId="{E38ADCD2-B6CE-434D-9828-2E628FD2ABAB}">
      <dgm:prSet/>
      <dgm:spPr/>
      <dgm:t>
        <a:bodyPr/>
        <a:lstStyle/>
        <a:p>
          <a:endParaRPr lang="en-IL"/>
        </a:p>
      </dgm:t>
    </dgm:pt>
    <dgm:pt modelId="{9149B0C1-97F9-426A-8A66-006A15675869}" type="sibTrans" cxnId="{E38ADCD2-B6CE-434D-9828-2E628FD2ABAB}">
      <dgm:prSet/>
      <dgm:spPr/>
      <dgm:t>
        <a:bodyPr/>
        <a:lstStyle/>
        <a:p>
          <a:endParaRPr lang="en-IL"/>
        </a:p>
      </dgm:t>
    </dgm:pt>
    <dgm:pt modelId="{A6A56C4B-664A-4A2D-803D-E189E2025150}">
      <dgm:prSet phldrT="[Text]"/>
      <dgm:spPr/>
      <dgm:t>
        <a:bodyPr/>
        <a:lstStyle/>
        <a:p>
          <a:r>
            <a:rPr lang="he-IL" dirty="0"/>
            <a:t>יש בישול- יראים</a:t>
          </a:r>
          <a:endParaRPr lang="en-IL" dirty="0"/>
        </a:p>
      </dgm:t>
    </dgm:pt>
    <dgm:pt modelId="{5B62F5AA-7F30-4B56-9526-B57E532C72E4}" type="parTrans" cxnId="{7115139B-8FE2-4B36-990C-7436F4BD7DC4}">
      <dgm:prSet/>
      <dgm:spPr/>
      <dgm:t>
        <a:bodyPr/>
        <a:lstStyle/>
        <a:p>
          <a:endParaRPr lang="en-IL"/>
        </a:p>
      </dgm:t>
    </dgm:pt>
    <dgm:pt modelId="{957D7197-4A48-475C-879D-3E00C9E772D0}" type="sibTrans" cxnId="{7115139B-8FE2-4B36-990C-7436F4BD7DC4}">
      <dgm:prSet/>
      <dgm:spPr/>
      <dgm:t>
        <a:bodyPr/>
        <a:lstStyle/>
        <a:p>
          <a:endParaRPr lang="en-IL"/>
        </a:p>
      </dgm:t>
    </dgm:pt>
    <dgm:pt modelId="{FCAAA423-9DD0-4DA4-A7FA-6C0D9246406D}">
      <dgm:prSet phldrT="[Text]"/>
      <dgm:spPr/>
      <dgm:t>
        <a:bodyPr/>
        <a:lstStyle/>
        <a:p>
          <a:r>
            <a:rPr lang="en-US" dirty="0"/>
            <a:t>Improving food through heat</a:t>
          </a:r>
          <a:endParaRPr lang="en-IL" dirty="0"/>
        </a:p>
      </dgm:t>
    </dgm:pt>
    <dgm:pt modelId="{1B03F181-9609-49DC-907B-27330331E587}" type="parTrans" cxnId="{F31D27B4-AFF8-4394-AEC0-3D84E1C9D1CF}">
      <dgm:prSet/>
      <dgm:spPr/>
      <dgm:t>
        <a:bodyPr/>
        <a:lstStyle/>
        <a:p>
          <a:endParaRPr lang="en-IL"/>
        </a:p>
      </dgm:t>
    </dgm:pt>
    <dgm:pt modelId="{105DE6A1-7D90-472D-86DC-CBFC9FE4D012}" type="sibTrans" cxnId="{F31D27B4-AFF8-4394-AEC0-3D84E1C9D1CF}">
      <dgm:prSet/>
      <dgm:spPr/>
      <dgm:t>
        <a:bodyPr/>
        <a:lstStyle/>
        <a:p>
          <a:endParaRPr lang="en-IL"/>
        </a:p>
      </dgm:t>
    </dgm:pt>
    <dgm:pt modelId="{66E93B91-9917-48F5-B2CA-3162A8F74D20}">
      <dgm:prSet phldrT="[Text]"/>
      <dgm:spPr/>
      <dgm:t>
        <a:bodyPr/>
        <a:lstStyle/>
        <a:p>
          <a:r>
            <a:rPr lang="he-IL" dirty="0"/>
            <a:t>אין בישול</a:t>
          </a:r>
          <a:endParaRPr lang="en-IL" dirty="0"/>
        </a:p>
      </dgm:t>
    </dgm:pt>
    <dgm:pt modelId="{0ABD4483-0BE7-4373-8063-114EB394F155}" type="parTrans" cxnId="{FE29085C-005D-4CC4-BC53-C458D3AB4AF5}">
      <dgm:prSet/>
      <dgm:spPr/>
      <dgm:t>
        <a:bodyPr/>
        <a:lstStyle/>
        <a:p>
          <a:endParaRPr lang="en-IL"/>
        </a:p>
      </dgm:t>
    </dgm:pt>
    <dgm:pt modelId="{D08E3D20-95B7-4770-80C4-F2AB766DD730}" type="sibTrans" cxnId="{FE29085C-005D-4CC4-BC53-C458D3AB4AF5}">
      <dgm:prSet/>
      <dgm:spPr/>
      <dgm:t>
        <a:bodyPr/>
        <a:lstStyle/>
        <a:p>
          <a:endParaRPr lang="en-IL"/>
        </a:p>
      </dgm:t>
    </dgm:pt>
    <dgm:pt modelId="{043BCC95-0DD5-46CF-9311-14988268A0FE}">
      <dgm:prSet phldrT="[Text]"/>
      <dgm:spPr/>
      <dgm:t>
        <a:bodyPr/>
        <a:lstStyle/>
        <a:p>
          <a:r>
            <a:rPr lang="en-US" dirty="0"/>
            <a:t>Making food (more) Edible </a:t>
          </a:r>
          <a:endParaRPr lang="en-IL" dirty="0"/>
        </a:p>
      </dgm:t>
    </dgm:pt>
    <dgm:pt modelId="{88EA1C94-4682-4177-ADE7-380551ABD075}" type="parTrans" cxnId="{1B06BB3E-D64F-487D-943B-FF838D1FC17C}">
      <dgm:prSet/>
      <dgm:spPr/>
      <dgm:t>
        <a:bodyPr/>
        <a:lstStyle/>
        <a:p>
          <a:endParaRPr lang="en-IL"/>
        </a:p>
      </dgm:t>
    </dgm:pt>
    <dgm:pt modelId="{69C0F4BA-B8E0-4F83-8E45-472177485C69}" type="sibTrans" cxnId="{1B06BB3E-D64F-487D-943B-FF838D1FC17C}">
      <dgm:prSet/>
      <dgm:spPr/>
      <dgm:t>
        <a:bodyPr/>
        <a:lstStyle/>
        <a:p>
          <a:endParaRPr lang="en-IL"/>
        </a:p>
      </dgm:t>
    </dgm:pt>
    <dgm:pt modelId="{4CEEE8E5-337C-427A-853E-FAF3FF6A53E0}">
      <dgm:prSet phldrT="[Text]"/>
      <dgm:spPr/>
      <dgm:t>
        <a:bodyPr/>
        <a:lstStyle/>
        <a:p>
          <a:r>
            <a:rPr lang="en-US" dirty="0"/>
            <a:t>It’s already completely edible</a:t>
          </a:r>
          <a:endParaRPr lang="en-IL" dirty="0"/>
        </a:p>
      </dgm:t>
    </dgm:pt>
    <dgm:pt modelId="{FDC27DAB-527B-4D54-AE1E-4722D48D5DF5}" type="parTrans" cxnId="{FDF7E7EF-AFFB-4490-967C-68AE9B2611CA}">
      <dgm:prSet/>
      <dgm:spPr/>
      <dgm:t>
        <a:bodyPr/>
        <a:lstStyle/>
        <a:p>
          <a:endParaRPr lang="en-IL"/>
        </a:p>
      </dgm:t>
    </dgm:pt>
    <dgm:pt modelId="{90343D55-56BB-493C-8706-E7B3AD24F602}" type="sibTrans" cxnId="{FDF7E7EF-AFFB-4490-967C-68AE9B2611CA}">
      <dgm:prSet/>
      <dgm:spPr/>
      <dgm:t>
        <a:bodyPr/>
        <a:lstStyle/>
        <a:p>
          <a:endParaRPr lang="en-IL"/>
        </a:p>
      </dgm:t>
    </dgm:pt>
    <dgm:pt modelId="{CA81CE0D-2414-47F7-8132-2801643A7844}">
      <dgm:prSet phldrT="[Text]"/>
      <dgm:spPr/>
      <dgm:t>
        <a:bodyPr/>
        <a:lstStyle/>
        <a:p>
          <a:r>
            <a:rPr lang="en-US" dirty="0"/>
            <a:t>Creating food</a:t>
          </a:r>
          <a:endParaRPr lang="en-IL" dirty="0"/>
        </a:p>
      </dgm:t>
    </dgm:pt>
    <dgm:pt modelId="{C9FF0887-4D58-4199-AB83-4BD9B639A24A}" type="parTrans" cxnId="{8AEDDB50-B698-4F0E-9761-507B76AE1BB4}">
      <dgm:prSet/>
      <dgm:spPr/>
      <dgm:t>
        <a:bodyPr/>
        <a:lstStyle/>
        <a:p>
          <a:endParaRPr lang="en-IL"/>
        </a:p>
      </dgm:t>
    </dgm:pt>
    <dgm:pt modelId="{BC709611-5ED5-45BD-A102-01ACF474BCEC}" type="sibTrans" cxnId="{8AEDDB50-B698-4F0E-9761-507B76AE1BB4}">
      <dgm:prSet/>
      <dgm:spPr/>
      <dgm:t>
        <a:bodyPr/>
        <a:lstStyle/>
        <a:p>
          <a:endParaRPr lang="en-IL"/>
        </a:p>
      </dgm:t>
    </dgm:pt>
    <dgm:pt modelId="{FAD043C8-A0FE-44E4-B8F3-3C883FC26578}">
      <dgm:prSet phldrT="[Text]"/>
      <dgm:spPr/>
      <dgm:t>
        <a:bodyPr/>
        <a:lstStyle/>
        <a:p>
          <a:r>
            <a:rPr lang="en-US" dirty="0" err="1"/>
            <a:t>Taz</a:t>
          </a:r>
          <a:r>
            <a:rPr lang="en-US" dirty="0"/>
            <a:t>- Introducing a new flavor/Improving taste</a:t>
          </a:r>
          <a:endParaRPr lang="en-IL" dirty="0"/>
        </a:p>
      </dgm:t>
    </dgm:pt>
    <dgm:pt modelId="{8F8E277F-0E5F-45C7-9C3A-8C9DB0F2814C}" type="parTrans" cxnId="{DD5439C1-242B-45AC-91FF-59BAE3A8F86C}">
      <dgm:prSet/>
      <dgm:spPr/>
      <dgm:t>
        <a:bodyPr/>
        <a:lstStyle/>
        <a:p>
          <a:endParaRPr lang="en-IL"/>
        </a:p>
      </dgm:t>
    </dgm:pt>
    <dgm:pt modelId="{82A2D4D7-12AA-4E65-8CCC-E23C561DA3F2}" type="sibTrans" cxnId="{DD5439C1-242B-45AC-91FF-59BAE3A8F86C}">
      <dgm:prSet/>
      <dgm:spPr/>
      <dgm:t>
        <a:bodyPr/>
        <a:lstStyle/>
        <a:p>
          <a:endParaRPr lang="en-IL"/>
        </a:p>
      </dgm:t>
    </dgm:pt>
    <dgm:pt modelId="{3D10DE17-19EA-42D2-9284-5AB3703BA16F}">
      <dgm:prSet phldrT="[Text]"/>
      <dgm:spPr/>
      <dgm:t>
        <a:bodyPr/>
        <a:lstStyle/>
        <a:p>
          <a:r>
            <a:rPr lang="en-US" dirty="0"/>
            <a:t>It’s already food</a:t>
          </a:r>
          <a:endParaRPr lang="en-IL" dirty="0"/>
        </a:p>
      </dgm:t>
    </dgm:pt>
    <dgm:pt modelId="{66A081E9-0A8F-460E-9C21-49FC770E9702}" type="parTrans" cxnId="{6310DF85-7D38-4F89-9EC7-C79894326C25}">
      <dgm:prSet/>
      <dgm:spPr/>
      <dgm:t>
        <a:bodyPr/>
        <a:lstStyle/>
        <a:p>
          <a:endParaRPr lang="en-IL"/>
        </a:p>
      </dgm:t>
    </dgm:pt>
    <dgm:pt modelId="{7F068C35-9094-4407-B09D-0A8CAACAFEE2}" type="sibTrans" cxnId="{6310DF85-7D38-4F89-9EC7-C79894326C25}">
      <dgm:prSet/>
      <dgm:spPr/>
      <dgm:t>
        <a:bodyPr/>
        <a:lstStyle/>
        <a:p>
          <a:endParaRPr lang="en-IL"/>
        </a:p>
      </dgm:t>
    </dgm:pt>
    <dgm:pt modelId="{1FFD99EF-B633-495C-BAE8-4CB1443B0700}">
      <dgm:prSet phldrT="[Text]"/>
      <dgm:spPr/>
      <dgm:t>
        <a:bodyPr/>
        <a:lstStyle/>
        <a:p>
          <a:r>
            <a:rPr lang="en-US" dirty="0" err="1"/>
            <a:t>Bishul</a:t>
          </a:r>
          <a:r>
            <a:rPr lang="en-US" dirty="0"/>
            <a:t> as a binary chemical process</a:t>
          </a:r>
          <a:endParaRPr lang="en-IL" dirty="0"/>
        </a:p>
      </dgm:t>
    </dgm:pt>
    <dgm:pt modelId="{451C46AB-98B8-4E51-A877-7258A216FD6D}" type="parTrans" cxnId="{6EE36B92-D384-4E26-B806-4030014143B8}">
      <dgm:prSet/>
      <dgm:spPr/>
      <dgm:t>
        <a:bodyPr/>
        <a:lstStyle/>
        <a:p>
          <a:endParaRPr lang="en-IL"/>
        </a:p>
      </dgm:t>
    </dgm:pt>
    <dgm:pt modelId="{CC97CC0B-8AEF-4642-939D-56D5858A0B1E}" type="sibTrans" cxnId="{6EE36B92-D384-4E26-B806-4030014143B8}">
      <dgm:prSet/>
      <dgm:spPr/>
      <dgm:t>
        <a:bodyPr/>
        <a:lstStyle/>
        <a:p>
          <a:endParaRPr lang="en-IL"/>
        </a:p>
      </dgm:t>
    </dgm:pt>
    <dgm:pt modelId="{A5D4B69E-0EB0-4A18-BF76-3910CE80B0A3}">
      <dgm:prSet phldrT="[Text]"/>
      <dgm:spPr/>
      <dgm:t>
        <a:bodyPr/>
        <a:lstStyle/>
        <a:p>
          <a:r>
            <a:rPr lang="en-US" dirty="0"/>
            <a:t>It has already undergone </a:t>
          </a:r>
          <a:r>
            <a:rPr lang="en-US" dirty="0" err="1"/>
            <a:t>bishul</a:t>
          </a:r>
          <a:endParaRPr lang="en-IL"/>
        </a:p>
      </dgm:t>
    </dgm:pt>
    <dgm:pt modelId="{BC1B66D9-7954-4E40-B05C-9C2410B2BBB0}" type="parTrans" cxnId="{AAA96848-B6D2-48A2-AAC5-6B4547E75650}">
      <dgm:prSet/>
      <dgm:spPr/>
      <dgm:t>
        <a:bodyPr/>
        <a:lstStyle/>
        <a:p>
          <a:endParaRPr lang="en-IL"/>
        </a:p>
      </dgm:t>
    </dgm:pt>
    <dgm:pt modelId="{E766A48B-6B37-459C-B0B6-798FC33B66CC}" type="sibTrans" cxnId="{AAA96848-B6D2-48A2-AAC5-6B4547E75650}">
      <dgm:prSet/>
      <dgm:spPr/>
      <dgm:t>
        <a:bodyPr/>
        <a:lstStyle/>
        <a:p>
          <a:endParaRPr lang="en-IL"/>
        </a:p>
      </dgm:t>
    </dgm:pt>
    <dgm:pt modelId="{14115984-053D-442B-9B77-4A29D57FFC1B}" type="pres">
      <dgm:prSet presAssocID="{465853A5-92FB-49C0-86DA-948018734EA8}" presName="hierChild1" presStyleCnt="0">
        <dgm:presLayoutVars>
          <dgm:chPref val="1"/>
          <dgm:dir/>
          <dgm:animOne val="branch"/>
          <dgm:animLvl val="lvl"/>
          <dgm:resizeHandles/>
        </dgm:presLayoutVars>
      </dgm:prSet>
      <dgm:spPr/>
    </dgm:pt>
    <dgm:pt modelId="{302A2ADB-A1E7-41AC-A54F-8F96DEE0225C}" type="pres">
      <dgm:prSet presAssocID="{F60EA48D-FFDE-4100-BB41-CDDFC09C09D7}" presName="hierRoot1" presStyleCnt="0"/>
      <dgm:spPr/>
    </dgm:pt>
    <dgm:pt modelId="{A0A4EF56-C19F-4035-ADA4-BECD7A55BAD4}" type="pres">
      <dgm:prSet presAssocID="{F60EA48D-FFDE-4100-BB41-CDDFC09C09D7}" presName="composite" presStyleCnt="0"/>
      <dgm:spPr/>
    </dgm:pt>
    <dgm:pt modelId="{4C5DE153-C984-405A-8229-925C1A317A02}" type="pres">
      <dgm:prSet presAssocID="{F60EA48D-FFDE-4100-BB41-CDDFC09C09D7}" presName="background" presStyleLbl="node0" presStyleIdx="0" presStyleCnt="1"/>
      <dgm:spPr/>
    </dgm:pt>
    <dgm:pt modelId="{F9EAC340-0C93-4725-AF6E-24B6307702B8}" type="pres">
      <dgm:prSet presAssocID="{F60EA48D-FFDE-4100-BB41-CDDFC09C09D7}" presName="text" presStyleLbl="fgAcc0" presStyleIdx="0" presStyleCnt="1">
        <dgm:presLayoutVars>
          <dgm:chPref val="3"/>
        </dgm:presLayoutVars>
      </dgm:prSet>
      <dgm:spPr/>
    </dgm:pt>
    <dgm:pt modelId="{18CD4318-74B1-470E-8C15-2DBE79B38475}" type="pres">
      <dgm:prSet presAssocID="{F60EA48D-FFDE-4100-BB41-CDDFC09C09D7}" presName="hierChild2" presStyleCnt="0"/>
      <dgm:spPr/>
    </dgm:pt>
    <dgm:pt modelId="{3D59834C-E71D-4F56-B4E2-9D2EE661E76B}" type="pres">
      <dgm:prSet presAssocID="{5B62F5AA-7F30-4B56-9526-B57E532C72E4}" presName="Name10" presStyleLbl="parChTrans1D2" presStyleIdx="0" presStyleCnt="2"/>
      <dgm:spPr/>
    </dgm:pt>
    <dgm:pt modelId="{2C2698B7-3234-4CBE-98DA-CD074F2AC9EE}" type="pres">
      <dgm:prSet presAssocID="{A6A56C4B-664A-4A2D-803D-E189E2025150}" presName="hierRoot2" presStyleCnt="0"/>
      <dgm:spPr/>
    </dgm:pt>
    <dgm:pt modelId="{5F68BAD4-8093-494C-B440-02849D4CDE2B}" type="pres">
      <dgm:prSet presAssocID="{A6A56C4B-664A-4A2D-803D-E189E2025150}" presName="composite2" presStyleCnt="0"/>
      <dgm:spPr/>
    </dgm:pt>
    <dgm:pt modelId="{8D87BAA5-A6FC-4EAC-8C07-1EFFD087025E}" type="pres">
      <dgm:prSet presAssocID="{A6A56C4B-664A-4A2D-803D-E189E2025150}" presName="background2" presStyleLbl="node2" presStyleIdx="0" presStyleCnt="2"/>
      <dgm:spPr/>
    </dgm:pt>
    <dgm:pt modelId="{956320BE-EBF9-4691-AABF-7B6E0F41C264}" type="pres">
      <dgm:prSet presAssocID="{A6A56C4B-664A-4A2D-803D-E189E2025150}" presName="text2" presStyleLbl="fgAcc2" presStyleIdx="0" presStyleCnt="2">
        <dgm:presLayoutVars>
          <dgm:chPref val="3"/>
        </dgm:presLayoutVars>
      </dgm:prSet>
      <dgm:spPr/>
    </dgm:pt>
    <dgm:pt modelId="{5576E56C-D61A-4DA1-BF05-2A421DBAA3CF}" type="pres">
      <dgm:prSet presAssocID="{A6A56C4B-664A-4A2D-803D-E189E2025150}" presName="hierChild3" presStyleCnt="0"/>
      <dgm:spPr/>
    </dgm:pt>
    <dgm:pt modelId="{C8B7F18F-1AE6-4AC0-B10A-8D544A548C54}" type="pres">
      <dgm:prSet presAssocID="{1B03F181-9609-49DC-907B-27330331E587}" presName="Name17" presStyleLbl="parChTrans1D3" presStyleIdx="0" presStyleCnt="4"/>
      <dgm:spPr/>
    </dgm:pt>
    <dgm:pt modelId="{13502E35-6EE8-44F9-8D2D-25F7B7F5727D}" type="pres">
      <dgm:prSet presAssocID="{FCAAA423-9DD0-4DA4-A7FA-6C0D9246406D}" presName="hierRoot3" presStyleCnt="0"/>
      <dgm:spPr/>
    </dgm:pt>
    <dgm:pt modelId="{C72D50E6-7F51-47BD-8761-DE2078586023}" type="pres">
      <dgm:prSet presAssocID="{FCAAA423-9DD0-4DA4-A7FA-6C0D9246406D}" presName="composite3" presStyleCnt="0"/>
      <dgm:spPr/>
    </dgm:pt>
    <dgm:pt modelId="{E15428AF-6145-4FBD-8EA5-AE1DBFD245D3}" type="pres">
      <dgm:prSet presAssocID="{FCAAA423-9DD0-4DA4-A7FA-6C0D9246406D}" presName="background3" presStyleLbl="node3" presStyleIdx="0" presStyleCnt="4"/>
      <dgm:spPr/>
    </dgm:pt>
    <dgm:pt modelId="{2672DC36-AA9B-49FD-8B57-85690FFB05F2}" type="pres">
      <dgm:prSet presAssocID="{FCAAA423-9DD0-4DA4-A7FA-6C0D9246406D}" presName="text3" presStyleLbl="fgAcc3" presStyleIdx="0" presStyleCnt="4">
        <dgm:presLayoutVars>
          <dgm:chPref val="3"/>
        </dgm:presLayoutVars>
      </dgm:prSet>
      <dgm:spPr/>
    </dgm:pt>
    <dgm:pt modelId="{A145A723-BD01-4766-A0C2-0C396FB9626E}" type="pres">
      <dgm:prSet presAssocID="{FCAAA423-9DD0-4DA4-A7FA-6C0D9246406D}" presName="hierChild4" presStyleCnt="0"/>
      <dgm:spPr/>
    </dgm:pt>
    <dgm:pt modelId="{A1737198-FFE3-4B96-9D91-C15FEB033DEB}" type="pres">
      <dgm:prSet presAssocID="{8F8E277F-0E5F-45C7-9C3A-8C9DB0F2814C}" presName="Name23" presStyleLbl="parChTrans1D4" presStyleIdx="0" presStyleCnt="4"/>
      <dgm:spPr/>
    </dgm:pt>
    <dgm:pt modelId="{2EF0A9A6-EA5B-4D6B-A85A-AD9C55781C9C}" type="pres">
      <dgm:prSet presAssocID="{FAD043C8-A0FE-44E4-B8F3-3C883FC26578}" presName="hierRoot4" presStyleCnt="0"/>
      <dgm:spPr/>
    </dgm:pt>
    <dgm:pt modelId="{F84181F4-D2E5-41A3-9A0E-75FD64FFAF2E}" type="pres">
      <dgm:prSet presAssocID="{FAD043C8-A0FE-44E4-B8F3-3C883FC26578}" presName="composite4" presStyleCnt="0"/>
      <dgm:spPr/>
    </dgm:pt>
    <dgm:pt modelId="{F6A2FF4D-692C-4B66-9437-C38EE019198B}" type="pres">
      <dgm:prSet presAssocID="{FAD043C8-A0FE-44E4-B8F3-3C883FC26578}" presName="background4" presStyleLbl="node4" presStyleIdx="0" presStyleCnt="4"/>
      <dgm:spPr/>
    </dgm:pt>
    <dgm:pt modelId="{6B8B2303-0852-41B5-B4D7-9FCD51BD23D9}" type="pres">
      <dgm:prSet presAssocID="{FAD043C8-A0FE-44E4-B8F3-3C883FC26578}" presName="text4" presStyleLbl="fgAcc4" presStyleIdx="0" presStyleCnt="4">
        <dgm:presLayoutVars>
          <dgm:chPref val="3"/>
        </dgm:presLayoutVars>
      </dgm:prSet>
      <dgm:spPr/>
    </dgm:pt>
    <dgm:pt modelId="{9430375D-76CE-4E3A-80C4-C0AC383BAE7A}" type="pres">
      <dgm:prSet presAssocID="{FAD043C8-A0FE-44E4-B8F3-3C883FC26578}" presName="hierChild5" presStyleCnt="0"/>
      <dgm:spPr/>
    </dgm:pt>
    <dgm:pt modelId="{470835D7-4871-4FF8-81CD-C63B794AF360}" type="pres">
      <dgm:prSet presAssocID="{0ABD4483-0BE7-4373-8063-114EB394F155}" presName="Name10" presStyleLbl="parChTrans1D2" presStyleIdx="1" presStyleCnt="2"/>
      <dgm:spPr/>
    </dgm:pt>
    <dgm:pt modelId="{BA3D2A9C-44BB-49D2-BAFD-EFA352AED96B}" type="pres">
      <dgm:prSet presAssocID="{66E93B91-9917-48F5-B2CA-3162A8F74D20}" presName="hierRoot2" presStyleCnt="0"/>
      <dgm:spPr/>
    </dgm:pt>
    <dgm:pt modelId="{A6F96383-BF0B-4DB9-B6C3-41FE8A26B15D}" type="pres">
      <dgm:prSet presAssocID="{66E93B91-9917-48F5-B2CA-3162A8F74D20}" presName="composite2" presStyleCnt="0"/>
      <dgm:spPr/>
    </dgm:pt>
    <dgm:pt modelId="{62781A40-1D09-43A5-BA54-A95A19AA3E0A}" type="pres">
      <dgm:prSet presAssocID="{66E93B91-9917-48F5-B2CA-3162A8F74D20}" presName="background2" presStyleLbl="node2" presStyleIdx="1" presStyleCnt="2"/>
      <dgm:spPr/>
    </dgm:pt>
    <dgm:pt modelId="{B084E4CC-4E6F-433D-B20E-9CBA5F3A0D1F}" type="pres">
      <dgm:prSet presAssocID="{66E93B91-9917-48F5-B2CA-3162A8F74D20}" presName="text2" presStyleLbl="fgAcc2" presStyleIdx="1" presStyleCnt="2">
        <dgm:presLayoutVars>
          <dgm:chPref val="3"/>
        </dgm:presLayoutVars>
      </dgm:prSet>
      <dgm:spPr/>
    </dgm:pt>
    <dgm:pt modelId="{673496DF-315E-479E-892A-C26F05503F16}" type="pres">
      <dgm:prSet presAssocID="{66E93B91-9917-48F5-B2CA-3162A8F74D20}" presName="hierChild3" presStyleCnt="0"/>
      <dgm:spPr/>
    </dgm:pt>
    <dgm:pt modelId="{73BCEAAE-9C00-42D6-BA44-2983615189A1}" type="pres">
      <dgm:prSet presAssocID="{88EA1C94-4682-4177-ADE7-380551ABD075}" presName="Name17" presStyleLbl="parChTrans1D3" presStyleIdx="1" presStyleCnt="4"/>
      <dgm:spPr/>
    </dgm:pt>
    <dgm:pt modelId="{0DF2AF2D-CC78-4A69-9680-0CE37F87E6FC}" type="pres">
      <dgm:prSet presAssocID="{043BCC95-0DD5-46CF-9311-14988268A0FE}" presName="hierRoot3" presStyleCnt="0"/>
      <dgm:spPr/>
    </dgm:pt>
    <dgm:pt modelId="{F347EC87-9E39-4C57-A27B-FC943409DF17}" type="pres">
      <dgm:prSet presAssocID="{043BCC95-0DD5-46CF-9311-14988268A0FE}" presName="composite3" presStyleCnt="0"/>
      <dgm:spPr/>
    </dgm:pt>
    <dgm:pt modelId="{08621407-747E-4AF3-A706-21EBE0FC4ACC}" type="pres">
      <dgm:prSet presAssocID="{043BCC95-0DD5-46CF-9311-14988268A0FE}" presName="background3" presStyleLbl="node3" presStyleIdx="1" presStyleCnt="4"/>
      <dgm:spPr/>
    </dgm:pt>
    <dgm:pt modelId="{7CAF4262-3362-4CD7-87AD-674C34510AC4}" type="pres">
      <dgm:prSet presAssocID="{043BCC95-0DD5-46CF-9311-14988268A0FE}" presName="text3" presStyleLbl="fgAcc3" presStyleIdx="1" presStyleCnt="4">
        <dgm:presLayoutVars>
          <dgm:chPref val="3"/>
        </dgm:presLayoutVars>
      </dgm:prSet>
      <dgm:spPr/>
    </dgm:pt>
    <dgm:pt modelId="{E4C78E5C-298D-47FC-AE83-E19C8CB6DFC7}" type="pres">
      <dgm:prSet presAssocID="{043BCC95-0DD5-46CF-9311-14988268A0FE}" presName="hierChild4" presStyleCnt="0"/>
      <dgm:spPr/>
    </dgm:pt>
    <dgm:pt modelId="{5EFE6134-7A1F-4224-8FD7-40431C6C6856}" type="pres">
      <dgm:prSet presAssocID="{FDC27DAB-527B-4D54-AE1E-4722D48D5DF5}" presName="Name23" presStyleLbl="parChTrans1D4" presStyleIdx="1" presStyleCnt="4"/>
      <dgm:spPr/>
    </dgm:pt>
    <dgm:pt modelId="{3FC12947-129D-4B27-BD2F-34A987BB82E6}" type="pres">
      <dgm:prSet presAssocID="{4CEEE8E5-337C-427A-853E-FAF3FF6A53E0}" presName="hierRoot4" presStyleCnt="0"/>
      <dgm:spPr/>
    </dgm:pt>
    <dgm:pt modelId="{70E9A335-BC98-4BB7-8396-7FA6F2EEF1C0}" type="pres">
      <dgm:prSet presAssocID="{4CEEE8E5-337C-427A-853E-FAF3FF6A53E0}" presName="composite4" presStyleCnt="0"/>
      <dgm:spPr/>
    </dgm:pt>
    <dgm:pt modelId="{829EA304-2A37-4A70-91FA-9E311CBBF087}" type="pres">
      <dgm:prSet presAssocID="{4CEEE8E5-337C-427A-853E-FAF3FF6A53E0}" presName="background4" presStyleLbl="node4" presStyleIdx="1" presStyleCnt="4"/>
      <dgm:spPr/>
    </dgm:pt>
    <dgm:pt modelId="{61A1FB70-9AB8-490B-A8EC-27F0704323B3}" type="pres">
      <dgm:prSet presAssocID="{4CEEE8E5-337C-427A-853E-FAF3FF6A53E0}" presName="text4" presStyleLbl="fgAcc4" presStyleIdx="1" presStyleCnt="4">
        <dgm:presLayoutVars>
          <dgm:chPref val="3"/>
        </dgm:presLayoutVars>
      </dgm:prSet>
      <dgm:spPr/>
    </dgm:pt>
    <dgm:pt modelId="{FBB9A67C-EB2B-47DD-A9A6-EF8DA99FADA6}" type="pres">
      <dgm:prSet presAssocID="{4CEEE8E5-337C-427A-853E-FAF3FF6A53E0}" presName="hierChild5" presStyleCnt="0"/>
      <dgm:spPr/>
    </dgm:pt>
    <dgm:pt modelId="{F0F4EFD4-CF11-4409-AA79-7B50A97331DC}" type="pres">
      <dgm:prSet presAssocID="{C9FF0887-4D58-4199-AB83-4BD9B639A24A}" presName="Name17" presStyleLbl="parChTrans1D3" presStyleIdx="2" presStyleCnt="4"/>
      <dgm:spPr/>
    </dgm:pt>
    <dgm:pt modelId="{E1C48369-0A17-4489-B4C0-DB7C06E2DE32}" type="pres">
      <dgm:prSet presAssocID="{CA81CE0D-2414-47F7-8132-2801643A7844}" presName="hierRoot3" presStyleCnt="0"/>
      <dgm:spPr/>
    </dgm:pt>
    <dgm:pt modelId="{2C586B8B-1400-4B3C-A9AD-BA355AB88247}" type="pres">
      <dgm:prSet presAssocID="{CA81CE0D-2414-47F7-8132-2801643A7844}" presName="composite3" presStyleCnt="0"/>
      <dgm:spPr/>
    </dgm:pt>
    <dgm:pt modelId="{FF51FA4F-82C5-4BA1-A731-915E2C6A1788}" type="pres">
      <dgm:prSet presAssocID="{CA81CE0D-2414-47F7-8132-2801643A7844}" presName="background3" presStyleLbl="node3" presStyleIdx="2" presStyleCnt="4"/>
      <dgm:spPr/>
    </dgm:pt>
    <dgm:pt modelId="{5A8D6469-9ACA-4D1E-971A-F391A6B9C3C2}" type="pres">
      <dgm:prSet presAssocID="{CA81CE0D-2414-47F7-8132-2801643A7844}" presName="text3" presStyleLbl="fgAcc3" presStyleIdx="2" presStyleCnt="4">
        <dgm:presLayoutVars>
          <dgm:chPref val="3"/>
        </dgm:presLayoutVars>
      </dgm:prSet>
      <dgm:spPr/>
    </dgm:pt>
    <dgm:pt modelId="{EB8DAE38-B277-4C0E-BE6D-AADF038A625D}" type="pres">
      <dgm:prSet presAssocID="{CA81CE0D-2414-47F7-8132-2801643A7844}" presName="hierChild4" presStyleCnt="0"/>
      <dgm:spPr/>
    </dgm:pt>
    <dgm:pt modelId="{ECE2E25C-73A5-4675-A3DA-D3341D1C1ED4}" type="pres">
      <dgm:prSet presAssocID="{66A081E9-0A8F-460E-9C21-49FC770E9702}" presName="Name23" presStyleLbl="parChTrans1D4" presStyleIdx="2" presStyleCnt="4"/>
      <dgm:spPr/>
    </dgm:pt>
    <dgm:pt modelId="{E6358EF8-FA3E-46C5-8006-27E698D0D9FB}" type="pres">
      <dgm:prSet presAssocID="{3D10DE17-19EA-42D2-9284-5AB3703BA16F}" presName="hierRoot4" presStyleCnt="0"/>
      <dgm:spPr/>
    </dgm:pt>
    <dgm:pt modelId="{2CCA8671-CDE0-4487-A870-DACEBD4550CD}" type="pres">
      <dgm:prSet presAssocID="{3D10DE17-19EA-42D2-9284-5AB3703BA16F}" presName="composite4" presStyleCnt="0"/>
      <dgm:spPr/>
    </dgm:pt>
    <dgm:pt modelId="{F6031EE3-2E6D-4DAA-B931-1CC57511F180}" type="pres">
      <dgm:prSet presAssocID="{3D10DE17-19EA-42D2-9284-5AB3703BA16F}" presName="background4" presStyleLbl="node4" presStyleIdx="2" presStyleCnt="4"/>
      <dgm:spPr/>
    </dgm:pt>
    <dgm:pt modelId="{87A8DD5A-0C50-46ED-BDD9-97D9D3CE7683}" type="pres">
      <dgm:prSet presAssocID="{3D10DE17-19EA-42D2-9284-5AB3703BA16F}" presName="text4" presStyleLbl="fgAcc4" presStyleIdx="2" presStyleCnt="4">
        <dgm:presLayoutVars>
          <dgm:chPref val="3"/>
        </dgm:presLayoutVars>
      </dgm:prSet>
      <dgm:spPr/>
    </dgm:pt>
    <dgm:pt modelId="{C6B2307C-2AE1-401B-BE90-9F70A2040FCC}" type="pres">
      <dgm:prSet presAssocID="{3D10DE17-19EA-42D2-9284-5AB3703BA16F}" presName="hierChild5" presStyleCnt="0"/>
      <dgm:spPr/>
    </dgm:pt>
    <dgm:pt modelId="{9707F05F-75CC-4009-ACDC-E9F965E3416B}" type="pres">
      <dgm:prSet presAssocID="{451C46AB-98B8-4E51-A877-7258A216FD6D}" presName="Name17" presStyleLbl="parChTrans1D3" presStyleIdx="3" presStyleCnt="4"/>
      <dgm:spPr/>
    </dgm:pt>
    <dgm:pt modelId="{255F1B87-ED95-4150-9377-299AC5277894}" type="pres">
      <dgm:prSet presAssocID="{1FFD99EF-B633-495C-BAE8-4CB1443B0700}" presName="hierRoot3" presStyleCnt="0"/>
      <dgm:spPr/>
    </dgm:pt>
    <dgm:pt modelId="{91BFA2D9-0974-402C-8851-503E53C70F07}" type="pres">
      <dgm:prSet presAssocID="{1FFD99EF-B633-495C-BAE8-4CB1443B0700}" presName="composite3" presStyleCnt="0"/>
      <dgm:spPr/>
    </dgm:pt>
    <dgm:pt modelId="{CC579AF8-3A0D-456C-92C7-505D4DA69153}" type="pres">
      <dgm:prSet presAssocID="{1FFD99EF-B633-495C-BAE8-4CB1443B0700}" presName="background3" presStyleLbl="node3" presStyleIdx="3" presStyleCnt="4"/>
      <dgm:spPr/>
    </dgm:pt>
    <dgm:pt modelId="{6BE3A1FF-0F75-4D91-875F-88B92BC3C7DB}" type="pres">
      <dgm:prSet presAssocID="{1FFD99EF-B633-495C-BAE8-4CB1443B0700}" presName="text3" presStyleLbl="fgAcc3" presStyleIdx="3" presStyleCnt="4">
        <dgm:presLayoutVars>
          <dgm:chPref val="3"/>
        </dgm:presLayoutVars>
      </dgm:prSet>
      <dgm:spPr/>
    </dgm:pt>
    <dgm:pt modelId="{388594C1-F014-4D91-8DE5-8F519406F5F4}" type="pres">
      <dgm:prSet presAssocID="{1FFD99EF-B633-495C-BAE8-4CB1443B0700}" presName="hierChild4" presStyleCnt="0"/>
      <dgm:spPr/>
    </dgm:pt>
    <dgm:pt modelId="{1E07143D-7449-428A-AF32-5C36A671229D}" type="pres">
      <dgm:prSet presAssocID="{BC1B66D9-7954-4E40-B05C-9C2410B2BBB0}" presName="Name23" presStyleLbl="parChTrans1D4" presStyleIdx="3" presStyleCnt="4"/>
      <dgm:spPr/>
    </dgm:pt>
    <dgm:pt modelId="{514127E8-CB00-4D82-BEE3-75FB13DBD673}" type="pres">
      <dgm:prSet presAssocID="{A5D4B69E-0EB0-4A18-BF76-3910CE80B0A3}" presName="hierRoot4" presStyleCnt="0"/>
      <dgm:spPr/>
    </dgm:pt>
    <dgm:pt modelId="{18297EA9-400A-442E-9B05-F9DF5A136B86}" type="pres">
      <dgm:prSet presAssocID="{A5D4B69E-0EB0-4A18-BF76-3910CE80B0A3}" presName="composite4" presStyleCnt="0"/>
      <dgm:spPr/>
    </dgm:pt>
    <dgm:pt modelId="{67845FEA-5976-45DF-AC7E-C3DE1EE5DD2A}" type="pres">
      <dgm:prSet presAssocID="{A5D4B69E-0EB0-4A18-BF76-3910CE80B0A3}" presName="background4" presStyleLbl="node4" presStyleIdx="3" presStyleCnt="4"/>
      <dgm:spPr/>
    </dgm:pt>
    <dgm:pt modelId="{A8FEA693-3308-4E50-A4D2-CC57848E2580}" type="pres">
      <dgm:prSet presAssocID="{A5D4B69E-0EB0-4A18-BF76-3910CE80B0A3}" presName="text4" presStyleLbl="fgAcc4" presStyleIdx="3" presStyleCnt="4">
        <dgm:presLayoutVars>
          <dgm:chPref val="3"/>
        </dgm:presLayoutVars>
      </dgm:prSet>
      <dgm:spPr/>
    </dgm:pt>
    <dgm:pt modelId="{2B62402F-B3D6-4AA1-9F66-E511DCB057E4}" type="pres">
      <dgm:prSet presAssocID="{A5D4B69E-0EB0-4A18-BF76-3910CE80B0A3}" presName="hierChild5" presStyleCnt="0"/>
      <dgm:spPr/>
    </dgm:pt>
  </dgm:ptLst>
  <dgm:cxnLst>
    <dgm:cxn modelId="{92827A0A-E974-45A9-8FAA-AC56D69CF499}" type="presOf" srcId="{FCAAA423-9DD0-4DA4-A7FA-6C0D9246406D}" destId="{2672DC36-AA9B-49FD-8B57-85690FFB05F2}" srcOrd="0" destOrd="0" presId="urn:microsoft.com/office/officeart/2005/8/layout/hierarchy1"/>
    <dgm:cxn modelId="{4D622626-7F56-4F45-8FA7-E0C973DE1B27}" type="presOf" srcId="{8F8E277F-0E5F-45C7-9C3A-8C9DB0F2814C}" destId="{A1737198-FFE3-4B96-9D91-C15FEB033DEB}" srcOrd="0" destOrd="0" presId="urn:microsoft.com/office/officeart/2005/8/layout/hierarchy1"/>
    <dgm:cxn modelId="{14E8F338-47BA-47C1-A917-801449A3CE95}" type="presOf" srcId="{451C46AB-98B8-4E51-A877-7258A216FD6D}" destId="{9707F05F-75CC-4009-ACDC-E9F965E3416B}" srcOrd="0" destOrd="0" presId="urn:microsoft.com/office/officeart/2005/8/layout/hierarchy1"/>
    <dgm:cxn modelId="{DE33403C-7F3A-4DD9-A7B4-C62624A24113}" type="presOf" srcId="{66A081E9-0A8F-460E-9C21-49FC770E9702}" destId="{ECE2E25C-73A5-4675-A3DA-D3341D1C1ED4}" srcOrd="0" destOrd="0" presId="urn:microsoft.com/office/officeart/2005/8/layout/hierarchy1"/>
    <dgm:cxn modelId="{1B06BB3E-D64F-487D-943B-FF838D1FC17C}" srcId="{66E93B91-9917-48F5-B2CA-3162A8F74D20}" destId="{043BCC95-0DD5-46CF-9311-14988268A0FE}" srcOrd="0" destOrd="0" parTransId="{88EA1C94-4682-4177-ADE7-380551ABD075}" sibTransId="{69C0F4BA-B8E0-4F83-8E45-472177485C69}"/>
    <dgm:cxn modelId="{FE29085C-005D-4CC4-BC53-C458D3AB4AF5}" srcId="{F60EA48D-FFDE-4100-BB41-CDDFC09C09D7}" destId="{66E93B91-9917-48F5-B2CA-3162A8F74D20}" srcOrd="1" destOrd="0" parTransId="{0ABD4483-0BE7-4373-8063-114EB394F155}" sibTransId="{D08E3D20-95B7-4770-80C4-F2AB766DD730}"/>
    <dgm:cxn modelId="{1239035F-0538-4AF3-B4C0-33559E997B3B}" type="presOf" srcId="{F60EA48D-FFDE-4100-BB41-CDDFC09C09D7}" destId="{F9EAC340-0C93-4725-AF6E-24B6307702B8}" srcOrd="0" destOrd="0" presId="urn:microsoft.com/office/officeart/2005/8/layout/hierarchy1"/>
    <dgm:cxn modelId="{60528964-9AAA-43E7-91C4-E7F8A80B4F74}" type="presOf" srcId="{FAD043C8-A0FE-44E4-B8F3-3C883FC26578}" destId="{6B8B2303-0852-41B5-B4D7-9FCD51BD23D9}" srcOrd="0" destOrd="0" presId="urn:microsoft.com/office/officeart/2005/8/layout/hierarchy1"/>
    <dgm:cxn modelId="{AAA96848-B6D2-48A2-AAC5-6B4547E75650}" srcId="{1FFD99EF-B633-495C-BAE8-4CB1443B0700}" destId="{A5D4B69E-0EB0-4A18-BF76-3910CE80B0A3}" srcOrd="0" destOrd="0" parTransId="{BC1B66D9-7954-4E40-B05C-9C2410B2BBB0}" sibTransId="{E766A48B-6B37-459C-B0B6-798FC33B66CC}"/>
    <dgm:cxn modelId="{05516A68-E310-4E1E-9ED4-3D04800D0A5B}" type="presOf" srcId="{BC1B66D9-7954-4E40-B05C-9C2410B2BBB0}" destId="{1E07143D-7449-428A-AF32-5C36A671229D}" srcOrd="0" destOrd="0" presId="urn:microsoft.com/office/officeart/2005/8/layout/hierarchy1"/>
    <dgm:cxn modelId="{F7993A4D-C278-4C2B-BC7F-8ADAA89F1A5D}" type="presOf" srcId="{A5D4B69E-0EB0-4A18-BF76-3910CE80B0A3}" destId="{A8FEA693-3308-4E50-A4D2-CC57848E2580}" srcOrd="0" destOrd="0" presId="urn:microsoft.com/office/officeart/2005/8/layout/hierarchy1"/>
    <dgm:cxn modelId="{6328966F-5F6F-4C49-9A73-280C0CA63204}" type="presOf" srcId="{88EA1C94-4682-4177-ADE7-380551ABD075}" destId="{73BCEAAE-9C00-42D6-BA44-2983615189A1}" srcOrd="0" destOrd="0" presId="urn:microsoft.com/office/officeart/2005/8/layout/hierarchy1"/>
    <dgm:cxn modelId="{8AEDDB50-B698-4F0E-9761-507B76AE1BB4}" srcId="{66E93B91-9917-48F5-B2CA-3162A8F74D20}" destId="{CA81CE0D-2414-47F7-8132-2801643A7844}" srcOrd="1" destOrd="0" parTransId="{C9FF0887-4D58-4199-AB83-4BD9B639A24A}" sibTransId="{BC709611-5ED5-45BD-A102-01ACF474BCEC}"/>
    <dgm:cxn modelId="{08F60971-55C3-4BD9-89D0-683D214AE18C}" type="presOf" srcId="{1B03F181-9609-49DC-907B-27330331E587}" destId="{C8B7F18F-1AE6-4AC0-B10A-8D544A548C54}" srcOrd="0" destOrd="0" presId="urn:microsoft.com/office/officeart/2005/8/layout/hierarchy1"/>
    <dgm:cxn modelId="{C8A0F772-3FC5-4030-9F1F-819677C00C9B}" type="presOf" srcId="{5B62F5AA-7F30-4B56-9526-B57E532C72E4}" destId="{3D59834C-E71D-4F56-B4E2-9D2EE661E76B}" srcOrd="0" destOrd="0" presId="urn:microsoft.com/office/officeart/2005/8/layout/hierarchy1"/>
    <dgm:cxn modelId="{2DE15153-6BA5-4251-B1D1-BBD7D0A009F7}" type="presOf" srcId="{4CEEE8E5-337C-427A-853E-FAF3FF6A53E0}" destId="{61A1FB70-9AB8-490B-A8EC-27F0704323B3}" srcOrd="0" destOrd="0" presId="urn:microsoft.com/office/officeart/2005/8/layout/hierarchy1"/>
    <dgm:cxn modelId="{5CB5D881-4B88-4751-99FE-FA4D628D068A}" type="presOf" srcId="{FDC27DAB-527B-4D54-AE1E-4722D48D5DF5}" destId="{5EFE6134-7A1F-4224-8FD7-40431C6C6856}" srcOrd="0" destOrd="0" presId="urn:microsoft.com/office/officeart/2005/8/layout/hierarchy1"/>
    <dgm:cxn modelId="{6310DF85-7D38-4F89-9EC7-C79894326C25}" srcId="{CA81CE0D-2414-47F7-8132-2801643A7844}" destId="{3D10DE17-19EA-42D2-9284-5AB3703BA16F}" srcOrd="0" destOrd="0" parTransId="{66A081E9-0A8F-460E-9C21-49FC770E9702}" sibTransId="{7F068C35-9094-4407-B09D-0A8CAACAFEE2}"/>
    <dgm:cxn modelId="{89763C8D-20ED-4278-A3E5-4B0643A0466E}" type="presOf" srcId="{C9FF0887-4D58-4199-AB83-4BD9B639A24A}" destId="{F0F4EFD4-CF11-4409-AA79-7B50A97331DC}" srcOrd="0" destOrd="0" presId="urn:microsoft.com/office/officeart/2005/8/layout/hierarchy1"/>
    <dgm:cxn modelId="{6EE36B92-D384-4E26-B806-4030014143B8}" srcId="{66E93B91-9917-48F5-B2CA-3162A8F74D20}" destId="{1FFD99EF-B633-495C-BAE8-4CB1443B0700}" srcOrd="2" destOrd="0" parTransId="{451C46AB-98B8-4E51-A877-7258A216FD6D}" sibTransId="{CC97CC0B-8AEF-4642-939D-56D5858A0B1E}"/>
    <dgm:cxn modelId="{D5DCC095-CE04-449E-B21B-E3B5D69D27AC}" type="presOf" srcId="{A6A56C4B-664A-4A2D-803D-E189E2025150}" destId="{956320BE-EBF9-4691-AABF-7B6E0F41C264}" srcOrd="0" destOrd="0" presId="urn:microsoft.com/office/officeart/2005/8/layout/hierarchy1"/>
    <dgm:cxn modelId="{7115139B-8FE2-4B36-990C-7436F4BD7DC4}" srcId="{F60EA48D-FFDE-4100-BB41-CDDFC09C09D7}" destId="{A6A56C4B-664A-4A2D-803D-E189E2025150}" srcOrd="0" destOrd="0" parTransId="{5B62F5AA-7F30-4B56-9526-B57E532C72E4}" sibTransId="{957D7197-4A48-475C-879D-3E00C9E772D0}"/>
    <dgm:cxn modelId="{F31D27B4-AFF8-4394-AEC0-3D84E1C9D1CF}" srcId="{A6A56C4B-664A-4A2D-803D-E189E2025150}" destId="{FCAAA423-9DD0-4DA4-A7FA-6C0D9246406D}" srcOrd="0" destOrd="0" parTransId="{1B03F181-9609-49DC-907B-27330331E587}" sibTransId="{105DE6A1-7D90-472D-86DC-CBFC9FE4D012}"/>
    <dgm:cxn modelId="{A97C1DB9-166D-4AAE-AEAB-5E6E845651C7}" type="presOf" srcId="{0ABD4483-0BE7-4373-8063-114EB394F155}" destId="{470835D7-4871-4FF8-81CD-C63B794AF360}" srcOrd="0" destOrd="0" presId="urn:microsoft.com/office/officeart/2005/8/layout/hierarchy1"/>
    <dgm:cxn modelId="{0A04DFB9-D906-4C28-9043-7E2B5E693F39}" type="presOf" srcId="{043BCC95-0DD5-46CF-9311-14988268A0FE}" destId="{7CAF4262-3362-4CD7-87AD-674C34510AC4}" srcOrd="0" destOrd="0" presId="urn:microsoft.com/office/officeart/2005/8/layout/hierarchy1"/>
    <dgm:cxn modelId="{7B9C5CBA-94DD-4B40-B7E1-808193BAECBB}" type="presOf" srcId="{1FFD99EF-B633-495C-BAE8-4CB1443B0700}" destId="{6BE3A1FF-0F75-4D91-875F-88B92BC3C7DB}" srcOrd="0" destOrd="0" presId="urn:microsoft.com/office/officeart/2005/8/layout/hierarchy1"/>
    <dgm:cxn modelId="{DD5439C1-242B-45AC-91FF-59BAE3A8F86C}" srcId="{FCAAA423-9DD0-4DA4-A7FA-6C0D9246406D}" destId="{FAD043C8-A0FE-44E4-B8F3-3C883FC26578}" srcOrd="0" destOrd="0" parTransId="{8F8E277F-0E5F-45C7-9C3A-8C9DB0F2814C}" sibTransId="{82A2D4D7-12AA-4E65-8CCC-E23C561DA3F2}"/>
    <dgm:cxn modelId="{E9202BD1-D687-4979-A206-EC55CEAA4869}" type="presOf" srcId="{CA81CE0D-2414-47F7-8132-2801643A7844}" destId="{5A8D6469-9ACA-4D1E-971A-F391A6B9C3C2}" srcOrd="0" destOrd="0" presId="urn:microsoft.com/office/officeart/2005/8/layout/hierarchy1"/>
    <dgm:cxn modelId="{E38ADCD2-B6CE-434D-9828-2E628FD2ABAB}" srcId="{465853A5-92FB-49C0-86DA-948018734EA8}" destId="{F60EA48D-FFDE-4100-BB41-CDDFC09C09D7}" srcOrd="0" destOrd="0" parTransId="{035A3FBE-8B6A-419C-A1E5-3B7648CBF32C}" sibTransId="{9149B0C1-97F9-426A-8A66-006A15675869}"/>
    <dgm:cxn modelId="{578769E2-2B67-4571-871A-A4584A8EC27B}" type="presOf" srcId="{465853A5-92FB-49C0-86DA-948018734EA8}" destId="{14115984-053D-442B-9B77-4A29D57FFC1B}" srcOrd="0" destOrd="0" presId="urn:microsoft.com/office/officeart/2005/8/layout/hierarchy1"/>
    <dgm:cxn modelId="{EE67E2EE-6559-46D5-A2C0-071D9C711D74}" type="presOf" srcId="{66E93B91-9917-48F5-B2CA-3162A8F74D20}" destId="{B084E4CC-4E6F-433D-B20E-9CBA5F3A0D1F}" srcOrd="0" destOrd="0" presId="urn:microsoft.com/office/officeart/2005/8/layout/hierarchy1"/>
    <dgm:cxn modelId="{FDF7E7EF-AFFB-4490-967C-68AE9B2611CA}" srcId="{043BCC95-0DD5-46CF-9311-14988268A0FE}" destId="{4CEEE8E5-337C-427A-853E-FAF3FF6A53E0}" srcOrd="0" destOrd="0" parTransId="{FDC27DAB-527B-4D54-AE1E-4722D48D5DF5}" sibTransId="{90343D55-56BB-493C-8706-E7B3AD24F602}"/>
    <dgm:cxn modelId="{5EDE33F1-316D-41B3-BC4E-1403744A4E8B}" type="presOf" srcId="{3D10DE17-19EA-42D2-9284-5AB3703BA16F}" destId="{87A8DD5A-0C50-46ED-BDD9-97D9D3CE7683}" srcOrd="0" destOrd="0" presId="urn:microsoft.com/office/officeart/2005/8/layout/hierarchy1"/>
    <dgm:cxn modelId="{3B9C9C7D-3E00-4705-A21D-D91B6D5BA3C1}" type="presParOf" srcId="{14115984-053D-442B-9B77-4A29D57FFC1B}" destId="{302A2ADB-A1E7-41AC-A54F-8F96DEE0225C}" srcOrd="0" destOrd="0" presId="urn:microsoft.com/office/officeart/2005/8/layout/hierarchy1"/>
    <dgm:cxn modelId="{893BBEAB-6E09-4DE0-9B19-56F183F44A97}" type="presParOf" srcId="{302A2ADB-A1E7-41AC-A54F-8F96DEE0225C}" destId="{A0A4EF56-C19F-4035-ADA4-BECD7A55BAD4}" srcOrd="0" destOrd="0" presId="urn:microsoft.com/office/officeart/2005/8/layout/hierarchy1"/>
    <dgm:cxn modelId="{52D0561D-F0DA-4E5F-85D6-324F49B6A9BF}" type="presParOf" srcId="{A0A4EF56-C19F-4035-ADA4-BECD7A55BAD4}" destId="{4C5DE153-C984-405A-8229-925C1A317A02}" srcOrd="0" destOrd="0" presId="urn:microsoft.com/office/officeart/2005/8/layout/hierarchy1"/>
    <dgm:cxn modelId="{4CAC5804-E035-4B93-AA69-99DA63CCFA8E}" type="presParOf" srcId="{A0A4EF56-C19F-4035-ADA4-BECD7A55BAD4}" destId="{F9EAC340-0C93-4725-AF6E-24B6307702B8}" srcOrd="1" destOrd="0" presId="urn:microsoft.com/office/officeart/2005/8/layout/hierarchy1"/>
    <dgm:cxn modelId="{9423A1E8-0FF1-4785-A747-C4732E28E3E6}" type="presParOf" srcId="{302A2ADB-A1E7-41AC-A54F-8F96DEE0225C}" destId="{18CD4318-74B1-470E-8C15-2DBE79B38475}" srcOrd="1" destOrd="0" presId="urn:microsoft.com/office/officeart/2005/8/layout/hierarchy1"/>
    <dgm:cxn modelId="{B346B98B-71DD-4572-9B15-FCF213F0CE9A}" type="presParOf" srcId="{18CD4318-74B1-470E-8C15-2DBE79B38475}" destId="{3D59834C-E71D-4F56-B4E2-9D2EE661E76B}" srcOrd="0" destOrd="0" presId="urn:microsoft.com/office/officeart/2005/8/layout/hierarchy1"/>
    <dgm:cxn modelId="{8B21C3F7-E418-4262-8D15-921B5B9FF9E5}" type="presParOf" srcId="{18CD4318-74B1-470E-8C15-2DBE79B38475}" destId="{2C2698B7-3234-4CBE-98DA-CD074F2AC9EE}" srcOrd="1" destOrd="0" presId="urn:microsoft.com/office/officeart/2005/8/layout/hierarchy1"/>
    <dgm:cxn modelId="{3E2E55EB-3B6E-4FEF-AFBB-39CC678E714A}" type="presParOf" srcId="{2C2698B7-3234-4CBE-98DA-CD074F2AC9EE}" destId="{5F68BAD4-8093-494C-B440-02849D4CDE2B}" srcOrd="0" destOrd="0" presId="urn:microsoft.com/office/officeart/2005/8/layout/hierarchy1"/>
    <dgm:cxn modelId="{23904360-F359-46E7-895A-269F0FC0C719}" type="presParOf" srcId="{5F68BAD4-8093-494C-B440-02849D4CDE2B}" destId="{8D87BAA5-A6FC-4EAC-8C07-1EFFD087025E}" srcOrd="0" destOrd="0" presId="urn:microsoft.com/office/officeart/2005/8/layout/hierarchy1"/>
    <dgm:cxn modelId="{998C15F3-AF5D-47D3-AE54-22BD9DE6E080}" type="presParOf" srcId="{5F68BAD4-8093-494C-B440-02849D4CDE2B}" destId="{956320BE-EBF9-4691-AABF-7B6E0F41C264}" srcOrd="1" destOrd="0" presId="urn:microsoft.com/office/officeart/2005/8/layout/hierarchy1"/>
    <dgm:cxn modelId="{2C31405E-A045-4574-BF1A-1D01C2A0BDDB}" type="presParOf" srcId="{2C2698B7-3234-4CBE-98DA-CD074F2AC9EE}" destId="{5576E56C-D61A-4DA1-BF05-2A421DBAA3CF}" srcOrd="1" destOrd="0" presId="urn:microsoft.com/office/officeart/2005/8/layout/hierarchy1"/>
    <dgm:cxn modelId="{7212F89E-9F29-408C-A200-5CA4A4EA23FB}" type="presParOf" srcId="{5576E56C-D61A-4DA1-BF05-2A421DBAA3CF}" destId="{C8B7F18F-1AE6-4AC0-B10A-8D544A548C54}" srcOrd="0" destOrd="0" presId="urn:microsoft.com/office/officeart/2005/8/layout/hierarchy1"/>
    <dgm:cxn modelId="{3882C884-DC99-46C2-96DF-DE84D6B14396}" type="presParOf" srcId="{5576E56C-D61A-4DA1-BF05-2A421DBAA3CF}" destId="{13502E35-6EE8-44F9-8D2D-25F7B7F5727D}" srcOrd="1" destOrd="0" presId="urn:microsoft.com/office/officeart/2005/8/layout/hierarchy1"/>
    <dgm:cxn modelId="{BD84C34F-1407-4A51-A891-EDCE3FDF4E68}" type="presParOf" srcId="{13502E35-6EE8-44F9-8D2D-25F7B7F5727D}" destId="{C72D50E6-7F51-47BD-8761-DE2078586023}" srcOrd="0" destOrd="0" presId="urn:microsoft.com/office/officeart/2005/8/layout/hierarchy1"/>
    <dgm:cxn modelId="{012FA3AF-EC77-4309-9498-B799000D0C33}" type="presParOf" srcId="{C72D50E6-7F51-47BD-8761-DE2078586023}" destId="{E15428AF-6145-4FBD-8EA5-AE1DBFD245D3}" srcOrd="0" destOrd="0" presId="urn:microsoft.com/office/officeart/2005/8/layout/hierarchy1"/>
    <dgm:cxn modelId="{5DF9C903-6243-4FEA-B066-C3364DD95794}" type="presParOf" srcId="{C72D50E6-7F51-47BD-8761-DE2078586023}" destId="{2672DC36-AA9B-49FD-8B57-85690FFB05F2}" srcOrd="1" destOrd="0" presId="urn:microsoft.com/office/officeart/2005/8/layout/hierarchy1"/>
    <dgm:cxn modelId="{50737F39-566B-4DBD-860A-B84962B38F34}" type="presParOf" srcId="{13502E35-6EE8-44F9-8D2D-25F7B7F5727D}" destId="{A145A723-BD01-4766-A0C2-0C396FB9626E}" srcOrd="1" destOrd="0" presId="urn:microsoft.com/office/officeart/2005/8/layout/hierarchy1"/>
    <dgm:cxn modelId="{BB529CFE-28C9-4A91-A75B-3584213688F7}" type="presParOf" srcId="{A145A723-BD01-4766-A0C2-0C396FB9626E}" destId="{A1737198-FFE3-4B96-9D91-C15FEB033DEB}" srcOrd="0" destOrd="0" presId="urn:microsoft.com/office/officeart/2005/8/layout/hierarchy1"/>
    <dgm:cxn modelId="{EC62664C-3B7C-4DA4-AB7B-9491B8311B7A}" type="presParOf" srcId="{A145A723-BD01-4766-A0C2-0C396FB9626E}" destId="{2EF0A9A6-EA5B-4D6B-A85A-AD9C55781C9C}" srcOrd="1" destOrd="0" presId="urn:microsoft.com/office/officeart/2005/8/layout/hierarchy1"/>
    <dgm:cxn modelId="{E4F370C5-EE43-496F-A2D2-E35DCBB0D17B}" type="presParOf" srcId="{2EF0A9A6-EA5B-4D6B-A85A-AD9C55781C9C}" destId="{F84181F4-D2E5-41A3-9A0E-75FD64FFAF2E}" srcOrd="0" destOrd="0" presId="urn:microsoft.com/office/officeart/2005/8/layout/hierarchy1"/>
    <dgm:cxn modelId="{A8079168-BE2F-4776-9343-8CAA386DCDB0}" type="presParOf" srcId="{F84181F4-D2E5-41A3-9A0E-75FD64FFAF2E}" destId="{F6A2FF4D-692C-4B66-9437-C38EE019198B}" srcOrd="0" destOrd="0" presId="urn:microsoft.com/office/officeart/2005/8/layout/hierarchy1"/>
    <dgm:cxn modelId="{D76DACFF-7C42-43D9-A254-A41A96412679}" type="presParOf" srcId="{F84181F4-D2E5-41A3-9A0E-75FD64FFAF2E}" destId="{6B8B2303-0852-41B5-B4D7-9FCD51BD23D9}" srcOrd="1" destOrd="0" presId="urn:microsoft.com/office/officeart/2005/8/layout/hierarchy1"/>
    <dgm:cxn modelId="{C6F85972-2E36-41E1-9823-7A6E156117E7}" type="presParOf" srcId="{2EF0A9A6-EA5B-4D6B-A85A-AD9C55781C9C}" destId="{9430375D-76CE-4E3A-80C4-C0AC383BAE7A}" srcOrd="1" destOrd="0" presId="urn:microsoft.com/office/officeart/2005/8/layout/hierarchy1"/>
    <dgm:cxn modelId="{E1D1359D-A12B-40B6-9D49-E37AC6AF99D4}" type="presParOf" srcId="{18CD4318-74B1-470E-8C15-2DBE79B38475}" destId="{470835D7-4871-4FF8-81CD-C63B794AF360}" srcOrd="2" destOrd="0" presId="urn:microsoft.com/office/officeart/2005/8/layout/hierarchy1"/>
    <dgm:cxn modelId="{573725AA-CB5B-4248-BFEC-CF9586D80A33}" type="presParOf" srcId="{18CD4318-74B1-470E-8C15-2DBE79B38475}" destId="{BA3D2A9C-44BB-49D2-BAFD-EFA352AED96B}" srcOrd="3" destOrd="0" presId="urn:microsoft.com/office/officeart/2005/8/layout/hierarchy1"/>
    <dgm:cxn modelId="{0602F45E-E383-437E-BA4D-A23F1875BA9F}" type="presParOf" srcId="{BA3D2A9C-44BB-49D2-BAFD-EFA352AED96B}" destId="{A6F96383-BF0B-4DB9-B6C3-41FE8A26B15D}" srcOrd="0" destOrd="0" presId="urn:microsoft.com/office/officeart/2005/8/layout/hierarchy1"/>
    <dgm:cxn modelId="{47400938-30D4-4C54-AEF7-1D236006DBBD}" type="presParOf" srcId="{A6F96383-BF0B-4DB9-B6C3-41FE8A26B15D}" destId="{62781A40-1D09-43A5-BA54-A95A19AA3E0A}" srcOrd="0" destOrd="0" presId="urn:microsoft.com/office/officeart/2005/8/layout/hierarchy1"/>
    <dgm:cxn modelId="{65E00068-5CAC-4221-A6B1-1359A7E25C49}" type="presParOf" srcId="{A6F96383-BF0B-4DB9-B6C3-41FE8A26B15D}" destId="{B084E4CC-4E6F-433D-B20E-9CBA5F3A0D1F}" srcOrd="1" destOrd="0" presId="urn:microsoft.com/office/officeart/2005/8/layout/hierarchy1"/>
    <dgm:cxn modelId="{0E346330-1085-4CDC-92B9-0AF7C74592C1}" type="presParOf" srcId="{BA3D2A9C-44BB-49D2-BAFD-EFA352AED96B}" destId="{673496DF-315E-479E-892A-C26F05503F16}" srcOrd="1" destOrd="0" presId="urn:microsoft.com/office/officeart/2005/8/layout/hierarchy1"/>
    <dgm:cxn modelId="{B0C56020-00B0-40F0-8FC2-DC5CFFDEE73A}" type="presParOf" srcId="{673496DF-315E-479E-892A-C26F05503F16}" destId="{73BCEAAE-9C00-42D6-BA44-2983615189A1}" srcOrd="0" destOrd="0" presId="urn:microsoft.com/office/officeart/2005/8/layout/hierarchy1"/>
    <dgm:cxn modelId="{A3066B47-CCAB-4D64-828F-F4B1E2215876}" type="presParOf" srcId="{673496DF-315E-479E-892A-C26F05503F16}" destId="{0DF2AF2D-CC78-4A69-9680-0CE37F87E6FC}" srcOrd="1" destOrd="0" presId="urn:microsoft.com/office/officeart/2005/8/layout/hierarchy1"/>
    <dgm:cxn modelId="{1F7429AB-15DC-42B6-BA52-AD581294AF6D}" type="presParOf" srcId="{0DF2AF2D-CC78-4A69-9680-0CE37F87E6FC}" destId="{F347EC87-9E39-4C57-A27B-FC943409DF17}" srcOrd="0" destOrd="0" presId="urn:microsoft.com/office/officeart/2005/8/layout/hierarchy1"/>
    <dgm:cxn modelId="{0A886DB6-BA4A-4088-90A6-4271BC1D83D3}" type="presParOf" srcId="{F347EC87-9E39-4C57-A27B-FC943409DF17}" destId="{08621407-747E-4AF3-A706-21EBE0FC4ACC}" srcOrd="0" destOrd="0" presId="urn:microsoft.com/office/officeart/2005/8/layout/hierarchy1"/>
    <dgm:cxn modelId="{2EED961A-C656-43FC-8F26-86801EF1511C}" type="presParOf" srcId="{F347EC87-9E39-4C57-A27B-FC943409DF17}" destId="{7CAF4262-3362-4CD7-87AD-674C34510AC4}" srcOrd="1" destOrd="0" presId="urn:microsoft.com/office/officeart/2005/8/layout/hierarchy1"/>
    <dgm:cxn modelId="{83995757-2D83-42D9-A76E-3FB16A20B82F}" type="presParOf" srcId="{0DF2AF2D-CC78-4A69-9680-0CE37F87E6FC}" destId="{E4C78E5C-298D-47FC-AE83-E19C8CB6DFC7}" srcOrd="1" destOrd="0" presId="urn:microsoft.com/office/officeart/2005/8/layout/hierarchy1"/>
    <dgm:cxn modelId="{D9582887-FF49-4E8D-9C5D-DE88D35FFA42}" type="presParOf" srcId="{E4C78E5C-298D-47FC-AE83-E19C8CB6DFC7}" destId="{5EFE6134-7A1F-4224-8FD7-40431C6C6856}" srcOrd="0" destOrd="0" presId="urn:microsoft.com/office/officeart/2005/8/layout/hierarchy1"/>
    <dgm:cxn modelId="{DA21F0CA-AD4B-4F69-A891-F51836206A02}" type="presParOf" srcId="{E4C78E5C-298D-47FC-AE83-E19C8CB6DFC7}" destId="{3FC12947-129D-4B27-BD2F-34A987BB82E6}" srcOrd="1" destOrd="0" presId="urn:microsoft.com/office/officeart/2005/8/layout/hierarchy1"/>
    <dgm:cxn modelId="{A7851D69-993B-4902-8ECA-97717C94583A}" type="presParOf" srcId="{3FC12947-129D-4B27-BD2F-34A987BB82E6}" destId="{70E9A335-BC98-4BB7-8396-7FA6F2EEF1C0}" srcOrd="0" destOrd="0" presId="urn:microsoft.com/office/officeart/2005/8/layout/hierarchy1"/>
    <dgm:cxn modelId="{CAE43CC3-DD6C-468E-9D54-5A53C4472189}" type="presParOf" srcId="{70E9A335-BC98-4BB7-8396-7FA6F2EEF1C0}" destId="{829EA304-2A37-4A70-91FA-9E311CBBF087}" srcOrd="0" destOrd="0" presId="urn:microsoft.com/office/officeart/2005/8/layout/hierarchy1"/>
    <dgm:cxn modelId="{8BF18A3A-872B-438C-8481-31FC286B220B}" type="presParOf" srcId="{70E9A335-BC98-4BB7-8396-7FA6F2EEF1C0}" destId="{61A1FB70-9AB8-490B-A8EC-27F0704323B3}" srcOrd="1" destOrd="0" presId="urn:microsoft.com/office/officeart/2005/8/layout/hierarchy1"/>
    <dgm:cxn modelId="{137E118F-4794-4914-AD1F-4F5C3672707C}" type="presParOf" srcId="{3FC12947-129D-4B27-BD2F-34A987BB82E6}" destId="{FBB9A67C-EB2B-47DD-A9A6-EF8DA99FADA6}" srcOrd="1" destOrd="0" presId="urn:microsoft.com/office/officeart/2005/8/layout/hierarchy1"/>
    <dgm:cxn modelId="{4700F7DF-1C91-4969-9364-BA798C21B2DC}" type="presParOf" srcId="{673496DF-315E-479E-892A-C26F05503F16}" destId="{F0F4EFD4-CF11-4409-AA79-7B50A97331DC}" srcOrd="2" destOrd="0" presId="urn:microsoft.com/office/officeart/2005/8/layout/hierarchy1"/>
    <dgm:cxn modelId="{FCC87555-1E0A-4743-973D-FDA15C1730D2}" type="presParOf" srcId="{673496DF-315E-479E-892A-C26F05503F16}" destId="{E1C48369-0A17-4489-B4C0-DB7C06E2DE32}" srcOrd="3" destOrd="0" presId="urn:microsoft.com/office/officeart/2005/8/layout/hierarchy1"/>
    <dgm:cxn modelId="{2DB504D4-5147-46DA-92B9-D61678ABD145}" type="presParOf" srcId="{E1C48369-0A17-4489-B4C0-DB7C06E2DE32}" destId="{2C586B8B-1400-4B3C-A9AD-BA355AB88247}" srcOrd="0" destOrd="0" presId="urn:microsoft.com/office/officeart/2005/8/layout/hierarchy1"/>
    <dgm:cxn modelId="{4E4CFA86-D9C6-4103-85BC-329EE51C37FE}" type="presParOf" srcId="{2C586B8B-1400-4B3C-A9AD-BA355AB88247}" destId="{FF51FA4F-82C5-4BA1-A731-915E2C6A1788}" srcOrd="0" destOrd="0" presId="urn:microsoft.com/office/officeart/2005/8/layout/hierarchy1"/>
    <dgm:cxn modelId="{207D525A-B4EF-410B-8EB6-1CE2657007EB}" type="presParOf" srcId="{2C586B8B-1400-4B3C-A9AD-BA355AB88247}" destId="{5A8D6469-9ACA-4D1E-971A-F391A6B9C3C2}" srcOrd="1" destOrd="0" presId="urn:microsoft.com/office/officeart/2005/8/layout/hierarchy1"/>
    <dgm:cxn modelId="{3654073F-566F-4386-9FC1-C0F478DD0046}" type="presParOf" srcId="{E1C48369-0A17-4489-B4C0-DB7C06E2DE32}" destId="{EB8DAE38-B277-4C0E-BE6D-AADF038A625D}" srcOrd="1" destOrd="0" presId="urn:microsoft.com/office/officeart/2005/8/layout/hierarchy1"/>
    <dgm:cxn modelId="{AC041FFC-DFDE-4D0A-B4B5-F0FA01E301F8}" type="presParOf" srcId="{EB8DAE38-B277-4C0E-BE6D-AADF038A625D}" destId="{ECE2E25C-73A5-4675-A3DA-D3341D1C1ED4}" srcOrd="0" destOrd="0" presId="urn:microsoft.com/office/officeart/2005/8/layout/hierarchy1"/>
    <dgm:cxn modelId="{968465AF-6D15-4E8D-94E8-1731B7F9AE60}" type="presParOf" srcId="{EB8DAE38-B277-4C0E-BE6D-AADF038A625D}" destId="{E6358EF8-FA3E-46C5-8006-27E698D0D9FB}" srcOrd="1" destOrd="0" presId="urn:microsoft.com/office/officeart/2005/8/layout/hierarchy1"/>
    <dgm:cxn modelId="{D2A53C5B-A4C8-4769-B9B7-3B77D2995D2B}" type="presParOf" srcId="{E6358EF8-FA3E-46C5-8006-27E698D0D9FB}" destId="{2CCA8671-CDE0-4487-A870-DACEBD4550CD}" srcOrd="0" destOrd="0" presId="urn:microsoft.com/office/officeart/2005/8/layout/hierarchy1"/>
    <dgm:cxn modelId="{C08B0357-6138-4623-8A51-6E24585442E5}" type="presParOf" srcId="{2CCA8671-CDE0-4487-A870-DACEBD4550CD}" destId="{F6031EE3-2E6D-4DAA-B931-1CC57511F180}" srcOrd="0" destOrd="0" presId="urn:microsoft.com/office/officeart/2005/8/layout/hierarchy1"/>
    <dgm:cxn modelId="{7031716B-E1E1-4C6B-90C0-82180C97BC21}" type="presParOf" srcId="{2CCA8671-CDE0-4487-A870-DACEBD4550CD}" destId="{87A8DD5A-0C50-46ED-BDD9-97D9D3CE7683}" srcOrd="1" destOrd="0" presId="urn:microsoft.com/office/officeart/2005/8/layout/hierarchy1"/>
    <dgm:cxn modelId="{245D8129-CBC5-4EC7-B773-A7FDF385BFFD}" type="presParOf" srcId="{E6358EF8-FA3E-46C5-8006-27E698D0D9FB}" destId="{C6B2307C-2AE1-401B-BE90-9F70A2040FCC}" srcOrd="1" destOrd="0" presId="urn:microsoft.com/office/officeart/2005/8/layout/hierarchy1"/>
    <dgm:cxn modelId="{29F1DC29-6332-4C87-B2F8-EC6EB2AF9ECD}" type="presParOf" srcId="{673496DF-315E-479E-892A-C26F05503F16}" destId="{9707F05F-75CC-4009-ACDC-E9F965E3416B}" srcOrd="4" destOrd="0" presId="urn:microsoft.com/office/officeart/2005/8/layout/hierarchy1"/>
    <dgm:cxn modelId="{2EBBAEA6-B94B-4C4A-8232-FE4084AAE73A}" type="presParOf" srcId="{673496DF-315E-479E-892A-C26F05503F16}" destId="{255F1B87-ED95-4150-9377-299AC5277894}" srcOrd="5" destOrd="0" presId="urn:microsoft.com/office/officeart/2005/8/layout/hierarchy1"/>
    <dgm:cxn modelId="{A4519853-B619-4310-80B5-E25E293AB968}" type="presParOf" srcId="{255F1B87-ED95-4150-9377-299AC5277894}" destId="{91BFA2D9-0974-402C-8851-503E53C70F07}" srcOrd="0" destOrd="0" presId="urn:microsoft.com/office/officeart/2005/8/layout/hierarchy1"/>
    <dgm:cxn modelId="{3811A233-0934-4362-BB1B-48BED10B4181}" type="presParOf" srcId="{91BFA2D9-0974-402C-8851-503E53C70F07}" destId="{CC579AF8-3A0D-456C-92C7-505D4DA69153}" srcOrd="0" destOrd="0" presId="urn:microsoft.com/office/officeart/2005/8/layout/hierarchy1"/>
    <dgm:cxn modelId="{B6409FA8-986F-40C7-8E56-811AC45CD748}" type="presParOf" srcId="{91BFA2D9-0974-402C-8851-503E53C70F07}" destId="{6BE3A1FF-0F75-4D91-875F-88B92BC3C7DB}" srcOrd="1" destOrd="0" presId="urn:microsoft.com/office/officeart/2005/8/layout/hierarchy1"/>
    <dgm:cxn modelId="{D135CA37-147A-436E-B261-6C5721D7E189}" type="presParOf" srcId="{255F1B87-ED95-4150-9377-299AC5277894}" destId="{388594C1-F014-4D91-8DE5-8F519406F5F4}" srcOrd="1" destOrd="0" presId="urn:microsoft.com/office/officeart/2005/8/layout/hierarchy1"/>
    <dgm:cxn modelId="{8579A8A8-4ADA-430E-BD56-E9F3BF5FC133}" type="presParOf" srcId="{388594C1-F014-4D91-8DE5-8F519406F5F4}" destId="{1E07143D-7449-428A-AF32-5C36A671229D}" srcOrd="0" destOrd="0" presId="urn:microsoft.com/office/officeart/2005/8/layout/hierarchy1"/>
    <dgm:cxn modelId="{2B3569B7-403C-4AB4-9F97-788D2E8712A0}" type="presParOf" srcId="{388594C1-F014-4D91-8DE5-8F519406F5F4}" destId="{514127E8-CB00-4D82-BEE3-75FB13DBD673}" srcOrd="1" destOrd="0" presId="urn:microsoft.com/office/officeart/2005/8/layout/hierarchy1"/>
    <dgm:cxn modelId="{54C4F809-CC2D-4A5F-86D5-85700B1FF5F6}" type="presParOf" srcId="{514127E8-CB00-4D82-BEE3-75FB13DBD673}" destId="{18297EA9-400A-442E-9B05-F9DF5A136B86}" srcOrd="0" destOrd="0" presId="urn:microsoft.com/office/officeart/2005/8/layout/hierarchy1"/>
    <dgm:cxn modelId="{32F68F4F-5648-4EE3-8FE4-EEAD223CEA64}" type="presParOf" srcId="{18297EA9-400A-442E-9B05-F9DF5A136B86}" destId="{67845FEA-5976-45DF-AC7E-C3DE1EE5DD2A}" srcOrd="0" destOrd="0" presId="urn:microsoft.com/office/officeart/2005/8/layout/hierarchy1"/>
    <dgm:cxn modelId="{E647AF8B-D972-4E6D-A262-6ED568DDA095}" type="presParOf" srcId="{18297EA9-400A-442E-9B05-F9DF5A136B86}" destId="{A8FEA693-3308-4E50-A4D2-CC57848E2580}" srcOrd="1" destOrd="0" presId="urn:microsoft.com/office/officeart/2005/8/layout/hierarchy1"/>
    <dgm:cxn modelId="{CC087B9C-C3D3-46A3-9BAE-6B7B039078A4}" type="presParOf" srcId="{514127E8-CB00-4D82-BEE3-75FB13DBD673}" destId="{2B62402F-B3D6-4AA1-9F66-E511DCB057E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20628A9-4898-4CC7-8A76-8CF950556E4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106F17CB-1EE3-492C-8520-FA739B721433}">
      <dgm:prSet phldrT="[Text]"/>
      <dgm:spPr/>
      <dgm:t>
        <a:bodyPr/>
        <a:lstStyle/>
        <a:p>
          <a:r>
            <a:rPr lang="he-IL" dirty="0"/>
            <a:t>בישול אחר בישול בדבר לח</a:t>
          </a:r>
          <a:endParaRPr lang="en-IL" dirty="0"/>
        </a:p>
      </dgm:t>
    </dgm:pt>
    <dgm:pt modelId="{BF5FA46B-51FC-4D17-8821-F6ABFF46C017}" type="parTrans" cxnId="{DC747647-09E8-4664-81A4-07B3911A7DBF}">
      <dgm:prSet/>
      <dgm:spPr/>
      <dgm:t>
        <a:bodyPr/>
        <a:lstStyle/>
        <a:p>
          <a:endParaRPr lang="en-IL"/>
        </a:p>
      </dgm:t>
    </dgm:pt>
    <dgm:pt modelId="{80EB9A78-9608-47F1-A9B9-0E912813D01C}" type="sibTrans" cxnId="{DC747647-09E8-4664-81A4-07B3911A7DBF}">
      <dgm:prSet/>
      <dgm:spPr/>
      <dgm:t>
        <a:bodyPr/>
        <a:lstStyle/>
        <a:p>
          <a:endParaRPr lang="en-IL"/>
        </a:p>
      </dgm:t>
    </dgm:pt>
    <dgm:pt modelId="{748662F8-076D-48F3-BF06-972215FBE70E}">
      <dgm:prSet phldrT="[Text]"/>
      <dgm:spPr/>
      <dgm:t>
        <a:bodyPr/>
        <a:lstStyle/>
        <a:p>
          <a:r>
            <a:rPr lang="he-IL" dirty="0"/>
            <a:t>יש בישול אחר בישול אם נצטנן לגמרי</a:t>
          </a:r>
          <a:endParaRPr lang="en-IL" dirty="0"/>
        </a:p>
      </dgm:t>
    </dgm:pt>
    <dgm:pt modelId="{866719D3-AD99-4EE6-AC26-D7142F3175C5}" type="parTrans" cxnId="{43CB4DF1-88BB-4029-964B-A84C1D71091D}">
      <dgm:prSet/>
      <dgm:spPr/>
      <dgm:t>
        <a:bodyPr/>
        <a:lstStyle/>
        <a:p>
          <a:endParaRPr lang="en-IL"/>
        </a:p>
      </dgm:t>
    </dgm:pt>
    <dgm:pt modelId="{87E71647-A360-4BFF-9A7C-FDEAAFF386F0}" type="sibTrans" cxnId="{43CB4DF1-88BB-4029-964B-A84C1D71091D}">
      <dgm:prSet/>
      <dgm:spPr/>
      <dgm:t>
        <a:bodyPr/>
        <a:lstStyle/>
        <a:p>
          <a:endParaRPr lang="en-IL"/>
        </a:p>
      </dgm:t>
    </dgm:pt>
    <dgm:pt modelId="{9CFCD9F1-F30B-412C-9EBC-257C1E443BFA}">
      <dgm:prSet phldrT="[Text]"/>
      <dgm:spPr/>
      <dgm:t>
        <a:bodyPr/>
        <a:lstStyle/>
        <a:p>
          <a:r>
            <a:rPr lang="he-IL" dirty="0"/>
            <a:t>יש בישול אחר בישול</a:t>
          </a:r>
          <a:endParaRPr lang="en-IL" dirty="0"/>
        </a:p>
      </dgm:t>
    </dgm:pt>
    <dgm:pt modelId="{1B88AF0F-64B9-47E6-8595-DF4799868202}" type="parTrans" cxnId="{FBF57303-9D24-4F14-A103-F32811820BE5}">
      <dgm:prSet/>
      <dgm:spPr/>
      <dgm:t>
        <a:bodyPr/>
        <a:lstStyle/>
        <a:p>
          <a:endParaRPr lang="en-IL"/>
        </a:p>
      </dgm:t>
    </dgm:pt>
    <dgm:pt modelId="{5F2AA0D7-0FC3-4BC2-A5E9-9E0B2FE72066}" type="sibTrans" cxnId="{FBF57303-9D24-4F14-A103-F32811820BE5}">
      <dgm:prSet/>
      <dgm:spPr/>
      <dgm:t>
        <a:bodyPr/>
        <a:lstStyle/>
        <a:p>
          <a:endParaRPr lang="en-IL"/>
        </a:p>
      </dgm:t>
    </dgm:pt>
    <dgm:pt modelId="{D81BC50F-9E77-42C0-901A-1A8CBE4CB1FB}">
      <dgm:prSet phldrT="[Text]"/>
      <dgm:spPr/>
      <dgm:t>
        <a:bodyPr/>
        <a:lstStyle/>
        <a:p>
          <a:r>
            <a:rPr lang="he-IL" b="0" dirty="0"/>
            <a:t>כיון שבדבר לח הגדרת בישול היא החום של יד סולדת</a:t>
          </a:r>
          <a:endParaRPr lang="en-IL" b="0" dirty="0"/>
        </a:p>
      </dgm:t>
    </dgm:pt>
    <dgm:pt modelId="{4145347D-E5FA-4A3F-BAFC-D18574954953}" type="parTrans" cxnId="{5F95571C-0B6B-4827-BC25-AD8164C52AD7}">
      <dgm:prSet/>
      <dgm:spPr/>
      <dgm:t>
        <a:bodyPr/>
        <a:lstStyle/>
        <a:p>
          <a:endParaRPr lang="en-IL"/>
        </a:p>
      </dgm:t>
    </dgm:pt>
    <dgm:pt modelId="{5CC4B6A9-3FB2-4531-9ECA-C3384D645EE6}" type="sibTrans" cxnId="{5F95571C-0B6B-4827-BC25-AD8164C52AD7}">
      <dgm:prSet/>
      <dgm:spPr/>
      <dgm:t>
        <a:bodyPr/>
        <a:lstStyle/>
        <a:p>
          <a:endParaRPr lang="en-IL"/>
        </a:p>
      </dgm:t>
    </dgm:pt>
    <dgm:pt modelId="{2E03B702-618F-44E3-8CF1-43008919C17E}">
      <dgm:prSet phldrT="[Text]"/>
      <dgm:spPr/>
      <dgm:t>
        <a:bodyPr/>
        <a:lstStyle/>
        <a:p>
          <a:r>
            <a:rPr lang="he-IL" dirty="0"/>
            <a:t>דאורייתא</a:t>
          </a:r>
          <a:endParaRPr lang="en-IL" dirty="0"/>
        </a:p>
      </dgm:t>
    </dgm:pt>
    <dgm:pt modelId="{FAA9545A-F461-4D66-8358-197B39ABF7C0}" type="parTrans" cxnId="{F38CAFFB-3215-431E-A1D9-041969269588}">
      <dgm:prSet/>
      <dgm:spPr/>
      <dgm:t>
        <a:bodyPr/>
        <a:lstStyle/>
        <a:p>
          <a:endParaRPr lang="en-IL"/>
        </a:p>
      </dgm:t>
    </dgm:pt>
    <dgm:pt modelId="{0D2F0A24-BE90-4846-8724-28D11279FDE3}" type="sibTrans" cxnId="{F38CAFFB-3215-431E-A1D9-041969269588}">
      <dgm:prSet/>
      <dgm:spPr/>
      <dgm:t>
        <a:bodyPr/>
        <a:lstStyle/>
        <a:p>
          <a:endParaRPr lang="en-IL"/>
        </a:p>
      </dgm:t>
    </dgm:pt>
    <dgm:pt modelId="{E72483BA-B886-4743-BDD4-345204D80746}">
      <dgm:prSet phldrT="[Text]"/>
      <dgm:spPr/>
      <dgm:t>
        <a:bodyPr/>
        <a:lstStyle/>
        <a:p>
          <a:r>
            <a:rPr lang="he-IL" dirty="0"/>
            <a:t>שהלך ליה בישולו לגמרי</a:t>
          </a:r>
          <a:endParaRPr lang="en-IL" dirty="0"/>
        </a:p>
      </dgm:t>
    </dgm:pt>
    <dgm:pt modelId="{05C965A2-6BBC-4EBE-AC6F-AA6F960428CC}" type="parTrans" cxnId="{5E28E014-3F4B-4F0D-AA7F-0C19EE692145}">
      <dgm:prSet/>
      <dgm:spPr/>
      <dgm:t>
        <a:bodyPr/>
        <a:lstStyle/>
        <a:p>
          <a:endParaRPr lang="en-IL"/>
        </a:p>
      </dgm:t>
    </dgm:pt>
    <dgm:pt modelId="{378A994A-6E36-4261-95DC-8F0480D44715}" type="sibTrans" cxnId="{5E28E014-3F4B-4F0D-AA7F-0C19EE692145}">
      <dgm:prSet/>
      <dgm:spPr/>
      <dgm:t>
        <a:bodyPr/>
        <a:lstStyle/>
        <a:p>
          <a:endParaRPr lang="en-IL"/>
        </a:p>
      </dgm:t>
    </dgm:pt>
    <dgm:pt modelId="{0B400EB7-0453-44D8-839E-4A80CA4160E2}">
      <dgm:prSet phldrT="[Text]"/>
      <dgm:spPr/>
      <dgm:t>
        <a:bodyPr/>
        <a:lstStyle/>
        <a:p>
          <a:r>
            <a:rPr lang="he-IL" dirty="0"/>
            <a:t>דרבנן</a:t>
          </a:r>
          <a:endParaRPr lang="en-IL" dirty="0"/>
        </a:p>
      </dgm:t>
    </dgm:pt>
    <dgm:pt modelId="{2A5D3B9A-8CB8-48A0-BD38-9C5A18140DE9}" type="parTrans" cxnId="{431442DA-E6C0-4528-86DF-A992E14DFA40}">
      <dgm:prSet/>
      <dgm:spPr/>
      <dgm:t>
        <a:bodyPr/>
        <a:lstStyle/>
        <a:p>
          <a:endParaRPr lang="en-IL"/>
        </a:p>
      </dgm:t>
    </dgm:pt>
    <dgm:pt modelId="{051E38F4-1E33-4C44-9419-8C7D80CFFFF6}" type="sibTrans" cxnId="{431442DA-E6C0-4528-86DF-A992E14DFA40}">
      <dgm:prSet/>
      <dgm:spPr/>
      <dgm:t>
        <a:bodyPr/>
        <a:lstStyle/>
        <a:p>
          <a:endParaRPr lang="en-IL"/>
        </a:p>
      </dgm:t>
    </dgm:pt>
    <dgm:pt modelId="{06D8021E-FCBC-43F7-BACA-85B42B94C4C2}">
      <dgm:prSet phldrT="[Text]"/>
      <dgm:spPr/>
      <dgm:t>
        <a:bodyPr/>
        <a:lstStyle/>
        <a:p>
          <a:r>
            <a:rPr lang="he-IL" dirty="0"/>
            <a:t>אין סימן לזה שהיה פעם מבושל</a:t>
          </a:r>
          <a:endParaRPr lang="en-IL" dirty="0"/>
        </a:p>
      </dgm:t>
    </dgm:pt>
    <dgm:pt modelId="{C97C9168-29D8-446B-AADB-9BF2C5C0FA55}" type="parTrans" cxnId="{B870807F-07DA-4E73-93A9-0D1B34531392}">
      <dgm:prSet/>
      <dgm:spPr/>
      <dgm:t>
        <a:bodyPr/>
        <a:lstStyle/>
        <a:p>
          <a:endParaRPr lang="en-IL"/>
        </a:p>
      </dgm:t>
    </dgm:pt>
    <dgm:pt modelId="{A6AEDE69-873B-4956-AEAC-0BDF2BE35342}" type="sibTrans" cxnId="{B870807F-07DA-4E73-93A9-0D1B34531392}">
      <dgm:prSet/>
      <dgm:spPr/>
      <dgm:t>
        <a:bodyPr/>
        <a:lstStyle/>
        <a:p>
          <a:endParaRPr lang="en-IL"/>
        </a:p>
      </dgm:t>
    </dgm:pt>
    <dgm:pt modelId="{6B68DC9E-4E07-4A9B-B5A2-8022409CC17D}">
      <dgm:prSet phldrT="[Text]"/>
      <dgm:spPr/>
      <dgm:t>
        <a:bodyPr/>
        <a:lstStyle/>
        <a:p>
          <a:r>
            <a:rPr lang="he-IL" dirty="0"/>
            <a:t>אין שיבול אחר בישול לעולם</a:t>
          </a:r>
          <a:endParaRPr lang="en-IL" dirty="0"/>
        </a:p>
      </dgm:t>
    </dgm:pt>
    <dgm:pt modelId="{5C51428C-62EA-4609-B4CD-21176BD6C17B}" type="parTrans" cxnId="{1255D665-87B9-47D8-B6E6-74C5D2467F2A}">
      <dgm:prSet/>
      <dgm:spPr/>
      <dgm:t>
        <a:bodyPr/>
        <a:lstStyle/>
        <a:p>
          <a:endParaRPr lang="en-IL"/>
        </a:p>
      </dgm:t>
    </dgm:pt>
    <dgm:pt modelId="{5DE19AD9-F5A7-452A-A3C7-5127D415F586}" type="sibTrans" cxnId="{1255D665-87B9-47D8-B6E6-74C5D2467F2A}">
      <dgm:prSet/>
      <dgm:spPr/>
      <dgm:t>
        <a:bodyPr/>
        <a:lstStyle/>
        <a:p>
          <a:endParaRPr lang="en-IL"/>
        </a:p>
      </dgm:t>
    </dgm:pt>
    <dgm:pt modelId="{F0288C7C-5E7A-4DB4-876E-FC52FD3BF946}">
      <dgm:prSet phldrT="[Text]"/>
      <dgm:spPr/>
      <dgm:t>
        <a:bodyPr/>
        <a:lstStyle/>
        <a:p>
          <a:r>
            <a:rPr lang="he-IL" dirty="0"/>
            <a:t>אין מלאכה אחר מלאכה, ואין בישול אחר בישול. </a:t>
          </a:r>
          <a:endParaRPr lang="en-IL" dirty="0"/>
        </a:p>
      </dgm:t>
    </dgm:pt>
    <dgm:pt modelId="{D0FD53C2-F9CE-4EB8-81AF-584583560611}" type="parTrans" cxnId="{A3F1BA22-7649-48B2-875C-D2067392A56F}">
      <dgm:prSet/>
      <dgm:spPr/>
      <dgm:t>
        <a:bodyPr/>
        <a:lstStyle/>
        <a:p>
          <a:endParaRPr lang="en-IL"/>
        </a:p>
      </dgm:t>
    </dgm:pt>
    <dgm:pt modelId="{30EEE984-7112-427E-9881-2ED057CF5CBB}" type="sibTrans" cxnId="{A3F1BA22-7649-48B2-875C-D2067392A56F}">
      <dgm:prSet/>
      <dgm:spPr/>
      <dgm:t>
        <a:bodyPr/>
        <a:lstStyle/>
        <a:p>
          <a:endParaRPr lang="en-IL"/>
        </a:p>
      </dgm:t>
    </dgm:pt>
    <dgm:pt modelId="{CCC49B4C-8CE9-4A14-8141-9A8DBC3353D7}">
      <dgm:prSet phldrT="[Text]"/>
      <dgm:spPr/>
      <dgm:t>
        <a:bodyPr/>
        <a:lstStyle/>
        <a:p>
          <a:r>
            <a:rPr lang="he-IL" b="0" dirty="0"/>
            <a:t>לעולם יש בישול אחר בישול אם יש תוספת  משמעותי</a:t>
          </a:r>
          <a:endParaRPr lang="en-IL" b="0" dirty="0"/>
        </a:p>
      </dgm:t>
    </dgm:pt>
    <dgm:pt modelId="{F8562694-95DE-44D9-80B0-383EBD78589F}" type="parTrans" cxnId="{EFD80F46-C668-41F6-BFAA-D826B30957BB}">
      <dgm:prSet/>
      <dgm:spPr/>
      <dgm:t>
        <a:bodyPr/>
        <a:lstStyle/>
        <a:p>
          <a:endParaRPr lang="en-IL"/>
        </a:p>
      </dgm:t>
    </dgm:pt>
    <dgm:pt modelId="{0AF27B89-8698-467B-ABD9-9EA6D9B9F135}" type="sibTrans" cxnId="{EFD80F46-C668-41F6-BFAA-D826B30957BB}">
      <dgm:prSet/>
      <dgm:spPr/>
      <dgm:t>
        <a:bodyPr/>
        <a:lstStyle/>
        <a:p>
          <a:endParaRPr lang="en-IL"/>
        </a:p>
      </dgm:t>
    </dgm:pt>
    <dgm:pt modelId="{45DA4430-0861-4946-BD29-72F24C704769}">
      <dgm:prSet phldrT="[Text]"/>
      <dgm:spPr/>
      <dgm:t>
        <a:bodyPr/>
        <a:lstStyle/>
        <a:p>
          <a:r>
            <a:rPr lang="he-IL" b="0" dirty="0"/>
            <a:t>מרק יותר ראוי לאכילה כשהיא חם</a:t>
          </a:r>
          <a:r>
            <a:rPr lang="en-US" b="0" dirty="0"/>
            <a:t>- Increased edibility </a:t>
          </a:r>
          <a:r>
            <a:rPr lang="en-US" b="0"/>
            <a:t>(practically)</a:t>
          </a:r>
          <a:endParaRPr lang="en-IL" b="0" dirty="0"/>
        </a:p>
      </dgm:t>
    </dgm:pt>
    <dgm:pt modelId="{B39DF317-21C7-4381-9AF7-23232D81DED9}" type="parTrans" cxnId="{14E47A37-C58B-42FA-9D95-E56A57F6EA4D}">
      <dgm:prSet/>
      <dgm:spPr/>
      <dgm:t>
        <a:bodyPr/>
        <a:lstStyle/>
        <a:p>
          <a:endParaRPr lang="en-IL"/>
        </a:p>
      </dgm:t>
    </dgm:pt>
    <dgm:pt modelId="{C8B42570-5D95-4AD0-A96D-21A581011A70}" type="sibTrans" cxnId="{14E47A37-C58B-42FA-9D95-E56A57F6EA4D}">
      <dgm:prSet/>
      <dgm:spPr/>
      <dgm:t>
        <a:bodyPr/>
        <a:lstStyle/>
        <a:p>
          <a:endParaRPr lang="en-IL"/>
        </a:p>
      </dgm:t>
    </dgm:pt>
    <dgm:pt modelId="{53CB36E1-8944-4893-B1E2-8C64A531277E}">
      <dgm:prSet phldrT="[Text]"/>
      <dgm:spPr/>
      <dgm:t>
        <a:bodyPr/>
        <a:lstStyle/>
        <a:p>
          <a:r>
            <a:rPr lang="en-US" b="0" dirty="0"/>
            <a:t>Solids- making edible</a:t>
          </a:r>
          <a:br>
            <a:rPr lang="en-US" b="0" dirty="0"/>
          </a:br>
          <a:r>
            <a:rPr lang="en-US" b="0" dirty="0"/>
            <a:t>Liquids – making it hot (not hot not cooked legally)</a:t>
          </a:r>
          <a:endParaRPr lang="en-IL" b="0" dirty="0"/>
        </a:p>
      </dgm:t>
    </dgm:pt>
    <dgm:pt modelId="{43299AA0-CDA1-49D7-9E49-4795248A80A7}" type="parTrans" cxnId="{2BDDC9AF-17F9-48E0-9519-437C51934B8A}">
      <dgm:prSet/>
      <dgm:spPr/>
      <dgm:t>
        <a:bodyPr/>
        <a:lstStyle/>
        <a:p>
          <a:endParaRPr lang="en-IL"/>
        </a:p>
      </dgm:t>
    </dgm:pt>
    <dgm:pt modelId="{415DE657-5D95-4D67-81E3-501498847E20}" type="sibTrans" cxnId="{2BDDC9AF-17F9-48E0-9519-437C51934B8A}">
      <dgm:prSet/>
      <dgm:spPr/>
      <dgm:t>
        <a:bodyPr/>
        <a:lstStyle/>
        <a:p>
          <a:endParaRPr lang="en-IL"/>
        </a:p>
      </dgm:t>
    </dgm:pt>
    <dgm:pt modelId="{E6513549-8636-4780-B428-77645C5D77AA}" type="pres">
      <dgm:prSet presAssocID="{720628A9-4898-4CC7-8A76-8CF950556E40}" presName="hierChild1" presStyleCnt="0">
        <dgm:presLayoutVars>
          <dgm:chPref val="1"/>
          <dgm:dir val="rev"/>
          <dgm:animOne val="branch"/>
          <dgm:animLvl val="lvl"/>
          <dgm:resizeHandles/>
        </dgm:presLayoutVars>
      </dgm:prSet>
      <dgm:spPr/>
    </dgm:pt>
    <dgm:pt modelId="{44726E5E-91D6-49C5-8690-0B3184C6364E}" type="pres">
      <dgm:prSet presAssocID="{106F17CB-1EE3-492C-8520-FA739B721433}" presName="hierRoot1" presStyleCnt="0"/>
      <dgm:spPr/>
    </dgm:pt>
    <dgm:pt modelId="{79C4BA05-B52A-4224-ACC5-BD448ADC8DFE}" type="pres">
      <dgm:prSet presAssocID="{106F17CB-1EE3-492C-8520-FA739B721433}" presName="composite" presStyleCnt="0"/>
      <dgm:spPr/>
    </dgm:pt>
    <dgm:pt modelId="{FAD90FA2-4405-4807-A985-946863DB62B5}" type="pres">
      <dgm:prSet presAssocID="{106F17CB-1EE3-492C-8520-FA739B721433}" presName="background" presStyleLbl="node0" presStyleIdx="0" presStyleCnt="1"/>
      <dgm:spPr/>
    </dgm:pt>
    <dgm:pt modelId="{7395B176-DD93-4F94-BB18-D35076196620}" type="pres">
      <dgm:prSet presAssocID="{106F17CB-1EE3-492C-8520-FA739B721433}" presName="text" presStyleLbl="fgAcc0" presStyleIdx="0" presStyleCnt="1">
        <dgm:presLayoutVars>
          <dgm:chPref val="3"/>
        </dgm:presLayoutVars>
      </dgm:prSet>
      <dgm:spPr/>
    </dgm:pt>
    <dgm:pt modelId="{2751AF4B-9C93-4994-8B7F-C111686159D4}" type="pres">
      <dgm:prSet presAssocID="{106F17CB-1EE3-492C-8520-FA739B721433}" presName="hierChild2" presStyleCnt="0"/>
      <dgm:spPr/>
    </dgm:pt>
    <dgm:pt modelId="{124D0024-9D60-461D-9AC0-F570CB2A5BE7}" type="pres">
      <dgm:prSet presAssocID="{1B88AF0F-64B9-47E6-8595-DF4799868202}" presName="Name10" presStyleLbl="parChTrans1D2" presStyleIdx="0" presStyleCnt="3"/>
      <dgm:spPr/>
    </dgm:pt>
    <dgm:pt modelId="{B45B6BE5-5665-48BE-8A5E-324520438467}" type="pres">
      <dgm:prSet presAssocID="{9CFCD9F1-F30B-412C-9EBC-257C1E443BFA}" presName="hierRoot2" presStyleCnt="0"/>
      <dgm:spPr/>
    </dgm:pt>
    <dgm:pt modelId="{1E1A5AF4-DCAA-46BD-85FB-9F69A8015B14}" type="pres">
      <dgm:prSet presAssocID="{9CFCD9F1-F30B-412C-9EBC-257C1E443BFA}" presName="composite2" presStyleCnt="0"/>
      <dgm:spPr/>
    </dgm:pt>
    <dgm:pt modelId="{F33764DD-15AF-4849-8927-D186586E742D}" type="pres">
      <dgm:prSet presAssocID="{9CFCD9F1-F30B-412C-9EBC-257C1E443BFA}" presName="background2" presStyleLbl="node2" presStyleIdx="0" presStyleCnt="3"/>
      <dgm:spPr/>
    </dgm:pt>
    <dgm:pt modelId="{540FD4DD-E2C5-46C9-A9F6-CFAD189F8BE8}" type="pres">
      <dgm:prSet presAssocID="{9CFCD9F1-F30B-412C-9EBC-257C1E443BFA}" presName="text2" presStyleLbl="fgAcc2" presStyleIdx="0" presStyleCnt="3">
        <dgm:presLayoutVars>
          <dgm:chPref val="3"/>
        </dgm:presLayoutVars>
      </dgm:prSet>
      <dgm:spPr/>
    </dgm:pt>
    <dgm:pt modelId="{C42F7DFA-09F0-4876-97EF-C53AE8933D51}" type="pres">
      <dgm:prSet presAssocID="{9CFCD9F1-F30B-412C-9EBC-257C1E443BFA}" presName="hierChild3" presStyleCnt="0"/>
      <dgm:spPr/>
    </dgm:pt>
    <dgm:pt modelId="{A9A814A4-60B5-44CA-B101-8874A91FFB07}" type="pres">
      <dgm:prSet presAssocID="{F8562694-95DE-44D9-80B0-383EBD78589F}" presName="Name17" presStyleLbl="parChTrans1D3" presStyleIdx="0" presStyleCnt="5"/>
      <dgm:spPr/>
    </dgm:pt>
    <dgm:pt modelId="{34309553-4CF6-4E43-BCA5-82E92C9AC039}" type="pres">
      <dgm:prSet presAssocID="{CCC49B4C-8CE9-4A14-8141-9A8DBC3353D7}" presName="hierRoot3" presStyleCnt="0"/>
      <dgm:spPr/>
    </dgm:pt>
    <dgm:pt modelId="{5DBFF1D1-602B-470B-9E4F-D4BA710F9321}" type="pres">
      <dgm:prSet presAssocID="{CCC49B4C-8CE9-4A14-8141-9A8DBC3353D7}" presName="composite3" presStyleCnt="0"/>
      <dgm:spPr/>
    </dgm:pt>
    <dgm:pt modelId="{3CA174A1-EB4B-417B-B5CC-5BBF43309884}" type="pres">
      <dgm:prSet presAssocID="{CCC49B4C-8CE9-4A14-8141-9A8DBC3353D7}" presName="background3" presStyleLbl="node3" presStyleIdx="0" presStyleCnt="5"/>
      <dgm:spPr/>
    </dgm:pt>
    <dgm:pt modelId="{2C2D8A70-6DA3-400C-AA94-45A20DA7D440}" type="pres">
      <dgm:prSet presAssocID="{CCC49B4C-8CE9-4A14-8141-9A8DBC3353D7}" presName="text3" presStyleLbl="fgAcc3" presStyleIdx="0" presStyleCnt="5">
        <dgm:presLayoutVars>
          <dgm:chPref val="3"/>
        </dgm:presLayoutVars>
      </dgm:prSet>
      <dgm:spPr/>
    </dgm:pt>
    <dgm:pt modelId="{8A30A77E-DEA1-42D3-934E-A9F5B636AE35}" type="pres">
      <dgm:prSet presAssocID="{CCC49B4C-8CE9-4A14-8141-9A8DBC3353D7}" presName="hierChild4" presStyleCnt="0"/>
      <dgm:spPr/>
    </dgm:pt>
    <dgm:pt modelId="{35D03874-37E2-4985-8494-B33C93C29D7D}" type="pres">
      <dgm:prSet presAssocID="{B39DF317-21C7-4381-9AF7-23232D81DED9}" presName="Name23" presStyleLbl="parChTrans1D4" presStyleIdx="0" presStyleCnt="4"/>
      <dgm:spPr/>
    </dgm:pt>
    <dgm:pt modelId="{393E9DE4-430F-4EA0-BA60-5DF1FF4E6F7A}" type="pres">
      <dgm:prSet presAssocID="{45DA4430-0861-4946-BD29-72F24C704769}" presName="hierRoot4" presStyleCnt="0"/>
      <dgm:spPr/>
    </dgm:pt>
    <dgm:pt modelId="{6AA6156E-FD27-42F6-910B-C28A82763418}" type="pres">
      <dgm:prSet presAssocID="{45DA4430-0861-4946-BD29-72F24C704769}" presName="composite4" presStyleCnt="0"/>
      <dgm:spPr/>
    </dgm:pt>
    <dgm:pt modelId="{C24A95E6-91D0-408D-B6E4-CA68FCB023BC}" type="pres">
      <dgm:prSet presAssocID="{45DA4430-0861-4946-BD29-72F24C704769}" presName="background4" presStyleLbl="node4" presStyleIdx="0" presStyleCnt="4"/>
      <dgm:spPr/>
    </dgm:pt>
    <dgm:pt modelId="{ACF15D80-9392-48A4-9E78-3EA98DDC98A7}" type="pres">
      <dgm:prSet presAssocID="{45DA4430-0861-4946-BD29-72F24C704769}" presName="text4" presStyleLbl="fgAcc4" presStyleIdx="0" presStyleCnt="4">
        <dgm:presLayoutVars>
          <dgm:chPref val="3"/>
        </dgm:presLayoutVars>
      </dgm:prSet>
      <dgm:spPr/>
    </dgm:pt>
    <dgm:pt modelId="{687331E4-CC7B-4095-B02A-EFA4AFB8B4B5}" type="pres">
      <dgm:prSet presAssocID="{45DA4430-0861-4946-BD29-72F24C704769}" presName="hierChild5" presStyleCnt="0"/>
      <dgm:spPr/>
    </dgm:pt>
    <dgm:pt modelId="{6E876BD2-89CD-4F37-9F4B-FB94E88ABB58}" type="pres">
      <dgm:prSet presAssocID="{4145347D-E5FA-4A3F-BAFC-D18574954953}" presName="Name17" presStyleLbl="parChTrans1D3" presStyleIdx="1" presStyleCnt="5"/>
      <dgm:spPr/>
    </dgm:pt>
    <dgm:pt modelId="{09E36146-7BFA-4C5D-ABE3-B82D74953C2F}" type="pres">
      <dgm:prSet presAssocID="{D81BC50F-9E77-42C0-901A-1A8CBE4CB1FB}" presName="hierRoot3" presStyleCnt="0"/>
      <dgm:spPr/>
    </dgm:pt>
    <dgm:pt modelId="{5DDDBF25-9BEA-4AD2-9F74-25924520F717}" type="pres">
      <dgm:prSet presAssocID="{D81BC50F-9E77-42C0-901A-1A8CBE4CB1FB}" presName="composite3" presStyleCnt="0"/>
      <dgm:spPr/>
    </dgm:pt>
    <dgm:pt modelId="{9CAC7F4D-6469-4D2D-98A0-378C300F768A}" type="pres">
      <dgm:prSet presAssocID="{D81BC50F-9E77-42C0-901A-1A8CBE4CB1FB}" presName="background3" presStyleLbl="node3" presStyleIdx="1" presStyleCnt="5"/>
      <dgm:spPr/>
    </dgm:pt>
    <dgm:pt modelId="{3472F88A-1348-4754-9BB9-44C69A930C4D}" type="pres">
      <dgm:prSet presAssocID="{D81BC50F-9E77-42C0-901A-1A8CBE4CB1FB}" presName="text3" presStyleLbl="fgAcc3" presStyleIdx="1" presStyleCnt="5">
        <dgm:presLayoutVars>
          <dgm:chPref val="3"/>
        </dgm:presLayoutVars>
      </dgm:prSet>
      <dgm:spPr/>
    </dgm:pt>
    <dgm:pt modelId="{D2884776-FA0A-4C92-A093-3C42F64DD3C1}" type="pres">
      <dgm:prSet presAssocID="{D81BC50F-9E77-42C0-901A-1A8CBE4CB1FB}" presName="hierChild4" presStyleCnt="0"/>
      <dgm:spPr/>
    </dgm:pt>
    <dgm:pt modelId="{AFC8751A-9192-4007-AC56-1CB015FEE160}" type="pres">
      <dgm:prSet presAssocID="{43299AA0-CDA1-49D7-9E49-4795248A80A7}" presName="Name23" presStyleLbl="parChTrans1D4" presStyleIdx="1" presStyleCnt="4"/>
      <dgm:spPr/>
    </dgm:pt>
    <dgm:pt modelId="{98B99686-663D-4C13-9B7E-A9BB3DB5F30D}" type="pres">
      <dgm:prSet presAssocID="{53CB36E1-8944-4893-B1E2-8C64A531277E}" presName="hierRoot4" presStyleCnt="0"/>
      <dgm:spPr/>
    </dgm:pt>
    <dgm:pt modelId="{E3F55E94-105B-4A37-922F-8DCA58815A9A}" type="pres">
      <dgm:prSet presAssocID="{53CB36E1-8944-4893-B1E2-8C64A531277E}" presName="composite4" presStyleCnt="0"/>
      <dgm:spPr/>
    </dgm:pt>
    <dgm:pt modelId="{278A5F52-DE0F-43FD-909E-F826B19A1CFC}" type="pres">
      <dgm:prSet presAssocID="{53CB36E1-8944-4893-B1E2-8C64A531277E}" presName="background4" presStyleLbl="node4" presStyleIdx="1" presStyleCnt="4"/>
      <dgm:spPr/>
    </dgm:pt>
    <dgm:pt modelId="{A979000B-0568-41E2-A9A0-6A59AE845328}" type="pres">
      <dgm:prSet presAssocID="{53CB36E1-8944-4893-B1E2-8C64A531277E}" presName="text4" presStyleLbl="fgAcc4" presStyleIdx="1" presStyleCnt="4">
        <dgm:presLayoutVars>
          <dgm:chPref val="3"/>
        </dgm:presLayoutVars>
      </dgm:prSet>
      <dgm:spPr/>
    </dgm:pt>
    <dgm:pt modelId="{699BC7D1-0647-4C1A-8CC5-ED1AFD1AF238}" type="pres">
      <dgm:prSet presAssocID="{53CB36E1-8944-4893-B1E2-8C64A531277E}" presName="hierChild5" presStyleCnt="0"/>
      <dgm:spPr/>
    </dgm:pt>
    <dgm:pt modelId="{57390BF3-2B00-4B35-A376-44E5AF183992}" type="pres">
      <dgm:prSet presAssocID="{866719D3-AD99-4EE6-AC26-D7142F3175C5}" presName="Name10" presStyleLbl="parChTrans1D2" presStyleIdx="1" presStyleCnt="3"/>
      <dgm:spPr/>
    </dgm:pt>
    <dgm:pt modelId="{FF645409-4772-4680-BA1E-C84EB80CAE92}" type="pres">
      <dgm:prSet presAssocID="{748662F8-076D-48F3-BF06-972215FBE70E}" presName="hierRoot2" presStyleCnt="0"/>
      <dgm:spPr/>
    </dgm:pt>
    <dgm:pt modelId="{246FF9AD-7D7E-4FE1-8A8F-074FFD207515}" type="pres">
      <dgm:prSet presAssocID="{748662F8-076D-48F3-BF06-972215FBE70E}" presName="composite2" presStyleCnt="0"/>
      <dgm:spPr/>
    </dgm:pt>
    <dgm:pt modelId="{26D377C7-9A03-46E2-B82C-D675173ABA6F}" type="pres">
      <dgm:prSet presAssocID="{748662F8-076D-48F3-BF06-972215FBE70E}" presName="background2" presStyleLbl="node2" presStyleIdx="1" presStyleCnt="3"/>
      <dgm:spPr/>
    </dgm:pt>
    <dgm:pt modelId="{F8D202EC-E35E-4ED9-A670-F03FEE65F51F}" type="pres">
      <dgm:prSet presAssocID="{748662F8-076D-48F3-BF06-972215FBE70E}" presName="text2" presStyleLbl="fgAcc2" presStyleIdx="1" presStyleCnt="3">
        <dgm:presLayoutVars>
          <dgm:chPref val="3"/>
        </dgm:presLayoutVars>
      </dgm:prSet>
      <dgm:spPr/>
    </dgm:pt>
    <dgm:pt modelId="{CA15E180-40B0-47C3-993E-0EBFE6B8590B}" type="pres">
      <dgm:prSet presAssocID="{748662F8-076D-48F3-BF06-972215FBE70E}" presName="hierChild3" presStyleCnt="0"/>
      <dgm:spPr/>
    </dgm:pt>
    <dgm:pt modelId="{55B1BAFD-5D74-4750-BAD4-B124C01F2970}" type="pres">
      <dgm:prSet presAssocID="{FAA9545A-F461-4D66-8358-197B39ABF7C0}" presName="Name17" presStyleLbl="parChTrans1D3" presStyleIdx="2" presStyleCnt="5"/>
      <dgm:spPr/>
    </dgm:pt>
    <dgm:pt modelId="{CCEEA1A6-E927-4881-AA20-112F184A17BE}" type="pres">
      <dgm:prSet presAssocID="{2E03B702-618F-44E3-8CF1-43008919C17E}" presName="hierRoot3" presStyleCnt="0"/>
      <dgm:spPr/>
    </dgm:pt>
    <dgm:pt modelId="{32969265-BD2C-4793-A13F-7FFAB0F86C18}" type="pres">
      <dgm:prSet presAssocID="{2E03B702-618F-44E3-8CF1-43008919C17E}" presName="composite3" presStyleCnt="0"/>
      <dgm:spPr/>
    </dgm:pt>
    <dgm:pt modelId="{4D20EA5E-B620-435D-8026-1DB1D08E738B}" type="pres">
      <dgm:prSet presAssocID="{2E03B702-618F-44E3-8CF1-43008919C17E}" presName="background3" presStyleLbl="node3" presStyleIdx="2" presStyleCnt="5"/>
      <dgm:spPr/>
    </dgm:pt>
    <dgm:pt modelId="{4F4980BE-F214-4890-ADB6-E158FF22B169}" type="pres">
      <dgm:prSet presAssocID="{2E03B702-618F-44E3-8CF1-43008919C17E}" presName="text3" presStyleLbl="fgAcc3" presStyleIdx="2" presStyleCnt="5">
        <dgm:presLayoutVars>
          <dgm:chPref val="3"/>
        </dgm:presLayoutVars>
      </dgm:prSet>
      <dgm:spPr/>
    </dgm:pt>
    <dgm:pt modelId="{A172C679-1CA9-4AE0-AAF3-83E78DBDE7A1}" type="pres">
      <dgm:prSet presAssocID="{2E03B702-618F-44E3-8CF1-43008919C17E}" presName="hierChild4" presStyleCnt="0"/>
      <dgm:spPr/>
    </dgm:pt>
    <dgm:pt modelId="{431A7E4D-266C-49F1-B98F-35826B8DEA97}" type="pres">
      <dgm:prSet presAssocID="{05C965A2-6BBC-4EBE-AC6F-AA6F960428CC}" presName="Name23" presStyleLbl="parChTrans1D4" presStyleIdx="2" presStyleCnt="4"/>
      <dgm:spPr/>
    </dgm:pt>
    <dgm:pt modelId="{6A13B318-59FB-4FE9-9E25-4665CCD59B3C}" type="pres">
      <dgm:prSet presAssocID="{E72483BA-B886-4743-BDD4-345204D80746}" presName="hierRoot4" presStyleCnt="0"/>
      <dgm:spPr/>
    </dgm:pt>
    <dgm:pt modelId="{6DC43642-5E1B-40C0-ACE5-1800A94D6F52}" type="pres">
      <dgm:prSet presAssocID="{E72483BA-B886-4743-BDD4-345204D80746}" presName="composite4" presStyleCnt="0"/>
      <dgm:spPr/>
    </dgm:pt>
    <dgm:pt modelId="{C633F438-DDF9-4F54-9938-1E054DA82A50}" type="pres">
      <dgm:prSet presAssocID="{E72483BA-B886-4743-BDD4-345204D80746}" presName="background4" presStyleLbl="node4" presStyleIdx="2" presStyleCnt="4"/>
      <dgm:spPr/>
    </dgm:pt>
    <dgm:pt modelId="{706DDC48-E89B-41B5-9A81-E512079CD8A4}" type="pres">
      <dgm:prSet presAssocID="{E72483BA-B886-4743-BDD4-345204D80746}" presName="text4" presStyleLbl="fgAcc4" presStyleIdx="2" presStyleCnt="4">
        <dgm:presLayoutVars>
          <dgm:chPref val="3"/>
        </dgm:presLayoutVars>
      </dgm:prSet>
      <dgm:spPr/>
    </dgm:pt>
    <dgm:pt modelId="{30DFF5CE-E407-4111-A733-EF5516AA6EF0}" type="pres">
      <dgm:prSet presAssocID="{E72483BA-B886-4743-BDD4-345204D80746}" presName="hierChild5" presStyleCnt="0"/>
      <dgm:spPr/>
    </dgm:pt>
    <dgm:pt modelId="{A98544C0-5B9B-4907-BF3F-84887EA312CD}" type="pres">
      <dgm:prSet presAssocID="{2A5D3B9A-8CB8-48A0-BD38-9C5A18140DE9}" presName="Name17" presStyleLbl="parChTrans1D3" presStyleIdx="3" presStyleCnt="5"/>
      <dgm:spPr/>
    </dgm:pt>
    <dgm:pt modelId="{AB564BBC-1C5B-4132-9827-6F2A008194A6}" type="pres">
      <dgm:prSet presAssocID="{0B400EB7-0453-44D8-839E-4A80CA4160E2}" presName="hierRoot3" presStyleCnt="0"/>
      <dgm:spPr/>
    </dgm:pt>
    <dgm:pt modelId="{9AC33C76-BCB9-45D9-9576-A865723BE6BA}" type="pres">
      <dgm:prSet presAssocID="{0B400EB7-0453-44D8-839E-4A80CA4160E2}" presName="composite3" presStyleCnt="0"/>
      <dgm:spPr/>
    </dgm:pt>
    <dgm:pt modelId="{63C5A89E-1427-4616-BA18-D77126EA686B}" type="pres">
      <dgm:prSet presAssocID="{0B400EB7-0453-44D8-839E-4A80CA4160E2}" presName="background3" presStyleLbl="node3" presStyleIdx="3" presStyleCnt="5"/>
      <dgm:spPr/>
    </dgm:pt>
    <dgm:pt modelId="{74986B2C-BDCB-4556-8B83-D0FE0A8B5418}" type="pres">
      <dgm:prSet presAssocID="{0B400EB7-0453-44D8-839E-4A80CA4160E2}" presName="text3" presStyleLbl="fgAcc3" presStyleIdx="3" presStyleCnt="5">
        <dgm:presLayoutVars>
          <dgm:chPref val="3"/>
        </dgm:presLayoutVars>
      </dgm:prSet>
      <dgm:spPr/>
    </dgm:pt>
    <dgm:pt modelId="{EE79A781-54D3-48D9-A0F2-9A6FF3D119F7}" type="pres">
      <dgm:prSet presAssocID="{0B400EB7-0453-44D8-839E-4A80CA4160E2}" presName="hierChild4" presStyleCnt="0"/>
      <dgm:spPr/>
    </dgm:pt>
    <dgm:pt modelId="{989DCB81-4707-404D-8078-A81A9F018B97}" type="pres">
      <dgm:prSet presAssocID="{C97C9168-29D8-446B-AADB-9BF2C5C0FA55}" presName="Name23" presStyleLbl="parChTrans1D4" presStyleIdx="3" presStyleCnt="4"/>
      <dgm:spPr/>
    </dgm:pt>
    <dgm:pt modelId="{8F03E73F-3205-4D30-AF8E-22D0FDE57D23}" type="pres">
      <dgm:prSet presAssocID="{06D8021E-FCBC-43F7-BACA-85B42B94C4C2}" presName="hierRoot4" presStyleCnt="0"/>
      <dgm:spPr/>
    </dgm:pt>
    <dgm:pt modelId="{A0B12472-58D2-4F1F-BBAD-C4446932F334}" type="pres">
      <dgm:prSet presAssocID="{06D8021E-FCBC-43F7-BACA-85B42B94C4C2}" presName="composite4" presStyleCnt="0"/>
      <dgm:spPr/>
    </dgm:pt>
    <dgm:pt modelId="{9F413F38-8902-49BE-9B00-8FF81267266F}" type="pres">
      <dgm:prSet presAssocID="{06D8021E-FCBC-43F7-BACA-85B42B94C4C2}" presName="background4" presStyleLbl="node4" presStyleIdx="3" presStyleCnt="4"/>
      <dgm:spPr/>
    </dgm:pt>
    <dgm:pt modelId="{3649B837-E026-4D61-B216-FB486B9F896D}" type="pres">
      <dgm:prSet presAssocID="{06D8021E-FCBC-43F7-BACA-85B42B94C4C2}" presName="text4" presStyleLbl="fgAcc4" presStyleIdx="3" presStyleCnt="4">
        <dgm:presLayoutVars>
          <dgm:chPref val="3"/>
        </dgm:presLayoutVars>
      </dgm:prSet>
      <dgm:spPr/>
    </dgm:pt>
    <dgm:pt modelId="{DB70FA0D-172B-42AE-99BC-D41B1EC50B7A}" type="pres">
      <dgm:prSet presAssocID="{06D8021E-FCBC-43F7-BACA-85B42B94C4C2}" presName="hierChild5" presStyleCnt="0"/>
      <dgm:spPr/>
    </dgm:pt>
    <dgm:pt modelId="{FB8EA529-FF9E-4285-9D1B-4D9C7D91FB44}" type="pres">
      <dgm:prSet presAssocID="{5C51428C-62EA-4609-B4CD-21176BD6C17B}" presName="Name10" presStyleLbl="parChTrans1D2" presStyleIdx="2" presStyleCnt="3"/>
      <dgm:spPr/>
    </dgm:pt>
    <dgm:pt modelId="{B4A43C6C-D041-42C9-8ABB-9022E73238FC}" type="pres">
      <dgm:prSet presAssocID="{6B68DC9E-4E07-4A9B-B5A2-8022409CC17D}" presName="hierRoot2" presStyleCnt="0"/>
      <dgm:spPr/>
    </dgm:pt>
    <dgm:pt modelId="{0AD28A55-36D1-427B-AF16-77E4046480AD}" type="pres">
      <dgm:prSet presAssocID="{6B68DC9E-4E07-4A9B-B5A2-8022409CC17D}" presName="composite2" presStyleCnt="0"/>
      <dgm:spPr/>
    </dgm:pt>
    <dgm:pt modelId="{7BB52306-6697-49E6-ACA6-F11927F2F225}" type="pres">
      <dgm:prSet presAssocID="{6B68DC9E-4E07-4A9B-B5A2-8022409CC17D}" presName="background2" presStyleLbl="node2" presStyleIdx="2" presStyleCnt="3"/>
      <dgm:spPr/>
    </dgm:pt>
    <dgm:pt modelId="{2ACA254A-CB42-4558-8600-BDF2D394BAF2}" type="pres">
      <dgm:prSet presAssocID="{6B68DC9E-4E07-4A9B-B5A2-8022409CC17D}" presName="text2" presStyleLbl="fgAcc2" presStyleIdx="2" presStyleCnt="3">
        <dgm:presLayoutVars>
          <dgm:chPref val="3"/>
        </dgm:presLayoutVars>
      </dgm:prSet>
      <dgm:spPr/>
    </dgm:pt>
    <dgm:pt modelId="{A1177967-A117-4068-A6C7-3D45FBEE0E70}" type="pres">
      <dgm:prSet presAssocID="{6B68DC9E-4E07-4A9B-B5A2-8022409CC17D}" presName="hierChild3" presStyleCnt="0"/>
      <dgm:spPr/>
    </dgm:pt>
    <dgm:pt modelId="{7A109922-4170-4519-B966-1D86EE933BED}" type="pres">
      <dgm:prSet presAssocID="{D0FD53C2-F9CE-4EB8-81AF-584583560611}" presName="Name17" presStyleLbl="parChTrans1D3" presStyleIdx="4" presStyleCnt="5"/>
      <dgm:spPr/>
    </dgm:pt>
    <dgm:pt modelId="{665571D1-5E13-47F9-AE99-35B4DBA8B806}" type="pres">
      <dgm:prSet presAssocID="{F0288C7C-5E7A-4DB4-876E-FC52FD3BF946}" presName="hierRoot3" presStyleCnt="0"/>
      <dgm:spPr/>
    </dgm:pt>
    <dgm:pt modelId="{35F3F2AC-C49D-4AAE-9D29-5FABD6ACA371}" type="pres">
      <dgm:prSet presAssocID="{F0288C7C-5E7A-4DB4-876E-FC52FD3BF946}" presName="composite3" presStyleCnt="0"/>
      <dgm:spPr/>
    </dgm:pt>
    <dgm:pt modelId="{E18B2972-F5D6-41C9-A688-AC50865E0D4A}" type="pres">
      <dgm:prSet presAssocID="{F0288C7C-5E7A-4DB4-876E-FC52FD3BF946}" presName="background3" presStyleLbl="node3" presStyleIdx="4" presStyleCnt="5"/>
      <dgm:spPr/>
    </dgm:pt>
    <dgm:pt modelId="{B01A555E-E026-4F47-9D28-AAE0C26AAC69}" type="pres">
      <dgm:prSet presAssocID="{F0288C7C-5E7A-4DB4-876E-FC52FD3BF946}" presName="text3" presStyleLbl="fgAcc3" presStyleIdx="4" presStyleCnt="5">
        <dgm:presLayoutVars>
          <dgm:chPref val="3"/>
        </dgm:presLayoutVars>
      </dgm:prSet>
      <dgm:spPr/>
    </dgm:pt>
    <dgm:pt modelId="{EF7276C6-A250-47DC-AFBD-E9A871FDAB10}" type="pres">
      <dgm:prSet presAssocID="{F0288C7C-5E7A-4DB4-876E-FC52FD3BF946}" presName="hierChild4" presStyleCnt="0"/>
      <dgm:spPr/>
    </dgm:pt>
  </dgm:ptLst>
  <dgm:cxnLst>
    <dgm:cxn modelId="{FBF57303-9D24-4F14-A103-F32811820BE5}" srcId="{106F17CB-1EE3-492C-8520-FA739B721433}" destId="{9CFCD9F1-F30B-412C-9EBC-257C1E443BFA}" srcOrd="0" destOrd="0" parTransId="{1B88AF0F-64B9-47E6-8595-DF4799868202}" sibTransId="{5F2AA0D7-0FC3-4BC2-A5E9-9E0B2FE72066}"/>
    <dgm:cxn modelId="{3A74170A-29B6-4325-8B89-A041E933A11F}" type="presOf" srcId="{720628A9-4898-4CC7-8A76-8CF950556E40}" destId="{E6513549-8636-4780-B428-77645C5D77AA}" srcOrd="0" destOrd="0" presId="urn:microsoft.com/office/officeart/2005/8/layout/hierarchy1"/>
    <dgm:cxn modelId="{48BF090B-4401-4EC7-AE55-1E6887157904}" type="presOf" srcId="{06D8021E-FCBC-43F7-BACA-85B42B94C4C2}" destId="{3649B837-E026-4D61-B216-FB486B9F896D}" srcOrd="0" destOrd="0" presId="urn:microsoft.com/office/officeart/2005/8/layout/hierarchy1"/>
    <dgm:cxn modelId="{2A3F8513-D46C-42CC-A7E3-490F6BD3443E}" type="presOf" srcId="{43299AA0-CDA1-49D7-9E49-4795248A80A7}" destId="{AFC8751A-9192-4007-AC56-1CB015FEE160}" srcOrd="0" destOrd="0" presId="urn:microsoft.com/office/officeart/2005/8/layout/hierarchy1"/>
    <dgm:cxn modelId="{0FFD9313-7F61-4101-BC59-AF8F807993A7}" type="presOf" srcId="{1B88AF0F-64B9-47E6-8595-DF4799868202}" destId="{124D0024-9D60-461D-9AC0-F570CB2A5BE7}" srcOrd="0" destOrd="0" presId="urn:microsoft.com/office/officeart/2005/8/layout/hierarchy1"/>
    <dgm:cxn modelId="{5E28E014-3F4B-4F0D-AA7F-0C19EE692145}" srcId="{2E03B702-618F-44E3-8CF1-43008919C17E}" destId="{E72483BA-B886-4743-BDD4-345204D80746}" srcOrd="0" destOrd="0" parTransId="{05C965A2-6BBC-4EBE-AC6F-AA6F960428CC}" sibTransId="{378A994A-6E36-4261-95DC-8F0480D44715}"/>
    <dgm:cxn modelId="{CB336D1C-C742-4183-BCCB-D47F428AAF4A}" type="presOf" srcId="{748662F8-076D-48F3-BF06-972215FBE70E}" destId="{F8D202EC-E35E-4ED9-A670-F03FEE65F51F}" srcOrd="0" destOrd="0" presId="urn:microsoft.com/office/officeart/2005/8/layout/hierarchy1"/>
    <dgm:cxn modelId="{5F95571C-0B6B-4827-BC25-AD8164C52AD7}" srcId="{9CFCD9F1-F30B-412C-9EBC-257C1E443BFA}" destId="{D81BC50F-9E77-42C0-901A-1A8CBE4CB1FB}" srcOrd="1" destOrd="0" parTransId="{4145347D-E5FA-4A3F-BAFC-D18574954953}" sibTransId="{5CC4B6A9-3FB2-4531-9ECA-C3384D645EE6}"/>
    <dgm:cxn modelId="{3AA76620-3EF5-4886-8816-A421656AF072}" type="presOf" srcId="{CCC49B4C-8CE9-4A14-8141-9A8DBC3353D7}" destId="{2C2D8A70-6DA3-400C-AA94-45A20DA7D440}" srcOrd="0" destOrd="0" presId="urn:microsoft.com/office/officeart/2005/8/layout/hierarchy1"/>
    <dgm:cxn modelId="{93657822-4274-4B3F-8E41-2248B697D94D}" type="presOf" srcId="{9CFCD9F1-F30B-412C-9EBC-257C1E443BFA}" destId="{540FD4DD-E2C5-46C9-A9F6-CFAD189F8BE8}" srcOrd="0" destOrd="0" presId="urn:microsoft.com/office/officeart/2005/8/layout/hierarchy1"/>
    <dgm:cxn modelId="{A3F1BA22-7649-48B2-875C-D2067392A56F}" srcId="{6B68DC9E-4E07-4A9B-B5A2-8022409CC17D}" destId="{F0288C7C-5E7A-4DB4-876E-FC52FD3BF946}" srcOrd="0" destOrd="0" parTransId="{D0FD53C2-F9CE-4EB8-81AF-584583560611}" sibTransId="{30EEE984-7112-427E-9881-2ED057CF5CBB}"/>
    <dgm:cxn modelId="{3A6C5E24-253F-4582-B6B9-3D0ED12735B1}" type="presOf" srcId="{4145347D-E5FA-4A3F-BAFC-D18574954953}" destId="{6E876BD2-89CD-4F37-9F4B-FB94E88ABB58}" srcOrd="0" destOrd="0" presId="urn:microsoft.com/office/officeart/2005/8/layout/hierarchy1"/>
    <dgm:cxn modelId="{CB95EE25-2BC1-4382-B35E-2B1DB941642E}" type="presOf" srcId="{B39DF317-21C7-4381-9AF7-23232D81DED9}" destId="{35D03874-37E2-4985-8494-B33C93C29D7D}" srcOrd="0" destOrd="0" presId="urn:microsoft.com/office/officeart/2005/8/layout/hierarchy1"/>
    <dgm:cxn modelId="{3C56B827-E552-4037-8404-285E50D6AE9C}" type="presOf" srcId="{866719D3-AD99-4EE6-AC26-D7142F3175C5}" destId="{57390BF3-2B00-4B35-A376-44E5AF183992}" srcOrd="0" destOrd="0" presId="urn:microsoft.com/office/officeart/2005/8/layout/hierarchy1"/>
    <dgm:cxn modelId="{647F0833-5A0C-42FF-913B-0BDF00BB6BB1}" type="presOf" srcId="{5C51428C-62EA-4609-B4CD-21176BD6C17B}" destId="{FB8EA529-FF9E-4285-9D1B-4D9C7D91FB44}" srcOrd="0" destOrd="0" presId="urn:microsoft.com/office/officeart/2005/8/layout/hierarchy1"/>
    <dgm:cxn modelId="{14E47A37-C58B-42FA-9D95-E56A57F6EA4D}" srcId="{CCC49B4C-8CE9-4A14-8141-9A8DBC3353D7}" destId="{45DA4430-0861-4946-BD29-72F24C704769}" srcOrd="0" destOrd="0" parTransId="{B39DF317-21C7-4381-9AF7-23232D81DED9}" sibTransId="{C8B42570-5D95-4AD0-A96D-21A581011A70}"/>
    <dgm:cxn modelId="{90F44842-CFF2-4436-B285-152DA2AE359B}" type="presOf" srcId="{D0FD53C2-F9CE-4EB8-81AF-584583560611}" destId="{7A109922-4170-4519-B966-1D86EE933BED}" srcOrd="0" destOrd="0" presId="urn:microsoft.com/office/officeart/2005/8/layout/hierarchy1"/>
    <dgm:cxn modelId="{1255D665-87B9-47D8-B6E6-74C5D2467F2A}" srcId="{106F17CB-1EE3-492C-8520-FA739B721433}" destId="{6B68DC9E-4E07-4A9B-B5A2-8022409CC17D}" srcOrd="2" destOrd="0" parTransId="{5C51428C-62EA-4609-B4CD-21176BD6C17B}" sibTransId="{5DE19AD9-F5A7-452A-A3C7-5127D415F586}"/>
    <dgm:cxn modelId="{EFD80F46-C668-41F6-BFAA-D826B30957BB}" srcId="{9CFCD9F1-F30B-412C-9EBC-257C1E443BFA}" destId="{CCC49B4C-8CE9-4A14-8141-9A8DBC3353D7}" srcOrd="0" destOrd="0" parTransId="{F8562694-95DE-44D9-80B0-383EBD78589F}" sibTransId="{0AF27B89-8698-467B-ABD9-9EA6D9B9F135}"/>
    <dgm:cxn modelId="{DC747647-09E8-4664-81A4-07B3911A7DBF}" srcId="{720628A9-4898-4CC7-8A76-8CF950556E40}" destId="{106F17CB-1EE3-492C-8520-FA739B721433}" srcOrd="0" destOrd="0" parTransId="{BF5FA46B-51FC-4D17-8821-F6ABFF46C017}" sibTransId="{80EB9A78-9608-47F1-A9B9-0E912813D01C}"/>
    <dgm:cxn modelId="{65658F6B-B31E-48C5-8391-18621B1001E6}" type="presOf" srcId="{6B68DC9E-4E07-4A9B-B5A2-8022409CC17D}" destId="{2ACA254A-CB42-4558-8600-BDF2D394BAF2}" srcOrd="0" destOrd="0" presId="urn:microsoft.com/office/officeart/2005/8/layout/hierarchy1"/>
    <dgm:cxn modelId="{E42D866C-E6CF-4A33-A2D4-E9C74A3F7DE8}" type="presOf" srcId="{45DA4430-0861-4946-BD29-72F24C704769}" destId="{ACF15D80-9392-48A4-9E78-3EA98DDC98A7}" srcOrd="0" destOrd="0" presId="urn:microsoft.com/office/officeart/2005/8/layout/hierarchy1"/>
    <dgm:cxn modelId="{E4EA3D55-516B-4EE8-B40A-4699BE08628D}" type="presOf" srcId="{E72483BA-B886-4743-BDD4-345204D80746}" destId="{706DDC48-E89B-41B5-9A81-E512079CD8A4}" srcOrd="0" destOrd="0" presId="urn:microsoft.com/office/officeart/2005/8/layout/hierarchy1"/>
    <dgm:cxn modelId="{B870807F-07DA-4E73-93A9-0D1B34531392}" srcId="{0B400EB7-0453-44D8-839E-4A80CA4160E2}" destId="{06D8021E-FCBC-43F7-BACA-85B42B94C4C2}" srcOrd="0" destOrd="0" parTransId="{C97C9168-29D8-446B-AADB-9BF2C5C0FA55}" sibTransId="{A6AEDE69-873B-4956-AEAC-0BDF2BE35342}"/>
    <dgm:cxn modelId="{DDC08083-B44E-40D7-8AB1-DEE2385892FA}" type="presOf" srcId="{D81BC50F-9E77-42C0-901A-1A8CBE4CB1FB}" destId="{3472F88A-1348-4754-9BB9-44C69A930C4D}" srcOrd="0" destOrd="0" presId="urn:microsoft.com/office/officeart/2005/8/layout/hierarchy1"/>
    <dgm:cxn modelId="{F95F139E-8EB9-4035-9C8E-3A693DC070DD}" type="presOf" srcId="{0B400EB7-0453-44D8-839E-4A80CA4160E2}" destId="{74986B2C-BDCB-4556-8B83-D0FE0A8B5418}" srcOrd="0" destOrd="0" presId="urn:microsoft.com/office/officeart/2005/8/layout/hierarchy1"/>
    <dgm:cxn modelId="{AE6CB4A3-AD1A-4A4E-AFD7-FABE06179863}" type="presOf" srcId="{F0288C7C-5E7A-4DB4-876E-FC52FD3BF946}" destId="{B01A555E-E026-4F47-9D28-AAE0C26AAC69}" srcOrd="0" destOrd="0" presId="urn:microsoft.com/office/officeart/2005/8/layout/hierarchy1"/>
    <dgm:cxn modelId="{8F8322A5-072D-4D6E-9C69-975DA6DA4FB3}" type="presOf" srcId="{2A5D3B9A-8CB8-48A0-BD38-9C5A18140DE9}" destId="{A98544C0-5B9B-4907-BF3F-84887EA312CD}" srcOrd="0" destOrd="0" presId="urn:microsoft.com/office/officeart/2005/8/layout/hierarchy1"/>
    <dgm:cxn modelId="{2BDDC9AF-17F9-48E0-9519-437C51934B8A}" srcId="{D81BC50F-9E77-42C0-901A-1A8CBE4CB1FB}" destId="{53CB36E1-8944-4893-B1E2-8C64A531277E}" srcOrd="0" destOrd="0" parTransId="{43299AA0-CDA1-49D7-9E49-4795248A80A7}" sibTransId="{415DE657-5D95-4D67-81E3-501498847E20}"/>
    <dgm:cxn modelId="{EF29EFB0-93F2-4700-87A4-8E842866C3A9}" type="presOf" srcId="{FAA9545A-F461-4D66-8358-197B39ABF7C0}" destId="{55B1BAFD-5D74-4750-BAD4-B124C01F2970}" srcOrd="0" destOrd="0" presId="urn:microsoft.com/office/officeart/2005/8/layout/hierarchy1"/>
    <dgm:cxn modelId="{E55D6DC7-1140-4E0F-9580-FDE9F9D100C8}" type="presOf" srcId="{2E03B702-618F-44E3-8CF1-43008919C17E}" destId="{4F4980BE-F214-4890-ADB6-E158FF22B169}" srcOrd="0" destOrd="0" presId="urn:microsoft.com/office/officeart/2005/8/layout/hierarchy1"/>
    <dgm:cxn modelId="{431442DA-E6C0-4528-86DF-A992E14DFA40}" srcId="{748662F8-076D-48F3-BF06-972215FBE70E}" destId="{0B400EB7-0453-44D8-839E-4A80CA4160E2}" srcOrd="1" destOrd="0" parTransId="{2A5D3B9A-8CB8-48A0-BD38-9C5A18140DE9}" sibTransId="{051E38F4-1E33-4C44-9419-8C7D80CFFFF6}"/>
    <dgm:cxn modelId="{3E1494DD-277F-4BE0-861E-EF24ABDCD1D9}" type="presOf" srcId="{106F17CB-1EE3-492C-8520-FA739B721433}" destId="{7395B176-DD93-4F94-BB18-D35076196620}" srcOrd="0" destOrd="0" presId="urn:microsoft.com/office/officeart/2005/8/layout/hierarchy1"/>
    <dgm:cxn modelId="{72E7DFE9-89EB-4C76-BC28-E1C9DF394835}" type="presOf" srcId="{53CB36E1-8944-4893-B1E2-8C64A531277E}" destId="{A979000B-0568-41E2-A9A0-6A59AE845328}" srcOrd="0" destOrd="0" presId="urn:microsoft.com/office/officeart/2005/8/layout/hierarchy1"/>
    <dgm:cxn modelId="{8720A6F0-D6F6-431C-BEBF-06C2EE8A5DCD}" type="presOf" srcId="{C97C9168-29D8-446B-AADB-9BF2C5C0FA55}" destId="{989DCB81-4707-404D-8078-A81A9F018B97}" srcOrd="0" destOrd="0" presId="urn:microsoft.com/office/officeart/2005/8/layout/hierarchy1"/>
    <dgm:cxn modelId="{43CB4DF1-88BB-4029-964B-A84C1D71091D}" srcId="{106F17CB-1EE3-492C-8520-FA739B721433}" destId="{748662F8-076D-48F3-BF06-972215FBE70E}" srcOrd="1" destOrd="0" parTransId="{866719D3-AD99-4EE6-AC26-D7142F3175C5}" sibTransId="{87E71647-A360-4BFF-9A7C-FDEAAFF386F0}"/>
    <dgm:cxn modelId="{496913F2-DEB4-4913-8E3C-6F17810BD3A6}" type="presOf" srcId="{F8562694-95DE-44D9-80B0-383EBD78589F}" destId="{A9A814A4-60B5-44CA-B101-8874A91FFB07}" srcOrd="0" destOrd="0" presId="urn:microsoft.com/office/officeart/2005/8/layout/hierarchy1"/>
    <dgm:cxn modelId="{F38CAFFB-3215-431E-A1D9-041969269588}" srcId="{748662F8-076D-48F3-BF06-972215FBE70E}" destId="{2E03B702-618F-44E3-8CF1-43008919C17E}" srcOrd="0" destOrd="0" parTransId="{FAA9545A-F461-4D66-8358-197B39ABF7C0}" sibTransId="{0D2F0A24-BE90-4846-8724-28D11279FDE3}"/>
    <dgm:cxn modelId="{CA120BFC-E866-4191-B877-07D5388245A3}" type="presOf" srcId="{05C965A2-6BBC-4EBE-AC6F-AA6F960428CC}" destId="{431A7E4D-266C-49F1-B98F-35826B8DEA97}" srcOrd="0" destOrd="0" presId="urn:microsoft.com/office/officeart/2005/8/layout/hierarchy1"/>
    <dgm:cxn modelId="{F4F91942-0071-4296-8FD9-BBE652AE90A3}" type="presParOf" srcId="{E6513549-8636-4780-B428-77645C5D77AA}" destId="{44726E5E-91D6-49C5-8690-0B3184C6364E}" srcOrd="0" destOrd="0" presId="urn:microsoft.com/office/officeart/2005/8/layout/hierarchy1"/>
    <dgm:cxn modelId="{3371C7EE-FEF3-429F-982B-D99D6CA38B1B}" type="presParOf" srcId="{44726E5E-91D6-49C5-8690-0B3184C6364E}" destId="{79C4BA05-B52A-4224-ACC5-BD448ADC8DFE}" srcOrd="0" destOrd="0" presId="urn:microsoft.com/office/officeart/2005/8/layout/hierarchy1"/>
    <dgm:cxn modelId="{D48F25D6-C8BB-4248-AFBE-166B109AE705}" type="presParOf" srcId="{79C4BA05-B52A-4224-ACC5-BD448ADC8DFE}" destId="{FAD90FA2-4405-4807-A985-946863DB62B5}" srcOrd="0" destOrd="0" presId="urn:microsoft.com/office/officeart/2005/8/layout/hierarchy1"/>
    <dgm:cxn modelId="{6C8751B0-28D0-4923-99A3-90C63CF476CD}" type="presParOf" srcId="{79C4BA05-B52A-4224-ACC5-BD448ADC8DFE}" destId="{7395B176-DD93-4F94-BB18-D35076196620}" srcOrd="1" destOrd="0" presId="urn:microsoft.com/office/officeart/2005/8/layout/hierarchy1"/>
    <dgm:cxn modelId="{6D9A22D9-95E1-4B16-8E85-27C476E67F29}" type="presParOf" srcId="{44726E5E-91D6-49C5-8690-0B3184C6364E}" destId="{2751AF4B-9C93-4994-8B7F-C111686159D4}" srcOrd="1" destOrd="0" presId="urn:microsoft.com/office/officeart/2005/8/layout/hierarchy1"/>
    <dgm:cxn modelId="{8E5322D9-B347-475A-B5BF-742D770F7DAC}" type="presParOf" srcId="{2751AF4B-9C93-4994-8B7F-C111686159D4}" destId="{124D0024-9D60-461D-9AC0-F570CB2A5BE7}" srcOrd="0" destOrd="0" presId="urn:microsoft.com/office/officeart/2005/8/layout/hierarchy1"/>
    <dgm:cxn modelId="{235F3162-EFA4-4628-867C-EFD3ECD28C44}" type="presParOf" srcId="{2751AF4B-9C93-4994-8B7F-C111686159D4}" destId="{B45B6BE5-5665-48BE-8A5E-324520438467}" srcOrd="1" destOrd="0" presId="urn:microsoft.com/office/officeart/2005/8/layout/hierarchy1"/>
    <dgm:cxn modelId="{E7E39F46-7BD1-45AA-A9BF-D6E787F7620E}" type="presParOf" srcId="{B45B6BE5-5665-48BE-8A5E-324520438467}" destId="{1E1A5AF4-DCAA-46BD-85FB-9F69A8015B14}" srcOrd="0" destOrd="0" presId="urn:microsoft.com/office/officeart/2005/8/layout/hierarchy1"/>
    <dgm:cxn modelId="{9E354DEF-44C6-4036-AB55-C622429C41A6}" type="presParOf" srcId="{1E1A5AF4-DCAA-46BD-85FB-9F69A8015B14}" destId="{F33764DD-15AF-4849-8927-D186586E742D}" srcOrd="0" destOrd="0" presId="urn:microsoft.com/office/officeart/2005/8/layout/hierarchy1"/>
    <dgm:cxn modelId="{1B77B173-2965-4BB8-8AAE-1562544E36B5}" type="presParOf" srcId="{1E1A5AF4-DCAA-46BD-85FB-9F69A8015B14}" destId="{540FD4DD-E2C5-46C9-A9F6-CFAD189F8BE8}" srcOrd="1" destOrd="0" presId="urn:microsoft.com/office/officeart/2005/8/layout/hierarchy1"/>
    <dgm:cxn modelId="{409FE62E-FD28-4157-9551-E39AEA76647E}" type="presParOf" srcId="{B45B6BE5-5665-48BE-8A5E-324520438467}" destId="{C42F7DFA-09F0-4876-97EF-C53AE8933D51}" srcOrd="1" destOrd="0" presId="urn:microsoft.com/office/officeart/2005/8/layout/hierarchy1"/>
    <dgm:cxn modelId="{59B45DC9-24AF-4BE6-AC9E-EB7081398AF6}" type="presParOf" srcId="{C42F7DFA-09F0-4876-97EF-C53AE8933D51}" destId="{A9A814A4-60B5-44CA-B101-8874A91FFB07}" srcOrd="0" destOrd="0" presId="urn:microsoft.com/office/officeart/2005/8/layout/hierarchy1"/>
    <dgm:cxn modelId="{13CBE823-985A-4E87-A023-439609F97259}" type="presParOf" srcId="{C42F7DFA-09F0-4876-97EF-C53AE8933D51}" destId="{34309553-4CF6-4E43-BCA5-82E92C9AC039}" srcOrd="1" destOrd="0" presId="urn:microsoft.com/office/officeart/2005/8/layout/hierarchy1"/>
    <dgm:cxn modelId="{E139F638-1C48-4742-841E-072917F566F4}" type="presParOf" srcId="{34309553-4CF6-4E43-BCA5-82E92C9AC039}" destId="{5DBFF1D1-602B-470B-9E4F-D4BA710F9321}" srcOrd="0" destOrd="0" presId="urn:microsoft.com/office/officeart/2005/8/layout/hierarchy1"/>
    <dgm:cxn modelId="{080F613E-C0E0-4BE6-8515-E212895524BC}" type="presParOf" srcId="{5DBFF1D1-602B-470B-9E4F-D4BA710F9321}" destId="{3CA174A1-EB4B-417B-B5CC-5BBF43309884}" srcOrd="0" destOrd="0" presId="urn:microsoft.com/office/officeart/2005/8/layout/hierarchy1"/>
    <dgm:cxn modelId="{B716437C-9217-4EE1-BB78-6FD13041E4D4}" type="presParOf" srcId="{5DBFF1D1-602B-470B-9E4F-D4BA710F9321}" destId="{2C2D8A70-6DA3-400C-AA94-45A20DA7D440}" srcOrd="1" destOrd="0" presId="urn:microsoft.com/office/officeart/2005/8/layout/hierarchy1"/>
    <dgm:cxn modelId="{380306ED-2E54-47E0-9F1E-466A126AA772}" type="presParOf" srcId="{34309553-4CF6-4E43-BCA5-82E92C9AC039}" destId="{8A30A77E-DEA1-42D3-934E-A9F5B636AE35}" srcOrd="1" destOrd="0" presId="urn:microsoft.com/office/officeart/2005/8/layout/hierarchy1"/>
    <dgm:cxn modelId="{55AD7EC7-F39A-40BC-B61D-56FE7EF54319}" type="presParOf" srcId="{8A30A77E-DEA1-42D3-934E-A9F5B636AE35}" destId="{35D03874-37E2-4985-8494-B33C93C29D7D}" srcOrd="0" destOrd="0" presId="urn:microsoft.com/office/officeart/2005/8/layout/hierarchy1"/>
    <dgm:cxn modelId="{6C840218-C498-4DD6-83EE-831D6D8EA295}" type="presParOf" srcId="{8A30A77E-DEA1-42D3-934E-A9F5B636AE35}" destId="{393E9DE4-430F-4EA0-BA60-5DF1FF4E6F7A}" srcOrd="1" destOrd="0" presId="urn:microsoft.com/office/officeart/2005/8/layout/hierarchy1"/>
    <dgm:cxn modelId="{69A77AC5-4B41-4091-94FA-B39422C9AB62}" type="presParOf" srcId="{393E9DE4-430F-4EA0-BA60-5DF1FF4E6F7A}" destId="{6AA6156E-FD27-42F6-910B-C28A82763418}" srcOrd="0" destOrd="0" presId="urn:microsoft.com/office/officeart/2005/8/layout/hierarchy1"/>
    <dgm:cxn modelId="{70FA18FE-41AB-47B0-93C3-CE2356F5CC73}" type="presParOf" srcId="{6AA6156E-FD27-42F6-910B-C28A82763418}" destId="{C24A95E6-91D0-408D-B6E4-CA68FCB023BC}" srcOrd="0" destOrd="0" presId="urn:microsoft.com/office/officeart/2005/8/layout/hierarchy1"/>
    <dgm:cxn modelId="{8A5E7F91-5395-408E-A40B-91F9AF9DB571}" type="presParOf" srcId="{6AA6156E-FD27-42F6-910B-C28A82763418}" destId="{ACF15D80-9392-48A4-9E78-3EA98DDC98A7}" srcOrd="1" destOrd="0" presId="urn:microsoft.com/office/officeart/2005/8/layout/hierarchy1"/>
    <dgm:cxn modelId="{597113D7-E5E5-4870-AE51-9B0EEAA34FCA}" type="presParOf" srcId="{393E9DE4-430F-4EA0-BA60-5DF1FF4E6F7A}" destId="{687331E4-CC7B-4095-B02A-EFA4AFB8B4B5}" srcOrd="1" destOrd="0" presId="urn:microsoft.com/office/officeart/2005/8/layout/hierarchy1"/>
    <dgm:cxn modelId="{3AD310A3-8A8F-4814-88D8-FAAE03A97945}" type="presParOf" srcId="{C42F7DFA-09F0-4876-97EF-C53AE8933D51}" destId="{6E876BD2-89CD-4F37-9F4B-FB94E88ABB58}" srcOrd="2" destOrd="0" presId="urn:microsoft.com/office/officeart/2005/8/layout/hierarchy1"/>
    <dgm:cxn modelId="{C3141CFD-97BC-4A3B-8142-0C7715DC47CC}" type="presParOf" srcId="{C42F7DFA-09F0-4876-97EF-C53AE8933D51}" destId="{09E36146-7BFA-4C5D-ABE3-B82D74953C2F}" srcOrd="3" destOrd="0" presId="urn:microsoft.com/office/officeart/2005/8/layout/hierarchy1"/>
    <dgm:cxn modelId="{3B27CBED-B23E-438B-AF85-79BBAED7B030}" type="presParOf" srcId="{09E36146-7BFA-4C5D-ABE3-B82D74953C2F}" destId="{5DDDBF25-9BEA-4AD2-9F74-25924520F717}" srcOrd="0" destOrd="0" presId="urn:microsoft.com/office/officeart/2005/8/layout/hierarchy1"/>
    <dgm:cxn modelId="{CCA1C80F-B144-4433-853A-453A468F03B5}" type="presParOf" srcId="{5DDDBF25-9BEA-4AD2-9F74-25924520F717}" destId="{9CAC7F4D-6469-4D2D-98A0-378C300F768A}" srcOrd="0" destOrd="0" presId="urn:microsoft.com/office/officeart/2005/8/layout/hierarchy1"/>
    <dgm:cxn modelId="{F70DB4E4-6DEB-4822-B933-1680A7D2814D}" type="presParOf" srcId="{5DDDBF25-9BEA-4AD2-9F74-25924520F717}" destId="{3472F88A-1348-4754-9BB9-44C69A930C4D}" srcOrd="1" destOrd="0" presId="urn:microsoft.com/office/officeart/2005/8/layout/hierarchy1"/>
    <dgm:cxn modelId="{89DE4085-1742-4657-AB5C-DA5CECC14D17}" type="presParOf" srcId="{09E36146-7BFA-4C5D-ABE3-B82D74953C2F}" destId="{D2884776-FA0A-4C92-A093-3C42F64DD3C1}" srcOrd="1" destOrd="0" presId="urn:microsoft.com/office/officeart/2005/8/layout/hierarchy1"/>
    <dgm:cxn modelId="{05BF71EA-2763-456A-990C-6A59DB3EF1FA}" type="presParOf" srcId="{D2884776-FA0A-4C92-A093-3C42F64DD3C1}" destId="{AFC8751A-9192-4007-AC56-1CB015FEE160}" srcOrd="0" destOrd="0" presId="urn:microsoft.com/office/officeart/2005/8/layout/hierarchy1"/>
    <dgm:cxn modelId="{2D26AD76-CCE3-4AE9-A9B4-E9C1A47C3FB5}" type="presParOf" srcId="{D2884776-FA0A-4C92-A093-3C42F64DD3C1}" destId="{98B99686-663D-4C13-9B7E-A9BB3DB5F30D}" srcOrd="1" destOrd="0" presId="urn:microsoft.com/office/officeart/2005/8/layout/hierarchy1"/>
    <dgm:cxn modelId="{4510067A-CC44-4772-8B39-1802761F2E7D}" type="presParOf" srcId="{98B99686-663D-4C13-9B7E-A9BB3DB5F30D}" destId="{E3F55E94-105B-4A37-922F-8DCA58815A9A}" srcOrd="0" destOrd="0" presId="urn:microsoft.com/office/officeart/2005/8/layout/hierarchy1"/>
    <dgm:cxn modelId="{196CD2DA-2414-470E-8550-24A1D3482B64}" type="presParOf" srcId="{E3F55E94-105B-4A37-922F-8DCA58815A9A}" destId="{278A5F52-DE0F-43FD-909E-F826B19A1CFC}" srcOrd="0" destOrd="0" presId="urn:microsoft.com/office/officeart/2005/8/layout/hierarchy1"/>
    <dgm:cxn modelId="{7C2FFCCD-C57C-49E2-828A-626C815FA7F7}" type="presParOf" srcId="{E3F55E94-105B-4A37-922F-8DCA58815A9A}" destId="{A979000B-0568-41E2-A9A0-6A59AE845328}" srcOrd="1" destOrd="0" presId="urn:microsoft.com/office/officeart/2005/8/layout/hierarchy1"/>
    <dgm:cxn modelId="{7A4F3312-F1F9-42FA-BCC3-045EBF112B74}" type="presParOf" srcId="{98B99686-663D-4C13-9B7E-A9BB3DB5F30D}" destId="{699BC7D1-0647-4C1A-8CC5-ED1AFD1AF238}" srcOrd="1" destOrd="0" presId="urn:microsoft.com/office/officeart/2005/8/layout/hierarchy1"/>
    <dgm:cxn modelId="{6B52189C-32CA-4952-8DB6-0029CAD1EB3E}" type="presParOf" srcId="{2751AF4B-9C93-4994-8B7F-C111686159D4}" destId="{57390BF3-2B00-4B35-A376-44E5AF183992}" srcOrd="2" destOrd="0" presId="urn:microsoft.com/office/officeart/2005/8/layout/hierarchy1"/>
    <dgm:cxn modelId="{3EEDBF2F-DCEF-46E8-8399-001A6770A874}" type="presParOf" srcId="{2751AF4B-9C93-4994-8B7F-C111686159D4}" destId="{FF645409-4772-4680-BA1E-C84EB80CAE92}" srcOrd="3" destOrd="0" presId="urn:microsoft.com/office/officeart/2005/8/layout/hierarchy1"/>
    <dgm:cxn modelId="{922DCF41-6CF9-43F7-A638-48C235D482DE}" type="presParOf" srcId="{FF645409-4772-4680-BA1E-C84EB80CAE92}" destId="{246FF9AD-7D7E-4FE1-8A8F-074FFD207515}" srcOrd="0" destOrd="0" presId="urn:microsoft.com/office/officeart/2005/8/layout/hierarchy1"/>
    <dgm:cxn modelId="{35F009BC-A81D-4C3B-B405-695760C29918}" type="presParOf" srcId="{246FF9AD-7D7E-4FE1-8A8F-074FFD207515}" destId="{26D377C7-9A03-46E2-B82C-D675173ABA6F}" srcOrd="0" destOrd="0" presId="urn:microsoft.com/office/officeart/2005/8/layout/hierarchy1"/>
    <dgm:cxn modelId="{E89CEDDC-6401-4A84-A4A2-1CB844148433}" type="presParOf" srcId="{246FF9AD-7D7E-4FE1-8A8F-074FFD207515}" destId="{F8D202EC-E35E-4ED9-A670-F03FEE65F51F}" srcOrd="1" destOrd="0" presId="urn:microsoft.com/office/officeart/2005/8/layout/hierarchy1"/>
    <dgm:cxn modelId="{DA087BD0-5487-494A-8DC7-C26B88A9556B}" type="presParOf" srcId="{FF645409-4772-4680-BA1E-C84EB80CAE92}" destId="{CA15E180-40B0-47C3-993E-0EBFE6B8590B}" srcOrd="1" destOrd="0" presId="urn:microsoft.com/office/officeart/2005/8/layout/hierarchy1"/>
    <dgm:cxn modelId="{030CCB72-8176-4FBE-AA75-69304DBFDDD7}" type="presParOf" srcId="{CA15E180-40B0-47C3-993E-0EBFE6B8590B}" destId="{55B1BAFD-5D74-4750-BAD4-B124C01F2970}" srcOrd="0" destOrd="0" presId="urn:microsoft.com/office/officeart/2005/8/layout/hierarchy1"/>
    <dgm:cxn modelId="{891946D9-9174-438D-B877-16CA104AEC27}" type="presParOf" srcId="{CA15E180-40B0-47C3-993E-0EBFE6B8590B}" destId="{CCEEA1A6-E927-4881-AA20-112F184A17BE}" srcOrd="1" destOrd="0" presId="urn:microsoft.com/office/officeart/2005/8/layout/hierarchy1"/>
    <dgm:cxn modelId="{46B69E59-AD97-4BCC-B6C0-6C6F1153DB79}" type="presParOf" srcId="{CCEEA1A6-E927-4881-AA20-112F184A17BE}" destId="{32969265-BD2C-4793-A13F-7FFAB0F86C18}" srcOrd="0" destOrd="0" presId="urn:microsoft.com/office/officeart/2005/8/layout/hierarchy1"/>
    <dgm:cxn modelId="{58746EC0-4CEE-4111-A68C-25C43E8E9B7C}" type="presParOf" srcId="{32969265-BD2C-4793-A13F-7FFAB0F86C18}" destId="{4D20EA5E-B620-435D-8026-1DB1D08E738B}" srcOrd="0" destOrd="0" presId="urn:microsoft.com/office/officeart/2005/8/layout/hierarchy1"/>
    <dgm:cxn modelId="{C8088ACC-B819-473D-9D36-44152452E9D9}" type="presParOf" srcId="{32969265-BD2C-4793-A13F-7FFAB0F86C18}" destId="{4F4980BE-F214-4890-ADB6-E158FF22B169}" srcOrd="1" destOrd="0" presId="urn:microsoft.com/office/officeart/2005/8/layout/hierarchy1"/>
    <dgm:cxn modelId="{2C65E95D-4A36-4033-8AFD-E52CD355A9FE}" type="presParOf" srcId="{CCEEA1A6-E927-4881-AA20-112F184A17BE}" destId="{A172C679-1CA9-4AE0-AAF3-83E78DBDE7A1}" srcOrd="1" destOrd="0" presId="urn:microsoft.com/office/officeart/2005/8/layout/hierarchy1"/>
    <dgm:cxn modelId="{D79749C8-DE83-42F9-BB41-46D4F023455E}" type="presParOf" srcId="{A172C679-1CA9-4AE0-AAF3-83E78DBDE7A1}" destId="{431A7E4D-266C-49F1-B98F-35826B8DEA97}" srcOrd="0" destOrd="0" presId="urn:microsoft.com/office/officeart/2005/8/layout/hierarchy1"/>
    <dgm:cxn modelId="{B6E1D5C6-C4A0-4F94-984E-5CBF28CFA5C4}" type="presParOf" srcId="{A172C679-1CA9-4AE0-AAF3-83E78DBDE7A1}" destId="{6A13B318-59FB-4FE9-9E25-4665CCD59B3C}" srcOrd="1" destOrd="0" presId="urn:microsoft.com/office/officeart/2005/8/layout/hierarchy1"/>
    <dgm:cxn modelId="{512F7FC9-F762-4D15-95D2-2DB42300AFC8}" type="presParOf" srcId="{6A13B318-59FB-4FE9-9E25-4665CCD59B3C}" destId="{6DC43642-5E1B-40C0-ACE5-1800A94D6F52}" srcOrd="0" destOrd="0" presId="urn:microsoft.com/office/officeart/2005/8/layout/hierarchy1"/>
    <dgm:cxn modelId="{8B456650-6FF4-4EFB-915B-5E7DB08F4B25}" type="presParOf" srcId="{6DC43642-5E1B-40C0-ACE5-1800A94D6F52}" destId="{C633F438-DDF9-4F54-9938-1E054DA82A50}" srcOrd="0" destOrd="0" presId="urn:microsoft.com/office/officeart/2005/8/layout/hierarchy1"/>
    <dgm:cxn modelId="{B8E199F0-B5C8-4840-A2EE-EEB907FA06E1}" type="presParOf" srcId="{6DC43642-5E1B-40C0-ACE5-1800A94D6F52}" destId="{706DDC48-E89B-41B5-9A81-E512079CD8A4}" srcOrd="1" destOrd="0" presId="urn:microsoft.com/office/officeart/2005/8/layout/hierarchy1"/>
    <dgm:cxn modelId="{D851B7F2-EFC8-4571-963F-96CC94846EDF}" type="presParOf" srcId="{6A13B318-59FB-4FE9-9E25-4665CCD59B3C}" destId="{30DFF5CE-E407-4111-A733-EF5516AA6EF0}" srcOrd="1" destOrd="0" presId="urn:microsoft.com/office/officeart/2005/8/layout/hierarchy1"/>
    <dgm:cxn modelId="{9FD2EA79-D2A6-4C98-B516-CB717744AFED}" type="presParOf" srcId="{CA15E180-40B0-47C3-993E-0EBFE6B8590B}" destId="{A98544C0-5B9B-4907-BF3F-84887EA312CD}" srcOrd="2" destOrd="0" presId="urn:microsoft.com/office/officeart/2005/8/layout/hierarchy1"/>
    <dgm:cxn modelId="{1E8D20B8-F64C-468E-B758-DC2BD7E94085}" type="presParOf" srcId="{CA15E180-40B0-47C3-993E-0EBFE6B8590B}" destId="{AB564BBC-1C5B-4132-9827-6F2A008194A6}" srcOrd="3" destOrd="0" presId="urn:microsoft.com/office/officeart/2005/8/layout/hierarchy1"/>
    <dgm:cxn modelId="{B5AB0BA6-7214-42D2-8A97-2CB7177BF57A}" type="presParOf" srcId="{AB564BBC-1C5B-4132-9827-6F2A008194A6}" destId="{9AC33C76-BCB9-45D9-9576-A865723BE6BA}" srcOrd="0" destOrd="0" presId="urn:microsoft.com/office/officeart/2005/8/layout/hierarchy1"/>
    <dgm:cxn modelId="{C5D5592F-FFF4-4E10-AAD0-03813AD05107}" type="presParOf" srcId="{9AC33C76-BCB9-45D9-9576-A865723BE6BA}" destId="{63C5A89E-1427-4616-BA18-D77126EA686B}" srcOrd="0" destOrd="0" presId="urn:microsoft.com/office/officeart/2005/8/layout/hierarchy1"/>
    <dgm:cxn modelId="{9CC98260-EF1B-481A-8998-D1ED21A2D4C5}" type="presParOf" srcId="{9AC33C76-BCB9-45D9-9576-A865723BE6BA}" destId="{74986B2C-BDCB-4556-8B83-D0FE0A8B5418}" srcOrd="1" destOrd="0" presId="urn:microsoft.com/office/officeart/2005/8/layout/hierarchy1"/>
    <dgm:cxn modelId="{5A955042-CEA4-4A0A-BEBB-07F6E1FB7572}" type="presParOf" srcId="{AB564BBC-1C5B-4132-9827-6F2A008194A6}" destId="{EE79A781-54D3-48D9-A0F2-9A6FF3D119F7}" srcOrd="1" destOrd="0" presId="urn:microsoft.com/office/officeart/2005/8/layout/hierarchy1"/>
    <dgm:cxn modelId="{45C9D48F-EBE1-4E53-A9C0-5B506396F27C}" type="presParOf" srcId="{EE79A781-54D3-48D9-A0F2-9A6FF3D119F7}" destId="{989DCB81-4707-404D-8078-A81A9F018B97}" srcOrd="0" destOrd="0" presId="urn:microsoft.com/office/officeart/2005/8/layout/hierarchy1"/>
    <dgm:cxn modelId="{4428AD5E-2DC2-4225-8C0F-1E3C97BB96A4}" type="presParOf" srcId="{EE79A781-54D3-48D9-A0F2-9A6FF3D119F7}" destId="{8F03E73F-3205-4D30-AF8E-22D0FDE57D23}" srcOrd="1" destOrd="0" presId="urn:microsoft.com/office/officeart/2005/8/layout/hierarchy1"/>
    <dgm:cxn modelId="{4C2CA74C-BC4A-4166-9888-75F4B088BCB6}" type="presParOf" srcId="{8F03E73F-3205-4D30-AF8E-22D0FDE57D23}" destId="{A0B12472-58D2-4F1F-BBAD-C4446932F334}" srcOrd="0" destOrd="0" presId="urn:microsoft.com/office/officeart/2005/8/layout/hierarchy1"/>
    <dgm:cxn modelId="{D11100DB-4C14-48C6-B014-A12DEDDBD0F8}" type="presParOf" srcId="{A0B12472-58D2-4F1F-BBAD-C4446932F334}" destId="{9F413F38-8902-49BE-9B00-8FF81267266F}" srcOrd="0" destOrd="0" presId="urn:microsoft.com/office/officeart/2005/8/layout/hierarchy1"/>
    <dgm:cxn modelId="{F3BF493A-117C-400B-80B9-E54C72DD601E}" type="presParOf" srcId="{A0B12472-58D2-4F1F-BBAD-C4446932F334}" destId="{3649B837-E026-4D61-B216-FB486B9F896D}" srcOrd="1" destOrd="0" presId="urn:microsoft.com/office/officeart/2005/8/layout/hierarchy1"/>
    <dgm:cxn modelId="{B9AA976B-FD4A-440A-A4BB-3EB5D7F7E413}" type="presParOf" srcId="{8F03E73F-3205-4D30-AF8E-22D0FDE57D23}" destId="{DB70FA0D-172B-42AE-99BC-D41B1EC50B7A}" srcOrd="1" destOrd="0" presId="urn:microsoft.com/office/officeart/2005/8/layout/hierarchy1"/>
    <dgm:cxn modelId="{92B8F28D-995C-4CE4-A02E-7CBF3968A027}" type="presParOf" srcId="{2751AF4B-9C93-4994-8B7F-C111686159D4}" destId="{FB8EA529-FF9E-4285-9D1B-4D9C7D91FB44}" srcOrd="4" destOrd="0" presId="urn:microsoft.com/office/officeart/2005/8/layout/hierarchy1"/>
    <dgm:cxn modelId="{B071854A-5235-47BF-B6C5-5D27B9D92B29}" type="presParOf" srcId="{2751AF4B-9C93-4994-8B7F-C111686159D4}" destId="{B4A43C6C-D041-42C9-8ABB-9022E73238FC}" srcOrd="5" destOrd="0" presId="urn:microsoft.com/office/officeart/2005/8/layout/hierarchy1"/>
    <dgm:cxn modelId="{5E0134B1-0326-4B0C-A9CA-AD6EE6433F8B}" type="presParOf" srcId="{B4A43C6C-D041-42C9-8ABB-9022E73238FC}" destId="{0AD28A55-36D1-427B-AF16-77E4046480AD}" srcOrd="0" destOrd="0" presId="urn:microsoft.com/office/officeart/2005/8/layout/hierarchy1"/>
    <dgm:cxn modelId="{8EF64743-1BF2-411B-B521-F7AFDD21A4B7}" type="presParOf" srcId="{0AD28A55-36D1-427B-AF16-77E4046480AD}" destId="{7BB52306-6697-49E6-ACA6-F11927F2F225}" srcOrd="0" destOrd="0" presId="urn:microsoft.com/office/officeart/2005/8/layout/hierarchy1"/>
    <dgm:cxn modelId="{79D40234-4F44-436D-8A88-6EADFB56BDC0}" type="presParOf" srcId="{0AD28A55-36D1-427B-AF16-77E4046480AD}" destId="{2ACA254A-CB42-4558-8600-BDF2D394BAF2}" srcOrd="1" destOrd="0" presId="urn:microsoft.com/office/officeart/2005/8/layout/hierarchy1"/>
    <dgm:cxn modelId="{B7D85A17-749D-43CA-97A4-B2E46DCBC1C6}" type="presParOf" srcId="{B4A43C6C-D041-42C9-8ABB-9022E73238FC}" destId="{A1177967-A117-4068-A6C7-3D45FBEE0E70}" srcOrd="1" destOrd="0" presId="urn:microsoft.com/office/officeart/2005/8/layout/hierarchy1"/>
    <dgm:cxn modelId="{4CE22AA1-4968-4B6C-B52C-E5BDF6D7862D}" type="presParOf" srcId="{A1177967-A117-4068-A6C7-3D45FBEE0E70}" destId="{7A109922-4170-4519-B966-1D86EE933BED}" srcOrd="0" destOrd="0" presId="urn:microsoft.com/office/officeart/2005/8/layout/hierarchy1"/>
    <dgm:cxn modelId="{654F30C1-88BA-481C-B71E-18E0F658AFBF}" type="presParOf" srcId="{A1177967-A117-4068-A6C7-3D45FBEE0E70}" destId="{665571D1-5E13-47F9-AE99-35B4DBA8B806}" srcOrd="1" destOrd="0" presId="urn:microsoft.com/office/officeart/2005/8/layout/hierarchy1"/>
    <dgm:cxn modelId="{804ABF67-0478-46F9-A11D-D5D0082086CA}" type="presParOf" srcId="{665571D1-5E13-47F9-AE99-35B4DBA8B806}" destId="{35F3F2AC-C49D-4AAE-9D29-5FABD6ACA371}" srcOrd="0" destOrd="0" presId="urn:microsoft.com/office/officeart/2005/8/layout/hierarchy1"/>
    <dgm:cxn modelId="{18D4156D-028B-423B-94D4-3D0EC2F75265}" type="presParOf" srcId="{35F3F2AC-C49D-4AAE-9D29-5FABD6ACA371}" destId="{E18B2972-F5D6-41C9-A688-AC50865E0D4A}" srcOrd="0" destOrd="0" presId="urn:microsoft.com/office/officeart/2005/8/layout/hierarchy1"/>
    <dgm:cxn modelId="{0CBA510C-E29F-4BB5-859B-F94A452D47CB}" type="presParOf" srcId="{35F3F2AC-C49D-4AAE-9D29-5FABD6ACA371}" destId="{B01A555E-E026-4F47-9D28-AAE0C26AAC69}" srcOrd="1" destOrd="0" presId="urn:microsoft.com/office/officeart/2005/8/layout/hierarchy1"/>
    <dgm:cxn modelId="{5F5329C2-4F3A-4B47-A792-041872E4413B}" type="presParOf" srcId="{665571D1-5E13-47F9-AE99-35B4DBA8B806}" destId="{EF7276C6-A250-47DC-AFBD-E9A871FDAB1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D3D8B6-66C6-46F1-BED0-7178D8545139}">
      <dsp:nvSpPr>
        <dsp:cNvPr id="0" name=""/>
        <dsp:cNvSpPr/>
      </dsp:nvSpPr>
      <dsp:spPr>
        <a:xfrm>
          <a:off x="3114373"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D03CC14-4D2C-4C6F-9841-58E5FB7E54A7}">
      <dsp:nvSpPr>
        <dsp:cNvPr id="0" name=""/>
        <dsp:cNvSpPr/>
      </dsp:nvSpPr>
      <dsp:spPr>
        <a:xfrm>
          <a:off x="4139490"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79C8FE3-2A3A-4CB2-856A-10AB940D5FF9}">
      <dsp:nvSpPr>
        <dsp:cNvPr id="0" name=""/>
        <dsp:cNvSpPr/>
      </dsp:nvSpPr>
      <dsp:spPr>
        <a:xfrm>
          <a:off x="4139490" y="1066678"/>
          <a:ext cx="1537675" cy="487862"/>
        </a:xfrm>
        <a:custGeom>
          <a:avLst/>
          <a:gdLst/>
          <a:ahLst/>
          <a:cxnLst/>
          <a:rect l="0" t="0" r="0" b="0"/>
          <a:pathLst>
            <a:path>
              <a:moveTo>
                <a:pt x="1537675" y="0"/>
              </a:moveTo>
              <a:lnTo>
                <a:pt x="1537675"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58A8305-7DC8-4BB1-A64E-8BE630740ED2}">
      <dsp:nvSpPr>
        <dsp:cNvPr id="0" name=""/>
        <dsp:cNvSpPr/>
      </dsp:nvSpPr>
      <dsp:spPr>
        <a:xfrm>
          <a:off x="7169121"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7AEBE40-0C77-4836-B3FD-0112B8A4BB3E}">
      <dsp:nvSpPr>
        <dsp:cNvPr id="0" name=""/>
        <dsp:cNvSpPr/>
      </dsp:nvSpPr>
      <dsp:spPr>
        <a:xfrm>
          <a:off x="5677166" y="1066678"/>
          <a:ext cx="1537675" cy="487862"/>
        </a:xfrm>
        <a:custGeom>
          <a:avLst/>
          <a:gdLst/>
          <a:ahLst/>
          <a:cxnLst/>
          <a:rect l="0" t="0" r="0" b="0"/>
          <a:pathLst>
            <a:path>
              <a:moveTo>
                <a:pt x="0" y="0"/>
              </a:moveTo>
              <a:lnTo>
                <a:pt x="0" y="332464"/>
              </a:lnTo>
              <a:lnTo>
                <a:pt x="1537675" y="332464"/>
              </a:lnTo>
              <a:lnTo>
                <a:pt x="1537675"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044012-5BF2-455C-BBC7-C5575670D704}">
      <dsp:nvSpPr>
        <dsp:cNvPr id="0" name=""/>
        <dsp:cNvSpPr/>
      </dsp:nvSpPr>
      <dsp:spPr>
        <a:xfrm>
          <a:off x="4838433"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F117314-0E1A-42BE-B89D-D3685DA73CAD}">
      <dsp:nvSpPr>
        <dsp:cNvPr id="0" name=""/>
        <dsp:cNvSpPr/>
      </dsp:nvSpPr>
      <dsp:spPr>
        <a:xfrm>
          <a:off x="5024818"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he-IL" sz="1900" kern="1200" dirty="0"/>
            <a:t>מלאכת בישול\אופה</a:t>
          </a:r>
          <a:endParaRPr lang="en-IL" sz="1900" kern="1200" dirty="0"/>
        </a:p>
      </dsp:txBody>
      <dsp:txXfrm>
        <a:off x="5056016" y="209752"/>
        <a:ext cx="1615068" cy="1002793"/>
      </dsp:txXfrm>
    </dsp:sp>
    <dsp:sp modelId="{1626722C-B415-474B-AA98-169B3D498044}">
      <dsp:nvSpPr>
        <dsp:cNvPr id="0" name=""/>
        <dsp:cNvSpPr/>
      </dsp:nvSpPr>
      <dsp:spPr>
        <a:xfrm>
          <a:off x="6376109"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F9650C-EBD1-4B58-AEA3-AE3468464F39}">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he-IL" sz="1900" kern="1200" dirty="0"/>
            <a:t>בישול</a:t>
          </a:r>
          <a:endParaRPr lang="en-IL" sz="1900" kern="1200" dirty="0"/>
        </a:p>
      </dsp:txBody>
      <dsp:txXfrm>
        <a:off x="6593692" y="1762804"/>
        <a:ext cx="1615068" cy="1002793"/>
      </dsp:txXfrm>
    </dsp:sp>
    <dsp:sp modelId="{E40D7554-58B7-4143-BEFA-0679C39A6DFD}">
      <dsp:nvSpPr>
        <dsp:cNvPr id="0" name=""/>
        <dsp:cNvSpPr/>
      </dsp:nvSpPr>
      <dsp:spPr>
        <a:xfrm>
          <a:off x="6376109"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4D0598-EAA0-4B46-8BDF-F74AD50B3948}">
      <dsp:nvSpPr>
        <dsp:cNvPr id="0" name=""/>
        <dsp:cNvSpPr/>
      </dsp:nvSpPr>
      <dsp:spPr>
        <a:xfrm>
          <a:off x="6562494"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Cooking dyes in the creation of the </a:t>
          </a:r>
          <a:r>
            <a:rPr lang="he-IL" sz="1900" kern="1200" dirty="0"/>
            <a:t>משכן</a:t>
          </a:r>
          <a:endParaRPr lang="en-IL" sz="1900" kern="1200" dirty="0"/>
        </a:p>
      </dsp:txBody>
      <dsp:txXfrm>
        <a:off x="6593692" y="3315857"/>
        <a:ext cx="1615068" cy="1002793"/>
      </dsp:txXfrm>
    </dsp:sp>
    <dsp:sp modelId="{03AE15C2-BFB0-498B-9DB4-6D4264B65775}">
      <dsp:nvSpPr>
        <dsp:cNvPr id="0" name=""/>
        <dsp:cNvSpPr/>
      </dsp:nvSpPr>
      <dsp:spPr>
        <a:xfrm>
          <a:off x="3300758"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4AC054-6039-4AFE-B8C4-8D935F1C3D4C}">
      <dsp:nvSpPr>
        <dsp:cNvPr id="0" name=""/>
        <dsp:cNvSpPr/>
      </dsp:nvSpPr>
      <dsp:spPr>
        <a:xfrm>
          <a:off x="3487143"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he-IL" sz="1900" kern="1200" dirty="0"/>
            <a:t>אופה</a:t>
          </a:r>
          <a:endParaRPr lang="en-IL" sz="1900" kern="1200" dirty="0"/>
        </a:p>
      </dsp:txBody>
      <dsp:txXfrm>
        <a:off x="3518341" y="1762804"/>
        <a:ext cx="1615068" cy="1002793"/>
      </dsp:txXfrm>
    </dsp:sp>
    <dsp:sp modelId="{B268CF1C-D97D-46A9-BA7F-F82160B4F389}">
      <dsp:nvSpPr>
        <dsp:cNvPr id="0" name=""/>
        <dsp:cNvSpPr/>
      </dsp:nvSpPr>
      <dsp:spPr>
        <a:xfrm>
          <a:off x="4325875"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0049B5-F684-4FE1-B430-841719D41225}">
      <dsp:nvSpPr>
        <dsp:cNvPr id="0" name=""/>
        <dsp:cNvSpPr/>
      </dsp:nvSpPr>
      <dsp:spPr>
        <a:xfrm>
          <a:off x="4512260"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Baking the </a:t>
          </a:r>
          <a:r>
            <a:rPr lang="he-IL" sz="1900" kern="1200" dirty="0"/>
            <a:t>לחם הפנים</a:t>
          </a:r>
          <a:r>
            <a:rPr lang="en-US" sz="1900" kern="1200" dirty="0"/>
            <a:t> and the </a:t>
          </a:r>
          <a:r>
            <a:rPr lang="he-IL" sz="1900" kern="1200" dirty="0"/>
            <a:t>מנחות</a:t>
          </a:r>
          <a:endParaRPr lang="en-IL" sz="1900" kern="1200" dirty="0"/>
        </a:p>
      </dsp:txBody>
      <dsp:txXfrm>
        <a:off x="4543458" y="3315857"/>
        <a:ext cx="1615068" cy="1002793"/>
      </dsp:txXfrm>
    </dsp:sp>
    <dsp:sp modelId="{C5FB3D1A-E8A7-4A86-B418-94CFEECBF9FE}">
      <dsp:nvSpPr>
        <dsp:cNvPr id="0" name=""/>
        <dsp:cNvSpPr/>
      </dsp:nvSpPr>
      <dsp:spPr>
        <a:xfrm>
          <a:off x="2275641"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9C316A-8914-4B76-8D45-EF9CDD673F88}">
      <dsp:nvSpPr>
        <dsp:cNvPr id="0" name=""/>
        <dsp:cNvSpPr/>
      </dsp:nvSpPr>
      <dsp:spPr>
        <a:xfrm>
          <a:off x="2462026"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he-IL" sz="1900" kern="1200" dirty="0"/>
            <a:t>סידורה </a:t>
          </a:r>
          <a:r>
            <a:rPr lang="he-IL" sz="1900" kern="1200" dirty="0" err="1"/>
            <a:t>דפת</a:t>
          </a:r>
          <a:endParaRPr lang="en-IL" sz="1900" kern="1200" dirty="0"/>
        </a:p>
      </dsp:txBody>
      <dsp:txXfrm>
        <a:off x="2493224" y="3315857"/>
        <a:ext cx="1615068" cy="10027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98965D-31FA-4DA8-98B3-36A46C28557C}">
      <dsp:nvSpPr>
        <dsp:cNvPr id="0" name=""/>
        <dsp:cNvSpPr/>
      </dsp:nvSpPr>
      <dsp:spPr>
        <a:xfrm>
          <a:off x="9158639" y="2582460"/>
          <a:ext cx="91440" cy="480470"/>
        </a:xfrm>
        <a:custGeom>
          <a:avLst/>
          <a:gdLst/>
          <a:ahLst/>
          <a:cxnLst/>
          <a:rect l="0" t="0" r="0" b="0"/>
          <a:pathLst>
            <a:path>
              <a:moveTo>
                <a:pt x="45720" y="0"/>
              </a:moveTo>
              <a:lnTo>
                <a:pt x="45720" y="4804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6370793-C57A-4A51-8616-1E760F843BBA}">
      <dsp:nvSpPr>
        <dsp:cNvPr id="0" name=""/>
        <dsp:cNvSpPr/>
      </dsp:nvSpPr>
      <dsp:spPr>
        <a:xfrm>
          <a:off x="5670811" y="1052939"/>
          <a:ext cx="3533547" cy="480470"/>
        </a:xfrm>
        <a:custGeom>
          <a:avLst/>
          <a:gdLst/>
          <a:ahLst/>
          <a:cxnLst/>
          <a:rect l="0" t="0" r="0" b="0"/>
          <a:pathLst>
            <a:path>
              <a:moveTo>
                <a:pt x="0" y="0"/>
              </a:moveTo>
              <a:lnTo>
                <a:pt x="0" y="327426"/>
              </a:lnTo>
              <a:lnTo>
                <a:pt x="3533547" y="327426"/>
              </a:lnTo>
              <a:lnTo>
                <a:pt x="3533547" y="48047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A2BD7C6-1CFE-4718-AEE3-9E501178C0C3}">
      <dsp:nvSpPr>
        <dsp:cNvPr id="0" name=""/>
        <dsp:cNvSpPr/>
      </dsp:nvSpPr>
      <dsp:spPr>
        <a:xfrm>
          <a:off x="7139469" y="4111981"/>
          <a:ext cx="91440" cy="480470"/>
        </a:xfrm>
        <a:custGeom>
          <a:avLst/>
          <a:gdLst/>
          <a:ahLst/>
          <a:cxnLst/>
          <a:rect l="0" t="0" r="0" b="0"/>
          <a:pathLst>
            <a:path>
              <a:moveTo>
                <a:pt x="45720" y="0"/>
              </a:moveTo>
              <a:lnTo>
                <a:pt x="45720" y="4804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0CD1E17-B516-41E6-A20E-AEE7EDA0C58F}">
      <dsp:nvSpPr>
        <dsp:cNvPr id="0" name=""/>
        <dsp:cNvSpPr/>
      </dsp:nvSpPr>
      <dsp:spPr>
        <a:xfrm>
          <a:off x="6175604" y="2582460"/>
          <a:ext cx="1009584" cy="480470"/>
        </a:xfrm>
        <a:custGeom>
          <a:avLst/>
          <a:gdLst/>
          <a:ahLst/>
          <a:cxnLst/>
          <a:rect l="0" t="0" r="0" b="0"/>
          <a:pathLst>
            <a:path>
              <a:moveTo>
                <a:pt x="0" y="0"/>
              </a:moveTo>
              <a:lnTo>
                <a:pt x="0" y="327426"/>
              </a:lnTo>
              <a:lnTo>
                <a:pt x="1009584" y="327426"/>
              </a:lnTo>
              <a:lnTo>
                <a:pt x="1009584" y="4804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2FCD969-5C4F-4C52-9ACB-98DFB9263ED3}">
      <dsp:nvSpPr>
        <dsp:cNvPr id="0" name=""/>
        <dsp:cNvSpPr/>
      </dsp:nvSpPr>
      <dsp:spPr>
        <a:xfrm>
          <a:off x="5120299" y="4111981"/>
          <a:ext cx="91440" cy="480470"/>
        </a:xfrm>
        <a:custGeom>
          <a:avLst/>
          <a:gdLst/>
          <a:ahLst/>
          <a:cxnLst/>
          <a:rect l="0" t="0" r="0" b="0"/>
          <a:pathLst>
            <a:path>
              <a:moveTo>
                <a:pt x="45720" y="0"/>
              </a:moveTo>
              <a:lnTo>
                <a:pt x="45720" y="4804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69F6293-98B5-4407-9357-8A5E8C593EA6}">
      <dsp:nvSpPr>
        <dsp:cNvPr id="0" name=""/>
        <dsp:cNvSpPr/>
      </dsp:nvSpPr>
      <dsp:spPr>
        <a:xfrm>
          <a:off x="5166019" y="2582460"/>
          <a:ext cx="1009584" cy="480470"/>
        </a:xfrm>
        <a:custGeom>
          <a:avLst/>
          <a:gdLst/>
          <a:ahLst/>
          <a:cxnLst/>
          <a:rect l="0" t="0" r="0" b="0"/>
          <a:pathLst>
            <a:path>
              <a:moveTo>
                <a:pt x="1009584" y="0"/>
              </a:moveTo>
              <a:lnTo>
                <a:pt x="1009584" y="327426"/>
              </a:lnTo>
              <a:lnTo>
                <a:pt x="0" y="327426"/>
              </a:lnTo>
              <a:lnTo>
                <a:pt x="0" y="4804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E8FD88E-7381-4812-96C3-6BB8B02B0509}">
      <dsp:nvSpPr>
        <dsp:cNvPr id="0" name=""/>
        <dsp:cNvSpPr/>
      </dsp:nvSpPr>
      <dsp:spPr>
        <a:xfrm>
          <a:off x="5670811" y="1052939"/>
          <a:ext cx="504792" cy="480470"/>
        </a:xfrm>
        <a:custGeom>
          <a:avLst/>
          <a:gdLst/>
          <a:ahLst/>
          <a:cxnLst/>
          <a:rect l="0" t="0" r="0" b="0"/>
          <a:pathLst>
            <a:path>
              <a:moveTo>
                <a:pt x="0" y="0"/>
              </a:moveTo>
              <a:lnTo>
                <a:pt x="0" y="327426"/>
              </a:lnTo>
              <a:lnTo>
                <a:pt x="504792" y="327426"/>
              </a:lnTo>
              <a:lnTo>
                <a:pt x="504792" y="48047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F442E0E-668D-49D2-A6DA-9A462129A63A}">
      <dsp:nvSpPr>
        <dsp:cNvPr id="0" name=""/>
        <dsp:cNvSpPr/>
      </dsp:nvSpPr>
      <dsp:spPr>
        <a:xfrm>
          <a:off x="3101129" y="4111981"/>
          <a:ext cx="91440" cy="480470"/>
        </a:xfrm>
        <a:custGeom>
          <a:avLst/>
          <a:gdLst/>
          <a:ahLst/>
          <a:cxnLst/>
          <a:rect l="0" t="0" r="0" b="0"/>
          <a:pathLst>
            <a:path>
              <a:moveTo>
                <a:pt x="45720" y="0"/>
              </a:moveTo>
              <a:lnTo>
                <a:pt x="45720" y="4804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4E53BC-E087-499B-ADCD-7DD4F342A7FF}">
      <dsp:nvSpPr>
        <dsp:cNvPr id="0" name=""/>
        <dsp:cNvSpPr/>
      </dsp:nvSpPr>
      <dsp:spPr>
        <a:xfrm>
          <a:off x="2137264" y="2582460"/>
          <a:ext cx="1009584" cy="480470"/>
        </a:xfrm>
        <a:custGeom>
          <a:avLst/>
          <a:gdLst/>
          <a:ahLst/>
          <a:cxnLst/>
          <a:rect l="0" t="0" r="0" b="0"/>
          <a:pathLst>
            <a:path>
              <a:moveTo>
                <a:pt x="0" y="0"/>
              </a:moveTo>
              <a:lnTo>
                <a:pt x="0" y="327426"/>
              </a:lnTo>
              <a:lnTo>
                <a:pt x="1009584" y="327426"/>
              </a:lnTo>
              <a:lnTo>
                <a:pt x="1009584" y="4804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C4A0CC-266C-42D8-93FC-9028673675D8}">
      <dsp:nvSpPr>
        <dsp:cNvPr id="0" name=""/>
        <dsp:cNvSpPr/>
      </dsp:nvSpPr>
      <dsp:spPr>
        <a:xfrm>
          <a:off x="1081960" y="4111981"/>
          <a:ext cx="91440" cy="480470"/>
        </a:xfrm>
        <a:custGeom>
          <a:avLst/>
          <a:gdLst/>
          <a:ahLst/>
          <a:cxnLst/>
          <a:rect l="0" t="0" r="0" b="0"/>
          <a:pathLst>
            <a:path>
              <a:moveTo>
                <a:pt x="45720" y="0"/>
              </a:moveTo>
              <a:lnTo>
                <a:pt x="45720" y="4804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CE27991-1021-47D2-AC33-9E1F4BA235E6}">
      <dsp:nvSpPr>
        <dsp:cNvPr id="0" name=""/>
        <dsp:cNvSpPr/>
      </dsp:nvSpPr>
      <dsp:spPr>
        <a:xfrm>
          <a:off x="1127680" y="2582460"/>
          <a:ext cx="1009584" cy="480470"/>
        </a:xfrm>
        <a:custGeom>
          <a:avLst/>
          <a:gdLst/>
          <a:ahLst/>
          <a:cxnLst/>
          <a:rect l="0" t="0" r="0" b="0"/>
          <a:pathLst>
            <a:path>
              <a:moveTo>
                <a:pt x="1009584" y="0"/>
              </a:moveTo>
              <a:lnTo>
                <a:pt x="1009584" y="327426"/>
              </a:lnTo>
              <a:lnTo>
                <a:pt x="0" y="327426"/>
              </a:lnTo>
              <a:lnTo>
                <a:pt x="0" y="4804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8A55FCD-AF70-48B5-9259-AB7E0CCAC4EB}">
      <dsp:nvSpPr>
        <dsp:cNvPr id="0" name=""/>
        <dsp:cNvSpPr/>
      </dsp:nvSpPr>
      <dsp:spPr>
        <a:xfrm>
          <a:off x="2137264" y="1052939"/>
          <a:ext cx="3533547" cy="480470"/>
        </a:xfrm>
        <a:custGeom>
          <a:avLst/>
          <a:gdLst/>
          <a:ahLst/>
          <a:cxnLst/>
          <a:rect l="0" t="0" r="0" b="0"/>
          <a:pathLst>
            <a:path>
              <a:moveTo>
                <a:pt x="3533547" y="0"/>
              </a:moveTo>
              <a:lnTo>
                <a:pt x="3533547" y="327426"/>
              </a:lnTo>
              <a:lnTo>
                <a:pt x="0" y="327426"/>
              </a:lnTo>
              <a:lnTo>
                <a:pt x="0" y="48047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76E4C9D-34CD-4C67-A30C-37C4595F71E8}">
      <dsp:nvSpPr>
        <dsp:cNvPr id="0" name=""/>
        <dsp:cNvSpPr/>
      </dsp:nvSpPr>
      <dsp:spPr>
        <a:xfrm>
          <a:off x="4844788" y="3889"/>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555EB3-BE33-4A8D-BB81-9A7DFA75B95E}">
      <dsp:nvSpPr>
        <dsp:cNvPr id="0" name=""/>
        <dsp:cNvSpPr/>
      </dsp:nvSpPr>
      <dsp:spPr>
        <a:xfrm>
          <a:off x="5028348" y="178272"/>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Solar Cooking</a:t>
          </a:r>
          <a:br>
            <a:rPr lang="en-US" sz="1800" kern="1200" dirty="0"/>
          </a:br>
          <a:r>
            <a:rPr lang="he-IL" sz="1800" kern="1200" dirty="0"/>
            <a:t>בישול בחמה</a:t>
          </a:r>
          <a:endParaRPr lang="en-IL" sz="1800" kern="1200" dirty="0"/>
        </a:p>
      </dsp:txBody>
      <dsp:txXfrm>
        <a:off x="5059074" y="208998"/>
        <a:ext cx="1590595" cy="987598"/>
      </dsp:txXfrm>
    </dsp:sp>
    <dsp:sp modelId="{80EFD812-9927-4F43-A0B1-A7398C3D8F6E}">
      <dsp:nvSpPr>
        <dsp:cNvPr id="0" name=""/>
        <dsp:cNvSpPr/>
      </dsp:nvSpPr>
      <dsp:spPr>
        <a:xfrm>
          <a:off x="1311240" y="1533410"/>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102F39-D49A-44CC-92A1-F5A81D614A8D}">
      <dsp:nvSpPr>
        <dsp:cNvPr id="0" name=""/>
        <dsp:cNvSpPr/>
      </dsp:nvSpPr>
      <dsp:spPr>
        <a:xfrm>
          <a:off x="1494801" y="1707793"/>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he-IL" sz="1800" kern="1200" dirty="0"/>
            <a:t>שינוי</a:t>
          </a:r>
          <a:endParaRPr lang="en-IL" sz="1800" kern="1200" dirty="0"/>
        </a:p>
      </dsp:txBody>
      <dsp:txXfrm>
        <a:off x="1525527" y="1738519"/>
        <a:ext cx="1590595" cy="987598"/>
      </dsp:txXfrm>
    </dsp:sp>
    <dsp:sp modelId="{D9D78433-8A3A-481E-940F-F5B9B30973D7}">
      <dsp:nvSpPr>
        <dsp:cNvPr id="0" name=""/>
        <dsp:cNvSpPr/>
      </dsp:nvSpPr>
      <dsp:spPr>
        <a:xfrm>
          <a:off x="301656" y="3062931"/>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EDF7B5-00B8-49BE-BCE4-C92742BEC141}">
      <dsp:nvSpPr>
        <dsp:cNvPr id="0" name=""/>
        <dsp:cNvSpPr/>
      </dsp:nvSpPr>
      <dsp:spPr>
        <a:xfrm>
          <a:off x="485216" y="3237314"/>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In the </a:t>
          </a:r>
          <a:r>
            <a:rPr lang="he-IL" sz="1800" kern="1200" dirty="0"/>
            <a:t>מעשה</a:t>
          </a:r>
          <a:endParaRPr lang="en-IL" sz="1800" kern="1200" dirty="0"/>
        </a:p>
      </dsp:txBody>
      <dsp:txXfrm>
        <a:off x="515942" y="3268040"/>
        <a:ext cx="1590595" cy="987598"/>
      </dsp:txXfrm>
    </dsp:sp>
    <dsp:sp modelId="{D667B16A-9DDA-4D82-9647-ECFF2E674891}">
      <dsp:nvSpPr>
        <dsp:cNvPr id="0" name=""/>
        <dsp:cNvSpPr/>
      </dsp:nvSpPr>
      <dsp:spPr>
        <a:xfrm>
          <a:off x="301656" y="4592452"/>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8A2A53-F272-4E92-BCBD-168CD0AAAD50}">
      <dsp:nvSpPr>
        <dsp:cNvPr id="0" name=""/>
        <dsp:cNvSpPr/>
      </dsp:nvSpPr>
      <dsp:spPr>
        <a:xfrm>
          <a:off x="485216" y="4766835"/>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he-IL" sz="1800" kern="1200" dirty="0"/>
            <a:t>אגרות משה</a:t>
          </a:r>
          <a:endParaRPr lang="en-IL" sz="1800" kern="1200" dirty="0"/>
        </a:p>
      </dsp:txBody>
      <dsp:txXfrm>
        <a:off x="515942" y="4797561"/>
        <a:ext cx="1590595" cy="987598"/>
      </dsp:txXfrm>
    </dsp:sp>
    <dsp:sp modelId="{EE3C527D-97E6-4DA5-8292-E6BF97048D0C}">
      <dsp:nvSpPr>
        <dsp:cNvPr id="0" name=""/>
        <dsp:cNvSpPr/>
      </dsp:nvSpPr>
      <dsp:spPr>
        <a:xfrm>
          <a:off x="2320825" y="3062931"/>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C171763-B269-4D33-B756-49A04185BD27}">
      <dsp:nvSpPr>
        <dsp:cNvPr id="0" name=""/>
        <dsp:cNvSpPr/>
      </dsp:nvSpPr>
      <dsp:spPr>
        <a:xfrm>
          <a:off x="2504386" y="3237314"/>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In the </a:t>
          </a:r>
          <a:r>
            <a:rPr lang="he-IL" sz="1800" kern="1200" dirty="0"/>
            <a:t>תוצאה</a:t>
          </a:r>
          <a:endParaRPr lang="en-IL" sz="1800" kern="1200" dirty="0"/>
        </a:p>
      </dsp:txBody>
      <dsp:txXfrm>
        <a:off x="2535112" y="3268040"/>
        <a:ext cx="1590595" cy="987598"/>
      </dsp:txXfrm>
    </dsp:sp>
    <dsp:sp modelId="{997284CE-72B8-42CC-BC47-C82275341D4A}">
      <dsp:nvSpPr>
        <dsp:cNvPr id="0" name=""/>
        <dsp:cNvSpPr/>
      </dsp:nvSpPr>
      <dsp:spPr>
        <a:xfrm>
          <a:off x="2320825" y="4592452"/>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4274AF-0F46-4F12-921C-BC770D9DE6BE}">
      <dsp:nvSpPr>
        <dsp:cNvPr id="0" name=""/>
        <dsp:cNvSpPr/>
      </dsp:nvSpPr>
      <dsp:spPr>
        <a:xfrm>
          <a:off x="2504386" y="4766835"/>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he-IL" sz="1800" kern="1200" dirty="0"/>
            <a:t>אגלי טל</a:t>
          </a:r>
          <a:br>
            <a:rPr lang="en-US" sz="1800" kern="1200" dirty="0"/>
          </a:br>
          <a:r>
            <a:rPr lang="en-US" sz="1800" kern="1200" dirty="0"/>
            <a:t>qualitatively different result</a:t>
          </a:r>
          <a:endParaRPr lang="en-IL" sz="1800" kern="1200" dirty="0"/>
        </a:p>
      </dsp:txBody>
      <dsp:txXfrm>
        <a:off x="2535112" y="4797561"/>
        <a:ext cx="1590595" cy="987598"/>
      </dsp:txXfrm>
    </dsp:sp>
    <dsp:sp modelId="{1FFB1A3A-C2B7-40E0-9F50-1AEAB17F754F}">
      <dsp:nvSpPr>
        <dsp:cNvPr id="0" name=""/>
        <dsp:cNvSpPr/>
      </dsp:nvSpPr>
      <dsp:spPr>
        <a:xfrm>
          <a:off x="5349580" y="1533410"/>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591889-828D-4722-8A3A-B14828A7A5C8}">
      <dsp:nvSpPr>
        <dsp:cNvPr id="0" name=""/>
        <dsp:cNvSpPr/>
      </dsp:nvSpPr>
      <dsp:spPr>
        <a:xfrm>
          <a:off x="5533141" y="1707793"/>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he-IL" sz="1800" kern="1200" dirty="0"/>
            <a:t>"מלאכת בישול באש"</a:t>
          </a:r>
          <a:endParaRPr lang="en-IL" sz="1800" kern="1200" dirty="0"/>
        </a:p>
      </dsp:txBody>
      <dsp:txXfrm>
        <a:off x="5563867" y="1738519"/>
        <a:ext cx="1590595" cy="987598"/>
      </dsp:txXfrm>
    </dsp:sp>
    <dsp:sp modelId="{55E4A982-67E2-411B-B499-12CC3413A162}">
      <dsp:nvSpPr>
        <dsp:cNvPr id="0" name=""/>
        <dsp:cNvSpPr/>
      </dsp:nvSpPr>
      <dsp:spPr>
        <a:xfrm>
          <a:off x="4339995" y="3062931"/>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195FAA-7A23-4730-8414-DE3750D323CF}">
      <dsp:nvSpPr>
        <dsp:cNvPr id="0" name=""/>
        <dsp:cNvSpPr/>
      </dsp:nvSpPr>
      <dsp:spPr>
        <a:xfrm>
          <a:off x="4523556" y="3237314"/>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Definitional to Cooking</a:t>
          </a:r>
          <a:endParaRPr lang="en-IL" sz="1800" kern="1200" dirty="0"/>
        </a:p>
      </dsp:txBody>
      <dsp:txXfrm>
        <a:off x="4554282" y="3268040"/>
        <a:ext cx="1590595" cy="987598"/>
      </dsp:txXfrm>
    </dsp:sp>
    <dsp:sp modelId="{CAB85612-DC9F-4A46-BEB8-8B872C19A12B}">
      <dsp:nvSpPr>
        <dsp:cNvPr id="0" name=""/>
        <dsp:cNvSpPr/>
      </dsp:nvSpPr>
      <dsp:spPr>
        <a:xfrm>
          <a:off x="4339995" y="4592452"/>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693906-6277-4DA4-BC19-C90FAAED13FC}">
      <dsp:nvSpPr>
        <dsp:cNvPr id="0" name=""/>
        <dsp:cNvSpPr/>
      </dsp:nvSpPr>
      <dsp:spPr>
        <a:xfrm>
          <a:off x="4523556" y="4766835"/>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he-IL" sz="1800" kern="1200" dirty="0" err="1"/>
            <a:t>גרש"ז</a:t>
          </a:r>
          <a:r>
            <a:rPr lang="he-IL" sz="1800" kern="1200" dirty="0"/>
            <a:t>- בישול בהלכה היא באש</a:t>
          </a:r>
          <a:endParaRPr lang="en-IL" sz="1800" kern="1200" dirty="0"/>
        </a:p>
      </dsp:txBody>
      <dsp:txXfrm>
        <a:off x="4554282" y="4797561"/>
        <a:ext cx="1590595" cy="987598"/>
      </dsp:txXfrm>
    </dsp:sp>
    <dsp:sp modelId="{D97C4E72-6607-4506-98DC-70CD66E1D160}">
      <dsp:nvSpPr>
        <dsp:cNvPr id="0" name=""/>
        <dsp:cNvSpPr/>
      </dsp:nvSpPr>
      <dsp:spPr>
        <a:xfrm>
          <a:off x="6359165" y="3062931"/>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274FE29-CEC1-4051-8A65-1C21EC3731FD}">
      <dsp:nvSpPr>
        <dsp:cNvPr id="0" name=""/>
        <dsp:cNvSpPr/>
      </dsp:nvSpPr>
      <dsp:spPr>
        <a:xfrm>
          <a:off x="6542726" y="3237314"/>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That’s how it was in the </a:t>
          </a:r>
          <a:r>
            <a:rPr lang="he-IL" sz="1800" kern="1200" dirty="0"/>
            <a:t>משכן</a:t>
          </a:r>
          <a:endParaRPr lang="en-IL" sz="1800" kern="1200" dirty="0"/>
        </a:p>
      </dsp:txBody>
      <dsp:txXfrm>
        <a:off x="6573452" y="3268040"/>
        <a:ext cx="1590595" cy="987598"/>
      </dsp:txXfrm>
    </dsp:sp>
    <dsp:sp modelId="{C7B9EC57-91FB-42B0-B64C-C94BDB784624}">
      <dsp:nvSpPr>
        <dsp:cNvPr id="0" name=""/>
        <dsp:cNvSpPr/>
      </dsp:nvSpPr>
      <dsp:spPr>
        <a:xfrm>
          <a:off x="6359165" y="4592452"/>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827BD8B-6380-4CA6-B459-32309376FACF}">
      <dsp:nvSpPr>
        <dsp:cNvPr id="0" name=""/>
        <dsp:cNvSpPr/>
      </dsp:nvSpPr>
      <dsp:spPr>
        <a:xfrm>
          <a:off x="6542726" y="4766835"/>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he-IL" sz="1800" kern="1200" dirty="0"/>
            <a:t>נודע ביהודה</a:t>
          </a:r>
          <a:endParaRPr lang="en-IL" sz="1800" kern="1200" dirty="0"/>
        </a:p>
      </dsp:txBody>
      <dsp:txXfrm>
        <a:off x="6573452" y="4797561"/>
        <a:ext cx="1590595" cy="987598"/>
      </dsp:txXfrm>
    </dsp:sp>
    <dsp:sp modelId="{D9ECF550-03C4-4DD5-A974-6FCB9F435F08}">
      <dsp:nvSpPr>
        <dsp:cNvPr id="0" name=""/>
        <dsp:cNvSpPr/>
      </dsp:nvSpPr>
      <dsp:spPr>
        <a:xfrm>
          <a:off x="8378335" y="1533410"/>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81870E-DEAB-4744-A002-D9241B4744B0}">
      <dsp:nvSpPr>
        <dsp:cNvPr id="0" name=""/>
        <dsp:cNvSpPr/>
      </dsp:nvSpPr>
      <dsp:spPr>
        <a:xfrm>
          <a:off x="8561895" y="1707793"/>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Potential fire</a:t>
          </a:r>
          <a:endParaRPr lang="en-IL" sz="1800" kern="1200" dirty="0"/>
        </a:p>
      </dsp:txBody>
      <dsp:txXfrm>
        <a:off x="8592621" y="1738519"/>
        <a:ext cx="1590595" cy="987598"/>
      </dsp:txXfrm>
    </dsp:sp>
    <dsp:sp modelId="{E368844B-133F-4947-8E88-A09956147656}">
      <dsp:nvSpPr>
        <dsp:cNvPr id="0" name=""/>
        <dsp:cNvSpPr/>
      </dsp:nvSpPr>
      <dsp:spPr>
        <a:xfrm>
          <a:off x="8378335" y="3062931"/>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F01183-9E07-43A4-A891-AB758087A42F}">
      <dsp:nvSpPr>
        <dsp:cNvPr id="0" name=""/>
        <dsp:cNvSpPr/>
      </dsp:nvSpPr>
      <dsp:spPr>
        <a:xfrm>
          <a:off x="8561895" y="3237314"/>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he-IL" sz="1800" kern="1200" dirty="0" err="1"/>
            <a:t>חזון</a:t>
          </a:r>
          <a:r>
            <a:rPr lang="he-IL" sz="1800" kern="1200" dirty="0"/>
            <a:t> איש</a:t>
          </a:r>
          <a:endParaRPr lang="en-IL" sz="1800" kern="1200" dirty="0"/>
        </a:p>
      </dsp:txBody>
      <dsp:txXfrm>
        <a:off x="8592621" y="3268040"/>
        <a:ext cx="1590595" cy="9875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CA84A6-CAA9-4995-98DB-7BC050E39457}">
      <dsp:nvSpPr>
        <dsp:cNvPr id="0" name=""/>
        <dsp:cNvSpPr/>
      </dsp:nvSpPr>
      <dsp:spPr>
        <a:xfrm>
          <a:off x="8253414" y="4347022"/>
          <a:ext cx="91440" cy="370264"/>
        </a:xfrm>
        <a:custGeom>
          <a:avLst/>
          <a:gdLst/>
          <a:ahLst/>
          <a:cxnLst/>
          <a:rect l="0" t="0" r="0" b="0"/>
          <a:pathLst>
            <a:path>
              <a:moveTo>
                <a:pt x="45720" y="0"/>
              </a:moveTo>
              <a:lnTo>
                <a:pt x="45720" y="3702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9D96231-7C6A-4E69-BB73-1870827CA072}">
      <dsp:nvSpPr>
        <dsp:cNvPr id="0" name=""/>
        <dsp:cNvSpPr/>
      </dsp:nvSpPr>
      <dsp:spPr>
        <a:xfrm>
          <a:off x="8253414" y="3168328"/>
          <a:ext cx="91440" cy="370264"/>
        </a:xfrm>
        <a:custGeom>
          <a:avLst/>
          <a:gdLst/>
          <a:ahLst/>
          <a:cxnLst/>
          <a:rect l="0" t="0" r="0" b="0"/>
          <a:pathLst>
            <a:path>
              <a:moveTo>
                <a:pt x="45720" y="0"/>
              </a:moveTo>
              <a:lnTo>
                <a:pt x="45720" y="3702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76F389-412E-4AD1-8800-70E61AD15CBC}">
      <dsp:nvSpPr>
        <dsp:cNvPr id="0" name=""/>
        <dsp:cNvSpPr/>
      </dsp:nvSpPr>
      <dsp:spPr>
        <a:xfrm>
          <a:off x="8253414" y="1989634"/>
          <a:ext cx="91440" cy="370264"/>
        </a:xfrm>
        <a:custGeom>
          <a:avLst/>
          <a:gdLst/>
          <a:ahLst/>
          <a:cxnLst/>
          <a:rect l="0" t="0" r="0" b="0"/>
          <a:pathLst>
            <a:path>
              <a:moveTo>
                <a:pt x="45720" y="0"/>
              </a:moveTo>
              <a:lnTo>
                <a:pt x="45720" y="3702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64996F1-2C15-4906-8FDD-2154E5BA6E5D}">
      <dsp:nvSpPr>
        <dsp:cNvPr id="0" name=""/>
        <dsp:cNvSpPr/>
      </dsp:nvSpPr>
      <dsp:spPr>
        <a:xfrm>
          <a:off x="5576079" y="810941"/>
          <a:ext cx="2723055" cy="370264"/>
        </a:xfrm>
        <a:custGeom>
          <a:avLst/>
          <a:gdLst/>
          <a:ahLst/>
          <a:cxnLst/>
          <a:rect l="0" t="0" r="0" b="0"/>
          <a:pathLst>
            <a:path>
              <a:moveTo>
                <a:pt x="0" y="0"/>
              </a:moveTo>
              <a:lnTo>
                <a:pt x="0" y="252324"/>
              </a:lnTo>
              <a:lnTo>
                <a:pt x="2723055" y="252324"/>
              </a:lnTo>
              <a:lnTo>
                <a:pt x="2723055" y="37026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911F35-E1C6-498A-9CA0-D0D8061E4322}">
      <dsp:nvSpPr>
        <dsp:cNvPr id="0" name=""/>
        <dsp:cNvSpPr/>
      </dsp:nvSpPr>
      <dsp:spPr>
        <a:xfrm>
          <a:off x="6697382" y="4347022"/>
          <a:ext cx="91440" cy="370264"/>
        </a:xfrm>
        <a:custGeom>
          <a:avLst/>
          <a:gdLst/>
          <a:ahLst/>
          <a:cxnLst/>
          <a:rect l="0" t="0" r="0" b="0"/>
          <a:pathLst>
            <a:path>
              <a:moveTo>
                <a:pt x="45720" y="0"/>
              </a:moveTo>
              <a:lnTo>
                <a:pt x="45720" y="3702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5757B18-3400-410D-90E0-1A4D7DE8DE7D}">
      <dsp:nvSpPr>
        <dsp:cNvPr id="0" name=""/>
        <dsp:cNvSpPr/>
      </dsp:nvSpPr>
      <dsp:spPr>
        <a:xfrm>
          <a:off x="6697382" y="3168328"/>
          <a:ext cx="91440" cy="370264"/>
        </a:xfrm>
        <a:custGeom>
          <a:avLst/>
          <a:gdLst/>
          <a:ahLst/>
          <a:cxnLst/>
          <a:rect l="0" t="0" r="0" b="0"/>
          <a:pathLst>
            <a:path>
              <a:moveTo>
                <a:pt x="45720" y="0"/>
              </a:moveTo>
              <a:lnTo>
                <a:pt x="45720" y="3702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472E275-A4F0-493A-94D8-B79B7FF5450E}">
      <dsp:nvSpPr>
        <dsp:cNvPr id="0" name=""/>
        <dsp:cNvSpPr/>
      </dsp:nvSpPr>
      <dsp:spPr>
        <a:xfrm>
          <a:off x="5965087" y="1989634"/>
          <a:ext cx="778015" cy="370264"/>
        </a:xfrm>
        <a:custGeom>
          <a:avLst/>
          <a:gdLst/>
          <a:ahLst/>
          <a:cxnLst/>
          <a:rect l="0" t="0" r="0" b="0"/>
          <a:pathLst>
            <a:path>
              <a:moveTo>
                <a:pt x="0" y="0"/>
              </a:moveTo>
              <a:lnTo>
                <a:pt x="0" y="252324"/>
              </a:lnTo>
              <a:lnTo>
                <a:pt x="778015" y="252324"/>
              </a:lnTo>
              <a:lnTo>
                <a:pt x="778015" y="3702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E9EC862-F2E5-455E-A607-71CDD3F06F5D}">
      <dsp:nvSpPr>
        <dsp:cNvPr id="0" name=""/>
        <dsp:cNvSpPr/>
      </dsp:nvSpPr>
      <dsp:spPr>
        <a:xfrm>
          <a:off x="5141351" y="4347022"/>
          <a:ext cx="91440" cy="370264"/>
        </a:xfrm>
        <a:custGeom>
          <a:avLst/>
          <a:gdLst/>
          <a:ahLst/>
          <a:cxnLst/>
          <a:rect l="0" t="0" r="0" b="0"/>
          <a:pathLst>
            <a:path>
              <a:moveTo>
                <a:pt x="45720" y="0"/>
              </a:moveTo>
              <a:lnTo>
                <a:pt x="45720" y="3702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6AA43E-B908-4A39-B030-BE48D17230AA}">
      <dsp:nvSpPr>
        <dsp:cNvPr id="0" name=""/>
        <dsp:cNvSpPr/>
      </dsp:nvSpPr>
      <dsp:spPr>
        <a:xfrm>
          <a:off x="5141351" y="3168328"/>
          <a:ext cx="91440" cy="370264"/>
        </a:xfrm>
        <a:custGeom>
          <a:avLst/>
          <a:gdLst/>
          <a:ahLst/>
          <a:cxnLst/>
          <a:rect l="0" t="0" r="0" b="0"/>
          <a:pathLst>
            <a:path>
              <a:moveTo>
                <a:pt x="45720" y="0"/>
              </a:moveTo>
              <a:lnTo>
                <a:pt x="45720" y="3702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1E0641B-10D5-4A81-9DF9-727B5CB2F1DC}">
      <dsp:nvSpPr>
        <dsp:cNvPr id="0" name=""/>
        <dsp:cNvSpPr/>
      </dsp:nvSpPr>
      <dsp:spPr>
        <a:xfrm>
          <a:off x="5187071" y="1989634"/>
          <a:ext cx="778015" cy="370264"/>
        </a:xfrm>
        <a:custGeom>
          <a:avLst/>
          <a:gdLst/>
          <a:ahLst/>
          <a:cxnLst/>
          <a:rect l="0" t="0" r="0" b="0"/>
          <a:pathLst>
            <a:path>
              <a:moveTo>
                <a:pt x="778015" y="0"/>
              </a:moveTo>
              <a:lnTo>
                <a:pt x="778015" y="252324"/>
              </a:lnTo>
              <a:lnTo>
                <a:pt x="0" y="252324"/>
              </a:lnTo>
              <a:lnTo>
                <a:pt x="0" y="3702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3985E6D-181B-43CB-956F-F7DC721CE593}">
      <dsp:nvSpPr>
        <dsp:cNvPr id="0" name=""/>
        <dsp:cNvSpPr/>
      </dsp:nvSpPr>
      <dsp:spPr>
        <a:xfrm>
          <a:off x="5576079" y="810941"/>
          <a:ext cx="389007" cy="370264"/>
        </a:xfrm>
        <a:custGeom>
          <a:avLst/>
          <a:gdLst/>
          <a:ahLst/>
          <a:cxnLst/>
          <a:rect l="0" t="0" r="0" b="0"/>
          <a:pathLst>
            <a:path>
              <a:moveTo>
                <a:pt x="0" y="0"/>
              </a:moveTo>
              <a:lnTo>
                <a:pt x="0" y="252324"/>
              </a:lnTo>
              <a:lnTo>
                <a:pt x="389007" y="252324"/>
              </a:lnTo>
              <a:lnTo>
                <a:pt x="389007" y="37026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0F89A02-3BFE-4115-8060-834E1456651F}">
      <dsp:nvSpPr>
        <dsp:cNvPr id="0" name=""/>
        <dsp:cNvSpPr/>
      </dsp:nvSpPr>
      <dsp:spPr>
        <a:xfrm>
          <a:off x="3585319" y="4347022"/>
          <a:ext cx="91440" cy="370264"/>
        </a:xfrm>
        <a:custGeom>
          <a:avLst/>
          <a:gdLst/>
          <a:ahLst/>
          <a:cxnLst/>
          <a:rect l="0" t="0" r="0" b="0"/>
          <a:pathLst>
            <a:path>
              <a:moveTo>
                <a:pt x="45720" y="0"/>
              </a:moveTo>
              <a:lnTo>
                <a:pt x="45720" y="3702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FAFD45B-135F-49B7-9E48-06121130BA58}">
      <dsp:nvSpPr>
        <dsp:cNvPr id="0" name=""/>
        <dsp:cNvSpPr/>
      </dsp:nvSpPr>
      <dsp:spPr>
        <a:xfrm>
          <a:off x="3585319" y="3168328"/>
          <a:ext cx="91440" cy="370264"/>
        </a:xfrm>
        <a:custGeom>
          <a:avLst/>
          <a:gdLst/>
          <a:ahLst/>
          <a:cxnLst/>
          <a:rect l="0" t="0" r="0" b="0"/>
          <a:pathLst>
            <a:path>
              <a:moveTo>
                <a:pt x="45720" y="0"/>
              </a:moveTo>
              <a:lnTo>
                <a:pt x="45720" y="3702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9AB93A3-65D3-4BEC-B759-CFA0D868402B}">
      <dsp:nvSpPr>
        <dsp:cNvPr id="0" name=""/>
        <dsp:cNvSpPr/>
      </dsp:nvSpPr>
      <dsp:spPr>
        <a:xfrm>
          <a:off x="2853023" y="1989634"/>
          <a:ext cx="778015" cy="370264"/>
        </a:xfrm>
        <a:custGeom>
          <a:avLst/>
          <a:gdLst/>
          <a:ahLst/>
          <a:cxnLst/>
          <a:rect l="0" t="0" r="0" b="0"/>
          <a:pathLst>
            <a:path>
              <a:moveTo>
                <a:pt x="0" y="0"/>
              </a:moveTo>
              <a:lnTo>
                <a:pt x="0" y="252324"/>
              </a:lnTo>
              <a:lnTo>
                <a:pt x="778015" y="252324"/>
              </a:lnTo>
              <a:lnTo>
                <a:pt x="778015" y="3702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112BC45-D573-45F2-BB65-8B0EB70ED3E4}">
      <dsp:nvSpPr>
        <dsp:cNvPr id="0" name=""/>
        <dsp:cNvSpPr/>
      </dsp:nvSpPr>
      <dsp:spPr>
        <a:xfrm>
          <a:off x="2029288" y="4347022"/>
          <a:ext cx="91440" cy="370264"/>
        </a:xfrm>
        <a:custGeom>
          <a:avLst/>
          <a:gdLst/>
          <a:ahLst/>
          <a:cxnLst/>
          <a:rect l="0" t="0" r="0" b="0"/>
          <a:pathLst>
            <a:path>
              <a:moveTo>
                <a:pt x="45720" y="0"/>
              </a:moveTo>
              <a:lnTo>
                <a:pt x="45720" y="3702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BF8EA40-8A82-4D1F-BA52-66F35395291C}">
      <dsp:nvSpPr>
        <dsp:cNvPr id="0" name=""/>
        <dsp:cNvSpPr/>
      </dsp:nvSpPr>
      <dsp:spPr>
        <a:xfrm>
          <a:off x="2029288" y="3168328"/>
          <a:ext cx="91440" cy="370264"/>
        </a:xfrm>
        <a:custGeom>
          <a:avLst/>
          <a:gdLst/>
          <a:ahLst/>
          <a:cxnLst/>
          <a:rect l="0" t="0" r="0" b="0"/>
          <a:pathLst>
            <a:path>
              <a:moveTo>
                <a:pt x="45720" y="0"/>
              </a:moveTo>
              <a:lnTo>
                <a:pt x="45720" y="3702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B720B3-D9C5-4CE5-8D10-853E6AECC959}">
      <dsp:nvSpPr>
        <dsp:cNvPr id="0" name=""/>
        <dsp:cNvSpPr/>
      </dsp:nvSpPr>
      <dsp:spPr>
        <a:xfrm>
          <a:off x="2075008" y="1989634"/>
          <a:ext cx="778015" cy="370264"/>
        </a:xfrm>
        <a:custGeom>
          <a:avLst/>
          <a:gdLst/>
          <a:ahLst/>
          <a:cxnLst/>
          <a:rect l="0" t="0" r="0" b="0"/>
          <a:pathLst>
            <a:path>
              <a:moveTo>
                <a:pt x="778015" y="0"/>
              </a:moveTo>
              <a:lnTo>
                <a:pt x="778015" y="252324"/>
              </a:lnTo>
              <a:lnTo>
                <a:pt x="0" y="252324"/>
              </a:lnTo>
              <a:lnTo>
                <a:pt x="0" y="3702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478E98D-2F43-4107-896A-B644483332A4}">
      <dsp:nvSpPr>
        <dsp:cNvPr id="0" name=""/>
        <dsp:cNvSpPr/>
      </dsp:nvSpPr>
      <dsp:spPr>
        <a:xfrm>
          <a:off x="2853023" y="810941"/>
          <a:ext cx="2723055" cy="370264"/>
        </a:xfrm>
        <a:custGeom>
          <a:avLst/>
          <a:gdLst/>
          <a:ahLst/>
          <a:cxnLst/>
          <a:rect l="0" t="0" r="0" b="0"/>
          <a:pathLst>
            <a:path>
              <a:moveTo>
                <a:pt x="2723055" y="0"/>
              </a:moveTo>
              <a:lnTo>
                <a:pt x="2723055" y="252324"/>
              </a:lnTo>
              <a:lnTo>
                <a:pt x="0" y="252324"/>
              </a:lnTo>
              <a:lnTo>
                <a:pt x="0" y="37026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A72F41-EA6A-4ED9-8372-3DBD091351F1}">
      <dsp:nvSpPr>
        <dsp:cNvPr id="0" name=""/>
        <dsp:cNvSpPr/>
      </dsp:nvSpPr>
      <dsp:spPr>
        <a:xfrm>
          <a:off x="4939520" y="2511"/>
          <a:ext cx="1273116" cy="8084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DE8DE7-8B62-4780-8AD6-EEED4CC97A06}">
      <dsp:nvSpPr>
        <dsp:cNvPr id="0" name=""/>
        <dsp:cNvSpPr/>
      </dsp:nvSpPr>
      <dsp:spPr>
        <a:xfrm>
          <a:off x="5080978" y="136896"/>
          <a:ext cx="1273116" cy="8084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Microwaves</a:t>
          </a:r>
          <a:endParaRPr lang="en-IL" sz="1100" kern="1200" dirty="0"/>
        </a:p>
      </dsp:txBody>
      <dsp:txXfrm>
        <a:off x="5104656" y="160574"/>
        <a:ext cx="1225760" cy="761073"/>
      </dsp:txXfrm>
    </dsp:sp>
    <dsp:sp modelId="{E537D072-EBC7-4D32-85F4-25C472B36EAC}">
      <dsp:nvSpPr>
        <dsp:cNvPr id="0" name=""/>
        <dsp:cNvSpPr/>
      </dsp:nvSpPr>
      <dsp:spPr>
        <a:xfrm>
          <a:off x="2216465" y="1181205"/>
          <a:ext cx="1273116" cy="8084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0713C08-69E6-4129-A3A4-B49E57F2651D}">
      <dsp:nvSpPr>
        <dsp:cNvPr id="0" name=""/>
        <dsp:cNvSpPr/>
      </dsp:nvSpPr>
      <dsp:spPr>
        <a:xfrm>
          <a:off x="2357923" y="1315590"/>
          <a:ext cx="1273116" cy="8084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שינוי</a:t>
          </a:r>
          <a:endParaRPr lang="en-IL" sz="1100" kern="1200" dirty="0"/>
        </a:p>
      </dsp:txBody>
      <dsp:txXfrm>
        <a:off x="2381601" y="1339268"/>
        <a:ext cx="1225760" cy="761073"/>
      </dsp:txXfrm>
    </dsp:sp>
    <dsp:sp modelId="{5572816C-BFC4-4C2F-AF39-67C1BF9CDCFF}">
      <dsp:nvSpPr>
        <dsp:cNvPr id="0" name=""/>
        <dsp:cNvSpPr/>
      </dsp:nvSpPr>
      <dsp:spPr>
        <a:xfrm>
          <a:off x="1438449" y="2359899"/>
          <a:ext cx="1273116" cy="8084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742C5C-2E37-4264-B49D-5BA9B3F6DFBA}">
      <dsp:nvSpPr>
        <dsp:cNvPr id="0" name=""/>
        <dsp:cNvSpPr/>
      </dsp:nvSpPr>
      <dsp:spPr>
        <a:xfrm>
          <a:off x="1579907" y="2494284"/>
          <a:ext cx="1273116" cy="8084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In the </a:t>
          </a:r>
          <a:r>
            <a:rPr lang="he-IL" sz="1100" kern="1200" dirty="0"/>
            <a:t>מעשה</a:t>
          </a:r>
          <a:r>
            <a:rPr lang="en-US" sz="1100" kern="1200" dirty="0"/>
            <a:t>- </a:t>
          </a:r>
          <a:r>
            <a:rPr lang="he-IL" sz="1100" kern="1200" dirty="0"/>
            <a:t>אגרות משה</a:t>
          </a:r>
          <a:endParaRPr lang="en-IL" sz="1100" kern="1200" dirty="0"/>
        </a:p>
      </dsp:txBody>
      <dsp:txXfrm>
        <a:off x="1603585" y="2517962"/>
        <a:ext cx="1225760" cy="761073"/>
      </dsp:txXfrm>
    </dsp:sp>
    <dsp:sp modelId="{2751632F-4012-4A6E-AB26-98E2A7B641FD}">
      <dsp:nvSpPr>
        <dsp:cNvPr id="0" name=""/>
        <dsp:cNvSpPr/>
      </dsp:nvSpPr>
      <dsp:spPr>
        <a:xfrm>
          <a:off x="1438449" y="3538593"/>
          <a:ext cx="1273116" cy="808429"/>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DE3D2D6-4F7D-4826-8B4E-47D3E6B080FE}">
      <dsp:nvSpPr>
        <dsp:cNvPr id="0" name=""/>
        <dsp:cNvSpPr/>
      </dsp:nvSpPr>
      <dsp:spPr>
        <a:xfrm>
          <a:off x="1579907" y="3672978"/>
          <a:ext cx="1273116" cy="8084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Microwaves are Normal</a:t>
          </a:r>
          <a:endParaRPr lang="en-IL" sz="1100" kern="1200" dirty="0"/>
        </a:p>
      </dsp:txBody>
      <dsp:txXfrm>
        <a:off x="1603585" y="3696656"/>
        <a:ext cx="1225760" cy="761073"/>
      </dsp:txXfrm>
    </dsp:sp>
    <dsp:sp modelId="{9A875AEB-95C4-4488-8637-21F472E140D1}">
      <dsp:nvSpPr>
        <dsp:cNvPr id="0" name=""/>
        <dsp:cNvSpPr/>
      </dsp:nvSpPr>
      <dsp:spPr>
        <a:xfrm>
          <a:off x="1438449" y="4717287"/>
          <a:ext cx="1273116" cy="808429"/>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CA74B1-6D70-4518-81D0-589520A79184}">
      <dsp:nvSpPr>
        <dsp:cNvPr id="0" name=""/>
        <dsp:cNvSpPr/>
      </dsp:nvSpPr>
      <dsp:spPr>
        <a:xfrm>
          <a:off x="1579907" y="4851671"/>
          <a:ext cx="1273116" cy="8084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אסור מדאורייתא</a:t>
          </a:r>
          <a:r>
            <a:rPr lang="en-US" sz="1100" kern="1200" dirty="0"/>
            <a:t>!</a:t>
          </a:r>
          <a:endParaRPr lang="en-IL" sz="1100" kern="1200" dirty="0"/>
        </a:p>
      </dsp:txBody>
      <dsp:txXfrm>
        <a:off x="1603585" y="4875349"/>
        <a:ext cx="1225760" cy="761073"/>
      </dsp:txXfrm>
    </dsp:sp>
    <dsp:sp modelId="{EC86394B-A700-4EC8-94A7-E2E4A5D46083}">
      <dsp:nvSpPr>
        <dsp:cNvPr id="0" name=""/>
        <dsp:cNvSpPr/>
      </dsp:nvSpPr>
      <dsp:spPr>
        <a:xfrm>
          <a:off x="2994481" y="2359899"/>
          <a:ext cx="1273116" cy="8084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00FD0B-7B25-40DF-84F4-D6FCE17C2335}">
      <dsp:nvSpPr>
        <dsp:cNvPr id="0" name=""/>
        <dsp:cNvSpPr/>
      </dsp:nvSpPr>
      <dsp:spPr>
        <a:xfrm>
          <a:off x="3135938" y="2494284"/>
          <a:ext cx="1273116" cy="8084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In the </a:t>
          </a:r>
          <a:r>
            <a:rPr lang="he-IL" sz="1100" kern="1200" dirty="0"/>
            <a:t>תוצאה</a:t>
          </a:r>
          <a:r>
            <a:rPr lang="en-US" sz="1100" kern="1200" dirty="0"/>
            <a:t>- </a:t>
          </a:r>
          <a:r>
            <a:rPr lang="he-IL" sz="1100" kern="1200" dirty="0"/>
            <a:t>אגלי טל</a:t>
          </a:r>
          <a:br>
            <a:rPr lang="en-US" sz="1100" kern="1200" dirty="0"/>
          </a:br>
          <a:r>
            <a:rPr lang="en-US" sz="1100" kern="1200" dirty="0"/>
            <a:t>qualitatively different result</a:t>
          </a:r>
          <a:endParaRPr lang="en-IL" sz="1100" kern="1200" dirty="0"/>
        </a:p>
      </dsp:txBody>
      <dsp:txXfrm>
        <a:off x="3159616" y="2517962"/>
        <a:ext cx="1225760" cy="761073"/>
      </dsp:txXfrm>
    </dsp:sp>
    <dsp:sp modelId="{04C088BD-72A6-4275-A8EF-687382260C5A}">
      <dsp:nvSpPr>
        <dsp:cNvPr id="0" name=""/>
        <dsp:cNvSpPr/>
      </dsp:nvSpPr>
      <dsp:spPr>
        <a:xfrm>
          <a:off x="2994481" y="3538593"/>
          <a:ext cx="1273116" cy="8084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75333D-6767-4932-B458-F191A37B2945}">
      <dsp:nvSpPr>
        <dsp:cNvPr id="0" name=""/>
        <dsp:cNvSpPr/>
      </dsp:nvSpPr>
      <dsp:spPr>
        <a:xfrm>
          <a:off x="3135938" y="3672978"/>
          <a:ext cx="1273116" cy="8084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Microwaves are qualitatively different</a:t>
          </a:r>
          <a:endParaRPr lang="en-IL" sz="1100" kern="1200" dirty="0"/>
        </a:p>
      </dsp:txBody>
      <dsp:txXfrm>
        <a:off x="3159616" y="3696656"/>
        <a:ext cx="1225760" cy="761073"/>
      </dsp:txXfrm>
    </dsp:sp>
    <dsp:sp modelId="{145E4907-C78A-42C4-B43E-F6D8DC6100F2}">
      <dsp:nvSpPr>
        <dsp:cNvPr id="0" name=""/>
        <dsp:cNvSpPr/>
      </dsp:nvSpPr>
      <dsp:spPr>
        <a:xfrm>
          <a:off x="2994481" y="4717287"/>
          <a:ext cx="1273116" cy="8084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BF3B24-E1F1-4F52-82B0-663EE48879D4}">
      <dsp:nvSpPr>
        <dsp:cNvPr id="0" name=""/>
        <dsp:cNvSpPr/>
      </dsp:nvSpPr>
      <dsp:spPr>
        <a:xfrm>
          <a:off x="3135938" y="4851671"/>
          <a:ext cx="1273116" cy="8084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Not </a:t>
          </a:r>
          <a:r>
            <a:rPr lang="he-IL" sz="1100" kern="1200" dirty="0"/>
            <a:t>בישול</a:t>
          </a:r>
          <a:r>
            <a:rPr lang="en-US" sz="1100" kern="1200" dirty="0"/>
            <a:t>, </a:t>
          </a:r>
          <a:r>
            <a:rPr lang="he-IL" sz="1100" kern="1200" dirty="0"/>
            <a:t>אסור מדרבנן</a:t>
          </a:r>
          <a:endParaRPr lang="en-IL" sz="1100" kern="1200" dirty="0"/>
        </a:p>
      </dsp:txBody>
      <dsp:txXfrm>
        <a:off x="3159616" y="4875349"/>
        <a:ext cx="1225760" cy="761073"/>
      </dsp:txXfrm>
    </dsp:sp>
    <dsp:sp modelId="{B8A2A086-4C98-4DA1-A0E1-47DC0DDA25EC}">
      <dsp:nvSpPr>
        <dsp:cNvPr id="0" name=""/>
        <dsp:cNvSpPr/>
      </dsp:nvSpPr>
      <dsp:spPr>
        <a:xfrm>
          <a:off x="5328528" y="1181205"/>
          <a:ext cx="1273116" cy="8084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289908-A945-49C8-B88E-A32E0C524514}">
      <dsp:nvSpPr>
        <dsp:cNvPr id="0" name=""/>
        <dsp:cNvSpPr/>
      </dsp:nvSpPr>
      <dsp:spPr>
        <a:xfrm>
          <a:off x="5469986" y="1315590"/>
          <a:ext cx="1273116" cy="8084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"מלאכת בישול באש"</a:t>
          </a:r>
          <a:endParaRPr lang="en-IL" sz="1100" kern="1200" dirty="0"/>
        </a:p>
      </dsp:txBody>
      <dsp:txXfrm>
        <a:off x="5493664" y="1339268"/>
        <a:ext cx="1225760" cy="761073"/>
      </dsp:txXfrm>
    </dsp:sp>
    <dsp:sp modelId="{24D55C9A-EE02-4CD2-9720-14F7454BD350}">
      <dsp:nvSpPr>
        <dsp:cNvPr id="0" name=""/>
        <dsp:cNvSpPr/>
      </dsp:nvSpPr>
      <dsp:spPr>
        <a:xfrm>
          <a:off x="4550512" y="2359899"/>
          <a:ext cx="1273116" cy="8084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9D5AD3-0D2A-44D0-A167-FAA0C866A2B7}">
      <dsp:nvSpPr>
        <dsp:cNvPr id="0" name=""/>
        <dsp:cNvSpPr/>
      </dsp:nvSpPr>
      <dsp:spPr>
        <a:xfrm>
          <a:off x="4691970" y="2494284"/>
          <a:ext cx="1273116" cy="8084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Definitional to Cooking</a:t>
          </a:r>
          <a:endParaRPr lang="en-IL" sz="1100" kern="1200" dirty="0"/>
        </a:p>
      </dsp:txBody>
      <dsp:txXfrm>
        <a:off x="4715648" y="2517962"/>
        <a:ext cx="1225760" cy="761073"/>
      </dsp:txXfrm>
    </dsp:sp>
    <dsp:sp modelId="{349EA167-6712-43B3-B2A8-AF5418BEFA5E}">
      <dsp:nvSpPr>
        <dsp:cNvPr id="0" name=""/>
        <dsp:cNvSpPr/>
      </dsp:nvSpPr>
      <dsp:spPr>
        <a:xfrm>
          <a:off x="4550512" y="3538593"/>
          <a:ext cx="1273116" cy="8084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A0CF85-A71D-4970-A781-362579090520}">
      <dsp:nvSpPr>
        <dsp:cNvPr id="0" name=""/>
        <dsp:cNvSpPr/>
      </dsp:nvSpPr>
      <dsp:spPr>
        <a:xfrm>
          <a:off x="4691970" y="3672978"/>
          <a:ext cx="1273116" cy="8084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err="1"/>
            <a:t>גרש"ז</a:t>
          </a:r>
          <a:r>
            <a:rPr lang="he-IL" sz="1100" kern="1200" dirty="0"/>
            <a:t>- בישול בהלכה היא באש</a:t>
          </a:r>
          <a:endParaRPr lang="en-IL" sz="1100" kern="1200" dirty="0"/>
        </a:p>
      </dsp:txBody>
      <dsp:txXfrm>
        <a:off x="4715648" y="3696656"/>
        <a:ext cx="1225760" cy="761073"/>
      </dsp:txXfrm>
    </dsp:sp>
    <dsp:sp modelId="{061F54B3-2702-43A3-A234-D18EA2AAEAC1}">
      <dsp:nvSpPr>
        <dsp:cNvPr id="0" name=""/>
        <dsp:cNvSpPr/>
      </dsp:nvSpPr>
      <dsp:spPr>
        <a:xfrm>
          <a:off x="4550512" y="4717287"/>
          <a:ext cx="1273116" cy="8084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442696-7569-4FFF-8FEA-AF9C7E0D13FA}">
      <dsp:nvSpPr>
        <dsp:cNvPr id="0" name=""/>
        <dsp:cNvSpPr/>
      </dsp:nvSpPr>
      <dsp:spPr>
        <a:xfrm>
          <a:off x="4691970" y="4851671"/>
          <a:ext cx="1273116" cy="8084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No fire, </a:t>
          </a:r>
          <a:r>
            <a:rPr lang="he-IL" sz="1100" kern="1200" dirty="0"/>
            <a:t>אסור מדרבנן</a:t>
          </a:r>
          <a:endParaRPr lang="en-IL" sz="1100" kern="1200" dirty="0"/>
        </a:p>
      </dsp:txBody>
      <dsp:txXfrm>
        <a:off x="4715648" y="4875349"/>
        <a:ext cx="1225760" cy="761073"/>
      </dsp:txXfrm>
    </dsp:sp>
    <dsp:sp modelId="{4533E15A-3749-4FC7-98FE-DAA10306D7CB}">
      <dsp:nvSpPr>
        <dsp:cNvPr id="0" name=""/>
        <dsp:cNvSpPr/>
      </dsp:nvSpPr>
      <dsp:spPr>
        <a:xfrm>
          <a:off x="6106544" y="2359899"/>
          <a:ext cx="1273116" cy="8084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8EA3DD-696B-44E9-B689-147610F9BD15}">
      <dsp:nvSpPr>
        <dsp:cNvPr id="0" name=""/>
        <dsp:cNvSpPr/>
      </dsp:nvSpPr>
      <dsp:spPr>
        <a:xfrm>
          <a:off x="6248001" y="2494284"/>
          <a:ext cx="1273116" cy="8084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That’s how it was in the </a:t>
          </a:r>
          <a:r>
            <a:rPr lang="he-IL" sz="1100" kern="1200" dirty="0"/>
            <a:t>משכן</a:t>
          </a:r>
          <a:endParaRPr lang="en-IL" sz="1100" kern="1200" dirty="0"/>
        </a:p>
      </dsp:txBody>
      <dsp:txXfrm>
        <a:off x="6271679" y="2517962"/>
        <a:ext cx="1225760" cy="761073"/>
      </dsp:txXfrm>
    </dsp:sp>
    <dsp:sp modelId="{DAEAB0AE-6050-48CB-9F39-182B7F2B48B2}">
      <dsp:nvSpPr>
        <dsp:cNvPr id="0" name=""/>
        <dsp:cNvSpPr/>
      </dsp:nvSpPr>
      <dsp:spPr>
        <a:xfrm>
          <a:off x="6106544" y="3538593"/>
          <a:ext cx="1273116" cy="8084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B501A7-A21C-4C9C-AB1B-8F27BA2C9666}">
      <dsp:nvSpPr>
        <dsp:cNvPr id="0" name=""/>
        <dsp:cNvSpPr/>
      </dsp:nvSpPr>
      <dsp:spPr>
        <a:xfrm>
          <a:off x="6248001" y="3672978"/>
          <a:ext cx="1273116" cy="8084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נודע ביהודה</a:t>
          </a:r>
          <a:endParaRPr lang="en-IL" sz="1100" kern="1200" dirty="0"/>
        </a:p>
      </dsp:txBody>
      <dsp:txXfrm>
        <a:off x="6271679" y="3696656"/>
        <a:ext cx="1225760" cy="761073"/>
      </dsp:txXfrm>
    </dsp:sp>
    <dsp:sp modelId="{5D4D54BF-9AB7-4640-BB11-F706AF17BB20}">
      <dsp:nvSpPr>
        <dsp:cNvPr id="0" name=""/>
        <dsp:cNvSpPr/>
      </dsp:nvSpPr>
      <dsp:spPr>
        <a:xfrm>
          <a:off x="6106544" y="4717287"/>
          <a:ext cx="1273116" cy="8084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B7EAE81-F455-4780-91D2-BA4BFC587713}">
      <dsp:nvSpPr>
        <dsp:cNvPr id="0" name=""/>
        <dsp:cNvSpPr/>
      </dsp:nvSpPr>
      <dsp:spPr>
        <a:xfrm>
          <a:off x="6248001" y="4851671"/>
          <a:ext cx="1273116" cy="8084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אסור מדרבנן</a:t>
          </a:r>
          <a:endParaRPr lang="en-IL" sz="1100" kern="1200" dirty="0"/>
        </a:p>
      </dsp:txBody>
      <dsp:txXfrm>
        <a:off x="6271679" y="4875349"/>
        <a:ext cx="1225760" cy="761073"/>
      </dsp:txXfrm>
    </dsp:sp>
    <dsp:sp modelId="{780BB151-ECD5-4174-AFBA-63226C6A51F0}">
      <dsp:nvSpPr>
        <dsp:cNvPr id="0" name=""/>
        <dsp:cNvSpPr/>
      </dsp:nvSpPr>
      <dsp:spPr>
        <a:xfrm>
          <a:off x="7662576" y="1181205"/>
          <a:ext cx="1273116" cy="8084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1DFEA3-12F6-4AC2-BC97-BAC791081E82}">
      <dsp:nvSpPr>
        <dsp:cNvPr id="0" name=""/>
        <dsp:cNvSpPr/>
      </dsp:nvSpPr>
      <dsp:spPr>
        <a:xfrm>
          <a:off x="7804033" y="1315590"/>
          <a:ext cx="1273116" cy="8084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Potential fire</a:t>
          </a:r>
          <a:endParaRPr lang="en-IL" sz="1100" kern="1200" dirty="0"/>
        </a:p>
      </dsp:txBody>
      <dsp:txXfrm>
        <a:off x="7827711" y="1339268"/>
        <a:ext cx="1225760" cy="761073"/>
      </dsp:txXfrm>
    </dsp:sp>
    <dsp:sp modelId="{19F4BFEC-5D85-4DC7-AAAF-ED0227D8BBAB}">
      <dsp:nvSpPr>
        <dsp:cNvPr id="0" name=""/>
        <dsp:cNvSpPr/>
      </dsp:nvSpPr>
      <dsp:spPr>
        <a:xfrm>
          <a:off x="7662576" y="2359899"/>
          <a:ext cx="1273116" cy="8084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0B2F3D-D3D3-439B-B2A4-41A8CF0584D6}">
      <dsp:nvSpPr>
        <dsp:cNvPr id="0" name=""/>
        <dsp:cNvSpPr/>
      </dsp:nvSpPr>
      <dsp:spPr>
        <a:xfrm>
          <a:off x="7804033" y="2494284"/>
          <a:ext cx="1273116" cy="8084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err="1"/>
            <a:t>חזון</a:t>
          </a:r>
          <a:r>
            <a:rPr lang="he-IL" sz="1100" kern="1200" dirty="0"/>
            <a:t> איש</a:t>
          </a:r>
          <a:endParaRPr lang="en-IL" sz="1100" kern="1200" dirty="0"/>
        </a:p>
      </dsp:txBody>
      <dsp:txXfrm>
        <a:off x="7827711" y="2517962"/>
        <a:ext cx="1225760" cy="761073"/>
      </dsp:txXfrm>
    </dsp:sp>
    <dsp:sp modelId="{FDE05419-F918-43D3-8C49-C83C761B6C90}">
      <dsp:nvSpPr>
        <dsp:cNvPr id="0" name=""/>
        <dsp:cNvSpPr/>
      </dsp:nvSpPr>
      <dsp:spPr>
        <a:xfrm>
          <a:off x="7662576" y="3538593"/>
          <a:ext cx="1273116" cy="8084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9F6D67-A3A4-40DE-9841-6518155A23A8}">
      <dsp:nvSpPr>
        <dsp:cNvPr id="0" name=""/>
        <dsp:cNvSpPr/>
      </dsp:nvSpPr>
      <dsp:spPr>
        <a:xfrm>
          <a:off x="7804033" y="3672978"/>
          <a:ext cx="1273116" cy="8084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Microwaves?</a:t>
          </a:r>
          <a:endParaRPr lang="en-IL" sz="1100" kern="1200" dirty="0"/>
        </a:p>
      </dsp:txBody>
      <dsp:txXfrm>
        <a:off x="7827711" y="3696656"/>
        <a:ext cx="1225760" cy="761073"/>
      </dsp:txXfrm>
    </dsp:sp>
    <dsp:sp modelId="{CAFED295-238B-4FBC-A5D7-65E2BBAF4092}">
      <dsp:nvSpPr>
        <dsp:cNvPr id="0" name=""/>
        <dsp:cNvSpPr/>
      </dsp:nvSpPr>
      <dsp:spPr>
        <a:xfrm>
          <a:off x="7662576" y="4717287"/>
          <a:ext cx="1273116" cy="8084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B11395-BB96-4883-9A10-61FB383D6ABE}">
      <dsp:nvSpPr>
        <dsp:cNvPr id="0" name=""/>
        <dsp:cNvSpPr/>
      </dsp:nvSpPr>
      <dsp:spPr>
        <a:xfrm>
          <a:off x="7804033" y="4851671"/>
          <a:ext cx="1273116" cy="8084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Probably would be considered </a:t>
          </a:r>
          <a:r>
            <a:rPr lang="he-IL" sz="1100" kern="1200" dirty="0"/>
            <a:t>תולדת האש</a:t>
          </a:r>
          <a:endParaRPr lang="en-IL" sz="1100" kern="1200" dirty="0"/>
        </a:p>
      </dsp:txBody>
      <dsp:txXfrm>
        <a:off x="7827711" y="4875349"/>
        <a:ext cx="1225760" cy="76107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BFD5DD-263B-4840-B225-91F62444556B}">
      <dsp:nvSpPr>
        <dsp:cNvPr id="0" name=""/>
        <dsp:cNvSpPr/>
      </dsp:nvSpPr>
      <dsp:spPr>
        <a:xfrm>
          <a:off x="7109817" y="4045863"/>
          <a:ext cx="91440" cy="473078"/>
        </a:xfrm>
        <a:custGeom>
          <a:avLst/>
          <a:gdLst/>
          <a:ahLst/>
          <a:cxnLst/>
          <a:rect l="0" t="0" r="0" b="0"/>
          <a:pathLst>
            <a:path>
              <a:moveTo>
                <a:pt x="45720" y="0"/>
              </a:moveTo>
              <a:lnTo>
                <a:pt x="45720" y="47307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3555EFE-870F-4BD9-AC65-583097981C8F}">
      <dsp:nvSpPr>
        <dsp:cNvPr id="0" name=""/>
        <dsp:cNvSpPr/>
      </dsp:nvSpPr>
      <dsp:spPr>
        <a:xfrm>
          <a:off x="6161484" y="2539873"/>
          <a:ext cx="994052" cy="473078"/>
        </a:xfrm>
        <a:custGeom>
          <a:avLst/>
          <a:gdLst/>
          <a:ahLst/>
          <a:cxnLst/>
          <a:rect l="0" t="0" r="0" b="0"/>
          <a:pathLst>
            <a:path>
              <a:moveTo>
                <a:pt x="0" y="0"/>
              </a:moveTo>
              <a:lnTo>
                <a:pt x="0" y="322389"/>
              </a:lnTo>
              <a:lnTo>
                <a:pt x="994052" y="322389"/>
              </a:lnTo>
              <a:lnTo>
                <a:pt x="994052" y="47307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87F8C11-CB8F-4ED4-95FE-3DE288B3B69B}">
      <dsp:nvSpPr>
        <dsp:cNvPr id="0" name=""/>
        <dsp:cNvSpPr/>
      </dsp:nvSpPr>
      <dsp:spPr>
        <a:xfrm>
          <a:off x="5167431" y="2539873"/>
          <a:ext cx="994052" cy="473078"/>
        </a:xfrm>
        <a:custGeom>
          <a:avLst/>
          <a:gdLst/>
          <a:ahLst/>
          <a:cxnLst/>
          <a:rect l="0" t="0" r="0" b="0"/>
          <a:pathLst>
            <a:path>
              <a:moveTo>
                <a:pt x="994052" y="0"/>
              </a:moveTo>
              <a:lnTo>
                <a:pt x="994052" y="322389"/>
              </a:lnTo>
              <a:lnTo>
                <a:pt x="0" y="322389"/>
              </a:lnTo>
              <a:lnTo>
                <a:pt x="0" y="47307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DDDB9D8-BDD5-4275-942C-12D09D0D9C93}">
      <dsp:nvSpPr>
        <dsp:cNvPr id="0" name=""/>
        <dsp:cNvSpPr/>
      </dsp:nvSpPr>
      <dsp:spPr>
        <a:xfrm>
          <a:off x="4670405" y="1033883"/>
          <a:ext cx="1491079" cy="473078"/>
        </a:xfrm>
        <a:custGeom>
          <a:avLst/>
          <a:gdLst/>
          <a:ahLst/>
          <a:cxnLst/>
          <a:rect l="0" t="0" r="0" b="0"/>
          <a:pathLst>
            <a:path>
              <a:moveTo>
                <a:pt x="0" y="0"/>
              </a:moveTo>
              <a:lnTo>
                <a:pt x="0" y="322389"/>
              </a:lnTo>
              <a:lnTo>
                <a:pt x="1491079" y="322389"/>
              </a:lnTo>
              <a:lnTo>
                <a:pt x="1491079" y="47307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80E3A47-ADE0-4B55-A1C2-2EB2B168DD48}">
      <dsp:nvSpPr>
        <dsp:cNvPr id="0" name=""/>
        <dsp:cNvSpPr/>
      </dsp:nvSpPr>
      <dsp:spPr>
        <a:xfrm>
          <a:off x="3133605" y="2539873"/>
          <a:ext cx="91440" cy="473078"/>
        </a:xfrm>
        <a:custGeom>
          <a:avLst/>
          <a:gdLst/>
          <a:ahLst/>
          <a:cxnLst/>
          <a:rect l="0" t="0" r="0" b="0"/>
          <a:pathLst>
            <a:path>
              <a:moveTo>
                <a:pt x="45720" y="0"/>
              </a:moveTo>
              <a:lnTo>
                <a:pt x="45720" y="47307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7F67D1A-0563-4373-9EB8-36E8795BCA7A}">
      <dsp:nvSpPr>
        <dsp:cNvPr id="0" name=""/>
        <dsp:cNvSpPr/>
      </dsp:nvSpPr>
      <dsp:spPr>
        <a:xfrm>
          <a:off x="3179325" y="1033883"/>
          <a:ext cx="1491079" cy="473078"/>
        </a:xfrm>
        <a:custGeom>
          <a:avLst/>
          <a:gdLst/>
          <a:ahLst/>
          <a:cxnLst/>
          <a:rect l="0" t="0" r="0" b="0"/>
          <a:pathLst>
            <a:path>
              <a:moveTo>
                <a:pt x="1491079" y="0"/>
              </a:moveTo>
              <a:lnTo>
                <a:pt x="1491079" y="322389"/>
              </a:lnTo>
              <a:lnTo>
                <a:pt x="0" y="322389"/>
              </a:lnTo>
              <a:lnTo>
                <a:pt x="0" y="47307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81A571F-8E9C-42C0-8D07-AE147FE4512A}">
      <dsp:nvSpPr>
        <dsp:cNvPr id="0" name=""/>
        <dsp:cNvSpPr/>
      </dsp:nvSpPr>
      <dsp:spPr>
        <a:xfrm>
          <a:off x="3857089" y="971"/>
          <a:ext cx="1626631" cy="10329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CF714B5-5144-49F7-AC38-0CB0DA2A8AAF}">
      <dsp:nvSpPr>
        <dsp:cNvPr id="0" name=""/>
        <dsp:cNvSpPr/>
      </dsp:nvSpPr>
      <dsp:spPr>
        <a:xfrm>
          <a:off x="4037826" y="172671"/>
          <a:ext cx="1626631" cy="103291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he-IL" sz="1700" kern="1200" dirty="0"/>
            <a:t>בישול אחרי מאכל בן </a:t>
          </a:r>
          <a:r>
            <a:rPr lang="he-IL" sz="1700" kern="1200" dirty="0" err="1"/>
            <a:t>דורסאי</a:t>
          </a:r>
          <a:endParaRPr lang="en-IL" sz="1700" kern="1200" dirty="0"/>
        </a:p>
      </dsp:txBody>
      <dsp:txXfrm>
        <a:off x="4068079" y="202924"/>
        <a:ext cx="1566125" cy="972405"/>
      </dsp:txXfrm>
    </dsp:sp>
    <dsp:sp modelId="{F163E578-F9D4-46AD-B37B-2809E414655D}">
      <dsp:nvSpPr>
        <dsp:cNvPr id="0" name=""/>
        <dsp:cNvSpPr/>
      </dsp:nvSpPr>
      <dsp:spPr>
        <a:xfrm>
          <a:off x="2366010" y="1506961"/>
          <a:ext cx="1626631" cy="10329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2D898C-650C-4F58-B4CF-6067E47B7FF1}">
      <dsp:nvSpPr>
        <dsp:cNvPr id="0" name=""/>
        <dsp:cNvSpPr/>
      </dsp:nvSpPr>
      <dsp:spPr>
        <a:xfrm>
          <a:off x="2546746" y="1678661"/>
          <a:ext cx="1626631" cy="103291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he-IL" sz="1700" kern="1200" dirty="0"/>
            <a:t>יש בישול - רמב"ם</a:t>
          </a:r>
          <a:endParaRPr lang="en-IL" sz="1700" kern="1200" dirty="0"/>
        </a:p>
      </dsp:txBody>
      <dsp:txXfrm>
        <a:off x="2576999" y="1708914"/>
        <a:ext cx="1566125" cy="972405"/>
      </dsp:txXfrm>
    </dsp:sp>
    <dsp:sp modelId="{A1C5798C-D827-4834-84AA-2DC39714AA86}">
      <dsp:nvSpPr>
        <dsp:cNvPr id="0" name=""/>
        <dsp:cNvSpPr/>
      </dsp:nvSpPr>
      <dsp:spPr>
        <a:xfrm>
          <a:off x="2366010" y="3012951"/>
          <a:ext cx="1626631" cy="10329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8BF2A4-C6CE-4574-AFD7-2B80F224FF77}">
      <dsp:nvSpPr>
        <dsp:cNvPr id="0" name=""/>
        <dsp:cNvSpPr/>
      </dsp:nvSpPr>
      <dsp:spPr>
        <a:xfrm>
          <a:off x="2546746" y="3184651"/>
          <a:ext cx="1626631" cy="103291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Making food (more) Edible </a:t>
          </a:r>
          <a:endParaRPr lang="en-IL" sz="1700" kern="1200" dirty="0"/>
        </a:p>
      </dsp:txBody>
      <dsp:txXfrm>
        <a:off x="2576999" y="3214904"/>
        <a:ext cx="1566125" cy="972405"/>
      </dsp:txXfrm>
    </dsp:sp>
    <dsp:sp modelId="{C2C518DF-83CD-48BF-B634-01E65D10E9D0}">
      <dsp:nvSpPr>
        <dsp:cNvPr id="0" name=""/>
        <dsp:cNvSpPr/>
      </dsp:nvSpPr>
      <dsp:spPr>
        <a:xfrm>
          <a:off x="5348168" y="1506961"/>
          <a:ext cx="1626631" cy="10329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35CD83-9680-4148-9CDB-D4D39FE879B8}">
      <dsp:nvSpPr>
        <dsp:cNvPr id="0" name=""/>
        <dsp:cNvSpPr/>
      </dsp:nvSpPr>
      <dsp:spPr>
        <a:xfrm>
          <a:off x="5528905" y="1678661"/>
          <a:ext cx="1626631" cy="103291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he-IL" sz="1700" kern="1200" dirty="0"/>
            <a:t>אין בישול - רשב"א</a:t>
          </a:r>
          <a:endParaRPr lang="en-IL" sz="1700" kern="1200" dirty="0"/>
        </a:p>
      </dsp:txBody>
      <dsp:txXfrm>
        <a:off x="5559158" y="1708914"/>
        <a:ext cx="1566125" cy="972405"/>
      </dsp:txXfrm>
    </dsp:sp>
    <dsp:sp modelId="{373C35BF-66B2-41D3-86E1-4E9A6ED928C1}">
      <dsp:nvSpPr>
        <dsp:cNvPr id="0" name=""/>
        <dsp:cNvSpPr/>
      </dsp:nvSpPr>
      <dsp:spPr>
        <a:xfrm>
          <a:off x="4354115" y="3012951"/>
          <a:ext cx="1626631" cy="10329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DF77F0-AA4D-4308-94AF-19144843AF7F}">
      <dsp:nvSpPr>
        <dsp:cNvPr id="0" name=""/>
        <dsp:cNvSpPr/>
      </dsp:nvSpPr>
      <dsp:spPr>
        <a:xfrm>
          <a:off x="4534852" y="3184651"/>
          <a:ext cx="1626631" cy="103291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Creating food</a:t>
          </a:r>
          <a:endParaRPr lang="en-IL" sz="1700" kern="1200" dirty="0"/>
        </a:p>
      </dsp:txBody>
      <dsp:txXfrm>
        <a:off x="4565105" y="3214904"/>
        <a:ext cx="1566125" cy="972405"/>
      </dsp:txXfrm>
    </dsp:sp>
    <dsp:sp modelId="{CF94D0AE-0CDA-4BA2-BB6F-2D7D0F731FD7}">
      <dsp:nvSpPr>
        <dsp:cNvPr id="0" name=""/>
        <dsp:cNvSpPr/>
      </dsp:nvSpPr>
      <dsp:spPr>
        <a:xfrm>
          <a:off x="6342221" y="3012951"/>
          <a:ext cx="1626631" cy="10329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D318C9-D51A-4011-96D3-006C22A13A08}">
      <dsp:nvSpPr>
        <dsp:cNvPr id="0" name=""/>
        <dsp:cNvSpPr/>
      </dsp:nvSpPr>
      <dsp:spPr>
        <a:xfrm>
          <a:off x="6522958" y="3184651"/>
          <a:ext cx="1626631" cy="103291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err="1"/>
            <a:t>Bishul</a:t>
          </a:r>
          <a:r>
            <a:rPr lang="en-US" sz="1700" kern="1200" dirty="0"/>
            <a:t> as a binary chemical process</a:t>
          </a:r>
          <a:endParaRPr lang="en-IL" sz="1700" kern="1200" dirty="0"/>
        </a:p>
      </dsp:txBody>
      <dsp:txXfrm>
        <a:off x="6553211" y="3214904"/>
        <a:ext cx="1566125" cy="972405"/>
      </dsp:txXfrm>
    </dsp:sp>
    <dsp:sp modelId="{1985C482-2809-4D1C-9722-7D1E38B15E5D}">
      <dsp:nvSpPr>
        <dsp:cNvPr id="0" name=""/>
        <dsp:cNvSpPr/>
      </dsp:nvSpPr>
      <dsp:spPr>
        <a:xfrm>
          <a:off x="6342221" y="4518941"/>
          <a:ext cx="1626631" cy="10329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33D1A9-1E04-4DF3-803C-DAD079CF8688}">
      <dsp:nvSpPr>
        <dsp:cNvPr id="0" name=""/>
        <dsp:cNvSpPr/>
      </dsp:nvSpPr>
      <dsp:spPr>
        <a:xfrm>
          <a:off x="6522958" y="4690641"/>
          <a:ext cx="1626631" cy="103291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he-IL" sz="1700" kern="1200" dirty="0"/>
            <a:t>אין מלאכה _ אחר מלאכה _</a:t>
          </a:r>
          <a:endParaRPr lang="en-IL" sz="1700" kern="1200" dirty="0"/>
        </a:p>
      </dsp:txBody>
      <dsp:txXfrm>
        <a:off x="6553211" y="4720894"/>
        <a:ext cx="1566125" cy="97240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481B4D-F52E-478C-97E2-2974FE611C33}">
      <dsp:nvSpPr>
        <dsp:cNvPr id="0" name=""/>
        <dsp:cNvSpPr/>
      </dsp:nvSpPr>
      <dsp:spPr>
        <a:xfrm>
          <a:off x="6144004"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C68C37F-A873-4743-9B17-CFCC6C86409C}">
      <dsp:nvSpPr>
        <dsp:cNvPr id="0" name=""/>
        <dsp:cNvSpPr/>
      </dsp:nvSpPr>
      <dsp:spPr>
        <a:xfrm>
          <a:off x="5164607" y="1066678"/>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A26A32-6F45-4EB2-9E4C-33F5A25F862D}">
      <dsp:nvSpPr>
        <dsp:cNvPr id="0" name=""/>
        <dsp:cNvSpPr/>
      </dsp:nvSpPr>
      <dsp:spPr>
        <a:xfrm>
          <a:off x="4093770"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6D2177-3342-4A73-B41F-332EC9278744}">
      <dsp:nvSpPr>
        <dsp:cNvPr id="0" name=""/>
        <dsp:cNvSpPr/>
      </dsp:nvSpPr>
      <dsp:spPr>
        <a:xfrm>
          <a:off x="4139490" y="1066678"/>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E8E93E8-3498-46C8-8EE5-1B2FD16004B4}">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751F47-3105-4E3C-9755-AD6501F6422F}">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Cooking edible food</a:t>
          </a:r>
          <a:endParaRPr lang="en-IL" sz="1500" kern="1200" dirty="0"/>
        </a:p>
      </dsp:txBody>
      <dsp:txXfrm>
        <a:off x="4543458" y="209752"/>
        <a:ext cx="1615068" cy="1002793"/>
      </dsp:txXfrm>
    </dsp:sp>
    <dsp:sp modelId="{EBDAB9DB-6312-4DC2-8AFF-D38C7B289BD2}">
      <dsp:nvSpPr>
        <dsp:cNvPr id="0" name=""/>
        <dsp:cNvSpPr/>
      </dsp:nvSpPr>
      <dsp:spPr>
        <a:xfrm>
          <a:off x="3300758"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3BFA75-FE6E-4839-9904-4BF4538B2A10}">
      <dsp:nvSpPr>
        <dsp:cNvPr id="0" name=""/>
        <dsp:cNvSpPr/>
      </dsp:nvSpPr>
      <dsp:spPr>
        <a:xfrm>
          <a:off x="3487143"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יש בישול - רמב"ם</a:t>
          </a:r>
          <a:endParaRPr lang="en-IL" sz="1500" kern="1200" dirty="0"/>
        </a:p>
      </dsp:txBody>
      <dsp:txXfrm>
        <a:off x="3518341" y="1762804"/>
        <a:ext cx="1615068" cy="1002793"/>
      </dsp:txXfrm>
    </dsp:sp>
    <dsp:sp modelId="{687BC4BA-805E-4041-8D26-7F158CC5A0B5}">
      <dsp:nvSpPr>
        <dsp:cNvPr id="0" name=""/>
        <dsp:cNvSpPr/>
      </dsp:nvSpPr>
      <dsp:spPr>
        <a:xfrm>
          <a:off x="3300758"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903972-7AE7-4418-A05A-4119C038ECE0}">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We would assume cooking apples should be </a:t>
          </a:r>
          <a:r>
            <a:rPr lang="en-US" sz="1500" kern="1200" dirty="0" err="1"/>
            <a:t>assur</a:t>
          </a:r>
          <a:endParaRPr lang="en-IL" sz="1500" kern="1200" dirty="0"/>
        </a:p>
      </dsp:txBody>
      <dsp:txXfrm>
        <a:off x="3518341" y="3315857"/>
        <a:ext cx="1615068" cy="1002793"/>
      </dsp:txXfrm>
    </dsp:sp>
    <dsp:sp modelId="{1785A695-2502-4090-B9C3-94C8E9219D52}">
      <dsp:nvSpPr>
        <dsp:cNvPr id="0" name=""/>
        <dsp:cNvSpPr/>
      </dsp:nvSpPr>
      <dsp:spPr>
        <a:xfrm>
          <a:off x="5350992"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99F369-5323-421B-8FD9-7BBB8321F4F2}">
      <dsp:nvSpPr>
        <dsp:cNvPr id="0" name=""/>
        <dsp:cNvSpPr/>
      </dsp:nvSpPr>
      <dsp:spPr>
        <a:xfrm>
          <a:off x="5537377"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אין בישול - רשב"א</a:t>
          </a:r>
          <a:endParaRPr lang="en-IL" sz="1500" kern="1200" dirty="0"/>
        </a:p>
      </dsp:txBody>
      <dsp:txXfrm>
        <a:off x="5568575" y="1762804"/>
        <a:ext cx="1615068" cy="1002793"/>
      </dsp:txXfrm>
    </dsp:sp>
    <dsp:sp modelId="{3E3DFC3A-EE95-4DD3-B92A-D2504D0FA528}">
      <dsp:nvSpPr>
        <dsp:cNvPr id="0" name=""/>
        <dsp:cNvSpPr/>
      </dsp:nvSpPr>
      <dsp:spPr>
        <a:xfrm>
          <a:off x="5350992"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FBBA672-E83A-4991-9A56-E3C6293D35C2}">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We would assume cooking apples should be </a:t>
          </a:r>
          <a:r>
            <a:rPr lang="en-US" sz="1500" kern="1200" dirty="0" err="1"/>
            <a:t>muttar</a:t>
          </a:r>
          <a:endParaRPr lang="en-IL" sz="1500" kern="1200" dirty="0"/>
        </a:p>
      </dsp:txBody>
      <dsp:txXfrm>
        <a:off x="5568575" y="3315857"/>
        <a:ext cx="1615068" cy="100279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E2E25C-73A5-4675-A3DA-D3341D1C1ED4}">
      <dsp:nvSpPr>
        <dsp:cNvPr id="0" name=""/>
        <dsp:cNvSpPr/>
      </dsp:nvSpPr>
      <dsp:spPr>
        <a:xfrm>
          <a:off x="8128515" y="4082144"/>
          <a:ext cx="91440" cy="477110"/>
        </a:xfrm>
        <a:custGeom>
          <a:avLst/>
          <a:gdLst/>
          <a:ahLst/>
          <a:cxnLst/>
          <a:rect l="0" t="0" r="0" b="0"/>
          <a:pathLst>
            <a:path>
              <a:moveTo>
                <a:pt x="45720" y="0"/>
              </a:moveTo>
              <a:lnTo>
                <a:pt x="45720" y="47711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0F4EFD4-CF11-4409-AA79-7B50A97331DC}">
      <dsp:nvSpPr>
        <dsp:cNvPr id="0" name=""/>
        <dsp:cNvSpPr/>
      </dsp:nvSpPr>
      <dsp:spPr>
        <a:xfrm>
          <a:off x="7171711" y="2563319"/>
          <a:ext cx="1002524" cy="477110"/>
        </a:xfrm>
        <a:custGeom>
          <a:avLst/>
          <a:gdLst/>
          <a:ahLst/>
          <a:cxnLst/>
          <a:rect l="0" t="0" r="0" b="0"/>
          <a:pathLst>
            <a:path>
              <a:moveTo>
                <a:pt x="0" y="0"/>
              </a:moveTo>
              <a:lnTo>
                <a:pt x="0" y="325137"/>
              </a:lnTo>
              <a:lnTo>
                <a:pt x="1002524" y="325137"/>
              </a:lnTo>
              <a:lnTo>
                <a:pt x="1002524" y="47711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EFE6134-7A1F-4224-8FD7-40431C6C6856}">
      <dsp:nvSpPr>
        <dsp:cNvPr id="0" name=""/>
        <dsp:cNvSpPr/>
      </dsp:nvSpPr>
      <dsp:spPr>
        <a:xfrm>
          <a:off x="6123466" y="4082144"/>
          <a:ext cx="91440" cy="477110"/>
        </a:xfrm>
        <a:custGeom>
          <a:avLst/>
          <a:gdLst/>
          <a:ahLst/>
          <a:cxnLst/>
          <a:rect l="0" t="0" r="0" b="0"/>
          <a:pathLst>
            <a:path>
              <a:moveTo>
                <a:pt x="45720" y="0"/>
              </a:moveTo>
              <a:lnTo>
                <a:pt x="45720" y="47711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3BCEAAE-9C00-42D6-BA44-2983615189A1}">
      <dsp:nvSpPr>
        <dsp:cNvPr id="0" name=""/>
        <dsp:cNvSpPr/>
      </dsp:nvSpPr>
      <dsp:spPr>
        <a:xfrm>
          <a:off x="6169186" y="2563319"/>
          <a:ext cx="1002524" cy="477110"/>
        </a:xfrm>
        <a:custGeom>
          <a:avLst/>
          <a:gdLst/>
          <a:ahLst/>
          <a:cxnLst/>
          <a:rect l="0" t="0" r="0" b="0"/>
          <a:pathLst>
            <a:path>
              <a:moveTo>
                <a:pt x="1002524" y="0"/>
              </a:moveTo>
              <a:lnTo>
                <a:pt x="1002524" y="325137"/>
              </a:lnTo>
              <a:lnTo>
                <a:pt x="0" y="325137"/>
              </a:lnTo>
              <a:lnTo>
                <a:pt x="0" y="47711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70835D7-4871-4FF8-81CD-C63B794AF360}">
      <dsp:nvSpPr>
        <dsp:cNvPr id="0" name=""/>
        <dsp:cNvSpPr/>
      </dsp:nvSpPr>
      <dsp:spPr>
        <a:xfrm>
          <a:off x="5166661" y="1044494"/>
          <a:ext cx="2005049" cy="477110"/>
        </a:xfrm>
        <a:custGeom>
          <a:avLst/>
          <a:gdLst/>
          <a:ahLst/>
          <a:cxnLst/>
          <a:rect l="0" t="0" r="0" b="0"/>
          <a:pathLst>
            <a:path>
              <a:moveTo>
                <a:pt x="0" y="0"/>
              </a:moveTo>
              <a:lnTo>
                <a:pt x="0" y="325137"/>
              </a:lnTo>
              <a:lnTo>
                <a:pt x="2005049" y="325137"/>
              </a:lnTo>
              <a:lnTo>
                <a:pt x="2005049" y="47711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CB2451A-1424-48F7-99F9-00C7F6917E71}">
      <dsp:nvSpPr>
        <dsp:cNvPr id="0" name=""/>
        <dsp:cNvSpPr/>
      </dsp:nvSpPr>
      <dsp:spPr>
        <a:xfrm>
          <a:off x="4118416" y="4082144"/>
          <a:ext cx="91440" cy="477110"/>
        </a:xfrm>
        <a:custGeom>
          <a:avLst/>
          <a:gdLst/>
          <a:ahLst/>
          <a:cxnLst/>
          <a:rect l="0" t="0" r="0" b="0"/>
          <a:pathLst>
            <a:path>
              <a:moveTo>
                <a:pt x="45720" y="0"/>
              </a:moveTo>
              <a:lnTo>
                <a:pt x="45720" y="47711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FB74BB8-164E-42C6-ACEA-3041326BA8A2}">
      <dsp:nvSpPr>
        <dsp:cNvPr id="0" name=""/>
        <dsp:cNvSpPr/>
      </dsp:nvSpPr>
      <dsp:spPr>
        <a:xfrm>
          <a:off x="3161611" y="2563319"/>
          <a:ext cx="1002524" cy="477110"/>
        </a:xfrm>
        <a:custGeom>
          <a:avLst/>
          <a:gdLst/>
          <a:ahLst/>
          <a:cxnLst/>
          <a:rect l="0" t="0" r="0" b="0"/>
          <a:pathLst>
            <a:path>
              <a:moveTo>
                <a:pt x="0" y="0"/>
              </a:moveTo>
              <a:lnTo>
                <a:pt x="0" y="325137"/>
              </a:lnTo>
              <a:lnTo>
                <a:pt x="1002524" y="325137"/>
              </a:lnTo>
              <a:lnTo>
                <a:pt x="1002524" y="47711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1737198-FFE3-4B96-9D91-C15FEB033DEB}">
      <dsp:nvSpPr>
        <dsp:cNvPr id="0" name=""/>
        <dsp:cNvSpPr/>
      </dsp:nvSpPr>
      <dsp:spPr>
        <a:xfrm>
          <a:off x="2113366" y="4082144"/>
          <a:ext cx="91440" cy="477110"/>
        </a:xfrm>
        <a:custGeom>
          <a:avLst/>
          <a:gdLst/>
          <a:ahLst/>
          <a:cxnLst/>
          <a:rect l="0" t="0" r="0" b="0"/>
          <a:pathLst>
            <a:path>
              <a:moveTo>
                <a:pt x="45720" y="0"/>
              </a:moveTo>
              <a:lnTo>
                <a:pt x="45720" y="47711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B7F18F-1AE6-4AC0-B10A-8D544A548C54}">
      <dsp:nvSpPr>
        <dsp:cNvPr id="0" name=""/>
        <dsp:cNvSpPr/>
      </dsp:nvSpPr>
      <dsp:spPr>
        <a:xfrm>
          <a:off x="2159086" y="2563319"/>
          <a:ext cx="1002524" cy="477110"/>
        </a:xfrm>
        <a:custGeom>
          <a:avLst/>
          <a:gdLst/>
          <a:ahLst/>
          <a:cxnLst/>
          <a:rect l="0" t="0" r="0" b="0"/>
          <a:pathLst>
            <a:path>
              <a:moveTo>
                <a:pt x="1002524" y="0"/>
              </a:moveTo>
              <a:lnTo>
                <a:pt x="1002524" y="325137"/>
              </a:lnTo>
              <a:lnTo>
                <a:pt x="0" y="325137"/>
              </a:lnTo>
              <a:lnTo>
                <a:pt x="0" y="47711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D59834C-E71D-4F56-B4E2-9D2EE661E76B}">
      <dsp:nvSpPr>
        <dsp:cNvPr id="0" name=""/>
        <dsp:cNvSpPr/>
      </dsp:nvSpPr>
      <dsp:spPr>
        <a:xfrm>
          <a:off x="3161611" y="1044494"/>
          <a:ext cx="2005049" cy="477110"/>
        </a:xfrm>
        <a:custGeom>
          <a:avLst/>
          <a:gdLst/>
          <a:ahLst/>
          <a:cxnLst/>
          <a:rect l="0" t="0" r="0" b="0"/>
          <a:pathLst>
            <a:path>
              <a:moveTo>
                <a:pt x="2005049" y="0"/>
              </a:moveTo>
              <a:lnTo>
                <a:pt x="2005049" y="325137"/>
              </a:lnTo>
              <a:lnTo>
                <a:pt x="0" y="325137"/>
              </a:lnTo>
              <a:lnTo>
                <a:pt x="0" y="47711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5DE153-C984-405A-8229-925C1A317A02}">
      <dsp:nvSpPr>
        <dsp:cNvPr id="0" name=""/>
        <dsp:cNvSpPr/>
      </dsp:nvSpPr>
      <dsp:spPr>
        <a:xfrm>
          <a:off x="4346413" y="2779"/>
          <a:ext cx="1640495" cy="104171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9EAC340-0C93-4725-AF6E-24B6307702B8}">
      <dsp:nvSpPr>
        <dsp:cNvPr id="0" name=""/>
        <dsp:cNvSpPr/>
      </dsp:nvSpPr>
      <dsp:spPr>
        <a:xfrm>
          <a:off x="4528691" y="175943"/>
          <a:ext cx="1640495" cy="104171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Cooking Apples </a:t>
          </a:r>
          <a:endParaRPr lang="en-IL" sz="1500" kern="1200" dirty="0"/>
        </a:p>
      </dsp:txBody>
      <dsp:txXfrm>
        <a:off x="4559202" y="206454"/>
        <a:ext cx="1579473" cy="980692"/>
      </dsp:txXfrm>
    </dsp:sp>
    <dsp:sp modelId="{8D87BAA5-A6FC-4EAC-8C07-1EFFD087025E}">
      <dsp:nvSpPr>
        <dsp:cNvPr id="0" name=""/>
        <dsp:cNvSpPr/>
      </dsp:nvSpPr>
      <dsp:spPr>
        <a:xfrm>
          <a:off x="2341364" y="1521605"/>
          <a:ext cx="1640495" cy="104171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6320BE-EBF9-4691-AABF-7B6E0F41C264}">
      <dsp:nvSpPr>
        <dsp:cNvPr id="0" name=""/>
        <dsp:cNvSpPr/>
      </dsp:nvSpPr>
      <dsp:spPr>
        <a:xfrm>
          <a:off x="2523641" y="1694768"/>
          <a:ext cx="1640495" cy="104171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יש בישול</a:t>
          </a:r>
          <a:endParaRPr lang="en-IL" sz="1500" kern="1200" dirty="0"/>
        </a:p>
      </dsp:txBody>
      <dsp:txXfrm>
        <a:off x="2554152" y="1725279"/>
        <a:ext cx="1579473" cy="980692"/>
      </dsp:txXfrm>
    </dsp:sp>
    <dsp:sp modelId="{E15428AF-6145-4FBD-8EA5-AE1DBFD245D3}">
      <dsp:nvSpPr>
        <dsp:cNvPr id="0" name=""/>
        <dsp:cNvSpPr/>
      </dsp:nvSpPr>
      <dsp:spPr>
        <a:xfrm>
          <a:off x="1338839" y="3040430"/>
          <a:ext cx="1640495" cy="104171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72DC36-AA9B-49FD-8B57-85690FFB05F2}">
      <dsp:nvSpPr>
        <dsp:cNvPr id="0" name=""/>
        <dsp:cNvSpPr/>
      </dsp:nvSpPr>
      <dsp:spPr>
        <a:xfrm>
          <a:off x="1521116" y="3213593"/>
          <a:ext cx="1640495" cy="104171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Improving food through heat</a:t>
          </a:r>
          <a:endParaRPr lang="en-IL" sz="1500" kern="1200" dirty="0"/>
        </a:p>
      </dsp:txBody>
      <dsp:txXfrm>
        <a:off x="1551627" y="3244104"/>
        <a:ext cx="1579473" cy="980692"/>
      </dsp:txXfrm>
    </dsp:sp>
    <dsp:sp modelId="{F6A2FF4D-692C-4B66-9437-C38EE019198B}">
      <dsp:nvSpPr>
        <dsp:cNvPr id="0" name=""/>
        <dsp:cNvSpPr/>
      </dsp:nvSpPr>
      <dsp:spPr>
        <a:xfrm>
          <a:off x="1338839" y="4559255"/>
          <a:ext cx="1640495" cy="104171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8B2303-0852-41B5-B4D7-9FCD51BD23D9}">
      <dsp:nvSpPr>
        <dsp:cNvPr id="0" name=""/>
        <dsp:cNvSpPr/>
      </dsp:nvSpPr>
      <dsp:spPr>
        <a:xfrm>
          <a:off x="1521116" y="4732418"/>
          <a:ext cx="1640495" cy="104171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Riva- Cooking makes it sweeter</a:t>
          </a:r>
          <a:endParaRPr lang="en-IL" sz="1500" kern="1200" dirty="0"/>
        </a:p>
      </dsp:txBody>
      <dsp:txXfrm>
        <a:off x="1551627" y="4762929"/>
        <a:ext cx="1579473" cy="980692"/>
      </dsp:txXfrm>
    </dsp:sp>
    <dsp:sp modelId="{5F453C5D-500D-49E8-B058-AC380DDC0F10}">
      <dsp:nvSpPr>
        <dsp:cNvPr id="0" name=""/>
        <dsp:cNvSpPr/>
      </dsp:nvSpPr>
      <dsp:spPr>
        <a:xfrm>
          <a:off x="3343888" y="3040430"/>
          <a:ext cx="1640495" cy="104171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407968-3B7D-4BF8-8284-57B68F84FC9D}">
      <dsp:nvSpPr>
        <dsp:cNvPr id="0" name=""/>
        <dsp:cNvSpPr/>
      </dsp:nvSpPr>
      <dsp:spPr>
        <a:xfrm>
          <a:off x="3526166" y="3213593"/>
          <a:ext cx="1640495" cy="104171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err="1"/>
            <a:t>Bishul</a:t>
          </a:r>
          <a:r>
            <a:rPr lang="en-US" sz="1500" kern="1200" dirty="0"/>
            <a:t> as a binary chemical process</a:t>
          </a:r>
          <a:endParaRPr lang="en-IL" sz="1500" kern="1200" dirty="0"/>
        </a:p>
      </dsp:txBody>
      <dsp:txXfrm>
        <a:off x="3556677" y="3244104"/>
        <a:ext cx="1579473" cy="980692"/>
      </dsp:txXfrm>
    </dsp:sp>
    <dsp:sp modelId="{6CBF49D4-02D2-4E62-92D4-0B923B60D0E1}">
      <dsp:nvSpPr>
        <dsp:cNvPr id="0" name=""/>
        <dsp:cNvSpPr/>
      </dsp:nvSpPr>
      <dsp:spPr>
        <a:xfrm>
          <a:off x="3343888" y="4559255"/>
          <a:ext cx="1640495" cy="104171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2BD93E-7F73-4752-B051-E4D0D9B4CB2E}">
      <dsp:nvSpPr>
        <dsp:cNvPr id="0" name=""/>
        <dsp:cNvSpPr/>
      </dsp:nvSpPr>
      <dsp:spPr>
        <a:xfrm>
          <a:off x="3526166" y="4732418"/>
          <a:ext cx="1640495" cy="104171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And it hasn’t undergone </a:t>
          </a:r>
          <a:r>
            <a:rPr lang="en-US" sz="1500" kern="1200" dirty="0" err="1"/>
            <a:t>bishul</a:t>
          </a:r>
          <a:r>
            <a:rPr lang="en-US" sz="1500" kern="1200" dirty="0"/>
            <a:t> yet</a:t>
          </a:r>
          <a:endParaRPr lang="en-IL" sz="1500" kern="1200" dirty="0"/>
        </a:p>
      </dsp:txBody>
      <dsp:txXfrm>
        <a:off x="3556677" y="4762929"/>
        <a:ext cx="1579473" cy="980692"/>
      </dsp:txXfrm>
    </dsp:sp>
    <dsp:sp modelId="{62781A40-1D09-43A5-BA54-A95A19AA3E0A}">
      <dsp:nvSpPr>
        <dsp:cNvPr id="0" name=""/>
        <dsp:cNvSpPr/>
      </dsp:nvSpPr>
      <dsp:spPr>
        <a:xfrm>
          <a:off x="6351463" y="1521605"/>
          <a:ext cx="1640495" cy="104171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84E4CC-4E6F-433D-B20E-9CBA5F3A0D1F}">
      <dsp:nvSpPr>
        <dsp:cNvPr id="0" name=""/>
        <dsp:cNvSpPr/>
      </dsp:nvSpPr>
      <dsp:spPr>
        <a:xfrm>
          <a:off x="6533740" y="1694768"/>
          <a:ext cx="1640495" cy="104171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אין בישול</a:t>
          </a:r>
          <a:endParaRPr lang="en-IL" sz="1500" kern="1200" dirty="0"/>
        </a:p>
      </dsp:txBody>
      <dsp:txXfrm>
        <a:off x="6564251" y="1725279"/>
        <a:ext cx="1579473" cy="980692"/>
      </dsp:txXfrm>
    </dsp:sp>
    <dsp:sp modelId="{08621407-747E-4AF3-A706-21EBE0FC4ACC}">
      <dsp:nvSpPr>
        <dsp:cNvPr id="0" name=""/>
        <dsp:cNvSpPr/>
      </dsp:nvSpPr>
      <dsp:spPr>
        <a:xfrm>
          <a:off x="5348938" y="3040430"/>
          <a:ext cx="1640495" cy="104171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AF4262-3362-4CD7-87AD-674C34510AC4}">
      <dsp:nvSpPr>
        <dsp:cNvPr id="0" name=""/>
        <dsp:cNvSpPr/>
      </dsp:nvSpPr>
      <dsp:spPr>
        <a:xfrm>
          <a:off x="5531215" y="3213593"/>
          <a:ext cx="1640495" cy="104171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Making food (more) Edible </a:t>
          </a:r>
          <a:endParaRPr lang="en-IL" sz="1500" kern="1200" dirty="0"/>
        </a:p>
      </dsp:txBody>
      <dsp:txXfrm>
        <a:off x="5561726" y="3244104"/>
        <a:ext cx="1579473" cy="980692"/>
      </dsp:txXfrm>
    </dsp:sp>
    <dsp:sp modelId="{829EA304-2A37-4A70-91FA-9E311CBBF087}">
      <dsp:nvSpPr>
        <dsp:cNvPr id="0" name=""/>
        <dsp:cNvSpPr/>
      </dsp:nvSpPr>
      <dsp:spPr>
        <a:xfrm>
          <a:off x="5348938" y="4559255"/>
          <a:ext cx="1640495" cy="104171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A1FB70-9AB8-490B-A8EC-27F0704323B3}">
      <dsp:nvSpPr>
        <dsp:cNvPr id="0" name=""/>
        <dsp:cNvSpPr/>
      </dsp:nvSpPr>
      <dsp:spPr>
        <a:xfrm>
          <a:off x="5531215" y="4732418"/>
          <a:ext cx="1640495" cy="104171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Apples are completely edible already (</a:t>
          </a:r>
          <a:r>
            <a:rPr lang="en-US" sz="1500" b="1" u="sng" kern="1200" dirty="0"/>
            <a:t>Rambam</a:t>
          </a:r>
          <a:r>
            <a:rPr lang="en-US" sz="1500" kern="1200" dirty="0"/>
            <a:t>)</a:t>
          </a:r>
          <a:endParaRPr lang="en-IL" sz="1500" kern="1200" dirty="0"/>
        </a:p>
      </dsp:txBody>
      <dsp:txXfrm>
        <a:off x="5561726" y="4762929"/>
        <a:ext cx="1579473" cy="980692"/>
      </dsp:txXfrm>
    </dsp:sp>
    <dsp:sp modelId="{FF51FA4F-82C5-4BA1-A731-915E2C6A1788}">
      <dsp:nvSpPr>
        <dsp:cNvPr id="0" name=""/>
        <dsp:cNvSpPr/>
      </dsp:nvSpPr>
      <dsp:spPr>
        <a:xfrm>
          <a:off x="7353988" y="3040430"/>
          <a:ext cx="1640495" cy="104171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8D6469-9ACA-4D1E-971A-F391A6B9C3C2}">
      <dsp:nvSpPr>
        <dsp:cNvPr id="0" name=""/>
        <dsp:cNvSpPr/>
      </dsp:nvSpPr>
      <dsp:spPr>
        <a:xfrm>
          <a:off x="7536265" y="3213593"/>
          <a:ext cx="1640495" cy="104171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Creating food</a:t>
          </a:r>
          <a:endParaRPr lang="en-IL" sz="1500" kern="1200" dirty="0"/>
        </a:p>
      </dsp:txBody>
      <dsp:txXfrm>
        <a:off x="7566776" y="3244104"/>
        <a:ext cx="1579473" cy="980692"/>
      </dsp:txXfrm>
    </dsp:sp>
    <dsp:sp modelId="{F6031EE3-2E6D-4DAA-B931-1CC57511F180}">
      <dsp:nvSpPr>
        <dsp:cNvPr id="0" name=""/>
        <dsp:cNvSpPr/>
      </dsp:nvSpPr>
      <dsp:spPr>
        <a:xfrm>
          <a:off x="7353988" y="4559255"/>
          <a:ext cx="1640495" cy="104171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A8DD5A-0C50-46ED-BDD9-97D9D3CE7683}">
      <dsp:nvSpPr>
        <dsp:cNvPr id="0" name=""/>
        <dsp:cNvSpPr/>
      </dsp:nvSpPr>
      <dsp:spPr>
        <a:xfrm>
          <a:off x="7536265" y="4732418"/>
          <a:ext cx="1640495" cy="104171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It’s already food</a:t>
          </a:r>
          <a:endParaRPr lang="en-IL" sz="1500" kern="1200" dirty="0"/>
        </a:p>
      </dsp:txBody>
      <dsp:txXfrm>
        <a:off x="7566776" y="4762929"/>
        <a:ext cx="1579473" cy="98069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07143D-7449-428A-AF32-5C36A671229D}">
      <dsp:nvSpPr>
        <dsp:cNvPr id="0" name=""/>
        <dsp:cNvSpPr/>
      </dsp:nvSpPr>
      <dsp:spPr>
        <a:xfrm>
          <a:off x="8128515" y="4082144"/>
          <a:ext cx="91440" cy="477110"/>
        </a:xfrm>
        <a:custGeom>
          <a:avLst/>
          <a:gdLst/>
          <a:ahLst/>
          <a:cxnLst/>
          <a:rect l="0" t="0" r="0" b="0"/>
          <a:pathLst>
            <a:path>
              <a:moveTo>
                <a:pt x="45720" y="0"/>
              </a:moveTo>
              <a:lnTo>
                <a:pt x="45720" y="47711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707F05F-75CC-4009-ACDC-E9F965E3416B}">
      <dsp:nvSpPr>
        <dsp:cNvPr id="0" name=""/>
        <dsp:cNvSpPr/>
      </dsp:nvSpPr>
      <dsp:spPr>
        <a:xfrm>
          <a:off x="6169186" y="2563319"/>
          <a:ext cx="2005049" cy="477110"/>
        </a:xfrm>
        <a:custGeom>
          <a:avLst/>
          <a:gdLst/>
          <a:ahLst/>
          <a:cxnLst/>
          <a:rect l="0" t="0" r="0" b="0"/>
          <a:pathLst>
            <a:path>
              <a:moveTo>
                <a:pt x="0" y="0"/>
              </a:moveTo>
              <a:lnTo>
                <a:pt x="0" y="325137"/>
              </a:lnTo>
              <a:lnTo>
                <a:pt x="2005049" y="325137"/>
              </a:lnTo>
              <a:lnTo>
                <a:pt x="2005049" y="47711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CE2E25C-73A5-4675-A3DA-D3341D1C1ED4}">
      <dsp:nvSpPr>
        <dsp:cNvPr id="0" name=""/>
        <dsp:cNvSpPr/>
      </dsp:nvSpPr>
      <dsp:spPr>
        <a:xfrm>
          <a:off x="6123466" y="4082144"/>
          <a:ext cx="91440" cy="477110"/>
        </a:xfrm>
        <a:custGeom>
          <a:avLst/>
          <a:gdLst/>
          <a:ahLst/>
          <a:cxnLst/>
          <a:rect l="0" t="0" r="0" b="0"/>
          <a:pathLst>
            <a:path>
              <a:moveTo>
                <a:pt x="45720" y="0"/>
              </a:moveTo>
              <a:lnTo>
                <a:pt x="45720" y="47711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0F4EFD4-CF11-4409-AA79-7B50A97331DC}">
      <dsp:nvSpPr>
        <dsp:cNvPr id="0" name=""/>
        <dsp:cNvSpPr/>
      </dsp:nvSpPr>
      <dsp:spPr>
        <a:xfrm>
          <a:off x="6123466" y="2563319"/>
          <a:ext cx="91440" cy="477110"/>
        </a:xfrm>
        <a:custGeom>
          <a:avLst/>
          <a:gdLst/>
          <a:ahLst/>
          <a:cxnLst/>
          <a:rect l="0" t="0" r="0" b="0"/>
          <a:pathLst>
            <a:path>
              <a:moveTo>
                <a:pt x="45720" y="0"/>
              </a:moveTo>
              <a:lnTo>
                <a:pt x="45720" y="47711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EFE6134-7A1F-4224-8FD7-40431C6C6856}">
      <dsp:nvSpPr>
        <dsp:cNvPr id="0" name=""/>
        <dsp:cNvSpPr/>
      </dsp:nvSpPr>
      <dsp:spPr>
        <a:xfrm>
          <a:off x="4118416" y="4082144"/>
          <a:ext cx="91440" cy="477110"/>
        </a:xfrm>
        <a:custGeom>
          <a:avLst/>
          <a:gdLst/>
          <a:ahLst/>
          <a:cxnLst/>
          <a:rect l="0" t="0" r="0" b="0"/>
          <a:pathLst>
            <a:path>
              <a:moveTo>
                <a:pt x="45720" y="0"/>
              </a:moveTo>
              <a:lnTo>
                <a:pt x="45720" y="47711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3BCEAAE-9C00-42D6-BA44-2983615189A1}">
      <dsp:nvSpPr>
        <dsp:cNvPr id="0" name=""/>
        <dsp:cNvSpPr/>
      </dsp:nvSpPr>
      <dsp:spPr>
        <a:xfrm>
          <a:off x="4164136" y="2563319"/>
          <a:ext cx="2005049" cy="477110"/>
        </a:xfrm>
        <a:custGeom>
          <a:avLst/>
          <a:gdLst/>
          <a:ahLst/>
          <a:cxnLst/>
          <a:rect l="0" t="0" r="0" b="0"/>
          <a:pathLst>
            <a:path>
              <a:moveTo>
                <a:pt x="2005049" y="0"/>
              </a:moveTo>
              <a:lnTo>
                <a:pt x="2005049" y="325137"/>
              </a:lnTo>
              <a:lnTo>
                <a:pt x="0" y="325137"/>
              </a:lnTo>
              <a:lnTo>
                <a:pt x="0" y="47711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70835D7-4871-4FF8-81CD-C63B794AF360}">
      <dsp:nvSpPr>
        <dsp:cNvPr id="0" name=""/>
        <dsp:cNvSpPr/>
      </dsp:nvSpPr>
      <dsp:spPr>
        <a:xfrm>
          <a:off x="4164136" y="1044494"/>
          <a:ext cx="2005049" cy="477110"/>
        </a:xfrm>
        <a:custGeom>
          <a:avLst/>
          <a:gdLst/>
          <a:ahLst/>
          <a:cxnLst/>
          <a:rect l="0" t="0" r="0" b="0"/>
          <a:pathLst>
            <a:path>
              <a:moveTo>
                <a:pt x="0" y="0"/>
              </a:moveTo>
              <a:lnTo>
                <a:pt x="0" y="325137"/>
              </a:lnTo>
              <a:lnTo>
                <a:pt x="2005049" y="325137"/>
              </a:lnTo>
              <a:lnTo>
                <a:pt x="2005049" y="47711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1737198-FFE3-4B96-9D91-C15FEB033DEB}">
      <dsp:nvSpPr>
        <dsp:cNvPr id="0" name=""/>
        <dsp:cNvSpPr/>
      </dsp:nvSpPr>
      <dsp:spPr>
        <a:xfrm>
          <a:off x="2113366" y="4082144"/>
          <a:ext cx="91440" cy="477110"/>
        </a:xfrm>
        <a:custGeom>
          <a:avLst/>
          <a:gdLst/>
          <a:ahLst/>
          <a:cxnLst/>
          <a:rect l="0" t="0" r="0" b="0"/>
          <a:pathLst>
            <a:path>
              <a:moveTo>
                <a:pt x="45720" y="0"/>
              </a:moveTo>
              <a:lnTo>
                <a:pt x="45720" y="47711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B7F18F-1AE6-4AC0-B10A-8D544A548C54}">
      <dsp:nvSpPr>
        <dsp:cNvPr id="0" name=""/>
        <dsp:cNvSpPr/>
      </dsp:nvSpPr>
      <dsp:spPr>
        <a:xfrm>
          <a:off x="2113366" y="2563319"/>
          <a:ext cx="91440" cy="477110"/>
        </a:xfrm>
        <a:custGeom>
          <a:avLst/>
          <a:gdLst/>
          <a:ahLst/>
          <a:cxnLst/>
          <a:rect l="0" t="0" r="0" b="0"/>
          <a:pathLst>
            <a:path>
              <a:moveTo>
                <a:pt x="45720" y="0"/>
              </a:moveTo>
              <a:lnTo>
                <a:pt x="45720" y="47711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D59834C-E71D-4F56-B4E2-9D2EE661E76B}">
      <dsp:nvSpPr>
        <dsp:cNvPr id="0" name=""/>
        <dsp:cNvSpPr/>
      </dsp:nvSpPr>
      <dsp:spPr>
        <a:xfrm>
          <a:off x="2159086" y="1044494"/>
          <a:ext cx="2005049" cy="477110"/>
        </a:xfrm>
        <a:custGeom>
          <a:avLst/>
          <a:gdLst/>
          <a:ahLst/>
          <a:cxnLst/>
          <a:rect l="0" t="0" r="0" b="0"/>
          <a:pathLst>
            <a:path>
              <a:moveTo>
                <a:pt x="2005049" y="0"/>
              </a:moveTo>
              <a:lnTo>
                <a:pt x="2005049" y="325137"/>
              </a:lnTo>
              <a:lnTo>
                <a:pt x="0" y="325137"/>
              </a:lnTo>
              <a:lnTo>
                <a:pt x="0" y="47711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5DE153-C984-405A-8229-925C1A317A02}">
      <dsp:nvSpPr>
        <dsp:cNvPr id="0" name=""/>
        <dsp:cNvSpPr/>
      </dsp:nvSpPr>
      <dsp:spPr>
        <a:xfrm>
          <a:off x="3343888" y="2779"/>
          <a:ext cx="1640495" cy="104171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9EAC340-0C93-4725-AF6E-24B6307702B8}">
      <dsp:nvSpPr>
        <dsp:cNvPr id="0" name=""/>
        <dsp:cNvSpPr/>
      </dsp:nvSpPr>
      <dsp:spPr>
        <a:xfrm>
          <a:off x="3526166" y="175943"/>
          <a:ext cx="1640495" cy="104171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בישול אחר אפייה</a:t>
          </a:r>
          <a:endParaRPr lang="en-IL" sz="1500" kern="1200" dirty="0"/>
        </a:p>
      </dsp:txBody>
      <dsp:txXfrm>
        <a:off x="3556677" y="206454"/>
        <a:ext cx="1579473" cy="980692"/>
      </dsp:txXfrm>
    </dsp:sp>
    <dsp:sp modelId="{8D87BAA5-A6FC-4EAC-8C07-1EFFD087025E}">
      <dsp:nvSpPr>
        <dsp:cNvPr id="0" name=""/>
        <dsp:cNvSpPr/>
      </dsp:nvSpPr>
      <dsp:spPr>
        <a:xfrm>
          <a:off x="1338839" y="1521605"/>
          <a:ext cx="1640495" cy="104171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6320BE-EBF9-4691-AABF-7B6E0F41C264}">
      <dsp:nvSpPr>
        <dsp:cNvPr id="0" name=""/>
        <dsp:cNvSpPr/>
      </dsp:nvSpPr>
      <dsp:spPr>
        <a:xfrm>
          <a:off x="1521116" y="1694768"/>
          <a:ext cx="1640495" cy="104171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יש בישול- יראים</a:t>
          </a:r>
          <a:endParaRPr lang="en-IL" sz="1500" kern="1200" dirty="0"/>
        </a:p>
      </dsp:txBody>
      <dsp:txXfrm>
        <a:off x="1551627" y="1725279"/>
        <a:ext cx="1579473" cy="980692"/>
      </dsp:txXfrm>
    </dsp:sp>
    <dsp:sp modelId="{E15428AF-6145-4FBD-8EA5-AE1DBFD245D3}">
      <dsp:nvSpPr>
        <dsp:cNvPr id="0" name=""/>
        <dsp:cNvSpPr/>
      </dsp:nvSpPr>
      <dsp:spPr>
        <a:xfrm>
          <a:off x="1338839" y="3040430"/>
          <a:ext cx="1640495" cy="104171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72DC36-AA9B-49FD-8B57-85690FFB05F2}">
      <dsp:nvSpPr>
        <dsp:cNvPr id="0" name=""/>
        <dsp:cNvSpPr/>
      </dsp:nvSpPr>
      <dsp:spPr>
        <a:xfrm>
          <a:off x="1521116" y="3213593"/>
          <a:ext cx="1640495" cy="104171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Improving food through heat</a:t>
          </a:r>
          <a:endParaRPr lang="en-IL" sz="1500" kern="1200" dirty="0"/>
        </a:p>
      </dsp:txBody>
      <dsp:txXfrm>
        <a:off x="1551627" y="3244104"/>
        <a:ext cx="1579473" cy="980692"/>
      </dsp:txXfrm>
    </dsp:sp>
    <dsp:sp modelId="{F6A2FF4D-692C-4B66-9437-C38EE019198B}">
      <dsp:nvSpPr>
        <dsp:cNvPr id="0" name=""/>
        <dsp:cNvSpPr/>
      </dsp:nvSpPr>
      <dsp:spPr>
        <a:xfrm>
          <a:off x="1338839" y="4559255"/>
          <a:ext cx="1640495" cy="104171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8B2303-0852-41B5-B4D7-9FCD51BD23D9}">
      <dsp:nvSpPr>
        <dsp:cNvPr id="0" name=""/>
        <dsp:cNvSpPr/>
      </dsp:nvSpPr>
      <dsp:spPr>
        <a:xfrm>
          <a:off x="1521116" y="4732418"/>
          <a:ext cx="1640495" cy="104171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err="1"/>
            <a:t>Taz</a:t>
          </a:r>
          <a:r>
            <a:rPr lang="en-US" sz="1500" kern="1200" dirty="0"/>
            <a:t>- Introducing a new flavor/Improving taste</a:t>
          </a:r>
          <a:endParaRPr lang="en-IL" sz="1500" kern="1200" dirty="0"/>
        </a:p>
      </dsp:txBody>
      <dsp:txXfrm>
        <a:off x="1551627" y="4762929"/>
        <a:ext cx="1579473" cy="980692"/>
      </dsp:txXfrm>
    </dsp:sp>
    <dsp:sp modelId="{62781A40-1D09-43A5-BA54-A95A19AA3E0A}">
      <dsp:nvSpPr>
        <dsp:cNvPr id="0" name=""/>
        <dsp:cNvSpPr/>
      </dsp:nvSpPr>
      <dsp:spPr>
        <a:xfrm>
          <a:off x="5348938" y="1521605"/>
          <a:ext cx="1640495" cy="104171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84E4CC-4E6F-433D-B20E-9CBA5F3A0D1F}">
      <dsp:nvSpPr>
        <dsp:cNvPr id="0" name=""/>
        <dsp:cNvSpPr/>
      </dsp:nvSpPr>
      <dsp:spPr>
        <a:xfrm>
          <a:off x="5531215" y="1694768"/>
          <a:ext cx="1640495" cy="104171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אין בישול</a:t>
          </a:r>
          <a:endParaRPr lang="en-IL" sz="1500" kern="1200" dirty="0"/>
        </a:p>
      </dsp:txBody>
      <dsp:txXfrm>
        <a:off x="5561726" y="1725279"/>
        <a:ext cx="1579473" cy="980692"/>
      </dsp:txXfrm>
    </dsp:sp>
    <dsp:sp modelId="{08621407-747E-4AF3-A706-21EBE0FC4ACC}">
      <dsp:nvSpPr>
        <dsp:cNvPr id="0" name=""/>
        <dsp:cNvSpPr/>
      </dsp:nvSpPr>
      <dsp:spPr>
        <a:xfrm>
          <a:off x="3343888" y="3040430"/>
          <a:ext cx="1640495" cy="104171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AF4262-3362-4CD7-87AD-674C34510AC4}">
      <dsp:nvSpPr>
        <dsp:cNvPr id="0" name=""/>
        <dsp:cNvSpPr/>
      </dsp:nvSpPr>
      <dsp:spPr>
        <a:xfrm>
          <a:off x="3526166" y="3213593"/>
          <a:ext cx="1640495" cy="104171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Making food (more) Edible </a:t>
          </a:r>
          <a:endParaRPr lang="en-IL" sz="1500" kern="1200" dirty="0"/>
        </a:p>
      </dsp:txBody>
      <dsp:txXfrm>
        <a:off x="3556677" y="3244104"/>
        <a:ext cx="1579473" cy="980692"/>
      </dsp:txXfrm>
    </dsp:sp>
    <dsp:sp modelId="{829EA304-2A37-4A70-91FA-9E311CBBF087}">
      <dsp:nvSpPr>
        <dsp:cNvPr id="0" name=""/>
        <dsp:cNvSpPr/>
      </dsp:nvSpPr>
      <dsp:spPr>
        <a:xfrm>
          <a:off x="3343888" y="4559255"/>
          <a:ext cx="1640495" cy="104171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A1FB70-9AB8-490B-A8EC-27F0704323B3}">
      <dsp:nvSpPr>
        <dsp:cNvPr id="0" name=""/>
        <dsp:cNvSpPr/>
      </dsp:nvSpPr>
      <dsp:spPr>
        <a:xfrm>
          <a:off x="3526166" y="4732418"/>
          <a:ext cx="1640495" cy="104171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It’s already completely edible</a:t>
          </a:r>
          <a:endParaRPr lang="en-IL" sz="1500" kern="1200" dirty="0"/>
        </a:p>
      </dsp:txBody>
      <dsp:txXfrm>
        <a:off x="3556677" y="4762929"/>
        <a:ext cx="1579473" cy="980692"/>
      </dsp:txXfrm>
    </dsp:sp>
    <dsp:sp modelId="{FF51FA4F-82C5-4BA1-A731-915E2C6A1788}">
      <dsp:nvSpPr>
        <dsp:cNvPr id="0" name=""/>
        <dsp:cNvSpPr/>
      </dsp:nvSpPr>
      <dsp:spPr>
        <a:xfrm>
          <a:off x="5348938" y="3040430"/>
          <a:ext cx="1640495" cy="104171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8D6469-9ACA-4D1E-971A-F391A6B9C3C2}">
      <dsp:nvSpPr>
        <dsp:cNvPr id="0" name=""/>
        <dsp:cNvSpPr/>
      </dsp:nvSpPr>
      <dsp:spPr>
        <a:xfrm>
          <a:off x="5531215" y="3213593"/>
          <a:ext cx="1640495" cy="104171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Creating food</a:t>
          </a:r>
          <a:endParaRPr lang="en-IL" sz="1500" kern="1200" dirty="0"/>
        </a:p>
      </dsp:txBody>
      <dsp:txXfrm>
        <a:off x="5561726" y="3244104"/>
        <a:ext cx="1579473" cy="980692"/>
      </dsp:txXfrm>
    </dsp:sp>
    <dsp:sp modelId="{F6031EE3-2E6D-4DAA-B931-1CC57511F180}">
      <dsp:nvSpPr>
        <dsp:cNvPr id="0" name=""/>
        <dsp:cNvSpPr/>
      </dsp:nvSpPr>
      <dsp:spPr>
        <a:xfrm>
          <a:off x="5348938" y="4559255"/>
          <a:ext cx="1640495" cy="104171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A8DD5A-0C50-46ED-BDD9-97D9D3CE7683}">
      <dsp:nvSpPr>
        <dsp:cNvPr id="0" name=""/>
        <dsp:cNvSpPr/>
      </dsp:nvSpPr>
      <dsp:spPr>
        <a:xfrm>
          <a:off x="5531215" y="4732418"/>
          <a:ext cx="1640495" cy="104171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It’s already food</a:t>
          </a:r>
          <a:endParaRPr lang="en-IL" sz="1500" kern="1200" dirty="0"/>
        </a:p>
      </dsp:txBody>
      <dsp:txXfrm>
        <a:off x="5561726" y="4762929"/>
        <a:ext cx="1579473" cy="980692"/>
      </dsp:txXfrm>
    </dsp:sp>
    <dsp:sp modelId="{CC579AF8-3A0D-456C-92C7-505D4DA69153}">
      <dsp:nvSpPr>
        <dsp:cNvPr id="0" name=""/>
        <dsp:cNvSpPr/>
      </dsp:nvSpPr>
      <dsp:spPr>
        <a:xfrm>
          <a:off x="7353988" y="3040430"/>
          <a:ext cx="1640495" cy="104171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E3A1FF-0F75-4D91-875F-88B92BC3C7DB}">
      <dsp:nvSpPr>
        <dsp:cNvPr id="0" name=""/>
        <dsp:cNvSpPr/>
      </dsp:nvSpPr>
      <dsp:spPr>
        <a:xfrm>
          <a:off x="7536265" y="3213593"/>
          <a:ext cx="1640495" cy="104171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err="1"/>
            <a:t>Bishul</a:t>
          </a:r>
          <a:r>
            <a:rPr lang="en-US" sz="1500" kern="1200" dirty="0"/>
            <a:t> as a binary chemical process</a:t>
          </a:r>
          <a:endParaRPr lang="en-IL" sz="1500" kern="1200" dirty="0"/>
        </a:p>
      </dsp:txBody>
      <dsp:txXfrm>
        <a:off x="7566776" y="3244104"/>
        <a:ext cx="1579473" cy="980692"/>
      </dsp:txXfrm>
    </dsp:sp>
    <dsp:sp modelId="{67845FEA-5976-45DF-AC7E-C3DE1EE5DD2A}">
      <dsp:nvSpPr>
        <dsp:cNvPr id="0" name=""/>
        <dsp:cNvSpPr/>
      </dsp:nvSpPr>
      <dsp:spPr>
        <a:xfrm>
          <a:off x="7353988" y="4559255"/>
          <a:ext cx="1640495" cy="104171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FEA693-3308-4E50-A4D2-CC57848E2580}">
      <dsp:nvSpPr>
        <dsp:cNvPr id="0" name=""/>
        <dsp:cNvSpPr/>
      </dsp:nvSpPr>
      <dsp:spPr>
        <a:xfrm>
          <a:off x="7536265" y="4732418"/>
          <a:ext cx="1640495" cy="104171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It has already undergone </a:t>
          </a:r>
          <a:r>
            <a:rPr lang="en-US" sz="1500" kern="1200" dirty="0" err="1"/>
            <a:t>bishul</a:t>
          </a:r>
          <a:endParaRPr lang="en-IL" sz="1500" kern="1200"/>
        </a:p>
      </dsp:txBody>
      <dsp:txXfrm>
        <a:off x="7566776" y="4762929"/>
        <a:ext cx="1579473" cy="98069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109922-4170-4519-B966-1D86EE933BED}">
      <dsp:nvSpPr>
        <dsp:cNvPr id="0" name=""/>
        <dsp:cNvSpPr/>
      </dsp:nvSpPr>
      <dsp:spPr>
        <a:xfrm>
          <a:off x="1317360" y="2544101"/>
          <a:ext cx="91440" cy="473862"/>
        </a:xfrm>
        <a:custGeom>
          <a:avLst/>
          <a:gdLst/>
          <a:ahLst/>
          <a:cxnLst/>
          <a:rect l="0" t="0" r="0" b="0"/>
          <a:pathLst>
            <a:path>
              <a:moveTo>
                <a:pt x="45720" y="0"/>
              </a:moveTo>
              <a:lnTo>
                <a:pt x="45720" y="473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B8EA529-FF9E-4285-9D1B-4D9C7D91FB44}">
      <dsp:nvSpPr>
        <dsp:cNvPr id="0" name=""/>
        <dsp:cNvSpPr/>
      </dsp:nvSpPr>
      <dsp:spPr>
        <a:xfrm>
          <a:off x="1363080" y="1035617"/>
          <a:ext cx="3484946" cy="473862"/>
        </a:xfrm>
        <a:custGeom>
          <a:avLst/>
          <a:gdLst/>
          <a:ahLst/>
          <a:cxnLst/>
          <a:rect l="0" t="0" r="0" b="0"/>
          <a:pathLst>
            <a:path>
              <a:moveTo>
                <a:pt x="3484946" y="0"/>
              </a:moveTo>
              <a:lnTo>
                <a:pt x="3484946" y="322923"/>
              </a:lnTo>
              <a:lnTo>
                <a:pt x="0" y="322923"/>
              </a:lnTo>
              <a:lnTo>
                <a:pt x="0" y="473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89DCB81-4707-404D-8078-A81A9F018B97}">
      <dsp:nvSpPr>
        <dsp:cNvPr id="0" name=""/>
        <dsp:cNvSpPr/>
      </dsp:nvSpPr>
      <dsp:spPr>
        <a:xfrm>
          <a:off x="3308758" y="4052585"/>
          <a:ext cx="91440" cy="473862"/>
        </a:xfrm>
        <a:custGeom>
          <a:avLst/>
          <a:gdLst/>
          <a:ahLst/>
          <a:cxnLst/>
          <a:rect l="0" t="0" r="0" b="0"/>
          <a:pathLst>
            <a:path>
              <a:moveTo>
                <a:pt x="45720" y="0"/>
              </a:moveTo>
              <a:lnTo>
                <a:pt x="45720" y="473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98544C0-5B9B-4907-BF3F-84887EA312CD}">
      <dsp:nvSpPr>
        <dsp:cNvPr id="0" name=""/>
        <dsp:cNvSpPr/>
      </dsp:nvSpPr>
      <dsp:spPr>
        <a:xfrm>
          <a:off x="3354478" y="2544101"/>
          <a:ext cx="995698" cy="473862"/>
        </a:xfrm>
        <a:custGeom>
          <a:avLst/>
          <a:gdLst/>
          <a:ahLst/>
          <a:cxnLst/>
          <a:rect l="0" t="0" r="0" b="0"/>
          <a:pathLst>
            <a:path>
              <a:moveTo>
                <a:pt x="995698" y="0"/>
              </a:moveTo>
              <a:lnTo>
                <a:pt x="995698" y="322923"/>
              </a:lnTo>
              <a:lnTo>
                <a:pt x="0" y="322923"/>
              </a:lnTo>
              <a:lnTo>
                <a:pt x="0" y="473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31A7E4D-266C-49F1-B98F-35826B8DEA97}">
      <dsp:nvSpPr>
        <dsp:cNvPr id="0" name=""/>
        <dsp:cNvSpPr/>
      </dsp:nvSpPr>
      <dsp:spPr>
        <a:xfrm>
          <a:off x="5300155" y="4052585"/>
          <a:ext cx="91440" cy="473862"/>
        </a:xfrm>
        <a:custGeom>
          <a:avLst/>
          <a:gdLst/>
          <a:ahLst/>
          <a:cxnLst/>
          <a:rect l="0" t="0" r="0" b="0"/>
          <a:pathLst>
            <a:path>
              <a:moveTo>
                <a:pt x="45720" y="0"/>
              </a:moveTo>
              <a:lnTo>
                <a:pt x="45720" y="473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5B1BAFD-5D74-4750-BAD4-B124C01F2970}">
      <dsp:nvSpPr>
        <dsp:cNvPr id="0" name=""/>
        <dsp:cNvSpPr/>
      </dsp:nvSpPr>
      <dsp:spPr>
        <a:xfrm>
          <a:off x="4350176" y="2544101"/>
          <a:ext cx="995698" cy="473862"/>
        </a:xfrm>
        <a:custGeom>
          <a:avLst/>
          <a:gdLst/>
          <a:ahLst/>
          <a:cxnLst/>
          <a:rect l="0" t="0" r="0" b="0"/>
          <a:pathLst>
            <a:path>
              <a:moveTo>
                <a:pt x="0" y="0"/>
              </a:moveTo>
              <a:lnTo>
                <a:pt x="0" y="322923"/>
              </a:lnTo>
              <a:lnTo>
                <a:pt x="995698" y="322923"/>
              </a:lnTo>
              <a:lnTo>
                <a:pt x="995698" y="473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7390BF3-2B00-4B35-A376-44E5AF183992}">
      <dsp:nvSpPr>
        <dsp:cNvPr id="0" name=""/>
        <dsp:cNvSpPr/>
      </dsp:nvSpPr>
      <dsp:spPr>
        <a:xfrm>
          <a:off x="4350176" y="1035617"/>
          <a:ext cx="497849" cy="473862"/>
        </a:xfrm>
        <a:custGeom>
          <a:avLst/>
          <a:gdLst/>
          <a:ahLst/>
          <a:cxnLst/>
          <a:rect l="0" t="0" r="0" b="0"/>
          <a:pathLst>
            <a:path>
              <a:moveTo>
                <a:pt x="497849" y="0"/>
              </a:moveTo>
              <a:lnTo>
                <a:pt x="497849" y="322923"/>
              </a:lnTo>
              <a:lnTo>
                <a:pt x="0" y="322923"/>
              </a:lnTo>
              <a:lnTo>
                <a:pt x="0" y="473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FC8751A-9192-4007-AC56-1CB015FEE160}">
      <dsp:nvSpPr>
        <dsp:cNvPr id="0" name=""/>
        <dsp:cNvSpPr/>
      </dsp:nvSpPr>
      <dsp:spPr>
        <a:xfrm>
          <a:off x="7291553" y="4052585"/>
          <a:ext cx="91440" cy="473862"/>
        </a:xfrm>
        <a:custGeom>
          <a:avLst/>
          <a:gdLst/>
          <a:ahLst/>
          <a:cxnLst/>
          <a:rect l="0" t="0" r="0" b="0"/>
          <a:pathLst>
            <a:path>
              <a:moveTo>
                <a:pt x="45720" y="0"/>
              </a:moveTo>
              <a:lnTo>
                <a:pt x="45720" y="473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E876BD2-89CD-4F37-9F4B-FB94E88ABB58}">
      <dsp:nvSpPr>
        <dsp:cNvPr id="0" name=""/>
        <dsp:cNvSpPr/>
      </dsp:nvSpPr>
      <dsp:spPr>
        <a:xfrm>
          <a:off x="7337273" y="2544101"/>
          <a:ext cx="995698" cy="473862"/>
        </a:xfrm>
        <a:custGeom>
          <a:avLst/>
          <a:gdLst/>
          <a:ahLst/>
          <a:cxnLst/>
          <a:rect l="0" t="0" r="0" b="0"/>
          <a:pathLst>
            <a:path>
              <a:moveTo>
                <a:pt x="995698" y="0"/>
              </a:moveTo>
              <a:lnTo>
                <a:pt x="995698" y="322923"/>
              </a:lnTo>
              <a:lnTo>
                <a:pt x="0" y="322923"/>
              </a:lnTo>
              <a:lnTo>
                <a:pt x="0" y="473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5D03874-37E2-4985-8494-B33C93C29D7D}">
      <dsp:nvSpPr>
        <dsp:cNvPr id="0" name=""/>
        <dsp:cNvSpPr/>
      </dsp:nvSpPr>
      <dsp:spPr>
        <a:xfrm>
          <a:off x="9282951" y="4052585"/>
          <a:ext cx="91440" cy="473862"/>
        </a:xfrm>
        <a:custGeom>
          <a:avLst/>
          <a:gdLst/>
          <a:ahLst/>
          <a:cxnLst/>
          <a:rect l="0" t="0" r="0" b="0"/>
          <a:pathLst>
            <a:path>
              <a:moveTo>
                <a:pt x="45720" y="0"/>
              </a:moveTo>
              <a:lnTo>
                <a:pt x="45720" y="473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9A814A4-60B5-44CA-B101-8874A91FFB07}">
      <dsp:nvSpPr>
        <dsp:cNvPr id="0" name=""/>
        <dsp:cNvSpPr/>
      </dsp:nvSpPr>
      <dsp:spPr>
        <a:xfrm>
          <a:off x="8332972" y="2544101"/>
          <a:ext cx="995698" cy="473862"/>
        </a:xfrm>
        <a:custGeom>
          <a:avLst/>
          <a:gdLst/>
          <a:ahLst/>
          <a:cxnLst/>
          <a:rect l="0" t="0" r="0" b="0"/>
          <a:pathLst>
            <a:path>
              <a:moveTo>
                <a:pt x="0" y="0"/>
              </a:moveTo>
              <a:lnTo>
                <a:pt x="0" y="322923"/>
              </a:lnTo>
              <a:lnTo>
                <a:pt x="995698" y="322923"/>
              </a:lnTo>
              <a:lnTo>
                <a:pt x="995698" y="473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24D0024-9D60-461D-9AC0-F570CB2A5BE7}">
      <dsp:nvSpPr>
        <dsp:cNvPr id="0" name=""/>
        <dsp:cNvSpPr/>
      </dsp:nvSpPr>
      <dsp:spPr>
        <a:xfrm>
          <a:off x="4848026" y="1035617"/>
          <a:ext cx="3484946" cy="473862"/>
        </a:xfrm>
        <a:custGeom>
          <a:avLst/>
          <a:gdLst/>
          <a:ahLst/>
          <a:cxnLst/>
          <a:rect l="0" t="0" r="0" b="0"/>
          <a:pathLst>
            <a:path>
              <a:moveTo>
                <a:pt x="0" y="0"/>
              </a:moveTo>
              <a:lnTo>
                <a:pt x="0" y="322923"/>
              </a:lnTo>
              <a:lnTo>
                <a:pt x="3484946" y="322923"/>
              </a:lnTo>
              <a:lnTo>
                <a:pt x="3484946" y="473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AD90FA2-4405-4807-A985-946863DB62B5}">
      <dsp:nvSpPr>
        <dsp:cNvPr id="0" name=""/>
        <dsp:cNvSpPr/>
      </dsp:nvSpPr>
      <dsp:spPr>
        <a:xfrm>
          <a:off x="4033363" y="996"/>
          <a:ext cx="1629325" cy="10346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95B176-DD93-4F94-BB18-D35076196620}">
      <dsp:nvSpPr>
        <dsp:cNvPr id="0" name=""/>
        <dsp:cNvSpPr/>
      </dsp:nvSpPr>
      <dsp:spPr>
        <a:xfrm>
          <a:off x="4214399" y="172980"/>
          <a:ext cx="1629325" cy="103462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בישול אחר בישול בדבר לח</a:t>
          </a:r>
          <a:endParaRPr lang="en-IL" sz="1300" kern="1200" dirty="0"/>
        </a:p>
      </dsp:txBody>
      <dsp:txXfrm>
        <a:off x="4244702" y="203283"/>
        <a:ext cx="1568719" cy="974015"/>
      </dsp:txXfrm>
    </dsp:sp>
    <dsp:sp modelId="{F33764DD-15AF-4849-8927-D186586E742D}">
      <dsp:nvSpPr>
        <dsp:cNvPr id="0" name=""/>
        <dsp:cNvSpPr/>
      </dsp:nvSpPr>
      <dsp:spPr>
        <a:xfrm>
          <a:off x="7518309" y="1509480"/>
          <a:ext cx="1629325" cy="10346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0FD4DD-E2C5-46C9-A9F6-CFAD189F8BE8}">
      <dsp:nvSpPr>
        <dsp:cNvPr id="0" name=""/>
        <dsp:cNvSpPr/>
      </dsp:nvSpPr>
      <dsp:spPr>
        <a:xfrm>
          <a:off x="7699346" y="1681464"/>
          <a:ext cx="1629325" cy="103462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יש בישול אחר בישול</a:t>
          </a:r>
          <a:endParaRPr lang="en-IL" sz="1300" kern="1200" dirty="0"/>
        </a:p>
      </dsp:txBody>
      <dsp:txXfrm>
        <a:off x="7729649" y="1711767"/>
        <a:ext cx="1568719" cy="974015"/>
      </dsp:txXfrm>
    </dsp:sp>
    <dsp:sp modelId="{3CA174A1-EB4B-417B-B5CC-5BBF43309884}">
      <dsp:nvSpPr>
        <dsp:cNvPr id="0" name=""/>
        <dsp:cNvSpPr/>
      </dsp:nvSpPr>
      <dsp:spPr>
        <a:xfrm>
          <a:off x="8514008" y="3017963"/>
          <a:ext cx="1629325" cy="10346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2D8A70-6DA3-400C-AA94-45A20DA7D440}">
      <dsp:nvSpPr>
        <dsp:cNvPr id="0" name=""/>
        <dsp:cNvSpPr/>
      </dsp:nvSpPr>
      <dsp:spPr>
        <a:xfrm>
          <a:off x="8695045" y="3189948"/>
          <a:ext cx="1629325" cy="103462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b="0" kern="1200" dirty="0"/>
            <a:t>לעולם יש בישול אחר בישול אם יש תוספת  משמעותי</a:t>
          </a:r>
          <a:endParaRPr lang="en-IL" sz="1300" b="0" kern="1200" dirty="0"/>
        </a:p>
      </dsp:txBody>
      <dsp:txXfrm>
        <a:off x="8725348" y="3220251"/>
        <a:ext cx="1568719" cy="974015"/>
      </dsp:txXfrm>
    </dsp:sp>
    <dsp:sp modelId="{C24A95E6-91D0-408D-B6E4-CA68FCB023BC}">
      <dsp:nvSpPr>
        <dsp:cNvPr id="0" name=""/>
        <dsp:cNvSpPr/>
      </dsp:nvSpPr>
      <dsp:spPr>
        <a:xfrm>
          <a:off x="8514008" y="4526447"/>
          <a:ext cx="1629325" cy="10346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CF15D80-9392-48A4-9E78-3EA98DDC98A7}">
      <dsp:nvSpPr>
        <dsp:cNvPr id="0" name=""/>
        <dsp:cNvSpPr/>
      </dsp:nvSpPr>
      <dsp:spPr>
        <a:xfrm>
          <a:off x="8695045" y="4698432"/>
          <a:ext cx="1629325" cy="103462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b="0" kern="1200" dirty="0"/>
            <a:t>מרק יותר ראוי לאכילה כשהיא חם</a:t>
          </a:r>
          <a:r>
            <a:rPr lang="en-US" sz="1300" b="0" kern="1200" dirty="0"/>
            <a:t>- Increased edibility </a:t>
          </a:r>
          <a:r>
            <a:rPr lang="en-US" sz="1300" b="0" kern="1200"/>
            <a:t>(practically)</a:t>
          </a:r>
          <a:endParaRPr lang="en-IL" sz="1300" b="0" kern="1200" dirty="0"/>
        </a:p>
      </dsp:txBody>
      <dsp:txXfrm>
        <a:off x="8725348" y="4728735"/>
        <a:ext cx="1568719" cy="974015"/>
      </dsp:txXfrm>
    </dsp:sp>
    <dsp:sp modelId="{9CAC7F4D-6469-4D2D-98A0-378C300F768A}">
      <dsp:nvSpPr>
        <dsp:cNvPr id="0" name=""/>
        <dsp:cNvSpPr/>
      </dsp:nvSpPr>
      <dsp:spPr>
        <a:xfrm>
          <a:off x="6522611" y="3017963"/>
          <a:ext cx="1629325" cy="10346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72F88A-1348-4754-9BB9-44C69A930C4D}">
      <dsp:nvSpPr>
        <dsp:cNvPr id="0" name=""/>
        <dsp:cNvSpPr/>
      </dsp:nvSpPr>
      <dsp:spPr>
        <a:xfrm>
          <a:off x="6703647" y="3189948"/>
          <a:ext cx="1629325" cy="103462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b="0" kern="1200" dirty="0"/>
            <a:t>כיון שבדבר לח הגדרת בישול היא החום של יד סולדת</a:t>
          </a:r>
          <a:endParaRPr lang="en-IL" sz="1300" b="0" kern="1200" dirty="0"/>
        </a:p>
      </dsp:txBody>
      <dsp:txXfrm>
        <a:off x="6733950" y="3220251"/>
        <a:ext cx="1568719" cy="974015"/>
      </dsp:txXfrm>
    </dsp:sp>
    <dsp:sp modelId="{278A5F52-DE0F-43FD-909E-F826B19A1CFC}">
      <dsp:nvSpPr>
        <dsp:cNvPr id="0" name=""/>
        <dsp:cNvSpPr/>
      </dsp:nvSpPr>
      <dsp:spPr>
        <a:xfrm>
          <a:off x="6522611" y="4526447"/>
          <a:ext cx="1629325" cy="10346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79000B-0568-41E2-A9A0-6A59AE845328}">
      <dsp:nvSpPr>
        <dsp:cNvPr id="0" name=""/>
        <dsp:cNvSpPr/>
      </dsp:nvSpPr>
      <dsp:spPr>
        <a:xfrm>
          <a:off x="6703647" y="4698432"/>
          <a:ext cx="1629325" cy="103462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0" kern="1200" dirty="0"/>
            <a:t>Solids- making edible</a:t>
          </a:r>
          <a:br>
            <a:rPr lang="en-US" sz="1300" b="0" kern="1200" dirty="0"/>
          </a:br>
          <a:r>
            <a:rPr lang="en-US" sz="1300" b="0" kern="1200" dirty="0"/>
            <a:t>Liquids – making it hot (not hot not cooked legally)</a:t>
          </a:r>
          <a:endParaRPr lang="en-IL" sz="1300" b="0" kern="1200" dirty="0"/>
        </a:p>
      </dsp:txBody>
      <dsp:txXfrm>
        <a:off x="6733950" y="4728735"/>
        <a:ext cx="1568719" cy="974015"/>
      </dsp:txXfrm>
    </dsp:sp>
    <dsp:sp modelId="{26D377C7-9A03-46E2-B82C-D675173ABA6F}">
      <dsp:nvSpPr>
        <dsp:cNvPr id="0" name=""/>
        <dsp:cNvSpPr/>
      </dsp:nvSpPr>
      <dsp:spPr>
        <a:xfrm>
          <a:off x="3535514" y="1509480"/>
          <a:ext cx="1629325" cy="10346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8D202EC-E35E-4ED9-A670-F03FEE65F51F}">
      <dsp:nvSpPr>
        <dsp:cNvPr id="0" name=""/>
        <dsp:cNvSpPr/>
      </dsp:nvSpPr>
      <dsp:spPr>
        <a:xfrm>
          <a:off x="3716550" y="1681464"/>
          <a:ext cx="1629325" cy="103462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יש בישול אחר בישול אם נצטנן לגמרי</a:t>
          </a:r>
          <a:endParaRPr lang="en-IL" sz="1300" kern="1200" dirty="0"/>
        </a:p>
      </dsp:txBody>
      <dsp:txXfrm>
        <a:off x="3746853" y="1711767"/>
        <a:ext cx="1568719" cy="974015"/>
      </dsp:txXfrm>
    </dsp:sp>
    <dsp:sp modelId="{4D20EA5E-B620-435D-8026-1DB1D08E738B}">
      <dsp:nvSpPr>
        <dsp:cNvPr id="0" name=""/>
        <dsp:cNvSpPr/>
      </dsp:nvSpPr>
      <dsp:spPr>
        <a:xfrm>
          <a:off x="4531213" y="3017963"/>
          <a:ext cx="1629325" cy="10346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4980BE-F214-4890-ADB6-E158FF22B169}">
      <dsp:nvSpPr>
        <dsp:cNvPr id="0" name=""/>
        <dsp:cNvSpPr/>
      </dsp:nvSpPr>
      <dsp:spPr>
        <a:xfrm>
          <a:off x="4712249" y="3189948"/>
          <a:ext cx="1629325" cy="103462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דאורייתא</a:t>
          </a:r>
          <a:endParaRPr lang="en-IL" sz="1300" kern="1200" dirty="0"/>
        </a:p>
      </dsp:txBody>
      <dsp:txXfrm>
        <a:off x="4742552" y="3220251"/>
        <a:ext cx="1568719" cy="974015"/>
      </dsp:txXfrm>
    </dsp:sp>
    <dsp:sp modelId="{C633F438-DDF9-4F54-9938-1E054DA82A50}">
      <dsp:nvSpPr>
        <dsp:cNvPr id="0" name=""/>
        <dsp:cNvSpPr/>
      </dsp:nvSpPr>
      <dsp:spPr>
        <a:xfrm>
          <a:off x="4531213" y="4526447"/>
          <a:ext cx="1629325" cy="10346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6DDC48-E89B-41B5-9A81-E512079CD8A4}">
      <dsp:nvSpPr>
        <dsp:cNvPr id="0" name=""/>
        <dsp:cNvSpPr/>
      </dsp:nvSpPr>
      <dsp:spPr>
        <a:xfrm>
          <a:off x="4712249" y="4698432"/>
          <a:ext cx="1629325" cy="103462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שהלך ליה בישולו לגמרי</a:t>
          </a:r>
          <a:endParaRPr lang="en-IL" sz="1300" kern="1200" dirty="0"/>
        </a:p>
      </dsp:txBody>
      <dsp:txXfrm>
        <a:off x="4742552" y="4728735"/>
        <a:ext cx="1568719" cy="974015"/>
      </dsp:txXfrm>
    </dsp:sp>
    <dsp:sp modelId="{63C5A89E-1427-4616-BA18-D77126EA686B}">
      <dsp:nvSpPr>
        <dsp:cNvPr id="0" name=""/>
        <dsp:cNvSpPr/>
      </dsp:nvSpPr>
      <dsp:spPr>
        <a:xfrm>
          <a:off x="2539815" y="3017963"/>
          <a:ext cx="1629325" cy="10346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986B2C-BDCB-4556-8B83-D0FE0A8B5418}">
      <dsp:nvSpPr>
        <dsp:cNvPr id="0" name=""/>
        <dsp:cNvSpPr/>
      </dsp:nvSpPr>
      <dsp:spPr>
        <a:xfrm>
          <a:off x="2720851" y="3189948"/>
          <a:ext cx="1629325" cy="103462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דרבנן</a:t>
          </a:r>
          <a:endParaRPr lang="en-IL" sz="1300" kern="1200" dirty="0"/>
        </a:p>
      </dsp:txBody>
      <dsp:txXfrm>
        <a:off x="2751154" y="3220251"/>
        <a:ext cx="1568719" cy="974015"/>
      </dsp:txXfrm>
    </dsp:sp>
    <dsp:sp modelId="{9F413F38-8902-49BE-9B00-8FF81267266F}">
      <dsp:nvSpPr>
        <dsp:cNvPr id="0" name=""/>
        <dsp:cNvSpPr/>
      </dsp:nvSpPr>
      <dsp:spPr>
        <a:xfrm>
          <a:off x="2539815" y="4526447"/>
          <a:ext cx="1629325" cy="10346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49B837-E026-4D61-B216-FB486B9F896D}">
      <dsp:nvSpPr>
        <dsp:cNvPr id="0" name=""/>
        <dsp:cNvSpPr/>
      </dsp:nvSpPr>
      <dsp:spPr>
        <a:xfrm>
          <a:off x="2720851" y="4698432"/>
          <a:ext cx="1629325" cy="103462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אין סימן לזה שהיה פעם מבושל</a:t>
          </a:r>
          <a:endParaRPr lang="en-IL" sz="1300" kern="1200" dirty="0"/>
        </a:p>
      </dsp:txBody>
      <dsp:txXfrm>
        <a:off x="2751154" y="4728735"/>
        <a:ext cx="1568719" cy="974015"/>
      </dsp:txXfrm>
    </dsp:sp>
    <dsp:sp modelId="{7BB52306-6697-49E6-ACA6-F11927F2F225}">
      <dsp:nvSpPr>
        <dsp:cNvPr id="0" name=""/>
        <dsp:cNvSpPr/>
      </dsp:nvSpPr>
      <dsp:spPr>
        <a:xfrm>
          <a:off x="548417" y="1509480"/>
          <a:ext cx="1629325" cy="10346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CA254A-CB42-4558-8600-BDF2D394BAF2}">
      <dsp:nvSpPr>
        <dsp:cNvPr id="0" name=""/>
        <dsp:cNvSpPr/>
      </dsp:nvSpPr>
      <dsp:spPr>
        <a:xfrm>
          <a:off x="729453" y="1681464"/>
          <a:ext cx="1629325" cy="103462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אין שיבול אחר בישול לעולם</a:t>
          </a:r>
          <a:endParaRPr lang="en-IL" sz="1300" kern="1200" dirty="0"/>
        </a:p>
      </dsp:txBody>
      <dsp:txXfrm>
        <a:off x="759756" y="1711767"/>
        <a:ext cx="1568719" cy="974015"/>
      </dsp:txXfrm>
    </dsp:sp>
    <dsp:sp modelId="{E18B2972-F5D6-41C9-A688-AC50865E0D4A}">
      <dsp:nvSpPr>
        <dsp:cNvPr id="0" name=""/>
        <dsp:cNvSpPr/>
      </dsp:nvSpPr>
      <dsp:spPr>
        <a:xfrm>
          <a:off x="548417" y="3017963"/>
          <a:ext cx="1629325" cy="10346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1A555E-E026-4F47-9D28-AAE0C26AAC69}">
      <dsp:nvSpPr>
        <dsp:cNvPr id="0" name=""/>
        <dsp:cNvSpPr/>
      </dsp:nvSpPr>
      <dsp:spPr>
        <a:xfrm>
          <a:off x="729453" y="3189948"/>
          <a:ext cx="1629325" cy="103462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אין מלאכה אחר מלאכה, ואין בישול אחר בישול. </a:t>
          </a:r>
          <a:endParaRPr lang="en-IL" sz="1300" kern="1200" dirty="0"/>
        </a:p>
      </dsp:txBody>
      <dsp:txXfrm>
        <a:off x="759756" y="3220251"/>
        <a:ext cx="1568719" cy="97401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598D2-82F0-4B3B-8E61-260D0B7C4B4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L"/>
          </a:p>
        </p:txBody>
      </p:sp>
      <p:sp>
        <p:nvSpPr>
          <p:cNvPr id="3" name="Subtitle 2">
            <a:extLst>
              <a:ext uri="{FF2B5EF4-FFF2-40B4-BE49-F238E27FC236}">
                <a16:creationId xmlns:a16="http://schemas.microsoft.com/office/drawing/2014/main" id="{27055F9A-D098-437D-9679-6F13401391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L"/>
          </a:p>
        </p:txBody>
      </p:sp>
      <p:sp>
        <p:nvSpPr>
          <p:cNvPr id="4" name="Date Placeholder 3">
            <a:extLst>
              <a:ext uri="{FF2B5EF4-FFF2-40B4-BE49-F238E27FC236}">
                <a16:creationId xmlns:a16="http://schemas.microsoft.com/office/drawing/2014/main" id="{7A585270-D96C-4D54-9666-DF3FC1CBE578}"/>
              </a:ext>
            </a:extLst>
          </p:cNvPr>
          <p:cNvSpPr>
            <a:spLocks noGrp="1"/>
          </p:cNvSpPr>
          <p:nvPr>
            <p:ph type="dt" sz="half" idx="10"/>
          </p:nvPr>
        </p:nvSpPr>
        <p:spPr/>
        <p:txBody>
          <a:bodyPr/>
          <a:lstStyle/>
          <a:p>
            <a:fld id="{5346A133-0E97-4FB0-BF9A-46CE5BEFE3F0}" type="datetimeFigureOut">
              <a:rPr lang="en-IL" smtClean="0"/>
              <a:t>21/06/2020</a:t>
            </a:fld>
            <a:endParaRPr lang="en-IL"/>
          </a:p>
        </p:txBody>
      </p:sp>
      <p:sp>
        <p:nvSpPr>
          <p:cNvPr id="5" name="Footer Placeholder 4">
            <a:extLst>
              <a:ext uri="{FF2B5EF4-FFF2-40B4-BE49-F238E27FC236}">
                <a16:creationId xmlns:a16="http://schemas.microsoft.com/office/drawing/2014/main" id="{74D2D8F9-56B6-465A-96F5-19E577F27892}"/>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45E69625-357F-4BAE-8F32-6791B6067D87}"/>
              </a:ext>
            </a:extLst>
          </p:cNvPr>
          <p:cNvSpPr>
            <a:spLocks noGrp="1"/>
          </p:cNvSpPr>
          <p:nvPr>
            <p:ph type="sldNum" sz="quarter" idx="12"/>
          </p:nvPr>
        </p:nvSpPr>
        <p:spPr/>
        <p:txBody>
          <a:bodyPr/>
          <a:lstStyle/>
          <a:p>
            <a:fld id="{519A8715-B6D1-4CD2-B925-CB2A64A65158}" type="slidenum">
              <a:rPr lang="en-IL" smtClean="0"/>
              <a:t>‹#›</a:t>
            </a:fld>
            <a:endParaRPr lang="en-IL"/>
          </a:p>
        </p:txBody>
      </p:sp>
    </p:spTree>
    <p:extLst>
      <p:ext uri="{BB962C8B-B14F-4D97-AF65-F5344CB8AC3E}">
        <p14:creationId xmlns:p14="http://schemas.microsoft.com/office/powerpoint/2010/main" val="2382885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BA718-DFFA-4B9A-92E3-7018C34A219A}"/>
              </a:ext>
            </a:extLst>
          </p:cNvPr>
          <p:cNvSpPr>
            <a:spLocks noGrp="1"/>
          </p:cNvSpPr>
          <p:nvPr>
            <p:ph type="title"/>
          </p:nvPr>
        </p:nvSpPr>
        <p:spPr/>
        <p:txBody>
          <a:bodyPr/>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7CB61AEB-9BE2-456D-BA52-348534568B5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3D6C2B6C-11D4-47CA-A04F-265F1113955E}"/>
              </a:ext>
            </a:extLst>
          </p:cNvPr>
          <p:cNvSpPr>
            <a:spLocks noGrp="1"/>
          </p:cNvSpPr>
          <p:nvPr>
            <p:ph type="dt" sz="half" idx="10"/>
          </p:nvPr>
        </p:nvSpPr>
        <p:spPr/>
        <p:txBody>
          <a:bodyPr/>
          <a:lstStyle/>
          <a:p>
            <a:fld id="{5346A133-0E97-4FB0-BF9A-46CE5BEFE3F0}" type="datetimeFigureOut">
              <a:rPr lang="en-IL" smtClean="0"/>
              <a:t>21/06/2020</a:t>
            </a:fld>
            <a:endParaRPr lang="en-IL"/>
          </a:p>
        </p:txBody>
      </p:sp>
      <p:sp>
        <p:nvSpPr>
          <p:cNvPr id="5" name="Footer Placeholder 4">
            <a:extLst>
              <a:ext uri="{FF2B5EF4-FFF2-40B4-BE49-F238E27FC236}">
                <a16:creationId xmlns:a16="http://schemas.microsoft.com/office/drawing/2014/main" id="{142BBAE9-36D3-45F6-8738-9E675D87CF81}"/>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CCB66338-F94F-4BED-8652-9CDA5AB252B2}"/>
              </a:ext>
            </a:extLst>
          </p:cNvPr>
          <p:cNvSpPr>
            <a:spLocks noGrp="1"/>
          </p:cNvSpPr>
          <p:nvPr>
            <p:ph type="sldNum" sz="quarter" idx="12"/>
          </p:nvPr>
        </p:nvSpPr>
        <p:spPr/>
        <p:txBody>
          <a:bodyPr/>
          <a:lstStyle/>
          <a:p>
            <a:fld id="{519A8715-B6D1-4CD2-B925-CB2A64A65158}" type="slidenum">
              <a:rPr lang="en-IL" smtClean="0"/>
              <a:t>‹#›</a:t>
            </a:fld>
            <a:endParaRPr lang="en-IL"/>
          </a:p>
        </p:txBody>
      </p:sp>
    </p:spTree>
    <p:extLst>
      <p:ext uri="{BB962C8B-B14F-4D97-AF65-F5344CB8AC3E}">
        <p14:creationId xmlns:p14="http://schemas.microsoft.com/office/powerpoint/2010/main" val="3222003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0073E8-EFB0-473E-9B8F-764B13AF78D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17B400CE-E5E6-46A8-B32F-99C122C6A17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491B6ADA-DF84-4374-8B3A-72A20A2E9658}"/>
              </a:ext>
            </a:extLst>
          </p:cNvPr>
          <p:cNvSpPr>
            <a:spLocks noGrp="1"/>
          </p:cNvSpPr>
          <p:nvPr>
            <p:ph type="dt" sz="half" idx="10"/>
          </p:nvPr>
        </p:nvSpPr>
        <p:spPr/>
        <p:txBody>
          <a:bodyPr/>
          <a:lstStyle/>
          <a:p>
            <a:fld id="{5346A133-0E97-4FB0-BF9A-46CE5BEFE3F0}" type="datetimeFigureOut">
              <a:rPr lang="en-IL" smtClean="0"/>
              <a:t>21/06/2020</a:t>
            </a:fld>
            <a:endParaRPr lang="en-IL"/>
          </a:p>
        </p:txBody>
      </p:sp>
      <p:sp>
        <p:nvSpPr>
          <p:cNvPr id="5" name="Footer Placeholder 4">
            <a:extLst>
              <a:ext uri="{FF2B5EF4-FFF2-40B4-BE49-F238E27FC236}">
                <a16:creationId xmlns:a16="http://schemas.microsoft.com/office/drawing/2014/main" id="{5F956864-C366-42FE-B9A8-3625E005EB91}"/>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2BDCAB1A-B8B6-4D26-B0C2-07FE6E96B3EF}"/>
              </a:ext>
            </a:extLst>
          </p:cNvPr>
          <p:cNvSpPr>
            <a:spLocks noGrp="1"/>
          </p:cNvSpPr>
          <p:nvPr>
            <p:ph type="sldNum" sz="quarter" idx="12"/>
          </p:nvPr>
        </p:nvSpPr>
        <p:spPr/>
        <p:txBody>
          <a:bodyPr/>
          <a:lstStyle/>
          <a:p>
            <a:fld id="{519A8715-B6D1-4CD2-B925-CB2A64A65158}" type="slidenum">
              <a:rPr lang="en-IL" smtClean="0"/>
              <a:t>‹#›</a:t>
            </a:fld>
            <a:endParaRPr lang="en-IL"/>
          </a:p>
        </p:txBody>
      </p:sp>
    </p:spTree>
    <p:extLst>
      <p:ext uri="{BB962C8B-B14F-4D97-AF65-F5344CB8AC3E}">
        <p14:creationId xmlns:p14="http://schemas.microsoft.com/office/powerpoint/2010/main" val="1423864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94B9A-ACA0-440C-BF70-0D79CF6F5F78}"/>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5AC34CF9-1B50-4664-BF26-C0DB3E03CF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A717238C-1826-48C9-B8AB-17C78180412E}"/>
              </a:ext>
            </a:extLst>
          </p:cNvPr>
          <p:cNvSpPr>
            <a:spLocks noGrp="1"/>
          </p:cNvSpPr>
          <p:nvPr>
            <p:ph type="dt" sz="half" idx="10"/>
          </p:nvPr>
        </p:nvSpPr>
        <p:spPr/>
        <p:txBody>
          <a:bodyPr/>
          <a:lstStyle/>
          <a:p>
            <a:fld id="{5346A133-0E97-4FB0-BF9A-46CE5BEFE3F0}" type="datetimeFigureOut">
              <a:rPr lang="en-IL" smtClean="0"/>
              <a:t>21/06/2020</a:t>
            </a:fld>
            <a:endParaRPr lang="en-IL"/>
          </a:p>
        </p:txBody>
      </p:sp>
      <p:sp>
        <p:nvSpPr>
          <p:cNvPr id="5" name="Footer Placeholder 4">
            <a:extLst>
              <a:ext uri="{FF2B5EF4-FFF2-40B4-BE49-F238E27FC236}">
                <a16:creationId xmlns:a16="http://schemas.microsoft.com/office/drawing/2014/main" id="{6498333F-1BBB-422C-AAED-04E812FD0668}"/>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86A18BD7-A411-48C8-B0C4-357B5C28E878}"/>
              </a:ext>
            </a:extLst>
          </p:cNvPr>
          <p:cNvSpPr>
            <a:spLocks noGrp="1"/>
          </p:cNvSpPr>
          <p:nvPr>
            <p:ph type="sldNum" sz="quarter" idx="12"/>
          </p:nvPr>
        </p:nvSpPr>
        <p:spPr/>
        <p:txBody>
          <a:bodyPr/>
          <a:lstStyle/>
          <a:p>
            <a:fld id="{519A8715-B6D1-4CD2-B925-CB2A64A65158}" type="slidenum">
              <a:rPr lang="en-IL" smtClean="0"/>
              <a:t>‹#›</a:t>
            </a:fld>
            <a:endParaRPr lang="en-IL"/>
          </a:p>
        </p:txBody>
      </p:sp>
    </p:spTree>
    <p:extLst>
      <p:ext uri="{BB962C8B-B14F-4D97-AF65-F5344CB8AC3E}">
        <p14:creationId xmlns:p14="http://schemas.microsoft.com/office/powerpoint/2010/main" val="2508811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01D38-F2B4-4F91-BC3D-39DF500B14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L"/>
          </a:p>
        </p:txBody>
      </p:sp>
      <p:sp>
        <p:nvSpPr>
          <p:cNvPr id="3" name="Text Placeholder 2">
            <a:extLst>
              <a:ext uri="{FF2B5EF4-FFF2-40B4-BE49-F238E27FC236}">
                <a16:creationId xmlns:a16="http://schemas.microsoft.com/office/drawing/2014/main" id="{5177ADC8-3DDC-4D5D-978F-4ED9C65522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13B9BFA-FFD4-48F7-A176-2C892B00D3C8}"/>
              </a:ext>
            </a:extLst>
          </p:cNvPr>
          <p:cNvSpPr>
            <a:spLocks noGrp="1"/>
          </p:cNvSpPr>
          <p:nvPr>
            <p:ph type="dt" sz="half" idx="10"/>
          </p:nvPr>
        </p:nvSpPr>
        <p:spPr/>
        <p:txBody>
          <a:bodyPr/>
          <a:lstStyle/>
          <a:p>
            <a:fld id="{5346A133-0E97-4FB0-BF9A-46CE5BEFE3F0}" type="datetimeFigureOut">
              <a:rPr lang="en-IL" smtClean="0"/>
              <a:t>21/06/2020</a:t>
            </a:fld>
            <a:endParaRPr lang="en-IL"/>
          </a:p>
        </p:txBody>
      </p:sp>
      <p:sp>
        <p:nvSpPr>
          <p:cNvPr id="5" name="Footer Placeholder 4">
            <a:extLst>
              <a:ext uri="{FF2B5EF4-FFF2-40B4-BE49-F238E27FC236}">
                <a16:creationId xmlns:a16="http://schemas.microsoft.com/office/drawing/2014/main" id="{15031B37-97CE-4D16-89EB-37B67B4A5235}"/>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C4937680-2AD2-49EA-8A33-0A71FC9296F7}"/>
              </a:ext>
            </a:extLst>
          </p:cNvPr>
          <p:cNvSpPr>
            <a:spLocks noGrp="1"/>
          </p:cNvSpPr>
          <p:nvPr>
            <p:ph type="sldNum" sz="quarter" idx="12"/>
          </p:nvPr>
        </p:nvSpPr>
        <p:spPr/>
        <p:txBody>
          <a:bodyPr/>
          <a:lstStyle/>
          <a:p>
            <a:fld id="{519A8715-B6D1-4CD2-B925-CB2A64A65158}" type="slidenum">
              <a:rPr lang="en-IL" smtClean="0"/>
              <a:t>‹#›</a:t>
            </a:fld>
            <a:endParaRPr lang="en-IL"/>
          </a:p>
        </p:txBody>
      </p:sp>
    </p:spTree>
    <p:extLst>
      <p:ext uri="{BB962C8B-B14F-4D97-AF65-F5344CB8AC3E}">
        <p14:creationId xmlns:p14="http://schemas.microsoft.com/office/powerpoint/2010/main" val="2778727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DDB05-D168-450D-9091-F7BF75FAC63E}"/>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3B5A668B-A04A-413E-AF47-5CC4ED255EA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Content Placeholder 3">
            <a:extLst>
              <a:ext uri="{FF2B5EF4-FFF2-40B4-BE49-F238E27FC236}">
                <a16:creationId xmlns:a16="http://schemas.microsoft.com/office/drawing/2014/main" id="{7251945A-F374-4823-9629-572CBD4F6D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Date Placeholder 4">
            <a:extLst>
              <a:ext uri="{FF2B5EF4-FFF2-40B4-BE49-F238E27FC236}">
                <a16:creationId xmlns:a16="http://schemas.microsoft.com/office/drawing/2014/main" id="{4B79288D-FD08-4589-81E5-B8DC7E0480F2}"/>
              </a:ext>
            </a:extLst>
          </p:cNvPr>
          <p:cNvSpPr>
            <a:spLocks noGrp="1"/>
          </p:cNvSpPr>
          <p:nvPr>
            <p:ph type="dt" sz="half" idx="10"/>
          </p:nvPr>
        </p:nvSpPr>
        <p:spPr/>
        <p:txBody>
          <a:bodyPr/>
          <a:lstStyle/>
          <a:p>
            <a:fld id="{5346A133-0E97-4FB0-BF9A-46CE5BEFE3F0}" type="datetimeFigureOut">
              <a:rPr lang="en-IL" smtClean="0"/>
              <a:t>21/06/2020</a:t>
            </a:fld>
            <a:endParaRPr lang="en-IL"/>
          </a:p>
        </p:txBody>
      </p:sp>
      <p:sp>
        <p:nvSpPr>
          <p:cNvPr id="6" name="Footer Placeholder 5">
            <a:extLst>
              <a:ext uri="{FF2B5EF4-FFF2-40B4-BE49-F238E27FC236}">
                <a16:creationId xmlns:a16="http://schemas.microsoft.com/office/drawing/2014/main" id="{AAE61910-78A4-4A65-93BD-CE1D65A2A3DE}"/>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A4DA88EA-0D9A-463A-A1E7-49FB28033DDF}"/>
              </a:ext>
            </a:extLst>
          </p:cNvPr>
          <p:cNvSpPr>
            <a:spLocks noGrp="1"/>
          </p:cNvSpPr>
          <p:nvPr>
            <p:ph type="sldNum" sz="quarter" idx="12"/>
          </p:nvPr>
        </p:nvSpPr>
        <p:spPr/>
        <p:txBody>
          <a:bodyPr/>
          <a:lstStyle/>
          <a:p>
            <a:fld id="{519A8715-B6D1-4CD2-B925-CB2A64A65158}" type="slidenum">
              <a:rPr lang="en-IL" smtClean="0"/>
              <a:t>‹#›</a:t>
            </a:fld>
            <a:endParaRPr lang="en-IL"/>
          </a:p>
        </p:txBody>
      </p:sp>
    </p:spTree>
    <p:extLst>
      <p:ext uri="{BB962C8B-B14F-4D97-AF65-F5344CB8AC3E}">
        <p14:creationId xmlns:p14="http://schemas.microsoft.com/office/powerpoint/2010/main" val="1647190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3B673-2A74-4283-BAA0-68B990485535}"/>
              </a:ext>
            </a:extLst>
          </p:cNvPr>
          <p:cNvSpPr>
            <a:spLocks noGrp="1"/>
          </p:cNvSpPr>
          <p:nvPr>
            <p:ph type="title"/>
          </p:nvPr>
        </p:nvSpPr>
        <p:spPr>
          <a:xfrm>
            <a:off x="839788" y="365125"/>
            <a:ext cx="10515600" cy="1325563"/>
          </a:xfrm>
        </p:spPr>
        <p:txBody>
          <a:bodyPr/>
          <a:lstStyle/>
          <a:p>
            <a:r>
              <a:rPr lang="en-US"/>
              <a:t>Click to edit Master title style</a:t>
            </a:r>
            <a:endParaRPr lang="en-IL"/>
          </a:p>
        </p:txBody>
      </p:sp>
      <p:sp>
        <p:nvSpPr>
          <p:cNvPr id="3" name="Text Placeholder 2">
            <a:extLst>
              <a:ext uri="{FF2B5EF4-FFF2-40B4-BE49-F238E27FC236}">
                <a16:creationId xmlns:a16="http://schemas.microsoft.com/office/drawing/2014/main" id="{CF0DBD0D-721A-484F-B8E5-801944F32D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1E1A787-EE43-43E5-AED2-D5F54EA5525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Text Placeholder 4">
            <a:extLst>
              <a:ext uri="{FF2B5EF4-FFF2-40B4-BE49-F238E27FC236}">
                <a16:creationId xmlns:a16="http://schemas.microsoft.com/office/drawing/2014/main" id="{D5BD6AE3-7C65-4A82-AF39-524052E247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85F29FE-F21B-4703-9B48-E6E826F9F44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7" name="Date Placeholder 6">
            <a:extLst>
              <a:ext uri="{FF2B5EF4-FFF2-40B4-BE49-F238E27FC236}">
                <a16:creationId xmlns:a16="http://schemas.microsoft.com/office/drawing/2014/main" id="{26439AEA-84B8-4E55-B5FA-1B1571517637}"/>
              </a:ext>
            </a:extLst>
          </p:cNvPr>
          <p:cNvSpPr>
            <a:spLocks noGrp="1"/>
          </p:cNvSpPr>
          <p:nvPr>
            <p:ph type="dt" sz="half" idx="10"/>
          </p:nvPr>
        </p:nvSpPr>
        <p:spPr/>
        <p:txBody>
          <a:bodyPr/>
          <a:lstStyle/>
          <a:p>
            <a:fld id="{5346A133-0E97-4FB0-BF9A-46CE5BEFE3F0}" type="datetimeFigureOut">
              <a:rPr lang="en-IL" smtClean="0"/>
              <a:t>21/06/2020</a:t>
            </a:fld>
            <a:endParaRPr lang="en-IL"/>
          </a:p>
        </p:txBody>
      </p:sp>
      <p:sp>
        <p:nvSpPr>
          <p:cNvPr id="8" name="Footer Placeholder 7">
            <a:extLst>
              <a:ext uri="{FF2B5EF4-FFF2-40B4-BE49-F238E27FC236}">
                <a16:creationId xmlns:a16="http://schemas.microsoft.com/office/drawing/2014/main" id="{0279D6DC-C662-46DE-BB56-EC6B1D0CB605}"/>
              </a:ext>
            </a:extLst>
          </p:cNvPr>
          <p:cNvSpPr>
            <a:spLocks noGrp="1"/>
          </p:cNvSpPr>
          <p:nvPr>
            <p:ph type="ftr" sz="quarter" idx="11"/>
          </p:nvPr>
        </p:nvSpPr>
        <p:spPr/>
        <p:txBody>
          <a:bodyPr/>
          <a:lstStyle/>
          <a:p>
            <a:endParaRPr lang="en-IL"/>
          </a:p>
        </p:txBody>
      </p:sp>
      <p:sp>
        <p:nvSpPr>
          <p:cNvPr id="9" name="Slide Number Placeholder 8">
            <a:extLst>
              <a:ext uri="{FF2B5EF4-FFF2-40B4-BE49-F238E27FC236}">
                <a16:creationId xmlns:a16="http://schemas.microsoft.com/office/drawing/2014/main" id="{F073AFF7-99AA-4B51-8E3B-3F023A860F88}"/>
              </a:ext>
            </a:extLst>
          </p:cNvPr>
          <p:cNvSpPr>
            <a:spLocks noGrp="1"/>
          </p:cNvSpPr>
          <p:nvPr>
            <p:ph type="sldNum" sz="quarter" idx="12"/>
          </p:nvPr>
        </p:nvSpPr>
        <p:spPr/>
        <p:txBody>
          <a:bodyPr/>
          <a:lstStyle/>
          <a:p>
            <a:fld id="{519A8715-B6D1-4CD2-B925-CB2A64A65158}" type="slidenum">
              <a:rPr lang="en-IL" smtClean="0"/>
              <a:t>‹#›</a:t>
            </a:fld>
            <a:endParaRPr lang="en-IL"/>
          </a:p>
        </p:txBody>
      </p:sp>
    </p:spTree>
    <p:extLst>
      <p:ext uri="{BB962C8B-B14F-4D97-AF65-F5344CB8AC3E}">
        <p14:creationId xmlns:p14="http://schemas.microsoft.com/office/powerpoint/2010/main" val="4147423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A050A-4B92-4983-902D-ABB97BFB458A}"/>
              </a:ext>
            </a:extLst>
          </p:cNvPr>
          <p:cNvSpPr>
            <a:spLocks noGrp="1"/>
          </p:cNvSpPr>
          <p:nvPr>
            <p:ph type="title"/>
          </p:nvPr>
        </p:nvSpPr>
        <p:spPr/>
        <p:txBody>
          <a:bodyPr/>
          <a:lstStyle/>
          <a:p>
            <a:r>
              <a:rPr lang="en-US"/>
              <a:t>Click to edit Master title style</a:t>
            </a:r>
            <a:endParaRPr lang="en-IL"/>
          </a:p>
        </p:txBody>
      </p:sp>
      <p:sp>
        <p:nvSpPr>
          <p:cNvPr id="3" name="Date Placeholder 2">
            <a:extLst>
              <a:ext uri="{FF2B5EF4-FFF2-40B4-BE49-F238E27FC236}">
                <a16:creationId xmlns:a16="http://schemas.microsoft.com/office/drawing/2014/main" id="{EEEC6A21-C9BC-4A7F-842F-E461AABD291D}"/>
              </a:ext>
            </a:extLst>
          </p:cNvPr>
          <p:cNvSpPr>
            <a:spLocks noGrp="1"/>
          </p:cNvSpPr>
          <p:nvPr>
            <p:ph type="dt" sz="half" idx="10"/>
          </p:nvPr>
        </p:nvSpPr>
        <p:spPr/>
        <p:txBody>
          <a:bodyPr/>
          <a:lstStyle/>
          <a:p>
            <a:fld id="{5346A133-0E97-4FB0-BF9A-46CE5BEFE3F0}" type="datetimeFigureOut">
              <a:rPr lang="en-IL" smtClean="0"/>
              <a:t>21/06/2020</a:t>
            </a:fld>
            <a:endParaRPr lang="en-IL"/>
          </a:p>
        </p:txBody>
      </p:sp>
      <p:sp>
        <p:nvSpPr>
          <p:cNvPr id="4" name="Footer Placeholder 3">
            <a:extLst>
              <a:ext uri="{FF2B5EF4-FFF2-40B4-BE49-F238E27FC236}">
                <a16:creationId xmlns:a16="http://schemas.microsoft.com/office/drawing/2014/main" id="{2CCECE6B-43FB-4A7C-90CE-2D557C4FD575}"/>
              </a:ext>
            </a:extLst>
          </p:cNvPr>
          <p:cNvSpPr>
            <a:spLocks noGrp="1"/>
          </p:cNvSpPr>
          <p:nvPr>
            <p:ph type="ftr" sz="quarter" idx="11"/>
          </p:nvPr>
        </p:nvSpPr>
        <p:spPr/>
        <p:txBody>
          <a:bodyPr/>
          <a:lstStyle/>
          <a:p>
            <a:endParaRPr lang="en-IL"/>
          </a:p>
        </p:txBody>
      </p:sp>
      <p:sp>
        <p:nvSpPr>
          <p:cNvPr id="5" name="Slide Number Placeholder 4">
            <a:extLst>
              <a:ext uri="{FF2B5EF4-FFF2-40B4-BE49-F238E27FC236}">
                <a16:creationId xmlns:a16="http://schemas.microsoft.com/office/drawing/2014/main" id="{3D950EFE-F600-4ED7-BAB1-2EA86257172E}"/>
              </a:ext>
            </a:extLst>
          </p:cNvPr>
          <p:cNvSpPr>
            <a:spLocks noGrp="1"/>
          </p:cNvSpPr>
          <p:nvPr>
            <p:ph type="sldNum" sz="quarter" idx="12"/>
          </p:nvPr>
        </p:nvSpPr>
        <p:spPr/>
        <p:txBody>
          <a:bodyPr/>
          <a:lstStyle/>
          <a:p>
            <a:fld id="{519A8715-B6D1-4CD2-B925-CB2A64A65158}" type="slidenum">
              <a:rPr lang="en-IL" smtClean="0"/>
              <a:t>‹#›</a:t>
            </a:fld>
            <a:endParaRPr lang="en-IL"/>
          </a:p>
        </p:txBody>
      </p:sp>
    </p:spTree>
    <p:extLst>
      <p:ext uri="{BB962C8B-B14F-4D97-AF65-F5344CB8AC3E}">
        <p14:creationId xmlns:p14="http://schemas.microsoft.com/office/powerpoint/2010/main" val="2845514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D660B4-5A2B-4C54-87EC-C315D3D8009D}"/>
              </a:ext>
            </a:extLst>
          </p:cNvPr>
          <p:cNvSpPr>
            <a:spLocks noGrp="1"/>
          </p:cNvSpPr>
          <p:nvPr>
            <p:ph type="dt" sz="half" idx="10"/>
          </p:nvPr>
        </p:nvSpPr>
        <p:spPr/>
        <p:txBody>
          <a:bodyPr/>
          <a:lstStyle/>
          <a:p>
            <a:fld id="{5346A133-0E97-4FB0-BF9A-46CE5BEFE3F0}" type="datetimeFigureOut">
              <a:rPr lang="en-IL" smtClean="0"/>
              <a:t>21/06/2020</a:t>
            </a:fld>
            <a:endParaRPr lang="en-IL"/>
          </a:p>
        </p:txBody>
      </p:sp>
      <p:sp>
        <p:nvSpPr>
          <p:cNvPr id="3" name="Footer Placeholder 2">
            <a:extLst>
              <a:ext uri="{FF2B5EF4-FFF2-40B4-BE49-F238E27FC236}">
                <a16:creationId xmlns:a16="http://schemas.microsoft.com/office/drawing/2014/main" id="{F3303AB1-D4DF-493E-BCF4-A6B903162C2E}"/>
              </a:ext>
            </a:extLst>
          </p:cNvPr>
          <p:cNvSpPr>
            <a:spLocks noGrp="1"/>
          </p:cNvSpPr>
          <p:nvPr>
            <p:ph type="ftr" sz="quarter" idx="11"/>
          </p:nvPr>
        </p:nvSpPr>
        <p:spPr/>
        <p:txBody>
          <a:bodyPr/>
          <a:lstStyle/>
          <a:p>
            <a:endParaRPr lang="en-IL"/>
          </a:p>
        </p:txBody>
      </p:sp>
      <p:sp>
        <p:nvSpPr>
          <p:cNvPr id="4" name="Slide Number Placeholder 3">
            <a:extLst>
              <a:ext uri="{FF2B5EF4-FFF2-40B4-BE49-F238E27FC236}">
                <a16:creationId xmlns:a16="http://schemas.microsoft.com/office/drawing/2014/main" id="{E027FAC1-503D-48C5-BD25-390A9445E3FD}"/>
              </a:ext>
            </a:extLst>
          </p:cNvPr>
          <p:cNvSpPr>
            <a:spLocks noGrp="1"/>
          </p:cNvSpPr>
          <p:nvPr>
            <p:ph type="sldNum" sz="quarter" idx="12"/>
          </p:nvPr>
        </p:nvSpPr>
        <p:spPr/>
        <p:txBody>
          <a:bodyPr/>
          <a:lstStyle/>
          <a:p>
            <a:fld id="{519A8715-B6D1-4CD2-B925-CB2A64A65158}" type="slidenum">
              <a:rPr lang="en-IL" smtClean="0"/>
              <a:t>‹#›</a:t>
            </a:fld>
            <a:endParaRPr lang="en-IL"/>
          </a:p>
        </p:txBody>
      </p:sp>
    </p:spTree>
    <p:extLst>
      <p:ext uri="{BB962C8B-B14F-4D97-AF65-F5344CB8AC3E}">
        <p14:creationId xmlns:p14="http://schemas.microsoft.com/office/powerpoint/2010/main" val="354132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98962-7EFF-4E81-83DB-46282D3B31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Content Placeholder 2">
            <a:extLst>
              <a:ext uri="{FF2B5EF4-FFF2-40B4-BE49-F238E27FC236}">
                <a16:creationId xmlns:a16="http://schemas.microsoft.com/office/drawing/2014/main" id="{21C6048A-4879-4A14-927E-0C87A3E327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Text Placeholder 3">
            <a:extLst>
              <a:ext uri="{FF2B5EF4-FFF2-40B4-BE49-F238E27FC236}">
                <a16:creationId xmlns:a16="http://schemas.microsoft.com/office/drawing/2014/main" id="{FF0F1593-9C9A-4C73-ACBD-285DDEC656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053668-242A-4891-88CB-5041140F29C2}"/>
              </a:ext>
            </a:extLst>
          </p:cNvPr>
          <p:cNvSpPr>
            <a:spLocks noGrp="1"/>
          </p:cNvSpPr>
          <p:nvPr>
            <p:ph type="dt" sz="half" idx="10"/>
          </p:nvPr>
        </p:nvSpPr>
        <p:spPr/>
        <p:txBody>
          <a:bodyPr/>
          <a:lstStyle/>
          <a:p>
            <a:fld id="{5346A133-0E97-4FB0-BF9A-46CE5BEFE3F0}" type="datetimeFigureOut">
              <a:rPr lang="en-IL" smtClean="0"/>
              <a:t>21/06/2020</a:t>
            </a:fld>
            <a:endParaRPr lang="en-IL"/>
          </a:p>
        </p:txBody>
      </p:sp>
      <p:sp>
        <p:nvSpPr>
          <p:cNvPr id="6" name="Footer Placeholder 5">
            <a:extLst>
              <a:ext uri="{FF2B5EF4-FFF2-40B4-BE49-F238E27FC236}">
                <a16:creationId xmlns:a16="http://schemas.microsoft.com/office/drawing/2014/main" id="{047F57FC-A218-4672-8915-E49FE46EC9B5}"/>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C23B5A4D-8936-4E22-8289-662897CB0037}"/>
              </a:ext>
            </a:extLst>
          </p:cNvPr>
          <p:cNvSpPr>
            <a:spLocks noGrp="1"/>
          </p:cNvSpPr>
          <p:nvPr>
            <p:ph type="sldNum" sz="quarter" idx="12"/>
          </p:nvPr>
        </p:nvSpPr>
        <p:spPr/>
        <p:txBody>
          <a:bodyPr/>
          <a:lstStyle/>
          <a:p>
            <a:fld id="{519A8715-B6D1-4CD2-B925-CB2A64A65158}" type="slidenum">
              <a:rPr lang="en-IL" smtClean="0"/>
              <a:t>‹#›</a:t>
            </a:fld>
            <a:endParaRPr lang="en-IL"/>
          </a:p>
        </p:txBody>
      </p:sp>
    </p:spTree>
    <p:extLst>
      <p:ext uri="{BB962C8B-B14F-4D97-AF65-F5344CB8AC3E}">
        <p14:creationId xmlns:p14="http://schemas.microsoft.com/office/powerpoint/2010/main" val="2592293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EAE0D-4AD9-4591-AB86-BC30324D09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Picture Placeholder 2">
            <a:extLst>
              <a:ext uri="{FF2B5EF4-FFF2-40B4-BE49-F238E27FC236}">
                <a16:creationId xmlns:a16="http://schemas.microsoft.com/office/drawing/2014/main" id="{D1CFBC07-8177-4DBF-87A9-F7B9CC84C0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L"/>
          </a:p>
        </p:txBody>
      </p:sp>
      <p:sp>
        <p:nvSpPr>
          <p:cNvPr id="4" name="Text Placeholder 3">
            <a:extLst>
              <a:ext uri="{FF2B5EF4-FFF2-40B4-BE49-F238E27FC236}">
                <a16:creationId xmlns:a16="http://schemas.microsoft.com/office/drawing/2014/main" id="{A0665DD3-292E-49E9-97A2-17BDF3CA4B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A27864-F449-4B96-9D4B-F14F7F555615}"/>
              </a:ext>
            </a:extLst>
          </p:cNvPr>
          <p:cNvSpPr>
            <a:spLocks noGrp="1"/>
          </p:cNvSpPr>
          <p:nvPr>
            <p:ph type="dt" sz="half" idx="10"/>
          </p:nvPr>
        </p:nvSpPr>
        <p:spPr/>
        <p:txBody>
          <a:bodyPr/>
          <a:lstStyle/>
          <a:p>
            <a:fld id="{5346A133-0E97-4FB0-BF9A-46CE5BEFE3F0}" type="datetimeFigureOut">
              <a:rPr lang="en-IL" smtClean="0"/>
              <a:t>21/06/2020</a:t>
            </a:fld>
            <a:endParaRPr lang="en-IL"/>
          </a:p>
        </p:txBody>
      </p:sp>
      <p:sp>
        <p:nvSpPr>
          <p:cNvPr id="6" name="Footer Placeholder 5">
            <a:extLst>
              <a:ext uri="{FF2B5EF4-FFF2-40B4-BE49-F238E27FC236}">
                <a16:creationId xmlns:a16="http://schemas.microsoft.com/office/drawing/2014/main" id="{0B216DF9-BCA1-4EE2-9BD1-8AE46126F493}"/>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8B502175-D319-4D16-A61D-97D413CB5689}"/>
              </a:ext>
            </a:extLst>
          </p:cNvPr>
          <p:cNvSpPr>
            <a:spLocks noGrp="1"/>
          </p:cNvSpPr>
          <p:nvPr>
            <p:ph type="sldNum" sz="quarter" idx="12"/>
          </p:nvPr>
        </p:nvSpPr>
        <p:spPr/>
        <p:txBody>
          <a:bodyPr/>
          <a:lstStyle/>
          <a:p>
            <a:fld id="{519A8715-B6D1-4CD2-B925-CB2A64A65158}" type="slidenum">
              <a:rPr lang="en-IL" smtClean="0"/>
              <a:t>‹#›</a:t>
            </a:fld>
            <a:endParaRPr lang="en-IL"/>
          </a:p>
        </p:txBody>
      </p:sp>
    </p:spTree>
    <p:extLst>
      <p:ext uri="{BB962C8B-B14F-4D97-AF65-F5344CB8AC3E}">
        <p14:creationId xmlns:p14="http://schemas.microsoft.com/office/powerpoint/2010/main" val="485164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5363A5-82F2-41F4-A02D-42812BA10F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L"/>
          </a:p>
        </p:txBody>
      </p:sp>
      <p:sp>
        <p:nvSpPr>
          <p:cNvPr id="3" name="Text Placeholder 2">
            <a:extLst>
              <a:ext uri="{FF2B5EF4-FFF2-40B4-BE49-F238E27FC236}">
                <a16:creationId xmlns:a16="http://schemas.microsoft.com/office/drawing/2014/main" id="{E8402052-169B-4F33-A02C-B1B66092B9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4AA3C202-76EF-4FE2-9F8A-22EA9F8ED1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46A133-0E97-4FB0-BF9A-46CE5BEFE3F0}" type="datetimeFigureOut">
              <a:rPr lang="en-IL" smtClean="0"/>
              <a:t>21/06/2020</a:t>
            </a:fld>
            <a:endParaRPr lang="en-IL"/>
          </a:p>
        </p:txBody>
      </p:sp>
      <p:sp>
        <p:nvSpPr>
          <p:cNvPr id="5" name="Footer Placeholder 4">
            <a:extLst>
              <a:ext uri="{FF2B5EF4-FFF2-40B4-BE49-F238E27FC236}">
                <a16:creationId xmlns:a16="http://schemas.microsoft.com/office/drawing/2014/main" id="{113A401F-C5D8-47B2-A726-4029F81701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L"/>
          </a:p>
        </p:txBody>
      </p:sp>
      <p:sp>
        <p:nvSpPr>
          <p:cNvPr id="6" name="Slide Number Placeholder 5">
            <a:extLst>
              <a:ext uri="{FF2B5EF4-FFF2-40B4-BE49-F238E27FC236}">
                <a16:creationId xmlns:a16="http://schemas.microsoft.com/office/drawing/2014/main" id="{3F36C552-351A-4F85-9BB8-7E64B3C26B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9A8715-B6D1-4CD2-B925-CB2A64A65158}" type="slidenum">
              <a:rPr lang="en-IL" smtClean="0"/>
              <a:t>‹#›</a:t>
            </a:fld>
            <a:endParaRPr lang="en-IL"/>
          </a:p>
        </p:txBody>
      </p:sp>
    </p:spTree>
    <p:extLst>
      <p:ext uri="{BB962C8B-B14F-4D97-AF65-F5344CB8AC3E}">
        <p14:creationId xmlns:p14="http://schemas.microsoft.com/office/powerpoint/2010/main" val="3163638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9B46B-254F-482F-AE60-F8666C015652}"/>
              </a:ext>
            </a:extLst>
          </p:cNvPr>
          <p:cNvSpPr>
            <a:spLocks noGrp="1"/>
          </p:cNvSpPr>
          <p:nvPr>
            <p:ph type="ctrTitle"/>
          </p:nvPr>
        </p:nvSpPr>
        <p:spPr/>
        <p:txBody>
          <a:bodyPr/>
          <a:lstStyle/>
          <a:p>
            <a:r>
              <a:rPr lang="he-IL" dirty="0"/>
              <a:t>בישול</a:t>
            </a:r>
            <a:endParaRPr lang="en-IL" dirty="0"/>
          </a:p>
        </p:txBody>
      </p:sp>
      <p:sp>
        <p:nvSpPr>
          <p:cNvPr id="3" name="Subtitle 2">
            <a:extLst>
              <a:ext uri="{FF2B5EF4-FFF2-40B4-BE49-F238E27FC236}">
                <a16:creationId xmlns:a16="http://schemas.microsoft.com/office/drawing/2014/main" id="{C25241D3-9723-4BE5-B765-FD7589D8513F}"/>
              </a:ext>
            </a:extLst>
          </p:cNvPr>
          <p:cNvSpPr>
            <a:spLocks noGrp="1"/>
          </p:cNvSpPr>
          <p:nvPr>
            <p:ph type="subTitle" idx="1"/>
          </p:nvPr>
        </p:nvSpPr>
        <p:spPr/>
        <p:txBody>
          <a:bodyPr/>
          <a:lstStyle/>
          <a:p>
            <a:endParaRPr lang="en-IL"/>
          </a:p>
        </p:txBody>
      </p:sp>
    </p:spTree>
    <p:extLst>
      <p:ext uri="{BB962C8B-B14F-4D97-AF65-F5344CB8AC3E}">
        <p14:creationId xmlns:p14="http://schemas.microsoft.com/office/powerpoint/2010/main" val="4237156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76AF92C-F207-46FB-AF4D-6AB7AF2307D8}"/>
              </a:ext>
            </a:extLst>
          </p:cNvPr>
          <p:cNvGraphicFramePr>
            <a:graphicFrameLocks noGrp="1"/>
          </p:cNvGraphicFramePr>
          <p:nvPr>
            <p:ph idx="1"/>
            <p:extLst>
              <p:ext uri="{D42A27DB-BD31-4B8C-83A1-F6EECF244321}">
                <p14:modId xmlns:p14="http://schemas.microsoft.com/office/powerpoint/2010/main" val="2796238980"/>
              </p:ext>
            </p:extLst>
          </p:nvPr>
        </p:nvGraphicFramePr>
        <p:xfrm>
          <a:off x="838200" y="514350"/>
          <a:ext cx="10515600" cy="5662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6740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3BDCC-356B-4B12-A1B5-1D5238B9906E}"/>
              </a:ext>
            </a:extLst>
          </p:cNvPr>
          <p:cNvSpPr>
            <a:spLocks noGrp="1"/>
          </p:cNvSpPr>
          <p:nvPr>
            <p:ph type="title"/>
          </p:nvPr>
        </p:nvSpPr>
        <p:spPr/>
        <p:txBody>
          <a:bodyPr/>
          <a:lstStyle/>
          <a:p>
            <a:pPr algn="r" rtl="1"/>
            <a:r>
              <a:rPr lang="he-IL" dirty="0"/>
              <a:t>מאכל בן </a:t>
            </a:r>
            <a:r>
              <a:rPr lang="he-IL" dirty="0" err="1"/>
              <a:t>דרוסאי</a:t>
            </a:r>
            <a:endParaRPr lang="en-IL" dirty="0"/>
          </a:p>
        </p:txBody>
      </p:sp>
      <p:sp>
        <p:nvSpPr>
          <p:cNvPr id="3" name="Content Placeholder 2">
            <a:extLst>
              <a:ext uri="{FF2B5EF4-FFF2-40B4-BE49-F238E27FC236}">
                <a16:creationId xmlns:a16="http://schemas.microsoft.com/office/drawing/2014/main" id="{484E034A-942C-4898-9E8B-7C67774110D0}"/>
              </a:ext>
            </a:extLst>
          </p:cNvPr>
          <p:cNvSpPr>
            <a:spLocks noGrp="1"/>
          </p:cNvSpPr>
          <p:nvPr>
            <p:ph idx="1"/>
          </p:nvPr>
        </p:nvSpPr>
        <p:spPr/>
        <p:txBody>
          <a:bodyPr>
            <a:normAutofit/>
          </a:bodyPr>
          <a:lstStyle/>
          <a:p>
            <a:pPr marL="0" indent="0" algn="r" rtl="1">
              <a:buNone/>
            </a:pPr>
            <a:r>
              <a:rPr lang="he-IL" dirty="0"/>
              <a:t>תלמוד בבלי מסכת מנחות דף </a:t>
            </a:r>
            <a:r>
              <a:rPr lang="he-IL" dirty="0" err="1"/>
              <a:t>נז</a:t>
            </a:r>
            <a:r>
              <a:rPr lang="he-IL" dirty="0"/>
              <a:t> עמוד א </a:t>
            </a:r>
            <a:endParaRPr lang="he-IL" b="0" dirty="0">
              <a:effectLst/>
            </a:endParaRPr>
          </a:p>
          <a:p>
            <a:pPr marL="0" indent="0" algn="r" rtl="1">
              <a:buNone/>
            </a:pPr>
            <a:r>
              <a:rPr lang="he-IL" dirty="0"/>
              <a:t>אמר רבה בר </a:t>
            </a:r>
            <a:r>
              <a:rPr lang="he-IL" dirty="0" err="1"/>
              <a:t>בר</a:t>
            </a:r>
            <a:r>
              <a:rPr lang="he-IL" dirty="0"/>
              <a:t> חנה אמר רבי יוחנן: הניח בשר על גבי גחלים, היפך בו - חייב... וכי מהפיך ביה </a:t>
            </a:r>
            <a:r>
              <a:rPr lang="he-IL" dirty="0" err="1"/>
              <a:t>בשיל</a:t>
            </a:r>
            <a:r>
              <a:rPr lang="he-IL" dirty="0"/>
              <a:t> משני צדדין כמאכל בן </a:t>
            </a:r>
            <a:r>
              <a:rPr lang="he-IL" dirty="0" err="1"/>
              <a:t>דרוסאי</a:t>
            </a:r>
            <a:r>
              <a:rPr lang="he-IL" dirty="0"/>
              <a:t>.</a:t>
            </a:r>
            <a:endParaRPr lang="he-IL" b="0" dirty="0">
              <a:effectLst/>
            </a:endParaRPr>
          </a:p>
          <a:p>
            <a:pPr marL="0" indent="0" algn="r" rtl="1">
              <a:buNone/>
            </a:pPr>
            <a:br>
              <a:rPr lang="he-IL" dirty="0"/>
            </a:br>
            <a:r>
              <a:rPr lang="he-IL" dirty="0"/>
              <a:t>חידושי </a:t>
            </a:r>
            <a:r>
              <a:rPr lang="he-IL" dirty="0" err="1"/>
              <a:t>הר"ן</a:t>
            </a:r>
            <a:r>
              <a:rPr lang="he-IL" dirty="0"/>
              <a:t> (מיוחס לו) מסכת שבת דף כ עמוד א</a:t>
            </a:r>
            <a:endParaRPr lang="he-IL" b="0" dirty="0">
              <a:effectLst/>
            </a:endParaRPr>
          </a:p>
          <a:p>
            <a:pPr marL="0" indent="0" algn="r" rtl="1">
              <a:buNone/>
            </a:pPr>
            <a:r>
              <a:rPr lang="he-IL" dirty="0"/>
              <a:t>גמרא וכמה </a:t>
            </a:r>
            <a:r>
              <a:rPr lang="he-IL" dirty="0" err="1"/>
              <a:t>א"ר</a:t>
            </a:r>
            <a:r>
              <a:rPr lang="he-IL" dirty="0"/>
              <a:t> </a:t>
            </a:r>
            <a:r>
              <a:rPr lang="he-IL" dirty="0" err="1"/>
              <a:t>אלעי</a:t>
            </a:r>
            <a:r>
              <a:rPr lang="he-IL" dirty="0"/>
              <a:t> אמר רב כדי שיצולו כמאכל בן </a:t>
            </a:r>
            <a:r>
              <a:rPr lang="he-IL" dirty="0" err="1"/>
              <a:t>דרוסאי</a:t>
            </a:r>
            <a:r>
              <a:rPr lang="he-IL" dirty="0"/>
              <a:t>. פי' דכיון </a:t>
            </a:r>
            <a:r>
              <a:rPr lang="he-IL" dirty="0" err="1"/>
              <a:t>דכ"כ</a:t>
            </a:r>
            <a:r>
              <a:rPr lang="he-IL" dirty="0"/>
              <a:t> הוא מבושל </a:t>
            </a:r>
            <a:r>
              <a:rPr lang="he-IL" b="1" dirty="0"/>
              <a:t>והוא בר אכיל' קצת.</a:t>
            </a:r>
            <a:r>
              <a:rPr lang="he-IL" dirty="0"/>
              <a:t> </a:t>
            </a:r>
            <a:endParaRPr lang="he-IL" b="0" dirty="0">
              <a:effectLst/>
            </a:endParaRPr>
          </a:p>
        </p:txBody>
      </p:sp>
    </p:spTree>
    <p:extLst>
      <p:ext uri="{BB962C8B-B14F-4D97-AF65-F5344CB8AC3E}">
        <p14:creationId xmlns:p14="http://schemas.microsoft.com/office/powerpoint/2010/main" val="4023022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9F1BA-725B-486B-BC02-04726EE0BFDF}"/>
              </a:ext>
            </a:extLst>
          </p:cNvPr>
          <p:cNvSpPr>
            <a:spLocks noGrp="1"/>
          </p:cNvSpPr>
          <p:nvPr>
            <p:ph type="title"/>
          </p:nvPr>
        </p:nvSpPr>
        <p:spPr/>
        <p:txBody>
          <a:bodyPr/>
          <a:lstStyle/>
          <a:p>
            <a:pPr algn="r" rtl="1"/>
            <a:r>
              <a:rPr lang="he-IL" dirty="0"/>
              <a:t>האם יש בישול אחרי שכבר הגיע למאכל בן </a:t>
            </a:r>
            <a:r>
              <a:rPr lang="he-IL" dirty="0" err="1"/>
              <a:t>דרוסאי</a:t>
            </a:r>
            <a:r>
              <a:rPr lang="he-IL" dirty="0"/>
              <a:t>?</a:t>
            </a:r>
            <a:endParaRPr lang="en-IL" dirty="0"/>
          </a:p>
        </p:txBody>
      </p:sp>
      <p:sp>
        <p:nvSpPr>
          <p:cNvPr id="3" name="Content Placeholder 2">
            <a:extLst>
              <a:ext uri="{FF2B5EF4-FFF2-40B4-BE49-F238E27FC236}">
                <a16:creationId xmlns:a16="http://schemas.microsoft.com/office/drawing/2014/main" id="{493B73DE-69F8-42DF-B847-8DB7B9B8D33D}"/>
              </a:ext>
            </a:extLst>
          </p:cNvPr>
          <p:cNvSpPr>
            <a:spLocks noGrp="1"/>
          </p:cNvSpPr>
          <p:nvPr>
            <p:ph idx="1"/>
          </p:nvPr>
        </p:nvSpPr>
        <p:spPr/>
        <p:txBody>
          <a:bodyPr>
            <a:normAutofit fontScale="85000" lnSpcReduction="20000"/>
          </a:bodyPr>
          <a:lstStyle/>
          <a:p>
            <a:pPr marL="0" indent="0" algn="r" rtl="1">
              <a:buNone/>
            </a:pPr>
            <a:r>
              <a:rPr lang="he-IL" dirty="0"/>
              <a:t>חידושי הרשב"א מסכת שבת דף לח עמוד ב (איך פוסקים לגבי החזרת תבשיל על האש)</a:t>
            </a:r>
            <a:endParaRPr lang="he-IL" b="0" dirty="0">
              <a:effectLst/>
            </a:endParaRPr>
          </a:p>
          <a:p>
            <a:pPr marL="0" indent="0" algn="r" rtl="1">
              <a:buNone/>
            </a:pPr>
            <a:r>
              <a:rPr lang="he-IL" dirty="0"/>
              <a:t>מכלל </a:t>
            </a:r>
            <a:r>
              <a:rPr lang="he-IL" dirty="0" err="1"/>
              <a:t>דעודן</a:t>
            </a:r>
            <a:r>
              <a:rPr lang="he-IL" dirty="0"/>
              <a:t> בידו אף על פי שאין דעתו להחזיר מותר... כיון </a:t>
            </a:r>
            <a:r>
              <a:rPr lang="he-IL" dirty="0" err="1"/>
              <a:t>דאיכא</a:t>
            </a:r>
            <a:r>
              <a:rPr lang="he-IL" dirty="0"/>
              <a:t> תרי לישני </a:t>
            </a:r>
            <a:r>
              <a:rPr lang="he-IL" dirty="0" err="1"/>
              <a:t>בדאורייתא</a:t>
            </a:r>
            <a:r>
              <a:rPr lang="he-IL" dirty="0"/>
              <a:t> </a:t>
            </a:r>
            <a:r>
              <a:rPr lang="he-IL" dirty="0" err="1"/>
              <a:t>עבדינן</a:t>
            </a:r>
            <a:r>
              <a:rPr lang="he-IL" dirty="0"/>
              <a:t> </a:t>
            </a:r>
            <a:r>
              <a:rPr lang="he-IL" dirty="0" err="1"/>
              <a:t>לחומרא</a:t>
            </a:r>
            <a:r>
              <a:rPr lang="he-IL" dirty="0"/>
              <a:t>, והכי נמי בבי </a:t>
            </a:r>
            <a:r>
              <a:rPr lang="he-IL" dirty="0" err="1"/>
              <a:t>דאמרינן</a:t>
            </a:r>
            <a:r>
              <a:rPr lang="he-IL" dirty="0"/>
              <a:t> בהו </a:t>
            </a:r>
            <a:r>
              <a:rPr lang="he-IL" dirty="0" err="1"/>
              <a:t>תיק"ו</a:t>
            </a:r>
            <a:r>
              <a:rPr lang="he-IL" dirty="0"/>
              <a:t> </a:t>
            </a:r>
            <a:r>
              <a:rPr lang="he-IL" dirty="0" err="1"/>
              <a:t>איסורין</a:t>
            </a:r>
            <a:r>
              <a:rPr lang="he-IL" dirty="0"/>
              <a:t> דאורייתא </a:t>
            </a:r>
            <a:r>
              <a:rPr lang="he-IL" dirty="0" err="1"/>
              <a:t>נינהו</a:t>
            </a:r>
            <a:r>
              <a:rPr lang="he-IL" dirty="0"/>
              <a:t>, עד כאן, וכן כתב ר"ח ז"ל, </a:t>
            </a:r>
            <a:r>
              <a:rPr lang="he-IL" b="1" dirty="0"/>
              <a:t>ולאו דאורייתא ממש קאמרי </a:t>
            </a:r>
            <a:r>
              <a:rPr lang="he-IL" b="1" dirty="0" err="1"/>
              <a:t>דהני</a:t>
            </a:r>
            <a:r>
              <a:rPr lang="he-IL" b="1" dirty="0"/>
              <a:t> דרבנן </a:t>
            </a:r>
            <a:r>
              <a:rPr lang="he-IL" b="1" dirty="0" err="1"/>
              <a:t>נינהו</a:t>
            </a:r>
            <a:r>
              <a:rPr lang="he-IL" b="1" dirty="0"/>
              <a:t>, </a:t>
            </a:r>
            <a:r>
              <a:rPr lang="he-IL" b="1" u="sng" dirty="0" err="1"/>
              <a:t>דכשהגיע</a:t>
            </a:r>
            <a:r>
              <a:rPr lang="he-IL" b="1" u="sng" dirty="0"/>
              <a:t> למאכל בן </a:t>
            </a:r>
            <a:r>
              <a:rPr lang="he-IL" b="1" u="sng" dirty="0" err="1"/>
              <a:t>דרוסאי</a:t>
            </a:r>
            <a:r>
              <a:rPr lang="he-IL" b="1" dirty="0"/>
              <a:t> היא </a:t>
            </a:r>
            <a:r>
              <a:rPr lang="he-IL" b="1" dirty="0" err="1"/>
              <a:t>מתניתין</a:t>
            </a:r>
            <a:r>
              <a:rPr lang="he-IL" dirty="0"/>
              <a:t> דאי לא אפילו דעתו להחזיר ואפילו עודן בידו אסור להחזירן </a:t>
            </a:r>
            <a:r>
              <a:rPr lang="he-IL" dirty="0" err="1"/>
              <a:t>דמבשל</a:t>
            </a:r>
            <a:r>
              <a:rPr lang="he-IL" dirty="0"/>
              <a:t> הוא, </a:t>
            </a:r>
            <a:r>
              <a:rPr lang="he-IL" b="1" dirty="0"/>
              <a:t>אלא ודאי </a:t>
            </a:r>
            <a:r>
              <a:rPr lang="he-IL" b="1" dirty="0" err="1"/>
              <a:t>ב</a:t>
            </a:r>
            <a:r>
              <a:rPr lang="he-IL" b="1" u="sng" dirty="0" err="1"/>
              <a:t>נתבשל</a:t>
            </a:r>
            <a:r>
              <a:rPr lang="he-IL" b="1" u="sng" dirty="0"/>
              <a:t> הוא </a:t>
            </a:r>
            <a:r>
              <a:rPr lang="he-IL" b="1" u="sng" dirty="0" err="1"/>
              <a:t>וליכא</a:t>
            </a:r>
            <a:r>
              <a:rPr lang="he-IL" b="1" u="sng" dirty="0"/>
              <a:t> אלא </a:t>
            </a:r>
            <a:r>
              <a:rPr lang="he-IL" b="1" u="sng" dirty="0" err="1"/>
              <a:t>איסורא</a:t>
            </a:r>
            <a:r>
              <a:rPr lang="he-IL" b="1" u="sng" dirty="0"/>
              <a:t> דרבנן</a:t>
            </a:r>
            <a:r>
              <a:rPr lang="he-IL" dirty="0"/>
              <a:t>, אבל דעתן של גאונים ז"ל דכיון </a:t>
            </a:r>
            <a:r>
              <a:rPr lang="he-IL" dirty="0" err="1"/>
              <a:t>דאסרוהו</a:t>
            </a:r>
            <a:r>
              <a:rPr lang="he-IL" dirty="0"/>
              <a:t> משום </a:t>
            </a:r>
            <a:r>
              <a:rPr lang="he-IL" dirty="0" err="1"/>
              <a:t>דמיחזי</a:t>
            </a:r>
            <a:r>
              <a:rPr lang="he-IL" dirty="0"/>
              <a:t> כמבשל וקרוב הדבר לבא לידי </a:t>
            </a:r>
            <a:r>
              <a:rPr lang="he-IL" dirty="0" err="1"/>
              <a:t>איסורא</a:t>
            </a:r>
            <a:r>
              <a:rPr lang="he-IL" dirty="0"/>
              <a:t> דאורייתא </a:t>
            </a:r>
            <a:r>
              <a:rPr lang="he-IL" dirty="0" err="1"/>
              <a:t>הויא</a:t>
            </a:r>
            <a:r>
              <a:rPr lang="he-IL" dirty="0"/>
              <a:t> לה </a:t>
            </a:r>
            <a:r>
              <a:rPr lang="he-IL" dirty="0" err="1"/>
              <a:t>כדאורייתא</a:t>
            </a:r>
            <a:r>
              <a:rPr lang="he-IL" dirty="0"/>
              <a:t> ולפיכך הלכו בה להחמיר כשל תורה, וכן הסכימו כל הפוסקים לפסוק בה להחמיר הרב אלפסי ז"ל והרמב"ם ז"ל </a:t>
            </a:r>
            <a:r>
              <a:rPr lang="he-IL" dirty="0" err="1"/>
              <a:t>והר"ז</a:t>
            </a:r>
            <a:r>
              <a:rPr lang="he-IL" dirty="0"/>
              <a:t> הלוי ז"ל.</a:t>
            </a:r>
            <a:endParaRPr lang="he-IL" b="0" dirty="0">
              <a:effectLst/>
            </a:endParaRPr>
          </a:p>
          <a:p>
            <a:pPr marL="0" indent="0" algn="r" rtl="1">
              <a:buNone/>
            </a:pPr>
            <a:br>
              <a:rPr lang="he-IL" b="0" dirty="0">
                <a:effectLst/>
              </a:rPr>
            </a:br>
            <a:r>
              <a:rPr lang="he-IL" dirty="0"/>
              <a:t>רמב"ם הלכות שבת פרק ט הלכה ג</a:t>
            </a:r>
            <a:endParaRPr lang="he-IL" b="0" dirty="0">
              <a:effectLst/>
            </a:endParaRPr>
          </a:p>
          <a:p>
            <a:pPr marL="0" indent="0" algn="r" rtl="1">
              <a:buNone/>
            </a:pPr>
            <a:r>
              <a:rPr lang="he-IL" dirty="0"/>
              <a:t>המפקיע את הביצה בבגד חם או בחול ובאבק דרכים שהן חמים מפני השמש אף על פי שנצלית פטור, שתולדות חמה אינם כתולדות האש, אבל גזרו עליהן מפני תולדות האור, וכן המבשל בחמי טבריה וכיוצא בהם פטור, </a:t>
            </a:r>
            <a:r>
              <a:rPr lang="he-IL" b="1" dirty="0"/>
              <a:t>המבשל על האור דבר שהיה </a:t>
            </a:r>
            <a:r>
              <a:rPr lang="he-IL" b="1" u="sng" dirty="0"/>
              <a:t>מבושל כל צרכו</a:t>
            </a:r>
            <a:r>
              <a:rPr lang="he-IL" b="1" dirty="0"/>
              <a:t> או דבר שאינו צריך בישול כלל פטור</a:t>
            </a:r>
            <a:r>
              <a:rPr lang="he-IL" dirty="0"/>
              <a:t>. </a:t>
            </a:r>
            <a:endParaRPr lang="he-IL" b="0" dirty="0">
              <a:effectLst/>
            </a:endParaRPr>
          </a:p>
        </p:txBody>
      </p:sp>
    </p:spTree>
    <p:extLst>
      <p:ext uri="{BB962C8B-B14F-4D97-AF65-F5344CB8AC3E}">
        <p14:creationId xmlns:p14="http://schemas.microsoft.com/office/powerpoint/2010/main" val="632556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DCBC492-9F9F-44F2-A813-60DCEF013B07}"/>
              </a:ext>
            </a:extLst>
          </p:cNvPr>
          <p:cNvGraphicFramePr>
            <a:graphicFrameLocks noGrp="1"/>
          </p:cNvGraphicFramePr>
          <p:nvPr>
            <p:ph idx="1"/>
            <p:extLst>
              <p:ext uri="{D42A27DB-BD31-4B8C-83A1-F6EECF244321}">
                <p14:modId xmlns:p14="http://schemas.microsoft.com/office/powerpoint/2010/main" val="1757856961"/>
              </p:ext>
            </p:extLst>
          </p:nvPr>
        </p:nvGraphicFramePr>
        <p:xfrm>
          <a:off x="838200" y="452438"/>
          <a:ext cx="10515600" cy="5724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80663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5EF8E-32D7-440A-B442-F368F45FDE22}"/>
              </a:ext>
            </a:extLst>
          </p:cNvPr>
          <p:cNvSpPr>
            <a:spLocks noGrp="1"/>
          </p:cNvSpPr>
          <p:nvPr>
            <p:ph type="title"/>
          </p:nvPr>
        </p:nvSpPr>
        <p:spPr/>
        <p:txBody>
          <a:bodyPr/>
          <a:lstStyle/>
          <a:p>
            <a:pPr algn="r" rtl="1"/>
            <a:r>
              <a:rPr lang="he-IL" dirty="0"/>
              <a:t>בישול דברים שכבר ראויים לאכילה- בישול פירות</a:t>
            </a:r>
            <a:endParaRPr lang="en-IL" dirty="0"/>
          </a:p>
        </p:txBody>
      </p:sp>
      <p:sp>
        <p:nvSpPr>
          <p:cNvPr id="3" name="Content Placeholder 2">
            <a:extLst>
              <a:ext uri="{FF2B5EF4-FFF2-40B4-BE49-F238E27FC236}">
                <a16:creationId xmlns:a16="http://schemas.microsoft.com/office/drawing/2014/main" id="{3C0AE071-A7B9-4C21-92EE-64F61B0F2B14}"/>
              </a:ext>
            </a:extLst>
          </p:cNvPr>
          <p:cNvSpPr>
            <a:spLocks noGrp="1"/>
          </p:cNvSpPr>
          <p:nvPr>
            <p:ph idx="1"/>
          </p:nvPr>
        </p:nvSpPr>
        <p:spPr/>
        <p:txBody>
          <a:bodyPr>
            <a:normAutofit fontScale="85000" lnSpcReduction="20000"/>
          </a:bodyPr>
          <a:lstStyle/>
          <a:p>
            <a:pPr marL="0" indent="0" algn="r" rtl="1">
              <a:buNone/>
            </a:pPr>
            <a:r>
              <a:rPr lang="he-IL" dirty="0"/>
              <a:t>רמב"ם הלכות שבת פרק ט הלכה ג</a:t>
            </a:r>
            <a:endParaRPr lang="he-IL" b="0" dirty="0">
              <a:effectLst/>
            </a:endParaRPr>
          </a:p>
          <a:p>
            <a:pPr marL="0" indent="0" algn="r" rtl="1">
              <a:buNone/>
            </a:pPr>
            <a:r>
              <a:rPr lang="he-IL" dirty="0"/>
              <a:t>המפקיע את הביצה בבגד חם או בחול ובאבק דרכים שהן חמים מפני השמש אף על פי שנצלית פטור, שתולדות חמה אינם כתולדות האש, אבל גזרו עליהן מפני תולדות האור, וכן המבשל בחמי טבריה וכיוצא בהם פטור, </a:t>
            </a:r>
            <a:r>
              <a:rPr lang="he-IL" b="1" dirty="0"/>
              <a:t>המבשל על האור דבר שהיה </a:t>
            </a:r>
            <a:r>
              <a:rPr lang="he-IL" b="1" u="sng" dirty="0"/>
              <a:t>מבושל כל צרכו</a:t>
            </a:r>
            <a:r>
              <a:rPr lang="he-IL" b="1" dirty="0"/>
              <a:t> או דבר שאינו צריך בישול כלל פטור</a:t>
            </a:r>
            <a:r>
              <a:rPr lang="he-IL" dirty="0"/>
              <a:t>.</a:t>
            </a:r>
            <a:br>
              <a:rPr lang="he-IL" dirty="0"/>
            </a:br>
            <a:endParaRPr lang="he-IL" dirty="0"/>
          </a:p>
          <a:p>
            <a:pPr marL="0" indent="0" algn="r" rtl="1">
              <a:buNone/>
            </a:pPr>
            <a:r>
              <a:rPr lang="he-IL" dirty="0"/>
              <a:t>ספר אור זרוע חלק ב - הלכות שבת סימן סב </a:t>
            </a:r>
            <a:endParaRPr lang="he-IL" b="0" dirty="0">
              <a:effectLst/>
            </a:endParaRPr>
          </a:p>
          <a:p>
            <a:pPr marL="0" indent="0" algn="r" rtl="1">
              <a:buNone/>
            </a:pPr>
            <a:r>
              <a:rPr lang="he-IL" dirty="0"/>
              <a:t>כתב </a:t>
            </a:r>
            <a:r>
              <a:rPr lang="he-IL" dirty="0" err="1"/>
              <a:t>ריב"א</a:t>
            </a:r>
            <a:r>
              <a:rPr lang="he-IL" dirty="0"/>
              <a:t> בפ' כירה נראה בעיני דיין נמי אין בו משום בישול מי שמחממו </a:t>
            </a:r>
            <a:r>
              <a:rPr lang="he-IL" dirty="0" err="1"/>
              <a:t>לשתיה</a:t>
            </a:r>
            <a:r>
              <a:rPr lang="he-IL" dirty="0"/>
              <a:t> אבל מי שמבשלו עם דבש ובשמים ועושה ממנו משקה שקורין </a:t>
            </a:r>
            <a:r>
              <a:rPr lang="he-IL" dirty="0" err="1"/>
              <a:t>פליישו"ן</a:t>
            </a:r>
            <a:r>
              <a:rPr lang="he-IL" dirty="0"/>
              <a:t> ודאי יש בו משום בישול </a:t>
            </a:r>
            <a:r>
              <a:rPr lang="he-IL" b="1" dirty="0"/>
              <a:t>שהרי משתנה לטעם אחר ע"י האור</a:t>
            </a:r>
            <a:r>
              <a:rPr lang="he-IL" dirty="0"/>
              <a:t> וירקות </a:t>
            </a:r>
            <a:r>
              <a:rPr lang="he-IL" dirty="0" err="1"/>
              <a:t>שנאכלין</a:t>
            </a:r>
            <a:r>
              <a:rPr lang="he-IL" dirty="0"/>
              <a:t> כשהן חיין כגון כרישא ולפת וכן פירות האילן כגון </a:t>
            </a:r>
            <a:r>
              <a:rPr lang="he-IL" b="1" dirty="0" err="1"/>
              <a:t>תפוחין</a:t>
            </a:r>
            <a:r>
              <a:rPr lang="he-IL" b="1" dirty="0"/>
              <a:t> ושאר פירות אף על פי </a:t>
            </a:r>
            <a:r>
              <a:rPr lang="he-IL" b="1" dirty="0" err="1"/>
              <a:t>שנאכלין</a:t>
            </a:r>
            <a:r>
              <a:rPr lang="he-IL" b="1" dirty="0"/>
              <a:t> כשהן חיין יש בהן משום בישול שהרי </a:t>
            </a:r>
            <a:r>
              <a:rPr lang="he-IL" b="1" dirty="0" err="1"/>
              <a:t>מתמקמק</a:t>
            </a:r>
            <a:r>
              <a:rPr lang="he-IL" b="1" dirty="0"/>
              <a:t> טעמם ומשתנה לטעם אחר כשהם </a:t>
            </a:r>
            <a:r>
              <a:rPr lang="he-IL" b="1" dirty="0" err="1"/>
              <a:t>מתבשלין</a:t>
            </a:r>
            <a:r>
              <a:rPr lang="he-IL" b="1" dirty="0"/>
              <a:t> </a:t>
            </a:r>
            <a:r>
              <a:rPr lang="he-IL" dirty="0"/>
              <a:t>ואף על גב </a:t>
            </a:r>
            <a:r>
              <a:rPr lang="he-IL" dirty="0" err="1"/>
              <a:t>דלענין</a:t>
            </a:r>
            <a:r>
              <a:rPr lang="he-IL" dirty="0"/>
              <a:t> בישולי עכו"ם </a:t>
            </a:r>
            <a:r>
              <a:rPr lang="he-IL" dirty="0" err="1"/>
              <a:t>אמרינן</a:t>
            </a:r>
            <a:r>
              <a:rPr lang="he-IL" dirty="0"/>
              <a:t> כל דבר שנאכל כמות שהו' חי אין בו משו' בישולי עכו"ם משו' </a:t>
            </a:r>
            <a:r>
              <a:rPr lang="he-IL" dirty="0" err="1"/>
              <a:t>דבשולי</a:t>
            </a:r>
            <a:r>
              <a:rPr lang="he-IL" dirty="0"/>
              <a:t> עכו"ם דרבנן </a:t>
            </a:r>
            <a:r>
              <a:rPr lang="he-IL" dirty="0" err="1"/>
              <a:t>אקילו</a:t>
            </a:r>
            <a:r>
              <a:rPr lang="he-IL" dirty="0"/>
              <a:t> בהו רבנן אבל </a:t>
            </a:r>
            <a:r>
              <a:rPr lang="he-IL" dirty="0" err="1"/>
              <a:t>לענין</a:t>
            </a:r>
            <a:r>
              <a:rPr lang="he-IL" dirty="0"/>
              <a:t> שבת </a:t>
            </a:r>
            <a:r>
              <a:rPr lang="he-IL" dirty="0" err="1"/>
              <a:t>ל"ש</a:t>
            </a:r>
            <a:r>
              <a:rPr lang="he-IL" dirty="0"/>
              <a:t> דהא חמין אמרי' במס' ע"ז דאין בהם משום בשולי עכו"ם </a:t>
            </a:r>
            <a:r>
              <a:rPr lang="he-IL" dirty="0" err="1"/>
              <a:t>והכא</a:t>
            </a:r>
            <a:r>
              <a:rPr lang="he-IL" dirty="0"/>
              <a:t> כדברי </a:t>
            </a:r>
            <a:r>
              <a:rPr lang="he-IL" dirty="0" err="1"/>
              <a:t>הכל</a:t>
            </a:r>
            <a:r>
              <a:rPr lang="he-IL" dirty="0"/>
              <a:t> משמע דמים יש בהם בישול והמבשלו חייב חטאת. </a:t>
            </a:r>
            <a:endParaRPr lang="he-IL" b="0" dirty="0">
              <a:effectLst/>
            </a:endParaRPr>
          </a:p>
        </p:txBody>
      </p:sp>
    </p:spTree>
    <p:extLst>
      <p:ext uri="{BB962C8B-B14F-4D97-AF65-F5344CB8AC3E}">
        <p14:creationId xmlns:p14="http://schemas.microsoft.com/office/powerpoint/2010/main" val="3768355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E4FCC-DA82-46A1-8801-E7F67294B792}"/>
              </a:ext>
            </a:extLst>
          </p:cNvPr>
          <p:cNvSpPr>
            <a:spLocks noGrp="1"/>
          </p:cNvSpPr>
          <p:nvPr>
            <p:ph type="title"/>
          </p:nvPr>
        </p:nvSpPr>
        <p:spPr/>
        <p:txBody>
          <a:bodyPr/>
          <a:lstStyle/>
          <a:p>
            <a:r>
              <a:rPr lang="en-US" b="1" u="sng" dirty="0"/>
              <a:t>Incorrect</a:t>
            </a:r>
            <a:r>
              <a:rPr lang="en-US" dirty="0"/>
              <a:t> parallel to </a:t>
            </a:r>
            <a:r>
              <a:rPr lang="he-IL" dirty="0"/>
              <a:t>מאכל בן </a:t>
            </a:r>
            <a:r>
              <a:rPr lang="he-IL" dirty="0" err="1"/>
              <a:t>דרוסאי</a:t>
            </a:r>
            <a:endParaRPr lang="en-IL" dirty="0"/>
          </a:p>
        </p:txBody>
      </p:sp>
      <p:graphicFrame>
        <p:nvGraphicFramePr>
          <p:cNvPr id="4" name="Content Placeholder 3">
            <a:extLst>
              <a:ext uri="{FF2B5EF4-FFF2-40B4-BE49-F238E27FC236}">
                <a16:creationId xmlns:a16="http://schemas.microsoft.com/office/drawing/2014/main" id="{32C00F72-6BA5-48AB-9CA5-A886DE51BD05}"/>
              </a:ext>
            </a:extLst>
          </p:cNvPr>
          <p:cNvGraphicFramePr>
            <a:graphicFrameLocks noGrp="1"/>
          </p:cNvGraphicFramePr>
          <p:nvPr>
            <p:ph idx="1"/>
            <p:extLst>
              <p:ext uri="{D42A27DB-BD31-4B8C-83A1-F6EECF244321}">
                <p14:modId xmlns:p14="http://schemas.microsoft.com/office/powerpoint/2010/main" val="162158717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59402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572E07A-C306-4478-A04A-85CD2C65E3BE}"/>
              </a:ext>
            </a:extLst>
          </p:cNvPr>
          <p:cNvGraphicFramePr>
            <a:graphicFrameLocks noGrp="1"/>
          </p:cNvGraphicFramePr>
          <p:nvPr>
            <p:ph idx="1"/>
            <p:extLst>
              <p:ext uri="{D42A27DB-BD31-4B8C-83A1-F6EECF244321}">
                <p14:modId xmlns:p14="http://schemas.microsoft.com/office/powerpoint/2010/main" val="3461469244"/>
              </p:ext>
            </p:extLst>
          </p:nvPr>
        </p:nvGraphicFramePr>
        <p:xfrm>
          <a:off x="838200" y="400050"/>
          <a:ext cx="10515600" cy="57769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746699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689E3-9639-4879-8CE0-958BF2562482}"/>
              </a:ext>
            </a:extLst>
          </p:cNvPr>
          <p:cNvSpPr>
            <a:spLocks noGrp="1"/>
          </p:cNvSpPr>
          <p:nvPr>
            <p:ph type="title"/>
          </p:nvPr>
        </p:nvSpPr>
        <p:spPr/>
        <p:txBody>
          <a:bodyPr/>
          <a:lstStyle/>
          <a:p>
            <a:pPr algn="r" rtl="1"/>
            <a:r>
              <a:rPr lang="he-IL" dirty="0"/>
              <a:t>בישול אחר אפייה</a:t>
            </a:r>
            <a:endParaRPr lang="en-IL" dirty="0"/>
          </a:p>
        </p:txBody>
      </p:sp>
      <p:sp>
        <p:nvSpPr>
          <p:cNvPr id="3" name="Content Placeholder 2">
            <a:extLst>
              <a:ext uri="{FF2B5EF4-FFF2-40B4-BE49-F238E27FC236}">
                <a16:creationId xmlns:a16="http://schemas.microsoft.com/office/drawing/2014/main" id="{AE79912F-E4C0-4A16-8C9E-08F1B6A25E27}"/>
              </a:ext>
            </a:extLst>
          </p:cNvPr>
          <p:cNvSpPr>
            <a:spLocks noGrp="1"/>
          </p:cNvSpPr>
          <p:nvPr>
            <p:ph idx="1"/>
          </p:nvPr>
        </p:nvSpPr>
        <p:spPr/>
        <p:txBody>
          <a:bodyPr>
            <a:normAutofit fontScale="62500" lnSpcReduction="20000"/>
          </a:bodyPr>
          <a:lstStyle/>
          <a:p>
            <a:pPr marL="0" indent="0" algn="r" rtl="1">
              <a:buNone/>
            </a:pPr>
            <a:r>
              <a:rPr lang="he-IL" dirty="0"/>
              <a:t>ספר יראים סימן רעד</a:t>
            </a:r>
          </a:p>
          <a:p>
            <a:pPr marL="0" indent="0" algn="r" rtl="1">
              <a:buNone/>
            </a:pPr>
            <a:r>
              <a:rPr lang="he-IL" dirty="0"/>
              <a:t>וכל דבר שנתבשל או נאפה כל צרכו להחזירו בכלי ראשון לחממו או </a:t>
            </a:r>
            <a:r>
              <a:rPr lang="he-IL" dirty="0" err="1"/>
              <a:t>ליתנו</a:t>
            </a:r>
            <a:r>
              <a:rPr lang="he-IL" dirty="0"/>
              <a:t> בצד האור מותר שכל דבר שנתבשל או נעשה כל צרכו אין בה משום בישול שאין בישול אחר בישול </a:t>
            </a:r>
            <a:r>
              <a:rPr lang="he-IL" b="1" u="sng" dirty="0"/>
              <a:t>אבל יש בישול אחר צלי ויש צלי אחר בישול</a:t>
            </a:r>
            <a:r>
              <a:rPr lang="he-IL" dirty="0"/>
              <a:t> </a:t>
            </a:r>
            <a:r>
              <a:rPr lang="he-IL" dirty="0" err="1"/>
              <a:t>דתניא</a:t>
            </a:r>
            <a:r>
              <a:rPr lang="he-IL" dirty="0"/>
              <a:t> בפסחים פ' כל שעה בסופו [מ"א א'] </a:t>
            </a:r>
            <a:r>
              <a:rPr lang="he-IL" dirty="0" err="1"/>
              <a:t>צלאו</a:t>
            </a:r>
            <a:r>
              <a:rPr lang="he-IL" dirty="0"/>
              <a:t> ואח"כ בשלו חייב ומתמה </a:t>
            </a:r>
            <a:r>
              <a:rPr lang="he-IL" dirty="0" err="1"/>
              <a:t>תלמודא</a:t>
            </a:r>
            <a:r>
              <a:rPr lang="he-IL" dirty="0"/>
              <a:t> </a:t>
            </a:r>
            <a:r>
              <a:rPr lang="he-IL" dirty="0" err="1"/>
              <a:t>אמאי</a:t>
            </a:r>
            <a:r>
              <a:rPr lang="he-IL" dirty="0"/>
              <a:t> הא צלי אש הוא אמר רב כהנא הא מני ר' יוסי היא </a:t>
            </a:r>
            <a:r>
              <a:rPr lang="he-IL" dirty="0" err="1"/>
              <a:t>דתניא</a:t>
            </a:r>
            <a:r>
              <a:rPr lang="he-IL" dirty="0"/>
              <a:t> </a:t>
            </a:r>
            <a:r>
              <a:rPr lang="he-IL" dirty="0" err="1"/>
              <a:t>יוצאין</a:t>
            </a:r>
            <a:r>
              <a:rPr lang="he-IL" dirty="0"/>
              <a:t> ברקיק השרוי ובמבושל שלא נימוח דברי ר"מ ר' יוסי אומר </a:t>
            </a:r>
            <a:r>
              <a:rPr lang="he-IL" dirty="0" err="1"/>
              <a:t>יוצאין</a:t>
            </a:r>
            <a:r>
              <a:rPr lang="he-IL" dirty="0"/>
              <a:t> ברקיק השרוי אבל לא במבושל אף על פי שלא נימוח פי' גבי מצה לחם כתיב ואינו נקרא לחם אלא אפוי ולא מבושל </a:t>
            </a:r>
            <a:r>
              <a:rPr lang="he-IL" b="1" u="sng" dirty="0"/>
              <a:t>וכשבשלו אחר אפייתו נקרא מבושל דיש בישול אחר אפייה הוא הדין נמי </a:t>
            </a:r>
            <a:r>
              <a:rPr lang="he-IL" b="1" u="sng" dirty="0" err="1"/>
              <a:t>צלאו</a:t>
            </a:r>
            <a:r>
              <a:rPr lang="he-IL" b="1" u="sng" dirty="0"/>
              <a:t> ואחר כן בשלו דיש בישול אחר צלי. </a:t>
            </a:r>
            <a:endParaRPr lang="he-IL" dirty="0"/>
          </a:p>
          <a:p>
            <a:pPr marL="0" indent="0" algn="r" rtl="1">
              <a:buNone/>
            </a:pPr>
            <a:br>
              <a:rPr lang="he-IL" dirty="0"/>
            </a:br>
            <a:r>
              <a:rPr lang="he-IL" dirty="0" err="1"/>
              <a:t>ראבי"ה</a:t>
            </a:r>
            <a:r>
              <a:rPr lang="he-IL" dirty="0"/>
              <a:t> חלק א - מסכת שבת סימן </a:t>
            </a:r>
            <a:r>
              <a:rPr lang="he-IL" dirty="0" err="1"/>
              <a:t>קצז</a:t>
            </a:r>
            <a:r>
              <a:rPr lang="he-IL" dirty="0"/>
              <a:t> - </a:t>
            </a:r>
            <a:r>
              <a:rPr lang="he-IL" b="1" u="sng" dirty="0"/>
              <a:t>ושמעתי מרבינו אליעזר ממיץ</a:t>
            </a:r>
            <a:r>
              <a:rPr lang="he-IL" dirty="0"/>
              <a:t>... </a:t>
            </a:r>
            <a:r>
              <a:rPr lang="he-IL" b="1" u="sng" dirty="0"/>
              <a:t>ולאו מילתא היא</a:t>
            </a:r>
            <a:r>
              <a:rPr lang="he-IL" dirty="0"/>
              <a:t>  </a:t>
            </a:r>
          </a:p>
          <a:p>
            <a:pPr marL="0" indent="0" algn="r" rtl="1">
              <a:buNone/>
            </a:pPr>
            <a:br>
              <a:rPr lang="he-IL" dirty="0"/>
            </a:br>
            <a:r>
              <a:rPr lang="he-IL" dirty="0"/>
              <a:t>ט"ז אורח חיים סימן שיח </a:t>
            </a:r>
            <a:r>
              <a:rPr lang="he-IL" dirty="0" err="1"/>
              <a:t>ס"ק</a:t>
            </a:r>
            <a:r>
              <a:rPr lang="he-IL" dirty="0"/>
              <a:t> ו </a:t>
            </a:r>
          </a:p>
          <a:p>
            <a:pPr marL="0" indent="0" algn="r" rtl="1">
              <a:buNone/>
            </a:pPr>
            <a:r>
              <a:rPr lang="he-IL" dirty="0"/>
              <a:t>(ו) (</a:t>
            </a:r>
            <a:r>
              <a:rPr lang="he-IL" dirty="0" err="1"/>
              <a:t>פמ"ג</a:t>
            </a:r>
            <a:r>
              <a:rPr lang="he-IL" dirty="0"/>
              <a:t>) אם בישלו אח"כ </a:t>
            </a:r>
            <a:r>
              <a:rPr lang="he-IL" dirty="0" err="1"/>
              <a:t>כו</a:t>
            </a:r>
            <a:r>
              <a:rPr lang="he-IL" dirty="0"/>
              <a:t>'. - זה כתב הטור בשם </a:t>
            </a:r>
            <a:r>
              <a:rPr lang="he-IL" dirty="0" err="1"/>
              <a:t>הר"א</a:t>
            </a:r>
            <a:r>
              <a:rPr lang="he-IL" dirty="0"/>
              <a:t> ממיץ </a:t>
            </a:r>
            <a:r>
              <a:rPr lang="he-IL" dirty="0" err="1"/>
              <a:t>דאע"ג</a:t>
            </a:r>
            <a:r>
              <a:rPr lang="he-IL" dirty="0"/>
              <a:t> דאין בישול אחר בישול בדבר יבש מ"מ יש בישול אחר צלי ….וכבר ביארנו טעמו בסמוך </a:t>
            </a:r>
            <a:r>
              <a:rPr lang="he-IL" dirty="0" err="1"/>
              <a:t>דבמצטמק</a:t>
            </a:r>
            <a:r>
              <a:rPr lang="he-IL" dirty="0"/>
              <a:t> ויפה לו יש בו משום בישול כיון </a:t>
            </a:r>
            <a:r>
              <a:rPr lang="he-IL" b="1" u="sng" dirty="0" err="1"/>
              <a:t>דנהנה</a:t>
            </a:r>
            <a:r>
              <a:rPr lang="he-IL" b="1" u="sng" dirty="0"/>
              <a:t> ממלאכת שבת בטעם חדש</a:t>
            </a:r>
            <a:r>
              <a:rPr lang="he-IL" dirty="0"/>
              <a:t> </a:t>
            </a:r>
            <a:r>
              <a:rPr lang="he-IL" dirty="0" err="1"/>
              <a:t>משא"כ</a:t>
            </a:r>
            <a:r>
              <a:rPr lang="he-IL" dirty="0"/>
              <a:t> במצטמק ורע לו א"כ נאמר כאן ג"כ </a:t>
            </a:r>
            <a:r>
              <a:rPr lang="he-IL" dirty="0" err="1"/>
              <a:t>סברא</a:t>
            </a:r>
            <a:r>
              <a:rPr lang="he-IL" dirty="0"/>
              <a:t> זו ….כאן </a:t>
            </a:r>
            <a:r>
              <a:rPr lang="he-IL" dirty="0" err="1"/>
              <a:t>לענין</a:t>
            </a:r>
            <a:r>
              <a:rPr lang="he-IL" dirty="0"/>
              <a:t> שבת לא מהני האי דחיה </a:t>
            </a:r>
            <a:r>
              <a:rPr lang="he-IL" dirty="0" err="1"/>
              <a:t>דכי</a:t>
            </a:r>
            <a:r>
              <a:rPr lang="he-IL" dirty="0"/>
              <a:t> נמי </a:t>
            </a:r>
            <a:r>
              <a:rPr lang="he-IL" dirty="0" err="1"/>
              <a:t>תימא</a:t>
            </a:r>
            <a:r>
              <a:rPr lang="he-IL" dirty="0"/>
              <a:t> משום </a:t>
            </a:r>
            <a:r>
              <a:rPr lang="he-IL" dirty="0" err="1"/>
              <a:t>דטעם</a:t>
            </a:r>
            <a:r>
              <a:rPr lang="he-IL" dirty="0"/>
              <a:t> מצה בעינן </a:t>
            </a:r>
            <a:r>
              <a:rPr lang="he-IL" dirty="0" err="1"/>
              <a:t>ה"נ</a:t>
            </a:r>
            <a:r>
              <a:rPr lang="he-IL" dirty="0"/>
              <a:t> </a:t>
            </a:r>
            <a:r>
              <a:rPr lang="he-IL" b="1" dirty="0" err="1"/>
              <a:t>אזלינן</a:t>
            </a:r>
            <a:r>
              <a:rPr lang="he-IL" b="1" dirty="0"/>
              <a:t> בתר טעם התבשיל וכיון </a:t>
            </a:r>
            <a:r>
              <a:rPr lang="he-IL" b="1" dirty="0" err="1"/>
              <a:t>דנשתנה</a:t>
            </a:r>
            <a:r>
              <a:rPr lang="he-IL" b="1" dirty="0"/>
              <a:t> הטעם ע"י בישול </a:t>
            </a:r>
            <a:r>
              <a:rPr lang="he-IL" b="1" dirty="0" err="1"/>
              <a:t>אמרינן</a:t>
            </a:r>
            <a:r>
              <a:rPr lang="he-IL" b="1" dirty="0"/>
              <a:t> </a:t>
            </a:r>
            <a:r>
              <a:rPr lang="he-IL" b="1" dirty="0" err="1"/>
              <a:t>דנתכוין</a:t>
            </a:r>
            <a:r>
              <a:rPr lang="he-IL" b="1" dirty="0"/>
              <a:t> לזה בשבת ולא עדיף מן מצטמק ויפה לו דיש משום בישול אפי' אחר בישול כ"ש אחר אפיה….</a:t>
            </a:r>
            <a:r>
              <a:rPr lang="he-IL" dirty="0"/>
              <a:t> </a:t>
            </a:r>
            <a:endParaRPr lang="en-IL" dirty="0"/>
          </a:p>
        </p:txBody>
      </p:sp>
    </p:spTree>
    <p:extLst>
      <p:ext uri="{BB962C8B-B14F-4D97-AF65-F5344CB8AC3E}">
        <p14:creationId xmlns:p14="http://schemas.microsoft.com/office/powerpoint/2010/main" val="11057809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572E07A-C306-4478-A04A-85CD2C65E3BE}"/>
              </a:ext>
            </a:extLst>
          </p:cNvPr>
          <p:cNvGraphicFramePr>
            <a:graphicFrameLocks noGrp="1"/>
          </p:cNvGraphicFramePr>
          <p:nvPr>
            <p:ph idx="1"/>
            <p:extLst>
              <p:ext uri="{D42A27DB-BD31-4B8C-83A1-F6EECF244321}">
                <p14:modId xmlns:p14="http://schemas.microsoft.com/office/powerpoint/2010/main" val="898708849"/>
              </p:ext>
            </p:extLst>
          </p:nvPr>
        </p:nvGraphicFramePr>
        <p:xfrm>
          <a:off x="838200" y="400050"/>
          <a:ext cx="10515600" cy="57769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8525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0C673-7D10-476C-B099-1DFF26DFBE4B}"/>
              </a:ext>
            </a:extLst>
          </p:cNvPr>
          <p:cNvSpPr>
            <a:spLocks noGrp="1"/>
          </p:cNvSpPr>
          <p:nvPr>
            <p:ph type="title"/>
          </p:nvPr>
        </p:nvSpPr>
        <p:spPr/>
        <p:txBody>
          <a:bodyPr/>
          <a:lstStyle/>
          <a:p>
            <a:pPr algn="r" rtl="1"/>
            <a:r>
              <a:rPr lang="he-IL" dirty="0"/>
              <a:t>בישול אחר בישול בדבר לח</a:t>
            </a:r>
            <a:endParaRPr lang="en-IL" dirty="0"/>
          </a:p>
        </p:txBody>
      </p:sp>
      <p:sp>
        <p:nvSpPr>
          <p:cNvPr id="3" name="Content Placeholder 2">
            <a:extLst>
              <a:ext uri="{FF2B5EF4-FFF2-40B4-BE49-F238E27FC236}">
                <a16:creationId xmlns:a16="http://schemas.microsoft.com/office/drawing/2014/main" id="{0F6457C4-0B0F-46E4-8C22-E104EF1088AC}"/>
              </a:ext>
            </a:extLst>
          </p:cNvPr>
          <p:cNvSpPr>
            <a:spLocks noGrp="1"/>
          </p:cNvSpPr>
          <p:nvPr>
            <p:ph idx="1"/>
          </p:nvPr>
        </p:nvSpPr>
        <p:spPr/>
        <p:txBody>
          <a:bodyPr>
            <a:normAutofit/>
          </a:bodyPr>
          <a:lstStyle/>
          <a:p>
            <a:pPr marL="0" indent="0" algn="r" rtl="1">
              <a:buNone/>
            </a:pPr>
            <a:r>
              <a:rPr lang="he-IL" dirty="0" err="1"/>
              <a:t>רא"ש</a:t>
            </a:r>
            <a:r>
              <a:rPr lang="he-IL" dirty="0"/>
              <a:t> מסכת שבת פרק ג סימן יא </a:t>
            </a:r>
            <a:endParaRPr lang="he-IL" b="0" dirty="0">
              <a:effectLst/>
            </a:endParaRPr>
          </a:p>
          <a:p>
            <a:pPr marL="0" indent="0" algn="r" rtl="1">
              <a:buNone/>
            </a:pPr>
            <a:r>
              <a:rPr lang="he-IL" dirty="0"/>
              <a:t>יא ורש"י פירש לעיל גזירה שמא ירתיח קדירה </a:t>
            </a:r>
            <a:r>
              <a:rPr lang="he-IL" dirty="0" err="1"/>
              <a:t>שנצטננה</a:t>
            </a:r>
            <a:r>
              <a:rPr lang="he-IL" dirty="0"/>
              <a:t>...</a:t>
            </a:r>
            <a:r>
              <a:rPr lang="he-IL" b="1" u="sng" dirty="0"/>
              <a:t> למדנו שאף בתבשיל שנתבשל ונצטנן שייך ביה בישול כיון שיש בו משקה</a:t>
            </a:r>
            <a:r>
              <a:rPr lang="he-IL" dirty="0"/>
              <a:t> והא </a:t>
            </a:r>
            <a:r>
              <a:rPr lang="he-IL" dirty="0" err="1"/>
              <a:t>דאמרינן</a:t>
            </a:r>
            <a:r>
              <a:rPr lang="he-IL" dirty="0"/>
              <a:t> כל שבא בחמין לפני השבת </a:t>
            </a:r>
            <a:r>
              <a:rPr lang="he-IL" dirty="0" err="1"/>
              <a:t>שורין</a:t>
            </a:r>
            <a:r>
              <a:rPr lang="he-IL" dirty="0"/>
              <a:t> אותו בחמין בשבת היינו דבר יבש כגון </a:t>
            </a:r>
            <a:r>
              <a:rPr lang="he-IL" dirty="0" err="1"/>
              <a:t>תרנגולתא</a:t>
            </a:r>
            <a:r>
              <a:rPr lang="he-IL" dirty="0"/>
              <a:t> ... </a:t>
            </a:r>
            <a:r>
              <a:rPr lang="he-IL" dirty="0" err="1"/>
              <a:t>אלמא</a:t>
            </a:r>
            <a:r>
              <a:rPr lang="he-IL" dirty="0"/>
              <a:t> יש בישול אחר בישול ואף על פי שהרתיח... ואיכא </a:t>
            </a:r>
            <a:r>
              <a:rPr lang="he-IL" dirty="0" err="1"/>
              <a:t>למידחי</a:t>
            </a:r>
            <a:r>
              <a:rPr lang="he-IL" dirty="0"/>
              <a:t> </a:t>
            </a:r>
            <a:r>
              <a:rPr lang="he-IL" dirty="0" err="1"/>
              <a:t>דעד</a:t>
            </a:r>
            <a:r>
              <a:rPr lang="he-IL" dirty="0"/>
              <a:t> שלא נתבשל כמאכל בן </a:t>
            </a:r>
            <a:r>
              <a:rPr lang="he-IL" dirty="0" err="1"/>
              <a:t>דרוסאי</a:t>
            </a:r>
            <a:r>
              <a:rPr lang="he-IL" dirty="0"/>
              <a:t> כל המקרב בישולו חייב ואחר שנתבשל כמאכל בן </a:t>
            </a:r>
            <a:r>
              <a:rPr lang="he-IL" dirty="0" err="1"/>
              <a:t>דרוסאי</a:t>
            </a:r>
            <a:r>
              <a:rPr lang="he-IL" dirty="0"/>
              <a:t> אפשר דאין בישול אחר בישול ומסתברא </a:t>
            </a:r>
            <a:r>
              <a:rPr lang="he-IL" dirty="0" err="1"/>
              <a:t>דעד</a:t>
            </a:r>
            <a:r>
              <a:rPr lang="he-IL" dirty="0"/>
              <a:t> שלא הגיע למאכל בן </a:t>
            </a:r>
            <a:r>
              <a:rPr lang="he-IL" dirty="0" err="1"/>
              <a:t>דרוסאי</a:t>
            </a:r>
            <a:r>
              <a:rPr lang="he-IL" dirty="0"/>
              <a:t> כל המקרב בישולו חייב ואחר שהגיע למאכל בן </a:t>
            </a:r>
            <a:r>
              <a:rPr lang="he-IL" dirty="0" err="1"/>
              <a:t>דרוסאי</a:t>
            </a:r>
            <a:r>
              <a:rPr lang="he-IL" dirty="0"/>
              <a:t> אם נצטנן והרתיחו חייב</a:t>
            </a:r>
            <a:endParaRPr lang="he-IL" b="0" dirty="0">
              <a:effectLst/>
            </a:endParaRPr>
          </a:p>
        </p:txBody>
      </p:sp>
    </p:spTree>
    <p:extLst>
      <p:ext uri="{BB962C8B-B14F-4D97-AF65-F5344CB8AC3E}">
        <p14:creationId xmlns:p14="http://schemas.microsoft.com/office/powerpoint/2010/main" val="1290501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8C676-7B09-4FE8-8D6A-1BA3ED430C79}"/>
              </a:ext>
            </a:extLst>
          </p:cNvPr>
          <p:cNvSpPr>
            <a:spLocks noGrp="1"/>
          </p:cNvSpPr>
          <p:nvPr>
            <p:ph type="title"/>
          </p:nvPr>
        </p:nvSpPr>
        <p:spPr/>
        <p:txBody>
          <a:bodyPr/>
          <a:lstStyle/>
          <a:p>
            <a:pPr algn="r" rtl="1"/>
            <a:r>
              <a:rPr lang="he-IL" dirty="0"/>
              <a:t>מקורו במשכן</a:t>
            </a:r>
            <a:endParaRPr lang="en-IL" dirty="0"/>
          </a:p>
        </p:txBody>
      </p:sp>
      <p:graphicFrame>
        <p:nvGraphicFramePr>
          <p:cNvPr id="4" name="Content Placeholder 3">
            <a:extLst>
              <a:ext uri="{FF2B5EF4-FFF2-40B4-BE49-F238E27FC236}">
                <a16:creationId xmlns:a16="http://schemas.microsoft.com/office/drawing/2014/main" id="{655D2275-01FC-4AB3-AAAC-7A21FD65EAEB}"/>
              </a:ext>
            </a:extLst>
          </p:cNvPr>
          <p:cNvGraphicFramePr>
            <a:graphicFrameLocks noGrp="1"/>
          </p:cNvGraphicFramePr>
          <p:nvPr>
            <p:ph idx="1"/>
            <p:extLst>
              <p:ext uri="{D42A27DB-BD31-4B8C-83A1-F6EECF244321}">
                <p14:modId xmlns:p14="http://schemas.microsoft.com/office/powerpoint/2010/main" val="340640951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64751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7CDAC-7098-45C9-B41D-45A4088CABF1}"/>
              </a:ext>
            </a:extLst>
          </p:cNvPr>
          <p:cNvSpPr>
            <a:spLocks noGrp="1"/>
          </p:cNvSpPr>
          <p:nvPr>
            <p:ph type="title"/>
          </p:nvPr>
        </p:nvSpPr>
        <p:spPr/>
        <p:txBody>
          <a:bodyPr/>
          <a:lstStyle/>
          <a:p>
            <a:pPr algn="r" rtl="1"/>
            <a:r>
              <a:rPr lang="he-IL" dirty="0"/>
              <a:t>אין בישול אחר בישול אפילו בדבר לח</a:t>
            </a:r>
            <a:endParaRPr lang="en-IL" dirty="0"/>
          </a:p>
        </p:txBody>
      </p:sp>
      <p:sp>
        <p:nvSpPr>
          <p:cNvPr id="3" name="Content Placeholder 2">
            <a:extLst>
              <a:ext uri="{FF2B5EF4-FFF2-40B4-BE49-F238E27FC236}">
                <a16:creationId xmlns:a16="http://schemas.microsoft.com/office/drawing/2014/main" id="{1F1628F2-4C21-4B38-A96F-26891F066F59}"/>
              </a:ext>
            </a:extLst>
          </p:cNvPr>
          <p:cNvSpPr>
            <a:spLocks noGrp="1"/>
          </p:cNvSpPr>
          <p:nvPr>
            <p:ph idx="1"/>
          </p:nvPr>
        </p:nvSpPr>
        <p:spPr/>
        <p:txBody>
          <a:bodyPr>
            <a:normAutofit lnSpcReduction="10000"/>
          </a:bodyPr>
          <a:lstStyle/>
          <a:p>
            <a:pPr marL="0" indent="0" algn="r" rtl="1">
              <a:buNone/>
            </a:pPr>
            <a:r>
              <a:rPr lang="he-IL" dirty="0" err="1"/>
              <a:t>הר"ן</a:t>
            </a:r>
            <a:r>
              <a:rPr lang="he-IL" dirty="0"/>
              <a:t> על </a:t>
            </a:r>
            <a:r>
              <a:rPr lang="he-IL" dirty="0" err="1"/>
              <a:t>הרי"ף</a:t>
            </a:r>
            <a:r>
              <a:rPr lang="he-IL" dirty="0"/>
              <a:t> מסכת שבת דף </a:t>
            </a:r>
            <a:r>
              <a:rPr lang="he-IL" dirty="0" err="1"/>
              <a:t>כב</a:t>
            </a:r>
            <a:r>
              <a:rPr lang="he-IL" dirty="0"/>
              <a:t> עמוד א </a:t>
            </a:r>
            <a:endParaRPr lang="he-IL" b="0" dirty="0">
              <a:effectLst/>
            </a:endParaRPr>
          </a:p>
          <a:p>
            <a:pPr marL="0" indent="0" algn="r">
              <a:buNone/>
            </a:pPr>
            <a:r>
              <a:rPr lang="he-IL" b="1" dirty="0"/>
              <a:t>והרב ר' יונה</a:t>
            </a:r>
            <a:r>
              <a:rPr lang="he-IL" dirty="0"/>
              <a:t> ז"ל כתב בלשון הזה ומכשלה גדולה תחת יד קצת העם </a:t>
            </a:r>
            <a:r>
              <a:rPr lang="he-IL" dirty="0" err="1"/>
              <a:t>שטומנין</a:t>
            </a:r>
            <a:r>
              <a:rPr lang="he-IL" dirty="0"/>
              <a:t> קומקום של מים חמין ליתן לתוך הקדרה בשבת כשהתבשיל מצטמק ופעמים שהאחד אין יד סולדת בו והאחר יד סולדת בו ומתבשל זה בזה ונמצאו </a:t>
            </a:r>
            <a:r>
              <a:rPr lang="he-IL" dirty="0" err="1"/>
              <a:t>מבשלין</a:t>
            </a:r>
            <a:r>
              <a:rPr lang="he-IL" dirty="0"/>
              <a:t> בשבת ואפילו אם שניהם יד סולדת בהם איכא מאן </a:t>
            </a:r>
            <a:r>
              <a:rPr lang="he-IL" dirty="0" err="1"/>
              <a:t>דאמר</a:t>
            </a:r>
            <a:r>
              <a:rPr lang="he-IL" dirty="0"/>
              <a:t> בירושלמי עירוי אינה ככלי ראשון </a:t>
            </a:r>
            <a:r>
              <a:rPr lang="he-IL" dirty="0" err="1"/>
              <a:t>וכשמערין</a:t>
            </a:r>
            <a:r>
              <a:rPr lang="he-IL" dirty="0"/>
              <a:t> המים לאלתר שיצאו מן הכלי אף על פי שהן רותחין פסק </a:t>
            </a:r>
            <a:r>
              <a:rPr lang="he-IL" dirty="0" err="1"/>
              <a:t>כח</a:t>
            </a:r>
            <a:r>
              <a:rPr lang="he-IL" dirty="0"/>
              <a:t> רתיחתן מלבשל כדין כלי שני שאינו מבשל </a:t>
            </a:r>
            <a:r>
              <a:rPr lang="he-IL" dirty="0" err="1"/>
              <a:t>ומתבשלין</a:t>
            </a:r>
            <a:r>
              <a:rPr lang="he-IL" dirty="0"/>
              <a:t> בתוך כלי ראשון ומים </a:t>
            </a:r>
            <a:r>
              <a:rPr lang="he-IL" dirty="0" err="1"/>
              <a:t>מבושלין</a:t>
            </a:r>
            <a:r>
              <a:rPr lang="he-IL" dirty="0"/>
              <a:t> אם פסקה רתיחתן יש בהן משום בישול אלו דבריו ז"ל </a:t>
            </a:r>
            <a:r>
              <a:rPr lang="he-IL" b="1" dirty="0"/>
              <a:t>ולא ידעתי מנין לו</a:t>
            </a:r>
            <a:r>
              <a:rPr lang="he-IL" dirty="0"/>
              <a:t> שהרי כל שבא בחמין מלפני השבת </a:t>
            </a:r>
            <a:r>
              <a:rPr lang="he-IL" dirty="0" err="1"/>
              <a:t>שורין</a:t>
            </a:r>
            <a:r>
              <a:rPr lang="he-IL" dirty="0"/>
              <a:t> אותו בחמין בשבת אף על פי שהוא צונן גמור ולא ידעתי הפרש בין מים </a:t>
            </a:r>
            <a:r>
              <a:rPr lang="he-IL" dirty="0" err="1"/>
              <a:t>מבושלין</a:t>
            </a:r>
            <a:r>
              <a:rPr lang="he-IL" dirty="0"/>
              <a:t> למבושל אחר וצריך עיון ובדיקה:</a:t>
            </a:r>
            <a:endParaRPr lang="en-IL" dirty="0"/>
          </a:p>
        </p:txBody>
      </p:sp>
    </p:spTree>
    <p:extLst>
      <p:ext uri="{BB962C8B-B14F-4D97-AF65-F5344CB8AC3E}">
        <p14:creationId xmlns:p14="http://schemas.microsoft.com/office/powerpoint/2010/main" val="12170167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E71FC-E008-4D1A-8CBC-A523DD764446}"/>
              </a:ext>
            </a:extLst>
          </p:cNvPr>
          <p:cNvSpPr>
            <a:spLocks noGrp="1"/>
          </p:cNvSpPr>
          <p:nvPr>
            <p:ph type="title"/>
          </p:nvPr>
        </p:nvSpPr>
        <p:spPr/>
        <p:txBody>
          <a:bodyPr/>
          <a:lstStyle/>
          <a:p>
            <a:pPr algn="r" rtl="1"/>
            <a:r>
              <a:rPr lang="he-IL" dirty="0"/>
              <a:t>רק אם נצטנן לגמרי</a:t>
            </a:r>
            <a:endParaRPr lang="en-IL" dirty="0"/>
          </a:p>
        </p:txBody>
      </p:sp>
      <p:sp>
        <p:nvSpPr>
          <p:cNvPr id="3" name="Content Placeholder 2">
            <a:extLst>
              <a:ext uri="{FF2B5EF4-FFF2-40B4-BE49-F238E27FC236}">
                <a16:creationId xmlns:a16="http://schemas.microsoft.com/office/drawing/2014/main" id="{AD15764F-C130-4F52-BD60-2545F6DAD920}"/>
              </a:ext>
            </a:extLst>
          </p:cNvPr>
          <p:cNvSpPr>
            <a:spLocks noGrp="1"/>
          </p:cNvSpPr>
          <p:nvPr>
            <p:ph idx="1"/>
          </p:nvPr>
        </p:nvSpPr>
        <p:spPr/>
        <p:txBody>
          <a:bodyPr>
            <a:normAutofit/>
          </a:bodyPr>
          <a:lstStyle/>
          <a:p>
            <a:pPr marL="0" indent="0" algn="r" rtl="1">
              <a:buNone/>
            </a:pPr>
            <a:r>
              <a:rPr lang="he-IL" dirty="0"/>
              <a:t>שולחן ערוך אורח חיים הלכות שבת סימן שיח סעיף ד</a:t>
            </a:r>
            <a:endParaRPr lang="he-IL" b="0" dirty="0">
              <a:effectLst/>
            </a:endParaRPr>
          </a:p>
          <a:p>
            <a:pPr marL="0" indent="0" algn="r" rtl="1">
              <a:buNone/>
            </a:pPr>
            <a:r>
              <a:rPr lang="he-IL" dirty="0"/>
              <a:t> </a:t>
            </a:r>
            <a:r>
              <a:rPr lang="he-IL" b="1" dirty="0"/>
              <a:t>תבשיל שנתבשל כל צרכו, יש בו משום בישול אם נצטנן</a:t>
            </a:r>
            <a:r>
              <a:rPr lang="he-IL" dirty="0"/>
              <a:t>. …</a:t>
            </a:r>
            <a:endParaRPr lang="he-IL" b="0" dirty="0">
              <a:effectLst/>
            </a:endParaRPr>
          </a:p>
          <a:p>
            <a:pPr marL="0" indent="0" algn="r" rtl="1">
              <a:buNone/>
            </a:pPr>
            <a:br>
              <a:rPr lang="he-IL" b="0" dirty="0">
                <a:effectLst/>
              </a:rPr>
            </a:br>
            <a:r>
              <a:rPr lang="he-IL" dirty="0"/>
              <a:t>שולחן ערוך אורח חיים הלכות שבת סימן שיח סעיף טו</a:t>
            </a:r>
            <a:endParaRPr lang="he-IL" b="0" dirty="0">
              <a:effectLst/>
            </a:endParaRPr>
          </a:p>
          <a:p>
            <a:pPr marL="0" indent="0" algn="r">
              <a:buNone/>
            </a:pPr>
            <a:r>
              <a:rPr lang="he-IL" dirty="0"/>
              <a:t> דבר שנתבשל </a:t>
            </a:r>
            <a:r>
              <a:rPr lang="he-IL" dirty="0" err="1"/>
              <a:t>כ"צ</a:t>
            </a:r>
            <a:r>
              <a:rPr lang="he-IL" dirty="0"/>
              <a:t> והוא יבש שאין בו מרק, מותר להניחו כנגד המדורה אפי' במקום שהיד סולדת בו. </a:t>
            </a:r>
            <a:r>
              <a:rPr lang="he-IL" b="1" u="sng" dirty="0"/>
              <a:t>הגה</a:t>
            </a:r>
            <a:r>
              <a:rPr lang="he-IL" dirty="0"/>
              <a:t>: ואפי' נצטנן כבר. </a:t>
            </a:r>
            <a:r>
              <a:rPr lang="he-IL" b="1" dirty="0"/>
              <a:t>אבל אם הוא רותח, אפילו בדבר שיש בו מרק, מותר</a:t>
            </a:r>
            <a:r>
              <a:rPr lang="he-IL" dirty="0"/>
              <a:t>. ויש </a:t>
            </a:r>
            <a:r>
              <a:rPr lang="he-IL" dirty="0" err="1"/>
              <a:t>מקילין</a:t>
            </a:r>
            <a:r>
              <a:rPr lang="he-IL" dirty="0"/>
              <a:t> לומר דכל שאין נותנו ע"ג האש או הכירה ממש רק סמוך לו, אפילו נצטנן, מותר (המגיד פרק כ"ו). </a:t>
            </a:r>
            <a:r>
              <a:rPr lang="he-IL" b="1" u="sng" dirty="0"/>
              <a:t>ונהגו להקל בזה אם לא נצטנן לגמרי</a:t>
            </a:r>
            <a:r>
              <a:rPr lang="he-IL" dirty="0"/>
              <a:t>, וכמו שכתבתי לעיל סי' רנ"ג. </a:t>
            </a:r>
            <a:endParaRPr lang="en-IL" dirty="0"/>
          </a:p>
        </p:txBody>
      </p:sp>
    </p:spTree>
    <p:extLst>
      <p:ext uri="{BB962C8B-B14F-4D97-AF65-F5344CB8AC3E}">
        <p14:creationId xmlns:p14="http://schemas.microsoft.com/office/powerpoint/2010/main" val="3962703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B9CF5D8-F4DC-4A3E-8CB5-FCBA9FC5772C}"/>
              </a:ext>
            </a:extLst>
          </p:cNvPr>
          <p:cNvGraphicFramePr>
            <a:graphicFrameLocks noGrp="1"/>
          </p:cNvGraphicFramePr>
          <p:nvPr>
            <p:ph idx="1"/>
            <p:extLst>
              <p:ext uri="{D42A27DB-BD31-4B8C-83A1-F6EECF244321}">
                <p14:modId xmlns:p14="http://schemas.microsoft.com/office/powerpoint/2010/main" val="655307917"/>
              </p:ext>
            </p:extLst>
          </p:nvPr>
        </p:nvGraphicFramePr>
        <p:xfrm>
          <a:off x="838200" y="442913"/>
          <a:ext cx="10872788" cy="57340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9978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AED58-4126-4F89-B9DF-2410C6D587E2}"/>
              </a:ext>
            </a:extLst>
          </p:cNvPr>
          <p:cNvSpPr>
            <a:spLocks noGrp="1"/>
          </p:cNvSpPr>
          <p:nvPr>
            <p:ph type="title"/>
          </p:nvPr>
        </p:nvSpPr>
        <p:spPr/>
        <p:txBody>
          <a:bodyPr/>
          <a:lstStyle/>
          <a:p>
            <a:pPr algn="r" rtl="1"/>
            <a:r>
              <a:rPr lang="he-IL" dirty="0"/>
              <a:t>בישול בחמה</a:t>
            </a:r>
            <a:endParaRPr lang="en-IL" dirty="0"/>
          </a:p>
        </p:txBody>
      </p:sp>
      <p:sp>
        <p:nvSpPr>
          <p:cNvPr id="3" name="Content Placeholder 2">
            <a:extLst>
              <a:ext uri="{FF2B5EF4-FFF2-40B4-BE49-F238E27FC236}">
                <a16:creationId xmlns:a16="http://schemas.microsoft.com/office/drawing/2014/main" id="{76282FDF-8434-427D-BDFE-3260A9D7D571}"/>
              </a:ext>
            </a:extLst>
          </p:cNvPr>
          <p:cNvSpPr>
            <a:spLocks noGrp="1"/>
          </p:cNvSpPr>
          <p:nvPr>
            <p:ph idx="1"/>
          </p:nvPr>
        </p:nvSpPr>
        <p:spPr/>
        <p:txBody>
          <a:bodyPr/>
          <a:lstStyle/>
          <a:p>
            <a:pPr marL="0" indent="0" algn="r" rtl="1">
              <a:buNone/>
            </a:pPr>
            <a:r>
              <a:rPr lang="he-IL" dirty="0"/>
              <a:t>שבת לט עמוד א</a:t>
            </a:r>
          </a:p>
          <a:p>
            <a:pPr marL="0" indent="0" algn="r" rtl="1">
              <a:buNone/>
            </a:pPr>
            <a:r>
              <a:rPr lang="he-IL" dirty="0"/>
              <a:t>אמר רב נחמן: </a:t>
            </a:r>
            <a:r>
              <a:rPr lang="he-IL" b="1" dirty="0"/>
              <a:t>בחמה - </a:t>
            </a:r>
            <a:r>
              <a:rPr lang="he-IL" b="1" dirty="0" err="1"/>
              <a:t>דכוליה</a:t>
            </a:r>
            <a:r>
              <a:rPr lang="he-IL" b="1" dirty="0"/>
              <a:t> עלמא לא פליגי </a:t>
            </a:r>
            <a:r>
              <a:rPr lang="he-IL" b="1" dirty="0" err="1"/>
              <a:t>דשרי</a:t>
            </a:r>
            <a:r>
              <a:rPr lang="he-IL" dirty="0"/>
              <a:t>, בתולדות האור - </a:t>
            </a:r>
            <a:r>
              <a:rPr lang="he-IL" dirty="0" err="1"/>
              <a:t>כוליה</a:t>
            </a:r>
            <a:r>
              <a:rPr lang="he-IL" dirty="0"/>
              <a:t> עלמא לא פליגי </a:t>
            </a:r>
            <a:r>
              <a:rPr lang="he-IL" dirty="0" err="1"/>
              <a:t>דאסיר</a:t>
            </a:r>
            <a:r>
              <a:rPr lang="he-IL" dirty="0"/>
              <a:t>, כי פליגי - בתולדות החמה; מר סבר: </a:t>
            </a:r>
            <a:r>
              <a:rPr lang="he-IL" dirty="0" err="1"/>
              <a:t>גזרינן</a:t>
            </a:r>
            <a:r>
              <a:rPr lang="he-IL" dirty="0"/>
              <a:t> תולדות החמה אטו תולדות האור, ומר סבר: לא </a:t>
            </a:r>
            <a:r>
              <a:rPr lang="he-IL" dirty="0" err="1"/>
              <a:t>גזרינן</a:t>
            </a:r>
            <a:r>
              <a:rPr lang="he-IL" dirty="0"/>
              <a:t>. </a:t>
            </a:r>
          </a:p>
          <a:p>
            <a:pPr marL="0" indent="0" algn="r" rtl="1">
              <a:buNone/>
            </a:pPr>
            <a:endParaRPr lang="he-IL" dirty="0"/>
          </a:p>
          <a:p>
            <a:pPr marL="0" indent="0" algn="r" rtl="1">
              <a:buNone/>
            </a:pPr>
            <a:r>
              <a:rPr lang="he-IL" dirty="0"/>
              <a:t>רש"י</a:t>
            </a:r>
          </a:p>
          <a:p>
            <a:pPr marL="0" indent="0" algn="r" rtl="1">
              <a:buNone/>
            </a:pPr>
            <a:r>
              <a:rPr lang="he-IL" dirty="0" err="1"/>
              <a:t>דשרי</a:t>
            </a:r>
            <a:r>
              <a:rPr lang="he-IL" dirty="0"/>
              <a:t> -</a:t>
            </a:r>
            <a:r>
              <a:rPr lang="he-IL" b="1" dirty="0"/>
              <a:t> דאין דרך בישולו בכך</a:t>
            </a:r>
            <a:r>
              <a:rPr lang="he-IL" dirty="0"/>
              <a:t>, וחמה באור לא </a:t>
            </a:r>
            <a:r>
              <a:rPr lang="he-IL" dirty="0" err="1"/>
              <a:t>מיחלפא</a:t>
            </a:r>
            <a:r>
              <a:rPr lang="he-IL" dirty="0"/>
              <a:t> </a:t>
            </a:r>
            <a:r>
              <a:rPr lang="he-IL" dirty="0" err="1"/>
              <a:t>דליגזר</a:t>
            </a:r>
            <a:r>
              <a:rPr lang="he-IL" dirty="0"/>
              <a:t> הא אטו הא.</a:t>
            </a:r>
            <a:endParaRPr lang="he-IL" b="0" dirty="0">
              <a:effectLst/>
            </a:endParaRPr>
          </a:p>
        </p:txBody>
      </p:sp>
    </p:spTree>
    <p:extLst>
      <p:ext uri="{BB962C8B-B14F-4D97-AF65-F5344CB8AC3E}">
        <p14:creationId xmlns:p14="http://schemas.microsoft.com/office/powerpoint/2010/main" val="954546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BE0A1-B7AE-4E27-848C-46EA25EF3A65}"/>
              </a:ext>
            </a:extLst>
          </p:cNvPr>
          <p:cNvSpPr>
            <a:spLocks noGrp="1"/>
          </p:cNvSpPr>
          <p:nvPr>
            <p:ph type="title"/>
          </p:nvPr>
        </p:nvSpPr>
        <p:spPr/>
        <p:txBody>
          <a:bodyPr/>
          <a:lstStyle/>
          <a:p>
            <a:pPr algn="r" rtl="1"/>
            <a:r>
              <a:rPr lang="he-IL" dirty="0"/>
              <a:t>בישול בחמה לאו בישול- משום שינוי במעשה בישול</a:t>
            </a:r>
            <a:endParaRPr lang="en-IL" dirty="0"/>
          </a:p>
        </p:txBody>
      </p:sp>
      <p:sp>
        <p:nvSpPr>
          <p:cNvPr id="3" name="Content Placeholder 2">
            <a:extLst>
              <a:ext uri="{FF2B5EF4-FFF2-40B4-BE49-F238E27FC236}">
                <a16:creationId xmlns:a16="http://schemas.microsoft.com/office/drawing/2014/main" id="{44E26A18-8C6D-422E-B7AA-DE6778C4AAF9}"/>
              </a:ext>
            </a:extLst>
          </p:cNvPr>
          <p:cNvSpPr>
            <a:spLocks noGrp="1"/>
          </p:cNvSpPr>
          <p:nvPr>
            <p:ph idx="1"/>
          </p:nvPr>
        </p:nvSpPr>
        <p:spPr/>
        <p:txBody>
          <a:bodyPr>
            <a:normAutofit fontScale="92500" lnSpcReduction="20000"/>
          </a:bodyPr>
          <a:lstStyle/>
          <a:p>
            <a:pPr marL="0" indent="0" algn="r" rtl="1">
              <a:buNone/>
            </a:pPr>
            <a:r>
              <a:rPr lang="he-IL" dirty="0"/>
              <a:t>שו"ת אגרות משה אורח חיים חלק ג סימן נב </a:t>
            </a:r>
            <a:endParaRPr lang="he-IL" b="0" dirty="0">
              <a:effectLst/>
            </a:endParaRPr>
          </a:p>
          <a:p>
            <a:pPr marL="0" indent="0" algn="r" rtl="1">
              <a:buNone/>
            </a:pPr>
            <a:r>
              <a:rPr lang="he-IL" dirty="0"/>
              <a:t>הנה בדבר בשול בחמה </a:t>
            </a:r>
            <a:r>
              <a:rPr lang="he-IL" dirty="0" err="1"/>
              <a:t>דליכא</a:t>
            </a:r>
            <a:r>
              <a:rPr lang="he-IL" dirty="0"/>
              <a:t> איסור בשבת </a:t>
            </a:r>
            <a:r>
              <a:rPr lang="he-IL" dirty="0" err="1"/>
              <a:t>שפרש"י</a:t>
            </a:r>
            <a:r>
              <a:rPr lang="he-IL" dirty="0"/>
              <a:t> בשבת דף ל"ט וכן </a:t>
            </a:r>
            <a:r>
              <a:rPr lang="he-IL" dirty="0" err="1"/>
              <a:t>הר"ן</a:t>
            </a:r>
            <a:r>
              <a:rPr lang="he-IL" dirty="0"/>
              <a:t> מטעם דאין דרך בשול בכך, הוא פשוט משום </a:t>
            </a:r>
            <a:r>
              <a:rPr lang="he-IL" dirty="0" err="1"/>
              <a:t>דנהי</a:t>
            </a:r>
            <a:r>
              <a:rPr lang="he-IL" dirty="0"/>
              <a:t> </a:t>
            </a:r>
            <a:r>
              <a:rPr lang="he-IL" dirty="0" err="1"/>
              <a:t>שהבשול</a:t>
            </a:r>
            <a:r>
              <a:rPr lang="he-IL" dirty="0"/>
              <a:t> שהיה במשכן היה באש מ"מ היה שייך </a:t>
            </a:r>
            <a:r>
              <a:rPr lang="he-IL" dirty="0" err="1"/>
              <a:t>למילף</a:t>
            </a:r>
            <a:r>
              <a:rPr lang="he-IL" dirty="0"/>
              <a:t> גם בשול ע"י חמה להיות תולדה, דהא מכל האבות מלאכות שהיו במשכן הרי למדין לחייב גם כל הדומה </a:t>
            </a:r>
            <a:r>
              <a:rPr lang="he-IL" dirty="0" err="1"/>
              <a:t>להאבות</a:t>
            </a:r>
            <a:r>
              <a:rPr lang="he-IL" dirty="0"/>
              <a:t> באותו החיוב ממש ונקראו תולדות, שלכן הוצרך רש"י לפרש שאין למדין בשול ע"י חמה מבשול ע"י האש שהיה במשכן </a:t>
            </a:r>
            <a:r>
              <a:rPr lang="he-IL" b="1" dirty="0"/>
              <a:t>משום שאין דרך בשול בכך</a:t>
            </a:r>
            <a:r>
              <a:rPr lang="he-IL" dirty="0"/>
              <a:t>. ואין הכוונה דאין דרך בשול בכך כהא </a:t>
            </a:r>
            <a:r>
              <a:rPr lang="he-IL" dirty="0" err="1"/>
              <a:t>דעושה</a:t>
            </a:r>
            <a:r>
              <a:rPr lang="he-IL" dirty="0"/>
              <a:t> מלאכה כלאחר ידו ושאר שנויים שפטור כדאיתא /בשבת/ בדף צ"ב בהוצאה וה"ה בכל מלאכה שצריך לעשותה כדרך </a:t>
            </a:r>
            <a:r>
              <a:rPr lang="he-IL" dirty="0" err="1"/>
              <a:t>שעושין</a:t>
            </a:r>
            <a:r>
              <a:rPr lang="he-IL" dirty="0"/>
              <a:t> בנ"א מלאכה זו </a:t>
            </a:r>
            <a:r>
              <a:rPr lang="he-IL" dirty="0" err="1"/>
              <a:t>כדאשכחן</a:t>
            </a:r>
            <a:r>
              <a:rPr lang="he-IL" dirty="0"/>
              <a:t> בכמה </a:t>
            </a:r>
            <a:r>
              <a:rPr lang="he-IL" dirty="0" err="1"/>
              <a:t>דוכתי</a:t>
            </a:r>
            <a:r>
              <a:rPr lang="he-IL" dirty="0"/>
              <a:t>. דהא </a:t>
            </a:r>
            <a:r>
              <a:rPr lang="he-IL" dirty="0" err="1"/>
              <a:t>חזינן</a:t>
            </a:r>
            <a:r>
              <a:rPr lang="he-IL" dirty="0"/>
              <a:t> שבתולדות החמה איכא גם אלו שדרך לבשל בהם ממש כמו בתולדות האור.... </a:t>
            </a:r>
            <a:r>
              <a:rPr lang="he-IL" b="0" dirty="0">
                <a:effectLst/>
              </a:rPr>
              <a:t>אלא כוונתם דאף דאין להחשיב </a:t>
            </a:r>
            <a:r>
              <a:rPr lang="he-IL" b="0" dirty="0" err="1">
                <a:effectLst/>
              </a:rPr>
              <a:t>דלאו</a:t>
            </a:r>
            <a:r>
              <a:rPr lang="he-IL" b="0" dirty="0">
                <a:effectLst/>
              </a:rPr>
              <a:t> דרך מלאכה הוא לבשל בחמה דאם אין לו עצים והוא דבר המתבשל בחמה יבשלו בחמה, אבל כיון שעכ"פ אין </a:t>
            </a:r>
            <a:r>
              <a:rPr lang="he-IL" b="0" dirty="0" err="1">
                <a:effectLst/>
              </a:rPr>
              <a:t>מבשלין</a:t>
            </a:r>
            <a:r>
              <a:rPr lang="he-IL" b="0" dirty="0">
                <a:effectLst/>
              </a:rPr>
              <a:t> בחמה אלא כשאין לו עצים אין </a:t>
            </a:r>
            <a:r>
              <a:rPr lang="he-IL" b="0" dirty="0" err="1">
                <a:effectLst/>
              </a:rPr>
              <a:t>למילף</a:t>
            </a:r>
            <a:r>
              <a:rPr lang="he-IL" b="0" dirty="0">
                <a:effectLst/>
              </a:rPr>
              <a:t> אותו מבשול על ידי האור </a:t>
            </a:r>
            <a:r>
              <a:rPr lang="he-IL" b="0" dirty="0" err="1">
                <a:effectLst/>
              </a:rPr>
              <a:t>שהיתה</a:t>
            </a:r>
            <a:r>
              <a:rPr lang="he-IL" b="0" dirty="0">
                <a:effectLst/>
              </a:rPr>
              <a:t> במשכן להחשיבו תולדה מאחר שאינו דומה </a:t>
            </a:r>
            <a:r>
              <a:rPr lang="he-IL" b="0" dirty="0" err="1">
                <a:effectLst/>
              </a:rPr>
              <a:t>להבשול</a:t>
            </a:r>
            <a:r>
              <a:rPr lang="he-IL" b="0" dirty="0">
                <a:effectLst/>
              </a:rPr>
              <a:t> שהיה במשכן. </a:t>
            </a:r>
          </a:p>
        </p:txBody>
      </p:sp>
    </p:spTree>
    <p:extLst>
      <p:ext uri="{BB962C8B-B14F-4D97-AF65-F5344CB8AC3E}">
        <p14:creationId xmlns:p14="http://schemas.microsoft.com/office/powerpoint/2010/main" val="2747053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43ED3-5635-414C-92CB-50B736D04DF2}"/>
              </a:ext>
            </a:extLst>
          </p:cNvPr>
          <p:cNvSpPr>
            <a:spLocks noGrp="1"/>
          </p:cNvSpPr>
          <p:nvPr>
            <p:ph type="title"/>
          </p:nvPr>
        </p:nvSpPr>
        <p:spPr/>
        <p:txBody>
          <a:bodyPr/>
          <a:lstStyle/>
          <a:p>
            <a:pPr algn="r" rtl="1"/>
            <a:r>
              <a:rPr lang="he-IL" dirty="0"/>
              <a:t>בישול בחמה לאו בישול- משום שינוי בתוצאת בישול</a:t>
            </a:r>
            <a:endParaRPr lang="en-IL" dirty="0"/>
          </a:p>
        </p:txBody>
      </p:sp>
      <p:sp>
        <p:nvSpPr>
          <p:cNvPr id="3" name="Content Placeholder 2">
            <a:extLst>
              <a:ext uri="{FF2B5EF4-FFF2-40B4-BE49-F238E27FC236}">
                <a16:creationId xmlns:a16="http://schemas.microsoft.com/office/drawing/2014/main" id="{CB3B92A7-EBE9-44BB-8590-7EF24CD0E12F}"/>
              </a:ext>
            </a:extLst>
          </p:cNvPr>
          <p:cNvSpPr>
            <a:spLocks noGrp="1"/>
          </p:cNvSpPr>
          <p:nvPr>
            <p:ph idx="1"/>
          </p:nvPr>
        </p:nvSpPr>
        <p:spPr/>
        <p:txBody>
          <a:bodyPr>
            <a:normAutofit/>
          </a:bodyPr>
          <a:lstStyle/>
          <a:p>
            <a:pPr marL="0" indent="0" algn="r" rtl="1">
              <a:buNone/>
            </a:pPr>
            <a:r>
              <a:rPr lang="he-IL" dirty="0"/>
              <a:t>אגלי טל אופה מד</a:t>
            </a:r>
            <a:endParaRPr lang="he-IL" b="0" dirty="0">
              <a:effectLst/>
            </a:endParaRPr>
          </a:p>
          <a:p>
            <a:pPr marL="0" indent="0" algn="r" rtl="1">
              <a:buNone/>
            </a:pPr>
            <a:r>
              <a:rPr lang="he-IL" dirty="0"/>
              <a:t>אך בירורן של דברים דיש חילוק בין אם יש שינוי </a:t>
            </a:r>
            <a:r>
              <a:rPr lang="he-IL" dirty="0" err="1"/>
              <a:t>בהנעשה</a:t>
            </a:r>
            <a:r>
              <a:rPr lang="he-IL" dirty="0"/>
              <a:t> (בתוצאה) או השינוי הוא רק </a:t>
            </a:r>
            <a:r>
              <a:rPr lang="he-IL" dirty="0" err="1"/>
              <a:t>בהעושה</a:t>
            </a:r>
            <a:r>
              <a:rPr lang="he-IL" dirty="0"/>
              <a:t> (מעשה)... הכותב ביד שמאל הרי עצם הפעולה הוא האות הנעשה, ובזה אין שום שינוי, רק שיש שינוי באיש העושה שעשה הפעולה בשמאל תחת שהיה לו לכתוב בימין… וכשבישל באש יש שבח אש </a:t>
            </a:r>
            <a:r>
              <a:rPr lang="he-IL" dirty="0" err="1"/>
              <a:t>בהתבשיל</a:t>
            </a:r>
            <a:r>
              <a:rPr lang="he-IL" dirty="0"/>
              <a:t>, והוא שינה לבשל בחמה, ששבח חמה </a:t>
            </a:r>
            <a:r>
              <a:rPr lang="he-IL" dirty="0" err="1"/>
              <a:t>בהתבשיל</a:t>
            </a:r>
            <a:r>
              <a:rPr lang="he-IL" dirty="0"/>
              <a:t>, </a:t>
            </a:r>
            <a:r>
              <a:rPr lang="he-IL" b="1" dirty="0"/>
              <a:t>הרי יש שינוי </a:t>
            </a:r>
            <a:r>
              <a:rPr lang="he-IL" b="1" dirty="0" err="1"/>
              <a:t>בהבישול</a:t>
            </a:r>
            <a:r>
              <a:rPr lang="he-IL" b="1" dirty="0"/>
              <a:t> הנעשה</a:t>
            </a:r>
            <a:r>
              <a:rPr lang="he-IL" dirty="0"/>
              <a:t>… ושוב אין </a:t>
            </a:r>
            <a:r>
              <a:rPr lang="he-IL" dirty="0" err="1"/>
              <a:t>צריכין</a:t>
            </a:r>
            <a:r>
              <a:rPr lang="he-IL" dirty="0"/>
              <a:t> לטעם </a:t>
            </a:r>
            <a:r>
              <a:rPr lang="he-IL" dirty="0" err="1"/>
              <a:t>דמלאכת</a:t>
            </a:r>
            <a:r>
              <a:rPr lang="he-IL" dirty="0"/>
              <a:t> מחשבת, אלא דלא חשוב בישול כלל…</a:t>
            </a:r>
            <a:r>
              <a:rPr lang="he-IL" b="1" dirty="0"/>
              <a:t> ועל כן המבשל בחמה, כיוון שיש </a:t>
            </a:r>
            <a:r>
              <a:rPr lang="he-IL" b="1" u="sng" dirty="0"/>
              <a:t>שינוי בנפעל</a:t>
            </a:r>
            <a:r>
              <a:rPr lang="he-IL" b="1" dirty="0"/>
              <a:t> מותר לכתחילה</a:t>
            </a:r>
            <a:r>
              <a:rPr lang="he-IL" dirty="0"/>
              <a:t>. </a:t>
            </a:r>
            <a:endParaRPr lang="he-IL" b="0" dirty="0">
              <a:effectLst/>
            </a:endParaRPr>
          </a:p>
        </p:txBody>
      </p:sp>
    </p:spTree>
    <p:extLst>
      <p:ext uri="{BB962C8B-B14F-4D97-AF65-F5344CB8AC3E}">
        <p14:creationId xmlns:p14="http://schemas.microsoft.com/office/powerpoint/2010/main" val="4278797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CC142-E9A4-4763-AC60-84EE1C1DB071}"/>
              </a:ext>
            </a:extLst>
          </p:cNvPr>
          <p:cNvSpPr>
            <a:spLocks noGrp="1"/>
          </p:cNvSpPr>
          <p:nvPr>
            <p:ph type="title"/>
          </p:nvPr>
        </p:nvSpPr>
        <p:spPr/>
        <p:txBody>
          <a:bodyPr/>
          <a:lstStyle/>
          <a:p>
            <a:pPr algn="r" rtl="1"/>
            <a:r>
              <a:rPr lang="he-IL" dirty="0"/>
              <a:t>הגדרת מלאכת </a:t>
            </a:r>
            <a:r>
              <a:rPr lang="he-IL" dirty="0" err="1"/>
              <a:t>משבל</a:t>
            </a:r>
            <a:r>
              <a:rPr lang="he-IL" dirty="0"/>
              <a:t> היא באש</a:t>
            </a:r>
            <a:endParaRPr lang="en-IL" dirty="0"/>
          </a:p>
        </p:txBody>
      </p:sp>
      <p:sp>
        <p:nvSpPr>
          <p:cNvPr id="3" name="Content Placeholder 2">
            <a:extLst>
              <a:ext uri="{FF2B5EF4-FFF2-40B4-BE49-F238E27FC236}">
                <a16:creationId xmlns:a16="http://schemas.microsoft.com/office/drawing/2014/main" id="{5E464A1E-4E16-4D68-A5E6-365923FB07F9}"/>
              </a:ext>
            </a:extLst>
          </p:cNvPr>
          <p:cNvSpPr>
            <a:spLocks noGrp="1"/>
          </p:cNvSpPr>
          <p:nvPr>
            <p:ph idx="1"/>
          </p:nvPr>
        </p:nvSpPr>
        <p:spPr/>
        <p:txBody>
          <a:bodyPr>
            <a:normAutofit/>
          </a:bodyPr>
          <a:lstStyle/>
          <a:p>
            <a:pPr marL="0" indent="0" algn="r" rtl="1">
              <a:buNone/>
            </a:pPr>
            <a:r>
              <a:rPr lang="he-IL" dirty="0"/>
              <a:t>שו"ת מנחת שלמה חלק א סימן </a:t>
            </a:r>
            <a:r>
              <a:rPr lang="he-IL" dirty="0" err="1"/>
              <a:t>יב</a:t>
            </a:r>
            <a:r>
              <a:rPr lang="he-IL" dirty="0"/>
              <a:t> </a:t>
            </a:r>
            <a:endParaRPr lang="he-IL" b="0" dirty="0">
              <a:effectLst/>
            </a:endParaRPr>
          </a:p>
          <a:p>
            <a:pPr marL="0" indent="0" algn="r" rtl="1">
              <a:buNone/>
            </a:pPr>
            <a:r>
              <a:rPr lang="he-IL" dirty="0"/>
              <a:t> </a:t>
            </a:r>
            <a:r>
              <a:rPr lang="he-IL" b="1" dirty="0"/>
              <a:t>דאף שכתב רש"י בשבת ל"ט ע"א </a:t>
            </a:r>
            <a:r>
              <a:rPr lang="he-IL" b="1" dirty="0" err="1"/>
              <a:t>אהא</a:t>
            </a:r>
            <a:r>
              <a:rPr lang="he-IL" b="1" dirty="0"/>
              <a:t> </a:t>
            </a:r>
            <a:r>
              <a:rPr lang="he-IL" b="1" dirty="0" err="1"/>
              <a:t>דמבשל</a:t>
            </a:r>
            <a:r>
              <a:rPr lang="he-IL" b="1" dirty="0"/>
              <a:t> בחמה </a:t>
            </a:r>
            <a:r>
              <a:rPr lang="he-IL" b="1" dirty="0" err="1"/>
              <a:t>לכו"ע</a:t>
            </a:r>
            <a:r>
              <a:rPr lang="he-IL" b="1" dirty="0"/>
              <a:t> שרי דהוא מפני "דאין דרך בישולו בכך", מ"מ נראה שגם באופן שכן רגילים לבשל בחמה כמו דוד שמש וכדומה ג"כ פטור, </a:t>
            </a:r>
            <a:r>
              <a:rPr lang="he-IL" b="1" dirty="0" err="1"/>
              <a:t>וכדחזינן</a:t>
            </a:r>
            <a:r>
              <a:rPr lang="he-IL" b="1" dirty="0"/>
              <a:t> מחמי טבריה</a:t>
            </a:r>
            <a:r>
              <a:rPr lang="he-IL" dirty="0"/>
              <a:t> דאי </a:t>
            </a:r>
            <a:r>
              <a:rPr lang="he-IL" dirty="0" err="1"/>
              <a:t>אמרינן</a:t>
            </a:r>
            <a:r>
              <a:rPr lang="he-IL" dirty="0"/>
              <a:t> </a:t>
            </a:r>
            <a:r>
              <a:rPr lang="he-IL" dirty="0" err="1"/>
              <a:t>דחלפי</a:t>
            </a:r>
            <a:r>
              <a:rPr lang="he-IL" dirty="0"/>
              <a:t> </a:t>
            </a:r>
            <a:r>
              <a:rPr lang="he-IL" dirty="0" err="1"/>
              <a:t>אפיתחא</a:t>
            </a:r>
            <a:r>
              <a:rPr lang="he-IL" dirty="0"/>
              <a:t> </a:t>
            </a:r>
            <a:r>
              <a:rPr lang="he-IL" dirty="0" err="1"/>
              <a:t>דגיהנם</a:t>
            </a:r>
            <a:r>
              <a:rPr lang="he-IL" dirty="0"/>
              <a:t> הו"ל תולדות אור וחייב ואם לאו הו"ל תולדות חמה ופטור, וגם חילוק זה שבין אור וחמה נזכר גם </a:t>
            </a:r>
            <a:r>
              <a:rPr lang="he-IL" dirty="0" err="1"/>
              <a:t>לענין</a:t>
            </a:r>
            <a:r>
              <a:rPr lang="he-IL" dirty="0"/>
              <a:t> פסח מצה וחלה וכו' והתם מאי נ"מ אם רגילים בכך או לא, ו</a:t>
            </a:r>
            <a:r>
              <a:rPr lang="he-IL" b="1" u="sng" dirty="0"/>
              <a:t>ע"כ </a:t>
            </a:r>
            <a:r>
              <a:rPr lang="he-IL" b="1" u="sng" dirty="0" err="1"/>
              <a:t>דכוונת</a:t>
            </a:r>
            <a:r>
              <a:rPr lang="he-IL" b="1" u="sng" dirty="0"/>
              <a:t> רש"י בדברים אלה לומר דאין זה קרוי בישול </a:t>
            </a:r>
            <a:r>
              <a:rPr lang="he-IL" dirty="0"/>
              <a:t>...וגם אפשר דיש לדון </a:t>
            </a:r>
            <a:r>
              <a:rPr lang="he-IL" dirty="0" err="1"/>
              <a:t>לפי"ז</a:t>
            </a:r>
            <a:r>
              <a:rPr lang="he-IL" dirty="0"/>
              <a:t> גם </a:t>
            </a:r>
            <a:r>
              <a:rPr lang="he-IL" dirty="0" err="1"/>
              <a:t>לענין</a:t>
            </a:r>
            <a:r>
              <a:rPr lang="he-IL" dirty="0"/>
              <a:t> חיוב חלה ואפיית מצה והגעלה וכדומה מהדברים שצריכים </a:t>
            </a:r>
            <a:r>
              <a:rPr lang="he-IL" dirty="0" err="1"/>
              <a:t>דוקא</a:t>
            </a:r>
            <a:r>
              <a:rPr lang="he-IL" dirty="0"/>
              <a:t> אש ותולדותיה ולא חמה </a:t>
            </a:r>
            <a:r>
              <a:rPr lang="he-IL" dirty="0" err="1"/>
              <a:t>דמסתבר</a:t>
            </a:r>
            <a:r>
              <a:rPr lang="he-IL" dirty="0"/>
              <a:t> שה"ה בתולדת חמה דלא מהני</a:t>
            </a:r>
            <a:endParaRPr lang="en-IL" dirty="0"/>
          </a:p>
        </p:txBody>
      </p:sp>
    </p:spTree>
    <p:extLst>
      <p:ext uri="{BB962C8B-B14F-4D97-AF65-F5344CB8AC3E}">
        <p14:creationId xmlns:p14="http://schemas.microsoft.com/office/powerpoint/2010/main" val="3908291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B7427-7D03-4033-840E-9142318F9437}"/>
              </a:ext>
            </a:extLst>
          </p:cNvPr>
          <p:cNvSpPr>
            <a:spLocks noGrp="1"/>
          </p:cNvSpPr>
          <p:nvPr>
            <p:ph type="title"/>
          </p:nvPr>
        </p:nvSpPr>
        <p:spPr/>
        <p:txBody>
          <a:bodyPr/>
          <a:lstStyle/>
          <a:p>
            <a:pPr algn="r" rtl="1"/>
            <a:r>
              <a:rPr lang="he-IL" dirty="0"/>
              <a:t>בישול באש ותולדת האש</a:t>
            </a:r>
            <a:endParaRPr lang="en-IL" dirty="0"/>
          </a:p>
        </p:txBody>
      </p:sp>
      <p:sp>
        <p:nvSpPr>
          <p:cNvPr id="3" name="Content Placeholder 2">
            <a:extLst>
              <a:ext uri="{FF2B5EF4-FFF2-40B4-BE49-F238E27FC236}">
                <a16:creationId xmlns:a16="http://schemas.microsoft.com/office/drawing/2014/main" id="{4B884A17-88D1-48E9-A305-A18B3ED1C7BB}"/>
              </a:ext>
            </a:extLst>
          </p:cNvPr>
          <p:cNvSpPr>
            <a:spLocks noGrp="1"/>
          </p:cNvSpPr>
          <p:nvPr>
            <p:ph idx="1"/>
          </p:nvPr>
        </p:nvSpPr>
        <p:spPr/>
        <p:txBody>
          <a:bodyPr>
            <a:normAutofit fontScale="70000" lnSpcReduction="20000"/>
          </a:bodyPr>
          <a:lstStyle/>
          <a:p>
            <a:pPr marL="0" indent="0" algn="r" rtl="1">
              <a:buNone/>
            </a:pPr>
            <a:r>
              <a:rPr lang="he-IL" dirty="0"/>
              <a:t>שו"ת נודע ביהודה </a:t>
            </a:r>
            <a:r>
              <a:rPr lang="he-IL" dirty="0" err="1"/>
              <a:t>מהדורא</a:t>
            </a:r>
            <a:r>
              <a:rPr lang="he-IL" dirty="0"/>
              <a:t> </a:t>
            </a:r>
            <a:r>
              <a:rPr lang="he-IL" dirty="0" err="1"/>
              <a:t>תניינא</a:t>
            </a:r>
            <a:r>
              <a:rPr lang="he-IL" dirty="0"/>
              <a:t> - יורה דעה סימן מג </a:t>
            </a:r>
            <a:endParaRPr lang="he-IL" b="0" dirty="0">
              <a:effectLst/>
            </a:endParaRPr>
          </a:p>
          <a:p>
            <a:pPr marL="0" indent="0" algn="r" rtl="1">
              <a:buNone/>
            </a:pPr>
            <a:r>
              <a:rPr lang="he-IL" dirty="0"/>
              <a:t>הנה גם אני למדתי כן בספרי </a:t>
            </a:r>
            <a:r>
              <a:rPr lang="he-IL" dirty="0" err="1"/>
              <a:t>צל"ח</a:t>
            </a:r>
            <a:r>
              <a:rPr lang="he-IL" dirty="0"/>
              <a:t> על מסכת פסחים. </a:t>
            </a:r>
            <a:r>
              <a:rPr lang="he-IL" dirty="0" err="1"/>
              <a:t>ולענין</a:t>
            </a:r>
            <a:r>
              <a:rPr lang="he-IL" dirty="0"/>
              <a:t> שבת </a:t>
            </a:r>
            <a:r>
              <a:rPr lang="he-IL" dirty="0" err="1"/>
              <a:t>ליכא</a:t>
            </a:r>
            <a:r>
              <a:rPr lang="he-IL" dirty="0"/>
              <a:t> גבי מליחה איסור בשול היינו משום </a:t>
            </a:r>
            <a:r>
              <a:rPr lang="he-IL" b="1" dirty="0" err="1"/>
              <a:t>דבשבת</a:t>
            </a:r>
            <a:r>
              <a:rPr lang="he-IL" b="1" dirty="0"/>
              <a:t> </a:t>
            </a:r>
            <a:r>
              <a:rPr lang="he-IL" b="1" dirty="0" err="1"/>
              <a:t>גמרינן</a:t>
            </a:r>
            <a:r>
              <a:rPr lang="he-IL" b="1" dirty="0"/>
              <a:t> ממלאכת המשכן ובעינן תולדת האור. </a:t>
            </a:r>
            <a:endParaRPr lang="he-IL" dirty="0"/>
          </a:p>
          <a:p>
            <a:pPr marL="0" indent="0" algn="r" rtl="1">
              <a:buNone/>
            </a:pPr>
            <a:endParaRPr lang="he-IL" dirty="0"/>
          </a:p>
          <a:p>
            <a:pPr marL="0" indent="0" algn="r" rtl="1">
              <a:buNone/>
            </a:pPr>
            <a:r>
              <a:rPr lang="he-IL" dirty="0" err="1"/>
              <a:t>חזון</a:t>
            </a:r>
            <a:r>
              <a:rPr lang="he-IL" dirty="0"/>
              <a:t> איש (מובא </a:t>
            </a:r>
            <a:r>
              <a:rPr lang="he-IL" dirty="0" err="1"/>
              <a:t>בשו"ת</a:t>
            </a:r>
            <a:r>
              <a:rPr lang="he-IL" dirty="0"/>
              <a:t> מנחת שלמה חלק א סימן </a:t>
            </a:r>
            <a:r>
              <a:rPr lang="he-IL" dirty="0" err="1"/>
              <a:t>יב</a:t>
            </a:r>
            <a:r>
              <a:rPr lang="he-IL" dirty="0"/>
              <a:t>)</a:t>
            </a:r>
            <a:endParaRPr lang="he-IL" b="0" dirty="0">
              <a:effectLst/>
            </a:endParaRPr>
          </a:p>
          <a:p>
            <a:pPr marL="0" indent="0" algn="r" rtl="1">
              <a:buNone/>
            </a:pPr>
            <a:r>
              <a:rPr lang="he-IL" b="1" dirty="0" err="1"/>
              <a:t>שבהיותי</a:t>
            </a:r>
            <a:r>
              <a:rPr lang="he-IL" b="1" dirty="0"/>
              <a:t> פעם אצל מרן בעל </a:t>
            </a:r>
            <a:r>
              <a:rPr lang="he-IL" b="1" dirty="0" err="1"/>
              <a:t>החזו"א</a:t>
            </a:r>
            <a:r>
              <a:rPr lang="he-IL" dirty="0"/>
              <a:t> זצ"ל אמרתי לו שהמרתיח מים בשבת ע"י מזלג חשמלי ששני </a:t>
            </a:r>
            <a:r>
              <a:rPr lang="he-IL" dirty="0" err="1"/>
              <a:t>קצוותיו</a:t>
            </a:r>
            <a:r>
              <a:rPr lang="he-IL" dirty="0"/>
              <a:t> מרוחקים והמעגל נוצר רק ע"י המים אשר על כן הם מתחממים ורותחים, שלדעתי איסורו רק מדרבנן, דכיון שזרם איננו אש ממילא הו"ל כמבשל בתולדת חמה </a:t>
            </a:r>
            <a:r>
              <a:rPr lang="he-IL" dirty="0" err="1"/>
              <a:t>דפטור</a:t>
            </a:r>
            <a:r>
              <a:rPr lang="he-IL" dirty="0"/>
              <a:t> מחטאת, ואמרתי שלדעתי רצוי לפרסם דבר זה לבתי חולים וכדומה, </a:t>
            </a:r>
            <a:r>
              <a:rPr lang="he-IL" b="1" dirty="0"/>
              <a:t>והשיב לי בפשיטות </a:t>
            </a:r>
            <a:r>
              <a:rPr lang="he-IL" b="1" dirty="0" err="1"/>
              <a:t>דכמו</a:t>
            </a:r>
            <a:r>
              <a:rPr lang="he-IL" b="1" dirty="0"/>
              <a:t> שהמבשל במים חמים שהם "תולדה" מאש חייב חטאת, כך גם המבשל בזרם של חשמל הואיל ובדרך כלל הוא תהליך היוצר אש הו"ל כעין "עיבור" של אש, וכמו </a:t>
            </a:r>
            <a:r>
              <a:rPr lang="he-IL" b="1" dirty="0" err="1"/>
              <a:t>שחייבין</a:t>
            </a:r>
            <a:r>
              <a:rPr lang="he-IL" b="1" dirty="0"/>
              <a:t> על תולדה כך גם על עיבור </a:t>
            </a:r>
            <a:r>
              <a:rPr lang="he-IL" b="1" u="sng" dirty="0"/>
              <a:t>הואיל ובדרך כלל הוא עתיד להיות אש</a:t>
            </a:r>
            <a:r>
              <a:rPr lang="he-IL" b="1" dirty="0"/>
              <a:t> אף על גב שלמעשה רק חימם מים ולא נוצר שום אש</a:t>
            </a:r>
            <a:r>
              <a:rPr lang="he-IL" dirty="0"/>
              <a:t>.</a:t>
            </a:r>
          </a:p>
          <a:p>
            <a:pPr marL="0" indent="0" algn="r" rtl="1">
              <a:buNone/>
            </a:pPr>
            <a:endParaRPr lang="he-IL" dirty="0"/>
          </a:p>
          <a:p>
            <a:pPr marL="0" indent="0" algn="r" rtl="1">
              <a:buNone/>
            </a:pPr>
            <a:r>
              <a:rPr lang="he-IL" dirty="0"/>
              <a:t>שו"ת מנחת שלמה חלק א סימן </a:t>
            </a:r>
            <a:r>
              <a:rPr lang="he-IL" dirty="0" err="1"/>
              <a:t>יב</a:t>
            </a:r>
            <a:r>
              <a:rPr lang="he-IL" dirty="0"/>
              <a:t> </a:t>
            </a:r>
            <a:endParaRPr lang="he-IL" b="0" dirty="0">
              <a:effectLst/>
            </a:endParaRPr>
          </a:p>
          <a:p>
            <a:pPr marL="0" indent="0" algn="r" rtl="1">
              <a:buNone/>
            </a:pPr>
            <a:r>
              <a:rPr lang="he-IL" dirty="0"/>
              <a:t>ו</a:t>
            </a:r>
            <a:r>
              <a:rPr lang="he-IL" b="1" u="sng" dirty="0"/>
              <a:t>ע"כ </a:t>
            </a:r>
            <a:r>
              <a:rPr lang="he-IL" b="1" u="sng" dirty="0" err="1"/>
              <a:t>דכוונת</a:t>
            </a:r>
            <a:r>
              <a:rPr lang="he-IL" b="1" u="sng" dirty="0"/>
              <a:t> רש"י בדברים אלה לומר דאין זה קרוי בישול </a:t>
            </a:r>
            <a:endParaRPr lang="en-IL" dirty="0"/>
          </a:p>
        </p:txBody>
      </p:sp>
    </p:spTree>
    <p:extLst>
      <p:ext uri="{BB962C8B-B14F-4D97-AF65-F5344CB8AC3E}">
        <p14:creationId xmlns:p14="http://schemas.microsoft.com/office/powerpoint/2010/main" val="2983423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F38DE21-023E-4D58-B15D-7551B70C7636}"/>
              </a:ext>
            </a:extLst>
          </p:cNvPr>
          <p:cNvGraphicFramePr>
            <a:graphicFrameLocks noGrp="1"/>
          </p:cNvGraphicFramePr>
          <p:nvPr>
            <p:ph idx="1"/>
            <p:extLst>
              <p:ext uri="{D42A27DB-BD31-4B8C-83A1-F6EECF244321}">
                <p14:modId xmlns:p14="http://schemas.microsoft.com/office/powerpoint/2010/main" val="2280329156"/>
              </p:ext>
            </p:extLst>
          </p:nvPr>
        </p:nvGraphicFramePr>
        <p:xfrm>
          <a:off x="838200" y="357188"/>
          <a:ext cx="10515600" cy="58197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56483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2B1E0-9BAA-44D5-AC53-9D479840719D}"/>
              </a:ext>
            </a:extLst>
          </p:cNvPr>
          <p:cNvSpPr>
            <a:spLocks noGrp="1"/>
          </p:cNvSpPr>
          <p:nvPr>
            <p:ph type="title"/>
          </p:nvPr>
        </p:nvSpPr>
        <p:spPr/>
        <p:txBody>
          <a:bodyPr/>
          <a:lstStyle/>
          <a:p>
            <a:r>
              <a:rPr lang="en-US" dirty="0"/>
              <a:t>Microwave Ovens</a:t>
            </a:r>
            <a:endParaRPr lang="en-IL" dirty="0"/>
          </a:p>
        </p:txBody>
      </p:sp>
      <p:sp>
        <p:nvSpPr>
          <p:cNvPr id="3" name="Content Placeholder 2">
            <a:extLst>
              <a:ext uri="{FF2B5EF4-FFF2-40B4-BE49-F238E27FC236}">
                <a16:creationId xmlns:a16="http://schemas.microsoft.com/office/drawing/2014/main" id="{D2F49715-6E9B-4469-A181-0713BAE4235E}"/>
              </a:ext>
            </a:extLst>
          </p:cNvPr>
          <p:cNvSpPr>
            <a:spLocks noGrp="1"/>
          </p:cNvSpPr>
          <p:nvPr>
            <p:ph idx="1"/>
          </p:nvPr>
        </p:nvSpPr>
        <p:spPr/>
        <p:txBody>
          <a:bodyPr/>
          <a:lstStyle/>
          <a:p>
            <a:pPr marL="0" indent="0" algn="r" rtl="1">
              <a:buNone/>
            </a:pPr>
            <a:r>
              <a:rPr lang="he-IL" dirty="0"/>
              <a:t>שו"ת אגרות משה אורח חיים חלק ג סימן נב </a:t>
            </a:r>
            <a:endParaRPr lang="he-IL" b="0" dirty="0">
              <a:effectLst/>
            </a:endParaRPr>
          </a:p>
          <a:p>
            <a:pPr marL="0" indent="0" algn="r" rtl="1">
              <a:buNone/>
            </a:pPr>
            <a:r>
              <a:rPr lang="he-IL" dirty="0"/>
              <a:t>וא"כ </a:t>
            </a:r>
            <a:r>
              <a:rPr lang="he-IL" dirty="0" err="1"/>
              <a:t>בהמייקר</a:t>
            </a:r>
            <a:r>
              <a:rPr lang="he-IL" dirty="0"/>
              <a:t> - </a:t>
            </a:r>
            <a:r>
              <a:rPr lang="he-IL" dirty="0" err="1"/>
              <a:t>וייו</a:t>
            </a:r>
            <a:r>
              <a:rPr lang="he-IL" dirty="0"/>
              <a:t> </a:t>
            </a:r>
            <a:r>
              <a:rPr lang="he-IL" dirty="0" err="1"/>
              <a:t>אווען</a:t>
            </a:r>
            <a:r>
              <a:rPr lang="he-IL" dirty="0"/>
              <a:t> /תנור מיקרוגל/ שטוב לבשל בו כמו באש ממש </a:t>
            </a:r>
            <a:r>
              <a:rPr lang="he-IL" b="1" dirty="0"/>
              <a:t>ואלו שיש להם תנור כזה משתמשים בו</a:t>
            </a:r>
            <a:r>
              <a:rPr lang="he-IL" dirty="0"/>
              <a:t> יותר מבשול </a:t>
            </a:r>
            <a:r>
              <a:rPr lang="he-IL" dirty="0" err="1"/>
              <a:t>דבאש</a:t>
            </a:r>
            <a:r>
              <a:rPr lang="he-IL" dirty="0"/>
              <a:t> ומה שלא </a:t>
            </a:r>
            <a:r>
              <a:rPr lang="he-IL" dirty="0" err="1"/>
              <a:t>נתפשטו</a:t>
            </a:r>
            <a:r>
              <a:rPr lang="he-IL" dirty="0"/>
              <a:t> תנורים אלו עדיין הוא משום דלא מצוי עדיין הרבה תנורים </a:t>
            </a:r>
            <a:r>
              <a:rPr lang="he-IL" b="1" dirty="0"/>
              <a:t>וכשיהיו </a:t>
            </a:r>
            <a:r>
              <a:rPr lang="he-IL" b="1" dirty="0" err="1"/>
              <a:t>מצויין</a:t>
            </a:r>
            <a:r>
              <a:rPr lang="he-IL" b="1" dirty="0"/>
              <a:t> ודאי ישתמשו בהם</a:t>
            </a:r>
            <a:r>
              <a:rPr lang="he-IL" dirty="0"/>
              <a:t> </a:t>
            </a:r>
            <a:r>
              <a:rPr lang="he-IL" dirty="0" err="1"/>
              <a:t>כו"ע</a:t>
            </a:r>
            <a:r>
              <a:rPr lang="he-IL" dirty="0"/>
              <a:t> דהא הוא יותר טוב, ודאי יש </a:t>
            </a:r>
            <a:r>
              <a:rPr lang="he-IL" dirty="0" err="1"/>
              <a:t>למילף</a:t>
            </a:r>
            <a:r>
              <a:rPr lang="he-IL" dirty="0"/>
              <a:t> מבשול </a:t>
            </a:r>
            <a:r>
              <a:rPr lang="he-IL" dirty="0" err="1"/>
              <a:t>דאור</a:t>
            </a:r>
            <a:r>
              <a:rPr lang="he-IL" dirty="0"/>
              <a:t> </a:t>
            </a:r>
            <a:r>
              <a:rPr lang="he-IL" dirty="0" err="1"/>
              <a:t>דהיה</a:t>
            </a:r>
            <a:r>
              <a:rPr lang="he-IL" dirty="0"/>
              <a:t> במשכן בחשיבות תולדה שהוא לכל הדינים </a:t>
            </a:r>
            <a:r>
              <a:rPr lang="he-IL" dirty="0" err="1"/>
              <a:t>כהאב</a:t>
            </a:r>
            <a:r>
              <a:rPr lang="he-IL" dirty="0"/>
              <a:t> </a:t>
            </a:r>
            <a:r>
              <a:rPr lang="he-IL" dirty="0" err="1"/>
              <a:t>דבשול</a:t>
            </a:r>
            <a:r>
              <a:rPr lang="he-IL" dirty="0"/>
              <a:t> ע"י האור לאיסור ולחיוב סקילה וחטאת.</a:t>
            </a:r>
            <a:endParaRPr lang="en-IL" dirty="0"/>
          </a:p>
        </p:txBody>
      </p:sp>
    </p:spTree>
    <p:extLst>
      <p:ext uri="{BB962C8B-B14F-4D97-AF65-F5344CB8AC3E}">
        <p14:creationId xmlns:p14="http://schemas.microsoft.com/office/powerpoint/2010/main" val="15763842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760</TotalTime>
  <Words>2281</Words>
  <Application>Microsoft Office PowerPoint</Application>
  <PresentationFormat>Widescreen</PresentationFormat>
  <Paragraphs>147</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בישול</vt:lpstr>
      <vt:lpstr>מקורו במשכן</vt:lpstr>
      <vt:lpstr>בישול בחמה</vt:lpstr>
      <vt:lpstr>בישול בחמה לאו בישול- משום שינוי במעשה בישול</vt:lpstr>
      <vt:lpstr>בישול בחמה לאו בישול- משום שינוי בתוצאת בישול</vt:lpstr>
      <vt:lpstr>הגדרת מלאכת משבל היא באש</vt:lpstr>
      <vt:lpstr>בישול באש ותולדת האש</vt:lpstr>
      <vt:lpstr>PowerPoint Presentation</vt:lpstr>
      <vt:lpstr>Microwave Ovens</vt:lpstr>
      <vt:lpstr>PowerPoint Presentation</vt:lpstr>
      <vt:lpstr>מאכל בן דרוסאי</vt:lpstr>
      <vt:lpstr>האם יש בישול אחרי שכבר הגיע למאכל בן דרוסאי?</vt:lpstr>
      <vt:lpstr>PowerPoint Presentation</vt:lpstr>
      <vt:lpstr>בישול דברים שכבר ראויים לאכילה- בישול פירות</vt:lpstr>
      <vt:lpstr>Incorrect parallel to מאכל בן דרוסאי</vt:lpstr>
      <vt:lpstr>PowerPoint Presentation</vt:lpstr>
      <vt:lpstr>בישול אחר אפייה</vt:lpstr>
      <vt:lpstr>PowerPoint Presentation</vt:lpstr>
      <vt:lpstr>בישול אחר בישול בדבר לח</vt:lpstr>
      <vt:lpstr>אין בישול אחר בישול אפילו בדבר לח</vt:lpstr>
      <vt:lpstr>רק אם נצטנן לגמרי</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בישול</dc:title>
  <dc:creator>Avigdor Rosensweig</dc:creator>
  <cp:lastModifiedBy>Avigdor Rosensweig</cp:lastModifiedBy>
  <cp:revision>1</cp:revision>
  <dcterms:created xsi:type="dcterms:W3CDTF">2020-06-16T09:37:18Z</dcterms:created>
  <dcterms:modified xsi:type="dcterms:W3CDTF">2020-06-21T10:26:25Z</dcterms:modified>
</cp:coreProperties>
</file>