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4CD891-9A82-4DED-A82B-F9CC4043D680}" v="239" dt="2020-06-17T13:14:40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AA4CD891-9A82-4DED-A82B-F9CC4043D680}"/>
    <pc:docChg chg="undo redo custSel addSld modSld sldOrd">
      <pc:chgData name="Avigdor Rosensweig" userId="2c23bf757acee734" providerId="LiveId" clId="{AA4CD891-9A82-4DED-A82B-F9CC4043D680}" dt="2020-06-17T13:15:25.430" v="454" actId="948"/>
      <pc:docMkLst>
        <pc:docMk/>
      </pc:docMkLst>
      <pc:sldChg chg="modSp mod">
        <pc:chgData name="Avigdor Rosensweig" userId="2c23bf757acee734" providerId="LiveId" clId="{AA4CD891-9A82-4DED-A82B-F9CC4043D680}" dt="2020-06-17T13:06:36.661" v="377" actId="113"/>
        <pc:sldMkLst>
          <pc:docMk/>
          <pc:sldMk cId="1162200269" sldId="257"/>
        </pc:sldMkLst>
        <pc:spChg chg="mod">
          <ac:chgData name="Avigdor Rosensweig" userId="2c23bf757acee734" providerId="LiveId" clId="{AA4CD891-9A82-4DED-A82B-F9CC4043D680}" dt="2020-06-17T13:06:36.661" v="377" actId="113"/>
          <ac:spMkLst>
            <pc:docMk/>
            <pc:sldMk cId="1162200269" sldId="257"/>
            <ac:spMk id="3" creationId="{352B7529-009B-4439-9490-9BC6B2F0FE02}"/>
          </ac:spMkLst>
        </pc:spChg>
      </pc:sldChg>
      <pc:sldChg chg="modSp mod">
        <pc:chgData name="Avigdor Rosensweig" userId="2c23bf757acee734" providerId="LiveId" clId="{AA4CD891-9A82-4DED-A82B-F9CC4043D680}" dt="2020-06-17T13:15:25.430" v="454" actId="948"/>
        <pc:sldMkLst>
          <pc:docMk/>
          <pc:sldMk cId="1499548728" sldId="259"/>
        </pc:sldMkLst>
        <pc:spChg chg="mod">
          <ac:chgData name="Avigdor Rosensweig" userId="2c23bf757acee734" providerId="LiveId" clId="{AA4CD891-9A82-4DED-A82B-F9CC4043D680}" dt="2020-06-17T13:15:25.430" v="454" actId="948"/>
          <ac:spMkLst>
            <pc:docMk/>
            <pc:sldMk cId="1499548728" sldId="259"/>
            <ac:spMk id="2" creationId="{7C21A7E9-24A6-4C1A-B01F-B8F3FEAFB77F}"/>
          </ac:spMkLst>
        </pc:spChg>
      </pc:sldChg>
      <pc:sldChg chg="modSp mod">
        <pc:chgData name="Avigdor Rosensweig" userId="2c23bf757acee734" providerId="LiveId" clId="{AA4CD891-9A82-4DED-A82B-F9CC4043D680}" dt="2020-06-17T13:15:12.321" v="453" actId="20577"/>
        <pc:sldMkLst>
          <pc:docMk/>
          <pc:sldMk cId="4198316424" sldId="261"/>
        </pc:sldMkLst>
        <pc:spChg chg="mod">
          <ac:chgData name="Avigdor Rosensweig" userId="2c23bf757acee734" providerId="LiveId" clId="{AA4CD891-9A82-4DED-A82B-F9CC4043D680}" dt="2020-06-17T13:15:12.321" v="453" actId="20577"/>
          <ac:spMkLst>
            <pc:docMk/>
            <pc:sldMk cId="4198316424" sldId="261"/>
            <ac:spMk id="2" creationId="{68FA4B91-1B4E-4439-8FF8-F1AA7DCB448F}"/>
          </ac:spMkLst>
        </pc:spChg>
      </pc:sldChg>
      <pc:sldChg chg="modSp">
        <pc:chgData name="Avigdor Rosensweig" userId="2c23bf757acee734" providerId="LiveId" clId="{AA4CD891-9A82-4DED-A82B-F9CC4043D680}" dt="2020-06-17T13:14:40.936" v="425" actId="20577"/>
        <pc:sldMkLst>
          <pc:docMk/>
          <pc:sldMk cId="818182825" sldId="262"/>
        </pc:sldMkLst>
        <pc:graphicFrameChg chg="mod">
          <ac:chgData name="Avigdor Rosensweig" userId="2c23bf757acee734" providerId="LiveId" clId="{AA4CD891-9A82-4DED-A82B-F9CC4043D680}" dt="2020-06-17T13:14:40.936" v="425" actId="20577"/>
          <ac:graphicFrameMkLst>
            <pc:docMk/>
            <pc:sldMk cId="818182825" sldId="262"/>
            <ac:graphicFrameMk id="4" creationId="{1B041950-B646-4889-A3B3-18EF6699CDF5}"/>
          </ac:graphicFrameMkLst>
        </pc:graphicFrameChg>
      </pc:sldChg>
      <pc:sldChg chg="modSp mod">
        <pc:chgData name="Avigdor Rosensweig" userId="2c23bf757acee734" providerId="LiveId" clId="{AA4CD891-9A82-4DED-A82B-F9CC4043D680}" dt="2020-06-14T15:59:00.737" v="80" actId="20577"/>
        <pc:sldMkLst>
          <pc:docMk/>
          <pc:sldMk cId="4199108955" sldId="263"/>
        </pc:sldMkLst>
        <pc:spChg chg="mod">
          <ac:chgData name="Avigdor Rosensweig" userId="2c23bf757acee734" providerId="LiveId" clId="{AA4CD891-9A82-4DED-A82B-F9CC4043D680}" dt="2020-06-14T15:59:00.737" v="80" actId="20577"/>
          <ac:spMkLst>
            <pc:docMk/>
            <pc:sldMk cId="4199108955" sldId="263"/>
            <ac:spMk id="2" creationId="{15AA5A3D-5B18-4DD8-8D36-A2DE80703518}"/>
          </ac:spMkLst>
        </pc:spChg>
        <pc:spChg chg="mod">
          <ac:chgData name="Avigdor Rosensweig" userId="2c23bf757acee734" providerId="LiveId" clId="{AA4CD891-9A82-4DED-A82B-F9CC4043D680}" dt="2020-06-14T15:58:38.375" v="46" actId="6549"/>
          <ac:spMkLst>
            <pc:docMk/>
            <pc:sldMk cId="4199108955" sldId="263"/>
            <ac:spMk id="3" creationId="{990CD6F1-F9F2-4D1C-B932-9B104B48A924}"/>
          </ac:spMkLst>
        </pc:spChg>
      </pc:sldChg>
      <pc:sldChg chg="modSp new mod">
        <pc:chgData name="Avigdor Rosensweig" userId="2c23bf757acee734" providerId="LiveId" clId="{AA4CD891-9A82-4DED-A82B-F9CC4043D680}" dt="2020-06-15T13:44:43.631" v="158" actId="115"/>
        <pc:sldMkLst>
          <pc:docMk/>
          <pc:sldMk cId="1010806218" sldId="264"/>
        </pc:sldMkLst>
        <pc:spChg chg="mod">
          <ac:chgData name="Avigdor Rosensweig" userId="2c23bf757acee734" providerId="LiveId" clId="{AA4CD891-9A82-4DED-A82B-F9CC4043D680}" dt="2020-06-15T13:43:11.892" v="130" actId="948"/>
          <ac:spMkLst>
            <pc:docMk/>
            <pc:sldMk cId="1010806218" sldId="264"/>
            <ac:spMk id="2" creationId="{760F425A-535F-4479-A74A-CA6AC924B147}"/>
          </ac:spMkLst>
        </pc:spChg>
        <pc:spChg chg="mod">
          <ac:chgData name="Avigdor Rosensweig" userId="2c23bf757acee734" providerId="LiveId" clId="{AA4CD891-9A82-4DED-A82B-F9CC4043D680}" dt="2020-06-15T13:44:43.631" v="158" actId="115"/>
          <ac:spMkLst>
            <pc:docMk/>
            <pc:sldMk cId="1010806218" sldId="264"/>
            <ac:spMk id="3" creationId="{0701ABE8-F1D8-412E-8018-6933939301DC}"/>
          </ac:spMkLst>
        </pc:spChg>
      </pc:sldChg>
      <pc:sldChg chg="modSp new mod ord">
        <pc:chgData name="Avigdor Rosensweig" userId="2c23bf757acee734" providerId="LiveId" clId="{AA4CD891-9A82-4DED-A82B-F9CC4043D680}" dt="2020-06-15T13:43:08.414" v="129" actId="20577"/>
        <pc:sldMkLst>
          <pc:docMk/>
          <pc:sldMk cId="4166534430" sldId="265"/>
        </pc:sldMkLst>
        <pc:spChg chg="mod">
          <ac:chgData name="Avigdor Rosensweig" userId="2c23bf757acee734" providerId="LiveId" clId="{AA4CD891-9A82-4DED-A82B-F9CC4043D680}" dt="2020-06-15T13:43:08.414" v="129" actId="20577"/>
          <ac:spMkLst>
            <pc:docMk/>
            <pc:sldMk cId="4166534430" sldId="265"/>
            <ac:spMk id="2" creationId="{92CCE874-54E8-44C6-B0E6-22D81CA154E2}"/>
          </ac:spMkLst>
        </pc:spChg>
      </pc:sldChg>
      <pc:sldChg chg="modSp new mod">
        <pc:chgData name="Avigdor Rosensweig" userId="2c23bf757acee734" providerId="LiveId" clId="{AA4CD891-9A82-4DED-A82B-F9CC4043D680}" dt="2020-06-15T14:00:24.841" v="185" actId="20577"/>
        <pc:sldMkLst>
          <pc:docMk/>
          <pc:sldMk cId="361144713" sldId="266"/>
        </pc:sldMkLst>
        <pc:spChg chg="mod">
          <ac:chgData name="Avigdor Rosensweig" userId="2c23bf757acee734" providerId="LiveId" clId="{AA4CD891-9A82-4DED-A82B-F9CC4043D680}" dt="2020-06-15T14:00:18.323" v="177" actId="948"/>
          <ac:spMkLst>
            <pc:docMk/>
            <pc:sldMk cId="361144713" sldId="266"/>
            <ac:spMk id="2" creationId="{21294EB5-7990-4B4A-8A17-ACE81DACD2F2}"/>
          </ac:spMkLst>
        </pc:spChg>
        <pc:spChg chg="mod">
          <ac:chgData name="Avigdor Rosensweig" userId="2c23bf757acee734" providerId="LiveId" clId="{AA4CD891-9A82-4DED-A82B-F9CC4043D680}" dt="2020-06-15T14:00:24.841" v="185" actId="20577"/>
          <ac:spMkLst>
            <pc:docMk/>
            <pc:sldMk cId="361144713" sldId="266"/>
            <ac:spMk id="3" creationId="{2BBB1CC0-E391-41E8-ACF3-601FE011C073}"/>
          </ac:spMkLst>
        </pc:spChg>
      </pc:sldChg>
      <pc:sldChg chg="addSp delSp modSp new mod">
        <pc:chgData name="Avigdor Rosensweig" userId="2c23bf757acee734" providerId="LiveId" clId="{AA4CD891-9A82-4DED-A82B-F9CC4043D680}" dt="2020-06-15T14:16:12.317" v="372" actId="20577"/>
        <pc:sldMkLst>
          <pc:docMk/>
          <pc:sldMk cId="1326652470" sldId="267"/>
        </pc:sldMkLst>
        <pc:spChg chg="del">
          <ac:chgData name="Avigdor Rosensweig" userId="2c23bf757acee734" providerId="LiveId" clId="{AA4CD891-9A82-4DED-A82B-F9CC4043D680}" dt="2020-06-15T14:16:00.868" v="369" actId="478"/>
          <ac:spMkLst>
            <pc:docMk/>
            <pc:sldMk cId="1326652470" sldId="267"/>
            <ac:spMk id="2" creationId="{7CDAEF43-DE52-493D-9692-91A72580ECFD}"/>
          </ac:spMkLst>
        </pc:spChg>
        <pc:spChg chg="del">
          <ac:chgData name="Avigdor Rosensweig" userId="2c23bf757acee734" providerId="LiveId" clId="{AA4CD891-9A82-4DED-A82B-F9CC4043D680}" dt="2020-06-15T14:00:39.572" v="187" actId="1032"/>
          <ac:spMkLst>
            <pc:docMk/>
            <pc:sldMk cId="1326652470" sldId="267"/>
            <ac:spMk id="3" creationId="{6201A172-B932-4D27-8FD2-3F654C4B399D}"/>
          </ac:spMkLst>
        </pc:spChg>
        <pc:graphicFrameChg chg="add mod modGraphic">
          <ac:chgData name="Avigdor Rosensweig" userId="2c23bf757acee734" providerId="LiveId" clId="{AA4CD891-9A82-4DED-A82B-F9CC4043D680}" dt="2020-06-15T14:16:12.317" v="372" actId="20577"/>
          <ac:graphicFrameMkLst>
            <pc:docMk/>
            <pc:sldMk cId="1326652470" sldId="267"/>
            <ac:graphicFrameMk id="4" creationId="{6DE6948F-7A75-45F6-8246-09107D05B31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273A1-CD1A-4230-8B65-3939FC0B80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2311DD5-DA10-4225-B0C6-2A191A57DBE1}">
      <dgm:prSet/>
      <dgm:spPr/>
      <dgm:t>
        <a:bodyPr/>
        <a:lstStyle/>
        <a:p>
          <a:r>
            <a:rPr lang="he-IL" dirty="0"/>
            <a:t>לש</a:t>
          </a:r>
          <a:endParaRPr lang="en-IL" dirty="0"/>
        </a:p>
      </dgm:t>
    </dgm:pt>
    <dgm:pt modelId="{F82CC8F0-BCBB-452F-8026-83677D4681ED}" type="parTrans" cxnId="{F63F9A0F-AC12-40EA-8080-95FAC5BCCCF3}">
      <dgm:prSet/>
      <dgm:spPr/>
      <dgm:t>
        <a:bodyPr/>
        <a:lstStyle/>
        <a:p>
          <a:endParaRPr lang="en-IL"/>
        </a:p>
      </dgm:t>
    </dgm:pt>
    <dgm:pt modelId="{D52CC706-908A-4097-8571-A7EB4519B35A}" type="sibTrans" cxnId="{F63F9A0F-AC12-40EA-8080-95FAC5BCCCF3}">
      <dgm:prSet/>
      <dgm:spPr/>
      <dgm:t>
        <a:bodyPr/>
        <a:lstStyle/>
        <a:p>
          <a:endParaRPr lang="en-IL"/>
        </a:p>
      </dgm:t>
    </dgm:pt>
    <dgm:pt modelId="{9405405A-71DB-4A4B-A36F-6B3180E8E50C}">
      <dgm:prSet/>
      <dgm:spPr/>
      <dgm:t>
        <a:bodyPr/>
        <a:lstStyle/>
        <a:p>
          <a:r>
            <a:rPr lang="he-IL" dirty="0"/>
            <a:t>רבי- חייב בנתינת מים </a:t>
          </a:r>
          <a:endParaRPr lang="en-IL" dirty="0"/>
        </a:p>
      </dgm:t>
    </dgm:pt>
    <dgm:pt modelId="{6286C9CE-06FD-41F5-A5E5-85F0B6D6657A}" type="parTrans" cxnId="{09214DD0-BE63-43FF-9E8E-B08CE8CDC856}">
      <dgm:prSet/>
      <dgm:spPr/>
      <dgm:t>
        <a:bodyPr/>
        <a:lstStyle/>
        <a:p>
          <a:endParaRPr lang="en-IL"/>
        </a:p>
      </dgm:t>
    </dgm:pt>
    <dgm:pt modelId="{76CD3D25-94B8-4B72-AC14-27E146FBD555}" type="sibTrans" cxnId="{09214DD0-BE63-43FF-9E8E-B08CE8CDC856}">
      <dgm:prSet/>
      <dgm:spPr/>
      <dgm:t>
        <a:bodyPr/>
        <a:lstStyle/>
        <a:p>
          <a:endParaRPr lang="en-IL"/>
        </a:p>
      </dgm:t>
    </dgm:pt>
    <dgm:pt modelId="{C6BD5B21-4D62-47A9-B6C2-7F9992C0652B}">
      <dgm:prSet/>
      <dgm:spPr/>
      <dgm:t>
        <a:bodyPr/>
        <a:lstStyle/>
        <a:p>
          <a:r>
            <a:rPr lang="he-IL" dirty="0"/>
            <a:t>נתינת מים מחייב- אגלי טל, שביתת שבת</a:t>
          </a:r>
          <a:endParaRPr lang="en-IL" dirty="0"/>
        </a:p>
      </dgm:t>
    </dgm:pt>
    <dgm:pt modelId="{3288B489-700C-4830-A26D-164364BB16E3}" type="parTrans" cxnId="{2897B6D3-8847-4528-8DA9-78375CB60FAC}">
      <dgm:prSet/>
      <dgm:spPr/>
      <dgm:t>
        <a:bodyPr/>
        <a:lstStyle/>
        <a:p>
          <a:endParaRPr lang="en-IL"/>
        </a:p>
      </dgm:t>
    </dgm:pt>
    <dgm:pt modelId="{4552C7CF-0807-44B7-9991-481CC2C02A5D}" type="sibTrans" cxnId="{2897B6D3-8847-4528-8DA9-78375CB60FAC}">
      <dgm:prSet/>
      <dgm:spPr/>
      <dgm:t>
        <a:bodyPr/>
        <a:lstStyle/>
        <a:p>
          <a:endParaRPr lang="en-IL"/>
        </a:p>
      </dgm:t>
    </dgm:pt>
    <dgm:pt modelId="{3788F8E8-7CDE-412E-8912-A6BF882B76EE}">
      <dgm:prSet/>
      <dgm:spPr/>
      <dgm:t>
        <a:bodyPr/>
        <a:lstStyle/>
        <a:p>
          <a:r>
            <a:rPr lang="he-IL" dirty="0"/>
            <a:t>תחילת הבלילה ויצירת הבצק גם מחייב- משנה ברורה</a:t>
          </a:r>
          <a:endParaRPr lang="en-IL" dirty="0"/>
        </a:p>
      </dgm:t>
    </dgm:pt>
    <dgm:pt modelId="{35CD2E81-B5A5-4C43-999C-5E1650C5D44E}" type="parTrans" cxnId="{88D1CB51-7CF0-42FD-A2BF-7486F24B2394}">
      <dgm:prSet/>
      <dgm:spPr/>
      <dgm:t>
        <a:bodyPr/>
        <a:lstStyle/>
        <a:p>
          <a:endParaRPr lang="en-IL"/>
        </a:p>
      </dgm:t>
    </dgm:pt>
    <dgm:pt modelId="{7004B686-4CE4-422A-95D6-496181FB630F}" type="sibTrans" cxnId="{88D1CB51-7CF0-42FD-A2BF-7486F24B2394}">
      <dgm:prSet/>
      <dgm:spPr/>
      <dgm:t>
        <a:bodyPr/>
        <a:lstStyle/>
        <a:p>
          <a:endParaRPr lang="en-IL"/>
        </a:p>
      </dgm:t>
    </dgm:pt>
    <dgm:pt modelId="{D11F86C5-C3DD-4D9C-8F4D-63725A5F23E3}">
      <dgm:prSet/>
      <dgm:spPr/>
      <dgm:t>
        <a:bodyPr/>
        <a:lstStyle/>
        <a:p>
          <a:r>
            <a:rPr lang="he-IL" dirty="0"/>
            <a:t>נ"מ- אם נתן מים לפני שבת רבי יחייב</a:t>
          </a:r>
          <a:endParaRPr lang="en-IL" dirty="0"/>
        </a:p>
      </dgm:t>
    </dgm:pt>
    <dgm:pt modelId="{72DF75D6-BFC5-4B81-A63D-6295E17AE09D}" type="parTrans" cxnId="{6B53532E-C35B-4854-98FB-950A240EB2F8}">
      <dgm:prSet/>
      <dgm:spPr/>
      <dgm:t>
        <a:bodyPr/>
        <a:lstStyle/>
        <a:p>
          <a:endParaRPr lang="en-IL"/>
        </a:p>
      </dgm:t>
    </dgm:pt>
    <dgm:pt modelId="{1095A313-775A-43D9-B8AA-531908851D30}" type="sibTrans" cxnId="{6B53532E-C35B-4854-98FB-950A240EB2F8}">
      <dgm:prSet/>
      <dgm:spPr/>
      <dgm:t>
        <a:bodyPr/>
        <a:lstStyle/>
        <a:p>
          <a:endParaRPr lang="en-IL"/>
        </a:p>
      </dgm:t>
    </dgm:pt>
    <dgm:pt modelId="{E302285C-EA82-41EC-A00C-17E340AB443E}">
      <dgm:prSet/>
      <dgm:spPr/>
      <dgm:t>
        <a:bodyPr/>
        <a:lstStyle/>
        <a:p>
          <a:r>
            <a:rPr lang="he-IL" dirty="0"/>
            <a:t>נ"מ- אין לישה בדברים שאינם יוצרים בצק, אפילו לשיטת רבי</a:t>
          </a:r>
          <a:endParaRPr lang="en-IL" dirty="0"/>
        </a:p>
      </dgm:t>
    </dgm:pt>
    <dgm:pt modelId="{9E96B783-BFF9-446E-9B37-FC541D232751}" type="parTrans" cxnId="{4401E2D8-DBCE-4B79-A2F9-FDF5D301D52A}">
      <dgm:prSet/>
      <dgm:spPr/>
      <dgm:t>
        <a:bodyPr/>
        <a:lstStyle/>
        <a:p>
          <a:endParaRPr lang="en-IL"/>
        </a:p>
      </dgm:t>
    </dgm:pt>
    <dgm:pt modelId="{4E8F1D4E-1318-4A63-BDFA-B7A707F57883}" type="sibTrans" cxnId="{4401E2D8-DBCE-4B79-A2F9-FDF5D301D52A}">
      <dgm:prSet/>
      <dgm:spPr/>
      <dgm:t>
        <a:bodyPr/>
        <a:lstStyle/>
        <a:p>
          <a:endParaRPr lang="en-IL"/>
        </a:p>
      </dgm:t>
    </dgm:pt>
    <dgm:pt modelId="{97CE9CEF-6B9C-41E7-9182-4AB039820662}">
      <dgm:prSet/>
      <dgm:spPr/>
      <dgm:t>
        <a:bodyPr/>
        <a:lstStyle/>
        <a:p>
          <a:r>
            <a:rPr lang="he-IL" dirty="0"/>
            <a:t>ר יוסי ברבי יהודה - חייב רק כשבוללן </a:t>
          </a:r>
          <a:endParaRPr lang="en-IL" dirty="0"/>
        </a:p>
      </dgm:t>
    </dgm:pt>
    <dgm:pt modelId="{0FB4D935-9FC6-449A-B86E-3C1B422CB95D}" type="parTrans" cxnId="{26B5C548-BCD1-4275-943C-F819FB6E3949}">
      <dgm:prSet/>
      <dgm:spPr/>
      <dgm:t>
        <a:bodyPr/>
        <a:lstStyle/>
        <a:p>
          <a:endParaRPr lang="en-IL"/>
        </a:p>
      </dgm:t>
    </dgm:pt>
    <dgm:pt modelId="{494BFD1F-663B-4B39-BCFA-1E46748C7DC9}" type="sibTrans" cxnId="{26B5C548-BCD1-4275-943C-F819FB6E3949}">
      <dgm:prSet/>
      <dgm:spPr/>
      <dgm:t>
        <a:bodyPr/>
        <a:lstStyle/>
        <a:p>
          <a:endParaRPr lang="en-IL"/>
        </a:p>
      </dgm:t>
    </dgm:pt>
    <dgm:pt modelId="{BBF660E3-2D31-42B6-B917-13259DF4D843}">
      <dgm:prSet/>
      <dgm:spPr/>
      <dgm:t>
        <a:bodyPr/>
        <a:lstStyle/>
        <a:p>
          <a:r>
            <a:rPr lang="he-IL" dirty="0"/>
            <a:t>רק יצירת בצק נחשב לש</a:t>
          </a:r>
          <a:endParaRPr lang="en-IL" dirty="0"/>
        </a:p>
      </dgm:t>
    </dgm:pt>
    <dgm:pt modelId="{F6877BA5-7AE4-41E5-A5EE-83467D137141}" type="parTrans" cxnId="{EB0C8A32-F7D9-4621-AD41-BCC7AD6EE353}">
      <dgm:prSet/>
      <dgm:spPr/>
      <dgm:t>
        <a:bodyPr/>
        <a:lstStyle/>
        <a:p>
          <a:endParaRPr lang="en-IL"/>
        </a:p>
      </dgm:t>
    </dgm:pt>
    <dgm:pt modelId="{FCA52243-576A-4631-8857-938F0BA2D6B9}" type="sibTrans" cxnId="{EB0C8A32-F7D9-4621-AD41-BCC7AD6EE353}">
      <dgm:prSet/>
      <dgm:spPr/>
      <dgm:t>
        <a:bodyPr/>
        <a:lstStyle/>
        <a:p>
          <a:endParaRPr lang="en-IL"/>
        </a:p>
      </dgm:t>
    </dgm:pt>
    <dgm:pt modelId="{545CDE93-B1C1-4DF5-BBB2-89249B43A0DD}">
      <dgm:prSet/>
      <dgm:spPr/>
      <dgm:t>
        <a:bodyPr/>
        <a:lstStyle/>
        <a:p>
          <a:r>
            <a:rPr lang="he-IL" dirty="0"/>
            <a:t>נ"מ- דבר שאינו נילוש לא שייך בו לישה- מ"ב</a:t>
          </a:r>
          <a:endParaRPr lang="en-IL" dirty="0"/>
        </a:p>
      </dgm:t>
    </dgm:pt>
    <dgm:pt modelId="{FC95E602-3869-47A9-9D51-83C01888CDBC}" type="parTrans" cxnId="{E4B548E1-DD93-4ECB-8519-8E4E6E0EA565}">
      <dgm:prSet/>
      <dgm:spPr/>
      <dgm:t>
        <a:bodyPr/>
        <a:lstStyle/>
        <a:p>
          <a:endParaRPr lang="en-IL"/>
        </a:p>
      </dgm:t>
    </dgm:pt>
    <dgm:pt modelId="{33A168BD-3A17-4CD8-A598-EE23A67E8B78}" type="sibTrans" cxnId="{E4B548E1-DD93-4ECB-8519-8E4E6E0EA565}">
      <dgm:prSet/>
      <dgm:spPr/>
      <dgm:t>
        <a:bodyPr/>
        <a:lstStyle/>
        <a:p>
          <a:endParaRPr lang="en-IL"/>
        </a:p>
      </dgm:t>
    </dgm:pt>
    <dgm:pt modelId="{762A96E4-CEF4-4711-A5BB-7983030BE826}">
      <dgm:prSet/>
      <dgm:spPr/>
      <dgm:t>
        <a:bodyPr/>
        <a:lstStyle/>
        <a:p>
          <a:r>
            <a:rPr lang="he-IL" dirty="0"/>
            <a:t>רק עשיית כל התהליך מחייב</a:t>
          </a:r>
          <a:endParaRPr lang="en-IL" dirty="0"/>
        </a:p>
      </dgm:t>
    </dgm:pt>
    <dgm:pt modelId="{215DFA1D-AC2A-471C-9DAA-43092E9F6F1F}" type="parTrans" cxnId="{7900DDC7-6B36-4E10-9F07-E3FE1A96784F}">
      <dgm:prSet/>
      <dgm:spPr/>
      <dgm:t>
        <a:bodyPr/>
        <a:lstStyle/>
        <a:p>
          <a:endParaRPr lang="en-IL"/>
        </a:p>
      </dgm:t>
    </dgm:pt>
    <dgm:pt modelId="{4BF751EB-E32D-4F91-9DDC-5E4CD4F6D7B9}" type="sibTrans" cxnId="{7900DDC7-6B36-4E10-9F07-E3FE1A96784F}">
      <dgm:prSet/>
      <dgm:spPr/>
      <dgm:t>
        <a:bodyPr/>
        <a:lstStyle/>
        <a:p>
          <a:endParaRPr lang="en-IL"/>
        </a:p>
      </dgm:t>
    </dgm:pt>
    <dgm:pt modelId="{508AC956-F47B-4F00-A84A-7AACD555552D}">
      <dgm:prSet/>
      <dgm:spPr/>
      <dgm:t>
        <a:bodyPr/>
        <a:lstStyle/>
        <a:p>
          <a:r>
            <a:rPr lang="he-IL" dirty="0"/>
            <a:t>נ"מ – דבר שאינו נילוש חייב מיד בנתינת מים- (ה"א של אביי)</a:t>
          </a:r>
          <a:endParaRPr lang="en-IL" dirty="0"/>
        </a:p>
      </dgm:t>
    </dgm:pt>
    <dgm:pt modelId="{0FFB2575-921F-46C9-9803-4147CB8FBB4B}" type="parTrans" cxnId="{2F3C29F8-F74B-4BBA-8C40-9DDE44CF176F}">
      <dgm:prSet/>
      <dgm:spPr/>
      <dgm:t>
        <a:bodyPr/>
        <a:lstStyle/>
        <a:p>
          <a:endParaRPr lang="en-IL"/>
        </a:p>
      </dgm:t>
    </dgm:pt>
    <dgm:pt modelId="{545057DA-1A58-4B9F-B114-7B767927BCF3}" type="sibTrans" cxnId="{2F3C29F8-F74B-4BBA-8C40-9DDE44CF176F}">
      <dgm:prSet/>
      <dgm:spPr/>
      <dgm:t>
        <a:bodyPr/>
        <a:lstStyle/>
        <a:p>
          <a:endParaRPr lang="en-IL"/>
        </a:p>
      </dgm:t>
    </dgm:pt>
    <dgm:pt modelId="{37C0E12C-8443-4AAF-9FA9-9B5B801951F8}">
      <dgm:prSet/>
      <dgm:spPr/>
      <dgm:t>
        <a:bodyPr/>
        <a:lstStyle/>
        <a:p>
          <a:r>
            <a:rPr lang="en-US" dirty="0"/>
            <a:t>Putting together the ingredients/recipe</a:t>
          </a:r>
          <a:endParaRPr lang="en-IL" dirty="0"/>
        </a:p>
      </dgm:t>
    </dgm:pt>
    <dgm:pt modelId="{26EB1519-6638-4A07-A3D2-C17D8A3214A4}" type="parTrans" cxnId="{D2CE0181-95AD-450C-A3EE-67FC41A1AED0}">
      <dgm:prSet/>
      <dgm:spPr/>
      <dgm:t>
        <a:bodyPr/>
        <a:lstStyle/>
        <a:p>
          <a:endParaRPr lang="en-IL"/>
        </a:p>
      </dgm:t>
    </dgm:pt>
    <dgm:pt modelId="{ADD5D843-855A-4F54-B951-C10FB16D7C01}" type="sibTrans" cxnId="{D2CE0181-95AD-450C-A3EE-67FC41A1AED0}">
      <dgm:prSet/>
      <dgm:spPr/>
      <dgm:t>
        <a:bodyPr/>
        <a:lstStyle/>
        <a:p>
          <a:endParaRPr lang="en-IL"/>
        </a:p>
      </dgm:t>
    </dgm:pt>
    <dgm:pt modelId="{365F5AA1-8041-47B0-8BA2-8ECD61F2DC58}" type="pres">
      <dgm:prSet presAssocID="{490273A1-CD1A-4230-8B65-3939FC0B803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E23E23E0-8A05-424F-B320-6CFEBAA5F158}" type="pres">
      <dgm:prSet presAssocID="{42311DD5-DA10-4225-B0C6-2A191A57DBE1}" presName="hierRoot1" presStyleCnt="0"/>
      <dgm:spPr/>
    </dgm:pt>
    <dgm:pt modelId="{04058A36-FE71-46CB-A57E-FFB6871ED2E9}" type="pres">
      <dgm:prSet presAssocID="{42311DD5-DA10-4225-B0C6-2A191A57DBE1}" presName="composite" presStyleCnt="0"/>
      <dgm:spPr/>
    </dgm:pt>
    <dgm:pt modelId="{106C0A95-79CC-4533-9A0F-1098C05E1A54}" type="pres">
      <dgm:prSet presAssocID="{42311DD5-DA10-4225-B0C6-2A191A57DBE1}" presName="background" presStyleLbl="node0" presStyleIdx="0" presStyleCnt="1"/>
      <dgm:spPr/>
    </dgm:pt>
    <dgm:pt modelId="{0B2BB28A-1C43-4735-B6C7-2A3C28BEAE7C}" type="pres">
      <dgm:prSet presAssocID="{42311DD5-DA10-4225-B0C6-2A191A57DBE1}" presName="text" presStyleLbl="fgAcc0" presStyleIdx="0" presStyleCnt="1">
        <dgm:presLayoutVars>
          <dgm:chPref val="3"/>
        </dgm:presLayoutVars>
      </dgm:prSet>
      <dgm:spPr/>
    </dgm:pt>
    <dgm:pt modelId="{CC020D89-D863-4D95-9858-C0EE618BAE11}" type="pres">
      <dgm:prSet presAssocID="{42311DD5-DA10-4225-B0C6-2A191A57DBE1}" presName="hierChild2" presStyleCnt="0"/>
      <dgm:spPr/>
    </dgm:pt>
    <dgm:pt modelId="{D09BFBD4-E105-4645-8206-A950BA238876}" type="pres">
      <dgm:prSet presAssocID="{6286C9CE-06FD-41F5-A5E5-85F0B6D6657A}" presName="Name10" presStyleLbl="parChTrans1D2" presStyleIdx="0" presStyleCnt="2"/>
      <dgm:spPr/>
    </dgm:pt>
    <dgm:pt modelId="{3B995F78-DF5D-4241-AC45-C506899EB8CB}" type="pres">
      <dgm:prSet presAssocID="{9405405A-71DB-4A4B-A36F-6B3180E8E50C}" presName="hierRoot2" presStyleCnt="0"/>
      <dgm:spPr/>
    </dgm:pt>
    <dgm:pt modelId="{F244AA3A-17F8-4C85-AF4E-E517B9C3185D}" type="pres">
      <dgm:prSet presAssocID="{9405405A-71DB-4A4B-A36F-6B3180E8E50C}" presName="composite2" presStyleCnt="0"/>
      <dgm:spPr/>
    </dgm:pt>
    <dgm:pt modelId="{9238FC75-D9A0-4505-B370-250799F2A752}" type="pres">
      <dgm:prSet presAssocID="{9405405A-71DB-4A4B-A36F-6B3180E8E50C}" presName="background2" presStyleLbl="node2" presStyleIdx="0" presStyleCnt="2"/>
      <dgm:spPr/>
    </dgm:pt>
    <dgm:pt modelId="{E0580263-3E46-4767-966E-46716179460C}" type="pres">
      <dgm:prSet presAssocID="{9405405A-71DB-4A4B-A36F-6B3180E8E50C}" presName="text2" presStyleLbl="fgAcc2" presStyleIdx="0" presStyleCnt="2">
        <dgm:presLayoutVars>
          <dgm:chPref val="3"/>
        </dgm:presLayoutVars>
      </dgm:prSet>
      <dgm:spPr/>
    </dgm:pt>
    <dgm:pt modelId="{D08A27C9-0EDC-4C77-BB53-BCD671BB98F7}" type="pres">
      <dgm:prSet presAssocID="{9405405A-71DB-4A4B-A36F-6B3180E8E50C}" presName="hierChild3" presStyleCnt="0"/>
      <dgm:spPr/>
    </dgm:pt>
    <dgm:pt modelId="{0D96A612-57A2-45B5-AE39-C5630DDD8778}" type="pres">
      <dgm:prSet presAssocID="{3288B489-700C-4830-A26D-164364BB16E3}" presName="Name17" presStyleLbl="parChTrans1D3" presStyleIdx="0" presStyleCnt="4"/>
      <dgm:spPr/>
    </dgm:pt>
    <dgm:pt modelId="{D4178A51-17EE-492E-8372-0D91DD526C82}" type="pres">
      <dgm:prSet presAssocID="{C6BD5B21-4D62-47A9-B6C2-7F9992C0652B}" presName="hierRoot3" presStyleCnt="0"/>
      <dgm:spPr/>
    </dgm:pt>
    <dgm:pt modelId="{99369022-E8BD-4428-AD72-4C142880D919}" type="pres">
      <dgm:prSet presAssocID="{C6BD5B21-4D62-47A9-B6C2-7F9992C0652B}" presName="composite3" presStyleCnt="0"/>
      <dgm:spPr/>
    </dgm:pt>
    <dgm:pt modelId="{689B86B1-93C0-45BC-90C1-7075D79AF16E}" type="pres">
      <dgm:prSet presAssocID="{C6BD5B21-4D62-47A9-B6C2-7F9992C0652B}" presName="background3" presStyleLbl="node3" presStyleIdx="0" presStyleCnt="4"/>
      <dgm:spPr/>
    </dgm:pt>
    <dgm:pt modelId="{8CE43B35-27F9-4AD8-A5D9-316A70E036B3}" type="pres">
      <dgm:prSet presAssocID="{C6BD5B21-4D62-47A9-B6C2-7F9992C0652B}" presName="text3" presStyleLbl="fgAcc3" presStyleIdx="0" presStyleCnt="4">
        <dgm:presLayoutVars>
          <dgm:chPref val="3"/>
        </dgm:presLayoutVars>
      </dgm:prSet>
      <dgm:spPr/>
    </dgm:pt>
    <dgm:pt modelId="{BAE2D040-1818-4B17-B671-F7E10FD08AF0}" type="pres">
      <dgm:prSet presAssocID="{C6BD5B21-4D62-47A9-B6C2-7F9992C0652B}" presName="hierChild4" presStyleCnt="0"/>
      <dgm:spPr/>
    </dgm:pt>
    <dgm:pt modelId="{05CA8DC6-9DD8-4392-A8FC-994FA54EB691}" type="pres">
      <dgm:prSet presAssocID="{26EB1519-6638-4A07-A3D2-C17D8A3214A4}" presName="Name23" presStyleLbl="parChTrans1D4" presStyleIdx="0" presStyleCnt="5"/>
      <dgm:spPr/>
    </dgm:pt>
    <dgm:pt modelId="{4AB73017-263D-411E-9BB4-FB1E89442721}" type="pres">
      <dgm:prSet presAssocID="{37C0E12C-8443-4AAF-9FA9-9B5B801951F8}" presName="hierRoot4" presStyleCnt="0"/>
      <dgm:spPr/>
    </dgm:pt>
    <dgm:pt modelId="{FCC17389-9681-4A44-8C33-7B88BAAE9108}" type="pres">
      <dgm:prSet presAssocID="{37C0E12C-8443-4AAF-9FA9-9B5B801951F8}" presName="composite4" presStyleCnt="0"/>
      <dgm:spPr/>
    </dgm:pt>
    <dgm:pt modelId="{BFC3D991-E00D-4972-A935-9F563D51E28C}" type="pres">
      <dgm:prSet presAssocID="{37C0E12C-8443-4AAF-9FA9-9B5B801951F8}" presName="background4" presStyleLbl="node4" presStyleIdx="0" presStyleCnt="5"/>
      <dgm:spPr/>
    </dgm:pt>
    <dgm:pt modelId="{9B58FFBE-4C2F-482A-A840-A7ADF7499F0D}" type="pres">
      <dgm:prSet presAssocID="{37C0E12C-8443-4AAF-9FA9-9B5B801951F8}" presName="text4" presStyleLbl="fgAcc4" presStyleIdx="0" presStyleCnt="5">
        <dgm:presLayoutVars>
          <dgm:chPref val="3"/>
        </dgm:presLayoutVars>
      </dgm:prSet>
      <dgm:spPr/>
    </dgm:pt>
    <dgm:pt modelId="{A874DCDA-E38D-490E-8612-082548E5E85D}" type="pres">
      <dgm:prSet presAssocID="{37C0E12C-8443-4AAF-9FA9-9B5B801951F8}" presName="hierChild5" presStyleCnt="0"/>
      <dgm:spPr/>
    </dgm:pt>
    <dgm:pt modelId="{03B9AD54-3011-4FD9-8B1B-005C12BCB7F1}" type="pres">
      <dgm:prSet presAssocID="{35CD2E81-B5A5-4C43-999C-5E1650C5D44E}" presName="Name17" presStyleLbl="parChTrans1D3" presStyleIdx="1" presStyleCnt="4"/>
      <dgm:spPr/>
    </dgm:pt>
    <dgm:pt modelId="{C358263F-E329-4A5E-A3AD-2E82D21DB119}" type="pres">
      <dgm:prSet presAssocID="{3788F8E8-7CDE-412E-8912-A6BF882B76EE}" presName="hierRoot3" presStyleCnt="0"/>
      <dgm:spPr/>
    </dgm:pt>
    <dgm:pt modelId="{B11BBC45-B920-4866-BD17-CE1F86A57ED8}" type="pres">
      <dgm:prSet presAssocID="{3788F8E8-7CDE-412E-8912-A6BF882B76EE}" presName="composite3" presStyleCnt="0"/>
      <dgm:spPr/>
    </dgm:pt>
    <dgm:pt modelId="{54076244-23D4-4972-8889-AB7CEB67537A}" type="pres">
      <dgm:prSet presAssocID="{3788F8E8-7CDE-412E-8912-A6BF882B76EE}" presName="background3" presStyleLbl="node3" presStyleIdx="1" presStyleCnt="4"/>
      <dgm:spPr/>
    </dgm:pt>
    <dgm:pt modelId="{92479E07-5A58-44BD-9ACF-B8011C23C769}" type="pres">
      <dgm:prSet presAssocID="{3788F8E8-7CDE-412E-8912-A6BF882B76EE}" presName="text3" presStyleLbl="fgAcc3" presStyleIdx="1" presStyleCnt="4">
        <dgm:presLayoutVars>
          <dgm:chPref val="3"/>
        </dgm:presLayoutVars>
      </dgm:prSet>
      <dgm:spPr/>
    </dgm:pt>
    <dgm:pt modelId="{7C2AA4F9-F1CD-443A-9780-75CD103CE8C7}" type="pres">
      <dgm:prSet presAssocID="{3788F8E8-7CDE-412E-8912-A6BF882B76EE}" presName="hierChild4" presStyleCnt="0"/>
      <dgm:spPr/>
    </dgm:pt>
    <dgm:pt modelId="{AE70C16D-B409-4344-9579-AEBE2683C56E}" type="pres">
      <dgm:prSet presAssocID="{72DF75D6-BFC5-4B81-A63D-6295E17AE09D}" presName="Name23" presStyleLbl="parChTrans1D4" presStyleIdx="1" presStyleCnt="5"/>
      <dgm:spPr/>
    </dgm:pt>
    <dgm:pt modelId="{EE21B731-39F4-4B44-A035-CB2F05A3AEFB}" type="pres">
      <dgm:prSet presAssocID="{D11F86C5-C3DD-4D9C-8F4D-63725A5F23E3}" presName="hierRoot4" presStyleCnt="0"/>
      <dgm:spPr/>
    </dgm:pt>
    <dgm:pt modelId="{039FDBA5-7BD0-47CB-88D2-F8C5D049C0E9}" type="pres">
      <dgm:prSet presAssocID="{D11F86C5-C3DD-4D9C-8F4D-63725A5F23E3}" presName="composite4" presStyleCnt="0"/>
      <dgm:spPr/>
    </dgm:pt>
    <dgm:pt modelId="{9AE893E2-4629-4665-8D17-69AEA66D6A35}" type="pres">
      <dgm:prSet presAssocID="{D11F86C5-C3DD-4D9C-8F4D-63725A5F23E3}" presName="background4" presStyleLbl="node4" presStyleIdx="1" presStyleCnt="5"/>
      <dgm:spPr/>
    </dgm:pt>
    <dgm:pt modelId="{5EF7C845-0D84-49A8-AFE4-8BEDEC0A1634}" type="pres">
      <dgm:prSet presAssocID="{D11F86C5-C3DD-4D9C-8F4D-63725A5F23E3}" presName="text4" presStyleLbl="fgAcc4" presStyleIdx="1" presStyleCnt="5">
        <dgm:presLayoutVars>
          <dgm:chPref val="3"/>
        </dgm:presLayoutVars>
      </dgm:prSet>
      <dgm:spPr/>
    </dgm:pt>
    <dgm:pt modelId="{04F63F45-C487-49FD-B12D-B85C58B41137}" type="pres">
      <dgm:prSet presAssocID="{D11F86C5-C3DD-4D9C-8F4D-63725A5F23E3}" presName="hierChild5" presStyleCnt="0"/>
      <dgm:spPr/>
    </dgm:pt>
    <dgm:pt modelId="{EAF46E3C-CD41-4DDF-85CA-41DBD04C2CCE}" type="pres">
      <dgm:prSet presAssocID="{9E96B783-BFF9-446E-9B37-FC541D232751}" presName="Name23" presStyleLbl="parChTrans1D4" presStyleIdx="2" presStyleCnt="5"/>
      <dgm:spPr/>
    </dgm:pt>
    <dgm:pt modelId="{8D1ECF9E-555E-471E-A25D-9AF8307D6178}" type="pres">
      <dgm:prSet presAssocID="{E302285C-EA82-41EC-A00C-17E340AB443E}" presName="hierRoot4" presStyleCnt="0"/>
      <dgm:spPr/>
    </dgm:pt>
    <dgm:pt modelId="{84AF5167-A620-425E-B0DC-4B90B398701F}" type="pres">
      <dgm:prSet presAssocID="{E302285C-EA82-41EC-A00C-17E340AB443E}" presName="composite4" presStyleCnt="0"/>
      <dgm:spPr/>
    </dgm:pt>
    <dgm:pt modelId="{B6B63083-9B35-4076-9FED-5C06BA1FE5E3}" type="pres">
      <dgm:prSet presAssocID="{E302285C-EA82-41EC-A00C-17E340AB443E}" presName="background4" presStyleLbl="node4" presStyleIdx="2" presStyleCnt="5"/>
      <dgm:spPr/>
    </dgm:pt>
    <dgm:pt modelId="{EF8CE44E-64D2-454A-B186-E157869448E8}" type="pres">
      <dgm:prSet presAssocID="{E302285C-EA82-41EC-A00C-17E340AB443E}" presName="text4" presStyleLbl="fgAcc4" presStyleIdx="2" presStyleCnt="5">
        <dgm:presLayoutVars>
          <dgm:chPref val="3"/>
        </dgm:presLayoutVars>
      </dgm:prSet>
      <dgm:spPr/>
    </dgm:pt>
    <dgm:pt modelId="{AE62CCBE-D889-44DB-9BDA-682FEC39FB44}" type="pres">
      <dgm:prSet presAssocID="{E302285C-EA82-41EC-A00C-17E340AB443E}" presName="hierChild5" presStyleCnt="0"/>
      <dgm:spPr/>
    </dgm:pt>
    <dgm:pt modelId="{365027D6-D0E6-4444-9555-1FD52A3AE246}" type="pres">
      <dgm:prSet presAssocID="{0FB4D935-9FC6-449A-B86E-3C1B422CB95D}" presName="Name10" presStyleLbl="parChTrans1D2" presStyleIdx="1" presStyleCnt="2"/>
      <dgm:spPr/>
    </dgm:pt>
    <dgm:pt modelId="{C7BA3052-5E89-4F27-82AD-D78765B8344B}" type="pres">
      <dgm:prSet presAssocID="{97CE9CEF-6B9C-41E7-9182-4AB039820662}" presName="hierRoot2" presStyleCnt="0"/>
      <dgm:spPr/>
    </dgm:pt>
    <dgm:pt modelId="{24176451-80CC-4C7E-8565-9290FA31123D}" type="pres">
      <dgm:prSet presAssocID="{97CE9CEF-6B9C-41E7-9182-4AB039820662}" presName="composite2" presStyleCnt="0"/>
      <dgm:spPr/>
    </dgm:pt>
    <dgm:pt modelId="{9381B34E-134B-41AD-9161-9878E8617C25}" type="pres">
      <dgm:prSet presAssocID="{97CE9CEF-6B9C-41E7-9182-4AB039820662}" presName="background2" presStyleLbl="node2" presStyleIdx="1" presStyleCnt="2"/>
      <dgm:spPr/>
    </dgm:pt>
    <dgm:pt modelId="{5F702557-44CF-4239-BDEF-C5D76FA6A84F}" type="pres">
      <dgm:prSet presAssocID="{97CE9CEF-6B9C-41E7-9182-4AB039820662}" presName="text2" presStyleLbl="fgAcc2" presStyleIdx="1" presStyleCnt="2">
        <dgm:presLayoutVars>
          <dgm:chPref val="3"/>
        </dgm:presLayoutVars>
      </dgm:prSet>
      <dgm:spPr/>
    </dgm:pt>
    <dgm:pt modelId="{1D69EB5E-517E-4577-83BF-3CFC366F27BA}" type="pres">
      <dgm:prSet presAssocID="{97CE9CEF-6B9C-41E7-9182-4AB039820662}" presName="hierChild3" presStyleCnt="0"/>
      <dgm:spPr/>
    </dgm:pt>
    <dgm:pt modelId="{8EBE01BF-0466-41D6-B6BA-167B3CD5DE81}" type="pres">
      <dgm:prSet presAssocID="{F6877BA5-7AE4-41E5-A5EE-83467D137141}" presName="Name17" presStyleLbl="parChTrans1D3" presStyleIdx="2" presStyleCnt="4"/>
      <dgm:spPr/>
    </dgm:pt>
    <dgm:pt modelId="{7593D2BE-6375-41B9-9B86-7BF8B3491FDC}" type="pres">
      <dgm:prSet presAssocID="{BBF660E3-2D31-42B6-B917-13259DF4D843}" presName="hierRoot3" presStyleCnt="0"/>
      <dgm:spPr/>
    </dgm:pt>
    <dgm:pt modelId="{E462B9E4-34AB-4EC6-9739-22395D78B721}" type="pres">
      <dgm:prSet presAssocID="{BBF660E3-2D31-42B6-B917-13259DF4D843}" presName="composite3" presStyleCnt="0"/>
      <dgm:spPr/>
    </dgm:pt>
    <dgm:pt modelId="{19198A81-3E09-468D-BE8B-D641C5169B73}" type="pres">
      <dgm:prSet presAssocID="{BBF660E3-2D31-42B6-B917-13259DF4D843}" presName="background3" presStyleLbl="node3" presStyleIdx="2" presStyleCnt="4"/>
      <dgm:spPr/>
    </dgm:pt>
    <dgm:pt modelId="{93016BEF-7BFD-40C7-B0FF-AC255AE79CA0}" type="pres">
      <dgm:prSet presAssocID="{BBF660E3-2D31-42B6-B917-13259DF4D843}" presName="text3" presStyleLbl="fgAcc3" presStyleIdx="2" presStyleCnt="4">
        <dgm:presLayoutVars>
          <dgm:chPref val="3"/>
        </dgm:presLayoutVars>
      </dgm:prSet>
      <dgm:spPr/>
    </dgm:pt>
    <dgm:pt modelId="{6335B7F9-6A99-4D28-AB74-5A58C7809C8B}" type="pres">
      <dgm:prSet presAssocID="{BBF660E3-2D31-42B6-B917-13259DF4D843}" presName="hierChild4" presStyleCnt="0"/>
      <dgm:spPr/>
    </dgm:pt>
    <dgm:pt modelId="{AF31C998-8BB5-441F-96B7-8406DB283822}" type="pres">
      <dgm:prSet presAssocID="{FC95E602-3869-47A9-9D51-83C01888CDBC}" presName="Name23" presStyleLbl="parChTrans1D4" presStyleIdx="3" presStyleCnt="5"/>
      <dgm:spPr/>
    </dgm:pt>
    <dgm:pt modelId="{4BC00149-ECF1-4F43-A68F-95D0788A7D54}" type="pres">
      <dgm:prSet presAssocID="{545CDE93-B1C1-4DF5-BBB2-89249B43A0DD}" presName="hierRoot4" presStyleCnt="0"/>
      <dgm:spPr/>
    </dgm:pt>
    <dgm:pt modelId="{2EE2949C-26B6-46A7-88B8-0B9D416C5D39}" type="pres">
      <dgm:prSet presAssocID="{545CDE93-B1C1-4DF5-BBB2-89249B43A0DD}" presName="composite4" presStyleCnt="0"/>
      <dgm:spPr/>
    </dgm:pt>
    <dgm:pt modelId="{18E9C59B-E76E-4DF1-BF66-9DA1B40FFF19}" type="pres">
      <dgm:prSet presAssocID="{545CDE93-B1C1-4DF5-BBB2-89249B43A0DD}" presName="background4" presStyleLbl="node4" presStyleIdx="3" presStyleCnt="5"/>
      <dgm:spPr/>
    </dgm:pt>
    <dgm:pt modelId="{0D7B7752-79E4-46BC-97BC-C8094518E62C}" type="pres">
      <dgm:prSet presAssocID="{545CDE93-B1C1-4DF5-BBB2-89249B43A0DD}" presName="text4" presStyleLbl="fgAcc4" presStyleIdx="3" presStyleCnt="5">
        <dgm:presLayoutVars>
          <dgm:chPref val="3"/>
        </dgm:presLayoutVars>
      </dgm:prSet>
      <dgm:spPr/>
    </dgm:pt>
    <dgm:pt modelId="{5D13507F-8224-4181-A925-24E54E5CB461}" type="pres">
      <dgm:prSet presAssocID="{545CDE93-B1C1-4DF5-BBB2-89249B43A0DD}" presName="hierChild5" presStyleCnt="0"/>
      <dgm:spPr/>
    </dgm:pt>
    <dgm:pt modelId="{C5806439-72C5-42E4-9BE0-754B09B66238}" type="pres">
      <dgm:prSet presAssocID="{215DFA1D-AC2A-471C-9DAA-43092E9F6F1F}" presName="Name17" presStyleLbl="parChTrans1D3" presStyleIdx="3" presStyleCnt="4"/>
      <dgm:spPr/>
    </dgm:pt>
    <dgm:pt modelId="{9ABE51BA-80DC-484B-B593-713C1B151CDD}" type="pres">
      <dgm:prSet presAssocID="{762A96E4-CEF4-4711-A5BB-7983030BE826}" presName="hierRoot3" presStyleCnt="0"/>
      <dgm:spPr/>
    </dgm:pt>
    <dgm:pt modelId="{8F0C3E4D-23CD-4D1D-92E1-2C54C263B3B4}" type="pres">
      <dgm:prSet presAssocID="{762A96E4-CEF4-4711-A5BB-7983030BE826}" presName="composite3" presStyleCnt="0"/>
      <dgm:spPr/>
    </dgm:pt>
    <dgm:pt modelId="{1822CA26-AEA7-44D5-A7DF-046A11472167}" type="pres">
      <dgm:prSet presAssocID="{762A96E4-CEF4-4711-A5BB-7983030BE826}" presName="background3" presStyleLbl="node3" presStyleIdx="3" presStyleCnt="4"/>
      <dgm:spPr/>
    </dgm:pt>
    <dgm:pt modelId="{8D5DD48B-6042-477C-88EF-AF235324F3CE}" type="pres">
      <dgm:prSet presAssocID="{762A96E4-CEF4-4711-A5BB-7983030BE826}" presName="text3" presStyleLbl="fgAcc3" presStyleIdx="3" presStyleCnt="4">
        <dgm:presLayoutVars>
          <dgm:chPref val="3"/>
        </dgm:presLayoutVars>
      </dgm:prSet>
      <dgm:spPr/>
    </dgm:pt>
    <dgm:pt modelId="{6F042DF6-5E90-4F5A-8295-EB170EE57596}" type="pres">
      <dgm:prSet presAssocID="{762A96E4-CEF4-4711-A5BB-7983030BE826}" presName="hierChild4" presStyleCnt="0"/>
      <dgm:spPr/>
    </dgm:pt>
    <dgm:pt modelId="{0B2F4FEC-7453-4AE0-9F02-DA732422FAEA}" type="pres">
      <dgm:prSet presAssocID="{0FFB2575-921F-46C9-9803-4147CB8FBB4B}" presName="Name23" presStyleLbl="parChTrans1D4" presStyleIdx="4" presStyleCnt="5"/>
      <dgm:spPr/>
    </dgm:pt>
    <dgm:pt modelId="{C3E9D506-D6A9-4E05-9694-BE0F4B6630E5}" type="pres">
      <dgm:prSet presAssocID="{508AC956-F47B-4F00-A84A-7AACD555552D}" presName="hierRoot4" presStyleCnt="0"/>
      <dgm:spPr/>
    </dgm:pt>
    <dgm:pt modelId="{4EA286BF-93D3-488B-8A5E-F7A56B37AB0A}" type="pres">
      <dgm:prSet presAssocID="{508AC956-F47B-4F00-A84A-7AACD555552D}" presName="composite4" presStyleCnt="0"/>
      <dgm:spPr/>
    </dgm:pt>
    <dgm:pt modelId="{BC10E3D1-1726-4819-A771-3044FDBE1EF0}" type="pres">
      <dgm:prSet presAssocID="{508AC956-F47B-4F00-A84A-7AACD555552D}" presName="background4" presStyleLbl="node4" presStyleIdx="4" presStyleCnt="5"/>
      <dgm:spPr/>
    </dgm:pt>
    <dgm:pt modelId="{682F5FC2-C8D1-46C2-B904-9AE00611198D}" type="pres">
      <dgm:prSet presAssocID="{508AC956-F47B-4F00-A84A-7AACD555552D}" presName="text4" presStyleLbl="fgAcc4" presStyleIdx="4" presStyleCnt="5">
        <dgm:presLayoutVars>
          <dgm:chPref val="3"/>
        </dgm:presLayoutVars>
      </dgm:prSet>
      <dgm:spPr/>
    </dgm:pt>
    <dgm:pt modelId="{F168ABD2-3E5B-4C88-AD58-4B9FCC8FFF06}" type="pres">
      <dgm:prSet presAssocID="{508AC956-F47B-4F00-A84A-7AACD555552D}" presName="hierChild5" presStyleCnt="0"/>
      <dgm:spPr/>
    </dgm:pt>
  </dgm:ptLst>
  <dgm:cxnLst>
    <dgm:cxn modelId="{81C8520A-3F66-466F-A635-E56BFD9DC90A}" type="presOf" srcId="{762A96E4-CEF4-4711-A5BB-7983030BE826}" destId="{8D5DD48B-6042-477C-88EF-AF235324F3CE}" srcOrd="0" destOrd="0" presId="urn:microsoft.com/office/officeart/2005/8/layout/hierarchy1"/>
    <dgm:cxn modelId="{F7E8B90D-C120-4DFA-910B-8FB09EF95620}" type="presOf" srcId="{215DFA1D-AC2A-471C-9DAA-43092E9F6F1F}" destId="{C5806439-72C5-42E4-9BE0-754B09B66238}" srcOrd="0" destOrd="0" presId="urn:microsoft.com/office/officeart/2005/8/layout/hierarchy1"/>
    <dgm:cxn modelId="{F63F9A0F-AC12-40EA-8080-95FAC5BCCCF3}" srcId="{490273A1-CD1A-4230-8B65-3939FC0B8036}" destId="{42311DD5-DA10-4225-B0C6-2A191A57DBE1}" srcOrd="0" destOrd="0" parTransId="{F82CC8F0-BCBB-452F-8026-83677D4681ED}" sibTransId="{D52CC706-908A-4097-8571-A7EB4519B35A}"/>
    <dgm:cxn modelId="{02DEFA11-200F-40F1-A725-DD994615064B}" type="presOf" srcId="{E302285C-EA82-41EC-A00C-17E340AB443E}" destId="{EF8CE44E-64D2-454A-B186-E157869448E8}" srcOrd="0" destOrd="0" presId="urn:microsoft.com/office/officeart/2005/8/layout/hierarchy1"/>
    <dgm:cxn modelId="{3B3DA224-12E9-4391-A1A1-3CCB7660148D}" type="presOf" srcId="{26EB1519-6638-4A07-A3D2-C17D8A3214A4}" destId="{05CA8DC6-9DD8-4392-A8FC-994FA54EB691}" srcOrd="0" destOrd="0" presId="urn:microsoft.com/office/officeart/2005/8/layout/hierarchy1"/>
    <dgm:cxn modelId="{C1855629-4F67-41B4-8590-822BAB231013}" type="presOf" srcId="{0FFB2575-921F-46C9-9803-4147CB8FBB4B}" destId="{0B2F4FEC-7453-4AE0-9F02-DA732422FAEA}" srcOrd="0" destOrd="0" presId="urn:microsoft.com/office/officeart/2005/8/layout/hierarchy1"/>
    <dgm:cxn modelId="{6B53532E-C35B-4854-98FB-950A240EB2F8}" srcId="{3788F8E8-7CDE-412E-8912-A6BF882B76EE}" destId="{D11F86C5-C3DD-4D9C-8F4D-63725A5F23E3}" srcOrd="0" destOrd="0" parTransId="{72DF75D6-BFC5-4B81-A63D-6295E17AE09D}" sibTransId="{1095A313-775A-43D9-B8AA-531908851D30}"/>
    <dgm:cxn modelId="{EE63F62F-4A3C-42F8-BB67-4C2112D0D587}" type="presOf" srcId="{F6877BA5-7AE4-41E5-A5EE-83467D137141}" destId="{8EBE01BF-0466-41D6-B6BA-167B3CD5DE81}" srcOrd="0" destOrd="0" presId="urn:microsoft.com/office/officeart/2005/8/layout/hierarchy1"/>
    <dgm:cxn modelId="{FC283332-D1DC-47C0-BDD7-510416B6256E}" type="presOf" srcId="{35CD2E81-B5A5-4C43-999C-5E1650C5D44E}" destId="{03B9AD54-3011-4FD9-8B1B-005C12BCB7F1}" srcOrd="0" destOrd="0" presId="urn:microsoft.com/office/officeart/2005/8/layout/hierarchy1"/>
    <dgm:cxn modelId="{EB0C8A32-F7D9-4621-AD41-BCC7AD6EE353}" srcId="{97CE9CEF-6B9C-41E7-9182-4AB039820662}" destId="{BBF660E3-2D31-42B6-B917-13259DF4D843}" srcOrd="0" destOrd="0" parTransId="{F6877BA5-7AE4-41E5-A5EE-83467D137141}" sibTransId="{FCA52243-576A-4631-8857-938F0BA2D6B9}"/>
    <dgm:cxn modelId="{26B5C548-BCD1-4275-943C-F819FB6E3949}" srcId="{42311DD5-DA10-4225-B0C6-2A191A57DBE1}" destId="{97CE9CEF-6B9C-41E7-9182-4AB039820662}" srcOrd="1" destOrd="0" parTransId="{0FB4D935-9FC6-449A-B86E-3C1B422CB95D}" sibTransId="{494BFD1F-663B-4B39-BCFA-1E46748C7DC9}"/>
    <dgm:cxn modelId="{96F8C84B-A82E-41E0-8834-A7F4201C17D0}" type="presOf" srcId="{3288B489-700C-4830-A26D-164364BB16E3}" destId="{0D96A612-57A2-45B5-AE39-C5630DDD8778}" srcOrd="0" destOrd="0" presId="urn:microsoft.com/office/officeart/2005/8/layout/hierarchy1"/>
    <dgm:cxn modelId="{88D1CB51-7CF0-42FD-A2BF-7486F24B2394}" srcId="{9405405A-71DB-4A4B-A36F-6B3180E8E50C}" destId="{3788F8E8-7CDE-412E-8912-A6BF882B76EE}" srcOrd="1" destOrd="0" parTransId="{35CD2E81-B5A5-4C43-999C-5E1650C5D44E}" sibTransId="{7004B686-4CE4-422A-95D6-496181FB630F}"/>
    <dgm:cxn modelId="{38A3A374-644D-4F6C-9BA5-4642DAD87970}" type="presOf" srcId="{9E96B783-BFF9-446E-9B37-FC541D232751}" destId="{EAF46E3C-CD41-4DDF-85CA-41DBD04C2CCE}" srcOrd="0" destOrd="0" presId="urn:microsoft.com/office/officeart/2005/8/layout/hierarchy1"/>
    <dgm:cxn modelId="{0C4B1C75-B5B1-4832-A91D-F56D997E428F}" type="presOf" srcId="{97CE9CEF-6B9C-41E7-9182-4AB039820662}" destId="{5F702557-44CF-4239-BDEF-C5D76FA6A84F}" srcOrd="0" destOrd="0" presId="urn:microsoft.com/office/officeart/2005/8/layout/hierarchy1"/>
    <dgm:cxn modelId="{E76FBC7D-D6F0-4B4A-97B6-1AB284C0841C}" type="presOf" srcId="{C6BD5B21-4D62-47A9-B6C2-7F9992C0652B}" destId="{8CE43B35-27F9-4AD8-A5D9-316A70E036B3}" srcOrd="0" destOrd="0" presId="urn:microsoft.com/office/officeart/2005/8/layout/hierarchy1"/>
    <dgm:cxn modelId="{D2CE0181-95AD-450C-A3EE-67FC41A1AED0}" srcId="{C6BD5B21-4D62-47A9-B6C2-7F9992C0652B}" destId="{37C0E12C-8443-4AAF-9FA9-9B5B801951F8}" srcOrd="0" destOrd="0" parTransId="{26EB1519-6638-4A07-A3D2-C17D8A3214A4}" sibTransId="{ADD5D843-855A-4F54-B951-C10FB16D7C01}"/>
    <dgm:cxn modelId="{6AB73B9B-E76E-428E-928C-8D07BEC17844}" type="presOf" srcId="{508AC956-F47B-4F00-A84A-7AACD555552D}" destId="{682F5FC2-C8D1-46C2-B904-9AE00611198D}" srcOrd="0" destOrd="0" presId="urn:microsoft.com/office/officeart/2005/8/layout/hierarchy1"/>
    <dgm:cxn modelId="{A531B8A6-98DE-4B57-AE6B-F9D904DADA33}" type="presOf" srcId="{42311DD5-DA10-4225-B0C6-2A191A57DBE1}" destId="{0B2BB28A-1C43-4735-B6C7-2A3C28BEAE7C}" srcOrd="0" destOrd="0" presId="urn:microsoft.com/office/officeart/2005/8/layout/hierarchy1"/>
    <dgm:cxn modelId="{E2136CA7-95BC-4C29-8CA6-7BDC5EDF8D60}" type="presOf" srcId="{D11F86C5-C3DD-4D9C-8F4D-63725A5F23E3}" destId="{5EF7C845-0D84-49A8-AFE4-8BEDEC0A1634}" srcOrd="0" destOrd="0" presId="urn:microsoft.com/office/officeart/2005/8/layout/hierarchy1"/>
    <dgm:cxn modelId="{1CD701BD-9685-4AD5-ABFF-47AFC85FCF4F}" type="presOf" srcId="{545CDE93-B1C1-4DF5-BBB2-89249B43A0DD}" destId="{0D7B7752-79E4-46BC-97BC-C8094518E62C}" srcOrd="0" destOrd="0" presId="urn:microsoft.com/office/officeart/2005/8/layout/hierarchy1"/>
    <dgm:cxn modelId="{7900DDC7-6B36-4E10-9F07-E3FE1A96784F}" srcId="{97CE9CEF-6B9C-41E7-9182-4AB039820662}" destId="{762A96E4-CEF4-4711-A5BB-7983030BE826}" srcOrd="1" destOrd="0" parTransId="{215DFA1D-AC2A-471C-9DAA-43092E9F6F1F}" sibTransId="{4BF751EB-E32D-4F91-9DDC-5E4CD4F6D7B9}"/>
    <dgm:cxn modelId="{6E1A09CE-5BC8-435A-B686-B10755EE384D}" type="presOf" srcId="{72DF75D6-BFC5-4B81-A63D-6295E17AE09D}" destId="{AE70C16D-B409-4344-9579-AEBE2683C56E}" srcOrd="0" destOrd="0" presId="urn:microsoft.com/office/officeart/2005/8/layout/hierarchy1"/>
    <dgm:cxn modelId="{09214DD0-BE63-43FF-9E8E-B08CE8CDC856}" srcId="{42311DD5-DA10-4225-B0C6-2A191A57DBE1}" destId="{9405405A-71DB-4A4B-A36F-6B3180E8E50C}" srcOrd="0" destOrd="0" parTransId="{6286C9CE-06FD-41F5-A5E5-85F0B6D6657A}" sibTransId="{76CD3D25-94B8-4B72-AC14-27E146FBD555}"/>
    <dgm:cxn modelId="{88DD92D3-D2AE-41B8-ADB4-8AD09A629235}" type="presOf" srcId="{490273A1-CD1A-4230-8B65-3939FC0B8036}" destId="{365F5AA1-8041-47B0-8BA2-8ECD61F2DC58}" srcOrd="0" destOrd="0" presId="urn:microsoft.com/office/officeart/2005/8/layout/hierarchy1"/>
    <dgm:cxn modelId="{2897B6D3-8847-4528-8DA9-78375CB60FAC}" srcId="{9405405A-71DB-4A4B-A36F-6B3180E8E50C}" destId="{C6BD5B21-4D62-47A9-B6C2-7F9992C0652B}" srcOrd="0" destOrd="0" parTransId="{3288B489-700C-4830-A26D-164364BB16E3}" sibTransId="{4552C7CF-0807-44B7-9991-481CC2C02A5D}"/>
    <dgm:cxn modelId="{4401E2D8-DBCE-4B79-A2F9-FDF5D301D52A}" srcId="{3788F8E8-7CDE-412E-8912-A6BF882B76EE}" destId="{E302285C-EA82-41EC-A00C-17E340AB443E}" srcOrd="1" destOrd="0" parTransId="{9E96B783-BFF9-446E-9B37-FC541D232751}" sibTransId="{4E8F1D4E-1318-4A63-BDFA-B7A707F57883}"/>
    <dgm:cxn modelId="{712FBAD9-3AF3-4701-9DC1-38EEA9610E31}" type="presOf" srcId="{3788F8E8-7CDE-412E-8912-A6BF882B76EE}" destId="{92479E07-5A58-44BD-9ACF-B8011C23C769}" srcOrd="0" destOrd="0" presId="urn:microsoft.com/office/officeart/2005/8/layout/hierarchy1"/>
    <dgm:cxn modelId="{E4B548E1-DD93-4ECB-8519-8E4E6E0EA565}" srcId="{BBF660E3-2D31-42B6-B917-13259DF4D843}" destId="{545CDE93-B1C1-4DF5-BBB2-89249B43A0DD}" srcOrd="0" destOrd="0" parTransId="{FC95E602-3869-47A9-9D51-83C01888CDBC}" sibTransId="{33A168BD-3A17-4CD8-A598-EE23A67E8B78}"/>
    <dgm:cxn modelId="{08575BE6-3D86-491F-84B1-70CD7E8E93E2}" type="presOf" srcId="{37C0E12C-8443-4AAF-9FA9-9B5B801951F8}" destId="{9B58FFBE-4C2F-482A-A840-A7ADF7499F0D}" srcOrd="0" destOrd="0" presId="urn:microsoft.com/office/officeart/2005/8/layout/hierarchy1"/>
    <dgm:cxn modelId="{5480A7EB-BF17-4053-BD89-033C259F87C7}" type="presOf" srcId="{0FB4D935-9FC6-449A-B86E-3C1B422CB95D}" destId="{365027D6-D0E6-4444-9555-1FD52A3AE246}" srcOrd="0" destOrd="0" presId="urn:microsoft.com/office/officeart/2005/8/layout/hierarchy1"/>
    <dgm:cxn modelId="{11825BF2-1BDB-405D-AB8B-1CD6178B92F4}" type="presOf" srcId="{BBF660E3-2D31-42B6-B917-13259DF4D843}" destId="{93016BEF-7BFD-40C7-B0FF-AC255AE79CA0}" srcOrd="0" destOrd="0" presId="urn:microsoft.com/office/officeart/2005/8/layout/hierarchy1"/>
    <dgm:cxn modelId="{16547EF4-3C43-4F19-97EC-D0E22AEAC3A3}" type="presOf" srcId="{FC95E602-3869-47A9-9D51-83C01888CDBC}" destId="{AF31C998-8BB5-441F-96B7-8406DB283822}" srcOrd="0" destOrd="0" presId="urn:microsoft.com/office/officeart/2005/8/layout/hierarchy1"/>
    <dgm:cxn modelId="{2F3C29F8-F74B-4BBA-8C40-9DDE44CF176F}" srcId="{762A96E4-CEF4-4711-A5BB-7983030BE826}" destId="{508AC956-F47B-4F00-A84A-7AACD555552D}" srcOrd="0" destOrd="0" parTransId="{0FFB2575-921F-46C9-9803-4147CB8FBB4B}" sibTransId="{545057DA-1A58-4B9F-B114-7B767927BCF3}"/>
    <dgm:cxn modelId="{C75A31F9-71C3-4919-A0F5-C5A4E0220C58}" type="presOf" srcId="{6286C9CE-06FD-41F5-A5E5-85F0B6D6657A}" destId="{D09BFBD4-E105-4645-8206-A950BA238876}" srcOrd="0" destOrd="0" presId="urn:microsoft.com/office/officeart/2005/8/layout/hierarchy1"/>
    <dgm:cxn modelId="{216A86FB-7A11-4BAD-98FB-56CC446F7790}" type="presOf" srcId="{9405405A-71DB-4A4B-A36F-6B3180E8E50C}" destId="{E0580263-3E46-4767-966E-46716179460C}" srcOrd="0" destOrd="0" presId="urn:microsoft.com/office/officeart/2005/8/layout/hierarchy1"/>
    <dgm:cxn modelId="{64824BC0-11CB-4044-9DDE-8655164C50DC}" type="presParOf" srcId="{365F5AA1-8041-47B0-8BA2-8ECD61F2DC58}" destId="{E23E23E0-8A05-424F-B320-6CFEBAA5F158}" srcOrd="0" destOrd="0" presId="urn:microsoft.com/office/officeart/2005/8/layout/hierarchy1"/>
    <dgm:cxn modelId="{81F26E0E-CBEB-496F-B169-A17C0CA089A9}" type="presParOf" srcId="{E23E23E0-8A05-424F-B320-6CFEBAA5F158}" destId="{04058A36-FE71-46CB-A57E-FFB6871ED2E9}" srcOrd="0" destOrd="0" presId="urn:microsoft.com/office/officeart/2005/8/layout/hierarchy1"/>
    <dgm:cxn modelId="{EA549C59-AB44-4C4A-840E-9A37F2C7CFE1}" type="presParOf" srcId="{04058A36-FE71-46CB-A57E-FFB6871ED2E9}" destId="{106C0A95-79CC-4533-9A0F-1098C05E1A54}" srcOrd="0" destOrd="0" presId="urn:microsoft.com/office/officeart/2005/8/layout/hierarchy1"/>
    <dgm:cxn modelId="{95E6D9A0-8A46-42C8-97C4-FE022E4E6FA6}" type="presParOf" srcId="{04058A36-FE71-46CB-A57E-FFB6871ED2E9}" destId="{0B2BB28A-1C43-4735-B6C7-2A3C28BEAE7C}" srcOrd="1" destOrd="0" presId="urn:microsoft.com/office/officeart/2005/8/layout/hierarchy1"/>
    <dgm:cxn modelId="{8A688391-4941-43C1-AAEC-8EDC88A0A358}" type="presParOf" srcId="{E23E23E0-8A05-424F-B320-6CFEBAA5F158}" destId="{CC020D89-D863-4D95-9858-C0EE618BAE11}" srcOrd="1" destOrd="0" presId="urn:microsoft.com/office/officeart/2005/8/layout/hierarchy1"/>
    <dgm:cxn modelId="{EEB1B677-56C3-4B9D-83C7-23B233E2A207}" type="presParOf" srcId="{CC020D89-D863-4D95-9858-C0EE618BAE11}" destId="{D09BFBD4-E105-4645-8206-A950BA238876}" srcOrd="0" destOrd="0" presId="urn:microsoft.com/office/officeart/2005/8/layout/hierarchy1"/>
    <dgm:cxn modelId="{4CAFC7BA-749A-466E-84D2-EC51F4403899}" type="presParOf" srcId="{CC020D89-D863-4D95-9858-C0EE618BAE11}" destId="{3B995F78-DF5D-4241-AC45-C506899EB8CB}" srcOrd="1" destOrd="0" presId="urn:microsoft.com/office/officeart/2005/8/layout/hierarchy1"/>
    <dgm:cxn modelId="{37008D75-A535-4684-8FE2-8D197965B1EA}" type="presParOf" srcId="{3B995F78-DF5D-4241-AC45-C506899EB8CB}" destId="{F244AA3A-17F8-4C85-AF4E-E517B9C3185D}" srcOrd="0" destOrd="0" presId="urn:microsoft.com/office/officeart/2005/8/layout/hierarchy1"/>
    <dgm:cxn modelId="{8138363F-0598-45D3-B9D8-C3216173A094}" type="presParOf" srcId="{F244AA3A-17F8-4C85-AF4E-E517B9C3185D}" destId="{9238FC75-D9A0-4505-B370-250799F2A752}" srcOrd="0" destOrd="0" presId="urn:microsoft.com/office/officeart/2005/8/layout/hierarchy1"/>
    <dgm:cxn modelId="{F783DE21-BE3F-43C0-B81B-27864EEE7764}" type="presParOf" srcId="{F244AA3A-17F8-4C85-AF4E-E517B9C3185D}" destId="{E0580263-3E46-4767-966E-46716179460C}" srcOrd="1" destOrd="0" presId="urn:microsoft.com/office/officeart/2005/8/layout/hierarchy1"/>
    <dgm:cxn modelId="{BCB85834-2FFF-40F8-8865-B96CB7B4AF59}" type="presParOf" srcId="{3B995F78-DF5D-4241-AC45-C506899EB8CB}" destId="{D08A27C9-0EDC-4C77-BB53-BCD671BB98F7}" srcOrd="1" destOrd="0" presId="urn:microsoft.com/office/officeart/2005/8/layout/hierarchy1"/>
    <dgm:cxn modelId="{BC677963-4B07-4CFB-BA1A-E1E1FC39F487}" type="presParOf" srcId="{D08A27C9-0EDC-4C77-BB53-BCD671BB98F7}" destId="{0D96A612-57A2-45B5-AE39-C5630DDD8778}" srcOrd="0" destOrd="0" presId="urn:microsoft.com/office/officeart/2005/8/layout/hierarchy1"/>
    <dgm:cxn modelId="{EAD4F986-0A8E-4CB3-8F25-5EC2B4AC9F14}" type="presParOf" srcId="{D08A27C9-0EDC-4C77-BB53-BCD671BB98F7}" destId="{D4178A51-17EE-492E-8372-0D91DD526C82}" srcOrd="1" destOrd="0" presId="urn:microsoft.com/office/officeart/2005/8/layout/hierarchy1"/>
    <dgm:cxn modelId="{0A912ACE-BA60-4D91-BB63-2D0FEBD4F20E}" type="presParOf" srcId="{D4178A51-17EE-492E-8372-0D91DD526C82}" destId="{99369022-E8BD-4428-AD72-4C142880D919}" srcOrd="0" destOrd="0" presId="urn:microsoft.com/office/officeart/2005/8/layout/hierarchy1"/>
    <dgm:cxn modelId="{8DD1791C-C88F-4F9D-8964-7EEC56425785}" type="presParOf" srcId="{99369022-E8BD-4428-AD72-4C142880D919}" destId="{689B86B1-93C0-45BC-90C1-7075D79AF16E}" srcOrd="0" destOrd="0" presId="urn:microsoft.com/office/officeart/2005/8/layout/hierarchy1"/>
    <dgm:cxn modelId="{5DA77381-B989-42C3-928A-D03499BDAFBE}" type="presParOf" srcId="{99369022-E8BD-4428-AD72-4C142880D919}" destId="{8CE43B35-27F9-4AD8-A5D9-316A70E036B3}" srcOrd="1" destOrd="0" presId="urn:microsoft.com/office/officeart/2005/8/layout/hierarchy1"/>
    <dgm:cxn modelId="{9D399D39-1790-4FD0-A32E-D106C5D18E80}" type="presParOf" srcId="{D4178A51-17EE-492E-8372-0D91DD526C82}" destId="{BAE2D040-1818-4B17-B671-F7E10FD08AF0}" srcOrd="1" destOrd="0" presId="urn:microsoft.com/office/officeart/2005/8/layout/hierarchy1"/>
    <dgm:cxn modelId="{A2AEB918-E3C1-40C5-BA4D-BBFAC4898C82}" type="presParOf" srcId="{BAE2D040-1818-4B17-B671-F7E10FD08AF0}" destId="{05CA8DC6-9DD8-4392-A8FC-994FA54EB691}" srcOrd="0" destOrd="0" presId="urn:microsoft.com/office/officeart/2005/8/layout/hierarchy1"/>
    <dgm:cxn modelId="{12A16C79-565A-4CE6-B5C0-5AC01488DC22}" type="presParOf" srcId="{BAE2D040-1818-4B17-B671-F7E10FD08AF0}" destId="{4AB73017-263D-411E-9BB4-FB1E89442721}" srcOrd="1" destOrd="0" presId="urn:microsoft.com/office/officeart/2005/8/layout/hierarchy1"/>
    <dgm:cxn modelId="{FC8873F6-F1BC-4C24-83E0-A2AEB0EE1C17}" type="presParOf" srcId="{4AB73017-263D-411E-9BB4-FB1E89442721}" destId="{FCC17389-9681-4A44-8C33-7B88BAAE9108}" srcOrd="0" destOrd="0" presId="urn:microsoft.com/office/officeart/2005/8/layout/hierarchy1"/>
    <dgm:cxn modelId="{C7B2E5E4-BD78-4310-AAEC-83888F6159D8}" type="presParOf" srcId="{FCC17389-9681-4A44-8C33-7B88BAAE9108}" destId="{BFC3D991-E00D-4972-A935-9F563D51E28C}" srcOrd="0" destOrd="0" presId="urn:microsoft.com/office/officeart/2005/8/layout/hierarchy1"/>
    <dgm:cxn modelId="{2CBAF0E8-0524-4CAE-AF25-754E63A0FD9B}" type="presParOf" srcId="{FCC17389-9681-4A44-8C33-7B88BAAE9108}" destId="{9B58FFBE-4C2F-482A-A840-A7ADF7499F0D}" srcOrd="1" destOrd="0" presId="urn:microsoft.com/office/officeart/2005/8/layout/hierarchy1"/>
    <dgm:cxn modelId="{0150B1CD-CB1E-40A5-8436-A49B17A8B1B2}" type="presParOf" srcId="{4AB73017-263D-411E-9BB4-FB1E89442721}" destId="{A874DCDA-E38D-490E-8612-082548E5E85D}" srcOrd="1" destOrd="0" presId="urn:microsoft.com/office/officeart/2005/8/layout/hierarchy1"/>
    <dgm:cxn modelId="{3A0ED7D9-38EA-47F5-81E1-B52609C4D562}" type="presParOf" srcId="{D08A27C9-0EDC-4C77-BB53-BCD671BB98F7}" destId="{03B9AD54-3011-4FD9-8B1B-005C12BCB7F1}" srcOrd="2" destOrd="0" presId="urn:microsoft.com/office/officeart/2005/8/layout/hierarchy1"/>
    <dgm:cxn modelId="{7838B4F6-14B7-4911-BF69-EE8EC78A2167}" type="presParOf" srcId="{D08A27C9-0EDC-4C77-BB53-BCD671BB98F7}" destId="{C358263F-E329-4A5E-A3AD-2E82D21DB119}" srcOrd="3" destOrd="0" presId="urn:microsoft.com/office/officeart/2005/8/layout/hierarchy1"/>
    <dgm:cxn modelId="{0E1EB902-2CCD-4770-9C5A-EB52E0740C61}" type="presParOf" srcId="{C358263F-E329-4A5E-A3AD-2E82D21DB119}" destId="{B11BBC45-B920-4866-BD17-CE1F86A57ED8}" srcOrd="0" destOrd="0" presId="urn:microsoft.com/office/officeart/2005/8/layout/hierarchy1"/>
    <dgm:cxn modelId="{72FD2925-B15E-4B6E-A99D-4ECE0DF9E1BA}" type="presParOf" srcId="{B11BBC45-B920-4866-BD17-CE1F86A57ED8}" destId="{54076244-23D4-4972-8889-AB7CEB67537A}" srcOrd="0" destOrd="0" presId="urn:microsoft.com/office/officeart/2005/8/layout/hierarchy1"/>
    <dgm:cxn modelId="{0BAC6A81-6411-4C5B-8368-355483367A38}" type="presParOf" srcId="{B11BBC45-B920-4866-BD17-CE1F86A57ED8}" destId="{92479E07-5A58-44BD-9ACF-B8011C23C769}" srcOrd="1" destOrd="0" presId="urn:microsoft.com/office/officeart/2005/8/layout/hierarchy1"/>
    <dgm:cxn modelId="{69077004-DC51-48BA-8819-73657BE55BE2}" type="presParOf" srcId="{C358263F-E329-4A5E-A3AD-2E82D21DB119}" destId="{7C2AA4F9-F1CD-443A-9780-75CD103CE8C7}" srcOrd="1" destOrd="0" presId="urn:microsoft.com/office/officeart/2005/8/layout/hierarchy1"/>
    <dgm:cxn modelId="{7C5DB78A-3278-4E4B-812D-7C6A236FE1CF}" type="presParOf" srcId="{7C2AA4F9-F1CD-443A-9780-75CD103CE8C7}" destId="{AE70C16D-B409-4344-9579-AEBE2683C56E}" srcOrd="0" destOrd="0" presId="urn:microsoft.com/office/officeart/2005/8/layout/hierarchy1"/>
    <dgm:cxn modelId="{E9E23850-99AC-427A-BC39-B1305C84F63E}" type="presParOf" srcId="{7C2AA4F9-F1CD-443A-9780-75CD103CE8C7}" destId="{EE21B731-39F4-4B44-A035-CB2F05A3AEFB}" srcOrd="1" destOrd="0" presId="urn:microsoft.com/office/officeart/2005/8/layout/hierarchy1"/>
    <dgm:cxn modelId="{58FF53CC-70F4-40BF-AEF3-A1333BB77F42}" type="presParOf" srcId="{EE21B731-39F4-4B44-A035-CB2F05A3AEFB}" destId="{039FDBA5-7BD0-47CB-88D2-F8C5D049C0E9}" srcOrd="0" destOrd="0" presId="urn:microsoft.com/office/officeart/2005/8/layout/hierarchy1"/>
    <dgm:cxn modelId="{15701E7F-72B4-42FA-BA56-2FA45BDB765A}" type="presParOf" srcId="{039FDBA5-7BD0-47CB-88D2-F8C5D049C0E9}" destId="{9AE893E2-4629-4665-8D17-69AEA66D6A35}" srcOrd="0" destOrd="0" presId="urn:microsoft.com/office/officeart/2005/8/layout/hierarchy1"/>
    <dgm:cxn modelId="{FC169886-FF46-4492-88B4-3CFF194E9090}" type="presParOf" srcId="{039FDBA5-7BD0-47CB-88D2-F8C5D049C0E9}" destId="{5EF7C845-0D84-49A8-AFE4-8BEDEC0A1634}" srcOrd="1" destOrd="0" presId="urn:microsoft.com/office/officeart/2005/8/layout/hierarchy1"/>
    <dgm:cxn modelId="{A2CE0DAE-D242-4DE7-AB01-BD07BBB12C40}" type="presParOf" srcId="{EE21B731-39F4-4B44-A035-CB2F05A3AEFB}" destId="{04F63F45-C487-49FD-B12D-B85C58B41137}" srcOrd="1" destOrd="0" presId="urn:microsoft.com/office/officeart/2005/8/layout/hierarchy1"/>
    <dgm:cxn modelId="{721B6D2C-CFDF-4FA4-884D-B5B8EB64F7B9}" type="presParOf" srcId="{7C2AA4F9-F1CD-443A-9780-75CD103CE8C7}" destId="{EAF46E3C-CD41-4DDF-85CA-41DBD04C2CCE}" srcOrd="2" destOrd="0" presId="urn:microsoft.com/office/officeart/2005/8/layout/hierarchy1"/>
    <dgm:cxn modelId="{E80ACF5C-EF79-4C3C-80AF-4EE35B4F0198}" type="presParOf" srcId="{7C2AA4F9-F1CD-443A-9780-75CD103CE8C7}" destId="{8D1ECF9E-555E-471E-A25D-9AF8307D6178}" srcOrd="3" destOrd="0" presId="urn:microsoft.com/office/officeart/2005/8/layout/hierarchy1"/>
    <dgm:cxn modelId="{07FEEDC0-2A68-470D-BA89-DD2951865289}" type="presParOf" srcId="{8D1ECF9E-555E-471E-A25D-9AF8307D6178}" destId="{84AF5167-A620-425E-B0DC-4B90B398701F}" srcOrd="0" destOrd="0" presId="urn:microsoft.com/office/officeart/2005/8/layout/hierarchy1"/>
    <dgm:cxn modelId="{BAD2DE25-F7C8-4DFA-8021-04F9E1D94346}" type="presParOf" srcId="{84AF5167-A620-425E-B0DC-4B90B398701F}" destId="{B6B63083-9B35-4076-9FED-5C06BA1FE5E3}" srcOrd="0" destOrd="0" presId="urn:microsoft.com/office/officeart/2005/8/layout/hierarchy1"/>
    <dgm:cxn modelId="{4C167895-F3BB-4504-9A5E-04EE06195F87}" type="presParOf" srcId="{84AF5167-A620-425E-B0DC-4B90B398701F}" destId="{EF8CE44E-64D2-454A-B186-E157869448E8}" srcOrd="1" destOrd="0" presId="urn:microsoft.com/office/officeart/2005/8/layout/hierarchy1"/>
    <dgm:cxn modelId="{29AA9A9A-8689-474D-A883-8493C9F526B2}" type="presParOf" srcId="{8D1ECF9E-555E-471E-A25D-9AF8307D6178}" destId="{AE62CCBE-D889-44DB-9BDA-682FEC39FB44}" srcOrd="1" destOrd="0" presId="urn:microsoft.com/office/officeart/2005/8/layout/hierarchy1"/>
    <dgm:cxn modelId="{B6222B6C-6CF9-4998-921F-8305E866EE20}" type="presParOf" srcId="{CC020D89-D863-4D95-9858-C0EE618BAE11}" destId="{365027D6-D0E6-4444-9555-1FD52A3AE246}" srcOrd="2" destOrd="0" presId="urn:microsoft.com/office/officeart/2005/8/layout/hierarchy1"/>
    <dgm:cxn modelId="{30180D36-DE6A-4771-828C-87978FC50350}" type="presParOf" srcId="{CC020D89-D863-4D95-9858-C0EE618BAE11}" destId="{C7BA3052-5E89-4F27-82AD-D78765B8344B}" srcOrd="3" destOrd="0" presId="urn:microsoft.com/office/officeart/2005/8/layout/hierarchy1"/>
    <dgm:cxn modelId="{90821581-40D0-43E9-B8D5-8844BD3C4C2D}" type="presParOf" srcId="{C7BA3052-5E89-4F27-82AD-D78765B8344B}" destId="{24176451-80CC-4C7E-8565-9290FA31123D}" srcOrd="0" destOrd="0" presId="urn:microsoft.com/office/officeart/2005/8/layout/hierarchy1"/>
    <dgm:cxn modelId="{7B3A0860-1873-44AC-82C8-9F00AB6CCF76}" type="presParOf" srcId="{24176451-80CC-4C7E-8565-9290FA31123D}" destId="{9381B34E-134B-41AD-9161-9878E8617C25}" srcOrd="0" destOrd="0" presId="urn:microsoft.com/office/officeart/2005/8/layout/hierarchy1"/>
    <dgm:cxn modelId="{EAE106C3-1777-4084-BE49-4344B5ED3C97}" type="presParOf" srcId="{24176451-80CC-4C7E-8565-9290FA31123D}" destId="{5F702557-44CF-4239-BDEF-C5D76FA6A84F}" srcOrd="1" destOrd="0" presId="urn:microsoft.com/office/officeart/2005/8/layout/hierarchy1"/>
    <dgm:cxn modelId="{D559E20B-0673-4F3B-8BE9-B93A693F907D}" type="presParOf" srcId="{C7BA3052-5E89-4F27-82AD-D78765B8344B}" destId="{1D69EB5E-517E-4577-83BF-3CFC366F27BA}" srcOrd="1" destOrd="0" presId="urn:microsoft.com/office/officeart/2005/8/layout/hierarchy1"/>
    <dgm:cxn modelId="{1CEA2EC6-88C3-4FCF-849F-C923A6012D87}" type="presParOf" srcId="{1D69EB5E-517E-4577-83BF-3CFC366F27BA}" destId="{8EBE01BF-0466-41D6-B6BA-167B3CD5DE81}" srcOrd="0" destOrd="0" presId="urn:microsoft.com/office/officeart/2005/8/layout/hierarchy1"/>
    <dgm:cxn modelId="{8900EB3B-2C52-434D-95CE-1D85E7D2BE2D}" type="presParOf" srcId="{1D69EB5E-517E-4577-83BF-3CFC366F27BA}" destId="{7593D2BE-6375-41B9-9B86-7BF8B3491FDC}" srcOrd="1" destOrd="0" presId="urn:microsoft.com/office/officeart/2005/8/layout/hierarchy1"/>
    <dgm:cxn modelId="{27A8C3BE-4201-49D1-8A38-A1964BC46BF5}" type="presParOf" srcId="{7593D2BE-6375-41B9-9B86-7BF8B3491FDC}" destId="{E462B9E4-34AB-4EC6-9739-22395D78B721}" srcOrd="0" destOrd="0" presId="urn:microsoft.com/office/officeart/2005/8/layout/hierarchy1"/>
    <dgm:cxn modelId="{E2A54FCF-13C1-49D8-84DC-D7C7F43CC40F}" type="presParOf" srcId="{E462B9E4-34AB-4EC6-9739-22395D78B721}" destId="{19198A81-3E09-468D-BE8B-D641C5169B73}" srcOrd="0" destOrd="0" presId="urn:microsoft.com/office/officeart/2005/8/layout/hierarchy1"/>
    <dgm:cxn modelId="{939485D0-427D-4EF7-8486-0955675A63E5}" type="presParOf" srcId="{E462B9E4-34AB-4EC6-9739-22395D78B721}" destId="{93016BEF-7BFD-40C7-B0FF-AC255AE79CA0}" srcOrd="1" destOrd="0" presId="urn:microsoft.com/office/officeart/2005/8/layout/hierarchy1"/>
    <dgm:cxn modelId="{9349076E-BB3B-4C0E-8805-9CEA0A849A6E}" type="presParOf" srcId="{7593D2BE-6375-41B9-9B86-7BF8B3491FDC}" destId="{6335B7F9-6A99-4D28-AB74-5A58C7809C8B}" srcOrd="1" destOrd="0" presId="urn:microsoft.com/office/officeart/2005/8/layout/hierarchy1"/>
    <dgm:cxn modelId="{091A9525-1312-46EC-99B8-506F32C4E8EC}" type="presParOf" srcId="{6335B7F9-6A99-4D28-AB74-5A58C7809C8B}" destId="{AF31C998-8BB5-441F-96B7-8406DB283822}" srcOrd="0" destOrd="0" presId="urn:microsoft.com/office/officeart/2005/8/layout/hierarchy1"/>
    <dgm:cxn modelId="{98D32232-E71C-48D4-B2E2-A8A71CE169EB}" type="presParOf" srcId="{6335B7F9-6A99-4D28-AB74-5A58C7809C8B}" destId="{4BC00149-ECF1-4F43-A68F-95D0788A7D54}" srcOrd="1" destOrd="0" presId="urn:microsoft.com/office/officeart/2005/8/layout/hierarchy1"/>
    <dgm:cxn modelId="{7908FFEA-8953-4B65-86F4-55ECD8E2C12A}" type="presParOf" srcId="{4BC00149-ECF1-4F43-A68F-95D0788A7D54}" destId="{2EE2949C-26B6-46A7-88B8-0B9D416C5D39}" srcOrd="0" destOrd="0" presId="urn:microsoft.com/office/officeart/2005/8/layout/hierarchy1"/>
    <dgm:cxn modelId="{98358E39-D10D-4C40-9319-EA2A14B08C08}" type="presParOf" srcId="{2EE2949C-26B6-46A7-88B8-0B9D416C5D39}" destId="{18E9C59B-E76E-4DF1-BF66-9DA1B40FFF19}" srcOrd="0" destOrd="0" presId="urn:microsoft.com/office/officeart/2005/8/layout/hierarchy1"/>
    <dgm:cxn modelId="{117826AB-C717-474D-9F9D-C6526045D3DB}" type="presParOf" srcId="{2EE2949C-26B6-46A7-88B8-0B9D416C5D39}" destId="{0D7B7752-79E4-46BC-97BC-C8094518E62C}" srcOrd="1" destOrd="0" presId="urn:microsoft.com/office/officeart/2005/8/layout/hierarchy1"/>
    <dgm:cxn modelId="{D4DF7493-ED27-4E2D-B316-6DFC9AC8610B}" type="presParOf" srcId="{4BC00149-ECF1-4F43-A68F-95D0788A7D54}" destId="{5D13507F-8224-4181-A925-24E54E5CB461}" srcOrd="1" destOrd="0" presId="urn:microsoft.com/office/officeart/2005/8/layout/hierarchy1"/>
    <dgm:cxn modelId="{0292BE8D-9AA1-4153-90F0-3B92D082B129}" type="presParOf" srcId="{1D69EB5E-517E-4577-83BF-3CFC366F27BA}" destId="{C5806439-72C5-42E4-9BE0-754B09B66238}" srcOrd="2" destOrd="0" presId="urn:microsoft.com/office/officeart/2005/8/layout/hierarchy1"/>
    <dgm:cxn modelId="{02774324-757B-4D17-8362-239F5CF80B7B}" type="presParOf" srcId="{1D69EB5E-517E-4577-83BF-3CFC366F27BA}" destId="{9ABE51BA-80DC-484B-B593-713C1B151CDD}" srcOrd="3" destOrd="0" presId="urn:microsoft.com/office/officeart/2005/8/layout/hierarchy1"/>
    <dgm:cxn modelId="{64928438-45CC-4B3D-96FD-3993C182533D}" type="presParOf" srcId="{9ABE51BA-80DC-484B-B593-713C1B151CDD}" destId="{8F0C3E4D-23CD-4D1D-92E1-2C54C263B3B4}" srcOrd="0" destOrd="0" presId="urn:microsoft.com/office/officeart/2005/8/layout/hierarchy1"/>
    <dgm:cxn modelId="{57C33558-5136-4C1D-9F63-539FB7277051}" type="presParOf" srcId="{8F0C3E4D-23CD-4D1D-92E1-2C54C263B3B4}" destId="{1822CA26-AEA7-44D5-A7DF-046A11472167}" srcOrd="0" destOrd="0" presId="urn:microsoft.com/office/officeart/2005/8/layout/hierarchy1"/>
    <dgm:cxn modelId="{E54EB2B2-D650-45FF-B0BA-9C4BE4E521C3}" type="presParOf" srcId="{8F0C3E4D-23CD-4D1D-92E1-2C54C263B3B4}" destId="{8D5DD48B-6042-477C-88EF-AF235324F3CE}" srcOrd="1" destOrd="0" presId="urn:microsoft.com/office/officeart/2005/8/layout/hierarchy1"/>
    <dgm:cxn modelId="{5CC41E39-C415-49E4-990E-F373E6738586}" type="presParOf" srcId="{9ABE51BA-80DC-484B-B593-713C1B151CDD}" destId="{6F042DF6-5E90-4F5A-8295-EB170EE57596}" srcOrd="1" destOrd="0" presId="urn:microsoft.com/office/officeart/2005/8/layout/hierarchy1"/>
    <dgm:cxn modelId="{498B72DC-83AC-489F-9FA7-610628DB2C29}" type="presParOf" srcId="{6F042DF6-5E90-4F5A-8295-EB170EE57596}" destId="{0B2F4FEC-7453-4AE0-9F02-DA732422FAEA}" srcOrd="0" destOrd="0" presId="urn:microsoft.com/office/officeart/2005/8/layout/hierarchy1"/>
    <dgm:cxn modelId="{2BE1271A-EBCF-41B6-83BC-D4ADCBDF9E3D}" type="presParOf" srcId="{6F042DF6-5E90-4F5A-8295-EB170EE57596}" destId="{C3E9D506-D6A9-4E05-9694-BE0F4B6630E5}" srcOrd="1" destOrd="0" presId="urn:microsoft.com/office/officeart/2005/8/layout/hierarchy1"/>
    <dgm:cxn modelId="{65EE9BC2-ECE3-4DA8-8A63-9B8DE36C28A1}" type="presParOf" srcId="{C3E9D506-D6A9-4E05-9694-BE0F4B6630E5}" destId="{4EA286BF-93D3-488B-8A5E-F7A56B37AB0A}" srcOrd="0" destOrd="0" presId="urn:microsoft.com/office/officeart/2005/8/layout/hierarchy1"/>
    <dgm:cxn modelId="{E3F631DF-D709-416D-AB18-3C72D7E1F9EA}" type="presParOf" srcId="{4EA286BF-93D3-488B-8A5E-F7A56B37AB0A}" destId="{BC10E3D1-1726-4819-A771-3044FDBE1EF0}" srcOrd="0" destOrd="0" presId="urn:microsoft.com/office/officeart/2005/8/layout/hierarchy1"/>
    <dgm:cxn modelId="{E83F2CE3-A1C8-4058-A300-E0F98F4BD93A}" type="presParOf" srcId="{4EA286BF-93D3-488B-8A5E-F7A56B37AB0A}" destId="{682F5FC2-C8D1-46C2-B904-9AE00611198D}" srcOrd="1" destOrd="0" presId="urn:microsoft.com/office/officeart/2005/8/layout/hierarchy1"/>
    <dgm:cxn modelId="{A889C271-BD42-4C71-BBC4-2640DDE58651}" type="presParOf" srcId="{C3E9D506-D6A9-4E05-9694-BE0F4B6630E5}" destId="{F168ABD2-3E5B-4C88-AD58-4B9FCC8FFF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33E9F-27C8-4CBE-A7D6-C8E8B1F58E0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94D0F94D-E77C-4F1C-AF54-723D26612A91}">
      <dgm:prSet/>
      <dgm:spPr/>
      <dgm:t>
        <a:bodyPr/>
        <a:lstStyle/>
        <a:p>
          <a:r>
            <a:rPr lang="he-IL" dirty="0"/>
            <a:t>בלילה רכה</a:t>
          </a:r>
          <a:endParaRPr lang="en-IL" dirty="0"/>
        </a:p>
      </dgm:t>
    </dgm:pt>
    <dgm:pt modelId="{8A0BBD02-CF89-4E34-8608-894EA2D98E9F}" type="parTrans" cxnId="{4BCE7D4A-A65E-491C-970E-A959C7C133A8}">
      <dgm:prSet/>
      <dgm:spPr/>
      <dgm:t>
        <a:bodyPr/>
        <a:lstStyle/>
        <a:p>
          <a:endParaRPr lang="en-IL"/>
        </a:p>
      </dgm:t>
    </dgm:pt>
    <dgm:pt modelId="{368B1914-96DF-4291-890A-31EED329263D}" type="sibTrans" cxnId="{4BCE7D4A-A65E-491C-970E-A959C7C133A8}">
      <dgm:prSet/>
      <dgm:spPr/>
      <dgm:t>
        <a:bodyPr/>
        <a:lstStyle/>
        <a:p>
          <a:endParaRPr lang="en-IL"/>
        </a:p>
      </dgm:t>
    </dgm:pt>
    <dgm:pt modelId="{6CA0C5AB-4D5F-4AD6-9512-7F9E5F3AA064}">
      <dgm:prSet/>
      <dgm:spPr/>
      <dgm:t>
        <a:bodyPr/>
        <a:lstStyle/>
        <a:p>
          <a:r>
            <a:rPr lang="he-IL" dirty="0"/>
            <a:t>יותר נוזלי מהרגיל</a:t>
          </a:r>
          <a:endParaRPr lang="en-IL" dirty="0"/>
        </a:p>
      </dgm:t>
    </dgm:pt>
    <dgm:pt modelId="{3FF95F17-F3DB-47D0-A166-991CE25A8169}" type="parTrans" cxnId="{E1F87449-1B25-4B2B-9E76-98FCBCD42269}">
      <dgm:prSet/>
      <dgm:spPr/>
      <dgm:t>
        <a:bodyPr/>
        <a:lstStyle/>
        <a:p>
          <a:endParaRPr lang="en-IL"/>
        </a:p>
      </dgm:t>
    </dgm:pt>
    <dgm:pt modelId="{D1F79FA2-D1F7-403B-8EB0-4F42E56B6ADA}" type="sibTrans" cxnId="{E1F87449-1B25-4B2B-9E76-98FCBCD42269}">
      <dgm:prSet/>
      <dgm:spPr/>
      <dgm:t>
        <a:bodyPr/>
        <a:lstStyle/>
        <a:p>
          <a:endParaRPr lang="en-IL"/>
        </a:p>
      </dgm:t>
    </dgm:pt>
    <dgm:pt modelId="{6D74FC58-669E-4F24-9582-6207BD46855E}">
      <dgm:prSet/>
      <dgm:spPr/>
      <dgm:t>
        <a:bodyPr/>
        <a:lstStyle/>
        <a:p>
          <a:r>
            <a:rPr lang="he-IL" dirty="0"/>
            <a:t>היתר משום שינוי</a:t>
          </a:r>
          <a:endParaRPr lang="en-IL" dirty="0"/>
        </a:p>
      </dgm:t>
    </dgm:pt>
    <dgm:pt modelId="{75E4FF52-FB41-42EE-8DB5-0376B65CADC6}" type="parTrans" cxnId="{C86D9B5B-F39C-41AC-9815-327862DBE791}">
      <dgm:prSet/>
      <dgm:spPr/>
      <dgm:t>
        <a:bodyPr/>
        <a:lstStyle/>
        <a:p>
          <a:endParaRPr lang="en-IL"/>
        </a:p>
      </dgm:t>
    </dgm:pt>
    <dgm:pt modelId="{2ED0DADB-B216-45DA-A2E8-646D6E6CB637}" type="sibTrans" cxnId="{C86D9B5B-F39C-41AC-9815-327862DBE791}">
      <dgm:prSet/>
      <dgm:spPr/>
      <dgm:t>
        <a:bodyPr/>
        <a:lstStyle/>
        <a:p>
          <a:endParaRPr lang="en-IL"/>
        </a:p>
      </dgm:t>
    </dgm:pt>
    <dgm:pt modelId="{792C92A7-550E-4BAE-8F03-3D599770C86B}">
      <dgm:prSet/>
      <dgm:spPr/>
      <dgm:t>
        <a:bodyPr/>
        <a:lstStyle/>
        <a:p>
          <a:r>
            <a:rPr lang="he-IL" dirty="0" err="1"/>
            <a:t>נירוק</a:t>
          </a:r>
          <a:r>
            <a:rPr lang="he-IL" dirty="0"/>
            <a:t> מכלי לכלי</a:t>
          </a:r>
          <a:endParaRPr lang="en-IL" dirty="0"/>
        </a:p>
      </dgm:t>
    </dgm:pt>
    <dgm:pt modelId="{C4EA0555-57AB-4F84-8F26-4AC022AE7B9B}" type="parTrans" cxnId="{79B522DB-C921-43F0-98EB-BA32CD15C61E}">
      <dgm:prSet/>
      <dgm:spPr/>
      <dgm:t>
        <a:bodyPr/>
        <a:lstStyle/>
        <a:p>
          <a:endParaRPr lang="en-IL"/>
        </a:p>
      </dgm:t>
    </dgm:pt>
    <dgm:pt modelId="{624EF4E2-6C3F-44A1-8289-4DB23C58553E}" type="sibTrans" cxnId="{79B522DB-C921-43F0-98EB-BA32CD15C61E}">
      <dgm:prSet/>
      <dgm:spPr/>
      <dgm:t>
        <a:bodyPr/>
        <a:lstStyle/>
        <a:p>
          <a:endParaRPr lang="en-IL"/>
        </a:p>
      </dgm:t>
    </dgm:pt>
    <dgm:pt modelId="{8039477F-0FAD-4AEB-8AE6-02645CDA69E6}">
      <dgm:prSet/>
      <dgm:spPr/>
      <dgm:t>
        <a:bodyPr/>
        <a:lstStyle/>
        <a:p>
          <a:r>
            <a:rPr lang="he-IL" dirty="0"/>
            <a:t>לא יצר עיסה ובצק</a:t>
          </a:r>
          <a:endParaRPr lang="en-IL" dirty="0"/>
        </a:p>
      </dgm:t>
    </dgm:pt>
    <dgm:pt modelId="{40B5352D-B67C-46A7-BC1A-F452A6A5D570}" type="parTrans" cxnId="{3688AF53-AD5E-4BD8-A8F4-FF06E24139B2}">
      <dgm:prSet/>
      <dgm:spPr/>
      <dgm:t>
        <a:bodyPr/>
        <a:lstStyle/>
        <a:p>
          <a:endParaRPr lang="en-IL"/>
        </a:p>
      </dgm:t>
    </dgm:pt>
    <dgm:pt modelId="{AA1E77A1-4B0C-439F-912D-255FE5DC701B}" type="sibTrans" cxnId="{3688AF53-AD5E-4BD8-A8F4-FF06E24139B2}">
      <dgm:prSet/>
      <dgm:spPr/>
      <dgm:t>
        <a:bodyPr/>
        <a:lstStyle/>
        <a:p>
          <a:endParaRPr lang="en-IL"/>
        </a:p>
      </dgm:t>
    </dgm:pt>
    <dgm:pt modelId="{1508B352-E660-4B33-8216-289FDB0D5F8B}">
      <dgm:prSet/>
      <dgm:spPr/>
      <dgm:t>
        <a:bodyPr/>
        <a:lstStyle/>
        <a:p>
          <a:r>
            <a:rPr lang="en-US" dirty="0"/>
            <a:t>Making Batter – Part  of </a:t>
          </a:r>
          <a:r>
            <a:rPr lang="en-US" dirty="0" err="1"/>
            <a:t>Losh</a:t>
          </a:r>
          <a:endParaRPr lang="en-IL" dirty="0"/>
        </a:p>
      </dgm:t>
    </dgm:pt>
    <dgm:pt modelId="{9E17F65C-DF75-409C-AA74-06E6DAA53AFF}" type="parTrans" cxnId="{98F5B15C-D832-4590-91BE-A557BB524E9F}">
      <dgm:prSet/>
      <dgm:spPr/>
      <dgm:t>
        <a:bodyPr/>
        <a:lstStyle/>
        <a:p>
          <a:endParaRPr lang="en-IL"/>
        </a:p>
      </dgm:t>
    </dgm:pt>
    <dgm:pt modelId="{589892B6-0560-4B58-BAD7-528E7A8DD521}" type="sibTrans" cxnId="{98F5B15C-D832-4590-91BE-A557BB524E9F}">
      <dgm:prSet/>
      <dgm:spPr/>
      <dgm:t>
        <a:bodyPr/>
        <a:lstStyle/>
        <a:p>
          <a:endParaRPr lang="en-IL"/>
        </a:p>
      </dgm:t>
    </dgm:pt>
    <dgm:pt modelId="{5363F2E8-9322-43C4-91B1-E2A5339DA4D1}">
      <dgm:prSet/>
      <dgm:spPr/>
      <dgm:t>
        <a:bodyPr/>
        <a:lstStyle/>
        <a:p>
          <a:r>
            <a:rPr lang="en-US" dirty="0"/>
            <a:t>Only making dough is part of </a:t>
          </a:r>
          <a:r>
            <a:rPr lang="en-US" dirty="0" err="1"/>
            <a:t>Losh</a:t>
          </a:r>
          <a:endParaRPr lang="en-IL" dirty="0"/>
        </a:p>
      </dgm:t>
    </dgm:pt>
    <dgm:pt modelId="{66F5882B-DA35-4C53-8B82-C0EF9A1DD843}" type="parTrans" cxnId="{6874FAC3-9D37-4BD0-9614-CC34B4E1041D}">
      <dgm:prSet/>
      <dgm:spPr/>
      <dgm:t>
        <a:bodyPr/>
        <a:lstStyle/>
        <a:p>
          <a:endParaRPr lang="en-IL"/>
        </a:p>
      </dgm:t>
    </dgm:pt>
    <dgm:pt modelId="{4BE1A7C2-4BBC-4097-A2F3-9D480672A2D8}" type="sibTrans" cxnId="{6874FAC3-9D37-4BD0-9614-CC34B4E1041D}">
      <dgm:prSet/>
      <dgm:spPr/>
      <dgm:t>
        <a:bodyPr/>
        <a:lstStyle/>
        <a:p>
          <a:endParaRPr lang="en-IL"/>
        </a:p>
      </dgm:t>
    </dgm:pt>
    <dgm:pt modelId="{D5F09F61-FC74-4521-9909-481AD9DE18ED}" type="pres">
      <dgm:prSet presAssocID="{50E33E9F-27C8-4CBE-A7D6-C8E8B1F58E0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67A3E29B-9076-40AF-AF8C-6F838B9C742C}" type="pres">
      <dgm:prSet presAssocID="{94D0F94D-E77C-4F1C-AF54-723D26612A91}" presName="hierRoot1" presStyleCnt="0"/>
      <dgm:spPr/>
    </dgm:pt>
    <dgm:pt modelId="{5C9C9FBC-F13F-4004-9797-38AEB5BEFC72}" type="pres">
      <dgm:prSet presAssocID="{94D0F94D-E77C-4F1C-AF54-723D26612A91}" presName="composite" presStyleCnt="0"/>
      <dgm:spPr/>
    </dgm:pt>
    <dgm:pt modelId="{F051EA6D-6CC0-48D4-8627-B815052A8F70}" type="pres">
      <dgm:prSet presAssocID="{94D0F94D-E77C-4F1C-AF54-723D26612A91}" presName="background" presStyleLbl="node0" presStyleIdx="0" presStyleCnt="1"/>
      <dgm:spPr/>
    </dgm:pt>
    <dgm:pt modelId="{58120704-9AC1-43B0-A561-97C1A4D872C0}" type="pres">
      <dgm:prSet presAssocID="{94D0F94D-E77C-4F1C-AF54-723D26612A91}" presName="text" presStyleLbl="fgAcc0" presStyleIdx="0" presStyleCnt="1">
        <dgm:presLayoutVars>
          <dgm:chPref val="3"/>
        </dgm:presLayoutVars>
      </dgm:prSet>
      <dgm:spPr/>
    </dgm:pt>
    <dgm:pt modelId="{CC301DFA-2F85-4B82-84AF-C91EDE959058}" type="pres">
      <dgm:prSet presAssocID="{94D0F94D-E77C-4F1C-AF54-723D26612A91}" presName="hierChild2" presStyleCnt="0"/>
      <dgm:spPr/>
    </dgm:pt>
    <dgm:pt modelId="{70FDDE88-FFAC-462A-97CB-2E3F399EFF87}" type="pres">
      <dgm:prSet presAssocID="{3FF95F17-F3DB-47D0-A166-991CE25A8169}" presName="Name10" presStyleLbl="parChTrans1D2" presStyleIdx="0" presStyleCnt="2"/>
      <dgm:spPr/>
    </dgm:pt>
    <dgm:pt modelId="{BE118CF3-3EBB-45F7-83B0-1A8D4876CA30}" type="pres">
      <dgm:prSet presAssocID="{6CA0C5AB-4D5F-4AD6-9512-7F9E5F3AA064}" presName="hierRoot2" presStyleCnt="0"/>
      <dgm:spPr/>
    </dgm:pt>
    <dgm:pt modelId="{2D03950B-D107-4A4E-BFF7-B5E80FF4B1EB}" type="pres">
      <dgm:prSet presAssocID="{6CA0C5AB-4D5F-4AD6-9512-7F9E5F3AA064}" presName="composite2" presStyleCnt="0"/>
      <dgm:spPr/>
    </dgm:pt>
    <dgm:pt modelId="{BFA5C6D9-324C-4CC8-BEAE-093EA457E41C}" type="pres">
      <dgm:prSet presAssocID="{6CA0C5AB-4D5F-4AD6-9512-7F9E5F3AA064}" presName="background2" presStyleLbl="node2" presStyleIdx="0" presStyleCnt="2"/>
      <dgm:spPr/>
    </dgm:pt>
    <dgm:pt modelId="{00B6C8ED-5338-4930-B997-84CF812C42AC}" type="pres">
      <dgm:prSet presAssocID="{6CA0C5AB-4D5F-4AD6-9512-7F9E5F3AA064}" presName="text2" presStyleLbl="fgAcc2" presStyleIdx="0" presStyleCnt="2">
        <dgm:presLayoutVars>
          <dgm:chPref val="3"/>
        </dgm:presLayoutVars>
      </dgm:prSet>
      <dgm:spPr/>
    </dgm:pt>
    <dgm:pt modelId="{944CBA26-5170-49B5-88E5-E0625D73C62F}" type="pres">
      <dgm:prSet presAssocID="{6CA0C5AB-4D5F-4AD6-9512-7F9E5F3AA064}" presName="hierChild3" presStyleCnt="0"/>
      <dgm:spPr/>
    </dgm:pt>
    <dgm:pt modelId="{33CAC32C-82B2-4C47-89AC-139FC3F758F0}" type="pres">
      <dgm:prSet presAssocID="{75E4FF52-FB41-42EE-8DB5-0376B65CADC6}" presName="Name17" presStyleLbl="parChTrans1D3" presStyleIdx="0" presStyleCnt="2"/>
      <dgm:spPr/>
    </dgm:pt>
    <dgm:pt modelId="{F60E8076-DCB4-42F6-943B-17F0CEC2466F}" type="pres">
      <dgm:prSet presAssocID="{6D74FC58-669E-4F24-9582-6207BD46855E}" presName="hierRoot3" presStyleCnt="0"/>
      <dgm:spPr/>
    </dgm:pt>
    <dgm:pt modelId="{BDC1CC38-F912-424E-BFE7-FEBAF5BC4980}" type="pres">
      <dgm:prSet presAssocID="{6D74FC58-669E-4F24-9582-6207BD46855E}" presName="composite3" presStyleCnt="0"/>
      <dgm:spPr/>
    </dgm:pt>
    <dgm:pt modelId="{28C8B041-5335-488E-A77C-C92E7BEF6D86}" type="pres">
      <dgm:prSet presAssocID="{6D74FC58-669E-4F24-9582-6207BD46855E}" presName="background3" presStyleLbl="node3" presStyleIdx="0" presStyleCnt="2"/>
      <dgm:spPr/>
    </dgm:pt>
    <dgm:pt modelId="{EBE29836-034D-4F3F-AA4B-CAF0553C14EE}" type="pres">
      <dgm:prSet presAssocID="{6D74FC58-669E-4F24-9582-6207BD46855E}" presName="text3" presStyleLbl="fgAcc3" presStyleIdx="0" presStyleCnt="2">
        <dgm:presLayoutVars>
          <dgm:chPref val="3"/>
        </dgm:presLayoutVars>
      </dgm:prSet>
      <dgm:spPr/>
    </dgm:pt>
    <dgm:pt modelId="{8CC3D206-0CA5-4CD8-8C70-AA36F5FEA0C6}" type="pres">
      <dgm:prSet presAssocID="{6D74FC58-669E-4F24-9582-6207BD46855E}" presName="hierChild4" presStyleCnt="0"/>
      <dgm:spPr/>
    </dgm:pt>
    <dgm:pt modelId="{010780EF-08A4-43CD-B655-ECAA20819795}" type="pres">
      <dgm:prSet presAssocID="{9E17F65C-DF75-409C-AA74-06E6DAA53AFF}" presName="Name23" presStyleLbl="parChTrans1D4" presStyleIdx="0" presStyleCnt="2"/>
      <dgm:spPr/>
    </dgm:pt>
    <dgm:pt modelId="{6412F786-E960-4009-BBDB-ECEAEAB5EAAF}" type="pres">
      <dgm:prSet presAssocID="{1508B352-E660-4B33-8216-289FDB0D5F8B}" presName="hierRoot4" presStyleCnt="0"/>
      <dgm:spPr/>
    </dgm:pt>
    <dgm:pt modelId="{3E85790A-A94E-4E0C-9243-2DC6C71D8338}" type="pres">
      <dgm:prSet presAssocID="{1508B352-E660-4B33-8216-289FDB0D5F8B}" presName="composite4" presStyleCnt="0"/>
      <dgm:spPr/>
    </dgm:pt>
    <dgm:pt modelId="{4582D4D6-42D4-4A65-A6A1-F344FD1874C2}" type="pres">
      <dgm:prSet presAssocID="{1508B352-E660-4B33-8216-289FDB0D5F8B}" presName="background4" presStyleLbl="node4" presStyleIdx="0" presStyleCnt="2"/>
      <dgm:spPr/>
    </dgm:pt>
    <dgm:pt modelId="{71E2AB13-A3D4-498E-ABAC-C10AFDB36EEB}" type="pres">
      <dgm:prSet presAssocID="{1508B352-E660-4B33-8216-289FDB0D5F8B}" presName="text4" presStyleLbl="fgAcc4" presStyleIdx="0" presStyleCnt="2">
        <dgm:presLayoutVars>
          <dgm:chPref val="3"/>
        </dgm:presLayoutVars>
      </dgm:prSet>
      <dgm:spPr/>
    </dgm:pt>
    <dgm:pt modelId="{EA9EB9A5-5A3E-4DD5-8872-18651A64C068}" type="pres">
      <dgm:prSet presAssocID="{1508B352-E660-4B33-8216-289FDB0D5F8B}" presName="hierChild5" presStyleCnt="0"/>
      <dgm:spPr/>
    </dgm:pt>
    <dgm:pt modelId="{9B608709-FFD7-4B57-89FC-E9494D822716}" type="pres">
      <dgm:prSet presAssocID="{C4EA0555-57AB-4F84-8F26-4AC022AE7B9B}" presName="Name10" presStyleLbl="parChTrans1D2" presStyleIdx="1" presStyleCnt="2"/>
      <dgm:spPr/>
    </dgm:pt>
    <dgm:pt modelId="{47AD93E3-F8D2-4417-9C82-428A4E5CC1CD}" type="pres">
      <dgm:prSet presAssocID="{792C92A7-550E-4BAE-8F03-3D599770C86B}" presName="hierRoot2" presStyleCnt="0"/>
      <dgm:spPr/>
    </dgm:pt>
    <dgm:pt modelId="{037FEFBF-B77D-416F-B816-6259C400FADA}" type="pres">
      <dgm:prSet presAssocID="{792C92A7-550E-4BAE-8F03-3D599770C86B}" presName="composite2" presStyleCnt="0"/>
      <dgm:spPr/>
    </dgm:pt>
    <dgm:pt modelId="{74014ED3-5229-4253-89D4-143C81475895}" type="pres">
      <dgm:prSet presAssocID="{792C92A7-550E-4BAE-8F03-3D599770C86B}" presName="background2" presStyleLbl="node2" presStyleIdx="1" presStyleCnt="2"/>
      <dgm:spPr/>
    </dgm:pt>
    <dgm:pt modelId="{DC2A96AD-BF33-4812-87A6-435C8E5F2AD1}" type="pres">
      <dgm:prSet presAssocID="{792C92A7-550E-4BAE-8F03-3D599770C86B}" presName="text2" presStyleLbl="fgAcc2" presStyleIdx="1" presStyleCnt="2">
        <dgm:presLayoutVars>
          <dgm:chPref val="3"/>
        </dgm:presLayoutVars>
      </dgm:prSet>
      <dgm:spPr/>
    </dgm:pt>
    <dgm:pt modelId="{D3D38199-1F81-4199-80B7-9D24F8BCDC59}" type="pres">
      <dgm:prSet presAssocID="{792C92A7-550E-4BAE-8F03-3D599770C86B}" presName="hierChild3" presStyleCnt="0"/>
      <dgm:spPr/>
    </dgm:pt>
    <dgm:pt modelId="{4DD79F41-8529-40D5-AAE8-683613C7D1C2}" type="pres">
      <dgm:prSet presAssocID="{40B5352D-B67C-46A7-BC1A-F452A6A5D570}" presName="Name17" presStyleLbl="parChTrans1D3" presStyleIdx="1" presStyleCnt="2"/>
      <dgm:spPr/>
    </dgm:pt>
    <dgm:pt modelId="{16CFAF2A-C7A2-48B8-9487-1260F1375FB3}" type="pres">
      <dgm:prSet presAssocID="{8039477F-0FAD-4AEB-8AE6-02645CDA69E6}" presName="hierRoot3" presStyleCnt="0"/>
      <dgm:spPr/>
    </dgm:pt>
    <dgm:pt modelId="{0456CDE0-6C9A-4336-8268-F3BABC3681FF}" type="pres">
      <dgm:prSet presAssocID="{8039477F-0FAD-4AEB-8AE6-02645CDA69E6}" presName="composite3" presStyleCnt="0"/>
      <dgm:spPr/>
    </dgm:pt>
    <dgm:pt modelId="{59571298-195C-4A01-910E-7F02424E9D2E}" type="pres">
      <dgm:prSet presAssocID="{8039477F-0FAD-4AEB-8AE6-02645CDA69E6}" presName="background3" presStyleLbl="node3" presStyleIdx="1" presStyleCnt="2"/>
      <dgm:spPr/>
    </dgm:pt>
    <dgm:pt modelId="{5762DAFA-9204-4B6E-8E20-1977DD1DE6CE}" type="pres">
      <dgm:prSet presAssocID="{8039477F-0FAD-4AEB-8AE6-02645CDA69E6}" presName="text3" presStyleLbl="fgAcc3" presStyleIdx="1" presStyleCnt="2">
        <dgm:presLayoutVars>
          <dgm:chPref val="3"/>
        </dgm:presLayoutVars>
      </dgm:prSet>
      <dgm:spPr/>
    </dgm:pt>
    <dgm:pt modelId="{7F09DE65-2DD9-41B2-B29F-F0E1D9968BC9}" type="pres">
      <dgm:prSet presAssocID="{8039477F-0FAD-4AEB-8AE6-02645CDA69E6}" presName="hierChild4" presStyleCnt="0"/>
      <dgm:spPr/>
    </dgm:pt>
    <dgm:pt modelId="{5DE2C70A-D353-472A-A6E4-592C1EA8CA0F}" type="pres">
      <dgm:prSet presAssocID="{66F5882B-DA35-4C53-8B82-C0EF9A1DD843}" presName="Name23" presStyleLbl="parChTrans1D4" presStyleIdx="1" presStyleCnt="2"/>
      <dgm:spPr/>
    </dgm:pt>
    <dgm:pt modelId="{7C5E6BBB-9513-4AC4-B040-037D630FC124}" type="pres">
      <dgm:prSet presAssocID="{5363F2E8-9322-43C4-91B1-E2A5339DA4D1}" presName="hierRoot4" presStyleCnt="0"/>
      <dgm:spPr/>
    </dgm:pt>
    <dgm:pt modelId="{B72C2DD1-BAC3-48F8-ABF1-FE8B455BE446}" type="pres">
      <dgm:prSet presAssocID="{5363F2E8-9322-43C4-91B1-E2A5339DA4D1}" presName="composite4" presStyleCnt="0"/>
      <dgm:spPr/>
    </dgm:pt>
    <dgm:pt modelId="{D2817542-D9CA-4173-9B02-A32B7B8F7715}" type="pres">
      <dgm:prSet presAssocID="{5363F2E8-9322-43C4-91B1-E2A5339DA4D1}" presName="background4" presStyleLbl="node4" presStyleIdx="1" presStyleCnt="2"/>
      <dgm:spPr/>
    </dgm:pt>
    <dgm:pt modelId="{D1FF626F-9D53-4C2E-AA2B-25B26293B7FB}" type="pres">
      <dgm:prSet presAssocID="{5363F2E8-9322-43C4-91B1-E2A5339DA4D1}" presName="text4" presStyleLbl="fgAcc4" presStyleIdx="1" presStyleCnt="2">
        <dgm:presLayoutVars>
          <dgm:chPref val="3"/>
        </dgm:presLayoutVars>
      </dgm:prSet>
      <dgm:spPr/>
    </dgm:pt>
    <dgm:pt modelId="{EC3942B3-2498-422F-AD34-3019480C7E2C}" type="pres">
      <dgm:prSet presAssocID="{5363F2E8-9322-43C4-91B1-E2A5339DA4D1}" presName="hierChild5" presStyleCnt="0"/>
      <dgm:spPr/>
    </dgm:pt>
  </dgm:ptLst>
  <dgm:cxnLst>
    <dgm:cxn modelId="{C86D9B5B-F39C-41AC-9815-327862DBE791}" srcId="{6CA0C5AB-4D5F-4AD6-9512-7F9E5F3AA064}" destId="{6D74FC58-669E-4F24-9582-6207BD46855E}" srcOrd="0" destOrd="0" parTransId="{75E4FF52-FB41-42EE-8DB5-0376B65CADC6}" sibTransId="{2ED0DADB-B216-45DA-A2E8-646D6E6CB637}"/>
    <dgm:cxn modelId="{98F5B15C-D832-4590-91BE-A557BB524E9F}" srcId="{6D74FC58-669E-4F24-9582-6207BD46855E}" destId="{1508B352-E660-4B33-8216-289FDB0D5F8B}" srcOrd="0" destOrd="0" parTransId="{9E17F65C-DF75-409C-AA74-06E6DAA53AFF}" sibTransId="{589892B6-0560-4B58-BAD7-528E7A8DD521}"/>
    <dgm:cxn modelId="{5A5AE066-B8B9-4C8F-8352-DD3E918B54A2}" type="presOf" srcId="{75E4FF52-FB41-42EE-8DB5-0376B65CADC6}" destId="{33CAC32C-82B2-4C47-89AC-139FC3F758F0}" srcOrd="0" destOrd="0" presId="urn:microsoft.com/office/officeart/2005/8/layout/hierarchy1"/>
    <dgm:cxn modelId="{E1F87449-1B25-4B2B-9E76-98FCBCD42269}" srcId="{94D0F94D-E77C-4F1C-AF54-723D26612A91}" destId="{6CA0C5AB-4D5F-4AD6-9512-7F9E5F3AA064}" srcOrd="0" destOrd="0" parTransId="{3FF95F17-F3DB-47D0-A166-991CE25A8169}" sibTransId="{D1F79FA2-D1F7-403B-8EB0-4F42E56B6ADA}"/>
    <dgm:cxn modelId="{73B1AA49-6817-42F9-9C20-781E537122AE}" type="presOf" srcId="{94D0F94D-E77C-4F1C-AF54-723D26612A91}" destId="{58120704-9AC1-43B0-A561-97C1A4D872C0}" srcOrd="0" destOrd="0" presId="urn:microsoft.com/office/officeart/2005/8/layout/hierarchy1"/>
    <dgm:cxn modelId="{4BCE7D4A-A65E-491C-970E-A959C7C133A8}" srcId="{50E33E9F-27C8-4CBE-A7D6-C8E8B1F58E00}" destId="{94D0F94D-E77C-4F1C-AF54-723D26612A91}" srcOrd="0" destOrd="0" parTransId="{8A0BBD02-CF89-4E34-8608-894EA2D98E9F}" sibTransId="{368B1914-96DF-4291-890A-31EED329263D}"/>
    <dgm:cxn modelId="{1C6B516B-34A3-4477-8876-470A83E669CA}" type="presOf" srcId="{40B5352D-B67C-46A7-BC1A-F452A6A5D570}" destId="{4DD79F41-8529-40D5-AAE8-683613C7D1C2}" srcOrd="0" destOrd="0" presId="urn:microsoft.com/office/officeart/2005/8/layout/hierarchy1"/>
    <dgm:cxn modelId="{DE135D6D-1C15-4720-AAED-DF81ABB7A392}" type="presOf" srcId="{3FF95F17-F3DB-47D0-A166-991CE25A8169}" destId="{70FDDE88-FFAC-462A-97CB-2E3F399EFF87}" srcOrd="0" destOrd="0" presId="urn:microsoft.com/office/officeart/2005/8/layout/hierarchy1"/>
    <dgm:cxn modelId="{3688AF53-AD5E-4BD8-A8F4-FF06E24139B2}" srcId="{792C92A7-550E-4BAE-8F03-3D599770C86B}" destId="{8039477F-0FAD-4AEB-8AE6-02645CDA69E6}" srcOrd="0" destOrd="0" parTransId="{40B5352D-B67C-46A7-BC1A-F452A6A5D570}" sibTransId="{AA1E77A1-4B0C-439F-912D-255FE5DC701B}"/>
    <dgm:cxn modelId="{8488EB53-BAE2-4410-A4A2-A1B947863987}" type="presOf" srcId="{6CA0C5AB-4D5F-4AD6-9512-7F9E5F3AA064}" destId="{00B6C8ED-5338-4930-B997-84CF812C42AC}" srcOrd="0" destOrd="0" presId="urn:microsoft.com/office/officeart/2005/8/layout/hierarchy1"/>
    <dgm:cxn modelId="{F71ED895-649A-4620-8939-04A96044EA60}" type="presOf" srcId="{6D74FC58-669E-4F24-9582-6207BD46855E}" destId="{EBE29836-034D-4F3F-AA4B-CAF0553C14EE}" srcOrd="0" destOrd="0" presId="urn:microsoft.com/office/officeart/2005/8/layout/hierarchy1"/>
    <dgm:cxn modelId="{B2BCEE99-A167-4FB1-B077-28EB6FC0C805}" type="presOf" srcId="{66F5882B-DA35-4C53-8B82-C0EF9A1DD843}" destId="{5DE2C70A-D353-472A-A6E4-592C1EA8CA0F}" srcOrd="0" destOrd="0" presId="urn:microsoft.com/office/officeart/2005/8/layout/hierarchy1"/>
    <dgm:cxn modelId="{20FBBD9E-5E45-46BD-BA6E-59B4818F1279}" type="presOf" srcId="{792C92A7-550E-4BAE-8F03-3D599770C86B}" destId="{DC2A96AD-BF33-4812-87A6-435C8E5F2AD1}" srcOrd="0" destOrd="0" presId="urn:microsoft.com/office/officeart/2005/8/layout/hierarchy1"/>
    <dgm:cxn modelId="{CCDB70A6-704C-4FAD-80EE-2656E974AD75}" type="presOf" srcId="{8039477F-0FAD-4AEB-8AE6-02645CDA69E6}" destId="{5762DAFA-9204-4B6E-8E20-1977DD1DE6CE}" srcOrd="0" destOrd="0" presId="urn:microsoft.com/office/officeart/2005/8/layout/hierarchy1"/>
    <dgm:cxn modelId="{5BA91CA8-4FAB-4A07-9FFE-E8E113938444}" type="presOf" srcId="{1508B352-E660-4B33-8216-289FDB0D5F8B}" destId="{71E2AB13-A3D4-498E-ABAC-C10AFDB36EEB}" srcOrd="0" destOrd="0" presId="urn:microsoft.com/office/officeart/2005/8/layout/hierarchy1"/>
    <dgm:cxn modelId="{19F2E0AD-BB32-4CB3-8998-CDF857DEF66E}" type="presOf" srcId="{C4EA0555-57AB-4F84-8F26-4AC022AE7B9B}" destId="{9B608709-FFD7-4B57-89FC-E9494D822716}" srcOrd="0" destOrd="0" presId="urn:microsoft.com/office/officeart/2005/8/layout/hierarchy1"/>
    <dgm:cxn modelId="{6874FAC3-9D37-4BD0-9614-CC34B4E1041D}" srcId="{8039477F-0FAD-4AEB-8AE6-02645CDA69E6}" destId="{5363F2E8-9322-43C4-91B1-E2A5339DA4D1}" srcOrd="0" destOrd="0" parTransId="{66F5882B-DA35-4C53-8B82-C0EF9A1DD843}" sibTransId="{4BE1A7C2-4BBC-4097-A2F3-9D480672A2D8}"/>
    <dgm:cxn modelId="{79B522DB-C921-43F0-98EB-BA32CD15C61E}" srcId="{94D0F94D-E77C-4F1C-AF54-723D26612A91}" destId="{792C92A7-550E-4BAE-8F03-3D599770C86B}" srcOrd="1" destOrd="0" parTransId="{C4EA0555-57AB-4F84-8F26-4AC022AE7B9B}" sibTransId="{624EF4E2-6C3F-44A1-8289-4DB23C58553E}"/>
    <dgm:cxn modelId="{AEA38BEC-752E-43F1-89FD-3DE59BC9391F}" type="presOf" srcId="{9E17F65C-DF75-409C-AA74-06E6DAA53AFF}" destId="{010780EF-08A4-43CD-B655-ECAA20819795}" srcOrd="0" destOrd="0" presId="urn:microsoft.com/office/officeart/2005/8/layout/hierarchy1"/>
    <dgm:cxn modelId="{D5EAB7ED-3715-45BC-BD6F-E68C11220DD9}" type="presOf" srcId="{50E33E9F-27C8-4CBE-A7D6-C8E8B1F58E00}" destId="{D5F09F61-FC74-4521-9909-481AD9DE18ED}" srcOrd="0" destOrd="0" presId="urn:microsoft.com/office/officeart/2005/8/layout/hierarchy1"/>
    <dgm:cxn modelId="{2C03E9F7-D69F-47EA-80C5-69CF30E479EE}" type="presOf" srcId="{5363F2E8-9322-43C4-91B1-E2A5339DA4D1}" destId="{D1FF626F-9D53-4C2E-AA2B-25B26293B7FB}" srcOrd="0" destOrd="0" presId="urn:microsoft.com/office/officeart/2005/8/layout/hierarchy1"/>
    <dgm:cxn modelId="{B901F6FA-8AD0-46A8-8028-74C0588CD54E}" type="presParOf" srcId="{D5F09F61-FC74-4521-9909-481AD9DE18ED}" destId="{67A3E29B-9076-40AF-AF8C-6F838B9C742C}" srcOrd="0" destOrd="0" presId="urn:microsoft.com/office/officeart/2005/8/layout/hierarchy1"/>
    <dgm:cxn modelId="{2B52A371-41B9-41CF-B544-36D8165266C2}" type="presParOf" srcId="{67A3E29B-9076-40AF-AF8C-6F838B9C742C}" destId="{5C9C9FBC-F13F-4004-9797-38AEB5BEFC72}" srcOrd="0" destOrd="0" presId="urn:microsoft.com/office/officeart/2005/8/layout/hierarchy1"/>
    <dgm:cxn modelId="{36E2620C-3C25-4A3A-9DDE-838897B7984A}" type="presParOf" srcId="{5C9C9FBC-F13F-4004-9797-38AEB5BEFC72}" destId="{F051EA6D-6CC0-48D4-8627-B815052A8F70}" srcOrd="0" destOrd="0" presId="urn:microsoft.com/office/officeart/2005/8/layout/hierarchy1"/>
    <dgm:cxn modelId="{FD6246E6-48B9-47E0-951B-25B6D94D6352}" type="presParOf" srcId="{5C9C9FBC-F13F-4004-9797-38AEB5BEFC72}" destId="{58120704-9AC1-43B0-A561-97C1A4D872C0}" srcOrd="1" destOrd="0" presId="urn:microsoft.com/office/officeart/2005/8/layout/hierarchy1"/>
    <dgm:cxn modelId="{50DA0F54-2FE7-4AEA-B073-A56E97F7C225}" type="presParOf" srcId="{67A3E29B-9076-40AF-AF8C-6F838B9C742C}" destId="{CC301DFA-2F85-4B82-84AF-C91EDE959058}" srcOrd="1" destOrd="0" presId="urn:microsoft.com/office/officeart/2005/8/layout/hierarchy1"/>
    <dgm:cxn modelId="{CA2529A0-A3D5-40FD-9812-F5D821E7BA5F}" type="presParOf" srcId="{CC301DFA-2F85-4B82-84AF-C91EDE959058}" destId="{70FDDE88-FFAC-462A-97CB-2E3F399EFF87}" srcOrd="0" destOrd="0" presId="urn:microsoft.com/office/officeart/2005/8/layout/hierarchy1"/>
    <dgm:cxn modelId="{EEC8112E-6122-4E58-A778-284E8422358F}" type="presParOf" srcId="{CC301DFA-2F85-4B82-84AF-C91EDE959058}" destId="{BE118CF3-3EBB-45F7-83B0-1A8D4876CA30}" srcOrd="1" destOrd="0" presId="urn:microsoft.com/office/officeart/2005/8/layout/hierarchy1"/>
    <dgm:cxn modelId="{015299D2-F799-4427-9B1D-683AED94EE6C}" type="presParOf" srcId="{BE118CF3-3EBB-45F7-83B0-1A8D4876CA30}" destId="{2D03950B-D107-4A4E-BFF7-B5E80FF4B1EB}" srcOrd="0" destOrd="0" presId="urn:microsoft.com/office/officeart/2005/8/layout/hierarchy1"/>
    <dgm:cxn modelId="{4F43342E-51F2-4F8E-9F42-AF6A0A8C03A8}" type="presParOf" srcId="{2D03950B-D107-4A4E-BFF7-B5E80FF4B1EB}" destId="{BFA5C6D9-324C-4CC8-BEAE-093EA457E41C}" srcOrd="0" destOrd="0" presId="urn:microsoft.com/office/officeart/2005/8/layout/hierarchy1"/>
    <dgm:cxn modelId="{616D73B7-B400-4C90-B359-BFF75BE57B4E}" type="presParOf" srcId="{2D03950B-D107-4A4E-BFF7-B5E80FF4B1EB}" destId="{00B6C8ED-5338-4930-B997-84CF812C42AC}" srcOrd="1" destOrd="0" presId="urn:microsoft.com/office/officeart/2005/8/layout/hierarchy1"/>
    <dgm:cxn modelId="{553319BA-56FD-4922-A652-928EE22AB064}" type="presParOf" srcId="{BE118CF3-3EBB-45F7-83B0-1A8D4876CA30}" destId="{944CBA26-5170-49B5-88E5-E0625D73C62F}" srcOrd="1" destOrd="0" presId="urn:microsoft.com/office/officeart/2005/8/layout/hierarchy1"/>
    <dgm:cxn modelId="{12B753F2-F1D6-40A0-854F-876A7F7875F2}" type="presParOf" srcId="{944CBA26-5170-49B5-88E5-E0625D73C62F}" destId="{33CAC32C-82B2-4C47-89AC-139FC3F758F0}" srcOrd="0" destOrd="0" presId="urn:microsoft.com/office/officeart/2005/8/layout/hierarchy1"/>
    <dgm:cxn modelId="{3FD76A12-1A66-4820-9C92-CADBA088668B}" type="presParOf" srcId="{944CBA26-5170-49B5-88E5-E0625D73C62F}" destId="{F60E8076-DCB4-42F6-943B-17F0CEC2466F}" srcOrd="1" destOrd="0" presId="urn:microsoft.com/office/officeart/2005/8/layout/hierarchy1"/>
    <dgm:cxn modelId="{882F2E6A-DC6C-42C7-BAB7-22331F494E82}" type="presParOf" srcId="{F60E8076-DCB4-42F6-943B-17F0CEC2466F}" destId="{BDC1CC38-F912-424E-BFE7-FEBAF5BC4980}" srcOrd="0" destOrd="0" presId="urn:microsoft.com/office/officeart/2005/8/layout/hierarchy1"/>
    <dgm:cxn modelId="{90783A42-D3A2-4121-A0DF-BF21A15F73CB}" type="presParOf" srcId="{BDC1CC38-F912-424E-BFE7-FEBAF5BC4980}" destId="{28C8B041-5335-488E-A77C-C92E7BEF6D86}" srcOrd="0" destOrd="0" presId="urn:microsoft.com/office/officeart/2005/8/layout/hierarchy1"/>
    <dgm:cxn modelId="{11139CCE-2BB4-44EE-A3B5-E747BA5B4CD9}" type="presParOf" srcId="{BDC1CC38-F912-424E-BFE7-FEBAF5BC4980}" destId="{EBE29836-034D-4F3F-AA4B-CAF0553C14EE}" srcOrd="1" destOrd="0" presId="urn:microsoft.com/office/officeart/2005/8/layout/hierarchy1"/>
    <dgm:cxn modelId="{EFAA7251-6DC6-40C2-A6CF-99594425EC47}" type="presParOf" srcId="{F60E8076-DCB4-42F6-943B-17F0CEC2466F}" destId="{8CC3D206-0CA5-4CD8-8C70-AA36F5FEA0C6}" srcOrd="1" destOrd="0" presId="urn:microsoft.com/office/officeart/2005/8/layout/hierarchy1"/>
    <dgm:cxn modelId="{85A2A298-A989-4EF4-AB83-0A1FBFEDF57D}" type="presParOf" srcId="{8CC3D206-0CA5-4CD8-8C70-AA36F5FEA0C6}" destId="{010780EF-08A4-43CD-B655-ECAA20819795}" srcOrd="0" destOrd="0" presId="urn:microsoft.com/office/officeart/2005/8/layout/hierarchy1"/>
    <dgm:cxn modelId="{417D48E1-DE06-4A1A-B71D-86F1DBDD5D25}" type="presParOf" srcId="{8CC3D206-0CA5-4CD8-8C70-AA36F5FEA0C6}" destId="{6412F786-E960-4009-BBDB-ECEAEAB5EAAF}" srcOrd="1" destOrd="0" presId="urn:microsoft.com/office/officeart/2005/8/layout/hierarchy1"/>
    <dgm:cxn modelId="{F64AB7D7-3C5C-42D6-BFF5-B3A5E607F95A}" type="presParOf" srcId="{6412F786-E960-4009-BBDB-ECEAEAB5EAAF}" destId="{3E85790A-A94E-4E0C-9243-2DC6C71D8338}" srcOrd="0" destOrd="0" presId="urn:microsoft.com/office/officeart/2005/8/layout/hierarchy1"/>
    <dgm:cxn modelId="{80719530-6372-415D-BEA7-545514E8DC7F}" type="presParOf" srcId="{3E85790A-A94E-4E0C-9243-2DC6C71D8338}" destId="{4582D4D6-42D4-4A65-A6A1-F344FD1874C2}" srcOrd="0" destOrd="0" presId="urn:microsoft.com/office/officeart/2005/8/layout/hierarchy1"/>
    <dgm:cxn modelId="{8C1C50FB-7257-4DBD-AA47-561FC352EEC1}" type="presParOf" srcId="{3E85790A-A94E-4E0C-9243-2DC6C71D8338}" destId="{71E2AB13-A3D4-498E-ABAC-C10AFDB36EEB}" srcOrd="1" destOrd="0" presId="urn:microsoft.com/office/officeart/2005/8/layout/hierarchy1"/>
    <dgm:cxn modelId="{83B3CF09-58D1-4050-946D-98D8F2E6ECDD}" type="presParOf" srcId="{6412F786-E960-4009-BBDB-ECEAEAB5EAAF}" destId="{EA9EB9A5-5A3E-4DD5-8872-18651A64C068}" srcOrd="1" destOrd="0" presId="urn:microsoft.com/office/officeart/2005/8/layout/hierarchy1"/>
    <dgm:cxn modelId="{CC1BE2D1-9AD0-4DB3-ACF3-610DAA997A66}" type="presParOf" srcId="{CC301DFA-2F85-4B82-84AF-C91EDE959058}" destId="{9B608709-FFD7-4B57-89FC-E9494D822716}" srcOrd="2" destOrd="0" presId="urn:microsoft.com/office/officeart/2005/8/layout/hierarchy1"/>
    <dgm:cxn modelId="{A66AB9F3-2741-4488-B778-85056912D3E6}" type="presParOf" srcId="{CC301DFA-2F85-4B82-84AF-C91EDE959058}" destId="{47AD93E3-F8D2-4417-9C82-428A4E5CC1CD}" srcOrd="3" destOrd="0" presId="urn:microsoft.com/office/officeart/2005/8/layout/hierarchy1"/>
    <dgm:cxn modelId="{E4CAB623-B74D-4615-9F39-A78DDDA26741}" type="presParOf" srcId="{47AD93E3-F8D2-4417-9C82-428A4E5CC1CD}" destId="{037FEFBF-B77D-416F-B816-6259C400FADA}" srcOrd="0" destOrd="0" presId="urn:microsoft.com/office/officeart/2005/8/layout/hierarchy1"/>
    <dgm:cxn modelId="{453F7B83-5C68-4AF2-B739-639AA80A9608}" type="presParOf" srcId="{037FEFBF-B77D-416F-B816-6259C400FADA}" destId="{74014ED3-5229-4253-89D4-143C81475895}" srcOrd="0" destOrd="0" presId="urn:microsoft.com/office/officeart/2005/8/layout/hierarchy1"/>
    <dgm:cxn modelId="{5F0921C0-1424-4455-A67B-6AFACB78EB92}" type="presParOf" srcId="{037FEFBF-B77D-416F-B816-6259C400FADA}" destId="{DC2A96AD-BF33-4812-87A6-435C8E5F2AD1}" srcOrd="1" destOrd="0" presId="urn:microsoft.com/office/officeart/2005/8/layout/hierarchy1"/>
    <dgm:cxn modelId="{53FDC04B-A52E-4E30-BBBA-0EB2A2696A44}" type="presParOf" srcId="{47AD93E3-F8D2-4417-9C82-428A4E5CC1CD}" destId="{D3D38199-1F81-4199-80B7-9D24F8BCDC59}" srcOrd="1" destOrd="0" presId="urn:microsoft.com/office/officeart/2005/8/layout/hierarchy1"/>
    <dgm:cxn modelId="{8B28EBFF-DB46-41DD-86EE-F8247174DA7F}" type="presParOf" srcId="{D3D38199-1F81-4199-80B7-9D24F8BCDC59}" destId="{4DD79F41-8529-40D5-AAE8-683613C7D1C2}" srcOrd="0" destOrd="0" presId="urn:microsoft.com/office/officeart/2005/8/layout/hierarchy1"/>
    <dgm:cxn modelId="{9A9CA03E-9030-444C-8DFD-F5C3545C6F81}" type="presParOf" srcId="{D3D38199-1F81-4199-80B7-9D24F8BCDC59}" destId="{16CFAF2A-C7A2-48B8-9487-1260F1375FB3}" srcOrd="1" destOrd="0" presId="urn:microsoft.com/office/officeart/2005/8/layout/hierarchy1"/>
    <dgm:cxn modelId="{DDE8320E-5474-43F8-B409-491D3D8DDA86}" type="presParOf" srcId="{16CFAF2A-C7A2-48B8-9487-1260F1375FB3}" destId="{0456CDE0-6C9A-4336-8268-F3BABC3681FF}" srcOrd="0" destOrd="0" presId="urn:microsoft.com/office/officeart/2005/8/layout/hierarchy1"/>
    <dgm:cxn modelId="{7CF29861-94E6-4BD9-B6D9-751A2E9E160B}" type="presParOf" srcId="{0456CDE0-6C9A-4336-8268-F3BABC3681FF}" destId="{59571298-195C-4A01-910E-7F02424E9D2E}" srcOrd="0" destOrd="0" presId="urn:microsoft.com/office/officeart/2005/8/layout/hierarchy1"/>
    <dgm:cxn modelId="{09204B18-496C-4BFA-92B4-58BB72510CDC}" type="presParOf" srcId="{0456CDE0-6C9A-4336-8268-F3BABC3681FF}" destId="{5762DAFA-9204-4B6E-8E20-1977DD1DE6CE}" srcOrd="1" destOrd="0" presId="urn:microsoft.com/office/officeart/2005/8/layout/hierarchy1"/>
    <dgm:cxn modelId="{DAC130E2-4BD7-4A96-8740-90219B1B589F}" type="presParOf" srcId="{16CFAF2A-C7A2-48B8-9487-1260F1375FB3}" destId="{7F09DE65-2DD9-41B2-B29F-F0E1D9968BC9}" srcOrd="1" destOrd="0" presId="urn:microsoft.com/office/officeart/2005/8/layout/hierarchy1"/>
    <dgm:cxn modelId="{36C1A250-E6C9-4BB5-B8EE-12D5A41AA13F}" type="presParOf" srcId="{7F09DE65-2DD9-41B2-B29F-F0E1D9968BC9}" destId="{5DE2C70A-D353-472A-A6E4-592C1EA8CA0F}" srcOrd="0" destOrd="0" presId="urn:microsoft.com/office/officeart/2005/8/layout/hierarchy1"/>
    <dgm:cxn modelId="{1603D1A8-FEEF-4F77-8D9C-984B89C35A02}" type="presParOf" srcId="{7F09DE65-2DD9-41B2-B29F-F0E1D9968BC9}" destId="{7C5E6BBB-9513-4AC4-B040-037D630FC124}" srcOrd="1" destOrd="0" presId="urn:microsoft.com/office/officeart/2005/8/layout/hierarchy1"/>
    <dgm:cxn modelId="{D4A85058-8D5A-4A4C-827D-6EA45FBA1D65}" type="presParOf" srcId="{7C5E6BBB-9513-4AC4-B040-037D630FC124}" destId="{B72C2DD1-BAC3-48F8-ABF1-FE8B455BE446}" srcOrd="0" destOrd="0" presId="urn:microsoft.com/office/officeart/2005/8/layout/hierarchy1"/>
    <dgm:cxn modelId="{588085E2-38FB-45B2-A329-C2065DA653F1}" type="presParOf" srcId="{B72C2DD1-BAC3-48F8-ABF1-FE8B455BE446}" destId="{D2817542-D9CA-4173-9B02-A32B7B8F7715}" srcOrd="0" destOrd="0" presId="urn:microsoft.com/office/officeart/2005/8/layout/hierarchy1"/>
    <dgm:cxn modelId="{39209E8A-4063-46A4-8CC1-B26919D203A4}" type="presParOf" srcId="{B72C2DD1-BAC3-48F8-ABF1-FE8B455BE446}" destId="{D1FF626F-9D53-4C2E-AA2B-25B26293B7FB}" srcOrd="1" destOrd="0" presId="urn:microsoft.com/office/officeart/2005/8/layout/hierarchy1"/>
    <dgm:cxn modelId="{A47124A6-16C1-4FB1-8B97-B514158BA6CB}" type="presParOf" srcId="{7C5E6BBB-9513-4AC4-B040-037D630FC124}" destId="{EC3942B3-2498-422F-AD34-3019480C7E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F4FEC-7453-4AE0-9F02-DA732422FAEA}">
      <dsp:nvSpPr>
        <dsp:cNvPr id="0" name=""/>
        <dsp:cNvSpPr/>
      </dsp:nvSpPr>
      <dsp:spPr>
        <a:xfrm>
          <a:off x="1053078" y="4137057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06439-72C5-42E4-9BE0-754B09B66238}">
      <dsp:nvSpPr>
        <dsp:cNvPr id="0" name=""/>
        <dsp:cNvSpPr/>
      </dsp:nvSpPr>
      <dsp:spPr>
        <a:xfrm>
          <a:off x="1098798" y="2596840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1016644" y="0"/>
              </a:moveTo>
              <a:lnTo>
                <a:pt x="1016644" y="329716"/>
              </a:lnTo>
              <a:lnTo>
                <a:pt x="0" y="329716"/>
              </a:lnTo>
              <a:lnTo>
                <a:pt x="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1C998-8BB5-441F-96B7-8406DB283822}">
      <dsp:nvSpPr>
        <dsp:cNvPr id="0" name=""/>
        <dsp:cNvSpPr/>
      </dsp:nvSpPr>
      <dsp:spPr>
        <a:xfrm>
          <a:off x="3086367" y="4137057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E01BF-0466-41D6-B6BA-167B3CD5DE81}">
      <dsp:nvSpPr>
        <dsp:cNvPr id="0" name=""/>
        <dsp:cNvSpPr/>
      </dsp:nvSpPr>
      <dsp:spPr>
        <a:xfrm>
          <a:off x="2115442" y="2596840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16"/>
              </a:lnTo>
              <a:lnTo>
                <a:pt x="1016644" y="329716"/>
              </a:lnTo>
              <a:lnTo>
                <a:pt x="1016644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027D6-D0E6-4444-9555-1FD52A3AE246}">
      <dsp:nvSpPr>
        <dsp:cNvPr id="0" name=""/>
        <dsp:cNvSpPr/>
      </dsp:nvSpPr>
      <dsp:spPr>
        <a:xfrm>
          <a:off x="2115442" y="1056623"/>
          <a:ext cx="2795773" cy="483830"/>
        </a:xfrm>
        <a:custGeom>
          <a:avLst/>
          <a:gdLst/>
          <a:ahLst/>
          <a:cxnLst/>
          <a:rect l="0" t="0" r="0" b="0"/>
          <a:pathLst>
            <a:path>
              <a:moveTo>
                <a:pt x="2795773" y="0"/>
              </a:moveTo>
              <a:lnTo>
                <a:pt x="2795773" y="329716"/>
              </a:lnTo>
              <a:lnTo>
                <a:pt x="0" y="329716"/>
              </a:lnTo>
              <a:lnTo>
                <a:pt x="0" y="483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46E3C-CD41-4DDF-85CA-41DBD04C2CCE}">
      <dsp:nvSpPr>
        <dsp:cNvPr id="0" name=""/>
        <dsp:cNvSpPr/>
      </dsp:nvSpPr>
      <dsp:spPr>
        <a:xfrm>
          <a:off x="5165377" y="4137057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1016644" y="0"/>
              </a:moveTo>
              <a:lnTo>
                <a:pt x="1016644" y="329716"/>
              </a:lnTo>
              <a:lnTo>
                <a:pt x="0" y="329716"/>
              </a:lnTo>
              <a:lnTo>
                <a:pt x="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C16D-B409-4344-9579-AEBE2683C56E}">
      <dsp:nvSpPr>
        <dsp:cNvPr id="0" name=""/>
        <dsp:cNvSpPr/>
      </dsp:nvSpPr>
      <dsp:spPr>
        <a:xfrm>
          <a:off x="6182022" y="4137057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16"/>
              </a:lnTo>
              <a:lnTo>
                <a:pt x="1016644" y="329716"/>
              </a:lnTo>
              <a:lnTo>
                <a:pt x="1016644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9AD54-3011-4FD9-8B1B-005C12BCB7F1}">
      <dsp:nvSpPr>
        <dsp:cNvPr id="0" name=""/>
        <dsp:cNvSpPr/>
      </dsp:nvSpPr>
      <dsp:spPr>
        <a:xfrm>
          <a:off x="6182022" y="2596840"/>
          <a:ext cx="1524967" cy="483830"/>
        </a:xfrm>
        <a:custGeom>
          <a:avLst/>
          <a:gdLst/>
          <a:ahLst/>
          <a:cxnLst/>
          <a:rect l="0" t="0" r="0" b="0"/>
          <a:pathLst>
            <a:path>
              <a:moveTo>
                <a:pt x="1524967" y="0"/>
              </a:moveTo>
              <a:lnTo>
                <a:pt x="1524967" y="329716"/>
              </a:lnTo>
              <a:lnTo>
                <a:pt x="0" y="329716"/>
              </a:lnTo>
              <a:lnTo>
                <a:pt x="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A8DC6-9DD8-4392-A8FC-994FA54EB691}">
      <dsp:nvSpPr>
        <dsp:cNvPr id="0" name=""/>
        <dsp:cNvSpPr/>
      </dsp:nvSpPr>
      <dsp:spPr>
        <a:xfrm>
          <a:off x="9186237" y="4137057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6A612-57A2-45B5-AE39-C5630DDD8778}">
      <dsp:nvSpPr>
        <dsp:cNvPr id="0" name=""/>
        <dsp:cNvSpPr/>
      </dsp:nvSpPr>
      <dsp:spPr>
        <a:xfrm>
          <a:off x="7706990" y="2596840"/>
          <a:ext cx="1524967" cy="48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16"/>
              </a:lnTo>
              <a:lnTo>
                <a:pt x="1524967" y="329716"/>
              </a:lnTo>
              <a:lnTo>
                <a:pt x="1524967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BFBD4-E105-4645-8206-A950BA238876}">
      <dsp:nvSpPr>
        <dsp:cNvPr id="0" name=""/>
        <dsp:cNvSpPr/>
      </dsp:nvSpPr>
      <dsp:spPr>
        <a:xfrm>
          <a:off x="4911216" y="1056623"/>
          <a:ext cx="2795773" cy="48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16"/>
              </a:lnTo>
              <a:lnTo>
                <a:pt x="2795773" y="329716"/>
              </a:lnTo>
              <a:lnTo>
                <a:pt x="2795773" y="483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C0A95-79CC-4533-9A0F-1098C05E1A54}">
      <dsp:nvSpPr>
        <dsp:cNvPr id="0" name=""/>
        <dsp:cNvSpPr/>
      </dsp:nvSpPr>
      <dsp:spPr>
        <a:xfrm>
          <a:off x="4079416" y="236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BB28A-1C43-4735-B6C7-2A3C28BEAE7C}">
      <dsp:nvSpPr>
        <dsp:cNvPr id="0" name=""/>
        <dsp:cNvSpPr/>
      </dsp:nvSpPr>
      <dsp:spPr>
        <a:xfrm>
          <a:off x="4264260" y="175838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לש</a:t>
          </a:r>
          <a:endParaRPr lang="en-IL" sz="1500" kern="1200" dirty="0"/>
        </a:p>
      </dsp:txBody>
      <dsp:txXfrm>
        <a:off x="4295200" y="206778"/>
        <a:ext cx="1601720" cy="994506"/>
      </dsp:txXfrm>
    </dsp:sp>
    <dsp:sp modelId="{9238FC75-D9A0-4505-B370-250799F2A752}">
      <dsp:nvSpPr>
        <dsp:cNvPr id="0" name=""/>
        <dsp:cNvSpPr/>
      </dsp:nvSpPr>
      <dsp:spPr>
        <a:xfrm>
          <a:off x="6875189" y="1540453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80263-3E46-4767-966E-46716179460C}">
      <dsp:nvSpPr>
        <dsp:cNvPr id="0" name=""/>
        <dsp:cNvSpPr/>
      </dsp:nvSpPr>
      <dsp:spPr>
        <a:xfrm>
          <a:off x="7060034" y="1716055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רבי- חייב בנתינת מים </a:t>
          </a:r>
          <a:endParaRPr lang="en-IL" sz="1500" kern="1200" dirty="0"/>
        </a:p>
      </dsp:txBody>
      <dsp:txXfrm>
        <a:off x="7090974" y="1746995"/>
        <a:ext cx="1601720" cy="994506"/>
      </dsp:txXfrm>
    </dsp:sp>
    <dsp:sp modelId="{689B86B1-93C0-45BC-90C1-7075D79AF16E}">
      <dsp:nvSpPr>
        <dsp:cNvPr id="0" name=""/>
        <dsp:cNvSpPr/>
      </dsp:nvSpPr>
      <dsp:spPr>
        <a:xfrm>
          <a:off x="8400157" y="3080670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43B35-27F9-4AD8-A5D9-316A70E036B3}">
      <dsp:nvSpPr>
        <dsp:cNvPr id="0" name=""/>
        <dsp:cNvSpPr/>
      </dsp:nvSpPr>
      <dsp:spPr>
        <a:xfrm>
          <a:off x="8585001" y="3256272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נתינת מים מחייב- אגלי טל, שביתת שבת</a:t>
          </a:r>
          <a:endParaRPr lang="en-IL" sz="1500" kern="1200" dirty="0"/>
        </a:p>
      </dsp:txBody>
      <dsp:txXfrm>
        <a:off x="8615941" y="3287212"/>
        <a:ext cx="1601720" cy="994506"/>
      </dsp:txXfrm>
    </dsp:sp>
    <dsp:sp modelId="{BFC3D991-E00D-4972-A935-9F563D51E28C}">
      <dsp:nvSpPr>
        <dsp:cNvPr id="0" name=""/>
        <dsp:cNvSpPr/>
      </dsp:nvSpPr>
      <dsp:spPr>
        <a:xfrm>
          <a:off x="8400157" y="462088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8FFBE-4C2F-482A-A840-A7ADF7499F0D}">
      <dsp:nvSpPr>
        <dsp:cNvPr id="0" name=""/>
        <dsp:cNvSpPr/>
      </dsp:nvSpPr>
      <dsp:spPr>
        <a:xfrm>
          <a:off x="8585001" y="479648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Putting together the ingredients/recipe</a:t>
          </a:r>
          <a:endParaRPr lang="en-IL" sz="1500" kern="1200" dirty="0"/>
        </a:p>
      </dsp:txBody>
      <dsp:txXfrm>
        <a:off x="8615941" y="4827429"/>
        <a:ext cx="1601720" cy="994506"/>
      </dsp:txXfrm>
    </dsp:sp>
    <dsp:sp modelId="{54076244-23D4-4972-8889-AB7CEB67537A}">
      <dsp:nvSpPr>
        <dsp:cNvPr id="0" name=""/>
        <dsp:cNvSpPr/>
      </dsp:nvSpPr>
      <dsp:spPr>
        <a:xfrm>
          <a:off x="5350222" y="3080670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79E07-5A58-44BD-9ACF-B8011C23C769}">
      <dsp:nvSpPr>
        <dsp:cNvPr id="0" name=""/>
        <dsp:cNvSpPr/>
      </dsp:nvSpPr>
      <dsp:spPr>
        <a:xfrm>
          <a:off x="5535066" y="3256272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תחילת הבלילה ויצירת הבצק גם מחייב- משנה ברורה</a:t>
          </a:r>
          <a:endParaRPr lang="en-IL" sz="1500" kern="1200" dirty="0"/>
        </a:p>
      </dsp:txBody>
      <dsp:txXfrm>
        <a:off x="5566006" y="3287212"/>
        <a:ext cx="1601720" cy="994506"/>
      </dsp:txXfrm>
    </dsp:sp>
    <dsp:sp modelId="{9AE893E2-4629-4665-8D17-69AEA66D6A35}">
      <dsp:nvSpPr>
        <dsp:cNvPr id="0" name=""/>
        <dsp:cNvSpPr/>
      </dsp:nvSpPr>
      <dsp:spPr>
        <a:xfrm>
          <a:off x="6366867" y="462088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7C845-0D84-49A8-AFE4-8BEDEC0A1634}">
      <dsp:nvSpPr>
        <dsp:cNvPr id="0" name=""/>
        <dsp:cNvSpPr/>
      </dsp:nvSpPr>
      <dsp:spPr>
        <a:xfrm>
          <a:off x="6551711" y="479648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נ"מ- אם נתן מים לפני שבת רבי יחייב</a:t>
          </a:r>
          <a:endParaRPr lang="en-IL" sz="1500" kern="1200" dirty="0"/>
        </a:p>
      </dsp:txBody>
      <dsp:txXfrm>
        <a:off x="6582651" y="4827429"/>
        <a:ext cx="1601720" cy="994506"/>
      </dsp:txXfrm>
    </dsp:sp>
    <dsp:sp modelId="{B6B63083-9B35-4076-9FED-5C06BA1FE5E3}">
      <dsp:nvSpPr>
        <dsp:cNvPr id="0" name=""/>
        <dsp:cNvSpPr/>
      </dsp:nvSpPr>
      <dsp:spPr>
        <a:xfrm>
          <a:off x="4333577" y="462088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CE44E-64D2-454A-B186-E157869448E8}">
      <dsp:nvSpPr>
        <dsp:cNvPr id="0" name=""/>
        <dsp:cNvSpPr/>
      </dsp:nvSpPr>
      <dsp:spPr>
        <a:xfrm>
          <a:off x="4518421" y="479648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נ"מ- אין לישה בדברים שאינם יוצרים בצק, אפילו לשיטת רבי</a:t>
          </a:r>
          <a:endParaRPr lang="en-IL" sz="1500" kern="1200" dirty="0"/>
        </a:p>
      </dsp:txBody>
      <dsp:txXfrm>
        <a:off x="4549361" y="4827429"/>
        <a:ext cx="1601720" cy="994506"/>
      </dsp:txXfrm>
    </dsp:sp>
    <dsp:sp modelId="{9381B34E-134B-41AD-9161-9878E8617C25}">
      <dsp:nvSpPr>
        <dsp:cNvPr id="0" name=""/>
        <dsp:cNvSpPr/>
      </dsp:nvSpPr>
      <dsp:spPr>
        <a:xfrm>
          <a:off x="1283642" y="1540453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02557-44CF-4239-BDEF-C5D76FA6A84F}">
      <dsp:nvSpPr>
        <dsp:cNvPr id="0" name=""/>
        <dsp:cNvSpPr/>
      </dsp:nvSpPr>
      <dsp:spPr>
        <a:xfrm>
          <a:off x="1468487" y="1716055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 יוסי ברבי יהודה - חייב רק כשבוללן </a:t>
          </a:r>
          <a:endParaRPr lang="en-IL" sz="1500" kern="1200" dirty="0"/>
        </a:p>
      </dsp:txBody>
      <dsp:txXfrm>
        <a:off x="1499427" y="1746995"/>
        <a:ext cx="1601720" cy="994506"/>
      </dsp:txXfrm>
    </dsp:sp>
    <dsp:sp modelId="{19198A81-3E09-468D-BE8B-D641C5169B73}">
      <dsp:nvSpPr>
        <dsp:cNvPr id="0" name=""/>
        <dsp:cNvSpPr/>
      </dsp:nvSpPr>
      <dsp:spPr>
        <a:xfrm>
          <a:off x="2300287" y="3080670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16BEF-7BFD-40C7-B0FF-AC255AE79CA0}">
      <dsp:nvSpPr>
        <dsp:cNvPr id="0" name=""/>
        <dsp:cNvSpPr/>
      </dsp:nvSpPr>
      <dsp:spPr>
        <a:xfrm>
          <a:off x="2485132" y="3256272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רק יצירת בצק נחשב לש</a:t>
          </a:r>
          <a:endParaRPr lang="en-IL" sz="1500" kern="1200" dirty="0"/>
        </a:p>
      </dsp:txBody>
      <dsp:txXfrm>
        <a:off x="2516072" y="3287212"/>
        <a:ext cx="1601720" cy="994506"/>
      </dsp:txXfrm>
    </dsp:sp>
    <dsp:sp modelId="{18E9C59B-E76E-4DF1-BF66-9DA1B40FFF19}">
      <dsp:nvSpPr>
        <dsp:cNvPr id="0" name=""/>
        <dsp:cNvSpPr/>
      </dsp:nvSpPr>
      <dsp:spPr>
        <a:xfrm>
          <a:off x="2300287" y="462088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B7752-79E4-46BC-97BC-C8094518E62C}">
      <dsp:nvSpPr>
        <dsp:cNvPr id="0" name=""/>
        <dsp:cNvSpPr/>
      </dsp:nvSpPr>
      <dsp:spPr>
        <a:xfrm>
          <a:off x="2485132" y="479648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נ"מ- דבר שאינו נילוש לא שייך בו לישה- מ"ב</a:t>
          </a:r>
          <a:endParaRPr lang="en-IL" sz="1500" kern="1200" dirty="0"/>
        </a:p>
      </dsp:txBody>
      <dsp:txXfrm>
        <a:off x="2516072" y="4827429"/>
        <a:ext cx="1601720" cy="994506"/>
      </dsp:txXfrm>
    </dsp:sp>
    <dsp:sp modelId="{1822CA26-AEA7-44D5-A7DF-046A11472167}">
      <dsp:nvSpPr>
        <dsp:cNvPr id="0" name=""/>
        <dsp:cNvSpPr/>
      </dsp:nvSpPr>
      <dsp:spPr>
        <a:xfrm>
          <a:off x="266997" y="3080670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DD48B-6042-477C-88EF-AF235324F3CE}">
      <dsp:nvSpPr>
        <dsp:cNvPr id="0" name=""/>
        <dsp:cNvSpPr/>
      </dsp:nvSpPr>
      <dsp:spPr>
        <a:xfrm>
          <a:off x="451842" y="3256272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רק עשיית כל התהליך מחייב</a:t>
          </a:r>
          <a:endParaRPr lang="en-IL" sz="1500" kern="1200" dirty="0"/>
        </a:p>
      </dsp:txBody>
      <dsp:txXfrm>
        <a:off x="482782" y="3287212"/>
        <a:ext cx="1601720" cy="994506"/>
      </dsp:txXfrm>
    </dsp:sp>
    <dsp:sp modelId="{BC10E3D1-1726-4819-A771-3044FDBE1EF0}">
      <dsp:nvSpPr>
        <dsp:cNvPr id="0" name=""/>
        <dsp:cNvSpPr/>
      </dsp:nvSpPr>
      <dsp:spPr>
        <a:xfrm>
          <a:off x="266997" y="462088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F5FC2-C8D1-46C2-B904-9AE00611198D}">
      <dsp:nvSpPr>
        <dsp:cNvPr id="0" name=""/>
        <dsp:cNvSpPr/>
      </dsp:nvSpPr>
      <dsp:spPr>
        <a:xfrm>
          <a:off x="451842" y="479648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נ"מ – דבר שאינו נילוש חייב מיד בנתינת מים- (ה"א של אביי)</a:t>
          </a:r>
          <a:endParaRPr lang="en-IL" sz="1500" kern="1200" dirty="0"/>
        </a:p>
      </dsp:txBody>
      <dsp:txXfrm>
        <a:off x="482782" y="4827429"/>
        <a:ext cx="1601720" cy="9945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2C70A-D353-472A-A6E4-592C1EA8CA0F}">
      <dsp:nvSpPr>
        <dsp:cNvPr id="0" name=""/>
        <dsp:cNvSpPr/>
      </dsp:nvSpPr>
      <dsp:spPr>
        <a:xfrm>
          <a:off x="4103012" y="4139438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79F41-8529-40D5-AAE8-683613C7D1C2}">
      <dsp:nvSpPr>
        <dsp:cNvPr id="0" name=""/>
        <dsp:cNvSpPr/>
      </dsp:nvSpPr>
      <dsp:spPr>
        <a:xfrm>
          <a:off x="4103012" y="2599221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08709-FFD7-4B57-89FC-E9494D822716}">
      <dsp:nvSpPr>
        <dsp:cNvPr id="0" name=""/>
        <dsp:cNvSpPr/>
      </dsp:nvSpPr>
      <dsp:spPr>
        <a:xfrm>
          <a:off x="4148732" y="1059004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1016644" y="0"/>
              </a:moveTo>
              <a:lnTo>
                <a:pt x="1016644" y="329716"/>
              </a:lnTo>
              <a:lnTo>
                <a:pt x="0" y="329716"/>
              </a:lnTo>
              <a:lnTo>
                <a:pt x="0" y="483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780EF-08A4-43CD-B655-ECAA20819795}">
      <dsp:nvSpPr>
        <dsp:cNvPr id="0" name=""/>
        <dsp:cNvSpPr/>
      </dsp:nvSpPr>
      <dsp:spPr>
        <a:xfrm>
          <a:off x="6136302" y="4139438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AC32C-82B2-4C47-89AC-139FC3F758F0}">
      <dsp:nvSpPr>
        <dsp:cNvPr id="0" name=""/>
        <dsp:cNvSpPr/>
      </dsp:nvSpPr>
      <dsp:spPr>
        <a:xfrm>
          <a:off x="6136302" y="2599221"/>
          <a:ext cx="91440" cy="483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8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DDE88-FFAC-462A-97CB-2E3F399EFF87}">
      <dsp:nvSpPr>
        <dsp:cNvPr id="0" name=""/>
        <dsp:cNvSpPr/>
      </dsp:nvSpPr>
      <dsp:spPr>
        <a:xfrm>
          <a:off x="5165377" y="1059004"/>
          <a:ext cx="1016644" cy="48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16"/>
              </a:lnTo>
              <a:lnTo>
                <a:pt x="1016644" y="329716"/>
              </a:lnTo>
              <a:lnTo>
                <a:pt x="1016644" y="483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1EA6D-6CC0-48D4-8627-B815052A8F70}">
      <dsp:nvSpPr>
        <dsp:cNvPr id="0" name=""/>
        <dsp:cNvSpPr/>
      </dsp:nvSpPr>
      <dsp:spPr>
        <a:xfrm>
          <a:off x="4333577" y="2617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20704-9AC1-43B0-A561-97C1A4D872C0}">
      <dsp:nvSpPr>
        <dsp:cNvPr id="0" name=""/>
        <dsp:cNvSpPr/>
      </dsp:nvSpPr>
      <dsp:spPr>
        <a:xfrm>
          <a:off x="4518421" y="178219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בלילה רכה</a:t>
          </a:r>
          <a:endParaRPr lang="en-IL" sz="2000" kern="1200" dirty="0"/>
        </a:p>
      </dsp:txBody>
      <dsp:txXfrm>
        <a:off x="4549361" y="209159"/>
        <a:ext cx="1601720" cy="994506"/>
      </dsp:txXfrm>
    </dsp:sp>
    <dsp:sp modelId="{BFA5C6D9-324C-4CC8-BEAE-093EA457E41C}">
      <dsp:nvSpPr>
        <dsp:cNvPr id="0" name=""/>
        <dsp:cNvSpPr/>
      </dsp:nvSpPr>
      <dsp:spPr>
        <a:xfrm>
          <a:off x="5350222" y="1542834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6C8ED-5338-4930-B997-84CF812C42AC}">
      <dsp:nvSpPr>
        <dsp:cNvPr id="0" name=""/>
        <dsp:cNvSpPr/>
      </dsp:nvSpPr>
      <dsp:spPr>
        <a:xfrm>
          <a:off x="5535066" y="1718436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יותר נוזלי מהרגיל</a:t>
          </a:r>
          <a:endParaRPr lang="en-IL" sz="2000" kern="1200" dirty="0"/>
        </a:p>
      </dsp:txBody>
      <dsp:txXfrm>
        <a:off x="5566006" y="1749376"/>
        <a:ext cx="1601720" cy="994506"/>
      </dsp:txXfrm>
    </dsp:sp>
    <dsp:sp modelId="{28C8B041-5335-488E-A77C-C92E7BEF6D86}">
      <dsp:nvSpPr>
        <dsp:cNvPr id="0" name=""/>
        <dsp:cNvSpPr/>
      </dsp:nvSpPr>
      <dsp:spPr>
        <a:xfrm>
          <a:off x="5350222" y="3083051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29836-034D-4F3F-AA4B-CAF0553C14EE}">
      <dsp:nvSpPr>
        <dsp:cNvPr id="0" name=""/>
        <dsp:cNvSpPr/>
      </dsp:nvSpPr>
      <dsp:spPr>
        <a:xfrm>
          <a:off x="5535066" y="3258653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היתר משום שינוי</a:t>
          </a:r>
          <a:endParaRPr lang="en-IL" sz="2000" kern="1200" dirty="0"/>
        </a:p>
      </dsp:txBody>
      <dsp:txXfrm>
        <a:off x="5566006" y="3289593"/>
        <a:ext cx="1601720" cy="994506"/>
      </dsp:txXfrm>
    </dsp:sp>
    <dsp:sp modelId="{4582D4D6-42D4-4A65-A6A1-F344FD1874C2}">
      <dsp:nvSpPr>
        <dsp:cNvPr id="0" name=""/>
        <dsp:cNvSpPr/>
      </dsp:nvSpPr>
      <dsp:spPr>
        <a:xfrm>
          <a:off x="5350222" y="4623268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2AB13-A3D4-498E-ABAC-C10AFDB36EEB}">
      <dsp:nvSpPr>
        <dsp:cNvPr id="0" name=""/>
        <dsp:cNvSpPr/>
      </dsp:nvSpPr>
      <dsp:spPr>
        <a:xfrm>
          <a:off x="5535066" y="4798870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Making Batter – Part  of </a:t>
          </a:r>
          <a:r>
            <a:rPr lang="en-US" sz="2000" kern="1200" dirty="0" err="1"/>
            <a:t>Losh</a:t>
          </a:r>
          <a:endParaRPr lang="en-IL" sz="2000" kern="1200" dirty="0"/>
        </a:p>
      </dsp:txBody>
      <dsp:txXfrm>
        <a:off x="5566006" y="4829810"/>
        <a:ext cx="1601720" cy="994506"/>
      </dsp:txXfrm>
    </dsp:sp>
    <dsp:sp modelId="{74014ED3-5229-4253-89D4-143C81475895}">
      <dsp:nvSpPr>
        <dsp:cNvPr id="0" name=""/>
        <dsp:cNvSpPr/>
      </dsp:nvSpPr>
      <dsp:spPr>
        <a:xfrm>
          <a:off x="3316932" y="1542834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A96AD-BF33-4812-87A6-435C8E5F2AD1}">
      <dsp:nvSpPr>
        <dsp:cNvPr id="0" name=""/>
        <dsp:cNvSpPr/>
      </dsp:nvSpPr>
      <dsp:spPr>
        <a:xfrm>
          <a:off x="3501776" y="1718436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 err="1"/>
            <a:t>נירוק</a:t>
          </a:r>
          <a:r>
            <a:rPr lang="he-IL" sz="2000" kern="1200" dirty="0"/>
            <a:t> מכלי לכלי</a:t>
          </a:r>
          <a:endParaRPr lang="en-IL" sz="2000" kern="1200" dirty="0"/>
        </a:p>
      </dsp:txBody>
      <dsp:txXfrm>
        <a:off x="3532716" y="1749376"/>
        <a:ext cx="1601720" cy="994506"/>
      </dsp:txXfrm>
    </dsp:sp>
    <dsp:sp modelId="{59571298-195C-4A01-910E-7F02424E9D2E}">
      <dsp:nvSpPr>
        <dsp:cNvPr id="0" name=""/>
        <dsp:cNvSpPr/>
      </dsp:nvSpPr>
      <dsp:spPr>
        <a:xfrm>
          <a:off x="3316932" y="3083051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2DAFA-9204-4B6E-8E20-1977DD1DE6CE}">
      <dsp:nvSpPr>
        <dsp:cNvPr id="0" name=""/>
        <dsp:cNvSpPr/>
      </dsp:nvSpPr>
      <dsp:spPr>
        <a:xfrm>
          <a:off x="3501776" y="3258653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לא יצר עיסה ובצק</a:t>
          </a:r>
          <a:endParaRPr lang="en-IL" sz="2000" kern="1200" dirty="0"/>
        </a:p>
      </dsp:txBody>
      <dsp:txXfrm>
        <a:off x="3532716" y="3289593"/>
        <a:ext cx="1601720" cy="994506"/>
      </dsp:txXfrm>
    </dsp:sp>
    <dsp:sp modelId="{D2817542-D9CA-4173-9B02-A32B7B8F7715}">
      <dsp:nvSpPr>
        <dsp:cNvPr id="0" name=""/>
        <dsp:cNvSpPr/>
      </dsp:nvSpPr>
      <dsp:spPr>
        <a:xfrm>
          <a:off x="3316932" y="4623268"/>
          <a:ext cx="1663600" cy="1056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F626F-9D53-4C2E-AA2B-25B26293B7FB}">
      <dsp:nvSpPr>
        <dsp:cNvPr id="0" name=""/>
        <dsp:cNvSpPr/>
      </dsp:nvSpPr>
      <dsp:spPr>
        <a:xfrm>
          <a:off x="3501776" y="4798870"/>
          <a:ext cx="1663600" cy="1056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Only making dough is part of </a:t>
          </a:r>
          <a:r>
            <a:rPr lang="en-US" sz="2000" kern="1200" dirty="0" err="1"/>
            <a:t>Losh</a:t>
          </a:r>
          <a:endParaRPr lang="en-IL" sz="2000" kern="1200" dirty="0"/>
        </a:p>
      </dsp:txBody>
      <dsp:txXfrm>
        <a:off x="3532716" y="4829810"/>
        <a:ext cx="1601720" cy="994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99D7-7A47-45A6-B04F-B9DFC28E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EA70F-AF02-4163-8971-A75E300F4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BEF49-774B-440A-B854-9F8B9C47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320E-BEA0-4AFF-BB67-23DE42CF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BB230-AC00-4F03-860D-AF178340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819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70F6-76FA-43DE-B060-C0BA6B39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1344A-5C99-4122-B8AD-27260D382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38656-D037-403A-9549-E4FD46D7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56297-377C-4419-840E-E2AE36D7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91C14-345F-462E-A114-E68603A1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872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B900BA-2820-402B-87EB-CC14EE106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584DB-B7FB-44A7-B071-CEAA13F3C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C45EE-EA90-4E00-800E-37F668CB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C194-F1CC-4A98-A7BF-DC32EAA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9EB11-F480-4A4A-B6CC-DE4F9438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074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1D4D-6E4E-4766-A240-F5AF4472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5C958-5224-4AA3-AD40-F3958C8FB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FC16E-02A2-4B51-B947-71D3F89B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5CE4-9DCB-4999-998F-C7E334E8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96332-4F83-4EAE-9D0D-352DC883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6861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73C7-EE6F-422F-9591-989363AC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2C267-5C1D-48B5-B073-004C1B947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6AFC6-39CB-4923-8F67-828EA368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1744-E4A6-437A-A7C9-D8F1D250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86C12-CC6C-46DB-8CF1-F9530162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276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2402-2926-451C-8CDD-7482E155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570EB-D2BB-489A-96AA-E3425D858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F37F5-14DF-41BC-8023-5E1A07E68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A6C1A-6D92-4963-8A84-91E48A57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B4D69-59E0-499F-A8F2-177373CC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4C69C-E5E7-4C6B-A206-930EC8AD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03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D96DA-3F6C-4D91-8F9A-1B809581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D9A7E-41B5-43D3-888E-6E2FEE33D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6DD6C-6D23-491D-B6A1-F82530C85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9FAD6-BFD9-4688-ACB0-0D281977A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5C738-71A3-4B3A-8BCA-F24C6D9E1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B7B091-AD61-4E69-AA1A-04F8786F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3A1EF5-5FB7-43AD-A891-28C91BDC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41F7F-3535-446C-A769-85A1801B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547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4341-3425-42A0-BEB4-6878C623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3422D-1593-446B-AF2B-0DF59039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869ED-3313-441A-B42C-CAABE951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8E8DF-307B-4FDD-9BA0-7B26E264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6903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531A4-256A-423A-A205-81924CD6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37A49-CA60-44BB-96F3-FEADB475C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1BD7E-FB6F-4084-BDDB-3D99805E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0440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BCB0-ED74-4FEF-9A94-2AD90133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24EAB-719F-4C37-A469-BF11D634E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40282-7EC1-4264-9102-E66FB2077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690BB-5CEB-48BE-8654-61E41C48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4C640-1F52-4671-A3D0-0C021824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0E60-08FB-4D82-A743-7B1312D2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03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61F8-E4CD-41BA-B3CA-1E547AD0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BE7D54-8A63-4A11-B388-9F8F10B70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8FA4-956B-4314-980D-E30FFB1F4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3907F-1895-456D-B6EE-889E0A4E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332AB-5700-4BC3-A420-8E7503D7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CCAF4-FB6B-4B00-97EF-3B75B4B0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3691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754B6-5EB4-4D0E-8748-A5099CF0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84F81-02FA-4818-9EF6-68283724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97EAD-1972-4ECC-BD7B-238471A80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740E6-9620-47C8-81C6-E1E746BDA651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388E3-83E4-40B1-B40B-A3C5E589F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0C4D-01D5-4492-B558-1FF7E13CE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2F4A9-C73E-4917-ABCF-CF814972CD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747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408E-537B-42AD-A790-BB3171DC7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לש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FDB96-3D35-4868-A89C-1A97C1ABD5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7360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425A-535F-4479-A74A-CA6AC924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בלילה רכה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ABE8-F1D8-412E-8018-693393930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תלמוד בבלי מסכת שבת דף קנה עמוד ב- קנו עמוד א </a:t>
            </a:r>
          </a:p>
          <a:p>
            <a:pPr marL="0" indent="0" algn="r" rtl="1">
              <a:buNone/>
            </a:pPr>
            <a:r>
              <a:rPr lang="he-IL" dirty="0"/>
              <a:t>תנו רבנן: אין </a:t>
            </a:r>
            <a:r>
              <a:rPr lang="he-IL" dirty="0" err="1"/>
              <a:t>גובלין</a:t>
            </a:r>
            <a:r>
              <a:rPr lang="he-IL" dirty="0"/>
              <a:t> את הקלי ויש אומרים </a:t>
            </a:r>
            <a:r>
              <a:rPr lang="he-IL" dirty="0" err="1"/>
              <a:t>גובלין</a:t>
            </a:r>
            <a:r>
              <a:rPr lang="he-IL" dirty="0"/>
              <a:t>. מאן יש אומרים? אמר רב </a:t>
            </a:r>
            <a:r>
              <a:rPr lang="he-IL" dirty="0" err="1"/>
              <a:t>חסדא</a:t>
            </a:r>
            <a:r>
              <a:rPr lang="he-IL" dirty="0"/>
              <a:t>: רבי יוסי ברבי יהודה היא. והני מילי - הוא </a:t>
            </a:r>
            <a:r>
              <a:rPr lang="he-IL" dirty="0" err="1"/>
              <a:t>דמשני</a:t>
            </a:r>
            <a:r>
              <a:rPr lang="he-IL" dirty="0"/>
              <a:t>. היכי משני? אמר רב </a:t>
            </a:r>
            <a:r>
              <a:rPr lang="he-IL" dirty="0" err="1"/>
              <a:t>חסדא</a:t>
            </a:r>
            <a:r>
              <a:rPr lang="he-IL" dirty="0"/>
              <a:t>: על יד על יד. </a:t>
            </a:r>
            <a:br>
              <a:rPr lang="en-US" dirty="0"/>
            </a:br>
            <a:r>
              <a:rPr lang="he-IL" dirty="0" err="1"/>
              <a:t>ושוין</a:t>
            </a:r>
            <a:r>
              <a:rPr lang="he-IL" dirty="0"/>
              <a:t> </a:t>
            </a:r>
            <a:r>
              <a:rPr lang="he-IL" dirty="0" err="1"/>
              <a:t>שבוחשין</a:t>
            </a:r>
            <a:r>
              <a:rPr lang="he-IL" dirty="0"/>
              <a:t> את השתית בשבת ושותים </a:t>
            </a:r>
            <a:r>
              <a:rPr lang="he-IL" dirty="0" err="1"/>
              <a:t>זיתום</a:t>
            </a:r>
            <a:r>
              <a:rPr lang="he-IL" dirty="0"/>
              <a:t> המצרי. והאמרת אין </a:t>
            </a:r>
            <a:r>
              <a:rPr lang="he-IL" dirty="0" err="1"/>
              <a:t>גובלין</a:t>
            </a:r>
            <a:r>
              <a:rPr lang="he-IL" dirty="0"/>
              <a:t>! לא קשיא, </a:t>
            </a:r>
            <a:r>
              <a:rPr lang="he-IL" b="1" u="sng" dirty="0"/>
              <a:t>הא - בעבה, הא - ברכה.</a:t>
            </a:r>
            <a:r>
              <a:rPr lang="he-IL" dirty="0"/>
              <a:t> והני מילי - הוא </a:t>
            </a:r>
            <a:r>
              <a:rPr lang="he-IL" dirty="0" err="1"/>
              <a:t>דמשני</a:t>
            </a:r>
            <a:r>
              <a:rPr lang="he-IL" dirty="0"/>
              <a:t>. היכי משני? אמר רב יוסף: בחול נותן את החומץ ואחר כך נותן את השתית, בשבת - נותן את השתית ואחר כך נותן את החומץ.</a:t>
            </a:r>
          </a:p>
        </p:txBody>
      </p:sp>
    </p:spTree>
    <p:extLst>
      <p:ext uri="{BB962C8B-B14F-4D97-AF65-F5344CB8AC3E}">
        <p14:creationId xmlns:p14="http://schemas.microsoft.com/office/powerpoint/2010/main" val="101080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4EB5-7990-4B4A-8A17-ACE81DAC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הגדרת בלילה רכה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1CC0-E391-41E8-ACF3-601FE011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חידושי הריטב"א מסכת שבת דף קנו עמוד א</a:t>
            </a:r>
          </a:p>
          <a:p>
            <a:pPr marL="0" indent="0" algn="r" rtl="1">
              <a:buNone/>
            </a:pPr>
            <a:r>
              <a:rPr lang="he-IL" dirty="0"/>
              <a:t>…. </a:t>
            </a:r>
            <a:r>
              <a:rPr lang="he-IL" dirty="0" err="1"/>
              <a:t>ופרקינן</a:t>
            </a:r>
            <a:r>
              <a:rPr lang="he-IL" dirty="0"/>
              <a:t> כאן בעבה כאן ברכה, כי אם היא עבה נראה כמו </a:t>
            </a:r>
            <a:r>
              <a:rPr lang="he-IL" dirty="0" err="1"/>
              <a:t>גיבול</a:t>
            </a:r>
            <a:r>
              <a:rPr lang="he-IL" dirty="0"/>
              <a:t> ולישה ואסור מדרבנן משום גזירה, ואם היא </a:t>
            </a:r>
            <a:r>
              <a:rPr lang="he-IL" b="1" dirty="0"/>
              <a:t>רכה נראית כמו משקים</a:t>
            </a:r>
            <a:r>
              <a:rPr lang="he-IL" dirty="0"/>
              <a:t> ולא דמיא [ל]לישה ועיסה ושרי.</a:t>
            </a:r>
          </a:p>
          <a:p>
            <a:pPr marL="0" indent="0" algn="r" rtl="1">
              <a:buNone/>
            </a:pPr>
            <a:br>
              <a:rPr lang="he-IL" dirty="0"/>
            </a:br>
            <a:r>
              <a:rPr lang="he-IL" dirty="0" err="1"/>
              <a:t>חזון</a:t>
            </a:r>
            <a:r>
              <a:rPr lang="he-IL" dirty="0"/>
              <a:t> איש </a:t>
            </a:r>
            <a:r>
              <a:rPr lang="he-IL" dirty="0" err="1"/>
              <a:t>נח:ט</a:t>
            </a:r>
            <a:endParaRPr lang="he-IL" dirty="0"/>
          </a:p>
          <a:p>
            <a:pPr marL="0" indent="0" algn="r" rtl="1">
              <a:buNone/>
            </a:pPr>
            <a:r>
              <a:rPr lang="he-IL" dirty="0"/>
              <a:t>נראה דרכה היינו </a:t>
            </a:r>
            <a:r>
              <a:rPr lang="he-IL" dirty="0" err="1"/>
              <a:t>דנשפך</a:t>
            </a:r>
            <a:r>
              <a:rPr lang="he-IL" dirty="0"/>
              <a:t> </a:t>
            </a:r>
            <a:r>
              <a:rPr lang="he-IL" dirty="0" err="1"/>
              <a:t>ונירוק</a:t>
            </a:r>
            <a:r>
              <a:rPr lang="he-IL" dirty="0"/>
              <a:t>, אבל </a:t>
            </a:r>
            <a:r>
              <a:rPr lang="he-IL" dirty="0" err="1"/>
              <a:t>אכתי</a:t>
            </a:r>
            <a:r>
              <a:rPr lang="he-IL" dirty="0"/>
              <a:t> הן גוש ולא נוזל, אבל אם המים מרובים והן רק כמים </a:t>
            </a:r>
            <a:r>
              <a:rPr lang="he-IL" dirty="0" err="1"/>
              <a:t>עכורין</a:t>
            </a:r>
            <a:r>
              <a:rPr lang="he-IL" dirty="0"/>
              <a:t> אינו כלל בשם לש. </a:t>
            </a:r>
          </a:p>
          <a:p>
            <a:pPr marL="0" indent="0" algn="r" rtl="1">
              <a:buNone/>
            </a:pPr>
            <a:br>
              <a:rPr lang="he-IL" dirty="0"/>
            </a:br>
            <a:r>
              <a:rPr lang="he-IL" dirty="0"/>
              <a:t>קצות השולחן </a:t>
            </a:r>
            <a:r>
              <a:rPr lang="he-IL" dirty="0" err="1"/>
              <a:t>קל:ג</a:t>
            </a:r>
            <a:endParaRPr lang="he-IL" dirty="0"/>
          </a:p>
          <a:p>
            <a:pPr marL="0" indent="0" algn="r" rtl="1">
              <a:buNone/>
            </a:pPr>
            <a:r>
              <a:rPr lang="he-IL" dirty="0"/>
              <a:t>ונראה </a:t>
            </a:r>
            <a:r>
              <a:rPr lang="he-IL" dirty="0" err="1"/>
              <a:t>דשיעור</a:t>
            </a:r>
            <a:r>
              <a:rPr lang="he-IL" dirty="0"/>
              <a:t> הבלילה אינו שווה בכל הדברים, אלא בכל דבר כדרך לישתו חייב עליו, ואם משנה ועושה יותר רק מעט, שוב הוי בלילה רכה. </a:t>
            </a:r>
          </a:p>
        </p:txBody>
      </p:sp>
    </p:spTree>
    <p:extLst>
      <p:ext uri="{BB962C8B-B14F-4D97-AF65-F5344CB8AC3E}">
        <p14:creationId xmlns:p14="http://schemas.microsoft.com/office/powerpoint/2010/main" val="36114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E6948F-7A75-45F6-8246-09107D05B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97059"/>
              </p:ext>
            </p:extLst>
          </p:nvPr>
        </p:nvGraphicFramePr>
        <p:xfrm>
          <a:off x="838200" y="319088"/>
          <a:ext cx="10515600" cy="585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65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3A36-956C-4AEA-BD88-6CDF9656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לש בנתינת מים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B7529-009B-4439-9490-9BC6B2F0F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שבת דף </a:t>
            </a:r>
            <a:r>
              <a:rPr lang="he-IL" dirty="0" err="1"/>
              <a:t>יח</a:t>
            </a:r>
            <a:r>
              <a:rPr lang="he-IL" dirty="0"/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גמרא. מאן תנא נתינת מים לדיו זו היא שרייתן? - אמר רב יוסף: רבי היא, </a:t>
            </a:r>
            <a:r>
              <a:rPr lang="he-IL" dirty="0" err="1"/>
              <a:t>דתניא</a:t>
            </a:r>
            <a:r>
              <a:rPr lang="he-IL" dirty="0"/>
              <a:t>: אחד נותן את הקמח ואחד </a:t>
            </a:r>
            <a:r>
              <a:rPr lang="he-IL" b="1" dirty="0"/>
              <a:t>נותן את המים </a:t>
            </a:r>
            <a:r>
              <a:rPr lang="he-IL" dirty="0"/>
              <a:t>- האחרון </a:t>
            </a:r>
            <a:r>
              <a:rPr lang="he-IL" b="1" dirty="0"/>
              <a:t>חייב, דברי רבי</a:t>
            </a:r>
            <a:r>
              <a:rPr lang="he-IL" dirty="0"/>
              <a:t>. </a:t>
            </a:r>
            <a:r>
              <a:rPr lang="he-IL" b="1" dirty="0"/>
              <a:t>רבי יוסי אומר: אינו חייב עד שיגבל</a:t>
            </a:r>
            <a:r>
              <a:rPr lang="he-IL" dirty="0"/>
              <a:t>. אמר ליה אביי: ודילמא עד כאן לא </a:t>
            </a:r>
            <a:r>
              <a:rPr lang="he-IL" dirty="0" err="1"/>
              <a:t>קאמר</a:t>
            </a:r>
            <a:r>
              <a:rPr lang="he-IL" dirty="0"/>
              <a:t> רבי יוסי - אלא בקמח דבר </a:t>
            </a:r>
            <a:r>
              <a:rPr lang="he-IL" dirty="0" err="1"/>
              <a:t>גיבול</a:t>
            </a:r>
            <a:r>
              <a:rPr lang="he-IL" dirty="0"/>
              <a:t> הוא, אבל דיו </a:t>
            </a:r>
            <a:r>
              <a:rPr lang="he-IL" dirty="0" err="1"/>
              <a:t>דלאו</a:t>
            </a:r>
            <a:r>
              <a:rPr lang="he-IL" dirty="0"/>
              <a:t> בר </a:t>
            </a:r>
            <a:r>
              <a:rPr lang="he-IL" dirty="0" err="1"/>
              <a:t>גיבול</a:t>
            </a:r>
            <a:r>
              <a:rPr lang="he-IL" dirty="0"/>
              <a:t> הוא - אימא </a:t>
            </a:r>
            <a:r>
              <a:rPr lang="he-IL" dirty="0" err="1"/>
              <a:t>ליחייב</a:t>
            </a:r>
            <a:r>
              <a:rPr lang="he-IL" dirty="0"/>
              <a:t>! - לא </a:t>
            </a:r>
            <a:r>
              <a:rPr lang="he-IL" dirty="0" err="1"/>
              <a:t>סלקא</a:t>
            </a:r>
            <a:r>
              <a:rPr lang="he-IL" dirty="0"/>
              <a:t> דעתך, </a:t>
            </a:r>
            <a:r>
              <a:rPr lang="he-IL" dirty="0" err="1"/>
              <a:t>דתניא</a:t>
            </a:r>
            <a:r>
              <a:rPr lang="he-IL" dirty="0"/>
              <a:t>: אחד נותן את האפר ואחד נותן את המים - האחרון חייב, דברי רבי. רבי יוסי ברבי יהודה אומר: עד שיגבל.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220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E6F6-66F2-44C7-AF0A-7D1B2BF7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שיטת רבי- נתינת מים הוי לישה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6134-F320-45A5-AE21-DA5A2209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אגלי טל לש, ט, </a:t>
            </a:r>
            <a:r>
              <a:rPr lang="he-IL" dirty="0" err="1"/>
              <a:t>יג</a:t>
            </a:r>
            <a:r>
              <a:rPr lang="he-IL" dirty="0"/>
              <a:t>,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דרבי סובר </a:t>
            </a:r>
            <a:r>
              <a:rPr lang="he-IL" dirty="0" err="1"/>
              <a:t>דהחיוב</a:t>
            </a:r>
            <a:r>
              <a:rPr lang="he-IL" dirty="0"/>
              <a:t> הוא משום </a:t>
            </a:r>
            <a:r>
              <a:rPr lang="he-IL" b="1" dirty="0"/>
              <a:t>הרכבת קמח במים</a:t>
            </a:r>
            <a:r>
              <a:rPr lang="he-IL" dirty="0"/>
              <a:t>, וזה נעשה תיכף בשעת נתינת המים.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r>
              <a:rPr lang="he-IL" dirty="0"/>
              <a:t>שביתת השבת פתיחה ללש אות </a:t>
            </a:r>
            <a:r>
              <a:rPr lang="he-IL" dirty="0" err="1"/>
              <a:t>יב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ואמנם לרבי </a:t>
            </a:r>
            <a:r>
              <a:rPr lang="he-IL" b="1" dirty="0"/>
              <a:t>תערובת</a:t>
            </a:r>
            <a:r>
              <a:rPr lang="he-IL" dirty="0"/>
              <a:t> מועט נמי </a:t>
            </a:r>
            <a:r>
              <a:rPr lang="he-IL" dirty="0" err="1"/>
              <a:t>גיבול</a:t>
            </a:r>
            <a:r>
              <a:rPr lang="he-IL" dirty="0"/>
              <a:t> מיקרי, </a:t>
            </a:r>
            <a:r>
              <a:rPr lang="he-IL" b="1" dirty="0"/>
              <a:t>כל שהמים נבלעים בו.</a:t>
            </a:r>
            <a:r>
              <a:rPr lang="he-IL" dirty="0"/>
              <a:t>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9646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A7E9-24A6-4C1A-B01F-B8F3FEAF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שיטת רבי- מחייבים גם על תחילת לישה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6E45D-66AB-4813-93CF-14651C63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רמב"ם הלכות ביכורים פרק ח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הלכה ב- </a:t>
            </a:r>
            <a:r>
              <a:rPr lang="he-IL" b="1" dirty="0"/>
              <a:t>אימתי </a:t>
            </a:r>
            <a:r>
              <a:rPr lang="he-IL" b="1" u="sng" dirty="0" err="1"/>
              <a:t>מפרישין</a:t>
            </a:r>
            <a:r>
              <a:rPr lang="he-IL" b="1" u="sng" dirty="0"/>
              <a:t> </a:t>
            </a:r>
            <a:r>
              <a:rPr lang="he-IL" b="1" dirty="0"/>
              <a:t>חלה </a:t>
            </a:r>
            <a:r>
              <a:rPr lang="he-IL" b="1" u="sng" dirty="0" err="1"/>
              <a:t>כשיתן</a:t>
            </a:r>
            <a:r>
              <a:rPr lang="he-IL" b="1" u="sng" dirty="0"/>
              <a:t> את המים</a:t>
            </a:r>
            <a:r>
              <a:rPr lang="he-IL" b="1" dirty="0"/>
              <a:t> ויתערב הקמח במים</a:t>
            </a:r>
            <a:r>
              <a:rPr lang="he-IL" dirty="0"/>
              <a:t> מפריש החלה </a:t>
            </a:r>
            <a:r>
              <a:rPr lang="he-IL" dirty="0" err="1"/>
              <a:t>מתחלת</a:t>
            </a:r>
            <a:r>
              <a:rPr lang="he-IL" dirty="0"/>
              <a:t> דבר שנילוש שנאמר ראשית עריסותיכם, והוא שלא </a:t>
            </a:r>
            <a:r>
              <a:rPr lang="he-IL" dirty="0" err="1"/>
              <a:t>ישאר</a:t>
            </a:r>
            <a:r>
              <a:rPr lang="he-IL" dirty="0"/>
              <a:t> שם </a:t>
            </a:r>
            <a:r>
              <a:rPr lang="he-IL" dirty="0" err="1"/>
              <a:t>בעריבה</a:t>
            </a:r>
            <a:r>
              <a:rPr lang="he-IL" dirty="0"/>
              <a:t> קמח שלא נתערב במים שיעור עומר, ואם אמר </a:t>
            </a:r>
            <a:r>
              <a:rPr lang="he-IL" dirty="0" err="1"/>
              <a:t>ה"ז</a:t>
            </a:r>
            <a:r>
              <a:rPr lang="he-IL" dirty="0"/>
              <a:t> חלה על העיסה ועל השאור ועל הקמח שנשתייר ולכשתעשה כולה עיסה אחת תתקדש זו שבידו לשם חלה </a:t>
            </a:r>
            <a:r>
              <a:rPr lang="he-IL" dirty="0" err="1"/>
              <a:t>ה"ז</a:t>
            </a:r>
            <a:r>
              <a:rPr lang="he-IL" dirty="0"/>
              <a:t> מותר. </a:t>
            </a:r>
            <a:endParaRPr lang="he-IL" b="0" dirty="0">
              <a:effectLst/>
            </a:endParaRPr>
          </a:p>
          <a:p>
            <a:pPr marL="0" indent="0" algn="r">
              <a:buNone/>
            </a:pPr>
            <a:r>
              <a:rPr lang="he-IL" dirty="0"/>
              <a:t>הלכה ד- </a:t>
            </a:r>
            <a:r>
              <a:rPr lang="he-IL" b="1" dirty="0"/>
              <a:t>מאימתי </a:t>
            </a:r>
            <a:r>
              <a:rPr lang="he-IL" b="1" u="sng" dirty="0"/>
              <a:t>תתחייב </a:t>
            </a:r>
            <a:r>
              <a:rPr lang="he-IL" b="1" dirty="0"/>
              <a:t>העיסה בחלה </a:t>
            </a:r>
            <a:r>
              <a:rPr lang="he-IL" b="1" dirty="0" err="1"/>
              <a:t>משתגלגל</a:t>
            </a:r>
            <a:r>
              <a:rPr lang="he-IL" b="1" dirty="0"/>
              <a:t> </a:t>
            </a:r>
            <a:r>
              <a:rPr lang="he-IL" b="1" dirty="0" err="1"/>
              <a:t>בחטים</a:t>
            </a:r>
            <a:r>
              <a:rPr lang="he-IL" b="1" dirty="0"/>
              <a:t> ויתערב הקמח במים</a:t>
            </a:r>
            <a:r>
              <a:rPr lang="he-IL" dirty="0"/>
              <a:t>, או שתטמטם בשעורים </a:t>
            </a:r>
            <a:r>
              <a:rPr lang="he-IL" b="1" u="sng" dirty="0"/>
              <a:t>ותעשה כולה גוף אחד</a:t>
            </a:r>
            <a:r>
              <a:rPr lang="he-IL" dirty="0"/>
              <a:t>, </a:t>
            </a:r>
            <a:r>
              <a:rPr lang="he-IL" dirty="0" err="1"/>
              <a:t>ואוכלין</a:t>
            </a:r>
            <a:r>
              <a:rPr lang="he-IL" dirty="0"/>
              <a:t> עראי מן העיסה עד שתתגלגל </a:t>
            </a:r>
            <a:r>
              <a:rPr lang="he-IL" dirty="0" err="1"/>
              <a:t>בחטים</a:t>
            </a:r>
            <a:r>
              <a:rPr lang="he-IL" dirty="0"/>
              <a:t> ותטמטם בשעורים והכוסמין </a:t>
            </a:r>
            <a:r>
              <a:rPr lang="he-IL" dirty="0" err="1"/>
              <a:t>כחטים</a:t>
            </a:r>
            <a:r>
              <a:rPr lang="he-IL" dirty="0"/>
              <a:t> ושבולת שועל והשיפון כשעורים.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9954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A833-D9D8-49B4-8234-759ADFCB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דעת רבי בדברים שאינם בר לישה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0F6E-8094-4EB7-9635-C8A1CD015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משנה ברורה סימן </a:t>
            </a:r>
            <a:r>
              <a:rPr lang="he-IL" dirty="0" err="1"/>
              <a:t>שכא</a:t>
            </a:r>
            <a:r>
              <a:rPr lang="he-IL" dirty="0"/>
              <a:t> </a:t>
            </a:r>
            <a:r>
              <a:rPr lang="he-IL" dirty="0" err="1"/>
              <a:t>ס"ק</a:t>
            </a:r>
            <a:r>
              <a:rPr lang="he-IL" dirty="0"/>
              <a:t> נ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(נ) אין </a:t>
            </a:r>
            <a:r>
              <a:rPr lang="he-IL" dirty="0" err="1"/>
              <a:t>מגבלין</a:t>
            </a:r>
            <a:r>
              <a:rPr lang="he-IL" dirty="0"/>
              <a:t> -... הנה </a:t>
            </a:r>
            <a:r>
              <a:rPr lang="he-IL" dirty="0" err="1"/>
              <a:t>בענין</a:t>
            </a:r>
            <a:r>
              <a:rPr lang="he-IL" dirty="0"/>
              <a:t> לישה תניא </a:t>
            </a:r>
            <a:r>
              <a:rPr lang="he-IL" dirty="0" err="1"/>
              <a:t>בברייתא</a:t>
            </a:r>
            <a:r>
              <a:rPr lang="he-IL" dirty="0"/>
              <a:t> בגמרא דאם אחד נותן קמח ואחד נותן מים האחרון חייב דברי רבי ור' יוסי </a:t>
            </a:r>
            <a:r>
              <a:rPr lang="he-IL" dirty="0" err="1"/>
              <a:t>ב"ר</a:t>
            </a:r>
            <a:r>
              <a:rPr lang="he-IL" dirty="0"/>
              <a:t> יהודה אומר אינו חייב עד שיגבל ופסקו רוב הפוסקים כר' יוסי </a:t>
            </a:r>
            <a:r>
              <a:rPr lang="he-IL" dirty="0" err="1"/>
              <a:t>ב"ר</a:t>
            </a:r>
            <a:r>
              <a:rPr lang="he-IL" dirty="0"/>
              <a:t> יהודה </a:t>
            </a:r>
            <a:r>
              <a:rPr lang="he-IL" b="1" dirty="0"/>
              <a:t>אך דעת בעל התרומות וסייעתו לפסוק כרבי </a:t>
            </a:r>
            <a:r>
              <a:rPr lang="he-IL" b="1" dirty="0" err="1"/>
              <a:t>דעל</a:t>
            </a:r>
            <a:r>
              <a:rPr lang="he-IL" b="1" dirty="0"/>
              <a:t> ידי נתינת מים נקרא </a:t>
            </a:r>
            <a:r>
              <a:rPr lang="he-IL" b="1" dirty="0" err="1"/>
              <a:t>גיבול</a:t>
            </a:r>
            <a:r>
              <a:rPr lang="he-IL" dirty="0"/>
              <a:t> </a:t>
            </a:r>
            <a:r>
              <a:rPr lang="he-IL" b="1" u="sng" dirty="0"/>
              <a:t>וכל זה בקמח</a:t>
            </a:r>
            <a:r>
              <a:rPr lang="he-IL" dirty="0"/>
              <a:t> או עפר וטיט וחול הדק דהוא בר </a:t>
            </a:r>
            <a:r>
              <a:rPr lang="he-IL" dirty="0" err="1"/>
              <a:t>גיבול</a:t>
            </a:r>
            <a:r>
              <a:rPr lang="he-IL" dirty="0"/>
              <a:t> וכל כיוצא בהן </a:t>
            </a:r>
            <a:r>
              <a:rPr lang="he-IL" b="1" dirty="0"/>
              <a:t>אבל בדבר דהוא לאו בר </a:t>
            </a:r>
            <a:r>
              <a:rPr lang="he-IL" b="1" dirty="0" err="1"/>
              <a:t>גיבול</a:t>
            </a:r>
            <a:r>
              <a:rPr lang="he-IL" b="1" dirty="0"/>
              <a:t> כגון אפר וחול הגס דעת הרמב"ם וסייעתו דאף אם גבלו פטור מחטאת</a:t>
            </a:r>
            <a:r>
              <a:rPr lang="he-IL" dirty="0"/>
              <a:t> ורק </a:t>
            </a:r>
            <a:r>
              <a:rPr lang="he-IL" dirty="0" err="1"/>
              <a:t>איסורא</a:t>
            </a:r>
            <a:r>
              <a:rPr lang="he-IL" dirty="0"/>
              <a:t> איכא ודעת הרבה ראשונים להיפך </a:t>
            </a:r>
            <a:r>
              <a:rPr lang="he-IL" dirty="0" err="1"/>
              <a:t>דבדבר</a:t>
            </a:r>
            <a:r>
              <a:rPr lang="he-IL" dirty="0"/>
              <a:t> </a:t>
            </a:r>
            <a:r>
              <a:rPr lang="he-IL" dirty="0" err="1"/>
              <a:t>דלאו</a:t>
            </a:r>
            <a:r>
              <a:rPr lang="he-IL" dirty="0"/>
              <a:t> בר </a:t>
            </a:r>
            <a:r>
              <a:rPr lang="he-IL" dirty="0" err="1"/>
              <a:t>גיבול</a:t>
            </a:r>
            <a:r>
              <a:rPr lang="he-IL" dirty="0"/>
              <a:t> אף </a:t>
            </a:r>
            <a:r>
              <a:rPr lang="he-IL" dirty="0" err="1"/>
              <a:t>לר</a:t>
            </a:r>
            <a:r>
              <a:rPr lang="he-IL" dirty="0"/>
              <a:t>' יוסי </a:t>
            </a:r>
            <a:r>
              <a:rPr lang="he-IL" dirty="0" err="1"/>
              <a:t>ב"ר</a:t>
            </a:r>
            <a:r>
              <a:rPr lang="he-IL" dirty="0"/>
              <a:t> יהודה לא בעי </a:t>
            </a:r>
            <a:r>
              <a:rPr lang="he-IL" dirty="0" err="1"/>
              <a:t>גיבול</a:t>
            </a:r>
            <a:r>
              <a:rPr lang="he-IL" dirty="0"/>
              <a:t> ומשנתן בו מים חייב </a:t>
            </a:r>
            <a:r>
              <a:rPr lang="he-IL" dirty="0" err="1"/>
              <a:t>דזהו</a:t>
            </a:r>
            <a:r>
              <a:rPr lang="he-IL" dirty="0"/>
              <a:t> </a:t>
            </a:r>
            <a:r>
              <a:rPr lang="he-IL" dirty="0" err="1"/>
              <a:t>גיבולו</a:t>
            </a:r>
            <a:r>
              <a:rPr lang="he-IL" dirty="0"/>
              <a:t>. ועתה נבוא לבאר דברי </a:t>
            </a:r>
            <a:r>
              <a:rPr lang="he-IL" dirty="0" err="1"/>
              <a:t>השו"ע</a:t>
            </a:r>
            <a:r>
              <a:rPr lang="he-IL" dirty="0"/>
              <a:t>: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618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A4B91-1B4E-4439-8FF8-F1AA7DCB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</a:t>
            </a:r>
            <a:r>
              <a:rPr lang="he-IL" dirty="0" err="1"/>
              <a:t>גיבול</a:t>
            </a:r>
            <a:r>
              <a:rPr lang="he-IL" dirty="0"/>
              <a:t> לאחר "לישה" בנתינת מים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ACBDD-1496-4EE3-8E15-85591A27D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ביאור הלכה סימן </a:t>
            </a:r>
            <a:r>
              <a:rPr lang="he-IL" dirty="0" err="1"/>
              <a:t>שכא</a:t>
            </a:r>
            <a:r>
              <a:rPr lang="he-IL" dirty="0"/>
              <a:t> סעיף יד ד"ה * אין </a:t>
            </a:r>
            <a:r>
              <a:rPr lang="he-IL" dirty="0" err="1"/>
              <a:t>מגבלין</a:t>
            </a:r>
            <a:r>
              <a:rPr lang="he-IL" dirty="0"/>
              <a:t>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* אין </a:t>
            </a:r>
            <a:r>
              <a:rPr lang="he-IL" dirty="0" err="1"/>
              <a:t>מגבלין</a:t>
            </a:r>
            <a:r>
              <a:rPr lang="he-IL" dirty="0"/>
              <a:t> וכו' - עיין מה שכ' במ"ב </a:t>
            </a:r>
            <a:r>
              <a:rPr lang="he-IL" dirty="0" err="1"/>
              <a:t>דדעת</a:t>
            </a:r>
            <a:r>
              <a:rPr lang="he-IL" dirty="0"/>
              <a:t> </a:t>
            </a:r>
            <a:r>
              <a:rPr lang="he-IL" dirty="0" err="1"/>
              <a:t>בעה"ת</a:t>
            </a:r>
            <a:r>
              <a:rPr lang="he-IL" dirty="0"/>
              <a:t> לפסוק כרבי </a:t>
            </a:r>
            <a:r>
              <a:rPr lang="he-IL" dirty="0" err="1"/>
              <a:t>דתיכף</a:t>
            </a:r>
            <a:r>
              <a:rPr lang="he-IL" dirty="0"/>
              <a:t> משנתן בו מים חייב וזו היא דעת </a:t>
            </a:r>
            <a:r>
              <a:rPr lang="he-IL" dirty="0" err="1"/>
              <a:t>הי"א</a:t>
            </a:r>
            <a:r>
              <a:rPr lang="he-IL" dirty="0"/>
              <a:t> הנזכר פה </a:t>
            </a:r>
            <a:r>
              <a:rPr lang="he-IL" dirty="0" err="1"/>
              <a:t>בסט"ז</a:t>
            </a:r>
            <a:r>
              <a:rPr lang="he-IL" dirty="0"/>
              <a:t> ובסימן שכ"ד ס"ג. </a:t>
            </a:r>
            <a:r>
              <a:rPr lang="he-IL" b="1" dirty="0"/>
              <a:t>ודע </a:t>
            </a:r>
            <a:r>
              <a:rPr lang="he-IL" b="1" dirty="0" err="1"/>
              <a:t>דנ"ל</a:t>
            </a:r>
            <a:r>
              <a:rPr lang="he-IL" b="1" dirty="0"/>
              <a:t> ברור </a:t>
            </a:r>
            <a:r>
              <a:rPr lang="he-IL" b="1" dirty="0" err="1"/>
              <a:t>דאפילו</a:t>
            </a:r>
            <a:r>
              <a:rPr lang="he-IL" b="1" dirty="0"/>
              <a:t> לדעת </a:t>
            </a:r>
            <a:r>
              <a:rPr lang="he-IL" b="1" dirty="0" err="1"/>
              <a:t>בעה"ת</a:t>
            </a:r>
            <a:r>
              <a:rPr lang="he-IL" b="1" dirty="0"/>
              <a:t> הזה </a:t>
            </a:r>
            <a:r>
              <a:rPr lang="he-IL" b="1" dirty="0" err="1"/>
              <a:t>דנתינת</a:t>
            </a:r>
            <a:r>
              <a:rPr lang="he-IL" b="1" dirty="0"/>
              <a:t> מים נקרא </a:t>
            </a:r>
            <a:r>
              <a:rPr lang="he-IL" b="1" dirty="0" err="1"/>
              <a:t>גיבול</a:t>
            </a:r>
            <a:r>
              <a:rPr lang="he-IL" b="1" dirty="0"/>
              <a:t> ונתן בו מים מע"ש מ"מ אם גבל אח"כ בשבת חייב ולא </a:t>
            </a:r>
            <a:r>
              <a:rPr lang="he-IL" b="1" dirty="0" err="1"/>
              <a:t>אמרינן</a:t>
            </a:r>
            <a:r>
              <a:rPr lang="he-IL" b="1" dirty="0"/>
              <a:t> </a:t>
            </a:r>
            <a:r>
              <a:rPr lang="he-IL" b="1" dirty="0" err="1"/>
              <a:t>דזה</a:t>
            </a:r>
            <a:r>
              <a:rPr lang="he-IL" b="1" dirty="0"/>
              <a:t> מקרי לישה אחר לישה</a:t>
            </a:r>
            <a:r>
              <a:rPr lang="he-IL" dirty="0"/>
              <a:t>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9831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041950-B646-4889-A3B3-18EF6699CD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5656"/>
              </p:ext>
            </p:extLst>
          </p:nvPr>
        </p:nvGraphicFramePr>
        <p:xfrm>
          <a:off x="838200" y="323850"/>
          <a:ext cx="105156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18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5A3D-5B18-4DD8-8D36-A2DE8070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דבר שלאו בר </a:t>
            </a:r>
            <a:r>
              <a:rPr lang="he-IL" dirty="0" err="1"/>
              <a:t>גיבול</a:t>
            </a:r>
            <a:r>
              <a:rPr lang="he-IL" dirty="0"/>
              <a:t>- </a:t>
            </a:r>
            <a:r>
              <a:rPr lang="he-IL" dirty="0" err="1"/>
              <a:t>לר</a:t>
            </a:r>
            <a:r>
              <a:rPr lang="he-IL"/>
              <a:t>' יוסי ברבי יהודה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CD6F1-F9F2-4D1C-B932-9B104B48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חידושי הריטב"א מסכת שבת דף קנה עמוד ב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 ואין </a:t>
            </a:r>
            <a:r>
              <a:rPr lang="he-IL" dirty="0" err="1"/>
              <a:t>עושין</a:t>
            </a:r>
            <a:r>
              <a:rPr lang="he-IL" dirty="0"/>
              <a:t> ממנו עיסה </a:t>
            </a:r>
            <a:r>
              <a:rPr lang="he-IL" b="1" dirty="0"/>
              <a:t>שאינו בן </a:t>
            </a:r>
            <a:r>
              <a:rPr lang="he-IL" b="1" dirty="0" err="1"/>
              <a:t>גיבול</a:t>
            </a:r>
            <a:r>
              <a:rPr lang="he-IL" b="1" dirty="0"/>
              <a:t> לעשות ממנו ככרות</a:t>
            </a:r>
            <a:r>
              <a:rPr lang="he-IL" dirty="0"/>
              <a:t>, </a:t>
            </a:r>
            <a:r>
              <a:rPr lang="he-IL" b="1" dirty="0"/>
              <a:t>ואין </a:t>
            </a:r>
            <a:r>
              <a:rPr lang="he-IL" b="1" dirty="0" err="1"/>
              <a:t>בגיבולו</a:t>
            </a:r>
            <a:r>
              <a:rPr lang="he-IL" b="1" dirty="0"/>
              <a:t> אלא </a:t>
            </a:r>
            <a:r>
              <a:rPr lang="he-IL" b="1" dirty="0" err="1"/>
              <a:t>איסורא</a:t>
            </a:r>
            <a:r>
              <a:rPr lang="he-IL" b="1" dirty="0"/>
              <a:t> דרבנן </a:t>
            </a:r>
            <a:r>
              <a:rPr lang="he-IL" b="1" dirty="0" err="1"/>
              <a:t>דגזרינן</a:t>
            </a:r>
            <a:r>
              <a:rPr lang="he-IL" b="1" dirty="0"/>
              <a:t> משום </a:t>
            </a:r>
            <a:r>
              <a:rPr lang="he-IL" b="1" dirty="0" err="1"/>
              <a:t>גיבול</a:t>
            </a:r>
            <a:r>
              <a:rPr lang="he-IL" b="1" dirty="0"/>
              <a:t> הקמח </a:t>
            </a:r>
          </a:p>
          <a:p>
            <a:pPr marL="0" indent="0" algn="r" rtl="1">
              <a:buNone/>
            </a:pPr>
            <a:endParaRPr lang="he-IL" b="1" dirty="0"/>
          </a:p>
          <a:p>
            <a:pPr marL="0" indent="0" algn="r" rtl="1">
              <a:buNone/>
            </a:pPr>
            <a:r>
              <a:rPr lang="he-IL" dirty="0"/>
              <a:t>חידושי הרשב"א מסכת שבת דף </a:t>
            </a:r>
            <a:r>
              <a:rPr lang="he-IL" dirty="0" err="1"/>
              <a:t>יח</a:t>
            </a:r>
            <a:r>
              <a:rPr lang="he-IL" dirty="0"/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dirty="0"/>
              <a:t>וי"ל דהתם לאו בר גבול ממש </a:t>
            </a:r>
            <a:r>
              <a:rPr lang="he-IL" dirty="0" err="1"/>
              <a:t>קאמר</a:t>
            </a:r>
            <a:r>
              <a:rPr lang="he-IL" dirty="0"/>
              <a:t> אלא עירוב, ואיכא </a:t>
            </a:r>
            <a:r>
              <a:rPr lang="he-IL" dirty="0" err="1"/>
              <a:t>למידק</a:t>
            </a:r>
            <a:r>
              <a:rPr lang="he-IL" dirty="0"/>
              <a:t> </a:t>
            </a:r>
            <a:r>
              <a:rPr lang="he-IL" dirty="0" err="1"/>
              <a:t>דהכא</a:t>
            </a:r>
            <a:r>
              <a:rPr lang="he-IL" dirty="0"/>
              <a:t> משמע </a:t>
            </a:r>
            <a:r>
              <a:rPr lang="he-IL" dirty="0" err="1"/>
              <a:t>דטפי</a:t>
            </a:r>
            <a:r>
              <a:rPr lang="he-IL" dirty="0"/>
              <a:t> איכא לחיובי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דלאו</a:t>
            </a:r>
            <a:r>
              <a:rPr lang="he-IL" dirty="0"/>
              <a:t> בר </a:t>
            </a:r>
            <a:r>
              <a:rPr lang="he-IL" dirty="0" err="1"/>
              <a:t>גיבול</a:t>
            </a:r>
            <a:r>
              <a:rPr lang="he-IL" dirty="0"/>
              <a:t> הוא </a:t>
            </a:r>
            <a:r>
              <a:rPr lang="he-IL" dirty="0" err="1"/>
              <a:t>וקיטמא</a:t>
            </a:r>
            <a:r>
              <a:rPr lang="he-IL" dirty="0"/>
              <a:t> </a:t>
            </a:r>
            <a:r>
              <a:rPr lang="he-IL" b="1" dirty="0" err="1"/>
              <a:t>דלאו</a:t>
            </a:r>
            <a:r>
              <a:rPr lang="he-IL" b="1" dirty="0"/>
              <a:t> בר </a:t>
            </a:r>
            <a:r>
              <a:rPr lang="he-IL" b="1" dirty="0" err="1"/>
              <a:t>גיבול</a:t>
            </a:r>
            <a:r>
              <a:rPr lang="he-IL" b="1" dirty="0"/>
              <a:t> הוא לכולי עלמא מנתינת מים מחייב 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910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E874-54E8-44C6-B0E6-22D81CA15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בלילה רכה ובלילה עבה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C0DC2-6479-4221-85A5-282C8751D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6653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903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לש</vt:lpstr>
      <vt:lpstr>לש בנתינת מים</vt:lpstr>
      <vt:lpstr>שיטת רבי- נתינת מים הוי לישה</vt:lpstr>
      <vt:lpstr>שיטת רבי- מחייבים גם על תחילת לישה</vt:lpstr>
      <vt:lpstr>נ"מ- דעת רבי בדברים שאינם בר לישה</vt:lpstr>
      <vt:lpstr>נ"מ- גיבול לאחר "לישה" בנתינת מים </vt:lpstr>
      <vt:lpstr>PowerPoint Presentation</vt:lpstr>
      <vt:lpstr>דבר שלאו בר גיבול- לר' יוסי ברבי יהודה</vt:lpstr>
      <vt:lpstr>בלילה רכה ובלילה עבה</vt:lpstr>
      <vt:lpstr>בלילה רכה</vt:lpstr>
      <vt:lpstr>הגדרת בלילה רכה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לש</dc:title>
  <dc:creator>Avigdor Rosensweig</dc:creator>
  <cp:lastModifiedBy>Avigdor Rosensweig</cp:lastModifiedBy>
  <cp:revision>2</cp:revision>
  <dcterms:created xsi:type="dcterms:W3CDTF">2020-06-14T14:41:56Z</dcterms:created>
  <dcterms:modified xsi:type="dcterms:W3CDTF">2020-06-17T13:15:35Z</dcterms:modified>
</cp:coreProperties>
</file>