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6" r:id="rId10"/>
    <p:sldId id="265" r:id="rId11"/>
    <p:sldId id="267" r:id="rId12"/>
    <p:sldId id="264" r:id="rId13"/>
    <p:sldId id="268" r:id="rId14"/>
    <p:sldId id="269" r:id="rId15"/>
    <p:sldId id="270" r:id="rId16"/>
    <p:sldId id="271" r:id="rId17"/>
    <p:sldId id="272" r:id="rId18"/>
    <p:sldId id="274" r:id="rId19"/>
    <p:sldId id="275" r:id="rId20"/>
    <p:sldId id="276" r:id="rId21"/>
    <p:sldId id="277" r:id="rId22"/>
    <p:sldId id="278" r:id="rId23"/>
    <p:sldId id="279" r:id="rId24"/>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201E83-4028-481C-8EA3-16846EBB3560}" v="1024" dt="2020-06-10T14:21:11.2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2" autoAdjust="0"/>
    <p:restoredTop sz="94660"/>
  </p:normalViewPr>
  <p:slideViewPr>
    <p:cSldViewPr snapToGrid="0">
      <p:cViewPr>
        <p:scale>
          <a:sx n="103" d="100"/>
          <a:sy n="103" d="100"/>
        </p:scale>
        <p:origin x="84" y="3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igdor Rosensweig" userId="2c23bf757acee734" providerId="LiveId" clId="{51201E83-4028-481C-8EA3-16846EBB3560}"/>
    <pc:docChg chg="undo custSel addSld delSld modSld">
      <pc:chgData name="Avigdor Rosensweig" userId="2c23bf757acee734" providerId="LiveId" clId="{51201E83-4028-481C-8EA3-16846EBB3560}" dt="2020-06-10T14:21:14.941" v="1269" actId="47"/>
      <pc:docMkLst>
        <pc:docMk/>
      </pc:docMkLst>
      <pc:sldChg chg="modSp">
        <pc:chgData name="Avigdor Rosensweig" userId="2c23bf757acee734" providerId="LiveId" clId="{51201E83-4028-481C-8EA3-16846EBB3560}" dt="2020-06-04T14:17:02.269" v="117" actId="20577"/>
        <pc:sldMkLst>
          <pc:docMk/>
          <pc:sldMk cId="2107001950" sldId="264"/>
        </pc:sldMkLst>
        <pc:graphicFrameChg chg="mod">
          <ac:chgData name="Avigdor Rosensweig" userId="2c23bf757acee734" providerId="LiveId" clId="{51201E83-4028-481C-8EA3-16846EBB3560}" dt="2020-06-04T14:17:02.269" v="117" actId="20577"/>
          <ac:graphicFrameMkLst>
            <pc:docMk/>
            <pc:sldMk cId="2107001950" sldId="264"/>
            <ac:graphicFrameMk id="4" creationId="{3299DC0A-6FCB-4403-8A64-44FE4B3C2B80}"/>
          </ac:graphicFrameMkLst>
        </pc:graphicFrameChg>
      </pc:sldChg>
      <pc:sldChg chg="addSp delSp modSp new mod">
        <pc:chgData name="Avigdor Rosensweig" userId="2c23bf757acee734" providerId="LiveId" clId="{51201E83-4028-481C-8EA3-16846EBB3560}" dt="2020-06-04T14:01:08.221" v="82" actId="20577"/>
        <pc:sldMkLst>
          <pc:docMk/>
          <pc:sldMk cId="1802762714" sldId="268"/>
        </pc:sldMkLst>
        <pc:spChg chg="mod">
          <ac:chgData name="Avigdor Rosensweig" userId="2c23bf757acee734" providerId="LiveId" clId="{51201E83-4028-481C-8EA3-16846EBB3560}" dt="2020-06-04T14:01:08.221" v="82" actId="20577"/>
          <ac:spMkLst>
            <pc:docMk/>
            <pc:sldMk cId="1802762714" sldId="268"/>
            <ac:spMk id="2" creationId="{E7D00C03-2638-4C4A-A1DB-DBC5FAA323D3}"/>
          </ac:spMkLst>
        </pc:spChg>
        <pc:spChg chg="del">
          <ac:chgData name="Avigdor Rosensweig" userId="2c23bf757acee734" providerId="LiveId" clId="{51201E83-4028-481C-8EA3-16846EBB3560}" dt="2020-06-04T14:00:37.457" v="1"/>
          <ac:spMkLst>
            <pc:docMk/>
            <pc:sldMk cId="1802762714" sldId="268"/>
            <ac:spMk id="3" creationId="{566E4388-7975-4DA8-AF6E-7E4C26E2EE20}"/>
          </ac:spMkLst>
        </pc:spChg>
        <pc:picChg chg="add mod">
          <ac:chgData name="Avigdor Rosensweig" userId="2c23bf757acee734" providerId="LiveId" clId="{51201E83-4028-481C-8EA3-16846EBB3560}" dt="2020-06-04T14:00:37.457" v="1"/>
          <ac:picMkLst>
            <pc:docMk/>
            <pc:sldMk cId="1802762714" sldId="268"/>
            <ac:picMk id="1026" creationId="{9EC87EB9-1BF1-420B-9DB8-1B1B1E99E972}"/>
          </ac:picMkLst>
        </pc:picChg>
      </pc:sldChg>
      <pc:sldChg chg="addSp delSp modSp new mod">
        <pc:chgData name="Avigdor Rosensweig" userId="2c23bf757acee734" providerId="LiveId" clId="{51201E83-4028-481C-8EA3-16846EBB3560}" dt="2020-06-04T14:27:06.889" v="870" actId="20577"/>
        <pc:sldMkLst>
          <pc:docMk/>
          <pc:sldMk cId="2381651216" sldId="269"/>
        </pc:sldMkLst>
        <pc:spChg chg="del">
          <ac:chgData name="Avigdor Rosensweig" userId="2c23bf757acee734" providerId="LiveId" clId="{51201E83-4028-481C-8EA3-16846EBB3560}" dt="2020-06-04T14:23:30.707" v="630" actId="478"/>
          <ac:spMkLst>
            <pc:docMk/>
            <pc:sldMk cId="2381651216" sldId="269"/>
            <ac:spMk id="2" creationId="{990BA096-FBD4-4834-8788-4055A1D11FA6}"/>
          </ac:spMkLst>
        </pc:spChg>
        <pc:spChg chg="del">
          <ac:chgData name="Avigdor Rosensweig" userId="2c23bf757acee734" providerId="LiveId" clId="{51201E83-4028-481C-8EA3-16846EBB3560}" dt="2020-06-04T14:17:15.311" v="119" actId="1032"/>
          <ac:spMkLst>
            <pc:docMk/>
            <pc:sldMk cId="2381651216" sldId="269"/>
            <ac:spMk id="3" creationId="{83263898-266C-4F7D-89E6-EC1DF66037DE}"/>
          </ac:spMkLst>
        </pc:spChg>
        <pc:graphicFrameChg chg="add mod modGraphic">
          <ac:chgData name="Avigdor Rosensweig" userId="2c23bf757acee734" providerId="LiveId" clId="{51201E83-4028-481C-8EA3-16846EBB3560}" dt="2020-06-04T14:27:06.889" v="870" actId="20577"/>
          <ac:graphicFrameMkLst>
            <pc:docMk/>
            <pc:sldMk cId="2381651216" sldId="269"/>
            <ac:graphicFrameMk id="4" creationId="{E1AB6700-6823-4B41-9B8B-555F7FE9DFE0}"/>
          </ac:graphicFrameMkLst>
        </pc:graphicFrameChg>
      </pc:sldChg>
      <pc:sldChg chg="modSp new mod">
        <pc:chgData name="Avigdor Rosensweig" userId="2c23bf757acee734" providerId="LiveId" clId="{51201E83-4028-481C-8EA3-16846EBB3560}" dt="2020-06-04T14:39:53.556" v="927" actId="20577"/>
        <pc:sldMkLst>
          <pc:docMk/>
          <pc:sldMk cId="4059521669" sldId="270"/>
        </pc:sldMkLst>
        <pc:spChg chg="mod">
          <ac:chgData name="Avigdor Rosensweig" userId="2c23bf757acee734" providerId="LiveId" clId="{51201E83-4028-481C-8EA3-16846EBB3560}" dt="2020-06-04T14:39:53.556" v="927" actId="20577"/>
          <ac:spMkLst>
            <pc:docMk/>
            <pc:sldMk cId="4059521669" sldId="270"/>
            <ac:spMk id="2" creationId="{316E127E-6B54-4F99-9B53-F854A3C35E0F}"/>
          </ac:spMkLst>
        </pc:spChg>
        <pc:spChg chg="mod">
          <ac:chgData name="Avigdor Rosensweig" userId="2c23bf757acee734" providerId="LiveId" clId="{51201E83-4028-481C-8EA3-16846EBB3560}" dt="2020-06-04T14:39:40.952" v="909"/>
          <ac:spMkLst>
            <pc:docMk/>
            <pc:sldMk cId="4059521669" sldId="270"/>
            <ac:spMk id="3" creationId="{DAB3E9E8-7503-4CB1-9E9E-11A2DDACE090}"/>
          </ac:spMkLst>
        </pc:spChg>
      </pc:sldChg>
      <pc:sldChg chg="modSp new mod">
        <pc:chgData name="Avigdor Rosensweig" userId="2c23bf757acee734" providerId="LiveId" clId="{51201E83-4028-481C-8EA3-16846EBB3560}" dt="2020-06-04T14:40:34.027" v="985" actId="27636"/>
        <pc:sldMkLst>
          <pc:docMk/>
          <pc:sldMk cId="2396326293" sldId="271"/>
        </pc:sldMkLst>
        <pc:spChg chg="mod">
          <ac:chgData name="Avigdor Rosensweig" userId="2c23bf757acee734" providerId="LiveId" clId="{51201E83-4028-481C-8EA3-16846EBB3560}" dt="2020-06-04T14:40:05.594" v="970" actId="20577"/>
          <ac:spMkLst>
            <pc:docMk/>
            <pc:sldMk cId="2396326293" sldId="271"/>
            <ac:spMk id="2" creationId="{815D107A-C752-4F46-BBBC-DD545E68E081}"/>
          </ac:spMkLst>
        </pc:spChg>
        <pc:spChg chg="mod">
          <ac:chgData name="Avigdor Rosensweig" userId="2c23bf757acee734" providerId="LiveId" clId="{51201E83-4028-481C-8EA3-16846EBB3560}" dt="2020-06-04T14:40:34.027" v="985" actId="27636"/>
          <ac:spMkLst>
            <pc:docMk/>
            <pc:sldMk cId="2396326293" sldId="271"/>
            <ac:spMk id="3" creationId="{232F2197-CC36-42CF-A590-4867646BDCB9}"/>
          </ac:spMkLst>
        </pc:spChg>
      </pc:sldChg>
      <pc:sldChg chg="addSp delSp modSp new mod">
        <pc:chgData name="Avigdor Rosensweig" userId="2c23bf757acee734" providerId="LiveId" clId="{51201E83-4028-481C-8EA3-16846EBB3560}" dt="2020-06-04T14:49:03.200" v="1266" actId="20577"/>
        <pc:sldMkLst>
          <pc:docMk/>
          <pc:sldMk cId="1767393115" sldId="272"/>
        </pc:sldMkLst>
        <pc:spChg chg="mod">
          <ac:chgData name="Avigdor Rosensweig" userId="2c23bf757acee734" providerId="LiveId" clId="{51201E83-4028-481C-8EA3-16846EBB3560}" dt="2020-06-04T14:44:13.811" v="1259" actId="20577"/>
          <ac:spMkLst>
            <pc:docMk/>
            <pc:sldMk cId="1767393115" sldId="272"/>
            <ac:spMk id="2" creationId="{BB4D348F-2DA1-4998-9D57-C4BA40ABAB73}"/>
          </ac:spMkLst>
        </pc:spChg>
        <pc:spChg chg="del">
          <ac:chgData name="Avigdor Rosensweig" userId="2c23bf757acee734" providerId="LiveId" clId="{51201E83-4028-481C-8EA3-16846EBB3560}" dt="2020-06-04T14:40:55.259" v="987" actId="1032"/>
          <ac:spMkLst>
            <pc:docMk/>
            <pc:sldMk cId="1767393115" sldId="272"/>
            <ac:spMk id="3" creationId="{90BC261E-9DD6-4ABE-A4D0-2636AF72C0F0}"/>
          </ac:spMkLst>
        </pc:spChg>
        <pc:graphicFrameChg chg="add mod modGraphic">
          <ac:chgData name="Avigdor Rosensweig" userId="2c23bf757acee734" providerId="LiveId" clId="{51201E83-4028-481C-8EA3-16846EBB3560}" dt="2020-06-04T14:49:03.200" v="1266" actId="20577"/>
          <ac:graphicFrameMkLst>
            <pc:docMk/>
            <pc:sldMk cId="1767393115" sldId="272"/>
            <ac:graphicFrameMk id="6" creationId="{D817C947-B515-4B31-A840-A42A0CB17FF3}"/>
          </ac:graphicFrameMkLst>
        </pc:graphicFrameChg>
      </pc:sldChg>
      <pc:sldChg chg="new del">
        <pc:chgData name="Avigdor Rosensweig" userId="2c23bf757acee734" providerId="LiveId" clId="{51201E83-4028-481C-8EA3-16846EBB3560}" dt="2020-06-10T14:21:14.941" v="1269" actId="47"/>
        <pc:sldMkLst>
          <pc:docMk/>
          <pc:sldMk cId="2447139575" sldId="273"/>
        </pc:sldMkLst>
      </pc:sldChg>
      <pc:sldChg chg="add">
        <pc:chgData name="Avigdor Rosensweig" userId="2c23bf757acee734" providerId="LiveId" clId="{51201E83-4028-481C-8EA3-16846EBB3560}" dt="2020-06-10T14:21:11.296" v="1268"/>
        <pc:sldMkLst>
          <pc:docMk/>
          <pc:sldMk cId="2661141680" sldId="274"/>
        </pc:sldMkLst>
      </pc:sldChg>
      <pc:sldChg chg="add">
        <pc:chgData name="Avigdor Rosensweig" userId="2c23bf757acee734" providerId="LiveId" clId="{51201E83-4028-481C-8EA3-16846EBB3560}" dt="2020-06-10T14:21:11.296" v="1268"/>
        <pc:sldMkLst>
          <pc:docMk/>
          <pc:sldMk cId="1125268219" sldId="275"/>
        </pc:sldMkLst>
      </pc:sldChg>
      <pc:sldChg chg="add">
        <pc:chgData name="Avigdor Rosensweig" userId="2c23bf757acee734" providerId="LiveId" clId="{51201E83-4028-481C-8EA3-16846EBB3560}" dt="2020-06-10T14:21:11.296" v="1268"/>
        <pc:sldMkLst>
          <pc:docMk/>
          <pc:sldMk cId="3287964495" sldId="276"/>
        </pc:sldMkLst>
      </pc:sldChg>
      <pc:sldChg chg="add">
        <pc:chgData name="Avigdor Rosensweig" userId="2c23bf757acee734" providerId="LiveId" clId="{51201E83-4028-481C-8EA3-16846EBB3560}" dt="2020-06-10T14:21:11.296" v="1268"/>
        <pc:sldMkLst>
          <pc:docMk/>
          <pc:sldMk cId="2638545603" sldId="277"/>
        </pc:sldMkLst>
      </pc:sldChg>
      <pc:sldChg chg="add">
        <pc:chgData name="Avigdor Rosensweig" userId="2c23bf757acee734" providerId="LiveId" clId="{51201E83-4028-481C-8EA3-16846EBB3560}" dt="2020-06-10T14:21:11.296" v="1268"/>
        <pc:sldMkLst>
          <pc:docMk/>
          <pc:sldMk cId="2265890427" sldId="278"/>
        </pc:sldMkLst>
      </pc:sldChg>
      <pc:sldChg chg="add">
        <pc:chgData name="Avigdor Rosensweig" userId="2c23bf757acee734" providerId="LiveId" clId="{51201E83-4028-481C-8EA3-16846EBB3560}" dt="2020-06-10T14:21:11.296" v="1268"/>
        <pc:sldMkLst>
          <pc:docMk/>
          <pc:sldMk cId="912273071" sldId="27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05B807-9BFB-4CE2-A3B6-5D773E17FCD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L"/>
        </a:p>
      </dgm:t>
    </dgm:pt>
    <dgm:pt modelId="{1F02ED59-12CA-4D19-AB77-78D1881F8FF1}">
      <dgm:prSet phldrT="[Text]"/>
      <dgm:spPr/>
      <dgm:t>
        <a:bodyPr/>
        <a:lstStyle/>
        <a:p>
          <a:r>
            <a:rPr lang="he-IL" dirty="0"/>
            <a:t>היתרים לבורר</a:t>
          </a:r>
          <a:endParaRPr lang="en-IL" dirty="0"/>
        </a:p>
      </dgm:t>
    </dgm:pt>
    <dgm:pt modelId="{4E1F3FE0-662A-4F3E-A661-D80F38746E37}" type="parTrans" cxnId="{58494144-6DE4-46A4-A908-81BB5B795371}">
      <dgm:prSet/>
      <dgm:spPr/>
      <dgm:t>
        <a:bodyPr/>
        <a:lstStyle/>
        <a:p>
          <a:endParaRPr lang="en-IL"/>
        </a:p>
      </dgm:t>
    </dgm:pt>
    <dgm:pt modelId="{9708920D-92C5-4119-BB9C-761AA2CFEA87}" type="sibTrans" cxnId="{58494144-6DE4-46A4-A908-81BB5B795371}">
      <dgm:prSet/>
      <dgm:spPr/>
      <dgm:t>
        <a:bodyPr/>
        <a:lstStyle/>
        <a:p>
          <a:endParaRPr lang="en-IL"/>
        </a:p>
      </dgm:t>
    </dgm:pt>
    <dgm:pt modelId="{7E1812DB-672A-4A3D-B62E-ABF5BB7CDC79}">
      <dgm:prSet phldrT="[Text]"/>
      <dgm:spPr/>
      <dgm:t>
        <a:bodyPr/>
        <a:lstStyle/>
        <a:p>
          <a:r>
            <a:rPr lang="he-IL" dirty="0"/>
            <a:t>אוכל מתוך פסולת</a:t>
          </a:r>
          <a:endParaRPr lang="en-IL" dirty="0"/>
        </a:p>
      </dgm:t>
    </dgm:pt>
    <dgm:pt modelId="{89F51059-EE9F-40BD-B4D7-FCD67A70B7C7}" type="parTrans" cxnId="{81CF838E-9E89-46E7-A19D-A12519831A38}">
      <dgm:prSet/>
      <dgm:spPr/>
      <dgm:t>
        <a:bodyPr/>
        <a:lstStyle/>
        <a:p>
          <a:endParaRPr lang="en-IL"/>
        </a:p>
      </dgm:t>
    </dgm:pt>
    <dgm:pt modelId="{0FFD8AF0-9ACC-4B3F-BA6A-8129743B92CF}" type="sibTrans" cxnId="{81CF838E-9E89-46E7-A19D-A12519831A38}">
      <dgm:prSet/>
      <dgm:spPr/>
      <dgm:t>
        <a:bodyPr/>
        <a:lstStyle/>
        <a:p>
          <a:endParaRPr lang="en-IL"/>
        </a:p>
      </dgm:t>
    </dgm:pt>
    <dgm:pt modelId="{E5410FCF-C79A-447F-BB76-1588BF3AE44E}">
      <dgm:prSet phldrT="[Text]"/>
      <dgm:spPr/>
      <dgm:t>
        <a:bodyPr/>
        <a:lstStyle/>
        <a:p>
          <a:r>
            <a:rPr lang="he-IL" dirty="0"/>
            <a:t>לשימוש מיד</a:t>
          </a:r>
          <a:endParaRPr lang="en-IL" dirty="0"/>
        </a:p>
      </dgm:t>
    </dgm:pt>
    <dgm:pt modelId="{EBAFE0ED-6E02-425F-A171-2E52C00AEFFA}" type="parTrans" cxnId="{1149DE49-A0E3-454D-B93D-1D39182A3BD7}">
      <dgm:prSet/>
      <dgm:spPr/>
      <dgm:t>
        <a:bodyPr/>
        <a:lstStyle/>
        <a:p>
          <a:endParaRPr lang="en-IL"/>
        </a:p>
      </dgm:t>
    </dgm:pt>
    <dgm:pt modelId="{7461E4F2-D6B5-459D-8CAD-0DC504B11C08}" type="sibTrans" cxnId="{1149DE49-A0E3-454D-B93D-1D39182A3BD7}">
      <dgm:prSet/>
      <dgm:spPr/>
      <dgm:t>
        <a:bodyPr/>
        <a:lstStyle/>
        <a:p>
          <a:endParaRPr lang="en-IL"/>
        </a:p>
      </dgm:t>
    </dgm:pt>
    <dgm:pt modelId="{DEBF1943-2831-4FE6-B91F-7F4294DF53B3}">
      <dgm:prSet phldrT="[Text]"/>
      <dgm:spPr/>
      <dgm:t>
        <a:bodyPr/>
        <a:lstStyle/>
        <a:p>
          <a:r>
            <a:rPr lang="he-IL" dirty="0"/>
            <a:t>ביד ולא בכלי</a:t>
          </a:r>
          <a:endParaRPr lang="en-IL" dirty="0"/>
        </a:p>
      </dgm:t>
    </dgm:pt>
    <dgm:pt modelId="{ED2782BA-6E7D-4FC5-B279-9881D590A69B}" type="parTrans" cxnId="{157BC0C4-67E4-439F-A712-9F1CAB4F139F}">
      <dgm:prSet/>
      <dgm:spPr/>
      <dgm:t>
        <a:bodyPr/>
        <a:lstStyle/>
        <a:p>
          <a:endParaRPr lang="en-IL"/>
        </a:p>
      </dgm:t>
    </dgm:pt>
    <dgm:pt modelId="{02E3194F-CD95-4D5F-B81C-0FC992FF63E9}" type="sibTrans" cxnId="{157BC0C4-67E4-439F-A712-9F1CAB4F139F}">
      <dgm:prSet/>
      <dgm:spPr/>
      <dgm:t>
        <a:bodyPr/>
        <a:lstStyle/>
        <a:p>
          <a:endParaRPr lang="en-IL"/>
        </a:p>
      </dgm:t>
    </dgm:pt>
    <dgm:pt modelId="{27A6CDFD-DAC4-403D-893C-48E2B488DC41}" type="pres">
      <dgm:prSet presAssocID="{BA05B807-9BFB-4CE2-A3B6-5D773E17FCDA}" presName="hierChild1" presStyleCnt="0">
        <dgm:presLayoutVars>
          <dgm:chPref val="1"/>
          <dgm:dir val="rev"/>
          <dgm:animOne val="branch"/>
          <dgm:animLvl val="lvl"/>
          <dgm:resizeHandles/>
        </dgm:presLayoutVars>
      </dgm:prSet>
      <dgm:spPr/>
    </dgm:pt>
    <dgm:pt modelId="{CA45AC32-C2EF-4F51-9930-B983508AB5EF}" type="pres">
      <dgm:prSet presAssocID="{1F02ED59-12CA-4D19-AB77-78D1881F8FF1}" presName="hierRoot1" presStyleCnt="0"/>
      <dgm:spPr/>
    </dgm:pt>
    <dgm:pt modelId="{152DB1B3-65C7-440B-8A2F-B8AB827AF8DD}" type="pres">
      <dgm:prSet presAssocID="{1F02ED59-12CA-4D19-AB77-78D1881F8FF1}" presName="composite" presStyleCnt="0"/>
      <dgm:spPr/>
    </dgm:pt>
    <dgm:pt modelId="{A0CDF237-EA12-4469-B6F5-E1B99A413786}" type="pres">
      <dgm:prSet presAssocID="{1F02ED59-12CA-4D19-AB77-78D1881F8FF1}" presName="background" presStyleLbl="node0" presStyleIdx="0" presStyleCnt="1"/>
      <dgm:spPr/>
    </dgm:pt>
    <dgm:pt modelId="{F311F7E8-766A-4DF8-9B4A-F1BF40E133AB}" type="pres">
      <dgm:prSet presAssocID="{1F02ED59-12CA-4D19-AB77-78D1881F8FF1}" presName="text" presStyleLbl="fgAcc0" presStyleIdx="0" presStyleCnt="1">
        <dgm:presLayoutVars>
          <dgm:chPref val="3"/>
        </dgm:presLayoutVars>
      </dgm:prSet>
      <dgm:spPr/>
    </dgm:pt>
    <dgm:pt modelId="{E8231191-B56A-44F3-AA67-EB02FA6E4C28}" type="pres">
      <dgm:prSet presAssocID="{1F02ED59-12CA-4D19-AB77-78D1881F8FF1}" presName="hierChild2" presStyleCnt="0"/>
      <dgm:spPr/>
    </dgm:pt>
    <dgm:pt modelId="{C26E1075-F756-42C8-828C-8C0B573562F9}" type="pres">
      <dgm:prSet presAssocID="{89F51059-EE9F-40BD-B4D7-FCD67A70B7C7}" presName="Name10" presStyleLbl="parChTrans1D2" presStyleIdx="0" presStyleCnt="3"/>
      <dgm:spPr/>
    </dgm:pt>
    <dgm:pt modelId="{32822F7C-1102-48FB-B7C0-88C344468EA3}" type="pres">
      <dgm:prSet presAssocID="{7E1812DB-672A-4A3D-B62E-ABF5BB7CDC79}" presName="hierRoot2" presStyleCnt="0"/>
      <dgm:spPr/>
    </dgm:pt>
    <dgm:pt modelId="{C53951F4-53B9-4931-B5E9-D676D63DD204}" type="pres">
      <dgm:prSet presAssocID="{7E1812DB-672A-4A3D-B62E-ABF5BB7CDC79}" presName="composite2" presStyleCnt="0"/>
      <dgm:spPr/>
    </dgm:pt>
    <dgm:pt modelId="{4D19233C-A37F-46AE-AF62-5958CD7F4696}" type="pres">
      <dgm:prSet presAssocID="{7E1812DB-672A-4A3D-B62E-ABF5BB7CDC79}" presName="background2" presStyleLbl="node2" presStyleIdx="0" presStyleCnt="3"/>
      <dgm:spPr/>
    </dgm:pt>
    <dgm:pt modelId="{E64A08CF-29DA-4804-8E73-7AFEBE6EAEAC}" type="pres">
      <dgm:prSet presAssocID="{7E1812DB-672A-4A3D-B62E-ABF5BB7CDC79}" presName="text2" presStyleLbl="fgAcc2" presStyleIdx="0" presStyleCnt="3">
        <dgm:presLayoutVars>
          <dgm:chPref val="3"/>
        </dgm:presLayoutVars>
      </dgm:prSet>
      <dgm:spPr/>
    </dgm:pt>
    <dgm:pt modelId="{6C4FD4A7-0F9B-4CE2-8781-82ABAAC77C3A}" type="pres">
      <dgm:prSet presAssocID="{7E1812DB-672A-4A3D-B62E-ABF5BB7CDC79}" presName="hierChild3" presStyleCnt="0"/>
      <dgm:spPr/>
    </dgm:pt>
    <dgm:pt modelId="{4E6F2F4E-CF46-4A94-A908-7DA29676C0B6}" type="pres">
      <dgm:prSet presAssocID="{EBAFE0ED-6E02-425F-A171-2E52C00AEFFA}" presName="Name10" presStyleLbl="parChTrans1D2" presStyleIdx="1" presStyleCnt="3"/>
      <dgm:spPr/>
    </dgm:pt>
    <dgm:pt modelId="{BF81541B-5DA5-429C-8CC7-CA85F717FDE5}" type="pres">
      <dgm:prSet presAssocID="{E5410FCF-C79A-447F-BB76-1588BF3AE44E}" presName="hierRoot2" presStyleCnt="0"/>
      <dgm:spPr/>
    </dgm:pt>
    <dgm:pt modelId="{0BAD757B-A414-436D-8A80-F37806885C92}" type="pres">
      <dgm:prSet presAssocID="{E5410FCF-C79A-447F-BB76-1588BF3AE44E}" presName="composite2" presStyleCnt="0"/>
      <dgm:spPr/>
    </dgm:pt>
    <dgm:pt modelId="{3310375F-C6AB-431E-B6B1-3E45463D20CA}" type="pres">
      <dgm:prSet presAssocID="{E5410FCF-C79A-447F-BB76-1588BF3AE44E}" presName="background2" presStyleLbl="node2" presStyleIdx="1" presStyleCnt="3"/>
      <dgm:spPr/>
    </dgm:pt>
    <dgm:pt modelId="{770B385B-6F8D-4958-8D74-BD83F2A78F57}" type="pres">
      <dgm:prSet presAssocID="{E5410FCF-C79A-447F-BB76-1588BF3AE44E}" presName="text2" presStyleLbl="fgAcc2" presStyleIdx="1" presStyleCnt="3">
        <dgm:presLayoutVars>
          <dgm:chPref val="3"/>
        </dgm:presLayoutVars>
      </dgm:prSet>
      <dgm:spPr/>
    </dgm:pt>
    <dgm:pt modelId="{1AD9AEEE-D32F-4E88-A794-E2C27EFB4860}" type="pres">
      <dgm:prSet presAssocID="{E5410FCF-C79A-447F-BB76-1588BF3AE44E}" presName="hierChild3" presStyleCnt="0"/>
      <dgm:spPr/>
    </dgm:pt>
    <dgm:pt modelId="{B63D8011-8FA7-4142-A451-CF8475F864DC}" type="pres">
      <dgm:prSet presAssocID="{ED2782BA-6E7D-4FC5-B279-9881D590A69B}" presName="Name10" presStyleLbl="parChTrans1D2" presStyleIdx="2" presStyleCnt="3"/>
      <dgm:spPr/>
    </dgm:pt>
    <dgm:pt modelId="{4D96B452-E8A5-4DFA-9E1F-24D2BEBFBA0F}" type="pres">
      <dgm:prSet presAssocID="{DEBF1943-2831-4FE6-B91F-7F4294DF53B3}" presName="hierRoot2" presStyleCnt="0"/>
      <dgm:spPr/>
    </dgm:pt>
    <dgm:pt modelId="{F3D96E41-D855-4CA0-86AC-A60664E6ED42}" type="pres">
      <dgm:prSet presAssocID="{DEBF1943-2831-4FE6-B91F-7F4294DF53B3}" presName="composite2" presStyleCnt="0"/>
      <dgm:spPr/>
    </dgm:pt>
    <dgm:pt modelId="{579CE499-5D8A-44D6-93E3-3F4891553D4F}" type="pres">
      <dgm:prSet presAssocID="{DEBF1943-2831-4FE6-B91F-7F4294DF53B3}" presName="background2" presStyleLbl="node2" presStyleIdx="2" presStyleCnt="3"/>
      <dgm:spPr/>
    </dgm:pt>
    <dgm:pt modelId="{519EEA04-F6D6-4789-95FD-11D6139EEA8D}" type="pres">
      <dgm:prSet presAssocID="{DEBF1943-2831-4FE6-B91F-7F4294DF53B3}" presName="text2" presStyleLbl="fgAcc2" presStyleIdx="2" presStyleCnt="3">
        <dgm:presLayoutVars>
          <dgm:chPref val="3"/>
        </dgm:presLayoutVars>
      </dgm:prSet>
      <dgm:spPr/>
    </dgm:pt>
    <dgm:pt modelId="{104D1F8C-6E6D-4FE3-8385-9100BED6EB9D}" type="pres">
      <dgm:prSet presAssocID="{DEBF1943-2831-4FE6-B91F-7F4294DF53B3}" presName="hierChild3" presStyleCnt="0"/>
      <dgm:spPr/>
    </dgm:pt>
  </dgm:ptLst>
  <dgm:cxnLst>
    <dgm:cxn modelId="{A10B2F05-1BA5-4394-9F30-C95D9971589C}" type="presOf" srcId="{1F02ED59-12CA-4D19-AB77-78D1881F8FF1}" destId="{F311F7E8-766A-4DF8-9B4A-F1BF40E133AB}" srcOrd="0" destOrd="0" presId="urn:microsoft.com/office/officeart/2005/8/layout/hierarchy1"/>
    <dgm:cxn modelId="{43676F08-5AC8-4A7B-A02C-510744877F39}" type="presOf" srcId="{E5410FCF-C79A-447F-BB76-1588BF3AE44E}" destId="{770B385B-6F8D-4958-8D74-BD83F2A78F57}" srcOrd="0" destOrd="0" presId="urn:microsoft.com/office/officeart/2005/8/layout/hierarchy1"/>
    <dgm:cxn modelId="{74CD973F-58CB-4F56-8390-C7F41E36DD76}" type="presOf" srcId="{EBAFE0ED-6E02-425F-A171-2E52C00AEFFA}" destId="{4E6F2F4E-CF46-4A94-A908-7DA29676C0B6}" srcOrd="0" destOrd="0" presId="urn:microsoft.com/office/officeart/2005/8/layout/hierarchy1"/>
    <dgm:cxn modelId="{58494144-6DE4-46A4-A908-81BB5B795371}" srcId="{BA05B807-9BFB-4CE2-A3B6-5D773E17FCDA}" destId="{1F02ED59-12CA-4D19-AB77-78D1881F8FF1}" srcOrd="0" destOrd="0" parTransId="{4E1F3FE0-662A-4F3E-A661-D80F38746E37}" sibTransId="{9708920D-92C5-4119-BB9C-761AA2CFEA87}"/>
    <dgm:cxn modelId="{1149DE49-A0E3-454D-B93D-1D39182A3BD7}" srcId="{1F02ED59-12CA-4D19-AB77-78D1881F8FF1}" destId="{E5410FCF-C79A-447F-BB76-1588BF3AE44E}" srcOrd="1" destOrd="0" parTransId="{EBAFE0ED-6E02-425F-A171-2E52C00AEFFA}" sibTransId="{7461E4F2-D6B5-459D-8CAD-0DC504B11C08}"/>
    <dgm:cxn modelId="{17930C52-6386-4AFC-B49C-032CBE2F0330}" type="presOf" srcId="{BA05B807-9BFB-4CE2-A3B6-5D773E17FCDA}" destId="{27A6CDFD-DAC4-403D-893C-48E2B488DC41}" srcOrd="0" destOrd="0" presId="urn:microsoft.com/office/officeart/2005/8/layout/hierarchy1"/>
    <dgm:cxn modelId="{774A2A73-6A0A-4E7E-B39A-C59EAC0B2802}" type="presOf" srcId="{ED2782BA-6E7D-4FC5-B279-9881D590A69B}" destId="{B63D8011-8FA7-4142-A451-CF8475F864DC}" srcOrd="0" destOrd="0" presId="urn:microsoft.com/office/officeart/2005/8/layout/hierarchy1"/>
    <dgm:cxn modelId="{81CF838E-9E89-46E7-A19D-A12519831A38}" srcId="{1F02ED59-12CA-4D19-AB77-78D1881F8FF1}" destId="{7E1812DB-672A-4A3D-B62E-ABF5BB7CDC79}" srcOrd="0" destOrd="0" parTransId="{89F51059-EE9F-40BD-B4D7-FCD67A70B7C7}" sibTransId="{0FFD8AF0-9ACC-4B3F-BA6A-8129743B92CF}"/>
    <dgm:cxn modelId="{7DAF8093-D1E9-4E59-AEA4-10FE96B15F80}" type="presOf" srcId="{DEBF1943-2831-4FE6-B91F-7F4294DF53B3}" destId="{519EEA04-F6D6-4789-95FD-11D6139EEA8D}" srcOrd="0" destOrd="0" presId="urn:microsoft.com/office/officeart/2005/8/layout/hierarchy1"/>
    <dgm:cxn modelId="{BA92DBBA-BEF4-4731-A2D5-2B0FDC2FF452}" type="presOf" srcId="{89F51059-EE9F-40BD-B4D7-FCD67A70B7C7}" destId="{C26E1075-F756-42C8-828C-8C0B573562F9}" srcOrd="0" destOrd="0" presId="urn:microsoft.com/office/officeart/2005/8/layout/hierarchy1"/>
    <dgm:cxn modelId="{157BC0C4-67E4-439F-A712-9F1CAB4F139F}" srcId="{1F02ED59-12CA-4D19-AB77-78D1881F8FF1}" destId="{DEBF1943-2831-4FE6-B91F-7F4294DF53B3}" srcOrd="2" destOrd="0" parTransId="{ED2782BA-6E7D-4FC5-B279-9881D590A69B}" sibTransId="{02E3194F-CD95-4D5F-B81C-0FC992FF63E9}"/>
    <dgm:cxn modelId="{1E1698D6-2FCD-47C7-BD99-3435A9D06DF7}" type="presOf" srcId="{7E1812DB-672A-4A3D-B62E-ABF5BB7CDC79}" destId="{E64A08CF-29DA-4804-8E73-7AFEBE6EAEAC}" srcOrd="0" destOrd="0" presId="urn:microsoft.com/office/officeart/2005/8/layout/hierarchy1"/>
    <dgm:cxn modelId="{F909F64C-4E1E-41CE-8425-7DBD700A7E97}" type="presParOf" srcId="{27A6CDFD-DAC4-403D-893C-48E2B488DC41}" destId="{CA45AC32-C2EF-4F51-9930-B983508AB5EF}" srcOrd="0" destOrd="0" presId="urn:microsoft.com/office/officeart/2005/8/layout/hierarchy1"/>
    <dgm:cxn modelId="{69DA9BED-C040-4F0C-8F33-494FD34002CA}" type="presParOf" srcId="{CA45AC32-C2EF-4F51-9930-B983508AB5EF}" destId="{152DB1B3-65C7-440B-8A2F-B8AB827AF8DD}" srcOrd="0" destOrd="0" presId="urn:microsoft.com/office/officeart/2005/8/layout/hierarchy1"/>
    <dgm:cxn modelId="{9A30C5E8-766E-4143-94E1-52DDCB38BC4F}" type="presParOf" srcId="{152DB1B3-65C7-440B-8A2F-B8AB827AF8DD}" destId="{A0CDF237-EA12-4469-B6F5-E1B99A413786}" srcOrd="0" destOrd="0" presId="urn:microsoft.com/office/officeart/2005/8/layout/hierarchy1"/>
    <dgm:cxn modelId="{A370290A-CAB5-437A-83F4-E69C080598D3}" type="presParOf" srcId="{152DB1B3-65C7-440B-8A2F-B8AB827AF8DD}" destId="{F311F7E8-766A-4DF8-9B4A-F1BF40E133AB}" srcOrd="1" destOrd="0" presId="urn:microsoft.com/office/officeart/2005/8/layout/hierarchy1"/>
    <dgm:cxn modelId="{90BB3805-838C-41EF-A7D8-C6585C71A9AD}" type="presParOf" srcId="{CA45AC32-C2EF-4F51-9930-B983508AB5EF}" destId="{E8231191-B56A-44F3-AA67-EB02FA6E4C28}" srcOrd="1" destOrd="0" presId="urn:microsoft.com/office/officeart/2005/8/layout/hierarchy1"/>
    <dgm:cxn modelId="{56EF199F-30BB-414C-AA32-EE3AA3757C71}" type="presParOf" srcId="{E8231191-B56A-44F3-AA67-EB02FA6E4C28}" destId="{C26E1075-F756-42C8-828C-8C0B573562F9}" srcOrd="0" destOrd="0" presId="urn:microsoft.com/office/officeart/2005/8/layout/hierarchy1"/>
    <dgm:cxn modelId="{80224145-73ED-4634-B3A2-F19AFF7F71E4}" type="presParOf" srcId="{E8231191-B56A-44F3-AA67-EB02FA6E4C28}" destId="{32822F7C-1102-48FB-B7C0-88C344468EA3}" srcOrd="1" destOrd="0" presId="urn:microsoft.com/office/officeart/2005/8/layout/hierarchy1"/>
    <dgm:cxn modelId="{47FB3209-2E52-4D7E-86A7-3517ACDEF142}" type="presParOf" srcId="{32822F7C-1102-48FB-B7C0-88C344468EA3}" destId="{C53951F4-53B9-4931-B5E9-D676D63DD204}" srcOrd="0" destOrd="0" presId="urn:microsoft.com/office/officeart/2005/8/layout/hierarchy1"/>
    <dgm:cxn modelId="{57951A03-2908-4757-9498-4FBA2962E9EA}" type="presParOf" srcId="{C53951F4-53B9-4931-B5E9-D676D63DD204}" destId="{4D19233C-A37F-46AE-AF62-5958CD7F4696}" srcOrd="0" destOrd="0" presId="urn:microsoft.com/office/officeart/2005/8/layout/hierarchy1"/>
    <dgm:cxn modelId="{91E3B728-0B6F-47B7-A5FC-83BFF464B92B}" type="presParOf" srcId="{C53951F4-53B9-4931-B5E9-D676D63DD204}" destId="{E64A08CF-29DA-4804-8E73-7AFEBE6EAEAC}" srcOrd="1" destOrd="0" presId="urn:microsoft.com/office/officeart/2005/8/layout/hierarchy1"/>
    <dgm:cxn modelId="{BDB9865D-4D20-45F3-AB49-E3CA955EE800}" type="presParOf" srcId="{32822F7C-1102-48FB-B7C0-88C344468EA3}" destId="{6C4FD4A7-0F9B-4CE2-8781-82ABAAC77C3A}" srcOrd="1" destOrd="0" presId="urn:microsoft.com/office/officeart/2005/8/layout/hierarchy1"/>
    <dgm:cxn modelId="{B1FE071F-8830-49EF-9B7A-F07906FE0569}" type="presParOf" srcId="{E8231191-B56A-44F3-AA67-EB02FA6E4C28}" destId="{4E6F2F4E-CF46-4A94-A908-7DA29676C0B6}" srcOrd="2" destOrd="0" presId="urn:microsoft.com/office/officeart/2005/8/layout/hierarchy1"/>
    <dgm:cxn modelId="{7A155667-627F-41E8-8AFA-9A129B4C5BF6}" type="presParOf" srcId="{E8231191-B56A-44F3-AA67-EB02FA6E4C28}" destId="{BF81541B-5DA5-429C-8CC7-CA85F717FDE5}" srcOrd="3" destOrd="0" presId="urn:microsoft.com/office/officeart/2005/8/layout/hierarchy1"/>
    <dgm:cxn modelId="{E34EF94C-FFEF-4BAB-B30D-6748CF8F5A79}" type="presParOf" srcId="{BF81541B-5DA5-429C-8CC7-CA85F717FDE5}" destId="{0BAD757B-A414-436D-8A80-F37806885C92}" srcOrd="0" destOrd="0" presId="urn:microsoft.com/office/officeart/2005/8/layout/hierarchy1"/>
    <dgm:cxn modelId="{129B5CD8-2D09-4A23-A3CB-B2B0A6A92164}" type="presParOf" srcId="{0BAD757B-A414-436D-8A80-F37806885C92}" destId="{3310375F-C6AB-431E-B6B1-3E45463D20CA}" srcOrd="0" destOrd="0" presId="urn:microsoft.com/office/officeart/2005/8/layout/hierarchy1"/>
    <dgm:cxn modelId="{8819CE7B-D632-41CF-9882-F8C75A42FD31}" type="presParOf" srcId="{0BAD757B-A414-436D-8A80-F37806885C92}" destId="{770B385B-6F8D-4958-8D74-BD83F2A78F57}" srcOrd="1" destOrd="0" presId="urn:microsoft.com/office/officeart/2005/8/layout/hierarchy1"/>
    <dgm:cxn modelId="{E12820D1-2DF2-4B8C-8EFD-B6D4E89315D3}" type="presParOf" srcId="{BF81541B-5DA5-429C-8CC7-CA85F717FDE5}" destId="{1AD9AEEE-D32F-4E88-A794-E2C27EFB4860}" srcOrd="1" destOrd="0" presId="urn:microsoft.com/office/officeart/2005/8/layout/hierarchy1"/>
    <dgm:cxn modelId="{B1577C48-3F73-42CA-9377-92FD0A516B0A}" type="presParOf" srcId="{E8231191-B56A-44F3-AA67-EB02FA6E4C28}" destId="{B63D8011-8FA7-4142-A451-CF8475F864DC}" srcOrd="4" destOrd="0" presId="urn:microsoft.com/office/officeart/2005/8/layout/hierarchy1"/>
    <dgm:cxn modelId="{EC4B769F-8F51-44DE-B8FF-2B4C1DFA8D65}" type="presParOf" srcId="{E8231191-B56A-44F3-AA67-EB02FA6E4C28}" destId="{4D96B452-E8A5-4DFA-9E1F-24D2BEBFBA0F}" srcOrd="5" destOrd="0" presId="urn:microsoft.com/office/officeart/2005/8/layout/hierarchy1"/>
    <dgm:cxn modelId="{5DF4DA1B-6A37-4617-926C-46FA909F83E1}" type="presParOf" srcId="{4D96B452-E8A5-4DFA-9E1F-24D2BEBFBA0F}" destId="{F3D96E41-D855-4CA0-86AC-A60664E6ED42}" srcOrd="0" destOrd="0" presId="urn:microsoft.com/office/officeart/2005/8/layout/hierarchy1"/>
    <dgm:cxn modelId="{0ABEFF61-BE21-4575-AE9B-1302F52C819B}" type="presParOf" srcId="{F3D96E41-D855-4CA0-86AC-A60664E6ED42}" destId="{579CE499-5D8A-44D6-93E3-3F4891553D4F}" srcOrd="0" destOrd="0" presId="urn:microsoft.com/office/officeart/2005/8/layout/hierarchy1"/>
    <dgm:cxn modelId="{5D232809-D5A2-4A46-AFA2-9D9998A429E6}" type="presParOf" srcId="{F3D96E41-D855-4CA0-86AC-A60664E6ED42}" destId="{519EEA04-F6D6-4789-95FD-11D6139EEA8D}" srcOrd="1" destOrd="0" presId="urn:microsoft.com/office/officeart/2005/8/layout/hierarchy1"/>
    <dgm:cxn modelId="{EFCB7C4C-7799-41DD-8A58-496A26C907A9}" type="presParOf" srcId="{4D96B452-E8A5-4DFA-9E1F-24D2BEBFBA0F}" destId="{104D1F8C-6E6D-4FE3-8385-9100BED6EB9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FAC1F8-0AEC-4EEC-8D61-966393D192B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L"/>
        </a:p>
      </dgm:t>
    </dgm:pt>
    <dgm:pt modelId="{7140A174-EC3D-4FD4-8DD1-F6F61D991FA8}">
      <dgm:prSet phldrT="[Text]"/>
      <dgm:spPr/>
      <dgm:t>
        <a:bodyPr/>
        <a:lstStyle/>
        <a:p>
          <a:r>
            <a:rPr lang="he-IL" dirty="0"/>
            <a:t>אוכל מתוך פסולת ביד מיד:</a:t>
          </a:r>
          <a:endParaRPr lang="en-IL" dirty="0"/>
        </a:p>
      </dgm:t>
    </dgm:pt>
    <dgm:pt modelId="{42CF7BC6-7E97-4DDC-8466-25FD7F317758}" type="parTrans" cxnId="{60A11FA9-B19C-44FA-9619-586A64265B67}">
      <dgm:prSet/>
      <dgm:spPr/>
      <dgm:t>
        <a:bodyPr/>
        <a:lstStyle/>
        <a:p>
          <a:endParaRPr lang="en-IL"/>
        </a:p>
      </dgm:t>
    </dgm:pt>
    <dgm:pt modelId="{E387BC01-3DED-4750-9C2F-3D5406625D6C}" type="sibTrans" cxnId="{60A11FA9-B19C-44FA-9619-586A64265B67}">
      <dgm:prSet/>
      <dgm:spPr/>
      <dgm:t>
        <a:bodyPr/>
        <a:lstStyle/>
        <a:p>
          <a:endParaRPr lang="en-IL"/>
        </a:p>
      </dgm:t>
    </dgm:pt>
    <dgm:pt modelId="{98B2F14A-222E-46A3-B8E8-2EAF3B400C23}">
      <dgm:prSet phldrT="[Text]"/>
      <dgm:spPr/>
      <dgm:t>
        <a:bodyPr/>
        <a:lstStyle/>
        <a:p>
          <a:r>
            <a:rPr lang="he-IL" dirty="0"/>
            <a:t>לאו דרך בורר – רש"י &amp; תוספות </a:t>
          </a:r>
          <a:endParaRPr lang="en-IL" dirty="0"/>
        </a:p>
      </dgm:t>
    </dgm:pt>
    <dgm:pt modelId="{EE321F50-E568-4553-928F-D27FCF19CA3E}" type="parTrans" cxnId="{8518A2C4-B363-40F9-94E5-408813881A0D}">
      <dgm:prSet/>
      <dgm:spPr/>
      <dgm:t>
        <a:bodyPr/>
        <a:lstStyle/>
        <a:p>
          <a:endParaRPr lang="en-IL"/>
        </a:p>
      </dgm:t>
    </dgm:pt>
    <dgm:pt modelId="{48EA31D3-0E5E-4311-8EDA-D54F42D1483F}" type="sibTrans" cxnId="{8518A2C4-B363-40F9-94E5-408813881A0D}">
      <dgm:prSet/>
      <dgm:spPr/>
      <dgm:t>
        <a:bodyPr/>
        <a:lstStyle/>
        <a:p>
          <a:endParaRPr lang="en-IL"/>
        </a:p>
      </dgm:t>
    </dgm:pt>
    <dgm:pt modelId="{E95379F1-FCED-4F1B-B542-13DCB6BC9EF9}">
      <dgm:prSet phldrT="[Text]"/>
      <dgm:spPr/>
      <dgm:t>
        <a:bodyPr/>
        <a:lstStyle/>
        <a:p>
          <a:r>
            <a:rPr lang="he-IL" dirty="0"/>
            <a:t>נ"מ- אם יש רוב פסולת, אוכל מתוך פסולת הוי דרך בורר </a:t>
          </a:r>
          <a:endParaRPr lang="en-IL" dirty="0"/>
        </a:p>
      </dgm:t>
    </dgm:pt>
    <dgm:pt modelId="{EC2B19E8-2E1B-48DA-BB77-860008952BD6}" type="parTrans" cxnId="{83063DB5-11B4-4C2D-874B-60B8A27F6B5C}">
      <dgm:prSet/>
      <dgm:spPr/>
      <dgm:t>
        <a:bodyPr/>
        <a:lstStyle/>
        <a:p>
          <a:endParaRPr lang="en-IL"/>
        </a:p>
      </dgm:t>
    </dgm:pt>
    <dgm:pt modelId="{E5CA4DEF-6CE2-46C9-9642-DC77DB78EC12}" type="sibTrans" cxnId="{83063DB5-11B4-4C2D-874B-60B8A27F6B5C}">
      <dgm:prSet/>
      <dgm:spPr/>
      <dgm:t>
        <a:bodyPr/>
        <a:lstStyle/>
        <a:p>
          <a:endParaRPr lang="en-IL"/>
        </a:p>
      </dgm:t>
    </dgm:pt>
    <dgm:pt modelId="{54199652-716A-4A53-858F-D6CF7E924037}" type="pres">
      <dgm:prSet presAssocID="{5AFAC1F8-0AEC-4EEC-8D61-966393D192B9}" presName="hierChild1" presStyleCnt="0">
        <dgm:presLayoutVars>
          <dgm:chPref val="1"/>
          <dgm:dir val="rev"/>
          <dgm:animOne val="branch"/>
          <dgm:animLvl val="lvl"/>
          <dgm:resizeHandles/>
        </dgm:presLayoutVars>
      </dgm:prSet>
      <dgm:spPr/>
    </dgm:pt>
    <dgm:pt modelId="{7A61A888-F16F-4476-9585-A0D96E72B522}" type="pres">
      <dgm:prSet presAssocID="{7140A174-EC3D-4FD4-8DD1-F6F61D991FA8}" presName="hierRoot1" presStyleCnt="0"/>
      <dgm:spPr/>
    </dgm:pt>
    <dgm:pt modelId="{20A0F25B-C147-4CA2-9936-06FCF251CA48}" type="pres">
      <dgm:prSet presAssocID="{7140A174-EC3D-4FD4-8DD1-F6F61D991FA8}" presName="composite" presStyleCnt="0"/>
      <dgm:spPr/>
    </dgm:pt>
    <dgm:pt modelId="{B7BED155-CE8E-4F04-BBA0-EADBBF887DC3}" type="pres">
      <dgm:prSet presAssocID="{7140A174-EC3D-4FD4-8DD1-F6F61D991FA8}" presName="background" presStyleLbl="node0" presStyleIdx="0" presStyleCnt="1"/>
      <dgm:spPr/>
    </dgm:pt>
    <dgm:pt modelId="{C4FA81FD-E45C-4C27-A7B3-9DD427672811}" type="pres">
      <dgm:prSet presAssocID="{7140A174-EC3D-4FD4-8DD1-F6F61D991FA8}" presName="text" presStyleLbl="fgAcc0" presStyleIdx="0" presStyleCnt="1">
        <dgm:presLayoutVars>
          <dgm:chPref val="3"/>
        </dgm:presLayoutVars>
      </dgm:prSet>
      <dgm:spPr/>
    </dgm:pt>
    <dgm:pt modelId="{62BB7F78-3336-4022-B01A-0CF1C287D986}" type="pres">
      <dgm:prSet presAssocID="{7140A174-EC3D-4FD4-8DD1-F6F61D991FA8}" presName="hierChild2" presStyleCnt="0"/>
      <dgm:spPr/>
    </dgm:pt>
    <dgm:pt modelId="{3E875E80-96FB-44E1-AF17-8541BAE0FA8A}" type="pres">
      <dgm:prSet presAssocID="{EE321F50-E568-4553-928F-D27FCF19CA3E}" presName="Name10" presStyleLbl="parChTrans1D2" presStyleIdx="0" presStyleCnt="1"/>
      <dgm:spPr/>
    </dgm:pt>
    <dgm:pt modelId="{8AC2984E-A0B1-412F-8936-98B9D5C8D04B}" type="pres">
      <dgm:prSet presAssocID="{98B2F14A-222E-46A3-B8E8-2EAF3B400C23}" presName="hierRoot2" presStyleCnt="0"/>
      <dgm:spPr/>
    </dgm:pt>
    <dgm:pt modelId="{A42E1444-57E8-4078-B48A-C874BDFEFFE3}" type="pres">
      <dgm:prSet presAssocID="{98B2F14A-222E-46A3-B8E8-2EAF3B400C23}" presName="composite2" presStyleCnt="0"/>
      <dgm:spPr/>
    </dgm:pt>
    <dgm:pt modelId="{6568EF35-4A0D-4243-80EC-F409505659C4}" type="pres">
      <dgm:prSet presAssocID="{98B2F14A-222E-46A3-B8E8-2EAF3B400C23}" presName="background2" presStyleLbl="node2" presStyleIdx="0" presStyleCnt="1"/>
      <dgm:spPr/>
    </dgm:pt>
    <dgm:pt modelId="{20617E3F-CC23-4A6E-9660-430A5C3F487C}" type="pres">
      <dgm:prSet presAssocID="{98B2F14A-222E-46A3-B8E8-2EAF3B400C23}" presName="text2" presStyleLbl="fgAcc2" presStyleIdx="0" presStyleCnt="1">
        <dgm:presLayoutVars>
          <dgm:chPref val="3"/>
        </dgm:presLayoutVars>
      </dgm:prSet>
      <dgm:spPr/>
    </dgm:pt>
    <dgm:pt modelId="{9E19EF40-6049-48D3-B7CB-5B85B08BB291}" type="pres">
      <dgm:prSet presAssocID="{98B2F14A-222E-46A3-B8E8-2EAF3B400C23}" presName="hierChild3" presStyleCnt="0"/>
      <dgm:spPr/>
    </dgm:pt>
    <dgm:pt modelId="{68EA8804-CE14-43A0-8388-02BEBC1FF469}" type="pres">
      <dgm:prSet presAssocID="{EC2B19E8-2E1B-48DA-BB77-860008952BD6}" presName="Name17" presStyleLbl="parChTrans1D3" presStyleIdx="0" presStyleCnt="1"/>
      <dgm:spPr/>
    </dgm:pt>
    <dgm:pt modelId="{D79EB9AE-F211-4428-A37A-43CE2896864C}" type="pres">
      <dgm:prSet presAssocID="{E95379F1-FCED-4F1B-B542-13DCB6BC9EF9}" presName="hierRoot3" presStyleCnt="0"/>
      <dgm:spPr/>
    </dgm:pt>
    <dgm:pt modelId="{A2AE719F-01FF-40F5-A3C5-093712E3B477}" type="pres">
      <dgm:prSet presAssocID="{E95379F1-FCED-4F1B-B542-13DCB6BC9EF9}" presName="composite3" presStyleCnt="0"/>
      <dgm:spPr/>
    </dgm:pt>
    <dgm:pt modelId="{EC37C05B-5B7B-4359-8ACC-6C499F5FF658}" type="pres">
      <dgm:prSet presAssocID="{E95379F1-FCED-4F1B-B542-13DCB6BC9EF9}" presName="background3" presStyleLbl="node3" presStyleIdx="0" presStyleCnt="1"/>
      <dgm:spPr/>
    </dgm:pt>
    <dgm:pt modelId="{8B23501B-07DF-4AD7-A4E1-EA9A2D978C9E}" type="pres">
      <dgm:prSet presAssocID="{E95379F1-FCED-4F1B-B542-13DCB6BC9EF9}" presName="text3" presStyleLbl="fgAcc3" presStyleIdx="0" presStyleCnt="1">
        <dgm:presLayoutVars>
          <dgm:chPref val="3"/>
        </dgm:presLayoutVars>
      </dgm:prSet>
      <dgm:spPr/>
    </dgm:pt>
    <dgm:pt modelId="{06690748-69E6-46B8-B4E0-6CE29422B112}" type="pres">
      <dgm:prSet presAssocID="{E95379F1-FCED-4F1B-B542-13DCB6BC9EF9}" presName="hierChild4" presStyleCnt="0"/>
      <dgm:spPr/>
    </dgm:pt>
  </dgm:ptLst>
  <dgm:cxnLst>
    <dgm:cxn modelId="{E687B207-3B22-4514-BE40-2E17A29B33BD}" type="presOf" srcId="{EE321F50-E568-4553-928F-D27FCF19CA3E}" destId="{3E875E80-96FB-44E1-AF17-8541BAE0FA8A}" srcOrd="0" destOrd="0" presId="urn:microsoft.com/office/officeart/2005/8/layout/hierarchy1"/>
    <dgm:cxn modelId="{FA25753D-CF7B-4F70-888C-63E15B9BAA20}" type="presOf" srcId="{EC2B19E8-2E1B-48DA-BB77-860008952BD6}" destId="{68EA8804-CE14-43A0-8388-02BEBC1FF469}" srcOrd="0" destOrd="0" presId="urn:microsoft.com/office/officeart/2005/8/layout/hierarchy1"/>
    <dgm:cxn modelId="{60A11FA9-B19C-44FA-9619-586A64265B67}" srcId="{5AFAC1F8-0AEC-4EEC-8D61-966393D192B9}" destId="{7140A174-EC3D-4FD4-8DD1-F6F61D991FA8}" srcOrd="0" destOrd="0" parTransId="{42CF7BC6-7E97-4DDC-8466-25FD7F317758}" sibTransId="{E387BC01-3DED-4750-9C2F-3D5406625D6C}"/>
    <dgm:cxn modelId="{83063DB5-11B4-4C2D-874B-60B8A27F6B5C}" srcId="{98B2F14A-222E-46A3-B8E8-2EAF3B400C23}" destId="{E95379F1-FCED-4F1B-B542-13DCB6BC9EF9}" srcOrd="0" destOrd="0" parTransId="{EC2B19E8-2E1B-48DA-BB77-860008952BD6}" sibTransId="{E5CA4DEF-6CE2-46C9-9642-DC77DB78EC12}"/>
    <dgm:cxn modelId="{8518A2C4-B363-40F9-94E5-408813881A0D}" srcId="{7140A174-EC3D-4FD4-8DD1-F6F61D991FA8}" destId="{98B2F14A-222E-46A3-B8E8-2EAF3B400C23}" srcOrd="0" destOrd="0" parTransId="{EE321F50-E568-4553-928F-D27FCF19CA3E}" sibTransId="{48EA31D3-0E5E-4311-8EDA-D54F42D1483F}"/>
    <dgm:cxn modelId="{BC75BDE4-F6E2-48BC-A7C3-D69EC150C1FF}" type="presOf" srcId="{7140A174-EC3D-4FD4-8DD1-F6F61D991FA8}" destId="{C4FA81FD-E45C-4C27-A7B3-9DD427672811}" srcOrd="0" destOrd="0" presId="urn:microsoft.com/office/officeart/2005/8/layout/hierarchy1"/>
    <dgm:cxn modelId="{1B6A46F0-3CC0-4010-BBC7-B38FEE72AE86}" type="presOf" srcId="{98B2F14A-222E-46A3-B8E8-2EAF3B400C23}" destId="{20617E3F-CC23-4A6E-9660-430A5C3F487C}" srcOrd="0" destOrd="0" presId="urn:microsoft.com/office/officeart/2005/8/layout/hierarchy1"/>
    <dgm:cxn modelId="{909422F2-61B6-4748-B07F-B427F4C2EE5C}" type="presOf" srcId="{5AFAC1F8-0AEC-4EEC-8D61-966393D192B9}" destId="{54199652-716A-4A53-858F-D6CF7E924037}" srcOrd="0" destOrd="0" presId="urn:microsoft.com/office/officeart/2005/8/layout/hierarchy1"/>
    <dgm:cxn modelId="{C517CFFD-3D4D-4A6E-9F1A-582ADF44AC78}" type="presOf" srcId="{E95379F1-FCED-4F1B-B542-13DCB6BC9EF9}" destId="{8B23501B-07DF-4AD7-A4E1-EA9A2D978C9E}" srcOrd="0" destOrd="0" presId="urn:microsoft.com/office/officeart/2005/8/layout/hierarchy1"/>
    <dgm:cxn modelId="{434A64BB-B832-4598-9FAC-4A50C3E49DAC}" type="presParOf" srcId="{54199652-716A-4A53-858F-D6CF7E924037}" destId="{7A61A888-F16F-4476-9585-A0D96E72B522}" srcOrd="0" destOrd="0" presId="urn:microsoft.com/office/officeart/2005/8/layout/hierarchy1"/>
    <dgm:cxn modelId="{50BD98C6-D86E-42DF-BDFC-5B2C922C8E1E}" type="presParOf" srcId="{7A61A888-F16F-4476-9585-A0D96E72B522}" destId="{20A0F25B-C147-4CA2-9936-06FCF251CA48}" srcOrd="0" destOrd="0" presId="urn:microsoft.com/office/officeart/2005/8/layout/hierarchy1"/>
    <dgm:cxn modelId="{05674A71-FADC-472B-9979-F2F01A1909CE}" type="presParOf" srcId="{20A0F25B-C147-4CA2-9936-06FCF251CA48}" destId="{B7BED155-CE8E-4F04-BBA0-EADBBF887DC3}" srcOrd="0" destOrd="0" presId="urn:microsoft.com/office/officeart/2005/8/layout/hierarchy1"/>
    <dgm:cxn modelId="{169DDA1A-C3C1-4773-8833-C4BBB74BB2B4}" type="presParOf" srcId="{20A0F25B-C147-4CA2-9936-06FCF251CA48}" destId="{C4FA81FD-E45C-4C27-A7B3-9DD427672811}" srcOrd="1" destOrd="0" presId="urn:microsoft.com/office/officeart/2005/8/layout/hierarchy1"/>
    <dgm:cxn modelId="{18D4A9F0-6995-4F4B-865F-2FEFEB1D130F}" type="presParOf" srcId="{7A61A888-F16F-4476-9585-A0D96E72B522}" destId="{62BB7F78-3336-4022-B01A-0CF1C287D986}" srcOrd="1" destOrd="0" presId="urn:microsoft.com/office/officeart/2005/8/layout/hierarchy1"/>
    <dgm:cxn modelId="{C63D6A50-F9CB-4CC9-8A45-05B10B8E1EB8}" type="presParOf" srcId="{62BB7F78-3336-4022-B01A-0CF1C287D986}" destId="{3E875E80-96FB-44E1-AF17-8541BAE0FA8A}" srcOrd="0" destOrd="0" presId="urn:microsoft.com/office/officeart/2005/8/layout/hierarchy1"/>
    <dgm:cxn modelId="{2234CC74-0B32-462F-BDFB-B48E0C6DA457}" type="presParOf" srcId="{62BB7F78-3336-4022-B01A-0CF1C287D986}" destId="{8AC2984E-A0B1-412F-8936-98B9D5C8D04B}" srcOrd="1" destOrd="0" presId="urn:microsoft.com/office/officeart/2005/8/layout/hierarchy1"/>
    <dgm:cxn modelId="{32D366A1-3DC1-444A-AEA9-9EC30120715F}" type="presParOf" srcId="{8AC2984E-A0B1-412F-8936-98B9D5C8D04B}" destId="{A42E1444-57E8-4078-B48A-C874BDFEFFE3}" srcOrd="0" destOrd="0" presId="urn:microsoft.com/office/officeart/2005/8/layout/hierarchy1"/>
    <dgm:cxn modelId="{04F6DF77-9CB7-4C76-B26B-16EA84D3D240}" type="presParOf" srcId="{A42E1444-57E8-4078-B48A-C874BDFEFFE3}" destId="{6568EF35-4A0D-4243-80EC-F409505659C4}" srcOrd="0" destOrd="0" presId="urn:microsoft.com/office/officeart/2005/8/layout/hierarchy1"/>
    <dgm:cxn modelId="{A0DA896C-25E5-423C-8B0F-79B0C0F42131}" type="presParOf" srcId="{A42E1444-57E8-4078-B48A-C874BDFEFFE3}" destId="{20617E3F-CC23-4A6E-9660-430A5C3F487C}" srcOrd="1" destOrd="0" presId="urn:microsoft.com/office/officeart/2005/8/layout/hierarchy1"/>
    <dgm:cxn modelId="{5F768059-8F90-4931-94FE-418CB7F9F830}" type="presParOf" srcId="{8AC2984E-A0B1-412F-8936-98B9D5C8D04B}" destId="{9E19EF40-6049-48D3-B7CB-5B85B08BB291}" srcOrd="1" destOrd="0" presId="urn:microsoft.com/office/officeart/2005/8/layout/hierarchy1"/>
    <dgm:cxn modelId="{7EBB28D3-EF08-4654-B53C-BC3712FEA94E}" type="presParOf" srcId="{9E19EF40-6049-48D3-B7CB-5B85B08BB291}" destId="{68EA8804-CE14-43A0-8388-02BEBC1FF469}" srcOrd="0" destOrd="0" presId="urn:microsoft.com/office/officeart/2005/8/layout/hierarchy1"/>
    <dgm:cxn modelId="{CA28D040-9671-4692-9E83-E29EF698D560}" type="presParOf" srcId="{9E19EF40-6049-48D3-B7CB-5B85B08BB291}" destId="{D79EB9AE-F211-4428-A37A-43CE2896864C}" srcOrd="1" destOrd="0" presId="urn:microsoft.com/office/officeart/2005/8/layout/hierarchy1"/>
    <dgm:cxn modelId="{D44CE4DF-8D5B-4931-9D30-BDE0333379B9}" type="presParOf" srcId="{D79EB9AE-F211-4428-A37A-43CE2896864C}" destId="{A2AE719F-01FF-40F5-A3C5-093712E3B477}" srcOrd="0" destOrd="0" presId="urn:microsoft.com/office/officeart/2005/8/layout/hierarchy1"/>
    <dgm:cxn modelId="{55911BDE-58DB-4561-9090-90758FD351C9}" type="presParOf" srcId="{A2AE719F-01FF-40F5-A3C5-093712E3B477}" destId="{EC37C05B-5B7B-4359-8ACC-6C499F5FF658}" srcOrd="0" destOrd="0" presId="urn:microsoft.com/office/officeart/2005/8/layout/hierarchy1"/>
    <dgm:cxn modelId="{517635D0-D161-41F2-BE25-1FC653C90BBE}" type="presParOf" srcId="{A2AE719F-01FF-40F5-A3C5-093712E3B477}" destId="{8B23501B-07DF-4AD7-A4E1-EA9A2D978C9E}" srcOrd="1" destOrd="0" presId="urn:microsoft.com/office/officeart/2005/8/layout/hierarchy1"/>
    <dgm:cxn modelId="{F3422FD8-6A88-44A2-9165-C1F754E10526}" type="presParOf" srcId="{D79EB9AE-F211-4428-A37A-43CE2896864C}" destId="{06690748-69E6-46B8-B4E0-6CE29422B11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548C72-2181-4F46-AD3E-14B7F509823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L"/>
        </a:p>
      </dgm:t>
    </dgm:pt>
    <dgm:pt modelId="{106B64B3-08C0-48B8-AE40-D942818D9DC6}">
      <dgm:prSet phldrT="[Text]"/>
      <dgm:spPr/>
      <dgm:t>
        <a:bodyPr/>
        <a:lstStyle/>
        <a:p>
          <a:r>
            <a:rPr lang="he-IL" dirty="0"/>
            <a:t>אוכל מתוך פסולת ביד מיד:</a:t>
          </a:r>
          <a:endParaRPr lang="en-IL" dirty="0"/>
        </a:p>
      </dgm:t>
    </dgm:pt>
    <dgm:pt modelId="{634189D1-AC25-4AC7-86A9-B58A56449ABF}" type="parTrans" cxnId="{53389025-8F87-4CFB-8D03-616203877292}">
      <dgm:prSet/>
      <dgm:spPr/>
      <dgm:t>
        <a:bodyPr/>
        <a:lstStyle/>
        <a:p>
          <a:endParaRPr lang="en-IL"/>
        </a:p>
      </dgm:t>
    </dgm:pt>
    <dgm:pt modelId="{4B4F982D-7B2A-4099-B548-650FC4B09EAF}" type="sibTrans" cxnId="{53389025-8F87-4CFB-8D03-616203877292}">
      <dgm:prSet/>
      <dgm:spPr/>
      <dgm:t>
        <a:bodyPr/>
        <a:lstStyle/>
        <a:p>
          <a:endParaRPr lang="en-IL"/>
        </a:p>
      </dgm:t>
    </dgm:pt>
    <dgm:pt modelId="{49DEC2DE-F9AF-4782-939E-45DB60B370DB}">
      <dgm:prSet phldrT="[Text]"/>
      <dgm:spPr/>
      <dgm:t>
        <a:bodyPr/>
        <a:lstStyle/>
        <a:p>
          <a:r>
            <a:rPr lang="he-IL" dirty="0"/>
            <a:t>לאו דרך בורר – רש"י &amp; תוספות </a:t>
          </a:r>
          <a:endParaRPr lang="en-IL" dirty="0"/>
        </a:p>
      </dgm:t>
    </dgm:pt>
    <dgm:pt modelId="{51843515-294F-401B-9CB0-9956B2BC2BC5}" type="parTrans" cxnId="{F4DC4039-0664-4EFB-9ACF-012134B33267}">
      <dgm:prSet/>
      <dgm:spPr/>
      <dgm:t>
        <a:bodyPr/>
        <a:lstStyle/>
        <a:p>
          <a:endParaRPr lang="en-IL"/>
        </a:p>
      </dgm:t>
    </dgm:pt>
    <dgm:pt modelId="{E546E0B4-90A6-4EB8-A74C-2F98676F5206}" type="sibTrans" cxnId="{F4DC4039-0664-4EFB-9ACF-012134B33267}">
      <dgm:prSet/>
      <dgm:spPr/>
      <dgm:t>
        <a:bodyPr/>
        <a:lstStyle/>
        <a:p>
          <a:endParaRPr lang="en-IL"/>
        </a:p>
      </dgm:t>
    </dgm:pt>
    <dgm:pt modelId="{8A445098-2F03-4450-BA95-1A41EAE90225}">
      <dgm:prSet phldrT="[Text]"/>
      <dgm:spPr/>
      <dgm:t>
        <a:bodyPr/>
        <a:lstStyle/>
        <a:p>
          <a:r>
            <a:rPr lang="he-IL" dirty="0"/>
            <a:t>נ"מ- אם יש רוב פסולת, אוכל מתוך פסולת הוי דרך בורר </a:t>
          </a:r>
          <a:endParaRPr lang="en-IL" dirty="0"/>
        </a:p>
      </dgm:t>
    </dgm:pt>
    <dgm:pt modelId="{DB599594-90E7-425F-B6D3-A228A2E7A2D9}" type="parTrans" cxnId="{FB2177B8-BF10-44C0-9598-D690267253C0}">
      <dgm:prSet/>
      <dgm:spPr/>
      <dgm:t>
        <a:bodyPr/>
        <a:lstStyle/>
        <a:p>
          <a:endParaRPr lang="en-IL"/>
        </a:p>
      </dgm:t>
    </dgm:pt>
    <dgm:pt modelId="{30D53CA2-0CCA-426C-AB22-1C301701AED4}" type="sibTrans" cxnId="{FB2177B8-BF10-44C0-9598-D690267253C0}">
      <dgm:prSet/>
      <dgm:spPr/>
      <dgm:t>
        <a:bodyPr/>
        <a:lstStyle/>
        <a:p>
          <a:endParaRPr lang="en-IL"/>
        </a:p>
      </dgm:t>
    </dgm:pt>
    <dgm:pt modelId="{96DC71CE-ABAA-40FC-BCC5-CE4B62483E8D}">
      <dgm:prSet phldrT="[Text]"/>
      <dgm:spPr/>
      <dgm:t>
        <a:bodyPr/>
        <a:lstStyle/>
        <a:p>
          <a:r>
            <a:rPr lang="he-IL" dirty="0"/>
            <a:t>שינוי גמור- תוספות רי"ד </a:t>
          </a:r>
          <a:endParaRPr lang="en-IL" dirty="0"/>
        </a:p>
      </dgm:t>
    </dgm:pt>
    <dgm:pt modelId="{2CED9332-8857-4F65-ABC4-A498F3DB67A7}" type="parTrans" cxnId="{5FCD6934-D04B-46B7-AFB7-E50F3CC26DEF}">
      <dgm:prSet/>
      <dgm:spPr/>
      <dgm:t>
        <a:bodyPr/>
        <a:lstStyle/>
        <a:p>
          <a:endParaRPr lang="en-IL"/>
        </a:p>
      </dgm:t>
    </dgm:pt>
    <dgm:pt modelId="{4463547B-E6A1-4DF2-A1A6-2E16ADB731E8}" type="sibTrans" cxnId="{5FCD6934-D04B-46B7-AFB7-E50F3CC26DEF}">
      <dgm:prSet/>
      <dgm:spPr/>
      <dgm:t>
        <a:bodyPr/>
        <a:lstStyle/>
        <a:p>
          <a:endParaRPr lang="en-IL"/>
        </a:p>
      </dgm:t>
    </dgm:pt>
    <dgm:pt modelId="{19CBE5EF-0040-493F-8E4A-CB2044B8348D}">
      <dgm:prSet phldrT="[Text]"/>
      <dgm:spPr/>
      <dgm:t>
        <a:bodyPr/>
        <a:lstStyle/>
        <a:p>
          <a:r>
            <a:rPr lang="he-IL" dirty="0"/>
            <a:t>נ"מ- שינוי במקצת כמו ביד, או אוכל מתוך פסול לחוד מוריד דרגה לדרבנן, והכל ביחד לשינוי גמור שמותר</a:t>
          </a:r>
          <a:endParaRPr lang="en-IL" dirty="0"/>
        </a:p>
      </dgm:t>
    </dgm:pt>
    <dgm:pt modelId="{2189AE80-6200-4D5A-8A66-71BB7A53E366}" type="parTrans" cxnId="{79DB6D82-8834-4A89-AF30-96F4E5C112A8}">
      <dgm:prSet/>
      <dgm:spPr/>
      <dgm:t>
        <a:bodyPr/>
        <a:lstStyle/>
        <a:p>
          <a:endParaRPr lang="en-IL"/>
        </a:p>
      </dgm:t>
    </dgm:pt>
    <dgm:pt modelId="{157C555D-CEE7-4565-9868-CAD0557644BC}" type="sibTrans" cxnId="{79DB6D82-8834-4A89-AF30-96F4E5C112A8}">
      <dgm:prSet/>
      <dgm:spPr/>
      <dgm:t>
        <a:bodyPr/>
        <a:lstStyle/>
        <a:p>
          <a:endParaRPr lang="en-IL"/>
        </a:p>
      </dgm:t>
    </dgm:pt>
    <dgm:pt modelId="{DE20BAD4-243F-4798-9C25-3259713339B6}" type="pres">
      <dgm:prSet presAssocID="{53548C72-2181-4F46-AD3E-14B7F509823F}" presName="hierChild1" presStyleCnt="0">
        <dgm:presLayoutVars>
          <dgm:chPref val="1"/>
          <dgm:dir val="rev"/>
          <dgm:animOne val="branch"/>
          <dgm:animLvl val="lvl"/>
          <dgm:resizeHandles/>
        </dgm:presLayoutVars>
      </dgm:prSet>
      <dgm:spPr/>
    </dgm:pt>
    <dgm:pt modelId="{C13A6022-5914-47EB-AE84-BA58B032C7FF}" type="pres">
      <dgm:prSet presAssocID="{106B64B3-08C0-48B8-AE40-D942818D9DC6}" presName="hierRoot1" presStyleCnt="0"/>
      <dgm:spPr/>
    </dgm:pt>
    <dgm:pt modelId="{A2F45454-0C3C-4D4A-B576-1C601B7880DA}" type="pres">
      <dgm:prSet presAssocID="{106B64B3-08C0-48B8-AE40-D942818D9DC6}" presName="composite" presStyleCnt="0"/>
      <dgm:spPr/>
    </dgm:pt>
    <dgm:pt modelId="{907BF620-CDC1-47BA-85FC-1A4EACCE5AAD}" type="pres">
      <dgm:prSet presAssocID="{106B64B3-08C0-48B8-AE40-D942818D9DC6}" presName="background" presStyleLbl="node0" presStyleIdx="0" presStyleCnt="1"/>
      <dgm:spPr/>
    </dgm:pt>
    <dgm:pt modelId="{61491E32-067D-4013-8620-FEFE768BBEB6}" type="pres">
      <dgm:prSet presAssocID="{106B64B3-08C0-48B8-AE40-D942818D9DC6}" presName="text" presStyleLbl="fgAcc0" presStyleIdx="0" presStyleCnt="1">
        <dgm:presLayoutVars>
          <dgm:chPref val="3"/>
        </dgm:presLayoutVars>
      </dgm:prSet>
      <dgm:spPr/>
    </dgm:pt>
    <dgm:pt modelId="{426557EA-F47E-4439-8EBD-1B8EB33DB860}" type="pres">
      <dgm:prSet presAssocID="{106B64B3-08C0-48B8-AE40-D942818D9DC6}" presName="hierChild2" presStyleCnt="0"/>
      <dgm:spPr/>
    </dgm:pt>
    <dgm:pt modelId="{631A6FDA-FA02-46BB-BDB5-F0376F1DDD2C}" type="pres">
      <dgm:prSet presAssocID="{2CED9332-8857-4F65-ABC4-A498F3DB67A7}" presName="Name10" presStyleLbl="parChTrans1D2" presStyleIdx="0" presStyleCnt="2"/>
      <dgm:spPr/>
    </dgm:pt>
    <dgm:pt modelId="{0E547C1F-F9A1-4E81-B1A8-6BE0E1A888EF}" type="pres">
      <dgm:prSet presAssocID="{96DC71CE-ABAA-40FC-BCC5-CE4B62483E8D}" presName="hierRoot2" presStyleCnt="0"/>
      <dgm:spPr/>
    </dgm:pt>
    <dgm:pt modelId="{6F4B596E-E8C1-4E59-B457-20240BD233A1}" type="pres">
      <dgm:prSet presAssocID="{96DC71CE-ABAA-40FC-BCC5-CE4B62483E8D}" presName="composite2" presStyleCnt="0"/>
      <dgm:spPr/>
    </dgm:pt>
    <dgm:pt modelId="{5F58D53E-EBB8-41D3-9EDB-7A5E16E146CB}" type="pres">
      <dgm:prSet presAssocID="{96DC71CE-ABAA-40FC-BCC5-CE4B62483E8D}" presName="background2" presStyleLbl="node2" presStyleIdx="0" presStyleCnt="2"/>
      <dgm:spPr/>
    </dgm:pt>
    <dgm:pt modelId="{C85ACC09-37B5-49FE-8D86-9DE1F960757D}" type="pres">
      <dgm:prSet presAssocID="{96DC71CE-ABAA-40FC-BCC5-CE4B62483E8D}" presName="text2" presStyleLbl="fgAcc2" presStyleIdx="0" presStyleCnt="2">
        <dgm:presLayoutVars>
          <dgm:chPref val="3"/>
        </dgm:presLayoutVars>
      </dgm:prSet>
      <dgm:spPr/>
    </dgm:pt>
    <dgm:pt modelId="{947046FE-6B3E-41C2-BF98-BCA7AD8DD139}" type="pres">
      <dgm:prSet presAssocID="{96DC71CE-ABAA-40FC-BCC5-CE4B62483E8D}" presName="hierChild3" presStyleCnt="0"/>
      <dgm:spPr/>
    </dgm:pt>
    <dgm:pt modelId="{880534CD-7067-4E91-A75D-EF723476B550}" type="pres">
      <dgm:prSet presAssocID="{2189AE80-6200-4D5A-8A66-71BB7A53E366}" presName="Name17" presStyleLbl="parChTrans1D3" presStyleIdx="0" presStyleCnt="2"/>
      <dgm:spPr/>
    </dgm:pt>
    <dgm:pt modelId="{E667C4BE-E185-46DE-B9C1-BDFD6621556C}" type="pres">
      <dgm:prSet presAssocID="{19CBE5EF-0040-493F-8E4A-CB2044B8348D}" presName="hierRoot3" presStyleCnt="0"/>
      <dgm:spPr/>
    </dgm:pt>
    <dgm:pt modelId="{B0733289-D54B-476E-8843-53223A97FB78}" type="pres">
      <dgm:prSet presAssocID="{19CBE5EF-0040-493F-8E4A-CB2044B8348D}" presName="composite3" presStyleCnt="0"/>
      <dgm:spPr/>
    </dgm:pt>
    <dgm:pt modelId="{221E0996-8C68-4790-B783-BA64FDB7F3B2}" type="pres">
      <dgm:prSet presAssocID="{19CBE5EF-0040-493F-8E4A-CB2044B8348D}" presName="background3" presStyleLbl="node3" presStyleIdx="0" presStyleCnt="2"/>
      <dgm:spPr/>
    </dgm:pt>
    <dgm:pt modelId="{F55E50A9-B24D-4E3C-9168-C910AA280F54}" type="pres">
      <dgm:prSet presAssocID="{19CBE5EF-0040-493F-8E4A-CB2044B8348D}" presName="text3" presStyleLbl="fgAcc3" presStyleIdx="0" presStyleCnt="2">
        <dgm:presLayoutVars>
          <dgm:chPref val="3"/>
        </dgm:presLayoutVars>
      </dgm:prSet>
      <dgm:spPr/>
    </dgm:pt>
    <dgm:pt modelId="{12D26D87-2913-4737-BC70-F4B99F6272EC}" type="pres">
      <dgm:prSet presAssocID="{19CBE5EF-0040-493F-8E4A-CB2044B8348D}" presName="hierChild4" presStyleCnt="0"/>
      <dgm:spPr/>
    </dgm:pt>
    <dgm:pt modelId="{6C7A83D3-91C7-4E1B-92CA-9980C6EC1549}" type="pres">
      <dgm:prSet presAssocID="{51843515-294F-401B-9CB0-9956B2BC2BC5}" presName="Name10" presStyleLbl="parChTrans1D2" presStyleIdx="1" presStyleCnt="2"/>
      <dgm:spPr/>
    </dgm:pt>
    <dgm:pt modelId="{C7E207D2-DD14-42BD-8A25-FC1D07594E4F}" type="pres">
      <dgm:prSet presAssocID="{49DEC2DE-F9AF-4782-939E-45DB60B370DB}" presName="hierRoot2" presStyleCnt="0"/>
      <dgm:spPr/>
    </dgm:pt>
    <dgm:pt modelId="{CBA4799F-84FC-4444-A610-C4CA24FE5B11}" type="pres">
      <dgm:prSet presAssocID="{49DEC2DE-F9AF-4782-939E-45DB60B370DB}" presName="composite2" presStyleCnt="0"/>
      <dgm:spPr/>
    </dgm:pt>
    <dgm:pt modelId="{2F32F590-9045-4F03-9305-6DCF65F3A960}" type="pres">
      <dgm:prSet presAssocID="{49DEC2DE-F9AF-4782-939E-45DB60B370DB}" presName="background2" presStyleLbl="node2" presStyleIdx="1" presStyleCnt="2"/>
      <dgm:spPr/>
    </dgm:pt>
    <dgm:pt modelId="{1788FB70-D637-4036-898D-4993407C3D10}" type="pres">
      <dgm:prSet presAssocID="{49DEC2DE-F9AF-4782-939E-45DB60B370DB}" presName="text2" presStyleLbl="fgAcc2" presStyleIdx="1" presStyleCnt="2">
        <dgm:presLayoutVars>
          <dgm:chPref val="3"/>
        </dgm:presLayoutVars>
      </dgm:prSet>
      <dgm:spPr/>
    </dgm:pt>
    <dgm:pt modelId="{22E93B0B-9DDA-4D2E-8397-F6D5ED7D7CD1}" type="pres">
      <dgm:prSet presAssocID="{49DEC2DE-F9AF-4782-939E-45DB60B370DB}" presName="hierChild3" presStyleCnt="0"/>
      <dgm:spPr/>
    </dgm:pt>
    <dgm:pt modelId="{BE546B5B-6D56-4261-86D4-22E0B5C7D3E0}" type="pres">
      <dgm:prSet presAssocID="{DB599594-90E7-425F-B6D3-A228A2E7A2D9}" presName="Name17" presStyleLbl="parChTrans1D3" presStyleIdx="1" presStyleCnt="2"/>
      <dgm:spPr/>
    </dgm:pt>
    <dgm:pt modelId="{687B6E97-0423-43A2-B672-A9B5E1F9FF59}" type="pres">
      <dgm:prSet presAssocID="{8A445098-2F03-4450-BA95-1A41EAE90225}" presName="hierRoot3" presStyleCnt="0"/>
      <dgm:spPr/>
    </dgm:pt>
    <dgm:pt modelId="{78F096DD-08C4-49E0-9721-BD53A3D36FC4}" type="pres">
      <dgm:prSet presAssocID="{8A445098-2F03-4450-BA95-1A41EAE90225}" presName="composite3" presStyleCnt="0"/>
      <dgm:spPr/>
    </dgm:pt>
    <dgm:pt modelId="{AE445D4A-BB13-4995-A4EB-AD9D533CBC1A}" type="pres">
      <dgm:prSet presAssocID="{8A445098-2F03-4450-BA95-1A41EAE90225}" presName="background3" presStyleLbl="node3" presStyleIdx="1" presStyleCnt="2"/>
      <dgm:spPr/>
    </dgm:pt>
    <dgm:pt modelId="{629E202E-19D7-44F6-B92D-E7CB662AE8E7}" type="pres">
      <dgm:prSet presAssocID="{8A445098-2F03-4450-BA95-1A41EAE90225}" presName="text3" presStyleLbl="fgAcc3" presStyleIdx="1" presStyleCnt="2">
        <dgm:presLayoutVars>
          <dgm:chPref val="3"/>
        </dgm:presLayoutVars>
      </dgm:prSet>
      <dgm:spPr/>
    </dgm:pt>
    <dgm:pt modelId="{AAAE28A7-C513-4397-AB9A-BB52FDBA5B5A}" type="pres">
      <dgm:prSet presAssocID="{8A445098-2F03-4450-BA95-1A41EAE90225}" presName="hierChild4" presStyleCnt="0"/>
      <dgm:spPr/>
    </dgm:pt>
  </dgm:ptLst>
  <dgm:cxnLst>
    <dgm:cxn modelId="{25F42A06-E5DE-4121-B79D-520B073E856F}" type="presOf" srcId="{8A445098-2F03-4450-BA95-1A41EAE90225}" destId="{629E202E-19D7-44F6-B92D-E7CB662AE8E7}" srcOrd="0" destOrd="0" presId="urn:microsoft.com/office/officeart/2005/8/layout/hierarchy1"/>
    <dgm:cxn modelId="{279B1E12-24A6-44A1-B9BC-A763F7EEDC13}" type="presOf" srcId="{106B64B3-08C0-48B8-AE40-D942818D9DC6}" destId="{61491E32-067D-4013-8620-FEFE768BBEB6}" srcOrd="0" destOrd="0" presId="urn:microsoft.com/office/officeart/2005/8/layout/hierarchy1"/>
    <dgm:cxn modelId="{53389025-8F87-4CFB-8D03-616203877292}" srcId="{53548C72-2181-4F46-AD3E-14B7F509823F}" destId="{106B64B3-08C0-48B8-AE40-D942818D9DC6}" srcOrd="0" destOrd="0" parTransId="{634189D1-AC25-4AC7-86A9-B58A56449ABF}" sibTransId="{4B4F982D-7B2A-4099-B548-650FC4B09EAF}"/>
    <dgm:cxn modelId="{8BB18928-EFD1-4F57-84E4-DE5AE4B48A45}" type="presOf" srcId="{2CED9332-8857-4F65-ABC4-A498F3DB67A7}" destId="{631A6FDA-FA02-46BB-BDB5-F0376F1DDD2C}" srcOrd="0" destOrd="0" presId="urn:microsoft.com/office/officeart/2005/8/layout/hierarchy1"/>
    <dgm:cxn modelId="{5FCD6934-D04B-46B7-AFB7-E50F3CC26DEF}" srcId="{106B64B3-08C0-48B8-AE40-D942818D9DC6}" destId="{96DC71CE-ABAA-40FC-BCC5-CE4B62483E8D}" srcOrd="0" destOrd="0" parTransId="{2CED9332-8857-4F65-ABC4-A498F3DB67A7}" sibTransId="{4463547B-E6A1-4DF2-A1A6-2E16ADB731E8}"/>
    <dgm:cxn modelId="{F4DC4039-0664-4EFB-9ACF-012134B33267}" srcId="{106B64B3-08C0-48B8-AE40-D942818D9DC6}" destId="{49DEC2DE-F9AF-4782-939E-45DB60B370DB}" srcOrd="1" destOrd="0" parTransId="{51843515-294F-401B-9CB0-9956B2BC2BC5}" sibTransId="{E546E0B4-90A6-4EB8-A74C-2F98676F5206}"/>
    <dgm:cxn modelId="{30F5D93B-C7C6-404F-B00E-B54DF58D8D68}" type="presOf" srcId="{96DC71CE-ABAA-40FC-BCC5-CE4B62483E8D}" destId="{C85ACC09-37B5-49FE-8D86-9DE1F960757D}" srcOrd="0" destOrd="0" presId="urn:microsoft.com/office/officeart/2005/8/layout/hierarchy1"/>
    <dgm:cxn modelId="{2DD5C760-D9AC-46CE-83BE-7E8147E6D4CF}" type="presOf" srcId="{51843515-294F-401B-9CB0-9956B2BC2BC5}" destId="{6C7A83D3-91C7-4E1B-92CA-9980C6EC1549}" srcOrd="0" destOrd="0" presId="urn:microsoft.com/office/officeart/2005/8/layout/hierarchy1"/>
    <dgm:cxn modelId="{E7720441-55E3-4D12-9D99-6D7357A43FA7}" type="presOf" srcId="{49DEC2DE-F9AF-4782-939E-45DB60B370DB}" destId="{1788FB70-D637-4036-898D-4993407C3D10}" srcOrd="0" destOrd="0" presId="urn:microsoft.com/office/officeart/2005/8/layout/hierarchy1"/>
    <dgm:cxn modelId="{93D7CC47-5FC7-473E-9446-38637AB4FC37}" type="presOf" srcId="{DB599594-90E7-425F-B6D3-A228A2E7A2D9}" destId="{BE546B5B-6D56-4261-86D4-22E0B5C7D3E0}" srcOrd="0" destOrd="0" presId="urn:microsoft.com/office/officeart/2005/8/layout/hierarchy1"/>
    <dgm:cxn modelId="{10B96170-D1FA-49D9-A7E4-9FEF44079F4C}" type="presOf" srcId="{53548C72-2181-4F46-AD3E-14B7F509823F}" destId="{DE20BAD4-243F-4798-9C25-3259713339B6}" srcOrd="0" destOrd="0" presId="urn:microsoft.com/office/officeart/2005/8/layout/hierarchy1"/>
    <dgm:cxn modelId="{79DB6D82-8834-4A89-AF30-96F4E5C112A8}" srcId="{96DC71CE-ABAA-40FC-BCC5-CE4B62483E8D}" destId="{19CBE5EF-0040-493F-8E4A-CB2044B8348D}" srcOrd="0" destOrd="0" parTransId="{2189AE80-6200-4D5A-8A66-71BB7A53E366}" sibTransId="{157C555D-CEE7-4565-9868-CAD0557644BC}"/>
    <dgm:cxn modelId="{43295F86-606A-4A8E-AB8B-8C723A54EF9D}" type="presOf" srcId="{19CBE5EF-0040-493F-8E4A-CB2044B8348D}" destId="{F55E50A9-B24D-4E3C-9168-C910AA280F54}" srcOrd="0" destOrd="0" presId="urn:microsoft.com/office/officeart/2005/8/layout/hierarchy1"/>
    <dgm:cxn modelId="{FB2177B8-BF10-44C0-9598-D690267253C0}" srcId="{49DEC2DE-F9AF-4782-939E-45DB60B370DB}" destId="{8A445098-2F03-4450-BA95-1A41EAE90225}" srcOrd="0" destOrd="0" parTransId="{DB599594-90E7-425F-B6D3-A228A2E7A2D9}" sibTransId="{30D53CA2-0CCA-426C-AB22-1C301701AED4}"/>
    <dgm:cxn modelId="{9F6881C9-263A-4809-922B-04AC7CE8C566}" type="presOf" srcId="{2189AE80-6200-4D5A-8A66-71BB7A53E366}" destId="{880534CD-7067-4E91-A75D-EF723476B550}" srcOrd="0" destOrd="0" presId="urn:microsoft.com/office/officeart/2005/8/layout/hierarchy1"/>
    <dgm:cxn modelId="{5DD052C0-5BF9-4675-A8C9-EA93C20EDCA5}" type="presParOf" srcId="{DE20BAD4-243F-4798-9C25-3259713339B6}" destId="{C13A6022-5914-47EB-AE84-BA58B032C7FF}" srcOrd="0" destOrd="0" presId="urn:microsoft.com/office/officeart/2005/8/layout/hierarchy1"/>
    <dgm:cxn modelId="{658982D1-C045-47F5-8527-6917CBE7F996}" type="presParOf" srcId="{C13A6022-5914-47EB-AE84-BA58B032C7FF}" destId="{A2F45454-0C3C-4D4A-B576-1C601B7880DA}" srcOrd="0" destOrd="0" presId="urn:microsoft.com/office/officeart/2005/8/layout/hierarchy1"/>
    <dgm:cxn modelId="{F4A21596-1F7E-4852-8FA9-997BAF7DF016}" type="presParOf" srcId="{A2F45454-0C3C-4D4A-B576-1C601B7880DA}" destId="{907BF620-CDC1-47BA-85FC-1A4EACCE5AAD}" srcOrd="0" destOrd="0" presId="urn:microsoft.com/office/officeart/2005/8/layout/hierarchy1"/>
    <dgm:cxn modelId="{DAE7A118-CE23-46EC-BAF6-ECD91A3ED7CB}" type="presParOf" srcId="{A2F45454-0C3C-4D4A-B576-1C601B7880DA}" destId="{61491E32-067D-4013-8620-FEFE768BBEB6}" srcOrd="1" destOrd="0" presId="urn:microsoft.com/office/officeart/2005/8/layout/hierarchy1"/>
    <dgm:cxn modelId="{1AA9C255-C91D-4F37-A939-EEEF22ABA856}" type="presParOf" srcId="{C13A6022-5914-47EB-AE84-BA58B032C7FF}" destId="{426557EA-F47E-4439-8EBD-1B8EB33DB860}" srcOrd="1" destOrd="0" presId="urn:microsoft.com/office/officeart/2005/8/layout/hierarchy1"/>
    <dgm:cxn modelId="{35CAB259-60EC-4A6B-837F-259B5E9301C5}" type="presParOf" srcId="{426557EA-F47E-4439-8EBD-1B8EB33DB860}" destId="{631A6FDA-FA02-46BB-BDB5-F0376F1DDD2C}" srcOrd="0" destOrd="0" presId="urn:microsoft.com/office/officeart/2005/8/layout/hierarchy1"/>
    <dgm:cxn modelId="{9D84BB0B-D44C-4FBF-83BD-7A8CC0B78D09}" type="presParOf" srcId="{426557EA-F47E-4439-8EBD-1B8EB33DB860}" destId="{0E547C1F-F9A1-4E81-B1A8-6BE0E1A888EF}" srcOrd="1" destOrd="0" presId="urn:microsoft.com/office/officeart/2005/8/layout/hierarchy1"/>
    <dgm:cxn modelId="{63B4D33D-E807-4BA1-8735-929442A9AC35}" type="presParOf" srcId="{0E547C1F-F9A1-4E81-B1A8-6BE0E1A888EF}" destId="{6F4B596E-E8C1-4E59-B457-20240BD233A1}" srcOrd="0" destOrd="0" presId="urn:microsoft.com/office/officeart/2005/8/layout/hierarchy1"/>
    <dgm:cxn modelId="{8198AC4D-384B-4050-8F81-C022070B13D8}" type="presParOf" srcId="{6F4B596E-E8C1-4E59-B457-20240BD233A1}" destId="{5F58D53E-EBB8-41D3-9EDB-7A5E16E146CB}" srcOrd="0" destOrd="0" presId="urn:microsoft.com/office/officeart/2005/8/layout/hierarchy1"/>
    <dgm:cxn modelId="{C729080C-1257-47FD-ACEE-8BEDB9B3F1A3}" type="presParOf" srcId="{6F4B596E-E8C1-4E59-B457-20240BD233A1}" destId="{C85ACC09-37B5-49FE-8D86-9DE1F960757D}" srcOrd="1" destOrd="0" presId="urn:microsoft.com/office/officeart/2005/8/layout/hierarchy1"/>
    <dgm:cxn modelId="{B254BA7B-F199-4294-BC21-31B4DF11BA9E}" type="presParOf" srcId="{0E547C1F-F9A1-4E81-B1A8-6BE0E1A888EF}" destId="{947046FE-6B3E-41C2-BF98-BCA7AD8DD139}" srcOrd="1" destOrd="0" presId="urn:microsoft.com/office/officeart/2005/8/layout/hierarchy1"/>
    <dgm:cxn modelId="{97D238F2-D4B4-49F8-BA39-7BC435897288}" type="presParOf" srcId="{947046FE-6B3E-41C2-BF98-BCA7AD8DD139}" destId="{880534CD-7067-4E91-A75D-EF723476B550}" srcOrd="0" destOrd="0" presId="urn:microsoft.com/office/officeart/2005/8/layout/hierarchy1"/>
    <dgm:cxn modelId="{2FBEBE7F-8CD0-470D-B80E-F7B4CD8A8CD8}" type="presParOf" srcId="{947046FE-6B3E-41C2-BF98-BCA7AD8DD139}" destId="{E667C4BE-E185-46DE-B9C1-BDFD6621556C}" srcOrd="1" destOrd="0" presId="urn:microsoft.com/office/officeart/2005/8/layout/hierarchy1"/>
    <dgm:cxn modelId="{B8DF8BD7-466E-4AC2-A638-F329E6CB7E60}" type="presParOf" srcId="{E667C4BE-E185-46DE-B9C1-BDFD6621556C}" destId="{B0733289-D54B-476E-8843-53223A97FB78}" srcOrd="0" destOrd="0" presId="urn:microsoft.com/office/officeart/2005/8/layout/hierarchy1"/>
    <dgm:cxn modelId="{8425491C-BF42-4745-A685-E22FD5717D59}" type="presParOf" srcId="{B0733289-D54B-476E-8843-53223A97FB78}" destId="{221E0996-8C68-4790-B783-BA64FDB7F3B2}" srcOrd="0" destOrd="0" presId="urn:microsoft.com/office/officeart/2005/8/layout/hierarchy1"/>
    <dgm:cxn modelId="{9D8AA7BB-6E01-4B17-8011-2ADEDA004A24}" type="presParOf" srcId="{B0733289-D54B-476E-8843-53223A97FB78}" destId="{F55E50A9-B24D-4E3C-9168-C910AA280F54}" srcOrd="1" destOrd="0" presId="urn:microsoft.com/office/officeart/2005/8/layout/hierarchy1"/>
    <dgm:cxn modelId="{3B994852-EE08-4F8E-B46B-8D0D3344BCC8}" type="presParOf" srcId="{E667C4BE-E185-46DE-B9C1-BDFD6621556C}" destId="{12D26D87-2913-4737-BC70-F4B99F6272EC}" srcOrd="1" destOrd="0" presId="urn:microsoft.com/office/officeart/2005/8/layout/hierarchy1"/>
    <dgm:cxn modelId="{AA355F40-3264-4587-A566-3E18F2697B82}" type="presParOf" srcId="{426557EA-F47E-4439-8EBD-1B8EB33DB860}" destId="{6C7A83D3-91C7-4E1B-92CA-9980C6EC1549}" srcOrd="2" destOrd="0" presId="urn:microsoft.com/office/officeart/2005/8/layout/hierarchy1"/>
    <dgm:cxn modelId="{7FFCBD94-FC43-4563-88A7-A576F41D5CB6}" type="presParOf" srcId="{426557EA-F47E-4439-8EBD-1B8EB33DB860}" destId="{C7E207D2-DD14-42BD-8A25-FC1D07594E4F}" srcOrd="3" destOrd="0" presId="urn:microsoft.com/office/officeart/2005/8/layout/hierarchy1"/>
    <dgm:cxn modelId="{9C2066F5-35DC-49DC-893B-807FB4725C2D}" type="presParOf" srcId="{C7E207D2-DD14-42BD-8A25-FC1D07594E4F}" destId="{CBA4799F-84FC-4444-A610-C4CA24FE5B11}" srcOrd="0" destOrd="0" presId="urn:microsoft.com/office/officeart/2005/8/layout/hierarchy1"/>
    <dgm:cxn modelId="{F0DF0759-DC1A-4563-B8C9-D06A85FEE56F}" type="presParOf" srcId="{CBA4799F-84FC-4444-A610-C4CA24FE5B11}" destId="{2F32F590-9045-4F03-9305-6DCF65F3A960}" srcOrd="0" destOrd="0" presId="urn:microsoft.com/office/officeart/2005/8/layout/hierarchy1"/>
    <dgm:cxn modelId="{05015445-EAA0-4B48-9906-75703327062D}" type="presParOf" srcId="{CBA4799F-84FC-4444-A610-C4CA24FE5B11}" destId="{1788FB70-D637-4036-898D-4993407C3D10}" srcOrd="1" destOrd="0" presId="urn:microsoft.com/office/officeart/2005/8/layout/hierarchy1"/>
    <dgm:cxn modelId="{CC775D3C-5131-463B-983F-60D4F2F0D4C3}" type="presParOf" srcId="{C7E207D2-DD14-42BD-8A25-FC1D07594E4F}" destId="{22E93B0B-9DDA-4D2E-8397-F6D5ED7D7CD1}" srcOrd="1" destOrd="0" presId="urn:microsoft.com/office/officeart/2005/8/layout/hierarchy1"/>
    <dgm:cxn modelId="{723D137F-1AFB-47B2-AE2C-1C0CCAAA2D64}" type="presParOf" srcId="{22E93B0B-9DDA-4D2E-8397-F6D5ED7D7CD1}" destId="{BE546B5B-6D56-4261-86D4-22E0B5C7D3E0}" srcOrd="0" destOrd="0" presId="urn:microsoft.com/office/officeart/2005/8/layout/hierarchy1"/>
    <dgm:cxn modelId="{98EDDC9B-DE8D-4472-BE32-8D4809351C97}" type="presParOf" srcId="{22E93B0B-9DDA-4D2E-8397-F6D5ED7D7CD1}" destId="{687B6E97-0423-43A2-B672-A9B5E1F9FF59}" srcOrd="1" destOrd="0" presId="urn:microsoft.com/office/officeart/2005/8/layout/hierarchy1"/>
    <dgm:cxn modelId="{EE1A5A29-20DF-48D7-86AB-CD37842688D3}" type="presParOf" srcId="{687B6E97-0423-43A2-B672-A9B5E1F9FF59}" destId="{78F096DD-08C4-49E0-9721-BD53A3D36FC4}" srcOrd="0" destOrd="0" presId="urn:microsoft.com/office/officeart/2005/8/layout/hierarchy1"/>
    <dgm:cxn modelId="{79F1EB44-42E2-4406-9011-B2078C254BC7}" type="presParOf" srcId="{78F096DD-08C4-49E0-9721-BD53A3D36FC4}" destId="{AE445D4A-BB13-4995-A4EB-AD9D533CBC1A}" srcOrd="0" destOrd="0" presId="urn:microsoft.com/office/officeart/2005/8/layout/hierarchy1"/>
    <dgm:cxn modelId="{4A12B715-BC11-4C61-829A-CF8B1E8033DA}" type="presParOf" srcId="{78F096DD-08C4-49E0-9721-BD53A3D36FC4}" destId="{629E202E-19D7-44F6-B92D-E7CB662AE8E7}" srcOrd="1" destOrd="0" presId="urn:microsoft.com/office/officeart/2005/8/layout/hierarchy1"/>
    <dgm:cxn modelId="{1E1A82EF-6982-4541-82AB-0CC8221AF982}" type="presParOf" srcId="{687B6E97-0423-43A2-B672-A9B5E1F9FF59}" destId="{AAAE28A7-C513-4397-AB9A-BB52FDBA5B5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D55441-0CFC-4885-A389-661F817C2A3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L"/>
        </a:p>
      </dgm:t>
    </dgm:pt>
    <dgm:pt modelId="{A638F2F9-FE86-4D9D-98A1-1704BDFF2E83}">
      <dgm:prSet phldrT="[Text]"/>
      <dgm:spPr/>
      <dgm:t>
        <a:bodyPr/>
        <a:lstStyle/>
        <a:p>
          <a:r>
            <a:rPr lang="he-IL"/>
            <a:t>אוכל מתוך פסולת ביד מיד:</a:t>
          </a:r>
          <a:endParaRPr lang="en-IL"/>
        </a:p>
      </dgm:t>
    </dgm:pt>
    <dgm:pt modelId="{28890C1C-595F-4229-8C02-D5EDA00C1511}" type="parTrans" cxnId="{3FFD44D8-4471-4436-B9B5-0D8CE46D3838}">
      <dgm:prSet/>
      <dgm:spPr/>
      <dgm:t>
        <a:bodyPr/>
        <a:lstStyle/>
        <a:p>
          <a:endParaRPr lang="en-IL"/>
        </a:p>
      </dgm:t>
    </dgm:pt>
    <dgm:pt modelId="{B71BC36A-16BF-4856-8C27-770D15A853C8}" type="sibTrans" cxnId="{3FFD44D8-4471-4436-B9B5-0D8CE46D3838}">
      <dgm:prSet/>
      <dgm:spPr/>
      <dgm:t>
        <a:bodyPr/>
        <a:lstStyle/>
        <a:p>
          <a:endParaRPr lang="en-IL"/>
        </a:p>
      </dgm:t>
    </dgm:pt>
    <dgm:pt modelId="{E58CD7CB-F22E-4ACD-8899-C1F3BC69FC8E}">
      <dgm:prSet phldrT="[Text]"/>
      <dgm:spPr/>
      <dgm:t>
        <a:bodyPr/>
        <a:lstStyle/>
        <a:p>
          <a:r>
            <a:rPr lang="he-IL" dirty="0"/>
            <a:t>שינוי גמור- תוספות רי"ד </a:t>
          </a:r>
          <a:endParaRPr lang="en-IL" dirty="0"/>
        </a:p>
      </dgm:t>
    </dgm:pt>
    <dgm:pt modelId="{F49D17FA-8014-4A7C-B1FD-CD68DA8096CC}" type="parTrans" cxnId="{ADF1286E-31B4-4BE3-B472-1F691D7B9DDB}">
      <dgm:prSet/>
      <dgm:spPr/>
      <dgm:t>
        <a:bodyPr/>
        <a:lstStyle/>
        <a:p>
          <a:endParaRPr lang="en-IL"/>
        </a:p>
      </dgm:t>
    </dgm:pt>
    <dgm:pt modelId="{452ADB84-E5F5-4D2A-A870-1BA7695E6E2F}" type="sibTrans" cxnId="{ADF1286E-31B4-4BE3-B472-1F691D7B9DDB}">
      <dgm:prSet/>
      <dgm:spPr/>
      <dgm:t>
        <a:bodyPr/>
        <a:lstStyle/>
        <a:p>
          <a:endParaRPr lang="en-IL"/>
        </a:p>
      </dgm:t>
    </dgm:pt>
    <dgm:pt modelId="{21629701-9B16-435E-AC0E-E68FC05E355A}">
      <dgm:prSet phldrT="[Text]"/>
      <dgm:spPr/>
      <dgm:t>
        <a:bodyPr/>
        <a:lstStyle/>
        <a:p>
          <a:r>
            <a:rPr lang="he-IL" dirty="0"/>
            <a:t>נ"מ- שינוי במקצת כמו ביד, או אוכל מתוך פסול לחוד מוריד דרגה לדרבנן, והכל ביחד לשינוי גמור שמותר</a:t>
          </a:r>
          <a:endParaRPr lang="en-IL" dirty="0"/>
        </a:p>
      </dgm:t>
    </dgm:pt>
    <dgm:pt modelId="{420AABCB-BF66-4996-8B61-C66B19D6493E}" type="parTrans" cxnId="{E0C2C186-A8C2-466C-87EC-E165A4670F92}">
      <dgm:prSet/>
      <dgm:spPr/>
      <dgm:t>
        <a:bodyPr/>
        <a:lstStyle/>
        <a:p>
          <a:endParaRPr lang="en-IL"/>
        </a:p>
      </dgm:t>
    </dgm:pt>
    <dgm:pt modelId="{B5BC0E39-807B-4253-AE20-D285138950A3}" type="sibTrans" cxnId="{E0C2C186-A8C2-466C-87EC-E165A4670F92}">
      <dgm:prSet/>
      <dgm:spPr/>
      <dgm:t>
        <a:bodyPr/>
        <a:lstStyle/>
        <a:p>
          <a:endParaRPr lang="en-IL"/>
        </a:p>
      </dgm:t>
    </dgm:pt>
    <dgm:pt modelId="{A4C6C9E6-95D6-4842-8065-E045B05966A7}">
      <dgm:prSet phldrT="[Text]"/>
      <dgm:spPr/>
      <dgm:t>
        <a:bodyPr/>
        <a:lstStyle/>
        <a:p>
          <a:r>
            <a:rPr lang="he-IL" dirty="0"/>
            <a:t>לאו דרך בורר – רש"י &amp; תוספות </a:t>
          </a:r>
          <a:endParaRPr lang="en-IL" dirty="0"/>
        </a:p>
      </dgm:t>
    </dgm:pt>
    <dgm:pt modelId="{294C2A1E-3DFA-495D-80B4-569F326D0966}" type="parTrans" cxnId="{ACA6CC1B-EF98-4FAA-8BA4-038A1EB1BF99}">
      <dgm:prSet/>
      <dgm:spPr/>
      <dgm:t>
        <a:bodyPr/>
        <a:lstStyle/>
        <a:p>
          <a:endParaRPr lang="en-IL"/>
        </a:p>
      </dgm:t>
    </dgm:pt>
    <dgm:pt modelId="{7B4EBFB0-4AB9-48D1-965A-4C7BD914913B}" type="sibTrans" cxnId="{ACA6CC1B-EF98-4FAA-8BA4-038A1EB1BF99}">
      <dgm:prSet/>
      <dgm:spPr/>
      <dgm:t>
        <a:bodyPr/>
        <a:lstStyle/>
        <a:p>
          <a:endParaRPr lang="en-IL"/>
        </a:p>
      </dgm:t>
    </dgm:pt>
    <dgm:pt modelId="{52F21FF7-CC29-4EA1-8DA9-AA79E5A0FD59}">
      <dgm:prSet phldrT="[Text]"/>
      <dgm:spPr/>
      <dgm:t>
        <a:bodyPr/>
        <a:lstStyle/>
        <a:p>
          <a:r>
            <a:rPr lang="he-IL" dirty="0"/>
            <a:t>נ"מ- אם יש רוב פסולת, אוכל מתוך פסולת הוי דרך בורר </a:t>
          </a:r>
          <a:endParaRPr lang="en-IL" dirty="0"/>
        </a:p>
      </dgm:t>
    </dgm:pt>
    <dgm:pt modelId="{70E44679-5931-45AC-AFF7-B94516204BFC}" type="parTrans" cxnId="{74FCE067-A1EB-417B-B561-4219D846F019}">
      <dgm:prSet/>
      <dgm:spPr/>
      <dgm:t>
        <a:bodyPr/>
        <a:lstStyle/>
        <a:p>
          <a:endParaRPr lang="en-IL"/>
        </a:p>
      </dgm:t>
    </dgm:pt>
    <dgm:pt modelId="{B0D08A92-08B6-449A-A878-C190B0663405}" type="sibTrans" cxnId="{74FCE067-A1EB-417B-B561-4219D846F019}">
      <dgm:prSet/>
      <dgm:spPr/>
      <dgm:t>
        <a:bodyPr/>
        <a:lstStyle/>
        <a:p>
          <a:endParaRPr lang="en-IL"/>
        </a:p>
      </dgm:t>
    </dgm:pt>
    <dgm:pt modelId="{DC85263A-0F53-4F87-BF96-816D1FF5025F}">
      <dgm:prSet phldrT="[Text]"/>
      <dgm:spPr/>
      <dgm:t>
        <a:bodyPr/>
        <a:lstStyle/>
        <a:p>
          <a:r>
            <a:rPr lang="he-IL" dirty="0"/>
            <a:t>דרך אכילה- ר"ח רמב"ן רשב"א</a:t>
          </a:r>
          <a:endParaRPr lang="en-IL" dirty="0"/>
        </a:p>
      </dgm:t>
    </dgm:pt>
    <dgm:pt modelId="{9DBDF379-EEC4-4F7A-83A5-680FA42EED27}" type="parTrans" cxnId="{FF7F87A5-1155-4DC9-A251-2F86157A9CB8}">
      <dgm:prSet/>
      <dgm:spPr/>
      <dgm:t>
        <a:bodyPr/>
        <a:lstStyle/>
        <a:p>
          <a:endParaRPr lang="en-IL"/>
        </a:p>
      </dgm:t>
    </dgm:pt>
    <dgm:pt modelId="{7CBFCCD7-22C2-4D3A-A405-E587D39235EF}" type="sibTrans" cxnId="{FF7F87A5-1155-4DC9-A251-2F86157A9CB8}">
      <dgm:prSet/>
      <dgm:spPr/>
      <dgm:t>
        <a:bodyPr/>
        <a:lstStyle/>
        <a:p>
          <a:endParaRPr lang="en-IL"/>
        </a:p>
      </dgm:t>
    </dgm:pt>
    <dgm:pt modelId="{3235142A-7222-4206-937A-D9AC58E7BEF4}">
      <dgm:prSet phldrT="[Text]"/>
      <dgm:spPr/>
      <dgm:t>
        <a:bodyPr/>
        <a:lstStyle/>
        <a:p>
          <a:r>
            <a:rPr lang="he-IL" dirty="0"/>
            <a:t>נ"מ- דרך אכילה מתיר אולי גם במקרים אחרים כמו טוחן ודש. (שו"ת רשב"א)</a:t>
          </a:r>
          <a:endParaRPr lang="en-IL" dirty="0"/>
        </a:p>
      </dgm:t>
    </dgm:pt>
    <dgm:pt modelId="{7D93C758-C6AF-4A9B-B166-40EDC0135251}" type="parTrans" cxnId="{0F02D685-4DAF-45D6-938A-5ED02DF80B22}">
      <dgm:prSet/>
      <dgm:spPr/>
      <dgm:t>
        <a:bodyPr/>
        <a:lstStyle/>
        <a:p>
          <a:endParaRPr lang="en-IL"/>
        </a:p>
      </dgm:t>
    </dgm:pt>
    <dgm:pt modelId="{D1366BA2-6900-425D-A2EB-330048275ACE}" type="sibTrans" cxnId="{0F02D685-4DAF-45D6-938A-5ED02DF80B22}">
      <dgm:prSet/>
      <dgm:spPr/>
      <dgm:t>
        <a:bodyPr/>
        <a:lstStyle/>
        <a:p>
          <a:endParaRPr lang="en-IL"/>
        </a:p>
      </dgm:t>
    </dgm:pt>
    <dgm:pt modelId="{DDB59617-4010-436B-AC0F-37A39F5BC0D4}">
      <dgm:prSet phldrT="[Text]"/>
      <dgm:spPr/>
      <dgm:t>
        <a:bodyPr/>
        <a:lstStyle/>
        <a:p>
          <a:r>
            <a:rPr lang="he-IL" dirty="0"/>
            <a:t>נ"מ- לעולם מעדיפים אוכל מתוך פסולת</a:t>
          </a:r>
          <a:endParaRPr lang="en-IL" dirty="0"/>
        </a:p>
      </dgm:t>
    </dgm:pt>
    <dgm:pt modelId="{9B86AC7B-5A9C-4ECC-897D-2F97E98B0898}" type="parTrans" cxnId="{E2989231-C324-4361-89FC-837BAF3BD72D}">
      <dgm:prSet/>
      <dgm:spPr/>
      <dgm:t>
        <a:bodyPr/>
        <a:lstStyle/>
        <a:p>
          <a:endParaRPr lang="en-IL"/>
        </a:p>
      </dgm:t>
    </dgm:pt>
    <dgm:pt modelId="{6ECB80E7-56A0-4FCE-9752-713DE78A9070}" type="sibTrans" cxnId="{E2989231-C324-4361-89FC-837BAF3BD72D}">
      <dgm:prSet/>
      <dgm:spPr/>
      <dgm:t>
        <a:bodyPr/>
        <a:lstStyle/>
        <a:p>
          <a:endParaRPr lang="en-IL"/>
        </a:p>
      </dgm:t>
    </dgm:pt>
    <dgm:pt modelId="{2B340518-65D0-4076-8168-4641615E6D86}">
      <dgm:prSet phldrT="[Text]"/>
      <dgm:spPr/>
      <dgm:t>
        <a:bodyPr/>
        <a:lstStyle/>
        <a:p>
          <a:r>
            <a:rPr lang="he-IL" dirty="0"/>
            <a:t>נ"מ- אולי הצורך להיות קרוב לאכילה היא הכי חשוב, ובלעדיו אסור ישר מדאורייתא </a:t>
          </a:r>
          <a:endParaRPr lang="en-IL" dirty="0"/>
        </a:p>
      </dgm:t>
    </dgm:pt>
    <dgm:pt modelId="{67CBFFFD-76D8-48AE-BEAD-405F0EEF7681}" type="parTrans" cxnId="{2EFA7C7F-549D-4F1E-977E-3F57EFEBD50D}">
      <dgm:prSet/>
      <dgm:spPr/>
      <dgm:t>
        <a:bodyPr/>
        <a:lstStyle/>
        <a:p>
          <a:endParaRPr lang="en-IL"/>
        </a:p>
      </dgm:t>
    </dgm:pt>
    <dgm:pt modelId="{CC8A094F-81B3-4D9E-8104-FE0A33A7B4A4}" type="sibTrans" cxnId="{2EFA7C7F-549D-4F1E-977E-3F57EFEBD50D}">
      <dgm:prSet/>
      <dgm:spPr/>
      <dgm:t>
        <a:bodyPr/>
        <a:lstStyle/>
        <a:p>
          <a:endParaRPr lang="en-IL"/>
        </a:p>
      </dgm:t>
    </dgm:pt>
    <dgm:pt modelId="{44046567-9790-4E4E-BB72-EC31758096F4}" type="pres">
      <dgm:prSet presAssocID="{6AD55441-0CFC-4885-A389-661F817C2A3B}" presName="hierChild1" presStyleCnt="0">
        <dgm:presLayoutVars>
          <dgm:chPref val="1"/>
          <dgm:dir val="rev"/>
          <dgm:animOne val="branch"/>
          <dgm:animLvl val="lvl"/>
          <dgm:resizeHandles/>
        </dgm:presLayoutVars>
      </dgm:prSet>
      <dgm:spPr/>
    </dgm:pt>
    <dgm:pt modelId="{02143501-A619-4E10-91CA-6E8429CDE2CB}" type="pres">
      <dgm:prSet presAssocID="{A638F2F9-FE86-4D9D-98A1-1704BDFF2E83}" presName="hierRoot1" presStyleCnt="0"/>
      <dgm:spPr/>
    </dgm:pt>
    <dgm:pt modelId="{E15A2EE9-1ADF-4355-ADD1-CA9D6A0AD4AA}" type="pres">
      <dgm:prSet presAssocID="{A638F2F9-FE86-4D9D-98A1-1704BDFF2E83}" presName="composite" presStyleCnt="0"/>
      <dgm:spPr/>
    </dgm:pt>
    <dgm:pt modelId="{3363A0D2-19EF-47ED-9776-ECBEE5B90063}" type="pres">
      <dgm:prSet presAssocID="{A638F2F9-FE86-4D9D-98A1-1704BDFF2E83}" presName="background" presStyleLbl="node0" presStyleIdx="0" presStyleCnt="1"/>
      <dgm:spPr/>
    </dgm:pt>
    <dgm:pt modelId="{482D0ECD-E9F5-442F-81D7-6FF6FA854AD9}" type="pres">
      <dgm:prSet presAssocID="{A638F2F9-FE86-4D9D-98A1-1704BDFF2E83}" presName="text" presStyleLbl="fgAcc0" presStyleIdx="0" presStyleCnt="1">
        <dgm:presLayoutVars>
          <dgm:chPref val="3"/>
        </dgm:presLayoutVars>
      </dgm:prSet>
      <dgm:spPr/>
    </dgm:pt>
    <dgm:pt modelId="{8A59849F-CB49-4E2C-BCDF-BA14A57893CE}" type="pres">
      <dgm:prSet presAssocID="{A638F2F9-FE86-4D9D-98A1-1704BDFF2E83}" presName="hierChild2" presStyleCnt="0"/>
      <dgm:spPr/>
    </dgm:pt>
    <dgm:pt modelId="{C3301AA6-33B7-4F40-9051-861139E88396}" type="pres">
      <dgm:prSet presAssocID="{F49D17FA-8014-4A7C-B1FD-CD68DA8096CC}" presName="Name10" presStyleLbl="parChTrans1D2" presStyleIdx="0" presStyleCnt="3"/>
      <dgm:spPr/>
    </dgm:pt>
    <dgm:pt modelId="{E0A08BC4-9E84-4110-A264-DA01E67760B0}" type="pres">
      <dgm:prSet presAssocID="{E58CD7CB-F22E-4ACD-8899-C1F3BC69FC8E}" presName="hierRoot2" presStyleCnt="0"/>
      <dgm:spPr/>
    </dgm:pt>
    <dgm:pt modelId="{4B453CE3-3A76-4E03-A987-71D454125694}" type="pres">
      <dgm:prSet presAssocID="{E58CD7CB-F22E-4ACD-8899-C1F3BC69FC8E}" presName="composite2" presStyleCnt="0"/>
      <dgm:spPr/>
    </dgm:pt>
    <dgm:pt modelId="{8844782F-6036-40A1-8FFD-DC45FE180BEA}" type="pres">
      <dgm:prSet presAssocID="{E58CD7CB-F22E-4ACD-8899-C1F3BC69FC8E}" presName="background2" presStyleLbl="node2" presStyleIdx="0" presStyleCnt="3"/>
      <dgm:spPr/>
    </dgm:pt>
    <dgm:pt modelId="{58A6926D-BCD5-4308-82DF-2F7BFFF73093}" type="pres">
      <dgm:prSet presAssocID="{E58CD7CB-F22E-4ACD-8899-C1F3BC69FC8E}" presName="text2" presStyleLbl="fgAcc2" presStyleIdx="0" presStyleCnt="3">
        <dgm:presLayoutVars>
          <dgm:chPref val="3"/>
        </dgm:presLayoutVars>
      </dgm:prSet>
      <dgm:spPr/>
    </dgm:pt>
    <dgm:pt modelId="{AD3C4E56-F240-48D7-95D7-C9BF2D285FD1}" type="pres">
      <dgm:prSet presAssocID="{E58CD7CB-F22E-4ACD-8899-C1F3BC69FC8E}" presName="hierChild3" presStyleCnt="0"/>
      <dgm:spPr/>
    </dgm:pt>
    <dgm:pt modelId="{9D4E62F5-CCC8-4182-A9DA-D1B644AA2511}" type="pres">
      <dgm:prSet presAssocID="{420AABCB-BF66-4996-8B61-C66B19D6493E}" presName="Name17" presStyleLbl="parChTrans1D3" presStyleIdx="0" presStyleCnt="5"/>
      <dgm:spPr/>
    </dgm:pt>
    <dgm:pt modelId="{3422F904-881B-4931-A937-F18B1ACD1281}" type="pres">
      <dgm:prSet presAssocID="{21629701-9B16-435E-AC0E-E68FC05E355A}" presName="hierRoot3" presStyleCnt="0"/>
      <dgm:spPr/>
    </dgm:pt>
    <dgm:pt modelId="{DDA3B5E4-F51B-4670-98E9-08236D632DAF}" type="pres">
      <dgm:prSet presAssocID="{21629701-9B16-435E-AC0E-E68FC05E355A}" presName="composite3" presStyleCnt="0"/>
      <dgm:spPr/>
    </dgm:pt>
    <dgm:pt modelId="{A83B5726-3503-4B8C-9807-1C3558325823}" type="pres">
      <dgm:prSet presAssocID="{21629701-9B16-435E-AC0E-E68FC05E355A}" presName="background3" presStyleLbl="node3" presStyleIdx="0" presStyleCnt="5"/>
      <dgm:spPr/>
    </dgm:pt>
    <dgm:pt modelId="{CC1C985B-D5E6-4002-837E-79DCBE19AB07}" type="pres">
      <dgm:prSet presAssocID="{21629701-9B16-435E-AC0E-E68FC05E355A}" presName="text3" presStyleLbl="fgAcc3" presStyleIdx="0" presStyleCnt="5">
        <dgm:presLayoutVars>
          <dgm:chPref val="3"/>
        </dgm:presLayoutVars>
      </dgm:prSet>
      <dgm:spPr/>
    </dgm:pt>
    <dgm:pt modelId="{68B6A29F-25C8-4D21-951D-6166BAA9C081}" type="pres">
      <dgm:prSet presAssocID="{21629701-9B16-435E-AC0E-E68FC05E355A}" presName="hierChild4" presStyleCnt="0"/>
      <dgm:spPr/>
    </dgm:pt>
    <dgm:pt modelId="{BF55A2E0-2D01-4A06-B72E-355363183EF2}" type="pres">
      <dgm:prSet presAssocID="{294C2A1E-3DFA-495D-80B4-569F326D0966}" presName="Name10" presStyleLbl="parChTrans1D2" presStyleIdx="1" presStyleCnt="3"/>
      <dgm:spPr/>
    </dgm:pt>
    <dgm:pt modelId="{2C5D2E39-5D4F-42EA-B9DE-B216937B2C26}" type="pres">
      <dgm:prSet presAssocID="{A4C6C9E6-95D6-4842-8065-E045B05966A7}" presName="hierRoot2" presStyleCnt="0"/>
      <dgm:spPr/>
    </dgm:pt>
    <dgm:pt modelId="{E2E891DB-3F6A-4760-B57C-235A6854319D}" type="pres">
      <dgm:prSet presAssocID="{A4C6C9E6-95D6-4842-8065-E045B05966A7}" presName="composite2" presStyleCnt="0"/>
      <dgm:spPr/>
    </dgm:pt>
    <dgm:pt modelId="{E728B208-51C2-4D41-9D7D-87B623545806}" type="pres">
      <dgm:prSet presAssocID="{A4C6C9E6-95D6-4842-8065-E045B05966A7}" presName="background2" presStyleLbl="node2" presStyleIdx="1" presStyleCnt="3"/>
      <dgm:spPr/>
    </dgm:pt>
    <dgm:pt modelId="{71CEB06E-2B4B-450B-A79F-D004F5D1D280}" type="pres">
      <dgm:prSet presAssocID="{A4C6C9E6-95D6-4842-8065-E045B05966A7}" presName="text2" presStyleLbl="fgAcc2" presStyleIdx="1" presStyleCnt="3">
        <dgm:presLayoutVars>
          <dgm:chPref val="3"/>
        </dgm:presLayoutVars>
      </dgm:prSet>
      <dgm:spPr/>
    </dgm:pt>
    <dgm:pt modelId="{E3B15687-D218-466B-B399-325DBD8B1002}" type="pres">
      <dgm:prSet presAssocID="{A4C6C9E6-95D6-4842-8065-E045B05966A7}" presName="hierChild3" presStyleCnt="0"/>
      <dgm:spPr/>
    </dgm:pt>
    <dgm:pt modelId="{54BEDB46-C8B4-40A7-B0EB-2D208F9443BA}" type="pres">
      <dgm:prSet presAssocID="{70E44679-5931-45AC-AFF7-B94516204BFC}" presName="Name17" presStyleLbl="parChTrans1D3" presStyleIdx="1" presStyleCnt="5"/>
      <dgm:spPr/>
    </dgm:pt>
    <dgm:pt modelId="{D24CF8C0-31FE-4FCE-B627-CAF3C636A662}" type="pres">
      <dgm:prSet presAssocID="{52F21FF7-CC29-4EA1-8DA9-AA79E5A0FD59}" presName="hierRoot3" presStyleCnt="0"/>
      <dgm:spPr/>
    </dgm:pt>
    <dgm:pt modelId="{6CA7AA40-B84F-466F-B952-2A91389985EE}" type="pres">
      <dgm:prSet presAssocID="{52F21FF7-CC29-4EA1-8DA9-AA79E5A0FD59}" presName="composite3" presStyleCnt="0"/>
      <dgm:spPr/>
    </dgm:pt>
    <dgm:pt modelId="{D55B1AFC-C080-4A91-8E59-A4ECC71A295E}" type="pres">
      <dgm:prSet presAssocID="{52F21FF7-CC29-4EA1-8DA9-AA79E5A0FD59}" presName="background3" presStyleLbl="node3" presStyleIdx="1" presStyleCnt="5"/>
      <dgm:spPr/>
    </dgm:pt>
    <dgm:pt modelId="{E49BA932-EE89-441A-94EC-012DAC563443}" type="pres">
      <dgm:prSet presAssocID="{52F21FF7-CC29-4EA1-8DA9-AA79E5A0FD59}" presName="text3" presStyleLbl="fgAcc3" presStyleIdx="1" presStyleCnt="5">
        <dgm:presLayoutVars>
          <dgm:chPref val="3"/>
        </dgm:presLayoutVars>
      </dgm:prSet>
      <dgm:spPr/>
    </dgm:pt>
    <dgm:pt modelId="{57265206-A420-42B7-ABC3-898BE881DECD}" type="pres">
      <dgm:prSet presAssocID="{52F21FF7-CC29-4EA1-8DA9-AA79E5A0FD59}" presName="hierChild4" presStyleCnt="0"/>
      <dgm:spPr/>
    </dgm:pt>
    <dgm:pt modelId="{98CBA8DA-4BBF-4238-A838-95342B1DD175}" type="pres">
      <dgm:prSet presAssocID="{9DBDF379-EEC4-4F7A-83A5-680FA42EED27}" presName="Name10" presStyleLbl="parChTrans1D2" presStyleIdx="2" presStyleCnt="3"/>
      <dgm:spPr/>
    </dgm:pt>
    <dgm:pt modelId="{6FCD7CC3-5368-4A47-8816-CC4F68C5E53F}" type="pres">
      <dgm:prSet presAssocID="{DC85263A-0F53-4F87-BF96-816D1FF5025F}" presName="hierRoot2" presStyleCnt="0"/>
      <dgm:spPr/>
    </dgm:pt>
    <dgm:pt modelId="{A2CCCB11-BA2E-46FF-9EA3-F1233C9F30F1}" type="pres">
      <dgm:prSet presAssocID="{DC85263A-0F53-4F87-BF96-816D1FF5025F}" presName="composite2" presStyleCnt="0"/>
      <dgm:spPr/>
    </dgm:pt>
    <dgm:pt modelId="{682BD99E-E6AA-4E18-B63C-62D312377BF9}" type="pres">
      <dgm:prSet presAssocID="{DC85263A-0F53-4F87-BF96-816D1FF5025F}" presName="background2" presStyleLbl="node2" presStyleIdx="2" presStyleCnt="3"/>
      <dgm:spPr/>
    </dgm:pt>
    <dgm:pt modelId="{C74233AC-66C0-41A0-9F69-D620725A8736}" type="pres">
      <dgm:prSet presAssocID="{DC85263A-0F53-4F87-BF96-816D1FF5025F}" presName="text2" presStyleLbl="fgAcc2" presStyleIdx="2" presStyleCnt="3">
        <dgm:presLayoutVars>
          <dgm:chPref val="3"/>
        </dgm:presLayoutVars>
      </dgm:prSet>
      <dgm:spPr/>
    </dgm:pt>
    <dgm:pt modelId="{9E59A61F-BC7E-41F2-B7DD-3CE4D67A45B4}" type="pres">
      <dgm:prSet presAssocID="{DC85263A-0F53-4F87-BF96-816D1FF5025F}" presName="hierChild3" presStyleCnt="0"/>
      <dgm:spPr/>
    </dgm:pt>
    <dgm:pt modelId="{00895299-AB9A-4ED0-8EB1-EDD5113A4E9D}" type="pres">
      <dgm:prSet presAssocID="{7D93C758-C6AF-4A9B-B166-40EDC0135251}" presName="Name17" presStyleLbl="parChTrans1D3" presStyleIdx="2" presStyleCnt="5"/>
      <dgm:spPr/>
    </dgm:pt>
    <dgm:pt modelId="{E33545E3-C232-4C26-A785-69365A2676A9}" type="pres">
      <dgm:prSet presAssocID="{3235142A-7222-4206-937A-D9AC58E7BEF4}" presName="hierRoot3" presStyleCnt="0"/>
      <dgm:spPr/>
    </dgm:pt>
    <dgm:pt modelId="{AA4F9D86-040C-4A83-BA2F-249FEB3FCB7B}" type="pres">
      <dgm:prSet presAssocID="{3235142A-7222-4206-937A-D9AC58E7BEF4}" presName="composite3" presStyleCnt="0"/>
      <dgm:spPr/>
    </dgm:pt>
    <dgm:pt modelId="{0D70A12D-B50D-4C4E-82CB-79F83A304292}" type="pres">
      <dgm:prSet presAssocID="{3235142A-7222-4206-937A-D9AC58E7BEF4}" presName="background3" presStyleLbl="node3" presStyleIdx="2" presStyleCnt="5"/>
      <dgm:spPr/>
    </dgm:pt>
    <dgm:pt modelId="{584DFEFD-AAE6-4EC5-B6C8-37365E27C656}" type="pres">
      <dgm:prSet presAssocID="{3235142A-7222-4206-937A-D9AC58E7BEF4}" presName="text3" presStyleLbl="fgAcc3" presStyleIdx="2" presStyleCnt="5">
        <dgm:presLayoutVars>
          <dgm:chPref val="3"/>
        </dgm:presLayoutVars>
      </dgm:prSet>
      <dgm:spPr/>
    </dgm:pt>
    <dgm:pt modelId="{A568CD66-A40B-4417-91D9-6805B7749381}" type="pres">
      <dgm:prSet presAssocID="{3235142A-7222-4206-937A-D9AC58E7BEF4}" presName="hierChild4" presStyleCnt="0"/>
      <dgm:spPr/>
    </dgm:pt>
    <dgm:pt modelId="{629CF3B2-E68B-4517-AC7E-296697574395}" type="pres">
      <dgm:prSet presAssocID="{9B86AC7B-5A9C-4ECC-897D-2F97E98B0898}" presName="Name17" presStyleLbl="parChTrans1D3" presStyleIdx="3" presStyleCnt="5"/>
      <dgm:spPr/>
    </dgm:pt>
    <dgm:pt modelId="{2C5F2F28-685E-4B67-952E-973527566AFC}" type="pres">
      <dgm:prSet presAssocID="{DDB59617-4010-436B-AC0F-37A39F5BC0D4}" presName="hierRoot3" presStyleCnt="0"/>
      <dgm:spPr/>
    </dgm:pt>
    <dgm:pt modelId="{6BEEB0DE-3765-4C36-8537-428DD6AB914C}" type="pres">
      <dgm:prSet presAssocID="{DDB59617-4010-436B-AC0F-37A39F5BC0D4}" presName="composite3" presStyleCnt="0"/>
      <dgm:spPr/>
    </dgm:pt>
    <dgm:pt modelId="{18FF8F48-800C-4EF8-92E9-E76D061471C0}" type="pres">
      <dgm:prSet presAssocID="{DDB59617-4010-436B-AC0F-37A39F5BC0D4}" presName="background3" presStyleLbl="node3" presStyleIdx="3" presStyleCnt="5"/>
      <dgm:spPr/>
    </dgm:pt>
    <dgm:pt modelId="{2DF9B5D3-2AD8-477C-AEFA-C25EBCC3DC8B}" type="pres">
      <dgm:prSet presAssocID="{DDB59617-4010-436B-AC0F-37A39F5BC0D4}" presName="text3" presStyleLbl="fgAcc3" presStyleIdx="3" presStyleCnt="5">
        <dgm:presLayoutVars>
          <dgm:chPref val="3"/>
        </dgm:presLayoutVars>
      </dgm:prSet>
      <dgm:spPr/>
    </dgm:pt>
    <dgm:pt modelId="{5AF9598D-57DB-4FF1-BB57-82EF228E9986}" type="pres">
      <dgm:prSet presAssocID="{DDB59617-4010-436B-AC0F-37A39F5BC0D4}" presName="hierChild4" presStyleCnt="0"/>
      <dgm:spPr/>
    </dgm:pt>
    <dgm:pt modelId="{AFDF65A4-CE63-4CB7-827D-AA4FE44EF6B7}" type="pres">
      <dgm:prSet presAssocID="{67CBFFFD-76D8-48AE-BEAD-405F0EEF7681}" presName="Name17" presStyleLbl="parChTrans1D3" presStyleIdx="4" presStyleCnt="5"/>
      <dgm:spPr/>
    </dgm:pt>
    <dgm:pt modelId="{A70C6889-03DA-4AD4-995D-5152E03B8F56}" type="pres">
      <dgm:prSet presAssocID="{2B340518-65D0-4076-8168-4641615E6D86}" presName="hierRoot3" presStyleCnt="0"/>
      <dgm:spPr/>
    </dgm:pt>
    <dgm:pt modelId="{0F0D4767-3C5B-497D-B8EE-9045164DD42A}" type="pres">
      <dgm:prSet presAssocID="{2B340518-65D0-4076-8168-4641615E6D86}" presName="composite3" presStyleCnt="0"/>
      <dgm:spPr/>
    </dgm:pt>
    <dgm:pt modelId="{5278FEFD-8528-436E-9E6B-AD76841B00F6}" type="pres">
      <dgm:prSet presAssocID="{2B340518-65D0-4076-8168-4641615E6D86}" presName="background3" presStyleLbl="node3" presStyleIdx="4" presStyleCnt="5"/>
      <dgm:spPr/>
    </dgm:pt>
    <dgm:pt modelId="{26B7A940-1548-4D01-95B9-AA853A0FE186}" type="pres">
      <dgm:prSet presAssocID="{2B340518-65D0-4076-8168-4641615E6D86}" presName="text3" presStyleLbl="fgAcc3" presStyleIdx="4" presStyleCnt="5">
        <dgm:presLayoutVars>
          <dgm:chPref val="3"/>
        </dgm:presLayoutVars>
      </dgm:prSet>
      <dgm:spPr/>
    </dgm:pt>
    <dgm:pt modelId="{98AF4B15-4B84-4E94-8FFC-7083CF155F43}" type="pres">
      <dgm:prSet presAssocID="{2B340518-65D0-4076-8168-4641615E6D86}" presName="hierChild4" presStyleCnt="0"/>
      <dgm:spPr/>
    </dgm:pt>
  </dgm:ptLst>
  <dgm:cxnLst>
    <dgm:cxn modelId="{39C13E08-726E-4729-B7ED-6C0C678771E5}" type="presOf" srcId="{9DBDF379-EEC4-4F7A-83A5-680FA42EED27}" destId="{98CBA8DA-4BBF-4238-A838-95342B1DD175}" srcOrd="0" destOrd="0" presId="urn:microsoft.com/office/officeart/2005/8/layout/hierarchy1"/>
    <dgm:cxn modelId="{7FCE8E0E-9A59-44AD-920A-87A044F5999A}" type="presOf" srcId="{70E44679-5931-45AC-AFF7-B94516204BFC}" destId="{54BEDB46-C8B4-40A7-B0EB-2D208F9443BA}" srcOrd="0" destOrd="0" presId="urn:microsoft.com/office/officeart/2005/8/layout/hierarchy1"/>
    <dgm:cxn modelId="{ACA6CC1B-EF98-4FAA-8BA4-038A1EB1BF99}" srcId="{A638F2F9-FE86-4D9D-98A1-1704BDFF2E83}" destId="{A4C6C9E6-95D6-4842-8065-E045B05966A7}" srcOrd="1" destOrd="0" parTransId="{294C2A1E-3DFA-495D-80B4-569F326D0966}" sibTransId="{7B4EBFB0-4AB9-48D1-965A-4C7BD914913B}"/>
    <dgm:cxn modelId="{E2989231-C324-4361-89FC-837BAF3BD72D}" srcId="{DC85263A-0F53-4F87-BF96-816D1FF5025F}" destId="{DDB59617-4010-436B-AC0F-37A39F5BC0D4}" srcOrd="1" destOrd="0" parTransId="{9B86AC7B-5A9C-4ECC-897D-2F97E98B0898}" sibTransId="{6ECB80E7-56A0-4FCE-9752-713DE78A9070}"/>
    <dgm:cxn modelId="{30E60A33-5663-4088-BF43-7C1960A9832F}" type="presOf" srcId="{A4C6C9E6-95D6-4842-8065-E045B05966A7}" destId="{71CEB06E-2B4B-450B-A79F-D004F5D1D280}" srcOrd="0" destOrd="0" presId="urn:microsoft.com/office/officeart/2005/8/layout/hierarchy1"/>
    <dgm:cxn modelId="{5A782C3E-0591-4E97-82D7-C23103EA71CA}" type="presOf" srcId="{9B86AC7B-5A9C-4ECC-897D-2F97E98B0898}" destId="{629CF3B2-E68B-4517-AC7E-296697574395}" srcOrd="0" destOrd="0" presId="urn:microsoft.com/office/officeart/2005/8/layout/hierarchy1"/>
    <dgm:cxn modelId="{35D9FB40-CC3C-4ADC-84C0-ACF9F3F26F73}" type="presOf" srcId="{DDB59617-4010-436B-AC0F-37A39F5BC0D4}" destId="{2DF9B5D3-2AD8-477C-AEFA-C25EBCC3DC8B}" srcOrd="0" destOrd="0" presId="urn:microsoft.com/office/officeart/2005/8/layout/hierarchy1"/>
    <dgm:cxn modelId="{ACB47465-9BD4-4C28-8A2B-E8029D3B4706}" type="presOf" srcId="{52F21FF7-CC29-4EA1-8DA9-AA79E5A0FD59}" destId="{E49BA932-EE89-441A-94EC-012DAC563443}" srcOrd="0" destOrd="0" presId="urn:microsoft.com/office/officeart/2005/8/layout/hierarchy1"/>
    <dgm:cxn modelId="{74FCE067-A1EB-417B-B561-4219D846F019}" srcId="{A4C6C9E6-95D6-4842-8065-E045B05966A7}" destId="{52F21FF7-CC29-4EA1-8DA9-AA79E5A0FD59}" srcOrd="0" destOrd="0" parTransId="{70E44679-5931-45AC-AFF7-B94516204BFC}" sibTransId="{B0D08A92-08B6-449A-A878-C190B0663405}"/>
    <dgm:cxn modelId="{ADF1286E-31B4-4BE3-B472-1F691D7B9DDB}" srcId="{A638F2F9-FE86-4D9D-98A1-1704BDFF2E83}" destId="{E58CD7CB-F22E-4ACD-8899-C1F3BC69FC8E}" srcOrd="0" destOrd="0" parTransId="{F49D17FA-8014-4A7C-B1FD-CD68DA8096CC}" sibTransId="{452ADB84-E5F5-4D2A-A870-1BA7695E6E2F}"/>
    <dgm:cxn modelId="{2EFA7C7F-549D-4F1E-977E-3F57EFEBD50D}" srcId="{DC85263A-0F53-4F87-BF96-816D1FF5025F}" destId="{2B340518-65D0-4076-8168-4641615E6D86}" srcOrd="2" destOrd="0" parTransId="{67CBFFFD-76D8-48AE-BEAD-405F0EEF7681}" sibTransId="{CC8A094F-81B3-4D9E-8104-FE0A33A7B4A4}"/>
    <dgm:cxn modelId="{6406C984-9F51-40DC-9F37-AB4845B499DD}" type="presOf" srcId="{F49D17FA-8014-4A7C-B1FD-CD68DA8096CC}" destId="{C3301AA6-33B7-4F40-9051-861139E88396}" srcOrd="0" destOrd="0" presId="urn:microsoft.com/office/officeart/2005/8/layout/hierarchy1"/>
    <dgm:cxn modelId="{0F02D685-4DAF-45D6-938A-5ED02DF80B22}" srcId="{DC85263A-0F53-4F87-BF96-816D1FF5025F}" destId="{3235142A-7222-4206-937A-D9AC58E7BEF4}" srcOrd="0" destOrd="0" parTransId="{7D93C758-C6AF-4A9B-B166-40EDC0135251}" sibTransId="{D1366BA2-6900-425D-A2EB-330048275ACE}"/>
    <dgm:cxn modelId="{E0C2C186-A8C2-466C-87EC-E165A4670F92}" srcId="{E58CD7CB-F22E-4ACD-8899-C1F3BC69FC8E}" destId="{21629701-9B16-435E-AC0E-E68FC05E355A}" srcOrd="0" destOrd="0" parTransId="{420AABCB-BF66-4996-8B61-C66B19D6493E}" sibTransId="{B5BC0E39-807B-4253-AE20-D285138950A3}"/>
    <dgm:cxn modelId="{BB46289D-0CF1-4832-B107-CF3E7D71FC94}" type="presOf" srcId="{67CBFFFD-76D8-48AE-BEAD-405F0EEF7681}" destId="{AFDF65A4-CE63-4CB7-827D-AA4FE44EF6B7}" srcOrd="0" destOrd="0" presId="urn:microsoft.com/office/officeart/2005/8/layout/hierarchy1"/>
    <dgm:cxn modelId="{D05ABF9E-FA95-4647-985F-5FB25D1891FA}" type="presOf" srcId="{21629701-9B16-435E-AC0E-E68FC05E355A}" destId="{CC1C985B-D5E6-4002-837E-79DCBE19AB07}" srcOrd="0" destOrd="0" presId="urn:microsoft.com/office/officeart/2005/8/layout/hierarchy1"/>
    <dgm:cxn modelId="{FF7F87A5-1155-4DC9-A251-2F86157A9CB8}" srcId="{A638F2F9-FE86-4D9D-98A1-1704BDFF2E83}" destId="{DC85263A-0F53-4F87-BF96-816D1FF5025F}" srcOrd="2" destOrd="0" parTransId="{9DBDF379-EEC4-4F7A-83A5-680FA42EED27}" sibTransId="{7CBFCCD7-22C2-4D3A-A405-E587D39235EF}"/>
    <dgm:cxn modelId="{B57F63AB-BCEB-4390-A43B-00F8D5DF06B6}" type="presOf" srcId="{E58CD7CB-F22E-4ACD-8899-C1F3BC69FC8E}" destId="{58A6926D-BCD5-4308-82DF-2F7BFFF73093}" srcOrd="0" destOrd="0" presId="urn:microsoft.com/office/officeart/2005/8/layout/hierarchy1"/>
    <dgm:cxn modelId="{40FE47B2-8E83-45CC-AA0B-0F28C30CFA66}" type="presOf" srcId="{420AABCB-BF66-4996-8B61-C66B19D6493E}" destId="{9D4E62F5-CCC8-4182-A9DA-D1B644AA2511}" srcOrd="0" destOrd="0" presId="urn:microsoft.com/office/officeart/2005/8/layout/hierarchy1"/>
    <dgm:cxn modelId="{E37152B9-656B-4B22-920E-569B9D7376F3}" type="presOf" srcId="{6AD55441-0CFC-4885-A389-661F817C2A3B}" destId="{44046567-9790-4E4E-BB72-EC31758096F4}" srcOrd="0" destOrd="0" presId="urn:microsoft.com/office/officeart/2005/8/layout/hierarchy1"/>
    <dgm:cxn modelId="{FE1A5CC5-DEF0-4444-B543-3C0602128255}" type="presOf" srcId="{2B340518-65D0-4076-8168-4641615E6D86}" destId="{26B7A940-1548-4D01-95B9-AA853A0FE186}" srcOrd="0" destOrd="0" presId="urn:microsoft.com/office/officeart/2005/8/layout/hierarchy1"/>
    <dgm:cxn modelId="{3FFD44D8-4471-4436-B9B5-0D8CE46D3838}" srcId="{6AD55441-0CFC-4885-A389-661F817C2A3B}" destId="{A638F2F9-FE86-4D9D-98A1-1704BDFF2E83}" srcOrd="0" destOrd="0" parTransId="{28890C1C-595F-4229-8C02-D5EDA00C1511}" sibTransId="{B71BC36A-16BF-4856-8C27-770D15A853C8}"/>
    <dgm:cxn modelId="{6A4E80DD-CD14-412D-8F0E-DCF58967DB6A}" type="presOf" srcId="{7D93C758-C6AF-4A9B-B166-40EDC0135251}" destId="{00895299-AB9A-4ED0-8EB1-EDD5113A4E9D}" srcOrd="0" destOrd="0" presId="urn:microsoft.com/office/officeart/2005/8/layout/hierarchy1"/>
    <dgm:cxn modelId="{4D5412E2-967C-4BB6-9A94-2393D7A508EE}" type="presOf" srcId="{A638F2F9-FE86-4D9D-98A1-1704BDFF2E83}" destId="{482D0ECD-E9F5-442F-81D7-6FF6FA854AD9}" srcOrd="0" destOrd="0" presId="urn:microsoft.com/office/officeart/2005/8/layout/hierarchy1"/>
    <dgm:cxn modelId="{9C81E2EC-8009-4F4B-8687-8E252BA2071B}" type="presOf" srcId="{294C2A1E-3DFA-495D-80B4-569F326D0966}" destId="{BF55A2E0-2D01-4A06-B72E-355363183EF2}" srcOrd="0" destOrd="0" presId="urn:microsoft.com/office/officeart/2005/8/layout/hierarchy1"/>
    <dgm:cxn modelId="{502FB4EF-9F88-41D3-B074-4D60674F1431}" type="presOf" srcId="{3235142A-7222-4206-937A-D9AC58E7BEF4}" destId="{584DFEFD-AAE6-4EC5-B6C8-37365E27C656}" srcOrd="0" destOrd="0" presId="urn:microsoft.com/office/officeart/2005/8/layout/hierarchy1"/>
    <dgm:cxn modelId="{92E36CF7-B41B-40F1-A66B-9E6DF241FBB9}" type="presOf" srcId="{DC85263A-0F53-4F87-BF96-816D1FF5025F}" destId="{C74233AC-66C0-41A0-9F69-D620725A8736}" srcOrd="0" destOrd="0" presId="urn:microsoft.com/office/officeart/2005/8/layout/hierarchy1"/>
    <dgm:cxn modelId="{20672CE4-2A44-401A-8DB2-93858F24DE0E}" type="presParOf" srcId="{44046567-9790-4E4E-BB72-EC31758096F4}" destId="{02143501-A619-4E10-91CA-6E8429CDE2CB}" srcOrd="0" destOrd="0" presId="urn:microsoft.com/office/officeart/2005/8/layout/hierarchy1"/>
    <dgm:cxn modelId="{C8D52808-F29A-4426-837C-B8025F563CAA}" type="presParOf" srcId="{02143501-A619-4E10-91CA-6E8429CDE2CB}" destId="{E15A2EE9-1ADF-4355-ADD1-CA9D6A0AD4AA}" srcOrd="0" destOrd="0" presId="urn:microsoft.com/office/officeart/2005/8/layout/hierarchy1"/>
    <dgm:cxn modelId="{EA9E53A5-D468-4112-8D54-6135B2090B8A}" type="presParOf" srcId="{E15A2EE9-1ADF-4355-ADD1-CA9D6A0AD4AA}" destId="{3363A0D2-19EF-47ED-9776-ECBEE5B90063}" srcOrd="0" destOrd="0" presId="urn:microsoft.com/office/officeart/2005/8/layout/hierarchy1"/>
    <dgm:cxn modelId="{C5832E76-DF30-4170-9081-A2FF27BEE21B}" type="presParOf" srcId="{E15A2EE9-1ADF-4355-ADD1-CA9D6A0AD4AA}" destId="{482D0ECD-E9F5-442F-81D7-6FF6FA854AD9}" srcOrd="1" destOrd="0" presId="urn:microsoft.com/office/officeart/2005/8/layout/hierarchy1"/>
    <dgm:cxn modelId="{364882DD-317F-4A2B-8701-B3D571730E2E}" type="presParOf" srcId="{02143501-A619-4E10-91CA-6E8429CDE2CB}" destId="{8A59849F-CB49-4E2C-BCDF-BA14A57893CE}" srcOrd="1" destOrd="0" presId="urn:microsoft.com/office/officeart/2005/8/layout/hierarchy1"/>
    <dgm:cxn modelId="{C26794A1-CCDA-4C3D-9400-815074643345}" type="presParOf" srcId="{8A59849F-CB49-4E2C-BCDF-BA14A57893CE}" destId="{C3301AA6-33B7-4F40-9051-861139E88396}" srcOrd="0" destOrd="0" presId="urn:microsoft.com/office/officeart/2005/8/layout/hierarchy1"/>
    <dgm:cxn modelId="{F07FCD7F-F9F0-4A31-B918-2DEC591FAC0B}" type="presParOf" srcId="{8A59849F-CB49-4E2C-BCDF-BA14A57893CE}" destId="{E0A08BC4-9E84-4110-A264-DA01E67760B0}" srcOrd="1" destOrd="0" presId="urn:microsoft.com/office/officeart/2005/8/layout/hierarchy1"/>
    <dgm:cxn modelId="{8262AE27-889A-4200-B2C1-E209A2C5A45A}" type="presParOf" srcId="{E0A08BC4-9E84-4110-A264-DA01E67760B0}" destId="{4B453CE3-3A76-4E03-A987-71D454125694}" srcOrd="0" destOrd="0" presId="urn:microsoft.com/office/officeart/2005/8/layout/hierarchy1"/>
    <dgm:cxn modelId="{C54A8DFE-E06D-471A-9885-52B66DA53326}" type="presParOf" srcId="{4B453CE3-3A76-4E03-A987-71D454125694}" destId="{8844782F-6036-40A1-8FFD-DC45FE180BEA}" srcOrd="0" destOrd="0" presId="urn:microsoft.com/office/officeart/2005/8/layout/hierarchy1"/>
    <dgm:cxn modelId="{670067B9-EBDD-494B-9C3E-B1143E51CBDA}" type="presParOf" srcId="{4B453CE3-3A76-4E03-A987-71D454125694}" destId="{58A6926D-BCD5-4308-82DF-2F7BFFF73093}" srcOrd="1" destOrd="0" presId="urn:microsoft.com/office/officeart/2005/8/layout/hierarchy1"/>
    <dgm:cxn modelId="{CCC17FB3-84FE-44BF-ACAB-548D5796AA99}" type="presParOf" srcId="{E0A08BC4-9E84-4110-A264-DA01E67760B0}" destId="{AD3C4E56-F240-48D7-95D7-C9BF2D285FD1}" srcOrd="1" destOrd="0" presId="urn:microsoft.com/office/officeart/2005/8/layout/hierarchy1"/>
    <dgm:cxn modelId="{A9ED46DD-5892-40AD-B98B-732DF3F8D2B7}" type="presParOf" srcId="{AD3C4E56-F240-48D7-95D7-C9BF2D285FD1}" destId="{9D4E62F5-CCC8-4182-A9DA-D1B644AA2511}" srcOrd="0" destOrd="0" presId="urn:microsoft.com/office/officeart/2005/8/layout/hierarchy1"/>
    <dgm:cxn modelId="{1986F779-B172-4FB3-9D01-7B7ACAB6B1DB}" type="presParOf" srcId="{AD3C4E56-F240-48D7-95D7-C9BF2D285FD1}" destId="{3422F904-881B-4931-A937-F18B1ACD1281}" srcOrd="1" destOrd="0" presId="urn:microsoft.com/office/officeart/2005/8/layout/hierarchy1"/>
    <dgm:cxn modelId="{BD98DFAC-48F5-49E3-8879-8538B14C85D3}" type="presParOf" srcId="{3422F904-881B-4931-A937-F18B1ACD1281}" destId="{DDA3B5E4-F51B-4670-98E9-08236D632DAF}" srcOrd="0" destOrd="0" presId="urn:microsoft.com/office/officeart/2005/8/layout/hierarchy1"/>
    <dgm:cxn modelId="{44E403B7-4DC7-4299-892F-6AF61B0E16F7}" type="presParOf" srcId="{DDA3B5E4-F51B-4670-98E9-08236D632DAF}" destId="{A83B5726-3503-4B8C-9807-1C3558325823}" srcOrd="0" destOrd="0" presId="urn:microsoft.com/office/officeart/2005/8/layout/hierarchy1"/>
    <dgm:cxn modelId="{4AB958E4-8E13-467A-A583-BF7BC7CE1949}" type="presParOf" srcId="{DDA3B5E4-F51B-4670-98E9-08236D632DAF}" destId="{CC1C985B-D5E6-4002-837E-79DCBE19AB07}" srcOrd="1" destOrd="0" presId="urn:microsoft.com/office/officeart/2005/8/layout/hierarchy1"/>
    <dgm:cxn modelId="{C8C88559-54B2-4319-B6E1-174A5D0A65D9}" type="presParOf" srcId="{3422F904-881B-4931-A937-F18B1ACD1281}" destId="{68B6A29F-25C8-4D21-951D-6166BAA9C081}" srcOrd="1" destOrd="0" presId="urn:microsoft.com/office/officeart/2005/8/layout/hierarchy1"/>
    <dgm:cxn modelId="{AB4E07F8-5A40-4FC4-80BF-61B8077392F9}" type="presParOf" srcId="{8A59849F-CB49-4E2C-BCDF-BA14A57893CE}" destId="{BF55A2E0-2D01-4A06-B72E-355363183EF2}" srcOrd="2" destOrd="0" presId="urn:microsoft.com/office/officeart/2005/8/layout/hierarchy1"/>
    <dgm:cxn modelId="{4259AF9F-C1E7-4102-8099-64231D75C219}" type="presParOf" srcId="{8A59849F-CB49-4E2C-BCDF-BA14A57893CE}" destId="{2C5D2E39-5D4F-42EA-B9DE-B216937B2C26}" srcOrd="3" destOrd="0" presId="urn:microsoft.com/office/officeart/2005/8/layout/hierarchy1"/>
    <dgm:cxn modelId="{FC812032-C637-4E1F-9824-51BE620693FD}" type="presParOf" srcId="{2C5D2E39-5D4F-42EA-B9DE-B216937B2C26}" destId="{E2E891DB-3F6A-4760-B57C-235A6854319D}" srcOrd="0" destOrd="0" presId="urn:microsoft.com/office/officeart/2005/8/layout/hierarchy1"/>
    <dgm:cxn modelId="{EFDEC6BB-7B72-40D6-A979-5B7F6DFA50CB}" type="presParOf" srcId="{E2E891DB-3F6A-4760-B57C-235A6854319D}" destId="{E728B208-51C2-4D41-9D7D-87B623545806}" srcOrd="0" destOrd="0" presId="urn:microsoft.com/office/officeart/2005/8/layout/hierarchy1"/>
    <dgm:cxn modelId="{C961F302-ADE6-4159-92FD-0B18ED84274C}" type="presParOf" srcId="{E2E891DB-3F6A-4760-B57C-235A6854319D}" destId="{71CEB06E-2B4B-450B-A79F-D004F5D1D280}" srcOrd="1" destOrd="0" presId="urn:microsoft.com/office/officeart/2005/8/layout/hierarchy1"/>
    <dgm:cxn modelId="{D58061F9-CC51-4262-994C-E3AAE6F8A7C0}" type="presParOf" srcId="{2C5D2E39-5D4F-42EA-B9DE-B216937B2C26}" destId="{E3B15687-D218-466B-B399-325DBD8B1002}" srcOrd="1" destOrd="0" presId="urn:microsoft.com/office/officeart/2005/8/layout/hierarchy1"/>
    <dgm:cxn modelId="{E69DA4F5-D3FB-4A87-9211-564061FDA10B}" type="presParOf" srcId="{E3B15687-D218-466B-B399-325DBD8B1002}" destId="{54BEDB46-C8B4-40A7-B0EB-2D208F9443BA}" srcOrd="0" destOrd="0" presId="urn:microsoft.com/office/officeart/2005/8/layout/hierarchy1"/>
    <dgm:cxn modelId="{D87ECCCF-E1F8-48BF-A828-77B7E5B9F2D6}" type="presParOf" srcId="{E3B15687-D218-466B-B399-325DBD8B1002}" destId="{D24CF8C0-31FE-4FCE-B627-CAF3C636A662}" srcOrd="1" destOrd="0" presId="urn:microsoft.com/office/officeart/2005/8/layout/hierarchy1"/>
    <dgm:cxn modelId="{7EA01BF3-9AAF-497C-87FF-3881EE815428}" type="presParOf" srcId="{D24CF8C0-31FE-4FCE-B627-CAF3C636A662}" destId="{6CA7AA40-B84F-466F-B952-2A91389985EE}" srcOrd="0" destOrd="0" presId="urn:microsoft.com/office/officeart/2005/8/layout/hierarchy1"/>
    <dgm:cxn modelId="{9B813C6A-9E18-4D16-8765-1EEA48EDE6A3}" type="presParOf" srcId="{6CA7AA40-B84F-466F-B952-2A91389985EE}" destId="{D55B1AFC-C080-4A91-8E59-A4ECC71A295E}" srcOrd="0" destOrd="0" presId="urn:microsoft.com/office/officeart/2005/8/layout/hierarchy1"/>
    <dgm:cxn modelId="{1565D698-B743-434E-A4F2-0D589A120073}" type="presParOf" srcId="{6CA7AA40-B84F-466F-B952-2A91389985EE}" destId="{E49BA932-EE89-441A-94EC-012DAC563443}" srcOrd="1" destOrd="0" presId="urn:microsoft.com/office/officeart/2005/8/layout/hierarchy1"/>
    <dgm:cxn modelId="{06F5461F-EDAC-4294-84CE-C58410586FFB}" type="presParOf" srcId="{D24CF8C0-31FE-4FCE-B627-CAF3C636A662}" destId="{57265206-A420-42B7-ABC3-898BE881DECD}" srcOrd="1" destOrd="0" presId="urn:microsoft.com/office/officeart/2005/8/layout/hierarchy1"/>
    <dgm:cxn modelId="{06B12BCD-7C59-49A5-8A95-B4BA4C6C87D6}" type="presParOf" srcId="{8A59849F-CB49-4E2C-BCDF-BA14A57893CE}" destId="{98CBA8DA-4BBF-4238-A838-95342B1DD175}" srcOrd="4" destOrd="0" presId="urn:microsoft.com/office/officeart/2005/8/layout/hierarchy1"/>
    <dgm:cxn modelId="{F73ED26D-1D14-467D-AD4F-95191292E417}" type="presParOf" srcId="{8A59849F-CB49-4E2C-BCDF-BA14A57893CE}" destId="{6FCD7CC3-5368-4A47-8816-CC4F68C5E53F}" srcOrd="5" destOrd="0" presId="urn:microsoft.com/office/officeart/2005/8/layout/hierarchy1"/>
    <dgm:cxn modelId="{744D605D-450C-4379-A356-1898FD1C8C5C}" type="presParOf" srcId="{6FCD7CC3-5368-4A47-8816-CC4F68C5E53F}" destId="{A2CCCB11-BA2E-46FF-9EA3-F1233C9F30F1}" srcOrd="0" destOrd="0" presId="urn:microsoft.com/office/officeart/2005/8/layout/hierarchy1"/>
    <dgm:cxn modelId="{27BB89F0-913F-47AB-898D-C95767346075}" type="presParOf" srcId="{A2CCCB11-BA2E-46FF-9EA3-F1233C9F30F1}" destId="{682BD99E-E6AA-4E18-B63C-62D312377BF9}" srcOrd="0" destOrd="0" presId="urn:microsoft.com/office/officeart/2005/8/layout/hierarchy1"/>
    <dgm:cxn modelId="{661AB858-CF5E-49F8-88FD-574F1987C5C0}" type="presParOf" srcId="{A2CCCB11-BA2E-46FF-9EA3-F1233C9F30F1}" destId="{C74233AC-66C0-41A0-9F69-D620725A8736}" srcOrd="1" destOrd="0" presId="urn:microsoft.com/office/officeart/2005/8/layout/hierarchy1"/>
    <dgm:cxn modelId="{995E8806-B944-4E32-A61F-14B29B386FF8}" type="presParOf" srcId="{6FCD7CC3-5368-4A47-8816-CC4F68C5E53F}" destId="{9E59A61F-BC7E-41F2-B7DD-3CE4D67A45B4}" srcOrd="1" destOrd="0" presId="urn:microsoft.com/office/officeart/2005/8/layout/hierarchy1"/>
    <dgm:cxn modelId="{C1065469-9394-4BCD-8085-82BC122A3E89}" type="presParOf" srcId="{9E59A61F-BC7E-41F2-B7DD-3CE4D67A45B4}" destId="{00895299-AB9A-4ED0-8EB1-EDD5113A4E9D}" srcOrd="0" destOrd="0" presId="urn:microsoft.com/office/officeart/2005/8/layout/hierarchy1"/>
    <dgm:cxn modelId="{1250240C-5C9C-445B-9F46-3DCF2DB7F356}" type="presParOf" srcId="{9E59A61F-BC7E-41F2-B7DD-3CE4D67A45B4}" destId="{E33545E3-C232-4C26-A785-69365A2676A9}" srcOrd="1" destOrd="0" presId="urn:microsoft.com/office/officeart/2005/8/layout/hierarchy1"/>
    <dgm:cxn modelId="{E0723D36-A9ED-4725-891C-223417CAC8FD}" type="presParOf" srcId="{E33545E3-C232-4C26-A785-69365A2676A9}" destId="{AA4F9D86-040C-4A83-BA2F-249FEB3FCB7B}" srcOrd="0" destOrd="0" presId="urn:microsoft.com/office/officeart/2005/8/layout/hierarchy1"/>
    <dgm:cxn modelId="{1E32A976-A5DC-4EB3-89A0-6760A2575649}" type="presParOf" srcId="{AA4F9D86-040C-4A83-BA2F-249FEB3FCB7B}" destId="{0D70A12D-B50D-4C4E-82CB-79F83A304292}" srcOrd="0" destOrd="0" presId="urn:microsoft.com/office/officeart/2005/8/layout/hierarchy1"/>
    <dgm:cxn modelId="{F32D0AA1-6B16-4BA9-90ED-353713405A15}" type="presParOf" srcId="{AA4F9D86-040C-4A83-BA2F-249FEB3FCB7B}" destId="{584DFEFD-AAE6-4EC5-B6C8-37365E27C656}" srcOrd="1" destOrd="0" presId="urn:microsoft.com/office/officeart/2005/8/layout/hierarchy1"/>
    <dgm:cxn modelId="{FB078728-9C9F-44DD-9590-EEC7D9F719B2}" type="presParOf" srcId="{E33545E3-C232-4C26-A785-69365A2676A9}" destId="{A568CD66-A40B-4417-91D9-6805B7749381}" srcOrd="1" destOrd="0" presId="urn:microsoft.com/office/officeart/2005/8/layout/hierarchy1"/>
    <dgm:cxn modelId="{A21D4D58-998B-492E-A242-D4603198977B}" type="presParOf" srcId="{9E59A61F-BC7E-41F2-B7DD-3CE4D67A45B4}" destId="{629CF3B2-E68B-4517-AC7E-296697574395}" srcOrd="2" destOrd="0" presId="urn:microsoft.com/office/officeart/2005/8/layout/hierarchy1"/>
    <dgm:cxn modelId="{FCA982EA-1F90-4025-AB42-B63CC5D359BA}" type="presParOf" srcId="{9E59A61F-BC7E-41F2-B7DD-3CE4D67A45B4}" destId="{2C5F2F28-685E-4B67-952E-973527566AFC}" srcOrd="3" destOrd="0" presId="urn:microsoft.com/office/officeart/2005/8/layout/hierarchy1"/>
    <dgm:cxn modelId="{85135B58-3C1B-4D92-B2D8-33B6D2501B04}" type="presParOf" srcId="{2C5F2F28-685E-4B67-952E-973527566AFC}" destId="{6BEEB0DE-3765-4C36-8537-428DD6AB914C}" srcOrd="0" destOrd="0" presId="urn:microsoft.com/office/officeart/2005/8/layout/hierarchy1"/>
    <dgm:cxn modelId="{5EA2BA61-2025-4391-B0BE-E7176A220DA8}" type="presParOf" srcId="{6BEEB0DE-3765-4C36-8537-428DD6AB914C}" destId="{18FF8F48-800C-4EF8-92E9-E76D061471C0}" srcOrd="0" destOrd="0" presId="urn:microsoft.com/office/officeart/2005/8/layout/hierarchy1"/>
    <dgm:cxn modelId="{25F607BF-7767-4423-A122-47BBA6E2904B}" type="presParOf" srcId="{6BEEB0DE-3765-4C36-8537-428DD6AB914C}" destId="{2DF9B5D3-2AD8-477C-AEFA-C25EBCC3DC8B}" srcOrd="1" destOrd="0" presId="urn:microsoft.com/office/officeart/2005/8/layout/hierarchy1"/>
    <dgm:cxn modelId="{CB2614B4-5DF9-4889-B849-08D1131A6F32}" type="presParOf" srcId="{2C5F2F28-685E-4B67-952E-973527566AFC}" destId="{5AF9598D-57DB-4FF1-BB57-82EF228E9986}" srcOrd="1" destOrd="0" presId="urn:microsoft.com/office/officeart/2005/8/layout/hierarchy1"/>
    <dgm:cxn modelId="{777684FF-4F41-4732-B1CB-09F0BE18E17C}" type="presParOf" srcId="{9E59A61F-BC7E-41F2-B7DD-3CE4D67A45B4}" destId="{AFDF65A4-CE63-4CB7-827D-AA4FE44EF6B7}" srcOrd="4" destOrd="0" presId="urn:microsoft.com/office/officeart/2005/8/layout/hierarchy1"/>
    <dgm:cxn modelId="{6EA94971-75DA-4DE8-AAF3-87F627EB526C}" type="presParOf" srcId="{9E59A61F-BC7E-41F2-B7DD-3CE4D67A45B4}" destId="{A70C6889-03DA-4AD4-995D-5152E03B8F56}" srcOrd="5" destOrd="0" presId="urn:microsoft.com/office/officeart/2005/8/layout/hierarchy1"/>
    <dgm:cxn modelId="{6441E2C1-842F-4EDB-A045-E1BEDE98AD94}" type="presParOf" srcId="{A70C6889-03DA-4AD4-995D-5152E03B8F56}" destId="{0F0D4767-3C5B-497D-B8EE-9045164DD42A}" srcOrd="0" destOrd="0" presId="urn:microsoft.com/office/officeart/2005/8/layout/hierarchy1"/>
    <dgm:cxn modelId="{3D59B485-E485-48B7-98B5-68EA857736F2}" type="presParOf" srcId="{0F0D4767-3C5B-497D-B8EE-9045164DD42A}" destId="{5278FEFD-8528-436E-9E6B-AD76841B00F6}" srcOrd="0" destOrd="0" presId="urn:microsoft.com/office/officeart/2005/8/layout/hierarchy1"/>
    <dgm:cxn modelId="{34A6E3D6-F7B8-4E00-928F-D8F0F9C2695E}" type="presParOf" srcId="{0F0D4767-3C5B-497D-B8EE-9045164DD42A}" destId="{26B7A940-1548-4D01-95B9-AA853A0FE186}" srcOrd="1" destOrd="0" presId="urn:microsoft.com/office/officeart/2005/8/layout/hierarchy1"/>
    <dgm:cxn modelId="{BD8AFEC5-FF63-46CA-B598-BBE0802543C0}" type="presParOf" srcId="{A70C6889-03DA-4AD4-995D-5152E03B8F56}" destId="{98AF4B15-4B84-4E94-8FFC-7083CF155F4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9207D5-1BFA-4BAC-BF78-5B4251AC636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L"/>
        </a:p>
      </dgm:t>
    </dgm:pt>
    <dgm:pt modelId="{34E0E14E-7BB5-4998-AD6B-34E3969ED4E8}">
      <dgm:prSet phldrT="[Text]"/>
      <dgm:spPr/>
      <dgm:t>
        <a:bodyPr/>
        <a:lstStyle/>
        <a:p>
          <a:r>
            <a:rPr lang="he-IL" dirty="0"/>
            <a:t>בסיס ההיתרים- אוכל מתוך פסולת ביד מיד:</a:t>
          </a:r>
          <a:endParaRPr lang="en-IL" dirty="0"/>
        </a:p>
      </dgm:t>
    </dgm:pt>
    <dgm:pt modelId="{1C429264-794B-4941-8038-482EF4F34942}" type="parTrans" cxnId="{F864116E-4009-458F-AB72-04E03D18E236}">
      <dgm:prSet/>
      <dgm:spPr/>
      <dgm:t>
        <a:bodyPr/>
        <a:lstStyle/>
        <a:p>
          <a:endParaRPr lang="en-IL"/>
        </a:p>
      </dgm:t>
    </dgm:pt>
    <dgm:pt modelId="{80F567EA-1E3B-4D15-B549-5D6FEEB9B8AC}" type="sibTrans" cxnId="{F864116E-4009-458F-AB72-04E03D18E236}">
      <dgm:prSet/>
      <dgm:spPr/>
      <dgm:t>
        <a:bodyPr/>
        <a:lstStyle/>
        <a:p>
          <a:endParaRPr lang="en-IL"/>
        </a:p>
      </dgm:t>
    </dgm:pt>
    <dgm:pt modelId="{00E9E2AF-F1FE-4DCB-AF04-6F53B0AD6125}">
      <dgm:prSet phldrT="[Text]"/>
      <dgm:spPr/>
      <dgm:t>
        <a:bodyPr/>
        <a:lstStyle/>
        <a:p>
          <a:r>
            <a:rPr lang="he-IL" dirty="0"/>
            <a:t>שינוי גמור- תוספות רי"ד </a:t>
          </a:r>
          <a:endParaRPr lang="en-IL" dirty="0"/>
        </a:p>
      </dgm:t>
    </dgm:pt>
    <dgm:pt modelId="{AE2A44F8-E657-4521-8D2A-95043399FC96}" type="parTrans" cxnId="{8423E9AB-E859-46D1-B73D-81821779F484}">
      <dgm:prSet/>
      <dgm:spPr/>
      <dgm:t>
        <a:bodyPr/>
        <a:lstStyle/>
        <a:p>
          <a:endParaRPr lang="en-IL"/>
        </a:p>
      </dgm:t>
    </dgm:pt>
    <dgm:pt modelId="{2C41DF28-63C2-41BE-9668-05E994665307}" type="sibTrans" cxnId="{8423E9AB-E859-46D1-B73D-81821779F484}">
      <dgm:prSet/>
      <dgm:spPr/>
      <dgm:t>
        <a:bodyPr/>
        <a:lstStyle/>
        <a:p>
          <a:endParaRPr lang="en-IL"/>
        </a:p>
      </dgm:t>
    </dgm:pt>
    <dgm:pt modelId="{A87AB20A-2ADE-4926-9239-ACF61C0FA97B}">
      <dgm:prSet phldrT="[Text]"/>
      <dgm:spPr/>
      <dgm:t>
        <a:bodyPr/>
        <a:lstStyle/>
        <a:p>
          <a:r>
            <a:rPr lang="he-IL" dirty="0"/>
            <a:t>בכל הלכות שבת, שינוי גמור מתיר כיון שאינו דומה למלאכה </a:t>
          </a:r>
          <a:r>
            <a:rPr lang="he-IL" dirty="0" err="1"/>
            <a:t>הדאורייתא</a:t>
          </a:r>
          <a:endParaRPr lang="en-IL" dirty="0"/>
        </a:p>
      </dgm:t>
    </dgm:pt>
    <dgm:pt modelId="{70EA1D7B-1080-44EC-9456-AB96AC6CF24C}" type="parTrans" cxnId="{DA033E11-D40F-4FC2-89FC-AE7D6672BB01}">
      <dgm:prSet/>
      <dgm:spPr/>
      <dgm:t>
        <a:bodyPr/>
        <a:lstStyle/>
        <a:p>
          <a:endParaRPr lang="en-IL"/>
        </a:p>
      </dgm:t>
    </dgm:pt>
    <dgm:pt modelId="{37790AEE-A791-4F6B-99BC-83846141B091}" type="sibTrans" cxnId="{DA033E11-D40F-4FC2-89FC-AE7D6672BB01}">
      <dgm:prSet/>
      <dgm:spPr/>
      <dgm:t>
        <a:bodyPr/>
        <a:lstStyle/>
        <a:p>
          <a:endParaRPr lang="en-IL"/>
        </a:p>
      </dgm:t>
    </dgm:pt>
    <dgm:pt modelId="{AF538108-4FC7-4FB4-B10A-93A58A3924D1}">
      <dgm:prSet phldrT="[Text]"/>
      <dgm:spPr/>
      <dgm:t>
        <a:bodyPr/>
        <a:lstStyle/>
        <a:p>
          <a:r>
            <a:rPr lang="he-IL" dirty="0"/>
            <a:t>לאו דרך בורר – רש"י &amp; תוספות </a:t>
          </a:r>
          <a:endParaRPr lang="en-IL" dirty="0"/>
        </a:p>
      </dgm:t>
    </dgm:pt>
    <dgm:pt modelId="{8E9736F0-4755-4033-A164-1AC055B8AD6B}" type="parTrans" cxnId="{119B39B8-7756-4B8C-BE62-8B9ABAC0C9F0}">
      <dgm:prSet/>
      <dgm:spPr/>
      <dgm:t>
        <a:bodyPr/>
        <a:lstStyle/>
        <a:p>
          <a:endParaRPr lang="en-IL"/>
        </a:p>
      </dgm:t>
    </dgm:pt>
    <dgm:pt modelId="{C58EA95A-4F52-4008-85CA-A3DF16C2468C}" type="sibTrans" cxnId="{119B39B8-7756-4B8C-BE62-8B9ABAC0C9F0}">
      <dgm:prSet/>
      <dgm:spPr/>
      <dgm:t>
        <a:bodyPr/>
        <a:lstStyle/>
        <a:p>
          <a:endParaRPr lang="en-IL"/>
        </a:p>
      </dgm:t>
    </dgm:pt>
    <dgm:pt modelId="{49551A62-7C5F-47AE-A7B4-CEE705C86172}">
      <dgm:prSet phldrT="[Text]"/>
      <dgm:spPr/>
      <dgm:t>
        <a:bodyPr/>
        <a:lstStyle/>
        <a:p>
          <a:r>
            <a:rPr lang="he-IL" dirty="0"/>
            <a:t> אין פה מעשה בורר, שאינו פועל על הדברים שפועלים בבורר: הפסול, או הכלי. </a:t>
          </a:r>
          <a:endParaRPr lang="en-IL" dirty="0"/>
        </a:p>
      </dgm:t>
    </dgm:pt>
    <dgm:pt modelId="{22C1C7E8-11C9-4401-906D-8285008B3C17}" type="parTrans" cxnId="{A15599BD-1995-486B-8530-B1802FBB9F06}">
      <dgm:prSet/>
      <dgm:spPr/>
      <dgm:t>
        <a:bodyPr/>
        <a:lstStyle/>
        <a:p>
          <a:endParaRPr lang="en-IL"/>
        </a:p>
      </dgm:t>
    </dgm:pt>
    <dgm:pt modelId="{860CCEB1-E262-4AC3-94EA-5C31BBB8C03B}" type="sibTrans" cxnId="{A15599BD-1995-486B-8530-B1802FBB9F06}">
      <dgm:prSet/>
      <dgm:spPr/>
      <dgm:t>
        <a:bodyPr/>
        <a:lstStyle/>
        <a:p>
          <a:endParaRPr lang="en-IL"/>
        </a:p>
      </dgm:t>
    </dgm:pt>
    <dgm:pt modelId="{323204AA-9A69-4A85-89CD-E1F78BE7BACD}">
      <dgm:prSet phldrT="[Text]"/>
      <dgm:spPr/>
      <dgm:t>
        <a:bodyPr/>
        <a:lstStyle/>
        <a:p>
          <a:r>
            <a:rPr lang="he-IL" dirty="0"/>
            <a:t>דרך אכילה- ר"ח רמב"ן רשב"א</a:t>
          </a:r>
          <a:endParaRPr lang="en-IL" dirty="0"/>
        </a:p>
      </dgm:t>
    </dgm:pt>
    <dgm:pt modelId="{C513DAF8-BF8C-4FA8-9547-653C8E50C0D2}" type="parTrans" cxnId="{6320CE45-BEE1-4BC2-9DDC-A81DA32466BE}">
      <dgm:prSet/>
      <dgm:spPr/>
      <dgm:t>
        <a:bodyPr/>
        <a:lstStyle/>
        <a:p>
          <a:endParaRPr lang="en-IL"/>
        </a:p>
      </dgm:t>
    </dgm:pt>
    <dgm:pt modelId="{0DC87025-B140-4B60-8F8B-4AB7081F066E}" type="sibTrans" cxnId="{6320CE45-BEE1-4BC2-9DDC-A81DA32466BE}">
      <dgm:prSet/>
      <dgm:spPr/>
      <dgm:t>
        <a:bodyPr/>
        <a:lstStyle/>
        <a:p>
          <a:endParaRPr lang="en-IL"/>
        </a:p>
      </dgm:t>
    </dgm:pt>
    <dgm:pt modelId="{76F9526F-D950-4260-BF3E-CC68E707596D}">
      <dgm:prSet phldrT="[Text]"/>
      <dgm:spPr/>
      <dgm:t>
        <a:bodyPr/>
        <a:lstStyle/>
        <a:p>
          <a:r>
            <a:rPr lang="he-IL" dirty="0"/>
            <a:t>הגדרה חיובית של דרך אכילה שמתנגד להגדרת כבורר-</a:t>
          </a:r>
          <a:endParaRPr lang="en-IL" dirty="0"/>
        </a:p>
      </dgm:t>
    </dgm:pt>
    <dgm:pt modelId="{9A0BCDE2-25D0-4402-BCDB-359AEA26140F}" type="parTrans" cxnId="{5FA931CE-4046-4E8A-804B-79B5B0CF0E26}">
      <dgm:prSet/>
      <dgm:spPr/>
      <dgm:t>
        <a:bodyPr/>
        <a:lstStyle/>
        <a:p>
          <a:endParaRPr lang="en-IL"/>
        </a:p>
      </dgm:t>
    </dgm:pt>
    <dgm:pt modelId="{07756DD8-C666-4317-9D69-8D530CD1B52D}" type="sibTrans" cxnId="{5FA931CE-4046-4E8A-804B-79B5B0CF0E26}">
      <dgm:prSet/>
      <dgm:spPr/>
      <dgm:t>
        <a:bodyPr/>
        <a:lstStyle/>
        <a:p>
          <a:endParaRPr lang="en-IL"/>
        </a:p>
      </dgm:t>
    </dgm:pt>
    <dgm:pt modelId="{D9DB87F1-2EE5-48EA-B08E-8F2103771F6B}">
      <dgm:prSet phldrT="[Text]"/>
      <dgm:spPr/>
      <dgm:t>
        <a:bodyPr/>
        <a:lstStyle/>
        <a:p>
          <a:r>
            <a:rPr lang="he-IL" dirty="0"/>
            <a:t>בורר בהגדרה הוי לאוצר לצורך מסחרי, וזה שהוי מיד ניכר שלאו לאחסון</a:t>
          </a:r>
          <a:endParaRPr lang="en-IL" dirty="0"/>
        </a:p>
      </dgm:t>
    </dgm:pt>
    <dgm:pt modelId="{4E2F6F6C-1799-4BDE-AF06-8703EB2867D8}" type="parTrans" cxnId="{F67042E1-BA36-4DA6-A802-F6449A4CA556}">
      <dgm:prSet/>
      <dgm:spPr/>
      <dgm:t>
        <a:bodyPr/>
        <a:lstStyle/>
        <a:p>
          <a:endParaRPr lang="en-IL"/>
        </a:p>
      </dgm:t>
    </dgm:pt>
    <dgm:pt modelId="{6066DFC3-D29F-452E-BDD6-72CD9F415489}" type="sibTrans" cxnId="{F67042E1-BA36-4DA6-A802-F6449A4CA556}">
      <dgm:prSet/>
      <dgm:spPr/>
      <dgm:t>
        <a:bodyPr/>
        <a:lstStyle/>
        <a:p>
          <a:endParaRPr lang="en-IL"/>
        </a:p>
      </dgm:t>
    </dgm:pt>
    <dgm:pt modelId="{A02A61F5-C771-434A-A286-6A41C50B3947}">
      <dgm:prSet phldrT="[Text]"/>
      <dgm:spPr/>
      <dgm:t>
        <a:bodyPr/>
        <a:lstStyle/>
        <a:p>
          <a:r>
            <a:rPr lang="he-IL" dirty="0"/>
            <a:t>דרך אכילה מותר אפילו כשעושה המעשה מלאכה. </a:t>
          </a:r>
          <a:endParaRPr lang="en-IL" dirty="0"/>
        </a:p>
      </dgm:t>
    </dgm:pt>
    <dgm:pt modelId="{539A41CF-1018-4733-88BE-A6E67C001A4F}" type="parTrans" cxnId="{AB977B9E-7EA5-4475-89DA-315AABAB114C}">
      <dgm:prSet/>
      <dgm:spPr/>
      <dgm:t>
        <a:bodyPr/>
        <a:lstStyle/>
        <a:p>
          <a:endParaRPr lang="en-IL"/>
        </a:p>
      </dgm:t>
    </dgm:pt>
    <dgm:pt modelId="{5CCBB903-54D1-44F6-8FEC-9C2A8E4830D0}" type="sibTrans" cxnId="{AB977B9E-7EA5-4475-89DA-315AABAB114C}">
      <dgm:prSet/>
      <dgm:spPr/>
      <dgm:t>
        <a:bodyPr/>
        <a:lstStyle/>
        <a:p>
          <a:endParaRPr lang="en-IL"/>
        </a:p>
      </dgm:t>
    </dgm:pt>
    <dgm:pt modelId="{2117BE68-5B65-4111-B309-40066ECE2E67}">
      <dgm:prSet phldrT="[Text]"/>
      <dgm:spPr/>
      <dgm:t>
        <a:bodyPr/>
        <a:lstStyle/>
        <a:p>
          <a:r>
            <a:rPr lang="he-IL" dirty="0"/>
            <a:t>נוגע דווקא באוכל, קרוב לאכילה, בידיו (או בכלי אכילה). </a:t>
          </a:r>
          <a:endParaRPr lang="en-IL" dirty="0"/>
        </a:p>
      </dgm:t>
    </dgm:pt>
    <dgm:pt modelId="{967E1B36-F2A5-4070-A260-3E5BF8ACB31F}" type="parTrans" cxnId="{458D94FC-D983-42D7-A000-9E2693C0C56F}">
      <dgm:prSet/>
      <dgm:spPr/>
      <dgm:t>
        <a:bodyPr/>
        <a:lstStyle/>
        <a:p>
          <a:endParaRPr lang="en-IL"/>
        </a:p>
      </dgm:t>
    </dgm:pt>
    <dgm:pt modelId="{5314AEF4-B8CD-4A51-A34B-A41E4EC63AB7}" type="sibTrans" cxnId="{458D94FC-D983-42D7-A000-9E2693C0C56F}">
      <dgm:prSet/>
      <dgm:spPr/>
      <dgm:t>
        <a:bodyPr/>
        <a:lstStyle/>
        <a:p>
          <a:endParaRPr lang="en-IL"/>
        </a:p>
      </dgm:t>
    </dgm:pt>
    <dgm:pt modelId="{4DFEAEB3-15C1-4F46-A097-639666A660CC}">
      <dgm:prSet phldrT="[Text]"/>
      <dgm:spPr/>
      <dgm:t>
        <a:bodyPr/>
        <a:lstStyle/>
        <a:p>
          <a:r>
            <a:rPr lang="en-US" dirty="0"/>
            <a:t>“It’s so easy an otter can do it”- natural eating isn’t constructive labor by definition. </a:t>
          </a:r>
          <a:endParaRPr lang="en-IL" dirty="0"/>
        </a:p>
      </dgm:t>
    </dgm:pt>
    <dgm:pt modelId="{E2112A6B-5C95-42C4-86BD-0BAE5AE5EF13}" type="parTrans" cxnId="{94858676-2815-427D-BA27-5513A9859AAF}">
      <dgm:prSet/>
      <dgm:spPr/>
      <dgm:t>
        <a:bodyPr/>
        <a:lstStyle/>
        <a:p>
          <a:endParaRPr lang="en-IL"/>
        </a:p>
      </dgm:t>
    </dgm:pt>
    <dgm:pt modelId="{4E92E811-ABDD-4A83-BE04-65EAAFCAEC36}" type="sibTrans" cxnId="{94858676-2815-427D-BA27-5513A9859AAF}">
      <dgm:prSet/>
      <dgm:spPr/>
      <dgm:t>
        <a:bodyPr/>
        <a:lstStyle/>
        <a:p>
          <a:endParaRPr lang="en-IL"/>
        </a:p>
      </dgm:t>
    </dgm:pt>
    <dgm:pt modelId="{CD29FA7B-D3EF-4BFB-86B8-4917688A6132}" type="pres">
      <dgm:prSet presAssocID="{329207D5-1BFA-4BAC-BF78-5B4251AC636A}" presName="hierChild1" presStyleCnt="0">
        <dgm:presLayoutVars>
          <dgm:chPref val="1"/>
          <dgm:dir val="rev"/>
          <dgm:animOne val="branch"/>
          <dgm:animLvl val="lvl"/>
          <dgm:resizeHandles/>
        </dgm:presLayoutVars>
      </dgm:prSet>
      <dgm:spPr/>
    </dgm:pt>
    <dgm:pt modelId="{4DB23036-FAEC-4EB5-9C50-7D10ECBAAB9E}" type="pres">
      <dgm:prSet presAssocID="{34E0E14E-7BB5-4998-AD6B-34E3969ED4E8}" presName="hierRoot1" presStyleCnt="0"/>
      <dgm:spPr/>
    </dgm:pt>
    <dgm:pt modelId="{94674161-3CC0-4E2F-A3D4-60D1916F88F8}" type="pres">
      <dgm:prSet presAssocID="{34E0E14E-7BB5-4998-AD6B-34E3969ED4E8}" presName="composite" presStyleCnt="0"/>
      <dgm:spPr/>
    </dgm:pt>
    <dgm:pt modelId="{C6EA89DF-9287-4F72-92D0-A372777F4516}" type="pres">
      <dgm:prSet presAssocID="{34E0E14E-7BB5-4998-AD6B-34E3969ED4E8}" presName="background" presStyleLbl="node0" presStyleIdx="0" presStyleCnt="1"/>
      <dgm:spPr/>
    </dgm:pt>
    <dgm:pt modelId="{C3119256-1551-4B05-B354-BF17CDA7D19E}" type="pres">
      <dgm:prSet presAssocID="{34E0E14E-7BB5-4998-AD6B-34E3969ED4E8}" presName="text" presStyleLbl="fgAcc0" presStyleIdx="0" presStyleCnt="1">
        <dgm:presLayoutVars>
          <dgm:chPref val="3"/>
        </dgm:presLayoutVars>
      </dgm:prSet>
      <dgm:spPr/>
    </dgm:pt>
    <dgm:pt modelId="{FD3B8544-4966-404E-8E5C-F7728DFC54F0}" type="pres">
      <dgm:prSet presAssocID="{34E0E14E-7BB5-4998-AD6B-34E3969ED4E8}" presName="hierChild2" presStyleCnt="0"/>
      <dgm:spPr/>
    </dgm:pt>
    <dgm:pt modelId="{DE32534F-A517-4B73-8721-9BD1BE9ED4D4}" type="pres">
      <dgm:prSet presAssocID="{AE2A44F8-E657-4521-8D2A-95043399FC96}" presName="Name10" presStyleLbl="parChTrans1D2" presStyleIdx="0" presStyleCnt="3"/>
      <dgm:spPr/>
    </dgm:pt>
    <dgm:pt modelId="{D79F5FBF-4550-43FE-B151-89836D3220BE}" type="pres">
      <dgm:prSet presAssocID="{00E9E2AF-F1FE-4DCB-AF04-6F53B0AD6125}" presName="hierRoot2" presStyleCnt="0"/>
      <dgm:spPr/>
    </dgm:pt>
    <dgm:pt modelId="{D4DBE265-D4EC-4D91-95DA-53BD43689ED3}" type="pres">
      <dgm:prSet presAssocID="{00E9E2AF-F1FE-4DCB-AF04-6F53B0AD6125}" presName="composite2" presStyleCnt="0"/>
      <dgm:spPr/>
    </dgm:pt>
    <dgm:pt modelId="{71BC482F-0935-4443-8944-291DB3CAEAE7}" type="pres">
      <dgm:prSet presAssocID="{00E9E2AF-F1FE-4DCB-AF04-6F53B0AD6125}" presName="background2" presStyleLbl="node2" presStyleIdx="0" presStyleCnt="3"/>
      <dgm:spPr/>
    </dgm:pt>
    <dgm:pt modelId="{624FED9A-E45F-47C6-99D7-46E71A9AC04B}" type="pres">
      <dgm:prSet presAssocID="{00E9E2AF-F1FE-4DCB-AF04-6F53B0AD6125}" presName="text2" presStyleLbl="fgAcc2" presStyleIdx="0" presStyleCnt="3">
        <dgm:presLayoutVars>
          <dgm:chPref val="3"/>
        </dgm:presLayoutVars>
      </dgm:prSet>
      <dgm:spPr/>
    </dgm:pt>
    <dgm:pt modelId="{670BE1BA-E7D0-410F-90D7-1196100A699D}" type="pres">
      <dgm:prSet presAssocID="{00E9E2AF-F1FE-4DCB-AF04-6F53B0AD6125}" presName="hierChild3" presStyleCnt="0"/>
      <dgm:spPr/>
    </dgm:pt>
    <dgm:pt modelId="{C5480F0B-AB55-4C91-9250-07EBA9897B7A}" type="pres">
      <dgm:prSet presAssocID="{70EA1D7B-1080-44EC-9456-AB96AC6CF24C}" presName="Name17" presStyleLbl="parChTrans1D3" presStyleIdx="0" presStyleCnt="5"/>
      <dgm:spPr/>
    </dgm:pt>
    <dgm:pt modelId="{993190D6-D20F-414D-BDF7-82D2D4BE6254}" type="pres">
      <dgm:prSet presAssocID="{A87AB20A-2ADE-4926-9239-ACF61C0FA97B}" presName="hierRoot3" presStyleCnt="0"/>
      <dgm:spPr/>
    </dgm:pt>
    <dgm:pt modelId="{DD9E58D3-47A2-4923-877D-2CE01216A2E0}" type="pres">
      <dgm:prSet presAssocID="{A87AB20A-2ADE-4926-9239-ACF61C0FA97B}" presName="composite3" presStyleCnt="0"/>
      <dgm:spPr/>
    </dgm:pt>
    <dgm:pt modelId="{629217A1-892B-4CCE-88A1-89EDD05FE6E1}" type="pres">
      <dgm:prSet presAssocID="{A87AB20A-2ADE-4926-9239-ACF61C0FA97B}" presName="background3" presStyleLbl="node3" presStyleIdx="0" presStyleCnt="5"/>
      <dgm:spPr/>
    </dgm:pt>
    <dgm:pt modelId="{5F971A8B-3BC4-4864-9DB0-12748E81FF40}" type="pres">
      <dgm:prSet presAssocID="{A87AB20A-2ADE-4926-9239-ACF61C0FA97B}" presName="text3" presStyleLbl="fgAcc3" presStyleIdx="0" presStyleCnt="5">
        <dgm:presLayoutVars>
          <dgm:chPref val="3"/>
        </dgm:presLayoutVars>
      </dgm:prSet>
      <dgm:spPr/>
    </dgm:pt>
    <dgm:pt modelId="{27F9E7EB-2EB8-47BD-922C-523EE4232CAE}" type="pres">
      <dgm:prSet presAssocID="{A87AB20A-2ADE-4926-9239-ACF61C0FA97B}" presName="hierChild4" presStyleCnt="0"/>
      <dgm:spPr/>
    </dgm:pt>
    <dgm:pt modelId="{5840EF8B-745B-4453-AAFD-8223A048F852}" type="pres">
      <dgm:prSet presAssocID="{8E9736F0-4755-4033-A164-1AC055B8AD6B}" presName="Name10" presStyleLbl="parChTrans1D2" presStyleIdx="1" presStyleCnt="3"/>
      <dgm:spPr/>
    </dgm:pt>
    <dgm:pt modelId="{A58BF003-4F91-44B4-AB46-B488347395F3}" type="pres">
      <dgm:prSet presAssocID="{AF538108-4FC7-4FB4-B10A-93A58A3924D1}" presName="hierRoot2" presStyleCnt="0"/>
      <dgm:spPr/>
    </dgm:pt>
    <dgm:pt modelId="{B165B4E4-EF97-490B-ABC4-21931F38EF7A}" type="pres">
      <dgm:prSet presAssocID="{AF538108-4FC7-4FB4-B10A-93A58A3924D1}" presName="composite2" presStyleCnt="0"/>
      <dgm:spPr/>
    </dgm:pt>
    <dgm:pt modelId="{94B408FC-CFAC-41DD-A3DC-4EBDEE9531A3}" type="pres">
      <dgm:prSet presAssocID="{AF538108-4FC7-4FB4-B10A-93A58A3924D1}" presName="background2" presStyleLbl="node2" presStyleIdx="1" presStyleCnt="3"/>
      <dgm:spPr/>
    </dgm:pt>
    <dgm:pt modelId="{167159BD-64BF-44B1-B31E-02D447A3D8AD}" type="pres">
      <dgm:prSet presAssocID="{AF538108-4FC7-4FB4-B10A-93A58A3924D1}" presName="text2" presStyleLbl="fgAcc2" presStyleIdx="1" presStyleCnt="3">
        <dgm:presLayoutVars>
          <dgm:chPref val="3"/>
        </dgm:presLayoutVars>
      </dgm:prSet>
      <dgm:spPr/>
    </dgm:pt>
    <dgm:pt modelId="{E4D2420F-4CE6-4368-B66F-E4E5417782A5}" type="pres">
      <dgm:prSet presAssocID="{AF538108-4FC7-4FB4-B10A-93A58A3924D1}" presName="hierChild3" presStyleCnt="0"/>
      <dgm:spPr/>
    </dgm:pt>
    <dgm:pt modelId="{0A65627F-19DB-4E68-8D3F-F52A4231F0DF}" type="pres">
      <dgm:prSet presAssocID="{22C1C7E8-11C9-4401-906D-8285008B3C17}" presName="Name17" presStyleLbl="parChTrans1D3" presStyleIdx="1" presStyleCnt="5"/>
      <dgm:spPr/>
    </dgm:pt>
    <dgm:pt modelId="{2F45E410-27E5-4609-8998-53F6EBAA820D}" type="pres">
      <dgm:prSet presAssocID="{49551A62-7C5F-47AE-A7B4-CEE705C86172}" presName="hierRoot3" presStyleCnt="0"/>
      <dgm:spPr/>
    </dgm:pt>
    <dgm:pt modelId="{182B6C04-2004-42C3-84E4-7345108B5004}" type="pres">
      <dgm:prSet presAssocID="{49551A62-7C5F-47AE-A7B4-CEE705C86172}" presName="composite3" presStyleCnt="0"/>
      <dgm:spPr/>
    </dgm:pt>
    <dgm:pt modelId="{E0072223-A01B-467A-AA7A-E8AB5E70F8E7}" type="pres">
      <dgm:prSet presAssocID="{49551A62-7C5F-47AE-A7B4-CEE705C86172}" presName="background3" presStyleLbl="node3" presStyleIdx="1" presStyleCnt="5"/>
      <dgm:spPr/>
    </dgm:pt>
    <dgm:pt modelId="{92734F82-2467-4FA9-896F-36A748DE40E3}" type="pres">
      <dgm:prSet presAssocID="{49551A62-7C5F-47AE-A7B4-CEE705C86172}" presName="text3" presStyleLbl="fgAcc3" presStyleIdx="1" presStyleCnt="5">
        <dgm:presLayoutVars>
          <dgm:chPref val="3"/>
        </dgm:presLayoutVars>
      </dgm:prSet>
      <dgm:spPr/>
    </dgm:pt>
    <dgm:pt modelId="{7580E90E-F648-4D03-B07B-4BC19DD2D1A5}" type="pres">
      <dgm:prSet presAssocID="{49551A62-7C5F-47AE-A7B4-CEE705C86172}" presName="hierChild4" presStyleCnt="0"/>
      <dgm:spPr/>
    </dgm:pt>
    <dgm:pt modelId="{97415281-DC80-4D04-8F6D-36BE34BCB121}" type="pres">
      <dgm:prSet presAssocID="{4E2F6F6C-1799-4BDE-AF06-8703EB2867D8}" presName="Name17" presStyleLbl="parChTrans1D3" presStyleIdx="2" presStyleCnt="5"/>
      <dgm:spPr/>
    </dgm:pt>
    <dgm:pt modelId="{F244924F-9CFB-4A6F-A860-870615D8C669}" type="pres">
      <dgm:prSet presAssocID="{D9DB87F1-2EE5-48EA-B08E-8F2103771F6B}" presName="hierRoot3" presStyleCnt="0"/>
      <dgm:spPr/>
    </dgm:pt>
    <dgm:pt modelId="{C9F6FA0F-1A43-4C29-BD54-06033FFE1E7E}" type="pres">
      <dgm:prSet presAssocID="{D9DB87F1-2EE5-48EA-B08E-8F2103771F6B}" presName="composite3" presStyleCnt="0"/>
      <dgm:spPr/>
    </dgm:pt>
    <dgm:pt modelId="{FA988975-DE28-4E2B-86D4-50C225425F99}" type="pres">
      <dgm:prSet presAssocID="{D9DB87F1-2EE5-48EA-B08E-8F2103771F6B}" presName="background3" presStyleLbl="node3" presStyleIdx="2" presStyleCnt="5"/>
      <dgm:spPr/>
    </dgm:pt>
    <dgm:pt modelId="{4E8A1BA9-53BE-46C3-93B6-5F199AC1437C}" type="pres">
      <dgm:prSet presAssocID="{D9DB87F1-2EE5-48EA-B08E-8F2103771F6B}" presName="text3" presStyleLbl="fgAcc3" presStyleIdx="2" presStyleCnt="5">
        <dgm:presLayoutVars>
          <dgm:chPref val="3"/>
        </dgm:presLayoutVars>
      </dgm:prSet>
      <dgm:spPr/>
    </dgm:pt>
    <dgm:pt modelId="{8E3C0E87-BEFE-443E-B38D-5466D3964C9C}" type="pres">
      <dgm:prSet presAssocID="{D9DB87F1-2EE5-48EA-B08E-8F2103771F6B}" presName="hierChild4" presStyleCnt="0"/>
      <dgm:spPr/>
    </dgm:pt>
    <dgm:pt modelId="{8B0C71DA-4AF4-40AE-BB0B-0112FD38F1FC}" type="pres">
      <dgm:prSet presAssocID="{C513DAF8-BF8C-4FA8-9547-653C8E50C0D2}" presName="Name10" presStyleLbl="parChTrans1D2" presStyleIdx="2" presStyleCnt="3"/>
      <dgm:spPr/>
    </dgm:pt>
    <dgm:pt modelId="{CB0B6DD3-3D66-4985-B424-558632E5CC9E}" type="pres">
      <dgm:prSet presAssocID="{323204AA-9A69-4A85-89CD-E1F78BE7BACD}" presName="hierRoot2" presStyleCnt="0"/>
      <dgm:spPr/>
    </dgm:pt>
    <dgm:pt modelId="{F6B0CF99-B7E5-44B7-A726-2F3190B68E72}" type="pres">
      <dgm:prSet presAssocID="{323204AA-9A69-4A85-89CD-E1F78BE7BACD}" presName="composite2" presStyleCnt="0"/>
      <dgm:spPr/>
    </dgm:pt>
    <dgm:pt modelId="{79EB7394-B376-4536-B8C4-1827E6538400}" type="pres">
      <dgm:prSet presAssocID="{323204AA-9A69-4A85-89CD-E1F78BE7BACD}" presName="background2" presStyleLbl="node2" presStyleIdx="2" presStyleCnt="3"/>
      <dgm:spPr/>
    </dgm:pt>
    <dgm:pt modelId="{C36F630C-7B10-4B07-B69F-154AE3C25212}" type="pres">
      <dgm:prSet presAssocID="{323204AA-9A69-4A85-89CD-E1F78BE7BACD}" presName="text2" presStyleLbl="fgAcc2" presStyleIdx="2" presStyleCnt="3">
        <dgm:presLayoutVars>
          <dgm:chPref val="3"/>
        </dgm:presLayoutVars>
      </dgm:prSet>
      <dgm:spPr/>
    </dgm:pt>
    <dgm:pt modelId="{0782A9F9-837D-45F6-B1F6-AC0C7D1D59CC}" type="pres">
      <dgm:prSet presAssocID="{323204AA-9A69-4A85-89CD-E1F78BE7BACD}" presName="hierChild3" presStyleCnt="0"/>
      <dgm:spPr/>
    </dgm:pt>
    <dgm:pt modelId="{9BAE763A-70F7-4E14-A7C8-23F8FBF0DC0B}" type="pres">
      <dgm:prSet presAssocID="{9A0BCDE2-25D0-4402-BCDB-359AEA26140F}" presName="Name17" presStyleLbl="parChTrans1D3" presStyleIdx="3" presStyleCnt="5"/>
      <dgm:spPr/>
    </dgm:pt>
    <dgm:pt modelId="{3CF84793-875A-46C6-A6BB-07B36BD035F1}" type="pres">
      <dgm:prSet presAssocID="{76F9526F-D950-4260-BF3E-CC68E707596D}" presName="hierRoot3" presStyleCnt="0"/>
      <dgm:spPr/>
    </dgm:pt>
    <dgm:pt modelId="{F6C97FB5-8A72-4279-9421-D43BD000C18E}" type="pres">
      <dgm:prSet presAssocID="{76F9526F-D950-4260-BF3E-CC68E707596D}" presName="composite3" presStyleCnt="0"/>
      <dgm:spPr/>
    </dgm:pt>
    <dgm:pt modelId="{371E2AA3-970F-44F5-A154-4C44D8DF2A5A}" type="pres">
      <dgm:prSet presAssocID="{76F9526F-D950-4260-BF3E-CC68E707596D}" presName="background3" presStyleLbl="node3" presStyleIdx="3" presStyleCnt="5"/>
      <dgm:spPr/>
    </dgm:pt>
    <dgm:pt modelId="{5C8BEFDF-6424-43CB-9F5B-A09F0EC5E982}" type="pres">
      <dgm:prSet presAssocID="{76F9526F-D950-4260-BF3E-CC68E707596D}" presName="text3" presStyleLbl="fgAcc3" presStyleIdx="3" presStyleCnt="5">
        <dgm:presLayoutVars>
          <dgm:chPref val="3"/>
        </dgm:presLayoutVars>
      </dgm:prSet>
      <dgm:spPr/>
    </dgm:pt>
    <dgm:pt modelId="{9B444894-174C-41BB-B225-7FA8C80D815B}" type="pres">
      <dgm:prSet presAssocID="{76F9526F-D950-4260-BF3E-CC68E707596D}" presName="hierChild4" presStyleCnt="0"/>
      <dgm:spPr/>
    </dgm:pt>
    <dgm:pt modelId="{4C3C01A3-FA6D-4A76-B383-FF6892FDDE3B}" type="pres">
      <dgm:prSet presAssocID="{967E1B36-F2A5-4070-A260-3E5BF8ACB31F}" presName="Name23" presStyleLbl="parChTrans1D4" presStyleIdx="0" presStyleCnt="2"/>
      <dgm:spPr/>
    </dgm:pt>
    <dgm:pt modelId="{16D86F6B-F7AE-46E4-9CFA-43B93033CFDB}" type="pres">
      <dgm:prSet presAssocID="{2117BE68-5B65-4111-B309-40066ECE2E67}" presName="hierRoot4" presStyleCnt="0"/>
      <dgm:spPr/>
    </dgm:pt>
    <dgm:pt modelId="{6E045E7F-492D-4819-9C53-1FAFBC915793}" type="pres">
      <dgm:prSet presAssocID="{2117BE68-5B65-4111-B309-40066ECE2E67}" presName="composite4" presStyleCnt="0"/>
      <dgm:spPr/>
    </dgm:pt>
    <dgm:pt modelId="{4E5C34BC-3DB0-46BB-A784-BC28A5D7D077}" type="pres">
      <dgm:prSet presAssocID="{2117BE68-5B65-4111-B309-40066ECE2E67}" presName="background4" presStyleLbl="node4" presStyleIdx="0" presStyleCnt="2"/>
      <dgm:spPr/>
    </dgm:pt>
    <dgm:pt modelId="{321C26B5-423E-4511-8D52-9C40894F8850}" type="pres">
      <dgm:prSet presAssocID="{2117BE68-5B65-4111-B309-40066ECE2E67}" presName="text4" presStyleLbl="fgAcc4" presStyleIdx="0" presStyleCnt="2">
        <dgm:presLayoutVars>
          <dgm:chPref val="3"/>
        </dgm:presLayoutVars>
      </dgm:prSet>
      <dgm:spPr/>
    </dgm:pt>
    <dgm:pt modelId="{53BCB1F0-CE8F-4AB7-B954-6948ABE63DA8}" type="pres">
      <dgm:prSet presAssocID="{2117BE68-5B65-4111-B309-40066ECE2E67}" presName="hierChild5" presStyleCnt="0"/>
      <dgm:spPr/>
    </dgm:pt>
    <dgm:pt modelId="{349F692D-FCDF-4243-9544-867E0B002ED9}" type="pres">
      <dgm:prSet presAssocID="{539A41CF-1018-4733-88BE-A6E67C001A4F}" presName="Name17" presStyleLbl="parChTrans1D3" presStyleIdx="4" presStyleCnt="5"/>
      <dgm:spPr/>
    </dgm:pt>
    <dgm:pt modelId="{5854F917-F072-4B83-BD7A-ADE56E82C222}" type="pres">
      <dgm:prSet presAssocID="{A02A61F5-C771-434A-A286-6A41C50B3947}" presName="hierRoot3" presStyleCnt="0"/>
      <dgm:spPr/>
    </dgm:pt>
    <dgm:pt modelId="{F71CB901-2D8E-477B-A4B3-F4F6E2843B34}" type="pres">
      <dgm:prSet presAssocID="{A02A61F5-C771-434A-A286-6A41C50B3947}" presName="composite3" presStyleCnt="0"/>
      <dgm:spPr/>
    </dgm:pt>
    <dgm:pt modelId="{D8D4C3C2-7859-465B-B567-A6268125B33F}" type="pres">
      <dgm:prSet presAssocID="{A02A61F5-C771-434A-A286-6A41C50B3947}" presName="background3" presStyleLbl="node3" presStyleIdx="4" presStyleCnt="5"/>
      <dgm:spPr/>
    </dgm:pt>
    <dgm:pt modelId="{69FE02D4-4821-4873-83EF-AA2074A479D7}" type="pres">
      <dgm:prSet presAssocID="{A02A61F5-C771-434A-A286-6A41C50B3947}" presName="text3" presStyleLbl="fgAcc3" presStyleIdx="4" presStyleCnt="5">
        <dgm:presLayoutVars>
          <dgm:chPref val="3"/>
        </dgm:presLayoutVars>
      </dgm:prSet>
      <dgm:spPr/>
    </dgm:pt>
    <dgm:pt modelId="{768D13C3-1729-4042-9BDC-40B37FB2981B}" type="pres">
      <dgm:prSet presAssocID="{A02A61F5-C771-434A-A286-6A41C50B3947}" presName="hierChild4" presStyleCnt="0"/>
      <dgm:spPr/>
    </dgm:pt>
    <dgm:pt modelId="{C8E5691A-6F39-4F1F-A476-0ABA21C39A41}" type="pres">
      <dgm:prSet presAssocID="{E2112A6B-5C95-42C4-86BD-0BAE5AE5EF13}" presName="Name23" presStyleLbl="parChTrans1D4" presStyleIdx="1" presStyleCnt="2"/>
      <dgm:spPr/>
    </dgm:pt>
    <dgm:pt modelId="{59A1EDBA-BC2B-4D9A-B320-CEA73CE2CCA5}" type="pres">
      <dgm:prSet presAssocID="{4DFEAEB3-15C1-4F46-A097-639666A660CC}" presName="hierRoot4" presStyleCnt="0"/>
      <dgm:spPr/>
    </dgm:pt>
    <dgm:pt modelId="{858AC9AB-4501-4E95-A907-D583F6DB5825}" type="pres">
      <dgm:prSet presAssocID="{4DFEAEB3-15C1-4F46-A097-639666A660CC}" presName="composite4" presStyleCnt="0"/>
      <dgm:spPr/>
    </dgm:pt>
    <dgm:pt modelId="{190E432D-5681-4C8A-8C9F-2838008CB76F}" type="pres">
      <dgm:prSet presAssocID="{4DFEAEB3-15C1-4F46-A097-639666A660CC}" presName="background4" presStyleLbl="node4" presStyleIdx="1" presStyleCnt="2"/>
      <dgm:spPr/>
    </dgm:pt>
    <dgm:pt modelId="{DA12F79F-195D-426F-BE1A-AB5CC36EAE75}" type="pres">
      <dgm:prSet presAssocID="{4DFEAEB3-15C1-4F46-A097-639666A660CC}" presName="text4" presStyleLbl="fgAcc4" presStyleIdx="1" presStyleCnt="2">
        <dgm:presLayoutVars>
          <dgm:chPref val="3"/>
        </dgm:presLayoutVars>
      </dgm:prSet>
      <dgm:spPr/>
    </dgm:pt>
    <dgm:pt modelId="{F94835A4-D18A-46C7-9B5C-0B46C1BCAB5C}" type="pres">
      <dgm:prSet presAssocID="{4DFEAEB3-15C1-4F46-A097-639666A660CC}" presName="hierChild5" presStyleCnt="0"/>
      <dgm:spPr/>
    </dgm:pt>
  </dgm:ptLst>
  <dgm:cxnLst>
    <dgm:cxn modelId="{40781105-DB85-4943-AD19-838F0E279909}" type="presOf" srcId="{A87AB20A-2ADE-4926-9239-ACF61C0FA97B}" destId="{5F971A8B-3BC4-4864-9DB0-12748E81FF40}" srcOrd="0" destOrd="0" presId="urn:microsoft.com/office/officeart/2005/8/layout/hierarchy1"/>
    <dgm:cxn modelId="{DA033E11-D40F-4FC2-89FC-AE7D6672BB01}" srcId="{00E9E2AF-F1FE-4DCB-AF04-6F53B0AD6125}" destId="{A87AB20A-2ADE-4926-9239-ACF61C0FA97B}" srcOrd="0" destOrd="0" parTransId="{70EA1D7B-1080-44EC-9456-AB96AC6CF24C}" sibTransId="{37790AEE-A791-4F6B-99BC-83846141B091}"/>
    <dgm:cxn modelId="{463B932B-286A-45DA-9777-BE51E8B9153F}" type="presOf" srcId="{4DFEAEB3-15C1-4F46-A097-639666A660CC}" destId="{DA12F79F-195D-426F-BE1A-AB5CC36EAE75}" srcOrd="0" destOrd="0" presId="urn:microsoft.com/office/officeart/2005/8/layout/hierarchy1"/>
    <dgm:cxn modelId="{3D95672D-5D32-441A-B4A7-051F43FFB403}" type="presOf" srcId="{9A0BCDE2-25D0-4402-BCDB-359AEA26140F}" destId="{9BAE763A-70F7-4E14-A7C8-23F8FBF0DC0B}" srcOrd="0" destOrd="0" presId="urn:microsoft.com/office/officeart/2005/8/layout/hierarchy1"/>
    <dgm:cxn modelId="{50510D2F-519F-4F4D-BF19-F96BE05B1938}" type="presOf" srcId="{967E1B36-F2A5-4070-A260-3E5BF8ACB31F}" destId="{4C3C01A3-FA6D-4A76-B383-FF6892FDDE3B}" srcOrd="0" destOrd="0" presId="urn:microsoft.com/office/officeart/2005/8/layout/hierarchy1"/>
    <dgm:cxn modelId="{1A935D65-FC04-49F2-B6D4-FDD4D8723F8D}" type="presOf" srcId="{C513DAF8-BF8C-4FA8-9547-653C8E50C0D2}" destId="{8B0C71DA-4AF4-40AE-BB0B-0112FD38F1FC}" srcOrd="0" destOrd="0" presId="urn:microsoft.com/office/officeart/2005/8/layout/hierarchy1"/>
    <dgm:cxn modelId="{759C7865-61AC-4358-A79D-FB06B503C3FA}" type="presOf" srcId="{323204AA-9A69-4A85-89CD-E1F78BE7BACD}" destId="{C36F630C-7B10-4B07-B69F-154AE3C25212}" srcOrd="0" destOrd="0" presId="urn:microsoft.com/office/officeart/2005/8/layout/hierarchy1"/>
    <dgm:cxn modelId="{6320CE45-BEE1-4BC2-9DDC-A81DA32466BE}" srcId="{34E0E14E-7BB5-4998-AD6B-34E3969ED4E8}" destId="{323204AA-9A69-4A85-89CD-E1F78BE7BACD}" srcOrd="2" destOrd="0" parTransId="{C513DAF8-BF8C-4FA8-9547-653C8E50C0D2}" sibTransId="{0DC87025-B140-4B60-8F8B-4AB7081F066E}"/>
    <dgm:cxn modelId="{77E6D865-59CA-4F84-B05C-D527F6C28A7B}" type="presOf" srcId="{00E9E2AF-F1FE-4DCB-AF04-6F53B0AD6125}" destId="{624FED9A-E45F-47C6-99D7-46E71A9AC04B}" srcOrd="0" destOrd="0" presId="urn:microsoft.com/office/officeart/2005/8/layout/hierarchy1"/>
    <dgm:cxn modelId="{BB24A167-1622-4B4E-AC1E-DBF0E02A4591}" type="presOf" srcId="{E2112A6B-5C95-42C4-86BD-0BAE5AE5EF13}" destId="{C8E5691A-6F39-4F1F-A476-0ABA21C39A41}" srcOrd="0" destOrd="0" presId="urn:microsoft.com/office/officeart/2005/8/layout/hierarchy1"/>
    <dgm:cxn modelId="{FC09016C-8248-45C1-B5F3-A67CBE375621}" type="presOf" srcId="{34E0E14E-7BB5-4998-AD6B-34E3969ED4E8}" destId="{C3119256-1551-4B05-B354-BF17CDA7D19E}" srcOrd="0" destOrd="0" presId="urn:microsoft.com/office/officeart/2005/8/layout/hierarchy1"/>
    <dgm:cxn modelId="{F864116E-4009-458F-AB72-04E03D18E236}" srcId="{329207D5-1BFA-4BAC-BF78-5B4251AC636A}" destId="{34E0E14E-7BB5-4998-AD6B-34E3969ED4E8}" srcOrd="0" destOrd="0" parTransId="{1C429264-794B-4941-8038-482EF4F34942}" sibTransId="{80F567EA-1E3B-4D15-B549-5D6FEEB9B8AC}"/>
    <dgm:cxn modelId="{F71C8B70-8A94-4CA5-8A2F-9CB8E2C7433B}" type="presOf" srcId="{22C1C7E8-11C9-4401-906D-8285008B3C17}" destId="{0A65627F-19DB-4E68-8D3F-F52A4231F0DF}" srcOrd="0" destOrd="0" presId="urn:microsoft.com/office/officeart/2005/8/layout/hierarchy1"/>
    <dgm:cxn modelId="{BEF7C475-7F9B-448F-B4CD-34E24DFF0D74}" type="presOf" srcId="{D9DB87F1-2EE5-48EA-B08E-8F2103771F6B}" destId="{4E8A1BA9-53BE-46C3-93B6-5F199AC1437C}" srcOrd="0" destOrd="0" presId="urn:microsoft.com/office/officeart/2005/8/layout/hierarchy1"/>
    <dgm:cxn modelId="{94858676-2815-427D-BA27-5513A9859AAF}" srcId="{A02A61F5-C771-434A-A286-6A41C50B3947}" destId="{4DFEAEB3-15C1-4F46-A097-639666A660CC}" srcOrd="0" destOrd="0" parTransId="{E2112A6B-5C95-42C4-86BD-0BAE5AE5EF13}" sibTransId="{4E92E811-ABDD-4A83-BE04-65EAAFCAEC36}"/>
    <dgm:cxn modelId="{BE41C276-6CA4-45C2-8B5E-F57AB8D46F30}" type="presOf" srcId="{539A41CF-1018-4733-88BE-A6E67C001A4F}" destId="{349F692D-FCDF-4243-9544-867E0B002ED9}" srcOrd="0" destOrd="0" presId="urn:microsoft.com/office/officeart/2005/8/layout/hierarchy1"/>
    <dgm:cxn modelId="{DCE5C07F-87B6-49BD-8077-01352403CDFE}" type="presOf" srcId="{76F9526F-D950-4260-BF3E-CC68E707596D}" destId="{5C8BEFDF-6424-43CB-9F5B-A09F0EC5E982}" srcOrd="0" destOrd="0" presId="urn:microsoft.com/office/officeart/2005/8/layout/hierarchy1"/>
    <dgm:cxn modelId="{C385F184-9E0F-4347-89B8-177B9F659FC3}" type="presOf" srcId="{329207D5-1BFA-4BAC-BF78-5B4251AC636A}" destId="{CD29FA7B-D3EF-4BFB-86B8-4917688A6132}" srcOrd="0" destOrd="0" presId="urn:microsoft.com/office/officeart/2005/8/layout/hierarchy1"/>
    <dgm:cxn modelId="{5F07748D-7171-41E6-A431-C5A23453DA35}" type="presOf" srcId="{A02A61F5-C771-434A-A286-6A41C50B3947}" destId="{69FE02D4-4821-4873-83EF-AA2074A479D7}" srcOrd="0" destOrd="0" presId="urn:microsoft.com/office/officeart/2005/8/layout/hierarchy1"/>
    <dgm:cxn modelId="{35004D8F-777F-483C-8D8F-1233262776B7}" type="presOf" srcId="{8E9736F0-4755-4033-A164-1AC055B8AD6B}" destId="{5840EF8B-745B-4453-AAFD-8223A048F852}" srcOrd="0" destOrd="0" presId="urn:microsoft.com/office/officeart/2005/8/layout/hierarchy1"/>
    <dgm:cxn modelId="{50B5E798-B74E-4562-B63D-D3D667D124E8}" type="presOf" srcId="{70EA1D7B-1080-44EC-9456-AB96AC6CF24C}" destId="{C5480F0B-AB55-4C91-9250-07EBA9897B7A}" srcOrd="0" destOrd="0" presId="urn:microsoft.com/office/officeart/2005/8/layout/hierarchy1"/>
    <dgm:cxn modelId="{AB977B9E-7EA5-4475-89DA-315AABAB114C}" srcId="{323204AA-9A69-4A85-89CD-E1F78BE7BACD}" destId="{A02A61F5-C771-434A-A286-6A41C50B3947}" srcOrd="1" destOrd="0" parTransId="{539A41CF-1018-4733-88BE-A6E67C001A4F}" sibTransId="{5CCBB903-54D1-44F6-8FEC-9C2A8E4830D0}"/>
    <dgm:cxn modelId="{8423E9AB-E859-46D1-B73D-81821779F484}" srcId="{34E0E14E-7BB5-4998-AD6B-34E3969ED4E8}" destId="{00E9E2AF-F1FE-4DCB-AF04-6F53B0AD6125}" srcOrd="0" destOrd="0" parTransId="{AE2A44F8-E657-4521-8D2A-95043399FC96}" sibTransId="{2C41DF28-63C2-41BE-9668-05E994665307}"/>
    <dgm:cxn modelId="{F98913B5-C924-407C-B7A2-7DC3C56AB0A7}" type="presOf" srcId="{AF538108-4FC7-4FB4-B10A-93A58A3924D1}" destId="{167159BD-64BF-44B1-B31E-02D447A3D8AD}" srcOrd="0" destOrd="0" presId="urn:microsoft.com/office/officeart/2005/8/layout/hierarchy1"/>
    <dgm:cxn modelId="{119B39B8-7756-4B8C-BE62-8B9ABAC0C9F0}" srcId="{34E0E14E-7BB5-4998-AD6B-34E3969ED4E8}" destId="{AF538108-4FC7-4FB4-B10A-93A58A3924D1}" srcOrd="1" destOrd="0" parTransId="{8E9736F0-4755-4033-A164-1AC055B8AD6B}" sibTransId="{C58EA95A-4F52-4008-85CA-A3DF16C2468C}"/>
    <dgm:cxn modelId="{A15599BD-1995-486B-8530-B1802FBB9F06}" srcId="{AF538108-4FC7-4FB4-B10A-93A58A3924D1}" destId="{49551A62-7C5F-47AE-A7B4-CEE705C86172}" srcOrd="0" destOrd="0" parTransId="{22C1C7E8-11C9-4401-906D-8285008B3C17}" sibTransId="{860CCEB1-E262-4AC3-94EA-5C31BBB8C03B}"/>
    <dgm:cxn modelId="{F54349CB-3DC6-427D-95AA-9D439517FBA4}" type="presOf" srcId="{49551A62-7C5F-47AE-A7B4-CEE705C86172}" destId="{92734F82-2467-4FA9-896F-36A748DE40E3}" srcOrd="0" destOrd="0" presId="urn:microsoft.com/office/officeart/2005/8/layout/hierarchy1"/>
    <dgm:cxn modelId="{5FA931CE-4046-4E8A-804B-79B5B0CF0E26}" srcId="{323204AA-9A69-4A85-89CD-E1F78BE7BACD}" destId="{76F9526F-D950-4260-BF3E-CC68E707596D}" srcOrd="0" destOrd="0" parTransId="{9A0BCDE2-25D0-4402-BCDB-359AEA26140F}" sibTransId="{07756DD8-C666-4317-9D69-8D530CD1B52D}"/>
    <dgm:cxn modelId="{F67042E1-BA36-4DA6-A802-F6449A4CA556}" srcId="{AF538108-4FC7-4FB4-B10A-93A58A3924D1}" destId="{D9DB87F1-2EE5-48EA-B08E-8F2103771F6B}" srcOrd="1" destOrd="0" parTransId="{4E2F6F6C-1799-4BDE-AF06-8703EB2867D8}" sibTransId="{6066DFC3-D29F-452E-BDD6-72CD9F415489}"/>
    <dgm:cxn modelId="{6B3A51F6-540F-4F35-9897-64185A0A1317}" type="presOf" srcId="{4E2F6F6C-1799-4BDE-AF06-8703EB2867D8}" destId="{97415281-DC80-4D04-8F6D-36BE34BCB121}" srcOrd="0" destOrd="0" presId="urn:microsoft.com/office/officeart/2005/8/layout/hierarchy1"/>
    <dgm:cxn modelId="{E21509F8-163B-4E8B-B950-2CFE03A6628F}" type="presOf" srcId="{AE2A44F8-E657-4521-8D2A-95043399FC96}" destId="{DE32534F-A517-4B73-8721-9BD1BE9ED4D4}" srcOrd="0" destOrd="0" presId="urn:microsoft.com/office/officeart/2005/8/layout/hierarchy1"/>
    <dgm:cxn modelId="{C296C7F8-8B54-4DE3-A0E8-69C5C75591A5}" type="presOf" srcId="{2117BE68-5B65-4111-B309-40066ECE2E67}" destId="{321C26B5-423E-4511-8D52-9C40894F8850}" srcOrd="0" destOrd="0" presId="urn:microsoft.com/office/officeart/2005/8/layout/hierarchy1"/>
    <dgm:cxn modelId="{458D94FC-D983-42D7-A000-9E2693C0C56F}" srcId="{76F9526F-D950-4260-BF3E-CC68E707596D}" destId="{2117BE68-5B65-4111-B309-40066ECE2E67}" srcOrd="0" destOrd="0" parTransId="{967E1B36-F2A5-4070-A260-3E5BF8ACB31F}" sibTransId="{5314AEF4-B8CD-4A51-A34B-A41E4EC63AB7}"/>
    <dgm:cxn modelId="{B0EC0F83-89E2-47E8-AA8E-51FDFC4AB843}" type="presParOf" srcId="{CD29FA7B-D3EF-4BFB-86B8-4917688A6132}" destId="{4DB23036-FAEC-4EB5-9C50-7D10ECBAAB9E}" srcOrd="0" destOrd="0" presId="urn:microsoft.com/office/officeart/2005/8/layout/hierarchy1"/>
    <dgm:cxn modelId="{6717F958-FC5E-4D4E-A418-39463A0BFA05}" type="presParOf" srcId="{4DB23036-FAEC-4EB5-9C50-7D10ECBAAB9E}" destId="{94674161-3CC0-4E2F-A3D4-60D1916F88F8}" srcOrd="0" destOrd="0" presId="urn:microsoft.com/office/officeart/2005/8/layout/hierarchy1"/>
    <dgm:cxn modelId="{B1B43D91-DCB3-44A3-9738-3C52131A2464}" type="presParOf" srcId="{94674161-3CC0-4E2F-A3D4-60D1916F88F8}" destId="{C6EA89DF-9287-4F72-92D0-A372777F4516}" srcOrd="0" destOrd="0" presId="urn:microsoft.com/office/officeart/2005/8/layout/hierarchy1"/>
    <dgm:cxn modelId="{AF50F7CB-ECAC-47EF-BD9B-B2567D8F0853}" type="presParOf" srcId="{94674161-3CC0-4E2F-A3D4-60D1916F88F8}" destId="{C3119256-1551-4B05-B354-BF17CDA7D19E}" srcOrd="1" destOrd="0" presId="urn:microsoft.com/office/officeart/2005/8/layout/hierarchy1"/>
    <dgm:cxn modelId="{B23765B1-9364-41ED-B6BF-47246108DCB0}" type="presParOf" srcId="{4DB23036-FAEC-4EB5-9C50-7D10ECBAAB9E}" destId="{FD3B8544-4966-404E-8E5C-F7728DFC54F0}" srcOrd="1" destOrd="0" presId="urn:microsoft.com/office/officeart/2005/8/layout/hierarchy1"/>
    <dgm:cxn modelId="{54D44610-80CA-46E9-B03F-244EF4394DCE}" type="presParOf" srcId="{FD3B8544-4966-404E-8E5C-F7728DFC54F0}" destId="{DE32534F-A517-4B73-8721-9BD1BE9ED4D4}" srcOrd="0" destOrd="0" presId="urn:microsoft.com/office/officeart/2005/8/layout/hierarchy1"/>
    <dgm:cxn modelId="{AE9668AC-7D4A-45B8-956C-53A110A2500A}" type="presParOf" srcId="{FD3B8544-4966-404E-8E5C-F7728DFC54F0}" destId="{D79F5FBF-4550-43FE-B151-89836D3220BE}" srcOrd="1" destOrd="0" presId="urn:microsoft.com/office/officeart/2005/8/layout/hierarchy1"/>
    <dgm:cxn modelId="{F80AD60A-7380-4951-90E2-800BE3251D21}" type="presParOf" srcId="{D79F5FBF-4550-43FE-B151-89836D3220BE}" destId="{D4DBE265-D4EC-4D91-95DA-53BD43689ED3}" srcOrd="0" destOrd="0" presId="urn:microsoft.com/office/officeart/2005/8/layout/hierarchy1"/>
    <dgm:cxn modelId="{D313BF73-1DC5-444D-9787-9369475EF4F1}" type="presParOf" srcId="{D4DBE265-D4EC-4D91-95DA-53BD43689ED3}" destId="{71BC482F-0935-4443-8944-291DB3CAEAE7}" srcOrd="0" destOrd="0" presId="urn:microsoft.com/office/officeart/2005/8/layout/hierarchy1"/>
    <dgm:cxn modelId="{BD0410D3-25C9-43DE-BCE7-A49334D9CB9A}" type="presParOf" srcId="{D4DBE265-D4EC-4D91-95DA-53BD43689ED3}" destId="{624FED9A-E45F-47C6-99D7-46E71A9AC04B}" srcOrd="1" destOrd="0" presId="urn:microsoft.com/office/officeart/2005/8/layout/hierarchy1"/>
    <dgm:cxn modelId="{FCC23DED-974A-40C6-AF26-DE34279A6FC4}" type="presParOf" srcId="{D79F5FBF-4550-43FE-B151-89836D3220BE}" destId="{670BE1BA-E7D0-410F-90D7-1196100A699D}" srcOrd="1" destOrd="0" presId="urn:microsoft.com/office/officeart/2005/8/layout/hierarchy1"/>
    <dgm:cxn modelId="{79365DC9-A6DF-402F-AD8B-E59A128A3896}" type="presParOf" srcId="{670BE1BA-E7D0-410F-90D7-1196100A699D}" destId="{C5480F0B-AB55-4C91-9250-07EBA9897B7A}" srcOrd="0" destOrd="0" presId="urn:microsoft.com/office/officeart/2005/8/layout/hierarchy1"/>
    <dgm:cxn modelId="{064DD2B8-18D7-42D5-831B-E9246B6D1E0F}" type="presParOf" srcId="{670BE1BA-E7D0-410F-90D7-1196100A699D}" destId="{993190D6-D20F-414D-BDF7-82D2D4BE6254}" srcOrd="1" destOrd="0" presId="urn:microsoft.com/office/officeart/2005/8/layout/hierarchy1"/>
    <dgm:cxn modelId="{38D5D262-B86D-42A2-AEA3-BE612AB15D94}" type="presParOf" srcId="{993190D6-D20F-414D-BDF7-82D2D4BE6254}" destId="{DD9E58D3-47A2-4923-877D-2CE01216A2E0}" srcOrd="0" destOrd="0" presId="urn:microsoft.com/office/officeart/2005/8/layout/hierarchy1"/>
    <dgm:cxn modelId="{0A3053A3-0C8F-445B-8425-5C4FAF289807}" type="presParOf" srcId="{DD9E58D3-47A2-4923-877D-2CE01216A2E0}" destId="{629217A1-892B-4CCE-88A1-89EDD05FE6E1}" srcOrd="0" destOrd="0" presId="urn:microsoft.com/office/officeart/2005/8/layout/hierarchy1"/>
    <dgm:cxn modelId="{5F2FEEDF-5EEB-4CE6-95D4-9CE73CCFA9F5}" type="presParOf" srcId="{DD9E58D3-47A2-4923-877D-2CE01216A2E0}" destId="{5F971A8B-3BC4-4864-9DB0-12748E81FF40}" srcOrd="1" destOrd="0" presId="urn:microsoft.com/office/officeart/2005/8/layout/hierarchy1"/>
    <dgm:cxn modelId="{C20945CE-9A15-43F7-B85C-9D13F12BCC8B}" type="presParOf" srcId="{993190D6-D20F-414D-BDF7-82D2D4BE6254}" destId="{27F9E7EB-2EB8-47BD-922C-523EE4232CAE}" srcOrd="1" destOrd="0" presId="urn:microsoft.com/office/officeart/2005/8/layout/hierarchy1"/>
    <dgm:cxn modelId="{4F242D95-759A-4358-8996-6B2D044F1399}" type="presParOf" srcId="{FD3B8544-4966-404E-8E5C-F7728DFC54F0}" destId="{5840EF8B-745B-4453-AAFD-8223A048F852}" srcOrd="2" destOrd="0" presId="urn:microsoft.com/office/officeart/2005/8/layout/hierarchy1"/>
    <dgm:cxn modelId="{FB2A9477-11A5-4C82-BC62-7F81FE5D7D83}" type="presParOf" srcId="{FD3B8544-4966-404E-8E5C-F7728DFC54F0}" destId="{A58BF003-4F91-44B4-AB46-B488347395F3}" srcOrd="3" destOrd="0" presId="urn:microsoft.com/office/officeart/2005/8/layout/hierarchy1"/>
    <dgm:cxn modelId="{B7D35C9E-7DBE-411A-AB6B-6FA4A5E740CA}" type="presParOf" srcId="{A58BF003-4F91-44B4-AB46-B488347395F3}" destId="{B165B4E4-EF97-490B-ABC4-21931F38EF7A}" srcOrd="0" destOrd="0" presId="urn:microsoft.com/office/officeart/2005/8/layout/hierarchy1"/>
    <dgm:cxn modelId="{D6C5813B-94E9-469A-9590-BABAAA366D75}" type="presParOf" srcId="{B165B4E4-EF97-490B-ABC4-21931F38EF7A}" destId="{94B408FC-CFAC-41DD-A3DC-4EBDEE9531A3}" srcOrd="0" destOrd="0" presId="urn:microsoft.com/office/officeart/2005/8/layout/hierarchy1"/>
    <dgm:cxn modelId="{55283C99-1F75-4F30-999A-76AB93AD9D94}" type="presParOf" srcId="{B165B4E4-EF97-490B-ABC4-21931F38EF7A}" destId="{167159BD-64BF-44B1-B31E-02D447A3D8AD}" srcOrd="1" destOrd="0" presId="urn:microsoft.com/office/officeart/2005/8/layout/hierarchy1"/>
    <dgm:cxn modelId="{1E8D009D-3238-4F00-BD2D-B7E7A7CD324A}" type="presParOf" srcId="{A58BF003-4F91-44B4-AB46-B488347395F3}" destId="{E4D2420F-4CE6-4368-B66F-E4E5417782A5}" srcOrd="1" destOrd="0" presId="urn:microsoft.com/office/officeart/2005/8/layout/hierarchy1"/>
    <dgm:cxn modelId="{C96814E8-36FD-499A-84E5-8893F3D51B27}" type="presParOf" srcId="{E4D2420F-4CE6-4368-B66F-E4E5417782A5}" destId="{0A65627F-19DB-4E68-8D3F-F52A4231F0DF}" srcOrd="0" destOrd="0" presId="urn:microsoft.com/office/officeart/2005/8/layout/hierarchy1"/>
    <dgm:cxn modelId="{5A3992B0-FE98-40CF-9029-902D198106E6}" type="presParOf" srcId="{E4D2420F-4CE6-4368-B66F-E4E5417782A5}" destId="{2F45E410-27E5-4609-8998-53F6EBAA820D}" srcOrd="1" destOrd="0" presId="urn:microsoft.com/office/officeart/2005/8/layout/hierarchy1"/>
    <dgm:cxn modelId="{F6C4A525-D0A6-4ECE-A499-689BCCDA4F6C}" type="presParOf" srcId="{2F45E410-27E5-4609-8998-53F6EBAA820D}" destId="{182B6C04-2004-42C3-84E4-7345108B5004}" srcOrd="0" destOrd="0" presId="urn:microsoft.com/office/officeart/2005/8/layout/hierarchy1"/>
    <dgm:cxn modelId="{16DCD5ED-97EC-4E26-A6B9-56F40FB20299}" type="presParOf" srcId="{182B6C04-2004-42C3-84E4-7345108B5004}" destId="{E0072223-A01B-467A-AA7A-E8AB5E70F8E7}" srcOrd="0" destOrd="0" presId="urn:microsoft.com/office/officeart/2005/8/layout/hierarchy1"/>
    <dgm:cxn modelId="{AEB11121-0945-4C42-A48E-ACDB65E800CC}" type="presParOf" srcId="{182B6C04-2004-42C3-84E4-7345108B5004}" destId="{92734F82-2467-4FA9-896F-36A748DE40E3}" srcOrd="1" destOrd="0" presId="urn:microsoft.com/office/officeart/2005/8/layout/hierarchy1"/>
    <dgm:cxn modelId="{A5716AA1-594A-49E0-81A4-D45A801B56D1}" type="presParOf" srcId="{2F45E410-27E5-4609-8998-53F6EBAA820D}" destId="{7580E90E-F648-4D03-B07B-4BC19DD2D1A5}" srcOrd="1" destOrd="0" presId="urn:microsoft.com/office/officeart/2005/8/layout/hierarchy1"/>
    <dgm:cxn modelId="{30C3D3AF-3D1E-4FA2-AC57-835962357343}" type="presParOf" srcId="{E4D2420F-4CE6-4368-B66F-E4E5417782A5}" destId="{97415281-DC80-4D04-8F6D-36BE34BCB121}" srcOrd="2" destOrd="0" presId="urn:microsoft.com/office/officeart/2005/8/layout/hierarchy1"/>
    <dgm:cxn modelId="{24A033BB-78DA-4E14-8854-2B84CA922E1C}" type="presParOf" srcId="{E4D2420F-4CE6-4368-B66F-E4E5417782A5}" destId="{F244924F-9CFB-4A6F-A860-870615D8C669}" srcOrd="3" destOrd="0" presId="urn:microsoft.com/office/officeart/2005/8/layout/hierarchy1"/>
    <dgm:cxn modelId="{860F8080-7BC8-4023-8568-B57D2AF52B4D}" type="presParOf" srcId="{F244924F-9CFB-4A6F-A860-870615D8C669}" destId="{C9F6FA0F-1A43-4C29-BD54-06033FFE1E7E}" srcOrd="0" destOrd="0" presId="urn:microsoft.com/office/officeart/2005/8/layout/hierarchy1"/>
    <dgm:cxn modelId="{188ACF30-4A0D-4197-B4EF-FC969C16F2CA}" type="presParOf" srcId="{C9F6FA0F-1A43-4C29-BD54-06033FFE1E7E}" destId="{FA988975-DE28-4E2B-86D4-50C225425F99}" srcOrd="0" destOrd="0" presId="urn:microsoft.com/office/officeart/2005/8/layout/hierarchy1"/>
    <dgm:cxn modelId="{B099CC96-98D0-412A-AFB6-BBEC230DB435}" type="presParOf" srcId="{C9F6FA0F-1A43-4C29-BD54-06033FFE1E7E}" destId="{4E8A1BA9-53BE-46C3-93B6-5F199AC1437C}" srcOrd="1" destOrd="0" presId="urn:microsoft.com/office/officeart/2005/8/layout/hierarchy1"/>
    <dgm:cxn modelId="{AD5D3803-4CFC-484D-AA6A-4590DBC69A01}" type="presParOf" srcId="{F244924F-9CFB-4A6F-A860-870615D8C669}" destId="{8E3C0E87-BEFE-443E-B38D-5466D3964C9C}" srcOrd="1" destOrd="0" presId="urn:microsoft.com/office/officeart/2005/8/layout/hierarchy1"/>
    <dgm:cxn modelId="{5295DE29-8672-4D53-938D-DC052E83F5CD}" type="presParOf" srcId="{FD3B8544-4966-404E-8E5C-F7728DFC54F0}" destId="{8B0C71DA-4AF4-40AE-BB0B-0112FD38F1FC}" srcOrd="4" destOrd="0" presId="urn:microsoft.com/office/officeart/2005/8/layout/hierarchy1"/>
    <dgm:cxn modelId="{01F6C87F-46A9-42A3-9E25-580EF805AEA3}" type="presParOf" srcId="{FD3B8544-4966-404E-8E5C-F7728DFC54F0}" destId="{CB0B6DD3-3D66-4985-B424-558632E5CC9E}" srcOrd="5" destOrd="0" presId="urn:microsoft.com/office/officeart/2005/8/layout/hierarchy1"/>
    <dgm:cxn modelId="{57DE8823-EB25-4A05-BE5C-E044D030F283}" type="presParOf" srcId="{CB0B6DD3-3D66-4985-B424-558632E5CC9E}" destId="{F6B0CF99-B7E5-44B7-A726-2F3190B68E72}" srcOrd="0" destOrd="0" presId="urn:microsoft.com/office/officeart/2005/8/layout/hierarchy1"/>
    <dgm:cxn modelId="{C4AB7C6F-4291-498B-BD06-B7F0BAE48513}" type="presParOf" srcId="{F6B0CF99-B7E5-44B7-A726-2F3190B68E72}" destId="{79EB7394-B376-4536-B8C4-1827E6538400}" srcOrd="0" destOrd="0" presId="urn:microsoft.com/office/officeart/2005/8/layout/hierarchy1"/>
    <dgm:cxn modelId="{65BFB6E6-0CD8-4ED0-903B-B4EA8473E6E2}" type="presParOf" srcId="{F6B0CF99-B7E5-44B7-A726-2F3190B68E72}" destId="{C36F630C-7B10-4B07-B69F-154AE3C25212}" srcOrd="1" destOrd="0" presId="urn:microsoft.com/office/officeart/2005/8/layout/hierarchy1"/>
    <dgm:cxn modelId="{1C182840-85F1-4ED2-BADC-D4DFB1D74E4D}" type="presParOf" srcId="{CB0B6DD3-3D66-4985-B424-558632E5CC9E}" destId="{0782A9F9-837D-45F6-B1F6-AC0C7D1D59CC}" srcOrd="1" destOrd="0" presId="urn:microsoft.com/office/officeart/2005/8/layout/hierarchy1"/>
    <dgm:cxn modelId="{07584270-1C16-4DE9-951D-317F3DCB0CFA}" type="presParOf" srcId="{0782A9F9-837D-45F6-B1F6-AC0C7D1D59CC}" destId="{9BAE763A-70F7-4E14-A7C8-23F8FBF0DC0B}" srcOrd="0" destOrd="0" presId="urn:microsoft.com/office/officeart/2005/8/layout/hierarchy1"/>
    <dgm:cxn modelId="{E0BD5E41-F108-4DD8-8A51-CF521622F61E}" type="presParOf" srcId="{0782A9F9-837D-45F6-B1F6-AC0C7D1D59CC}" destId="{3CF84793-875A-46C6-A6BB-07B36BD035F1}" srcOrd="1" destOrd="0" presId="urn:microsoft.com/office/officeart/2005/8/layout/hierarchy1"/>
    <dgm:cxn modelId="{297EB25D-9F1C-44C3-BF47-167DD8647436}" type="presParOf" srcId="{3CF84793-875A-46C6-A6BB-07B36BD035F1}" destId="{F6C97FB5-8A72-4279-9421-D43BD000C18E}" srcOrd="0" destOrd="0" presId="urn:microsoft.com/office/officeart/2005/8/layout/hierarchy1"/>
    <dgm:cxn modelId="{F51FC54A-0624-492D-8CCD-311746E28317}" type="presParOf" srcId="{F6C97FB5-8A72-4279-9421-D43BD000C18E}" destId="{371E2AA3-970F-44F5-A154-4C44D8DF2A5A}" srcOrd="0" destOrd="0" presId="urn:microsoft.com/office/officeart/2005/8/layout/hierarchy1"/>
    <dgm:cxn modelId="{CBD9E990-628C-472E-A601-478A653928E8}" type="presParOf" srcId="{F6C97FB5-8A72-4279-9421-D43BD000C18E}" destId="{5C8BEFDF-6424-43CB-9F5B-A09F0EC5E982}" srcOrd="1" destOrd="0" presId="urn:microsoft.com/office/officeart/2005/8/layout/hierarchy1"/>
    <dgm:cxn modelId="{26146333-A12E-46D9-827C-60C78D107267}" type="presParOf" srcId="{3CF84793-875A-46C6-A6BB-07B36BD035F1}" destId="{9B444894-174C-41BB-B225-7FA8C80D815B}" srcOrd="1" destOrd="0" presId="urn:microsoft.com/office/officeart/2005/8/layout/hierarchy1"/>
    <dgm:cxn modelId="{BD5CD8E9-E157-4296-B257-7DE6EED6B49F}" type="presParOf" srcId="{9B444894-174C-41BB-B225-7FA8C80D815B}" destId="{4C3C01A3-FA6D-4A76-B383-FF6892FDDE3B}" srcOrd="0" destOrd="0" presId="urn:microsoft.com/office/officeart/2005/8/layout/hierarchy1"/>
    <dgm:cxn modelId="{A0A5C227-42A0-4714-91F1-68AD117499EB}" type="presParOf" srcId="{9B444894-174C-41BB-B225-7FA8C80D815B}" destId="{16D86F6B-F7AE-46E4-9CFA-43B93033CFDB}" srcOrd="1" destOrd="0" presId="urn:microsoft.com/office/officeart/2005/8/layout/hierarchy1"/>
    <dgm:cxn modelId="{DB78BAC6-0A07-4B1B-A4F8-0B4F65219603}" type="presParOf" srcId="{16D86F6B-F7AE-46E4-9CFA-43B93033CFDB}" destId="{6E045E7F-492D-4819-9C53-1FAFBC915793}" srcOrd="0" destOrd="0" presId="urn:microsoft.com/office/officeart/2005/8/layout/hierarchy1"/>
    <dgm:cxn modelId="{9671FB96-9C90-4FC3-A7FA-435E3DFB8E87}" type="presParOf" srcId="{6E045E7F-492D-4819-9C53-1FAFBC915793}" destId="{4E5C34BC-3DB0-46BB-A784-BC28A5D7D077}" srcOrd="0" destOrd="0" presId="urn:microsoft.com/office/officeart/2005/8/layout/hierarchy1"/>
    <dgm:cxn modelId="{3482CC8E-1BAC-4DAE-81FA-091D5C3552E3}" type="presParOf" srcId="{6E045E7F-492D-4819-9C53-1FAFBC915793}" destId="{321C26B5-423E-4511-8D52-9C40894F8850}" srcOrd="1" destOrd="0" presId="urn:microsoft.com/office/officeart/2005/8/layout/hierarchy1"/>
    <dgm:cxn modelId="{E8249C2B-B213-4733-A94A-139F0A15A027}" type="presParOf" srcId="{16D86F6B-F7AE-46E4-9CFA-43B93033CFDB}" destId="{53BCB1F0-CE8F-4AB7-B954-6948ABE63DA8}" srcOrd="1" destOrd="0" presId="urn:microsoft.com/office/officeart/2005/8/layout/hierarchy1"/>
    <dgm:cxn modelId="{BE309E50-D1F2-468C-B8A1-1BF13F86BD1A}" type="presParOf" srcId="{0782A9F9-837D-45F6-B1F6-AC0C7D1D59CC}" destId="{349F692D-FCDF-4243-9544-867E0B002ED9}" srcOrd="2" destOrd="0" presId="urn:microsoft.com/office/officeart/2005/8/layout/hierarchy1"/>
    <dgm:cxn modelId="{3EC8D69A-7337-4038-80B9-ADD941E8E8AA}" type="presParOf" srcId="{0782A9F9-837D-45F6-B1F6-AC0C7D1D59CC}" destId="{5854F917-F072-4B83-BD7A-ADE56E82C222}" srcOrd="3" destOrd="0" presId="urn:microsoft.com/office/officeart/2005/8/layout/hierarchy1"/>
    <dgm:cxn modelId="{04A5B592-48A2-4F9B-B0DA-A9AD44311ABB}" type="presParOf" srcId="{5854F917-F072-4B83-BD7A-ADE56E82C222}" destId="{F71CB901-2D8E-477B-A4B3-F4F6E2843B34}" srcOrd="0" destOrd="0" presId="urn:microsoft.com/office/officeart/2005/8/layout/hierarchy1"/>
    <dgm:cxn modelId="{4A9FD481-F433-4DF0-A602-49FEDDDA9708}" type="presParOf" srcId="{F71CB901-2D8E-477B-A4B3-F4F6E2843B34}" destId="{D8D4C3C2-7859-465B-B567-A6268125B33F}" srcOrd="0" destOrd="0" presId="urn:microsoft.com/office/officeart/2005/8/layout/hierarchy1"/>
    <dgm:cxn modelId="{FEABB81B-E68E-4787-8CE8-E515452DF3CD}" type="presParOf" srcId="{F71CB901-2D8E-477B-A4B3-F4F6E2843B34}" destId="{69FE02D4-4821-4873-83EF-AA2074A479D7}" srcOrd="1" destOrd="0" presId="urn:microsoft.com/office/officeart/2005/8/layout/hierarchy1"/>
    <dgm:cxn modelId="{D6A72B90-C3EF-4AE6-A5E0-BD7D047B0847}" type="presParOf" srcId="{5854F917-F072-4B83-BD7A-ADE56E82C222}" destId="{768D13C3-1729-4042-9BDC-40B37FB2981B}" srcOrd="1" destOrd="0" presId="urn:microsoft.com/office/officeart/2005/8/layout/hierarchy1"/>
    <dgm:cxn modelId="{0464B286-EDA8-4CBE-ACFE-BBB894E29D65}" type="presParOf" srcId="{768D13C3-1729-4042-9BDC-40B37FB2981B}" destId="{C8E5691A-6F39-4F1F-A476-0ABA21C39A41}" srcOrd="0" destOrd="0" presId="urn:microsoft.com/office/officeart/2005/8/layout/hierarchy1"/>
    <dgm:cxn modelId="{782948B5-D911-4CDC-A52C-887B4A593D13}" type="presParOf" srcId="{768D13C3-1729-4042-9BDC-40B37FB2981B}" destId="{59A1EDBA-BC2B-4D9A-B320-CEA73CE2CCA5}" srcOrd="1" destOrd="0" presId="urn:microsoft.com/office/officeart/2005/8/layout/hierarchy1"/>
    <dgm:cxn modelId="{1B76BFE0-1941-49F7-B880-6109C34CC97A}" type="presParOf" srcId="{59A1EDBA-BC2B-4D9A-B320-CEA73CE2CCA5}" destId="{858AC9AB-4501-4E95-A907-D583F6DB5825}" srcOrd="0" destOrd="0" presId="urn:microsoft.com/office/officeart/2005/8/layout/hierarchy1"/>
    <dgm:cxn modelId="{1B206553-0F34-4D74-902B-78232F74F1B6}" type="presParOf" srcId="{858AC9AB-4501-4E95-A907-D583F6DB5825}" destId="{190E432D-5681-4C8A-8C9F-2838008CB76F}" srcOrd="0" destOrd="0" presId="urn:microsoft.com/office/officeart/2005/8/layout/hierarchy1"/>
    <dgm:cxn modelId="{5B39588C-1135-4C31-9B5A-C1286D06FDC3}" type="presParOf" srcId="{858AC9AB-4501-4E95-A907-D583F6DB5825}" destId="{DA12F79F-195D-426F-BE1A-AB5CC36EAE75}" srcOrd="1" destOrd="0" presId="urn:microsoft.com/office/officeart/2005/8/layout/hierarchy1"/>
    <dgm:cxn modelId="{FF42222B-C133-4F79-9084-A8FD38AAE0F6}" type="presParOf" srcId="{59A1EDBA-BC2B-4D9A-B320-CEA73CE2CCA5}" destId="{F94835A4-D18A-46C7-9B5C-0B46C1BCAB5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5C2635-CD63-4938-BF19-1CA187B1878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L"/>
        </a:p>
      </dgm:t>
    </dgm:pt>
    <dgm:pt modelId="{F05D9C69-9AD1-4738-BB0A-B9A991420097}">
      <dgm:prSet phldrT="[Text]"/>
      <dgm:spPr/>
      <dgm:t>
        <a:bodyPr/>
        <a:lstStyle/>
        <a:p>
          <a:r>
            <a:rPr lang="he-IL" dirty="0"/>
            <a:t>שיעור לאלתר</a:t>
          </a:r>
          <a:endParaRPr lang="en-IL" dirty="0"/>
        </a:p>
      </dgm:t>
    </dgm:pt>
    <dgm:pt modelId="{7A75B540-6B02-4F29-87C2-87DF2FE3F239}" type="parTrans" cxnId="{0A14B911-2DBC-44B0-9FF9-B37B5E683A2E}">
      <dgm:prSet/>
      <dgm:spPr/>
      <dgm:t>
        <a:bodyPr/>
        <a:lstStyle/>
        <a:p>
          <a:endParaRPr lang="en-IL"/>
        </a:p>
      </dgm:t>
    </dgm:pt>
    <dgm:pt modelId="{61BCFC35-7A41-4B95-8A72-1BBEB22B14C3}" type="sibTrans" cxnId="{0A14B911-2DBC-44B0-9FF9-B37B5E683A2E}">
      <dgm:prSet/>
      <dgm:spPr/>
      <dgm:t>
        <a:bodyPr/>
        <a:lstStyle/>
        <a:p>
          <a:endParaRPr lang="en-IL"/>
        </a:p>
      </dgm:t>
    </dgm:pt>
    <dgm:pt modelId="{A974E36F-A028-4AE4-91AD-70C32568732F}">
      <dgm:prSet phldrT="[Text]"/>
      <dgm:spPr/>
      <dgm:t>
        <a:bodyPr/>
        <a:lstStyle/>
        <a:p>
          <a:r>
            <a:rPr lang="he-IL" dirty="0"/>
            <a:t>ר חננאל- בתוך הסעודה</a:t>
          </a:r>
          <a:endParaRPr lang="en-IL" dirty="0"/>
        </a:p>
      </dgm:t>
    </dgm:pt>
    <dgm:pt modelId="{44DB29B8-8C06-4447-915D-47E1D7C5947D}" type="parTrans" cxnId="{BB929B80-D363-4F6B-99C2-3160503E981B}">
      <dgm:prSet/>
      <dgm:spPr/>
      <dgm:t>
        <a:bodyPr/>
        <a:lstStyle/>
        <a:p>
          <a:endParaRPr lang="en-IL"/>
        </a:p>
      </dgm:t>
    </dgm:pt>
    <dgm:pt modelId="{0D5DAAF8-1321-44BE-9A3A-C0DE9479811D}" type="sibTrans" cxnId="{BB929B80-D363-4F6B-99C2-3160503E981B}">
      <dgm:prSet/>
      <dgm:spPr/>
      <dgm:t>
        <a:bodyPr/>
        <a:lstStyle/>
        <a:p>
          <a:endParaRPr lang="en-IL"/>
        </a:p>
      </dgm:t>
    </dgm:pt>
    <dgm:pt modelId="{B3653769-F852-4DE6-80BA-4C32ECAECDC4}">
      <dgm:prSet phldrT="[Text]"/>
      <dgm:spPr/>
      <dgm:t>
        <a:bodyPr/>
        <a:lstStyle/>
        <a:p>
          <a:r>
            <a:rPr lang="he-IL" dirty="0"/>
            <a:t>דרך אכילה</a:t>
          </a:r>
          <a:endParaRPr lang="en-IL" dirty="0"/>
        </a:p>
      </dgm:t>
    </dgm:pt>
    <dgm:pt modelId="{E25BC54E-25FF-49A6-B36B-29C8019D0052}" type="parTrans" cxnId="{9C235844-29EB-4FDA-973D-0BC6419968AA}">
      <dgm:prSet/>
      <dgm:spPr/>
      <dgm:t>
        <a:bodyPr/>
        <a:lstStyle/>
        <a:p>
          <a:endParaRPr lang="en-IL"/>
        </a:p>
      </dgm:t>
    </dgm:pt>
    <dgm:pt modelId="{2D2F05BE-F42D-4742-BD62-90D8979A7866}" type="sibTrans" cxnId="{9C235844-29EB-4FDA-973D-0BC6419968AA}">
      <dgm:prSet/>
      <dgm:spPr/>
      <dgm:t>
        <a:bodyPr/>
        <a:lstStyle/>
        <a:p>
          <a:endParaRPr lang="en-IL"/>
        </a:p>
      </dgm:t>
    </dgm:pt>
    <dgm:pt modelId="{0AA6D5F8-B7C8-4914-B513-FB537D1966B7}">
      <dgm:prSet phldrT="[Text]"/>
      <dgm:spPr/>
      <dgm:t>
        <a:bodyPr/>
        <a:lstStyle/>
        <a:p>
          <a:r>
            <a:rPr lang="he-IL" dirty="0"/>
            <a:t>מרדכי- בשעה הקרוב לסעודה</a:t>
          </a:r>
          <a:endParaRPr lang="en-IL" dirty="0"/>
        </a:p>
      </dgm:t>
    </dgm:pt>
    <dgm:pt modelId="{4DBC9B76-C523-4085-A5D6-F98836E57655}" type="parTrans" cxnId="{D74599AC-0093-46D4-A228-F133ADD43C74}">
      <dgm:prSet/>
      <dgm:spPr/>
      <dgm:t>
        <a:bodyPr/>
        <a:lstStyle/>
        <a:p>
          <a:endParaRPr lang="en-IL"/>
        </a:p>
      </dgm:t>
    </dgm:pt>
    <dgm:pt modelId="{A93354F3-1703-465A-8608-BF48148C650E}" type="sibTrans" cxnId="{D74599AC-0093-46D4-A228-F133ADD43C74}">
      <dgm:prSet/>
      <dgm:spPr/>
      <dgm:t>
        <a:bodyPr/>
        <a:lstStyle/>
        <a:p>
          <a:endParaRPr lang="en-IL"/>
        </a:p>
      </dgm:t>
    </dgm:pt>
    <dgm:pt modelId="{AC95A230-DD5E-460B-8210-1084BBA74849}">
      <dgm:prSet phldrT="[Text]"/>
      <dgm:spPr/>
      <dgm:t>
        <a:bodyPr/>
        <a:lstStyle/>
        <a:p>
          <a:r>
            <a:rPr lang="he-IL" dirty="0"/>
            <a:t>אולי ניכר שאינו לצורך ברירה – מדין שינו </a:t>
          </a:r>
          <a:r>
            <a:rPr lang="he-IL" dirty="0" err="1"/>
            <a:t>כתוס</a:t>
          </a:r>
          <a:r>
            <a:rPr lang="he-IL" dirty="0"/>
            <a:t> רי"ד</a:t>
          </a:r>
          <a:endParaRPr lang="en-IL" dirty="0"/>
        </a:p>
      </dgm:t>
    </dgm:pt>
    <dgm:pt modelId="{61C249A2-D68C-4635-9CD2-A3FA0234405D}" type="parTrans" cxnId="{ABEB746B-EB00-4F82-9C99-E36EA27D90D4}">
      <dgm:prSet/>
      <dgm:spPr/>
      <dgm:t>
        <a:bodyPr/>
        <a:lstStyle/>
        <a:p>
          <a:endParaRPr lang="en-IL"/>
        </a:p>
      </dgm:t>
    </dgm:pt>
    <dgm:pt modelId="{A808C5BE-11DD-4DCE-9754-84A5A7CDF1FA}" type="sibTrans" cxnId="{ABEB746B-EB00-4F82-9C99-E36EA27D90D4}">
      <dgm:prSet/>
      <dgm:spPr/>
      <dgm:t>
        <a:bodyPr/>
        <a:lstStyle/>
        <a:p>
          <a:endParaRPr lang="en-IL"/>
        </a:p>
      </dgm:t>
    </dgm:pt>
    <dgm:pt modelId="{3C86D457-F6A6-48C1-9576-76827DD6B86E}">
      <dgm:prSet phldrT="[Text]"/>
      <dgm:spPr/>
      <dgm:t>
        <a:bodyPr/>
        <a:lstStyle/>
        <a:p>
          <a:r>
            <a:rPr lang="he-IL" dirty="0"/>
            <a:t>ר ירוחם- לסעודה הבאה בתור</a:t>
          </a:r>
          <a:endParaRPr lang="en-IL" dirty="0"/>
        </a:p>
      </dgm:t>
    </dgm:pt>
    <dgm:pt modelId="{0209FC97-101C-4280-B6AB-6CE57FB10F9B}" type="parTrans" cxnId="{39165608-8D50-481E-9791-388BAE3258C7}">
      <dgm:prSet/>
      <dgm:spPr/>
      <dgm:t>
        <a:bodyPr/>
        <a:lstStyle/>
        <a:p>
          <a:endParaRPr lang="en-IL"/>
        </a:p>
      </dgm:t>
    </dgm:pt>
    <dgm:pt modelId="{CAD7F115-FDB7-40ED-928D-DF88E3E15F2D}" type="sibTrans" cxnId="{39165608-8D50-481E-9791-388BAE3258C7}">
      <dgm:prSet/>
      <dgm:spPr/>
      <dgm:t>
        <a:bodyPr/>
        <a:lstStyle/>
        <a:p>
          <a:endParaRPr lang="en-IL"/>
        </a:p>
      </dgm:t>
    </dgm:pt>
    <dgm:pt modelId="{080A4B9C-1D78-4B9C-B455-772F6C605F7D}">
      <dgm:prSet phldrT="[Text]"/>
      <dgm:spPr/>
      <dgm:t>
        <a:bodyPr/>
        <a:lstStyle/>
        <a:p>
          <a:r>
            <a:rPr lang="he-IL" dirty="0"/>
            <a:t>אינו לאוצר</a:t>
          </a:r>
          <a:endParaRPr lang="en-IL" dirty="0"/>
        </a:p>
      </dgm:t>
    </dgm:pt>
    <dgm:pt modelId="{24BD2A5B-F0CB-4BAE-A822-E79E7FB1C961}" type="parTrans" cxnId="{BB43E8AD-67AC-4A23-8998-51EB6B6AFA18}">
      <dgm:prSet/>
      <dgm:spPr/>
      <dgm:t>
        <a:bodyPr/>
        <a:lstStyle/>
        <a:p>
          <a:endParaRPr lang="en-IL"/>
        </a:p>
      </dgm:t>
    </dgm:pt>
    <dgm:pt modelId="{F89599A2-D763-44B8-A0B4-53B99E9F327F}" type="sibTrans" cxnId="{BB43E8AD-67AC-4A23-8998-51EB6B6AFA18}">
      <dgm:prSet/>
      <dgm:spPr/>
      <dgm:t>
        <a:bodyPr/>
        <a:lstStyle/>
        <a:p>
          <a:endParaRPr lang="en-IL"/>
        </a:p>
      </dgm:t>
    </dgm:pt>
    <dgm:pt modelId="{7BB72517-124B-4F25-9E18-477D2FA28A16}" type="pres">
      <dgm:prSet presAssocID="{525C2635-CD63-4938-BF19-1CA187B18780}" presName="hierChild1" presStyleCnt="0">
        <dgm:presLayoutVars>
          <dgm:chPref val="1"/>
          <dgm:dir val="rev"/>
          <dgm:animOne val="branch"/>
          <dgm:animLvl val="lvl"/>
          <dgm:resizeHandles/>
        </dgm:presLayoutVars>
      </dgm:prSet>
      <dgm:spPr/>
    </dgm:pt>
    <dgm:pt modelId="{D6E68CFA-16AF-430D-B076-384F9DB085AA}" type="pres">
      <dgm:prSet presAssocID="{F05D9C69-9AD1-4738-BB0A-B9A991420097}" presName="hierRoot1" presStyleCnt="0"/>
      <dgm:spPr/>
    </dgm:pt>
    <dgm:pt modelId="{15202D9E-1445-407A-B5E7-A01400A33A2F}" type="pres">
      <dgm:prSet presAssocID="{F05D9C69-9AD1-4738-BB0A-B9A991420097}" presName="composite" presStyleCnt="0"/>
      <dgm:spPr/>
    </dgm:pt>
    <dgm:pt modelId="{68EADA27-04A0-4BAF-8661-47EB07FAA851}" type="pres">
      <dgm:prSet presAssocID="{F05D9C69-9AD1-4738-BB0A-B9A991420097}" presName="background" presStyleLbl="node0" presStyleIdx="0" presStyleCnt="1"/>
      <dgm:spPr/>
    </dgm:pt>
    <dgm:pt modelId="{4E6FC5B0-C3DB-42F4-9139-33FC1022D58A}" type="pres">
      <dgm:prSet presAssocID="{F05D9C69-9AD1-4738-BB0A-B9A991420097}" presName="text" presStyleLbl="fgAcc0" presStyleIdx="0" presStyleCnt="1">
        <dgm:presLayoutVars>
          <dgm:chPref val="3"/>
        </dgm:presLayoutVars>
      </dgm:prSet>
      <dgm:spPr/>
    </dgm:pt>
    <dgm:pt modelId="{CD4DD185-2817-480A-B37E-A422B66FF14D}" type="pres">
      <dgm:prSet presAssocID="{F05D9C69-9AD1-4738-BB0A-B9A991420097}" presName="hierChild2" presStyleCnt="0"/>
      <dgm:spPr/>
    </dgm:pt>
    <dgm:pt modelId="{F0F39A39-B61E-4FEB-BC8F-F9A553C1C048}" type="pres">
      <dgm:prSet presAssocID="{44DB29B8-8C06-4447-915D-47E1D7C5947D}" presName="Name10" presStyleLbl="parChTrans1D2" presStyleIdx="0" presStyleCnt="3"/>
      <dgm:spPr/>
    </dgm:pt>
    <dgm:pt modelId="{B5228A7E-9C64-41E2-83E6-60B1D95AB2A0}" type="pres">
      <dgm:prSet presAssocID="{A974E36F-A028-4AE4-91AD-70C32568732F}" presName="hierRoot2" presStyleCnt="0"/>
      <dgm:spPr/>
    </dgm:pt>
    <dgm:pt modelId="{610000B6-7243-47F6-AA10-44023EC49753}" type="pres">
      <dgm:prSet presAssocID="{A974E36F-A028-4AE4-91AD-70C32568732F}" presName="composite2" presStyleCnt="0"/>
      <dgm:spPr/>
    </dgm:pt>
    <dgm:pt modelId="{70CB8A9C-615A-4853-8C50-CD18560EA18B}" type="pres">
      <dgm:prSet presAssocID="{A974E36F-A028-4AE4-91AD-70C32568732F}" presName="background2" presStyleLbl="node2" presStyleIdx="0" presStyleCnt="3"/>
      <dgm:spPr/>
    </dgm:pt>
    <dgm:pt modelId="{43B59B19-1278-4D1B-AD47-B781525993CE}" type="pres">
      <dgm:prSet presAssocID="{A974E36F-A028-4AE4-91AD-70C32568732F}" presName="text2" presStyleLbl="fgAcc2" presStyleIdx="0" presStyleCnt="3">
        <dgm:presLayoutVars>
          <dgm:chPref val="3"/>
        </dgm:presLayoutVars>
      </dgm:prSet>
      <dgm:spPr/>
    </dgm:pt>
    <dgm:pt modelId="{6E413319-162F-469A-A8D6-DA6074D0D102}" type="pres">
      <dgm:prSet presAssocID="{A974E36F-A028-4AE4-91AD-70C32568732F}" presName="hierChild3" presStyleCnt="0"/>
      <dgm:spPr/>
    </dgm:pt>
    <dgm:pt modelId="{C906563E-115B-4ED2-8054-B0554925A0EB}" type="pres">
      <dgm:prSet presAssocID="{E25BC54E-25FF-49A6-B36B-29C8019D0052}" presName="Name17" presStyleLbl="parChTrans1D3" presStyleIdx="0" presStyleCnt="3"/>
      <dgm:spPr/>
    </dgm:pt>
    <dgm:pt modelId="{25B7179B-465D-47A3-93A4-3A4600F7E56A}" type="pres">
      <dgm:prSet presAssocID="{B3653769-F852-4DE6-80BA-4C32ECAECDC4}" presName="hierRoot3" presStyleCnt="0"/>
      <dgm:spPr/>
    </dgm:pt>
    <dgm:pt modelId="{9B71AED6-3C8B-4C82-BD22-E2FF435A4FD1}" type="pres">
      <dgm:prSet presAssocID="{B3653769-F852-4DE6-80BA-4C32ECAECDC4}" presName="composite3" presStyleCnt="0"/>
      <dgm:spPr/>
    </dgm:pt>
    <dgm:pt modelId="{D6EFA578-2D95-4192-96A4-FA8245194082}" type="pres">
      <dgm:prSet presAssocID="{B3653769-F852-4DE6-80BA-4C32ECAECDC4}" presName="background3" presStyleLbl="node3" presStyleIdx="0" presStyleCnt="3"/>
      <dgm:spPr/>
    </dgm:pt>
    <dgm:pt modelId="{4FCEACE4-77FA-41E0-92F9-EA1F9E952CC3}" type="pres">
      <dgm:prSet presAssocID="{B3653769-F852-4DE6-80BA-4C32ECAECDC4}" presName="text3" presStyleLbl="fgAcc3" presStyleIdx="0" presStyleCnt="3">
        <dgm:presLayoutVars>
          <dgm:chPref val="3"/>
        </dgm:presLayoutVars>
      </dgm:prSet>
      <dgm:spPr/>
    </dgm:pt>
    <dgm:pt modelId="{05FF4933-8996-4347-A04A-536828E8A2D0}" type="pres">
      <dgm:prSet presAssocID="{B3653769-F852-4DE6-80BA-4C32ECAECDC4}" presName="hierChild4" presStyleCnt="0"/>
      <dgm:spPr/>
    </dgm:pt>
    <dgm:pt modelId="{10D11191-545A-4FC8-8101-622545B21721}" type="pres">
      <dgm:prSet presAssocID="{4DBC9B76-C523-4085-A5D6-F98836E57655}" presName="Name10" presStyleLbl="parChTrans1D2" presStyleIdx="1" presStyleCnt="3"/>
      <dgm:spPr/>
    </dgm:pt>
    <dgm:pt modelId="{304109E3-7ABB-49C8-A93A-AC156E5B1725}" type="pres">
      <dgm:prSet presAssocID="{0AA6D5F8-B7C8-4914-B513-FB537D1966B7}" presName="hierRoot2" presStyleCnt="0"/>
      <dgm:spPr/>
    </dgm:pt>
    <dgm:pt modelId="{29B6C5E0-EDE2-427F-8B5E-2400AAF62771}" type="pres">
      <dgm:prSet presAssocID="{0AA6D5F8-B7C8-4914-B513-FB537D1966B7}" presName="composite2" presStyleCnt="0"/>
      <dgm:spPr/>
    </dgm:pt>
    <dgm:pt modelId="{B2C765C7-22D3-443E-B47E-990D4F23A164}" type="pres">
      <dgm:prSet presAssocID="{0AA6D5F8-B7C8-4914-B513-FB537D1966B7}" presName="background2" presStyleLbl="node2" presStyleIdx="1" presStyleCnt="3"/>
      <dgm:spPr/>
    </dgm:pt>
    <dgm:pt modelId="{E38065C5-0C75-46A8-BB15-5C94CC2FBFA6}" type="pres">
      <dgm:prSet presAssocID="{0AA6D5F8-B7C8-4914-B513-FB537D1966B7}" presName="text2" presStyleLbl="fgAcc2" presStyleIdx="1" presStyleCnt="3">
        <dgm:presLayoutVars>
          <dgm:chPref val="3"/>
        </dgm:presLayoutVars>
      </dgm:prSet>
      <dgm:spPr/>
    </dgm:pt>
    <dgm:pt modelId="{5B47F150-1C46-4D53-8544-ABBEA9783016}" type="pres">
      <dgm:prSet presAssocID="{0AA6D5F8-B7C8-4914-B513-FB537D1966B7}" presName="hierChild3" presStyleCnt="0"/>
      <dgm:spPr/>
    </dgm:pt>
    <dgm:pt modelId="{745C3112-BB08-4CED-AF22-567FCE10B2B9}" type="pres">
      <dgm:prSet presAssocID="{61C249A2-D68C-4635-9CD2-A3FA0234405D}" presName="Name17" presStyleLbl="parChTrans1D3" presStyleIdx="1" presStyleCnt="3"/>
      <dgm:spPr/>
    </dgm:pt>
    <dgm:pt modelId="{0BFCCC4B-0A7E-4D16-B962-9FCE71DC78B4}" type="pres">
      <dgm:prSet presAssocID="{AC95A230-DD5E-460B-8210-1084BBA74849}" presName="hierRoot3" presStyleCnt="0"/>
      <dgm:spPr/>
    </dgm:pt>
    <dgm:pt modelId="{10CDD3E1-A884-448F-BF7E-B49F32C41939}" type="pres">
      <dgm:prSet presAssocID="{AC95A230-DD5E-460B-8210-1084BBA74849}" presName="composite3" presStyleCnt="0"/>
      <dgm:spPr/>
    </dgm:pt>
    <dgm:pt modelId="{87D4A4FC-0EDE-447A-8CB9-AD72A51B5061}" type="pres">
      <dgm:prSet presAssocID="{AC95A230-DD5E-460B-8210-1084BBA74849}" presName="background3" presStyleLbl="node3" presStyleIdx="1" presStyleCnt="3"/>
      <dgm:spPr/>
    </dgm:pt>
    <dgm:pt modelId="{2668A07D-03C6-49E4-BAEE-132A31AE99DD}" type="pres">
      <dgm:prSet presAssocID="{AC95A230-DD5E-460B-8210-1084BBA74849}" presName="text3" presStyleLbl="fgAcc3" presStyleIdx="1" presStyleCnt="3">
        <dgm:presLayoutVars>
          <dgm:chPref val="3"/>
        </dgm:presLayoutVars>
      </dgm:prSet>
      <dgm:spPr/>
    </dgm:pt>
    <dgm:pt modelId="{E53C2477-C5C2-4CD0-862D-80CEF71047E6}" type="pres">
      <dgm:prSet presAssocID="{AC95A230-DD5E-460B-8210-1084BBA74849}" presName="hierChild4" presStyleCnt="0"/>
      <dgm:spPr/>
    </dgm:pt>
    <dgm:pt modelId="{14A47BC9-FE1B-4406-9190-4183C113764F}" type="pres">
      <dgm:prSet presAssocID="{0209FC97-101C-4280-B6AB-6CE57FB10F9B}" presName="Name10" presStyleLbl="parChTrans1D2" presStyleIdx="2" presStyleCnt="3"/>
      <dgm:spPr/>
    </dgm:pt>
    <dgm:pt modelId="{65696700-61FF-4C31-9837-993465347275}" type="pres">
      <dgm:prSet presAssocID="{3C86D457-F6A6-48C1-9576-76827DD6B86E}" presName="hierRoot2" presStyleCnt="0"/>
      <dgm:spPr/>
    </dgm:pt>
    <dgm:pt modelId="{1158FCA1-CB41-4D0F-91DD-83020ACD44AB}" type="pres">
      <dgm:prSet presAssocID="{3C86D457-F6A6-48C1-9576-76827DD6B86E}" presName="composite2" presStyleCnt="0"/>
      <dgm:spPr/>
    </dgm:pt>
    <dgm:pt modelId="{08D77433-6506-49CF-8686-7AC5978BBB54}" type="pres">
      <dgm:prSet presAssocID="{3C86D457-F6A6-48C1-9576-76827DD6B86E}" presName="background2" presStyleLbl="node2" presStyleIdx="2" presStyleCnt="3"/>
      <dgm:spPr/>
    </dgm:pt>
    <dgm:pt modelId="{A863D43C-CCE3-47E8-AD1B-6CFA8D7B26C2}" type="pres">
      <dgm:prSet presAssocID="{3C86D457-F6A6-48C1-9576-76827DD6B86E}" presName="text2" presStyleLbl="fgAcc2" presStyleIdx="2" presStyleCnt="3">
        <dgm:presLayoutVars>
          <dgm:chPref val="3"/>
        </dgm:presLayoutVars>
      </dgm:prSet>
      <dgm:spPr/>
    </dgm:pt>
    <dgm:pt modelId="{8C215E7C-3EEB-4162-A778-426B75F566CD}" type="pres">
      <dgm:prSet presAssocID="{3C86D457-F6A6-48C1-9576-76827DD6B86E}" presName="hierChild3" presStyleCnt="0"/>
      <dgm:spPr/>
    </dgm:pt>
    <dgm:pt modelId="{13F5A824-F482-448B-8B8D-5FAAC8914E91}" type="pres">
      <dgm:prSet presAssocID="{24BD2A5B-F0CB-4BAE-A822-E79E7FB1C961}" presName="Name17" presStyleLbl="parChTrans1D3" presStyleIdx="2" presStyleCnt="3"/>
      <dgm:spPr/>
    </dgm:pt>
    <dgm:pt modelId="{ACA672DC-112F-437C-9C0B-F6C3A4F8DE83}" type="pres">
      <dgm:prSet presAssocID="{080A4B9C-1D78-4B9C-B455-772F6C605F7D}" presName="hierRoot3" presStyleCnt="0"/>
      <dgm:spPr/>
    </dgm:pt>
    <dgm:pt modelId="{B506F337-D02E-43ED-9B21-A578B0DBFBFC}" type="pres">
      <dgm:prSet presAssocID="{080A4B9C-1D78-4B9C-B455-772F6C605F7D}" presName="composite3" presStyleCnt="0"/>
      <dgm:spPr/>
    </dgm:pt>
    <dgm:pt modelId="{57A27DC0-7B9F-4882-8B88-C9E691DA7F6F}" type="pres">
      <dgm:prSet presAssocID="{080A4B9C-1D78-4B9C-B455-772F6C605F7D}" presName="background3" presStyleLbl="node3" presStyleIdx="2" presStyleCnt="3"/>
      <dgm:spPr/>
    </dgm:pt>
    <dgm:pt modelId="{F05E6DD3-5354-4D19-B78D-196AFFA25CD3}" type="pres">
      <dgm:prSet presAssocID="{080A4B9C-1D78-4B9C-B455-772F6C605F7D}" presName="text3" presStyleLbl="fgAcc3" presStyleIdx="2" presStyleCnt="3">
        <dgm:presLayoutVars>
          <dgm:chPref val="3"/>
        </dgm:presLayoutVars>
      </dgm:prSet>
      <dgm:spPr/>
    </dgm:pt>
    <dgm:pt modelId="{9ABDE14D-78EA-439E-8615-FD0DCCF3C9DB}" type="pres">
      <dgm:prSet presAssocID="{080A4B9C-1D78-4B9C-B455-772F6C605F7D}" presName="hierChild4" presStyleCnt="0"/>
      <dgm:spPr/>
    </dgm:pt>
  </dgm:ptLst>
  <dgm:cxnLst>
    <dgm:cxn modelId="{4D4CD904-9AF4-40F0-BDEB-318BC97A88BA}" type="presOf" srcId="{E25BC54E-25FF-49A6-B36B-29C8019D0052}" destId="{C906563E-115B-4ED2-8054-B0554925A0EB}" srcOrd="0" destOrd="0" presId="urn:microsoft.com/office/officeart/2005/8/layout/hierarchy1"/>
    <dgm:cxn modelId="{39165608-8D50-481E-9791-388BAE3258C7}" srcId="{F05D9C69-9AD1-4738-BB0A-B9A991420097}" destId="{3C86D457-F6A6-48C1-9576-76827DD6B86E}" srcOrd="2" destOrd="0" parTransId="{0209FC97-101C-4280-B6AB-6CE57FB10F9B}" sibTransId="{CAD7F115-FDB7-40ED-928D-DF88E3E15F2D}"/>
    <dgm:cxn modelId="{0A14B911-2DBC-44B0-9FF9-B37B5E683A2E}" srcId="{525C2635-CD63-4938-BF19-1CA187B18780}" destId="{F05D9C69-9AD1-4738-BB0A-B9A991420097}" srcOrd="0" destOrd="0" parTransId="{7A75B540-6B02-4F29-87C2-87DF2FE3F239}" sibTransId="{61BCFC35-7A41-4B95-8A72-1BBEB22B14C3}"/>
    <dgm:cxn modelId="{5887791A-B0A5-4360-8B08-494BB73B689D}" type="presOf" srcId="{44DB29B8-8C06-4447-915D-47E1D7C5947D}" destId="{F0F39A39-B61E-4FEB-BC8F-F9A553C1C048}" srcOrd="0" destOrd="0" presId="urn:microsoft.com/office/officeart/2005/8/layout/hierarchy1"/>
    <dgm:cxn modelId="{79F31820-802F-437C-BB72-674134A2C4DE}" type="presOf" srcId="{24BD2A5B-F0CB-4BAE-A822-E79E7FB1C961}" destId="{13F5A824-F482-448B-8B8D-5FAAC8914E91}" srcOrd="0" destOrd="0" presId="urn:microsoft.com/office/officeart/2005/8/layout/hierarchy1"/>
    <dgm:cxn modelId="{A493C425-E2AC-4258-A5F2-D95DE5F3FDDF}" type="presOf" srcId="{525C2635-CD63-4938-BF19-1CA187B18780}" destId="{7BB72517-124B-4F25-9E18-477D2FA28A16}" srcOrd="0" destOrd="0" presId="urn:microsoft.com/office/officeart/2005/8/layout/hierarchy1"/>
    <dgm:cxn modelId="{68B6FA36-41A2-4F99-88FD-643B85CCCDC5}" type="presOf" srcId="{F05D9C69-9AD1-4738-BB0A-B9A991420097}" destId="{4E6FC5B0-C3DB-42F4-9139-33FC1022D58A}" srcOrd="0" destOrd="0" presId="urn:microsoft.com/office/officeart/2005/8/layout/hierarchy1"/>
    <dgm:cxn modelId="{9C235844-29EB-4FDA-973D-0BC6419968AA}" srcId="{A974E36F-A028-4AE4-91AD-70C32568732F}" destId="{B3653769-F852-4DE6-80BA-4C32ECAECDC4}" srcOrd="0" destOrd="0" parTransId="{E25BC54E-25FF-49A6-B36B-29C8019D0052}" sibTransId="{2D2F05BE-F42D-4742-BD62-90D8979A7866}"/>
    <dgm:cxn modelId="{ABEB746B-EB00-4F82-9C99-E36EA27D90D4}" srcId="{0AA6D5F8-B7C8-4914-B513-FB537D1966B7}" destId="{AC95A230-DD5E-460B-8210-1084BBA74849}" srcOrd="0" destOrd="0" parTransId="{61C249A2-D68C-4635-9CD2-A3FA0234405D}" sibTransId="{A808C5BE-11DD-4DCE-9754-84A5A7CDF1FA}"/>
    <dgm:cxn modelId="{231CDF58-C209-4CAA-9DCF-64E3C5402703}" type="presOf" srcId="{080A4B9C-1D78-4B9C-B455-772F6C605F7D}" destId="{F05E6DD3-5354-4D19-B78D-196AFFA25CD3}" srcOrd="0" destOrd="0" presId="urn:microsoft.com/office/officeart/2005/8/layout/hierarchy1"/>
    <dgm:cxn modelId="{BB929B80-D363-4F6B-99C2-3160503E981B}" srcId="{F05D9C69-9AD1-4738-BB0A-B9A991420097}" destId="{A974E36F-A028-4AE4-91AD-70C32568732F}" srcOrd="0" destOrd="0" parTransId="{44DB29B8-8C06-4447-915D-47E1D7C5947D}" sibTransId="{0D5DAAF8-1321-44BE-9A3A-C0DE9479811D}"/>
    <dgm:cxn modelId="{191D7C85-8AAD-4009-A85F-7C127C033D32}" type="presOf" srcId="{A974E36F-A028-4AE4-91AD-70C32568732F}" destId="{43B59B19-1278-4D1B-AD47-B781525993CE}" srcOrd="0" destOrd="0" presId="urn:microsoft.com/office/officeart/2005/8/layout/hierarchy1"/>
    <dgm:cxn modelId="{F8F34F9C-8C4C-4A81-9068-FACD34454132}" type="presOf" srcId="{B3653769-F852-4DE6-80BA-4C32ECAECDC4}" destId="{4FCEACE4-77FA-41E0-92F9-EA1F9E952CC3}" srcOrd="0" destOrd="0" presId="urn:microsoft.com/office/officeart/2005/8/layout/hierarchy1"/>
    <dgm:cxn modelId="{4B61E6A2-E316-47EB-B21F-14CAD068C212}" type="presOf" srcId="{3C86D457-F6A6-48C1-9576-76827DD6B86E}" destId="{A863D43C-CCE3-47E8-AD1B-6CFA8D7B26C2}" srcOrd="0" destOrd="0" presId="urn:microsoft.com/office/officeart/2005/8/layout/hierarchy1"/>
    <dgm:cxn modelId="{D74599AC-0093-46D4-A228-F133ADD43C74}" srcId="{F05D9C69-9AD1-4738-BB0A-B9A991420097}" destId="{0AA6D5F8-B7C8-4914-B513-FB537D1966B7}" srcOrd="1" destOrd="0" parTransId="{4DBC9B76-C523-4085-A5D6-F98836E57655}" sibTransId="{A93354F3-1703-465A-8608-BF48148C650E}"/>
    <dgm:cxn modelId="{BB43E8AD-67AC-4A23-8998-51EB6B6AFA18}" srcId="{3C86D457-F6A6-48C1-9576-76827DD6B86E}" destId="{080A4B9C-1D78-4B9C-B455-772F6C605F7D}" srcOrd="0" destOrd="0" parTransId="{24BD2A5B-F0CB-4BAE-A822-E79E7FB1C961}" sibTransId="{F89599A2-D763-44B8-A0B4-53B99E9F327F}"/>
    <dgm:cxn modelId="{8D8088B5-AA8D-4AF0-A63B-A9CCC8076EFE}" type="presOf" srcId="{0209FC97-101C-4280-B6AB-6CE57FB10F9B}" destId="{14A47BC9-FE1B-4406-9190-4183C113764F}" srcOrd="0" destOrd="0" presId="urn:microsoft.com/office/officeart/2005/8/layout/hierarchy1"/>
    <dgm:cxn modelId="{EE5DB3C7-2FAC-43BB-BFAB-6C95A8AB41DA}" type="presOf" srcId="{AC95A230-DD5E-460B-8210-1084BBA74849}" destId="{2668A07D-03C6-49E4-BAEE-132A31AE99DD}" srcOrd="0" destOrd="0" presId="urn:microsoft.com/office/officeart/2005/8/layout/hierarchy1"/>
    <dgm:cxn modelId="{306C14CE-87C9-48E9-B8A3-F0EA696E89AB}" type="presOf" srcId="{61C249A2-D68C-4635-9CD2-A3FA0234405D}" destId="{745C3112-BB08-4CED-AF22-567FCE10B2B9}" srcOrd="0" destOrd="0" presId="urn:microsoft.com/office/officeart/2005/8/layout/hierarchy1"/>
    <dgm:cxn modelId="{295F64DB-D9CA-494E-B98A-14F1B9F3E089}" type="presOf" srcId="{4DBC9B76-C523-4085-A5D6-F98836E57655}" destId="{10D11191-545A-4FC8-8101-622545B21721}" srcOrd="0" destOrd="0" presId="urn:microsoft.com/office/officeart/2005/8/layout/hierarchy1"/>
    <dgm:cxn modelId="{C4942EE9-B4F1-422E-BD5F-06AF72735108}" type="presOf" srcId="{0AA6D5F8-B7C8-4914-B513-FB537D1966B7}" destId="{E38065C5-0C75-46A8-BB15-5C94CC2FBFA6}" srcOrd="0" destOrd="0" presId="urn:microsoft.com/office/officeart/2005/8/layout/hierarchy1"/>
    <dgm:cxn modelId="{9F64CE1F-AADE-46D4-99E3-DEE805DB21A0}" type="presParOf" srcId="{7BB72517-124B-4F25-9E18-477D2FA28A16}" destId="{D6E68CFA-16AF-430D-B076-384F9DB085AA}" srcOrd="0" destOrd="0" presId="urn:microsoft.com/office/officeart/2005/8/layout/hierarchy1"/>
    <dgm:cxn modelId="{71C18E81-F5C3-4B4D-9A78-38A7C3B616B6}" type="presParOf" srcId="{D6E68CFA-16AF-430D-B076-384F9DB085AA}" destId="{15202D9E-1445-407A-B5E7-A01400A33A2F}" srcOrd="0" destOrd="0" presId="urn:microsoft.com/office/officeart/2005/8/layout/hierarchy1"/>
    <dgm:cxn modelId="{6C08F388-0D81-40A0-8D07-84095D1033AC}" type="presParOf" srcId="{15202D9E-1445-407A-B5E7-A01400A33A2F}" destId="{68EADA27-04A0-4BAF-8661-47EB07FAA851}" srcOrd="0" destOrd="0" presId="urn:microsoft.com/office/officeart/2005/8/layout/hierarchy1"/>
    <dgm:cxn modelId="{66C0F6A3-2849-4656-A7AF-CE7245A42F88}" type="presParOf" srcId="{15202D9E-1445-407A-B5E7-A01400A33A2F}" destId="{4E6FC5B0-C3DB-42F4-9139-33FC1022D58A}" srcOrd="1" destOrd="0" presId="urn:microsoft.com/office/officeart/2005/8/layout/hierarchy1"/>
    <dgm:cxn modelId="{4616B9FC-8BAD-4962-9B7B-7D16B7B890BF}" type="presParOf" srcId="{D6E68CFA-16AF-430D-B076-384F9DB085AA}" destId="{CD4DD185-2817-480A-B37E-A422B66FF14D}" srcOrd="1" destOrd="0" presId="urn:microsoft.com/office/officeart/2005/8/layout/hierarchy1"/>
    <dgm:cxn modelId="{B73F9CDD-EFFB-4798-BE6D-C7B591B6DB82}" type="presParOf" srcId="{CD4DD185-2817-480A-B37E-A422B66FF14D}" destId="{F0F39A39-B61E-4FEB-BC8F-F9A553C1C048}" srcOrd="0" destOrd="0" presId="urn:microsoft.com/office/officeart/2005/8/layout/hierarchy1"/>
    <dgm:cxn modelId="{4BAB8ED8-57DD-4DC4-BE74-772CA1E3DF85}" type="presParOf" srcId="{CD4DD185-2817-480A-B37E-A422B66FF14D}" destId="{B5228A7E-9C64-41E2-83E6-60B1D95AB2A0}" srcOrd="1" destOrd="0" presId="urn:microsoft.com/office/officeart/2005/8/layout/hierarchy1"/>
    <dgm:cxn modelId="{14F54C3A-8C89-4938-AF30-252D2047C457}" type="presParOf" srcId="{B5228A7E-9C64-41E2-83E6-60B1D95AB2A0}" destId="{610000B6-7243-47F6-AA10-44023EC49753}" srcOrd="0" destOrd="0" presId="urn:microsoft.com/office/officeart/2005/8/layout/hierarchy1"/>
    <dgm:cxn modelId="{97D49481-4528-4F6A-8472-EA97DD6C8245}" type="presParOf" srcId="{610000B6-7243-47F6-AA10-44023EC49753}" destId="{70CB8A9C-615A-4853-8C50-CD18560EA18B}" srcOrd="0" destOrd="0" presId="urn:microsoft.com/office/officeart/2005/8/layout/hierarchy1"/>
    <dgm:cxn modelId="{65B02EDD-A8CC-4857-B6C0-1B1FDE76ECA0}" type="presParOf" srcId="{610000B6-7243-47F6-AA10-44023EC49753}" destId="{43B59B19-1278-4D1B-AD47-B781525993CE}" srcOrd="1" destOrd="0" presId="urn:microsoft.com/office/officeart/2005/8/layout/hierarchy1"/>
    <dgm:cxn modelId="{D1A77827-0FAE-41A9-8CB1-D786E45006FE}" type="presParOf" srcId="{B5228A7E-9C64-41E2-83E6-60B1D95AB2A0}" destId="{6E413319-162F-469A-A8D6-DA6074D0D102}" srcOrd="1" destOrd="0" presId="urn:microsoft.com/office/officeart/2005/8/layout/hierarchy1"/>
    <dgm:cxn modelId="{4D1BF533-9643-4284-A4A7-F1A2C926DBC9}" type="presParOf" srcId="{6E413319-162F-469A-A8D6-DA6074D0D102}" destId="{C906563E-115B-4ED2-8054-B0554925A0EB}" srcOrd="0" destOrd="0" presId="urn:microsoft.com/office/officeart/2005/8/layout/hierarchy1"/>
    <dgm:cxn modelId="{BA15CDCA-ADDF-49DA-88E3-FE6BAE8BCEE7}" type="presParOf" srcId="{6E413319-162F-469A-A8D6-DA6074D0D102}" destId="{25B7179B-465D-47A3-93A4-3A4600F7E56A}" srcOrd="1" destOrd="0" presId="urn:microsoft.com/office/officeart/2005/8/layout/hierarchy1"/>
    <dgm:cxn modelId="{0CF422E0-A994-4975-A206-C8036023C97A}" type="presParOf" srcId="{25B7179B-465D-47A3-93A4-3A4600F7E56A}" destId="{9B71AED6-3C8B-4C82-BD22-E2FF435A4FD1}" srcOrd="0" destOrd="0" presId="urn:microsoft.com/office/officeart/2005/8/layout/hierarchy1"/>
    <dgm:cxn modelId="{B4FDFD78-5898-47DD-9201-991EAF135B7A}" type="presParOf" srcId="{9B71AED6-3C8B-4C82-BD22-E2FF435A4FD1}" destId="{D6EFA578-2D95-4192-96A4-FA8245194082}" srcOrd="0" destOrd="0" presId="urn:microsoft.com/office/officeart/2005/8/layout/hierarchy1"/>
    <dgm:cxn modelId="{45AE64E4-30F8-429F-849B-F42AD02AC49F}" type="presParOf" srcId="{9B71AED6-3C8B-4C82-BD22-E2FF435A4FD1}" destId="{4FCEACE4-77FA-41E0-92F9-EA1F9E952CC3}" srcOrd="1" destOrd="0" presId="urn:microsoft.com/office/officeart/2005/8/layout/hierarchy1"/>
    <dgm:cxn modelId="{3C3E4B15-A2AC-4104-8334-34BF5D2D864C}" type="presParOf" srcId="{25B7179B-465D-47A3-93A4-3A4600F7E56A}" destId="{05FF4933-8996-4347-A04A-536828E8A2D0}" srcOrd="1" destOrd="0" presId="urn:microsoft.com/office/officeart/2005/8/layout/hierarchy1"/>
    <dgm:cxn modelId="{C157DA08-8F59-4C46-9D8F-8739348E38C0}" type="presParOf" srcId="{CD4DD185-2817-480A-B37E-A422B66FF14D}" destId="{10D11191-545A-4FC8-8101-622545B21721}" srcOrd="2" destOrd="0" presId="urn:microsoft.com/office/officeart/2005/8/layout/hierarchy1"/>
    <dgm:cxn modelId="{7094DE51-0866-4E44-A539-9E1AE460CF52}" type="presParOf" srcId="{CD4DD185-2817-480A-B37E-A422B66FF14D}" destId="{304109E3-7ABB-49C8-A93A-AC156E5B1725}" srcOrd="3" destOrd="0" presId="urn:microsoft.com/office/officeart/2005/8/layout/hierarchy1"/>
    <dgm:cxn modelId="{40669C7F-2029-4DED-881A-3C6B2AE1C34C}" type="presParOf" srcId="{304109E3-7ABB-49C8-A93A-AC156E5B1725}" destId="{29B6C5E0-EDE2-427F-8B5E-2400AAF62771}" srcOrd="0" destOrd="0" presId="urn:microsoft.com/office/officeart/2005/8/layout/hierarchy1"/>
    <dgm:cxn modelId="{1C157D6E-4A93-4410-8144-53A2062F728E}" type="presParOf" srcId="{29B6C5E0-EDE2-427F-8B5E-2400AAF62771}" destId="{B2C765C7-22D3-443E-B47E-990D4F23A164}" srcOrd="0" destOrd="0" presId="urn:microsoft.com/office/officeart/2005/8/layout/hierarchy1"/>
    <dgm:cxn modelId="{B16854B7-2CFC-4AA4-A399-8E98C197B6FC}" type="presParOf" srcId="{29B6C5E0-EDE2-427F-8B5E-2400AAF62771}" destId="{E38065C5-0C75-46A8-BB15-5C94CC2FBFA6}" srcOrd="1" destOrd="0" presId="urn:microsoft.com/office/officeart/2005/8/layout/hierarchy1"/>
    <dgm:cxn modelId="{357736C0-DEEB-4809-ABDC-881E6F523672}" type="presParOf" srcId="{304109E3-7ABB-49C8-A93A-AC156E5B1725}" destId="{5B47F150-1C46-4D53-8544-ABBEA9783016}" srcOrd="1" destOrd="0" presId="urn:microsoft.com/office/officeart/2005/8/layout/hierarchy1"/>
    <dgm:cxn modelId="{46A3EF3E-5C05-4131-91BF-6510A5A27EF6}" type="presParOf" srcId="{5B47F150-1C46-4D53-8544-ABBEA9783016}" destId="{745C3112-BB08-4CED-AF22-567FCE10B2B9}" srcOrd="0" destOrd="0" presId="urn:microsoft.com/office/officeart/2005/8/layout/hierarchy1"/>
    <dgm:cxn modelId="{27B1382A-2135-4237-9317-24B83EEC3F29}" type="presParOf" srcId="{5B47F150-1C46-4D53-8544-ABBEA9783016}" destId="{0BFCCC4B-0A7E-4D16-B962-9FCE71DC78B4}" srcOrd="1" destOrd="0" presId="urn:microsoft.com/office/officeart/2005/8/layout/hierarchy1"/>
    <dgm:cxn modelId="{A22A22E6-2B7D-485F-8524-2B21359FA1D8}" type="presParOf" srcId="{0BFCCC4B-0A7E-4D16-B962-9FCE71DC78B4}" destId="{10CDD3E1-A884-448F-BF7E-B49F32C41939}" srcOrd="0" destOrd="0" presId="urn:microsoft.com/office/officeart/2005/8/layout/hierarchy1"/>
    <dgm:cxn modelId="{CE1884A3-4BFB-496A-AAF0-D1F6DA1B2CCD}" type="presParOf" srcId="{10CDD3E1-A884-448F-BF7E-B49F32C41939}" destId="{87D4A4FC-0EDE-447A-8CB9-AD72A51B5061}" srcOrd="0" destOrd="0" presId="urn:microsoft.com/office/officeart/2005/8/layout/hierarchy1"/>
    <dgm:cxn modelId="{EAF9C2BD-FAA3-454D-B1BD-0C4C2687D90A}" type="presParOf" srcId="{10CDD3E1-A884-448F-BF7E-B49F32C41939}" destId="{2668A07D-03C6-49E4-BAEE-132A31AE99DD}" srcOrd="1" destOrd="0" presId="urn:microsoft.com/office/officeart/2005/8/layout/hierarchy1"/>
    <dgm:cxn modelId="{9D0B2B65-8D97-4BF3-9404-9EC698DDD63B}" type="presParOf" srcId="{0BFCCC4B-0A7E-4D16-B962-9FCE71DC78B4}" destId="{E53C2477-C5C2-4CD0-862D-80CEF71047E6}" srcOrd="1" destOrd="0" presId="urn:microsoft.com/office/officeart/2005/8/layout/hierarchy1"/>
    <dgm:cxn modelId="{B5E830C4-EE6D-4476-8CB8-C780D0DDA5D4}" type="presParOf" srcId="{CD4DD185-2817-480A-B37E-A422B66FF14D}" destId="{14A47BC9-FE1B-4406-9190-4183C113764F}" srcOrd="4" destOrd="0" presId="urn:microsoft.com/office/officeart/2005/8/layout/hierarchy1"/>
    <dgm:cxn modelId="{B89CC4AA-CB47-4C0C-B0F2-9B708942C7CD}" type="presParOf" srcId="{CD4DD185-2817-480A-B37E-A422B66FF14D}" destId="{65696700-61FF-4C31-9837-993465347275}" srcOrd="5" destOrd="0" presId="urn:microsoft.com/office/officeart/2005/8/layout/hierarchy1"/>
    <dgm:cxn modelId="{6018700F-45EF-459E-B568-B646A152001C}" type="presParOf" srcId="{65696700-61FF-4C31-9837-993465347275}" destId="{1158FCA1-CB41-4D0F-91DD-83020ACD44AB}" srcOrd="0" destOrd="0" presId="urn:microsoft.com/office/officeart/2005/8/layout/hierarchy1"/>
    <dgm:cxn modelId="{B25A3F32-6136-44A4-805D-C5B680375097}" type="presParOf" srcId="{1158FCA1-CB41-4D0F-91DD-83020ACD44AB}" destId="{08D77433-6506-49CF-8686-7AC5978BBB54}" srcOrd="0" destOrd="0" presId="urn:microsoft.com/office/officeart/2005/8/layout/hierarchy1"/>
    <dgm:cxn modelId="{8BF983A6-F483-4F32-A2F4-23FA49037EC9}" type="presParOf" srcId="{1158FCA1-CB41-4D0F-91DD-83020ACD44AB}" destId="{A863D43C-CCE3-47E8-AD1B-6CFA8D7B26C2}" srcOrd="1" destOrd="0" presId="urn:microsoft.com/office/officeart/2005/8/layout/hierarchy1"/>
    <dgm:cxn modelId="{25B0638B-9908-4C3D-A287-B99C94FA995F}" type="presParOf" srcId="{65696700-61FF-4C31-9837-993465347275}" destId="{8C215E7C-3EEB-4162-A778-426B75F566CD}" srcOrd="1" destOrd="0" presId="urn:microsoft.com/office/officeart/2005/8/layout/hierarchy1"/>
    <dgm:cxn modelId="{52B0527E-7057-461F-B790-53A4CCD06392}" type="presParOf" srcId="{8C215E7C-3EEB-4162-A778-426B75F566CD}" destId="{13F5A824-F482-448B-8B8D-5FAAC8914E91}" srcOrd="0" destOrd="0" presId="urn:microsoft.com/office/officeart/2005/8/layout/hierarchy1"/>
    <dgm:cxn modelId="{F6623217-21E0-4403-922F-DCE412101E12}" type="presParOf" srcId="{8C215E7C-3EEB-4162-A778-426B75F566CD}" destId="{ACA672DC-112F-437C-9C0B-F6C3A4F8DE83}" srcOrd="1" destOrd="0" presId="urn:microsoft.com/office/officeart/2005/8/layout/hierarchy1"/>
    <dgm:cxn modelId="{547D97AD-98AB-4F31-BD99-FD4242196A6F}" type="presParOf" srcId="{ACA672DC-112F-437C-9C0B-F6C3A4F8DE83}" destId="{B506F337-D02E-43ED-9B21-A578B0DBFBFC}" srcOrd="0" destOrd="0" presId="urn:microsoft.com/office/officeart/2005/8/layout/hierarchy1"/>
    <dgm:cxn modelId="{5A1D5667-BDA8-43E7-805A-3DD47BA48F5D}" type="presParOf" srcId="{B506F337-D02E-43ED-9B21-A578B0DBFBFC}" destId="{57A27DC0-7B9F-4882-8B88-C9E691DA7F6F}" srcOrd="0" destOrd="0" presId="urn:microsoft.com/office/officeart/2005/8/layout/hierarchy1"/>
    <dgm:cxn modelId="{BF1FE91F-8EF9-4E13-A82C-B434B3BB41CB}" type="presParOf" srcId="{B506F337-D02E-43ED-9B21-A578B0DBFBFC}" destId="{F05E6DD3-5354-4D19-B78D-196AFFA25CD3}" srcOrd="1" destOrd="0" presId="urn:microsoft.com/office/officeart/2005/8/layout/hierarchy1"/>
    <dgm:cxn modelId="{04E2B0C4-928A-4724-BFDE-429B34A2485F}" type="presParOf" srcId="{ACA672DC-112F-437C-9C0B-F6C3A4F8DE83}" destId="{9ABDE14D-78EA-439E-8615-FD0DCCF3C9D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7F2AC2-3DD3-46F4-8F14-A6B300A612D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L"/>
        </a:p>
      </dgm:t>
    </dgm:pt>
    <dgm:pt modelId="{1ADC7977-DCF4-47B0-AF08-718DD25C2132}">
      <dgm:prSet phldrT="[Text]"/>
      <dgm:spPr/>
      <dgm:t>
        <a:bodyPr/>
        <a:lstStyle/>
        <a:p>
          <a:r>
            <a:rPr lang="he-IL" dirty="0"/>
            <a:t>גרם בורר לפני קיום התערובת</a:t>
          </a:r>
          <a:endParaRPr lang="en-IL" dirty="0"/>
        </a:p>
      </dgm:t>
    </dgm:pt>
    <dgm:pt modelId="{4DF9A6F1-0C37-4B9C-AE35-2A8AD1719770}" type="parTrans" cxnId="{2768EC59-FBAF-4625-93B4-884B1F53FB74}">
      <dgm:prSet/>
      <dgm:spPr/>
      <dgm:t>
        <a:bodyPr/>
        <a:lstStyle/>
        <a:p>
          <a:endParaRPr lang="en-IL"/>
        </a:p>
      </dgm:t>
    </dgm:pt>
    <dgm:pt modelId="{D7C46CDF-0BAF-4895-9C43-027631EF1F6C}" type="sibTrans" cxnId="{2768EC59-FBAF-4625-93B4-884B1F53FB74}">
      <dgm:prSet/>
      <dgm:spPr/>
      <dgm:t>
        <a:bodyPr/>
        <a:lstStyle/>
        <a:p>
          <a:endParaRPr lang="en-IL"/>
        </a:p>
      </dgm:t>
    </dgm:pt>
    <dgm:pt modelId="{93912D40-1B56-47D2-B554-68937B7FD822}">
      <dgm:prSet phldrT="[Text]"/>
      <dgm:spPr/>
      <dgm:t>
        <a:bodyPr/>
        <a:lstStyle/>
        <a:p>
          <a:r>
            <a:rPr lang="he-IL" dirty="0"/>
            <a:t>מים על גבי שמרים</a:t>
          </a:r>
          <a:endParaRPr lang="en-IL" dirty="0"/>
        </a:p>
      </dgm:t>
    </dgm:pt>
    <dgm:pt modelId="{6E6154E0-E991-4895-A680-B669F43B0F49}" type="parTrans" cxnId="{9A634C66-0A40-49BF-BD1E-45AE9E600BEE}">
      <dgm:prSet/>
      <dgm:spPr/>
      <dgm:t>
        <a:bodyPr/>
        <a:lstStyle/>
        <a:p>
          <a:endParaRPr lang="en-IL"/>
        </a:p>
      </dgm:t>
    </dgm:pt>
    <dgm:pt modelId="{D4259524-D0BD-4BE2-B3D0-64A53EAB979D}" type="sibTrans" cxnId="{9A634C66-0A40-49BF-BD1E-45AE9E600BEE}">
      <dgm:prSet/>
      <dgm:spPr/>
      <dgm:t>
        <a:bodyPr/>
        <a:lstStyle/>
        <a:p>
          <a:endParaRPr lang="en-IL"/>
        </a:p>
      </dgm:t>
    </dgm:pt>
    <dgm:pt modelId="{5C01E9F5-9A48-435B-877F-FCEC6343B8FB}">
      <dgm:prSet phldrT="[Text]"/>
      <dgm:spPr/>
      <dgm:t>
        <a:bodyPr/>
        <a:lstStyle/>
        <a:p>
          <a:r>
            <a:rPr lang="he-IL" dirty="0" err="1"/>
            <a:t>גרש"ז</a:t>
          </a:r>
          <a:endParaRPr lang="en-IL" dirty="0"/>
        </a:p>
      </dgm:t>
    </dgm:pt>
    <dgm:pt modelId="{6CFEB9DC-B0DF-4DF1-888D-AEB686E02E87}" type="parTrans" cxnId="{3B03DCA2-CAF1-4C1E-878E-01137AD21823}">
      <dgm:prSet/>
      <dgm:spPr/>
      <dgm:t>
        <a:bodyPr/>
        <a:lstStyle/>
        <a:p>
          <a:endParaRPr lang="en-IL"/>
        </a:p>
      </dgm:t>
    </dgm:pt>
    <dgm:pt modelId="{C71B2A9B-153A-476A-A196-37413E5AFF8C}" type="sibTrans" cxnId="{3B03DCA2-CAF1-4C1E-878E-01137AD21823}">
      <dgm:prSet/>
      <dgm:spPr/>
      <dgm:t>
        <a:bodyPr/>
        <a:lstStyle/>
        <a:p>
          <a:endParaRPr lang="en-IL"/>
        </a:p>
      </dgm:t>
    </dgm:pt>
    <dgm:pt modelId="{FEFF8CFB-3396-4DAE-BFBA-682006686577}">
      <dgm:prSet phldrT="[Text]"/>
      <dgm:spPr/>
      <dgm:t>
        <a:bodyPr/>
        <a:lstStyle/>
        <a:p>
          <a:r>
            <a:rPr lang="he-IL" dirty="0"/>
            <a:t>אין מעשה בורר, אלא הוספת טעם</a:t>
          </a:r>
          <a:endParaRPr lang="en-IL" dirty="0"/>
        </a:p>
      </dgm:t>
    </dgm:pt>
    <dgm:pt modelId="{CAD6CB4C-61E4-4EA1-918A-06035D87F71C}" type="parTrans" cxnId="{24BA45E9-A55E-4E51-97D2-81215B43EBB0}">
      <dgm:prSet/>
      <dgm:spPr/>
      <dgm:t>
        <a:bodyPr/>
        <a:lstStyle/>
        <a:p>
          <a:endParaRPr lang="en-IL"/>
        </a:p>
      </dgm:t>
    </dgm:pt>
    <dgm:pt modelId="{8B80222C-4AA1-4C68-9717-3087E3E561BF}" type="sibTrans" cxnId="{24BA45E9-A55E-4E51-97D2-81215B43EBB0}">
      <dgm:prSet/>
      <dgm:spPr/>
      <dgm:t>
        <a:bodyPr/>
        <a:lstStyle/>
        <a:p>
          <a:endParaRPr lang="en-IL"/>
        </a:p>
      </dgm:t>
    </dgm:pt>
    <dgm:pt modelId="{C0353BD9-97A6-4B91-8FF1-19495F68CB9B}">
      <dgm:prSet phldrT="[Text]"/>
      <dgm:spPr/>
      <dgm:t>
        <a:bodyPr/>
        <a:lstStyle/>
        <a:p>
          <a:r>
            <a:rPr lang="he-IL" dirty="0"/>
            <a:t>משנה ברורה</a:t>
          </a:r>
          <a:endParaRPr lang="en-IL" dirty="0"/>
        </a:p>
      </dgm:t>
    </dgm:pt>
    <dgm:pt modelId="{FD5AE783-1827-483A-8A7C-DC471366E914}" type="parTrans" cxnId="{AA1C9ED5-1FFF-4741-91E7-D6D58648F40F}">
      <dgm:prSet/>
      <dgm:spPr/>
      <dgm:t>
        <a:bodyPr/>
        <a:lstStyle/>
        <a:p>
          <a:endParaRPr lang="en-IL"/>
        </a:p>
      </dgm:t>
    </dgm:pt>
    <dgm:pt modelId="{E266EDAF-8AB5-4F40-8046-79F22543AF42}" type="sibTrans" cxnId="{AA1C9ED5-1FFF-4741-91E7-D6D58648F40F}">
      <dgm:prSet/>
      <dgm:spPr/>
      <dgm:t>
        <a:bodyPr/>
        <a:lstStyle/>
        <a:p>
          <a:endParaRPr lang="en-IL"/>
        </a:p>
      </dgm:t>
    </dgm:pt>
    <dgm:pt modelId="{66086B11-2547-4AE8-A0DB-2DCDF8D41784}">
      <dgm:prSet phldrT="[Text]"/>
      <dgm:spPr/>
      <dgm:t>
        <a:bodyPr/>
        <a:lstStyle/>
        <a:p>
          <a:r>
            <a:rPr lang="he-IL" dirty="0"/>
            <a:t>מסתכלים רק על הוספת המים- פועלת האדם</a:t>
          </a:r>
          <a:endParaRPr lang="en-IL" dirty="0"/>
        </a:p>
      </dgm:t>
    </dgm:pt>
    <dgm:pt modelId="{E5AAC27C-2375-4B22-A7AC-D3F143C7CEED}" type="parTrans" cxnId="{ED42E259-AB16-4F06-86E3-513CE204E4C0}">
      <dgm:prSet/>
      <dgm:spPr/>
      <dgm:t>
        <a:bodyPr/>
        <a:lstStyle/>
        <a:p>
          <a:endParaRPr lang="en-IL"/>
        </a:p>
      </dgm:t>
    </dgm:pt>
    <dgm:pt modelId="{2FE2C75E-9324-48A3-8341-25C840FA2F5C}" type="sibTrans" cxnId="{ED42E259-AB16-4F06-86E3-513CE204E4C0}">
      <dgm:prSet/>
      <dgm:spPr/>
      <dgm:t>
        <a:bodyPr/>
        <a:lstStyle/>
        <a:p>
          <a:endParaRPr lang="en-IL"/>
        </a:p>
      </dgm:t>
    </dgm:pt>
    <dgm:pt modelId="{1195CEB2-0DFE-4428-87BD-F6B785C96362}">
      <dgm:prSet phldrT="[Text]"/>
      <dgm:spPr/>
      <dgm:t>
        <a:bodyPr/>
        <a:lstStyle/>
        <a:p>
          <a:r>
            <a:rPr lang="he-IL" dirty="0"/>
            <a:t>גרם מלאכה לפני קיום המרכיבים של המלאכה מותר</a:t>
          </a:r>
          <a:endParaRPr lang="en-IL" dirty="0"/>
        </a:p>
      </dgm:t>
    </dgm:pt>
    <dgm:pt modelId="{A8BBE936-80EE-4D98-946C-44B84591AFCF}" type="parTrans" cxnId="{E31F4DDC-0590-46B6-9B20-86FF89C418F3}">
      <dgm:prSet/>
      <dgm:spPr/>
      <dgm:t>
        <a:bodyPr/>
        <a:lstStyle/>
        <a:p>
          <a:endParaRPr lang="en-IL"/>
        </a:p>
      </dgm:t>
    </dgm:pt>
    <dgm:pt modelId="{39485E1A-891C-441D-B871-44AA522C8886}" type="sibTrans" cxnId="{E31F4DDC-0590-46B6-9B20-86FF89C418F3}">
      <dgm:prSet/>
      <dgm:spPr/>
      <dgm:t>
        <a:bodyPr/>
        <a:lstStyle/>
        <a:p>
          <a:endParaRPr lang="en-IL"/>
        </a:p>
      </dgm:t>
    </dgm:pt>
    <dgm:pt modelId="{47767D33-D6C7-473A-8574-A790A14A808C}">
      <dgm:prSet phldrT="[Text]"/>
      <dgm:spPr/>
      <dgm:t>
        <a:bodyPr/>
        <a:lstStyle/>
        <a:p>
          <a:r>
            <a:rPr lang="he-IL" dirty="0"/>
            <a:t>אין תערובת</a:t>
          </a:r>
          <a:endParaRPr lang="en-IL" dirty="0"/>
        </a:p>
      </dgm:t>
    </dgm:pt>
    <dgm:pt modelId="{A5554870-C758-43B7-A699-FAE7A89BAD90}" type="parTrans" cxnId="{E5A41CF4-AC66-4E03-AA2D-D6F05CF35EDC}">
      <dgm:prSet/>
      <dgm:spPr/>
      <dgm:t>
        <a:bodyPr/>
        <a:lstStyle/>
        <a:p>
          <a:endParaRPr lang="en-IL"/>
        </a:p>
      </dgm:t>
    </dgm:pt>
    <dgm:pt modelId="{C460F6B7-345D-4D59-BFFF-35D3B21D02D4}" type="sibTrans" cxnId="{E5A41CF4-AC66-4E03-AA2D-D6F05CF35EDC}">
      <dgm:prSet/>
      <dgm:spPr/>
      <dgm:t>
        <a:bodyPr/>
        <a:lstStyle/>
        <a:p>
          <a:endParaRPr lang="en-IL"/>
        </a:p>
      </dgm:t>
    </dgm:pt>
    <dgm:pt modelId="{73E95F8F-2117-4FFE-BA2A-5E4E54FD131F}">
      <dgm:prSet phldrT="[Text]"/>
      <dgm:spPr/>
      <dgm:t>
        <a:bodyPr/>
        <a:lstStyle/>
        <a:p>
          <a:r>
            <a:rPr lang="he-IL" dirty="0"/>
            <a:t>שיטת </a:t>
          </a:r>
          <a:br>
            <a:rPr lang="en-US" dirty="0"/>
          </a:br>
          <a:r>
            <a:rPr lang="en-US" dirty="0"/>
            <a:t>HTTPS</a:t>
          </a:r>
          <a:endParaRPr lang="en-IL" dirty="0"/>
        </a:p>
      </dgm:t>
    </dgm:pt>
    <dgm:pt modelId="{999FB9C6-0815-454A-8624-C39822E49BDD}" type="parTrans" cxnId="{3969BA03-5269-4D6F-9DD9-2F81EBE561ED}">
      <dgm:prSet/>
      <dgm:spPr/>
      <dgm:t>
        <a:bodyPr/>
        <a:lstStyle/>
        <a:p>
          <a:endParaRPr lang="en-IL"/>
        </a:p>
      </dgm:t>
    </dgm:pt>
    <dgm:pt modelId="{ED9BAE17-EB72-45FE-93F0-9BAEC056B63F}" type="sibTrans" cxnId="{3969BA03-5269-4D6F-9DD9-2F81EBE561ED}">
      <dgm:prSet/>
      <dgm:spPr/>
      <dgm:t>
        <a:bodyPr/>
        <a:lstStyle/>
        <a:p>
          <a:endParaRPr lang="en-IL"/>
        </a:p>
      </dgm:t>
    </dgm:pt>
    <dgm:pt modelId="{E731B557-C712-4B4B-A1D4-07B1E350EE5B}">
      <dgm:prSet phldrT="[Text]"/>
      <dgm:spPr/>
      <dgm:t>
        <a:bodyPr/>
        <a:lstStyle/>
        <a:p>
          <a:r>
            <a:rPr lang="he-IL" dirty="0"/>
            <a:t>כיון שהתערות מתבררת מעצמה לעולם לא חל עליו שם תערובת</a:t>
          </a:r>
          <a:endParaRPr lang="en-IL" dirty="0"/>
        </a:p>
      </dgm:t>
    </dgm:pt>
    <dgm:pt modelId="{35C99E92-119E-4558-9FC9-860D04ED5CF4}" type="parTrans" cxnId="{4D2DFA37-42C0-48AD-AA61-9E3F24B9F5F6}">
      <dgm:prSet/>
      <dgm:spPr/>
      <dgm:t>
        <a:bodyPr/>
        <a:lstStyle/>
        <a:p>
          <a:endParaRPr lang="en-IL"/>
        </a:p>
      </dgm:t>
    </dgm:pt>
    <dgm:pt modelId="{AC5FFFBD-B8A1-4DEA-ACFD-38DA51FF520D}" type="sibTrans" cxnId="{4D2DFA37-42C0-48AD-AA61-9E3F24B9F5F6}">
      <dgm:prSet/>
      <dgm:spPr/>
      <dgm:t>
        <a:bodyPr/>
        <a:lstStyle/>
        <a:p>
          <a:endParaRPr lang="en-IL"/>
        </a:p>
      </dgm:t>
    </dgm:pt>
    <dgm:pt modelId="{D7598559-3222-4E65-8877-F69C29CF3B19}" type="pres">
      <dgm:prSet presAssocID="{677F2AC2-3DD3-46F4-8F14-A6B300A612D9}" presName="hierChild1" presStyleCnt="0">
        <dgm:presLayoutVars>
          <dgm:chPref val="1"/>
          <dgm:dir val="rev"/>
          <dgm:animOne val="branch"/>
          <dgm:animLvl val="lvl"/>
          <dgm:resizeHandles/>
        </dgm:presLayoutVars>
      </dgm:prSet>
      <dgm:spPr/>
    </dgm:pt>
    <dgm:pt modelId="{3F2090D0-034C-40CD-838A-89FD07127CD8}" type="pres">
      <dgm:prSet presAssocID="{93912D40-1B56-47D2-B554-68937B7FD822}" presName="hierRoot1" presStyleCnt="0"/>
      <dgm:spPr/>
    </dgm:pt>
    <dgm:pt modelId="{AB5BDF95-F772-4F8E-8747-A23C40EE276C}" type="pres">
      <dgm:prSet presAssocID="{93912D40-1B56-47D2-B554-68937B7FD822}" presName="composite" presStyleCnt="0"/>
      <dgm:spPr/>
    </dgm:pt>
    <dgm:pt modelId="{9C7907B2-9340-4466-B901-5D73DB886141}" type="pres">
      <dgm:prSet presAssocID="{93912D40-1B56-47D2-B554-68937B7FD822}" presName="background" presStyleLbl="node0" presStyleIdx="0" presStyleCnt="1"/>
      <dgm:spPr/>
    </dgm:pt>
    <dgm:pt modelId="{18DE291C-BC24-4B82-8F0B-4830B36125AC}" type="pres">
      <dgm:prSet presAssocID="{93912D40-1B56-47D2-B554-68937B7FD822}" presName="text" presStyleLbl="fgAcc0" presStyleIdx="0" presStyleCnt="1">
        <dgm:presLayoutVars>
          <dgm:chPref val="3"/>
        </dgm:presLayoutVars>
      </dgm:prSet>
      <dgm:spPr/>
    </dgm:pt>
    <dgm:pt modelId="{428D1611-656B-4E09-947D-48523BAC86FA}" type="pres">
      <dgm:prSet presAssocID="{93912D40-1B56-47D2-B554-68937B7FD822}" presName="hierChild2" presStyleCnt="0"/>
      <dgm:spPr/>
    </dgm:pt>
    <dgm:pt modelId="{87140025-6765-45B4-9E36-9E34C07A8471}" type="pres">
      <dgm:prSet presAssocID="{CAD6CB4C-61E4-4EA1-918A-06035D87F71C}" presName="Name10" presStyleLbl="parChTrans1D2" presStyleIdx="0" presStyleCnt="3"/>
      <dgm:spPr/>
    </dgm:pt>
    <dgm:pt modelId="{D7E376EF-D33B-43A8-B5FD-B8C10C4800F7}" type="pres">
      <dgm:prSet presAssocID="{FEFF8CFB-3396-4DAE-BFBA-682006686577}" presName="hierRoot2" presStyleCnt="0"/>
      <dgm:spPr/>
    </dgm:pt>
    <dgm:pt modelId="{F56E785F-4003-4EF9-8131-A78EACD053D0}" type="pres">
      <dgm:prSet presAssocID="{FEFF8CFB-3396-4DAE-BFBA-682006686577}" presName="composite2" presStyleCnt="0"/>
      <dgm:spPr/>
    </dgm:pt>
    <dgm:pt modelId="{D3F021A8-C160-44D6-B57C-9268085B2A9D}" type="pres">
      <dgm:prSet presAssocID="{FEFF8CFB-3396-4DAE-BFBA-682006686577}" presName="background2" presStyleLbl="node2" presStyleIdx="0" presStyleCnt="3"/>
      <dgm:spPr/>
    </dgm:pt>
    <dgm:pt modelId="{07FCB235-F350-4722-9BBB-C00A479A66B4}" type="pres">
      <dgm:prSet presAssocID="{FEFF8CFB-3396-4DAE-BFBA-682006686577}" presName="text2" presStyleLbl="fgAcc2" presStyleIdx="0" presStyleCnt="3">
        <dgm:presLayoutVars>
          <dgm:chPref val="3"/>
        </dgm:presLayoutVars>
      </dgm:prSet>
      <dgm:spPr/>
    </dgm:pt>
    <dgm:pt modelId="{35526A6E-14DE-4625-A115-E6165314BD81}" type="pres">
      <dgm:prSet presAssocID="{FEFF8CFB-3396-4DAE-BFBA-682006686577}" presName="hierChild3" presStyleCnt="0"/>
      <dgm:spPr/>
    </dgm:pt>
    <dgm:pt modelId="{D3B9BCA6-F427-4E0D-9CE1-38CC403F6A52}" type="pres">
      <dgm:prSet presAssocID="{FD5AE783-1827-483A-8A7C-DC471366E914}" presName="Name17" presStyleLbl="parChTrans1D3" presStyleIdx="0" presStyleCnt="3"/>
      <dgm:spPr/>
    </dgm:pt>
    <dgm:pt modelId="{84214F8C-AC02-42DA-9078-4FDB95F77942}" type="pres">
      <dgm:prSet presAssocID="{C0353BD9-97A6-4B91-8FF1-19495F68CB9B}" presName="hierRoot3" presStyleCnt="0"/>
      <dgm:spPr/>
    </dgm:pt>
    <dgm:pt modelId="{D1E6E373-2713-40C4-B120-BFC9CDB7CEF8}" type="pres">
      <dgm:prSet presAssocID="{C0353BD9-97A6-4B91-8FF1-19495F68CB9B}" presName="composite3" presStyleCnt="0"/>
      <dgm:spPr/>
    </dgm:pt>
    <dgm:pt modelId="{C973A3E2-1711-4A51-B14F-DD86A35C0403}" type="pres">
      <dgm:prSet presAssocID="{C0353BD9-97A6-4B91-8FF1-19495F68CB9B}" presName="background3" presStyleLbl="node3" presStyleIdx="0" presStyleCnt="3"/>
      <dgm:spPr/>
    </dgm:pt>
    <dgm:pt modelId="{B5D14E07-F903-4CFA-9883-D40E6CC8023F}" type="pres">
      <dgm:prSet presAssocID="{C0353BD9-97A6-4B91-8FF1-19495F68CB9B}" presName="text3" presStyleLbl="fgAcc3" presStyleIdx="0" presStyleCnt="3">
        <dgm:presLayoutVars>
          <dgm:chPref val="3"/>
        </dgm:presLayoutVars>
      </dgm:prSet>
      <dgm:spPr/>
    </dgm:pt>
    <dgm:pt modelId="{7B8A6362-0E46-438A-8F6C-7FA19918A8ED}" type="pres">
      <dgm:prSet presAssocID="{C0353BD9-97A6-4B91-8FF1-19495F68CB9B}" presName="hierChild4" presStyleCnt="0"/>
      <dgm:spPr/>
    </dgm:pt>
    <dgm:pt modelId="{2C20E814-49A1-4EC5-903A-9C7B8975D44A}" type="pres">
      <dgm:prSet presAssocID="{E5AAC27C-2375-4B22-A7AC-D3F143C7CEED}" presName="Name23" presStyleLbl="parChTrans1D4" presStyleIdx="0" presStyleCnt="3"/>
      <dgm:spPr/>
    </dgm:pt>
    <dgm:pt modelId="{67750E6D-5344-44D1-9FC1-26E234C7043E}" type="pres">
      <dgm:prSet presAssocID="{66086B11-2547-4AE8-A0DB-2DCDF8D41784}" presName="hierRoot4" presStyleCnt="0"/>
      <dgm:spPr/>
    </dgm:pt>
    <dgm:pt modelId="{E9FAC318-EFF8-4729-82A3-B1C869072BD5}" type="pres">
      <dgm:prSet presAssocID="{66086B11-2547-4AE8-A0DB-2DCDF8D41784}" presName="composite4" presStyleCnt="0"/>
      <dgm:spPr/>
    </dgm:pt>
    <dgm:pt modelId="{66333677-7F19-4102-8185-A9EE3F1101A3}" type="pres">
      <dgm:prSet presAssocID="{66086B11-2547-4AE8-A0DB-2DCDF8D41784}" presName="background4" presStyleLbl="node4" presStyleIdx="0" presStyleCnt="3"/>
      <dgm:spPr/>
    </dgm:pt>
    <dgm:pt modelId="{FF987D81-DAF4-4EED-B916-E81AFF7EF4A4}" type="pres">
      <dgm:prSet presAssocID="{66086B11-2547-4AE8-A0DB-2DCDF8D41784}" presName="text4" presStyleLbl="fgAcc4" presStyleIdx="0" presStyleCnt="3">
        <dgm:presLayoutVars>
          <dgm:chPref val="3"/>
        </dgm:presLayoutVars>
      </dgm:prSet>
      <dgm:spPr/>
    </dgm:pt>
    <dgm:pt modelId="{708C62F2-B456-45E4-BC22-99744293E8B5}" type="pres">
      <dgm:prSet presAssocID="{66086B11-2547-4AE8-A0DB-2DCDF8D41784}" presName="hierChild5" presStyleCnt="0"/>
      <dgm:spPr/>
    </dgm:pt>
    <dgm:pt modelId="{1B1F57A9-85CC-406B-B29E-A913B01CC701}" type="pres">
      <dgm:prSet presAssocID="{4DF9A6F1-0C37-4B9C-AE35-2A8AD1719770}" presName="Name10" presStyleLbl="parChTrans1D2" presStyleIdx="1" presStyleCnt="3"/>
      <dgm:spPr/>
    </dgm:pt>
    <dgm:pt modelId="{2C33021E-CE97-4317-8C19-C8C884D0A3F3}" type="pres">
      <dgm:prSet presAssocID="{1ADC7977-DCF4-47B0-AF08-718DD25C2132}" presName="hierRoot2" presStyleCnt="0"/>
      <dgm:spPr/>
    </dgm:pt>
    <dgm:pt modelId="{9CD71D22-873E-4201-AD41-3E050C9BA5C3}" type="pres">
      <dgm:prSet presAssocID="{1ADC7977-DCF4-47B0-AF08-718DD25C2132}" presName="composite2" presStyleCnt="0"/>
      <dgm:spPr/>
    </dgm:pt>
    <dgm:pt modelId="{CE5A4EBE-BE53-449E-AED4-4EB2AAF3A467}" type="pres">
      <dgm:prSet presAssocID="{1ADC7977-DCF4-47B0-AF08-718DD25C2132}" presName="background2" presStyleLbl="node2" presStyleIdx="1" presStyleCnt="3"/>
      <dgm:spPr/>
    </dgm:pt>
    <dgm:pt modelId="{8C61D18E-7A94-42B0-ADAD-398872074B07}" type="pres">
      <dgm:prSet presAssocID="{1ADC7977-DCF4-47B0-AF08-718DD25C2132}" presName="text2" presStyleLbl="fgAcc2" presStyleIdx="1" presStyleCnt="3">
        <dgm:presLayoutVars>
          <dgm:chPref val="3"/>
        </dgm:presLayoutVars>
      </dgm:prSet>
      <dgm:spPr/>
    </dgm:pt>
    <dgm:pt modelId="{37449282-B5ED-4670-A79F-7650C0A58EB5}" type="pres">
      <dgm:prSet presAssocID="{1ADC7977-DCF4-47B0-AF08-718DD25C2132}" presName="hierChild3" presStyleCnt="0"/>
      <dgm:spPr/>
    </dgm:pt>
    <dgm:pt modelId="{BB6322B8-7A9A-485A-907F-C6FD1EB2C024}" type="pres">
      <dgm:prSet presAssocID="{6CFEB9DC-B0DF-4DF1-888D-AEB686E02E87}" presName="Name17" presStyleLbl="parChTrans1D3" presStyleIdx="1" presStyleCnt="3"/>
      <dgm:spPr/>
    </dgm:pt>
    <dgm:pt modelId="{DD947EF6-8575-4FA8-9CC0-AD30441D4B2C}" type="pres">
      <dgm:prSet presAssocID="{5C01E9F5-9A48-435B-877F-FCEC6343B8FB}" presName="hierRoot3" presStyleCnt="0"/>
      <dgm:spPr/>
    </dgm:pt>
    <dgm:pt modelId="{F264A08A-8B26-41EF-99AC-58212E8C100E}" type="pres">
      <dgm:prSet presAssocID="{5C01E9F5-9A48-435B-877F-FCEC6343B8FB}" presName="composite3" presStyleCnt="0"/>
      <dgm:spPr/>
    </dgm:pt>
    <dgm:pt modelId="{1ED9B0AA-BD50-478C-8D37-B87A29C0F389}" type="pres">
      <dgm:prSet presAssocID="{5C01E9F5-9A48-435B-877F-FCEC6343B8FB}" presName="background3" presStyleLbl="node3" presStyleIdx="1" presStyleCnt="3"/>
      <dgm:spPr/>
    </dgm:pt>
    <dgm:pt modelId="{EC146B10-658A-496C-8773-92A151988B57}" type="pres">
      <dgm:prSet presAssocID="{5C01E9F5-9A48-435B-877F-FCEC6343B8FB}" presName="text3" presStyleLbl="fgAcc3" presStyleIdx="1" presStyleCnt="3">
        <dgm:presLayoutVars>
          <dgm:chPref val="3"/>
        </dgm:presLayoutVars>
      </dgm:prSet>
      <dgm:spPr/>
    </dgm:pt>
    <dgm:pt modelId="{FD6B0685-6EDD-4D32-896D-AAC52422D334}" type="pres">
      <dgm:prSet presAssocID="{5C01E9F5-9A48-435B-877F-FCEC6343B8FB}" presName="hierChild4" presStyleCnt="0"/>
      <dgm:spPr/>
    </dgm:pt>
    <dgm:pt modelId="{85DC8D0D-3E39-40AD-8B4E-1CA26AC1075F}" type="pres">
      <dgm:prSet presAssocID="{A8BBE936-80EE-4D98-946C-44B84591AFCF}" presName="Name23" presStyleLbl="parChTrans1D4" presStyleIdx="1" presStyleCnt="3"/>
      <dgm:spPr/>
    </dgm:pt>
    <dgm:pt modelId="{9ECF8E22-4806-46B7-9736-72FDC9D83B99}" type="pres">
      <dgm:prSet presAssocID="{1195CEB2-0DFE-4428-87BD-F6B785C96362}" presName="hierRoot4" presStyleCnt="0"/>
      <dgm:spPr/>
    </dgm:pt>
    <dgm:pt modelId="{6B573E8E-179E-4640-AB81-5E9C0BBC1630}" type="pres">
      <dgm:prSet presAssocID="{1195CEB2-0DFE-4428-87BD-F6B785C96362}" presName="composite4" presStyleCnt="0"/>
      <dgm:spPr/>
    </dgm:pt>
    <dgm:pt modelId="{32404593-703C-43D2-9EBB-A5ADE9E1D247}" type="pres">
      <dgm:prSet presAssocID="{1195CEB2-0DFE-4428-87BD-F6B785C96362}" presName="background4" presStyleLbl="node4" presStyleIdx="1" presStyleCnt="3"/>
      <dgm:spPr/>
    </dgm:pt>
    <dgm:pt modelId="{5BB9B47E-22D0-4314-A601-A12920A4DCDE}" type="pres">
      <dgm:prSet presAssocID="{1195CEB2-0DFE-4428-87BD-F6B785C96362}" presName="text4" presStyleLbl="fgAcc4" presStyleIdx="1" presStyleCnt="3">
        <dgm:presLayoutVars>
          <dgm:chPref val="3"/>
        </dgm:presLayoutVars>
      </dgm:prSet>
      <dgm:spPr/>
    </dgm:pt>
    <dgm:pt modelId="{2E16CF54-FECE-404F-8FD8-9F80F461C5C3}" type="pres">
      <dgm:prSet presAssocID="{1195CEB2-0DFE-4428-87BD-F6B785C96362}" presName="hierChild5" presStyleCnt="0"/>
      <dgm:spPr/>
    </dgm:pt>
    <dgm:pt modelId="{A86FB05D-3CA5-433F-A57F-84311B3AF778}" type="pres">
      <dgm:prSet presAssocID="{A5554870-C758-43B7-A699-FAE7A89BAD90}" presName="Name10" presStyleLbl="parChTrans1D2" presStyleIdx="2" presStyleCnt="3"/>
      <dgm:spPr/>
    </dgm:pt>
    <dgm:pt modelId="{7BEA97ED-1C0F-4DE8-8873-38CF1F87FD18}" type="pres">
      <dgm:prSet presAssocID="{47767D33-D6C7-473A-8574-A790A14A808C}" presName="hierRoot2" presStyleCnt="0"/>
      <dgm:spPr/>
    </dgm:pt>
    <dgm:pt modelId="{D2590826-0264-4A47-8F4F-587A19A9198B}" type="pres">
      <dgm:prSet presAssocID="{47767D33-D6C7-473A-8574-A790A14A808C}" presName="composite2" presStyleCnt="0"/>
      <dgm:spPr/>
    </dgm:pt>
    <dgm:pt modelId="{ADB6C53F-2405-4B95-804B-6AE386A8A160}" type="pres">
      <dgm:prSet presAssocID="{47767D33-D6C7-473A-8574-A790A14A808C}" presName="background2" presStyleLbl="node2" presStyleIdx="2" presStyleCnt="3"/>
      <dgm:spPr/>
    </dgm:pt>
    <dgm:pt modelId="{ED760E13-9C67-44D0-92EE-C5255FDDE56F}" type="pres">
      <dgm:prSet presAssocID="{47767D33-D6C7-473A-8574-A790A14A808C}" presName="text2" presStyleLbl="fgAcc2" presStyleIdx="2" presStyleCnt="3">
        <dgm:presLayoutVars>
          <dgm:chPref val="3"/>
        </dgm:presLayoutVars>
      </dgm:prSet>
      <dgm:spPr/>
    </dgm:pt>
    <dgm:pt modelId="{9F9D7FBD-97D4-4FAF-98BB-322E25EFCA5B}" type="pres">
      <dgm:prSet presAssocID="{47767D33-D6C7-473A-8574-A790A14A808C}" presName="hierChild3" presStyleCnt="0"/>
      <dgm:spPr/>
    </dgm:pt>
    <dgm:pt modelId="{8007CE6F-B204-45A5-BE0F-120FAFA7582F}" type="pres">
      <dgm:prSet presAssocID="{999FB9C6-0815-454A-8624-C39822E49BDD}" presName="Name17" presStyleLbl="parChTrans1D3" presStyleIdx="2" presStyleCnt="3"/>
      <dgm:spPr/>
    </dgm:pt>
    <dgm:pt modelId="{377AD543-DB4D-45B2-AF81-24A714054F81}" type="pres">
      <dgm:prSet presAssocID="{73E95F8F-2117-4FFE-BA2A-5E4E54FD131F}" presName="hierRoot3" presStyleCnt="0"/>
      <dgm:spPr/>
    </dgm:pt>
    <dgm:pt modelId="{2177FDEB-0381-4065-9378-7DE7F498D376}" type="pres">
      <dgm:prSet presAssocID="{73E95F8F-2117-4FFE-BA2A-5E4E54FD131F}" presName="composite3" presStyleCnt="0"/>
      <dgm:spPr/>
    </dgm:pt>
    <dgm:pt modelId="{FF054D10-1C0E-41ED-B474-880839FA666D}" type="pres">
      <dgm:prSet presAssocID="{73E95F8F-2117-4FFE-BA2A-5E4E54FD131F}" presName="background3" presStyleLbl="node3" presStyleIdx="2" presStyleCnt="3"/>
      <dgm:spPr/>
    </dgm:pt>
    <dgm:pt modelId="{E9B3EFDA-053E-45C5-B37C-1EC3F928C77E}" type="pres">
      <dgm:prSet presAssocID="{73E95F8F-2117-4FFE-BA2A-5E4E54FD131F}" presName="text3" presStyleLbl="fgAcc3" presStyleIdx="2" presStyleCnt="3">
        <dgm:presLayoutVars>
          <dgm:chPref val="3"/>
        </dgm:presLayoutVars>
      </dgm:prSet>
      <dgm:spPr/>
    </dgm:pt>
    <dgm:pt modelId="{50223F4A-0EDE-4BEB-82C4-599C3036CEAF}" type="pres">
      <dgm:prSet presAssocID="{73E95F8F-2117-4FFE-BA2A-5E4E54FD131F}" presName="hierChild4" presStyleCnt="0"/>
      <dgm:spPr/>
    </dgm:pt>
    <dgm:pt modelId="{79FCB757-99A6-44BB-B3C1-56DA7E45F33D}" type="pres">
      <dgm:prSet presAssocID="{35C99E92-119E-4558-9FC9-860D04ED5CF4}" presName="Name23" presStyleLbl="parChTrans1D4" presStyleIdx="2" presStyleCnt="3"/>
      <dgm:spPr/>
    </dgm:pt>
    <dgm:pt modelId="{66F9E1E8-8DAA-4CF7-8576-1EC158302A5A}" type="pres">
      <dgm:prSet presAssocID="{E731B557-C712-4B4B-A1D4-07B1E350EE5B}" presName="hierRoot4" presStyleCnt="0"/>
      <dgm:spPr/>
    </dgm:pt>
    <dgm:pt modelId="{5CA52E34-0AF7-4231-A2C4-45697AF648CC}" type="pres">
      <dgm:prSet presAssocID="{E731B557-C712-4B4B-A1D4-07B1E350EE5B}" presName="composite4" presStyleCnt="0"/>
      <dgm:spPr/>
    </dgm:pt>
    <dgm:pt modelId="{4A8D4776-2387-4782-A292-74B9995D1257}" type="pres">
      <dgm:prSet presAssocID="{E731B557-C712-4B4B-A1D4-07B1E350EE5B}" presName="background4" presStyleLbl="node4" presStyleIdx="2" presStyleCnt="3"/>
      <dgm:spPr/>
    </dgm:pt>
    <dgm:pt modelId="{77E83439-9E43-4C55-A92F-1F3E970561A5}" type="pres">
      <dgm:prSet presAssocID="{E731B557-C712-4B4B-A1D4-07B1E350EE5B}" presName="text4" presStyleLbl="fgAcc4" presStyleIdx="2" presStyleCnt="3">
        <dgm:presLayoutVars>
          <dgm:chPref val="3"/>
        </dgm:presLayoutVars>
      </dgm:prSet>
      <dgm:spPr/>
    </dgm:pt>
    <dgm:pt modelId="{A55507BB-15FC-4316-BE85-5C7EFCCBFA34}" type="pres">
      <dgm:prSet presAssocID="{E731B557-C712-4B4B-A1D4-07B1E350EE5B}" presName="hierChild5" presStyleCnt="0"/>
      <dgm:spPr/>
    </dgm:pt>
  </dgm:ptLst>
  <dgm:cxnLst>
    <dgm:cxn modelId="{3969BA03-5269-4D6F-9DD9-2F81EBE561ED}" srcId="{47767D33-D6C7-473A-8574-A790A14A808C}" destId="{73E95F8F-2117-4FFE-BA2A-5E4E54FD131F}" srcOrd="0" destOrd="0" parTransId="{999FB9C6-0815-454A-8624-C39822E49BDD}" sibTransId="{ED9BAE17-EB72-45FE-93F0-9BAEC056B63F}"/>
    <dgm:cxn modelId="{CDA0C318-BD55-4AFD-963A-72A6BEC1B9B3}" type="presOf" srcId="{35C99E92-119E-4558-9FC9-860D04ED5CF4}" destId="{79FCB757-99A6-44BB-B3C1-56DA7E45F33D}" srcOrd="0" destOrd="0" presId="urn:microsoft.com/office/officeart/2005/8/layout/hierarchy1"/>
    <dgm:cxn modelId="{C91ACE18-EACC-4D25-B870-86EE51B9801A}" type="presOf" srcId="{1195CEB2-0DFE-4428-87BD-F6B785C96362}" destId="{5BB9B47E-22D0-4314-A601-A12920A4DCDE}" srcOrd="0" destOrd="0" presId="urn:microsoft.com/office/officeart/2005/8/layout/hierarchy1"/>
    <dgm:cxn modelId="{40B24E22-8D14-4B1A-96FF-AD1D5D0187E6}" type="presOf" srcId="{1ADC7977-DCF4-47B0-AF08-718DD25C2132}" destId="{8C61D18E-7A94-42B0-ADAD-398872074B07}" srcOrd="0" destOrd="0" presId="urn:microsoft.com/office/officeart/2005/8/layout/hierarchy1"/>
    <dgm:cxn modelId="{4D2DFA37-42C0-48AD-AA61-9E3F24B9F5F6}" srcId="{73E95F8F-2117-4FFE-BA2A-5E4E54FD131F}" destId="{E731B557-C712-4B4B-A1D4-07B1E350EE5B}" srcOrd="0" destOrd="0" parTransId="{35C99E92-119E-4558-9FC9-860D04ED5CF4}" sibTransId="{AC5FFFBD-B8A1-4DEA-ACFD-38DA51FF520D}"/>
    <dgm:cxn modelId="{AE4B063E-D7BC-410F-AB33-3A4F962CA3EF}" type="presOf" srcId="{677F2AC2-3DD3-46F4-8F14-A6B300A612D9}" destId="{D7598559-3222-4E65-8877-F69C29CF3B19}" srcOrd="0" destOrd="0" presId="urn:microsoft.com/office/officeart/2005/8/layout/hierarchy1"/>
    <dgm:cxn modelId="{36005265-6586-461A-B179-15EC3CBCD419}" type="presOf" srcId="{73E95F8F-2117-4FFE-BA2A-5E4E54FD131F}" destId="{E9B3EFDA-053E-45C5-B37C-1EC3F928C77E}" srcOrd="0" destOrd="0" presId="urn:microsoft.com/office/officeart/2005/8/layout/hierarchy1"/>
    <dgm:cxn modelId="{9A634C66-0A40-49BF-BD1E-45AE9E600BEE}" srcId="{677F2AC2-3DD3-46F4-8F14-A6B300A612D9}" destId="{93912D40-1B56-47D2-B554-68937B7FD822}" srcOrd="0" destOrd="0" parTransId="{6E6154E0-E991-4895-A680-B669F43B0F49}" sibTransId="{D4259524-D0BD-4BE2-B3D0-64A53EAB979D}"/>
    <dgm:cxn modelId="{F8125E4C-C158-45A0-A71F-0133D235CC72}" type="presOf" srcId="{E5AAC27C-2375-4B22-A7AC-D3F143C7CEED}" destId="{2C20E814-49A1-4EC5-903A-9C7B8975D44A}" srcOrd="0" destOrd="0" presId="urn:microsoft.com/office/officeart/2005/8/layout/hierarchy1"/>
    <dgm:cxn modelId="{B6174E6C-C101-493C-8AF1-06536C49AADC}" type="presOf" srcId="{93912D40-1B56-47D2-B554-68937B7FD822}" destId="{18DE291C-BC24-4B82-8F0B-4830B36125AC}" srcOrd="0" destOrd="0" presId="urn:microsoft.com/office/officeart/2005/8/layout/hierarchy1"/>
    <dgm:cxn modelId="{B7037577-6E66-4B96-8797-2C17E7D0E00E}" type="presOf" srcId="{A8BBE936-80EE-4D98-946C-44B84591AFCF}" destId="{85DC8D0D-3E39-40AD-8B4E-1CA26AC1075F}" srcOrd="0" destOrd="0" presId="urn:microsoft.com/office/officeart/2005/8/layout/hierarchy1"/>
    <dgm:cxn modelId="{8A3E9F57-2A40-421E-A729-24958700F8C5}" type="presOf" srcId="{FD5AE783-1827-483A-8A7C-DC471366E914}" destId="{D3B9BCA6-F427-4E0D-9CE1-38CC403F6A52}" srcOrd="0" destOrd="0" presId="urn:microsoft.com/office/officeart/2005/8/layout/hierarchy1"/>
    <dgm:cxn modelId="{ED42E259-AB16-4F06-86E3-513CE204E4C0}" srcId="{C0353BD9-97A6-4B91-8FF1-19495F68CB9B}" destId="{66086B11-2547-4AE8-A0DB-2DCDF8D41784}" srcOrd="0" destOrd="0" parTransId="{E5AAC27C-2375-4B22-A7AC-D3F143C7CEED}" sibTransId="{2FE2C75E-9324-48A3-8341-25C840FA2F5C}"/>
    <dgm:cxn modelId="{2768EC59-FBAF-4625-93B4-884B1F53FB74}" srcId="{93912D40-1B56-47D2-B554-68937B7FD822}" destId="{1ADC7977-DCF4-47B0-AF08-718DD25C2132}" srcOrd="1" destOrd="0" parTransId="{4DF9A6F1-0C37-4B9C-AE35-2A8AD1719770}" sibTransId="{D7C46CDF-0BAF-4895-9C43-027631EF1F6C}"/>
    <dgm:cxn modelId="{7AF88F7A-9825-4D97-80E5-2B6F5CED5593}" type="presOf" srcId="{66086B11-2547-4AE8-A0DB-2DCDF8D41784}" destId="{FF987D81-DAF4-4EED-B916-E81AFF7EF4A4}" srcOrd="0" destOrd="0" presId="urn:microsoft.com/office/officeart/2005/8/layout/hierarchy1"/>
    <dgm:cxn modelId="{7FEE3B9F-50A5-4370-9A54-348C847BFB9C}" type="presOf" srcId="{FEFF8CFB-3396-4DAE-BFBA-682006686577}" destId="{07FCB235-F350-4722-9BBB-C00A479A66B4}" srcOrd="0" destOrd="0" presId="urn:microsoft.com/office/officeart/2005/8/layout/hierarchy1"/>
    <dgm:cxn modelId="{3B03DCA2-CAF1-4C1E-878E-01137AD21823}" srcId="{1ADC7977-DCF4-47B0-AF08-718DD25C2132}" destId="{5C01E9F5-9A48-435B-877F-FCEC6343B8FB}" srcOrd="0" destOrd="0" parTransId="{6CFEB9DC-B0DF-4DF1-888D-AEB686E02E87}" sibTransId="{C71B2A9B-153A-476A-A196-37413E5AFF8C}"/>
    <dgm:cxn modelId="{2AD51AAA-B6CC-4FA8-BA90-C47C310AB2B1}" type="presOf" srcId="{4DF9A6F1-0C37-4B9C-AE35-2A8AD1719770}" destId="{1B1F57A9-85CC-406B-B29E-A913B01CC701}" srcOrd="0" destOrd="0" presId="urn:microsoft.com/office/officeart/2005/8/layout/hierarchy1"/>
    <dgm:cxn modelId="{4E2876AE-F07A-44E1-8F75-094E9048B2DC}" type="presOf" srcId="{47767D33-D6C7-473A-8574-A790A14A808C}" destId="{ED760E13-9C67-44D0-92EE-C5255FDDE56F}" srcOrd="0" destOrd="0" presId="urn:microsoft.com/office/officeart/2005/8/layout/hierarchy1"/>
    <dgm:cxn modelId="{330B04B4-3B11-439F-A0BF-BBD0789EED86}" type="presOf" srcId="{5C01E9F5-9A48-435B-877F-FCEC6343B8FB}" destId="{EC146B10-658A-496C-8773-92A151988B57}" srcOrd="0" destOrd="0" presId="urn:microsoft.com/office/officeart/2005/8/layout/hierarchy1"/>
    <dgm:cxn modelId="{64D26BD0-EADF-42C0-BE67-8E84E90F336C}" type="presOf" srcId="{C0353BD9-97A6-4B91-8FF1-19495F68CB9B}" destId="{B5D14E07-F903-4CFA-9883-D40E6CC8023F}" srcOrd="0" destOrd="0" presId="urn:microsoft.com/office/officeart/2005/8/layout/hierarchy1"/>
    <dgm:cxn modelId="{49EA99D3-01B4-4A74-8252-B029BD9FAA97}" type="presOf" srcId="{6CFEB9DC-B0DF-4DF1-888D-AEB686E02E87}" destId="{BB6322B8-7A9A-485A-907F-C6FD1EB2C024}" srcOrd="0" destOrd="0" presId="urn:microsoft.com/office/officeart/2005/8/layout/hierarchy1"/>
    <dgm:cxn modelId="{AA1C9ED5-1FFF-4741-91E7-D6D58648F40F}" srcId="{FEFF8CFB-3396-4DAE-BFBA-682006686577}" destId="{C0353BD9-97A6-4B91-8FF1-19495F68CB9B}" srcOrd="0" destOrd="0" parTransId="{FD5AE783-1827-483A-8A7C-DC471366E914}" sibTransId="{E266EDAF-8AB5-4F40-8046-79F22543AF42}"/>
    <dgm:cxn modelId="{E31F4DDC-0590-46B6-9B20-86FF89C418F3}" srcId="{5C01E9F5-9A48-435B-877F-FCEC6343B8FB}" destId="{1195CEB2-0DFE-4428-87BD-F6B785C96362}" srcOrd="0" destOrd="0" parTransId="{A8BBE936-80EE-4D98-946C-44B84591AFCF}" sibTransId="{39485E1A-891C-441D-B871-44AA522C8886}"/>
    <dgm:cxn modelId="{62545BDE-DCDD-4E08-9F2D-6D412AC7901B}" type="presOf" srcId="{E731B557-C712-4B4B-A1D4-07B1E350EE5B}" destId="{77E83439-9E43-4C55-A92F-1F3E970561A5}" srcOrd="0" destOrd="0" presId="urn:microsoft.com/office/officeart/2005/8/layout/hierarchy1"/>
    <dgm:cxn modelId="{24BA45E9-A55E-4E51-97D2-81215B43EBB0}" srcId="{93912D40-1B56-47D2-B554-68937B7FD822}" destId="{FEFF8CFB-3396-4DAE-BFBA-682006686577}" srcOrd="0" destOrd="0" parTransId="{CAD6CB4C-61E4-4EA1-918A-06035D87F71C}" sibTransId="{8B80222C-4AA1-4C68-9717-3087E3E561BF}"/>
    <dgm:cxn modelId="{0F4BD2E9-7B29-47B1-B057-3EE24A45D492}" type="presOf" srcId="{999FB9C6-0815-454A-8624-C39822E49BDD}" destId="{8007CE6F-B204-45A5-BE0F-120FAFA7582F}" srcOrd="0" destOrd="0" presId="urn:microsoft.com/office/officeart/2005/8/layout/hierarchy1"/>
    <dgm:cxn modelId="{B8A5FFEB-2C09-4ACA-A624-82D8D9069118}" type="presOf" srcId="{CAD6CB4C-61E4-4EA1-918A-06035D87F71C}" destId="{87140025-6765-45B4-9E36-9E34C07A8471}" srcOrd="0" destOrd="0" presId="urn:microsoft.com/office/officeart/2005/8/layout/hierarchy1"/>
    <dgm:cxn modelId="{E5A41CF4-AC66-4E03-AA2D-D6F05CF35EDC}" srcId="{93912D40-1B56-47D2-B554-68937B7FD822}" destId="{47767D33-D6C7-473A-8574-A790A14A808C}" srcOrd="2" destOrd="0" parTransId="{A5554870-C758-43B7-A699-FAE7A89BAD90}" sibTransId="{C460F6B7-345D-4D59-BFFF-35D3B21D02D4}"/>
    <dgm:cxn modelId="{4C7806FE-1420-44E4-BEFA-D47246D7E6DB}" type="presOf" srcId="{A5554870-C758-43B7-A699-FAE7A89BAD90}" destId="{A86FB05D-3CA5-433F-A57F-84311B3AF778}" srcOrd="0" destOrd="0" presId="urn:microsoft.com/office/officeart/2005/8/layout/hierarchy1"/>
    <dgm:cxn modelId="{35C3FF8E-59E9-4FB8-B889-50E2A637789B}" type="presParOf" srcId="{D7598559-3222-4E65-8877-F69C29CF3B19}" destId="{3F2090D0-034C-40CD-838A-89FD07127CD8}" srcOrd="0" destOrd="0" presId="urn:microsoft.com/office/officeart/2005/8/layout/hierarchy1"/>
    <dgm:cxn modelId="{D10C83B2-0C22-43F9-81B4-4CEE145AA1D7}" type="presParOf" srcId="{3F2090D0-034C-40CD-838A-89FD07127CD8}" destId="{AB5BDF95-F772-4F8E-8747-A23C40EE276C}" srcOrd="0" destOrd="0" presId="urn:microsoft.com/office/officeart/2005/8/layout/hierarchy1"/>
    <dgm:cxn modelId="{4CD95D83-FF9C-4B7A-8B7E-90A109AB9C18}" type="presParOf" srcId="{AB5BDF95-F772-4F8E-8747-A23C40EE276C}" destId="{9C7907B2-9340-4466-B901-5D73DB886141}" srcOrd="0" destOrd="0" presId="urn:microsoft.com/office/officeart/2005/8/layout/hierarchy1"/>
    <dgm:cxn modelId="{19645A20-DC17-44A7-89E7-74AE1B7FFCFC}" type="presParOf" srcId="{AB5BDF95-F772-4F8E-8747-A23C40EE276C}" destId="{18DE291C-BC24-4B82-8F0B-4830B36125AC}" srcOrd="1" destOrd="0" presId="urn:microsoft.com/office/officeart/2005/8/layout/hierarchy1"/>
    <dgm:cxn modelId="{018AE1B8-D050-448D-98D9-37B8AB45D551}" type="presParOf" srcId="{3F2090D0-034C-40CD-838A-89FD07127CD8}" destId="{428D1611-656B-4E09-947D-48523BAC86FA}" srcOrd="1" destOrd="0" presId="urn:microsoft.com/office/officeart/2005/8/layout/hierarchy1"/>
    <dgm:cxn modelId="{A1EE8E4B-BD28-474A-9E08-9E062DE9C0B6}" type="presParOf" srcId="{428D1611-656B-4E09-947D-48523BAC86FA}" destId="{87140025-6765-45B4-9E36-9E34C07A8471}" srcOrd="0" destOrd="0" presId="urn:microsoft.com/office/officeart/2005/8/layout/hierarchy1"/>
    <dgm:cxn modelId="{E8871FF3-2169-4365-9BA0-6C0262EEAD6F}" type="presParOf" srcId="{428D1611-656B-4E09-947D-48523BAC86FA}" destId="{D7E376EF-D33B-43A8-B5FD-B8C10C4800F7}" srcOrd="1" destOrd="0" presId="urn:microsoft.com/office/officeart/2005/8/layout/hierarchy1"/>
    <dgm:cxn modelId="{9860EDC5-13AD-489E-B79C-80A7B585041F}" type="presParOf" srcId="{D7E376EF-D33B-43A8-B5FD-B8C10C4800F7}" destId="{F56E785F-4003-4EF9-8131-A78EACD053D0}" srcOrd="0" destOrd="0" presId="urn:microsoft.com/office/officeart/2005/8/layout/hierarchy1"/>
    <dgm:cxn modelId="{A983F99A-77FB-4EFA-8774-AAEDCDB46ADE}" type="presParOf" srcId="{F56E785F-4003-4EF9-8131-A78EACD053D0}" destId="{D3F021A8-C160-44D6-B57C-9268085B2A9D}" srcOrd="0" destOrd="0" presId="urn:microsoft.com/office/officeart/2005/8/layout/hierarchy1"/>
    <dgm:cxn modelId="{6BA93B99-1B40-469E-9AF0-60D4B80C4E9E}" type="presParOf" srcId="{F56E785F-4003-4EF9-8131-A78EACD053D0}" destId="{07FCB235-F350-4722-9BBB-C00A479A66B4}" srcOrd="1" destOrd="0" presId="urn:microsoft.com/office/officeart/2005/8/layout/hierarchy1"/>
    <dgm:cxn modelId="{12A1EAF8-4F2B-4FD2-92FD-6C26FAA0125C}" type="presParOf" srcId="{D7E376EF-D33B-43A8-B5FD-B8C10C4800F7}" destId="{35526A6E-14DE-4625-A115-E6165314BD81}" srcOrd="1" destOrd="0" presId="urn:microsoft.com/office/officeart/2005/8/layout/hierarchy1"/>
    <dgm:cxn modelId="{562AA7D4-0F29-4BAC-8474-E2CBE0618F23}" type="presParOf" srcId="{35526A6E-14DE-4625-A115-E6165314BD81}" destId="{D3B9BCA6-F427-4E0D-9CE1-38CC403F6A52}" srcOrd="0" destOrd="0" presId="urn:microsoft.com/office/officeart/2005/8/layout/hierarchy1"/>
    <dgm:cxn modelId="{070B3767-6B21-4296-AE3D-5C1B5F19C359}" type="presParOf" srcId="{35526A6E-14DE-4625-A115-E6165314BD81}" destId="{84214F8C-AC02-42DA-9078-4FDB95F77942}" srcOrd="1" destOrd="0" presId="urn:microsoft.com/office/officeart/2005/8/layout/hierarchy1"/>
    <dgm:cxn modelId="{EB7A4BB1-943E-48BD-B639-451D63E0E1AE}" type="presParOf" srcId="{84214F8C-AC02-42DA-9078-4FDB95F77942}" destId="{D1E6E373-2713-40C4-B120-BFC9CDB7CEF8}" srcOrd="0" destOrd="0" presId="urn:microsoft.com/office/officeart/2005/8/layout/hierarchy1"/>
    <dgm:cxn modelId="{AACBF0FB-FB09-4C8F-B16A-C335B39E54F2}" type="presParOf" srcId="{D1E6E373-2713-40C4-B120-BFC9CDB7CEF8}" destId="{C973A3E2-1711-4A51-B14F-DD86A35C0403}" srcOrd="0" destOrd="0" presId="urn:microsoft.com/office/officeart/2005/8/layout/hierarchy1"/>
    <dgm:cxn modelId="{4B557851-CDBE-4C14-AB89-B662373F7032}" type="presParOf" srcId="{D1E6E373-2713-40C4-B120-BFC9CDB7CEF8}" destId="{B5D14E07-F903-4CFA-9883-D40E6CC8023F}" srcOrd="1" destOrd="0" presId="urn:microsoft.com/office/officeart/2005/8/layout/hierarchy1"/>
    <dgm:cxn modelId="{3748CE25-04D1-4854-B4A8-52CB28D3B4A3}" type="presParOf" srcId="{84214F8C-AC02-42DA-9078-4FDB95F77942}" destId="{7B8A6362-0E46-438A-8F6C-7FA19918A8ED}" srcOrd="1" destOrd="0" presId="urn:microsoft.com/office/officeart/2005/8/layout/hierarchy1"/>
    <dgm:cxn modelId="{169022C4-9262-4574-9E1E-58B9622BCCE3}" type="presParOf" srcId="{7B8A6362-0E46-438A-8F6C-7FA19918A8ED}" destId="{2C20E814-49A1-4EC5-903A-9C7B8975D44A}" srcOrd="0" destOrd="0" presId="urn:microsoft.com/office/officeart/2005/8/layout/hierarchy1"/>
    <dgm:cxn modelId="{C82A9FA9-E839-4E2C-9D77-563DF5D493D4}" type="presParOf" srcId="{7B8A6362-0E46-438A-8F6C-7FA19918A8ED}" destId="{67750E6D-5344-44D1-9FC1-26E234C7043E}" srcOrd="1" destOrd="0" presId="urn:microsoft.com/office/officeart/2005/8/layout/hierarchy1"/>
    <dgm:cxn modelId="{FD76BCEE-57E8-401A-ACF5-A63C4CB5B072}" type="presParOf" srcId="{67750E6D-5344-44D1-9FC1-26E234C7043E}" destId="{E9FAC318-EFF8-4729-82A3-B1C869072BD5}" srcOrd="0" destOrd="0" presId="urn:microsoft.com/office/officeart/2005/8/layout/hierarchy1"/>
    <dgm:cxn modelId="{6941D473-849F-4D55-A7D5-3E956A4A47E1}" type="presParOf" srcId="{E9FAC318-EFF8-4729-82A3-B1C869072BD5}" destId="{66333677-7F19-4102-8185-A9EE3F1101A3}" srcOrd="0" destOrd="0" presId="urn:microsoft.com/office/officeart/2005/8/layout/hierarchy1"/>
    <dgm:cxn modelId="{3FF9EBF2-A4B9-4E65-9294-62A19BC10339}" type="presParOf" srcId="{E9FAC318-EFF8-4729-82A3-B1C869072BD5}" destId="{FF987D81-DAF4-4EED-B916-E81AFF7EF4A4}" srcOrd="1" destOrd="0" presId="urn:microsoft.com/office/officeart/2005/8/layout/hierarchy1"/>
    <dgm:cxn modelId="{60518634-067D-4BBC-BCFA-685DC7355AD2}" type="presParOf" srcId="{67750E6D-5344-44D1-9FC1-26E234C7043E}" destId="{708C62F2-B456-45E4-BC22-99744293E8B5}" srcOrd="1" destOrd="0" presId="urn:microsoft.com/office/officeart/2005/8/layout/hierarchy1"/>
    <dgm:cxn modelId="{5BA87D14-568B-4992-8F2D-4B827B7FEB45}" type="presParOf" srcId="{428D1611-656B-4E09-947D-48523BAC86FA}" destId="{1B1F57A9-85CC-406B-B29E-A913B01CC701}" srcOrd="2" destOrd="0" presId="urn:microsoft.com/office/officeart/2005/8/layout/hierarchy1"/>
    <dgm:cxn modelId="{DE33A373-E702-43B3-9A88-BD96D0D6AA49}" type="presParOf" srcId="{428D1611-656B-4E09-947D-48523BAC86FA}" destId="{2C33021E-CE97-4317-8C19-C8C884D0A3F3}" srcOrd="3" destOrd="0" presId="urn:microsoft.com/office/officeart/2005/8/layout/hierarchy1"/>
    <dgm:cxn modelId="{72754269-7312-42FE-B87A-E77BA1B39E5F}" type="presParOf" srcId="{2C33021E-CE97-4317-8C19-C8C884D0A3F3}" destId="{9CD71D22-873E-4201-AD41-3E050C9BA5C3}" srcOrd="0" destOrd="0" presId="urn:microsoft.com/office/officeart/2005/8/layout/hierarchy1"/>
    <dgm:cxn modelId="{7FD6E748-036D-4EC3-8C57-C9E89CB23EC7}" type="presParOf" srcId="{9CD71D22-873E-4201-AD41-3E050C9BA5C3}" destId="{CE5A4EBE-BE53-449E-AED4-4EB2AAF3A467}" srcOrd="0" destOrd="0" presId="urn:microsoft.com/office/officeart/2005/8/layout/hierarchy1"/>
    <dgm:cxn modelId="{A99CA791-85FD-4141-9B45-1E9F75419D93}" type="presParOf" srcId="{9CD71D22-873E-4201-AD41-3E050C9BA5C3}" destId="{8C61D18E-7A94-42B0-ADAD-398872074B07}" srcOrd="1" destOrd="0" presId="urn:microsoft.com/office/officeart/2005/8/layout/hierarchy1"/>
    <dgm:cxn modelId="{3056E75A-3AA0-484A-A0D6-789CC235019E}" type="presParOf" srcId="{2C33021E-CE97-4317-8C19-C8C884D0A3F3}" destId="{37449282-B5ED-4670-A79F-7650C0A58EB5}" srcOrd="1" destOrd="0" presId="urn:microsoft.com/office/officeart/2005/8/layout/hierarchy1"/>
    <dgm:cxn modelId="{8AD25DD4-85F5-43C0-ACAB-DE43A55D81A2}" type="presParOf" srcId="{37449282-B5ED-4670-A79F-7650C0A58EB5}" destId="{BB6322B8-7A9A-485A-907F-C6FD1EB2C024}" srcOrd="0" destOrd="0" presId="urn:microsoft.com/office/officeart/2005/8/layout/hierarchy1"/>
    <dgm:cxn modelId="{9AE9510A-CE27-43EC-828E-F6D0B3B9757F}" type="presParOf" srcId="{37449282-B5ED-4670-A79F-7650C0A58EB5}" destId="{DD947EF6-8575-4FA8-9CC0-AD30441D4B2C}" srcOrd="1" destOrd="0" presId="urn:microsoft.com/office/officeart/2005/8/layout/hierarchy1"/>
    <dgm:cxn modelId="{2E232B89-8E36-46F2-B994-D03DED934714}" type="presParOf" srcId="{DD947EF6-8575-4FA8-9CC0-AD30441D4B2C}" destId="{F264A08A-8B26-41EF-99AC-58212E8C100E}" srcOrd="0" destOrd="0" presId="urn:microsoft.com/office/officeart/2005/8/layout/hierarchy1"/>
    <dgm:cxn modelId="{30A28FF7-9E06-43A6-9F04-F8E4C28CD454}" type="presParOf" srcId="{F264A08A-8B26-41EF-99AC-58212E8C100E}" destId="{1ED9B0AA-BD50-478C-8D37-B87A29C0F389}" srcOrd="0" destOrd="0" presId="urn:microsoft.com/office/officeart/2005/8/layout/hierarchy1"/>
    <dgm:cxn modelId="{313008A3-2E6E-4595-B063-887747859E42}" type="presParOf" srcId="{F264A08A-8B26-41EF-99AC-58212E8C100E}" destId="{EC146B10-658A-496C-8773-92A151988B57}" srcOrd="1" destOrd="0" presId="urn:microsoft.com/office/officeart/2005/8/layout/hierarchy1"/>
    <dgm:cxn modelId="{41A7692F-411A-4C1B-8A9E-9A6E3D65674E}" type="presParOf" srcId="{DD947EF6-8575-4FA8-9CC0-AD30441D4B2C}" destId="{FD6B0685-6EDD-4D32-896D-AAC52422D334}" srcOrd="1" destOrd="0" presId="urn:microsoft.com/office/officeart/2005/8/layout/hierarchy1"/>
    <dgm:cxn modelId="{5019EAC7-94ED-442E-BFA5-006435564E59}" type="presParOf" srcId="{FD6B0685-6EDD-4D32-896D-AAC52422D334}" destId="{85DC8D0D-3E39-40AD-8B4E-1CA26AC1075F}" srcOrd="0" destOrd="0" presId="urn:microsoft.com/office/officeart/2005/8/layout/hierarchy1"/>
    <dgm:cxn modelId="{663F45E0-F242-416C-B74E-F6801C389FD9}" type="presParOf" srcId="{FD6B0685-6EDD-4D32-896D-AAC52422D334}" destId="{9ECF8E22-4806-46B7-9736-72FDC9D83B99}" srcOrd="1" destOrd="0" presId="urn:microsoft.com/office/officeart/2005/8/layout/hierarchy1"/>
    <dgm:cxn modelId="{974A2F85-F169-460B-ABE1-CC8FB817A4C2}" type="presParOf" srcId="{9ECF8E22-4806-46B7-9736-72FDC9D83B99}" destId="{6B573E8E-179E-4640-AB81-5E9C0BBC1630}" srcOrd="0" destOrd="0" presId="urn:microsoft.com/office/officeart/2005/8/layout/hierarchy1"/>
    <dgm:cxn modelId="{85BD93F1-12FB-4FBD-B995-8730152262B2}" type="presParOf" srcId="{6B573E8E-179E-4640-AB81-5E9C0BBC1630}" destId="{32404593-703C-43D2-9EBB-A5ADE9E1D247}" srcOrd="0" destOrd="0" presId="urn:microsoft.com/office/officeart/2005/8/layout/hierarchy1"/>
    <dgm:cxn modelId="{B266ED2A-5263-478F-A5E3-F90F97CFCE0D}" type="presParOf" srcId="{6B573E8E-179E-4640-AB81-5E9C0BBC1630}" destId="{5BB9B47E-22D0-4314-A601-A12920A4DCDE}" srcOrd="1" destOrd="0" presId="urn:microsoft.com/office/officeart/2005/8/layout/hierarchy1"/>
    <dgm:cxn modelId="{EDB61E31-AF14-4306-941A-D95F9344811B}" type="presParOf" srcId="{9ECF8E22-4806-46B7-9736-72FDC9D83B99}" destId="{2E16CF54-FECE-404F-8FD8-9F80F461C5C3}" srcOrd="1" destOrd="0" presId="urn:microsoft.com/office/officeart/2005/8/layout/hierarchy1"/>
    <dgm:cxn modelId="{D82812C8-620C-4218-8DA2-5BB3F71FCE37}" type="presParOf" srcId="{428D1611-656B-4E09-947D-48523BAC86FA}" destId="{A86FB05D-3CA5-433F-A57F-84311B3AF778}" srcOrd="4" destOrd="0" presId="urn:microsoft.com/office/officeart/2005/8/layout/hierarchy1"/>
    <dgm:cxn modelId="{7EA1B7FA-0EEA-492B-9C3D-59AFDBFE27D9}" type="presParOf" srcId="{428D1611-656B-4E09-947D-48523BAC86FA}" destId="{7BEA97ED-1C0F-4DE8-8873-38CF1F87FD18}" srcOrd="5" destOrd="0" presId="urn:microsoft.com/office/officeart/2005/8/layout/hierarchy1"/>
    <dgm:cxn modelId="{1DC8BDF1-97C4-40C6-BBC6-3FDCD956DB02}" type="presParOf" srcId="{7BEA97ED-1C0F-4DE8-8873-38CF1F87FD18}" destId="{D2590826-0264-4A47-8F4F-587A19A9198B}" srcOrd="0" destOrd="0" presId="urn:microsoft.com/office/officeart/2005/8/layout/hierarchy1"/>
    <dgm:cxn modelId="{09D36138-16FC-43EB-8EEE-24C4BBF92D5A}" type="presParOf" srcId="{D2590826-0264-4A47-8F4F-587A19A9198B}" destId="{ADB6C53F-2405-4B95-804B-6AE386A8A160}" srcOrd="0" destOrd="0" presId="urn:microsoft.com/office/officeart/2005/8/layout/hierarchy1"/>
    <dgm:cxn modelId="{A25745E3-43AE-4957-ADE4-2DCB98004388}" type="presParOf" srcId="{D2590826-0264-4A47-8F4F-587A19A9198B}" destId="{ED760E13-9C67-44D0-92EE-C5255FDDE56F}" srcOrd="1" destOrd="0" presId="urn:microsoft.com/office/officeart/2005/8/layout/hierarchy1"/>
    <dgm:cxn modelId="{8CFD57D5-8C40-4767-81B1-2C000B9E3E2C}" type="presParOf" srcId="{7BEA97ED-1C0F-4DE8-8873-38CF1F87FD18}" destId="{9F9D7FBD-97D4-4FAF-98BB-322E25EFCA5B}" srcOrd="1" destOrd="0" presId="urn:microsoft.com/office/officeart/2005/8/layout/hierarchy1"/>
    <dgm:cxn modelId="{44FA1ACB-C175-4C4F-8CF7-217EB7BA3B56}" type="presParOf" srcId="{9F9D7FBD-97D4-4FAF-98BB-322E25EFCA5B}" destId="{8007CE6F-B204-45A5-BE0F-120FAFA7582F}" srcOrd="0" destOrd="0" presId="urn:microsoft.com/office/officeart/2005/8/layout/hierarchy1"/>
    <dgm:cxn modelId="{9DD0906E-D57E-4786-8238-C40594042E5D}" type="presParOf" srcId="{9F9D7FBD-97D4-4FAF-98BB-322E25EFCA5B}" destId="{377AD543-DB4D-45B2-AF81-24A714054F81}" srcOrd="1" destOrd="0" presId="urn:microsoft.com/office/officeart/2005/8/layout/hierarchy1"/>
    <dgm:cxn modelId="{26638729-9FED-44A3-810A-4AC78F235047}" type="presParOf" srcId="{377AD543-DB4D-45B2-AF81-24A714054F81}" destId="{2177FDEB-0381-4065-9378-7DE7F498D376}" srcOrd="0" destOrd="0" presId="urn:microsoft.com/office/officeart/2005/8/layout/hierarchy1"/>
    <dgm:cxn modelId="{81460F40-4C87-4B92-B2D9-2048B60A63D4}" type="presParOf" srcId="{2177FDEB-0381-4065-9378-7DE7F498D376}" destId="{FF054D10-1C0E-41ED-B474-880839FA666D}" srcOrd="0" destOrd="0" presId="urn:microsoft.com/office/officeart/2005/8/layout/hierarchy1"/>
    <dgm:cxn modelId="{13207746-2787-4E07-9CC5-B0356998C4FF}" type="presParOf" srcId="{2177FDEB-0381-4065-9378-7DE7F498D376}" destId="{E9B3EFDA-053E-45C5-B37C-1EC3F928C77E}" srcOrd="1" destOrd="0" presId="urn:microsoft.com/office/officeart/2005/8/layout/hierarchy1"/>
    <dgm:cxn modelId="{1089B81B-4FAC-4087-AB15-0D5CD6D7ACAB}" type="presParOf" srcId="{377AD543-DB4D-45B2-AF81-24A714054F81}" destId="{50223F4A-0EDE-4BEB-82C4-599C3036CEAF}" srcOrd="1" destOrd="0" presId="urn:microsoft.com/office/officeart/2005/8/layout/hierarchy1"/>
    <dgm:cxn modelId="{FEC4E28E-53E5-4870-BD8B-1D1290C6B308}" type="presParOf" srcId="{50223F4A-0EDE-4BEB-82C4-599C3036CEAF}" destId="{79FCB757-99A6-44BB-B3C1-56DA7E45F33D}" srcOrd="0" destOrd="0" presId="urn:microsoft.com/office/officeart/2005/8/layout/hierarchy1"/>
    <dgm:cxn modelId="{FB7C164E-B066-4886-8409-6F9AACA4E9E9}" type="presParOf" srcId="{50223F4A-0EDE-4BEB-82C4-599C3036CEAF}" destId="{66F9E1E8-8DAA-4CF7-8576-1EC158302A5A}" srcOrd="1" destOrd="0" presId="urn:microsoft.com/office/officeart/2005/8/layout/hierarchy1"/>
    <dgm:cxn modelId="{C842F7A9-3BBA-4330-B7E0-897DB7A6E7C3}" type="presParOf" srcId="{66F9E1E8-8DAA-4CF7-8576-1EC158302A5A}" destId="{5CA52E34-0AF7-4231-A2C4-45697AF648CC}" srcOrd="0" destOrd="0" presId="urn:microsoft.com/office/officeart/2005/8/layout/hierarchy1"/>
    <dgm:cxn modelId="{5E8B2640-12EE-4329-A512-F69D8CED9DCC}" type="presParOf" srcId="{5CA52E34-0AF7-4231-A2C4-45697AF648CC}" destId="{4A8D4776-2387-4782-A292-74B9995D1257}" srcOrd="0" destOrd="0" presId="urn:microsoft.com/office/officeart/2005/8/layout/hierarchy1"/>
    <dgm:cxn modelId="{25E2B29B-F080-40FB-B700-87277B63006E}" type="presParOf" srcId="{5CA52E34-0AF7-4231-A2C4-45697AF648CC}" destId="{77E83439-9E43-4C55-A92F-1F3E970561A5}" srcOrd="1" destOrd="0" presId="urn:microsoft.com/office/officeart/2005/8/layout/hierarchy1"/>
    <dgm:cxn modelId="{A72205B8-6D54-4C1D-A4CD-55C71D6F03A4}" type="presParOf" srcId="{66F9E1E8-8DAA-4CF7-8576-1EC158302A5A}" destId="{A55507BB-15FC-4316-BE85-5C7EFCCBFA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D8011-8FA7-4142-A451-CF8475F864DC}">
      <dsp:nvSpPr>
        <dsp:cNvPr id="0" name=""/>
        <dsp:cNvSpPr/>
      </dsp:nvSpPr>
      <dsp:spPr>
        <a:xfrm>
          <a:off x="1921612" y="1658197"/>
          <a:ext cx="3191135" cy="759345"/>
        </a:xfrm>
        <a:custGeom>
          <a:avLst/>
          <a:gdLst/>
          <a:ahLst/>
          <a:cxnLst/>
          <a:rect l="0" t="0" r="0" b="0"/>
          <a:pathLst>
            <a:path>
              <a:moveTo>
                <a:pt x="3191135" y="0"/>
              </a:moveTo>
              <a:lnTo>
                <a:pt x="3191135" y="517471"/>
              </a:lnTo>
              <a:lnTo>
                <a:pt x="0" y="517471"/>
              </a:lnTo>
              <a:lnTo>
                <a:pt x="0" y="759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6F2F4E-CF46-4A94-A908-7DA29676C0B6}">
      <dsp:nvSpPr>
        <dsp:cNvPr id="0" name=""/>
        <dsp:cNvSpPr/>
      </dsp:nvSpPr>
      <dsp:spPr>
        <a:xfrm>
          <a:off x="5067028" y="1658197"/>
          <a:ext cx="91440" cy="759345"/>
        </a:xfrm>
        <a:custGeom>
          <a:avLst/>
          <a:gdLst/>
          <a:ahLst/>
          <a:cxnLst/>
          <a:rect l="0" t="0" r="0" b="0"/>
          <a:pathLst>
            <a:path>
              <a:moveTo>
                <a:pt x="45720" y="0"/>
              </a:moveTo>
              <a:lnTo>
                <a:pt x="45720" y="759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6E1075-F756-42C8-828C-8C0B573562F9}">
      <dsp:nvSpPr>
        <dsp:cNvPr id="0" name=""/>
        <dsp:cNvSpPr/>
      </dsp:nvSpPr>
      <dsp:spPr>
        <a:xfrm>
          <a:off x="5112748" y="1658197"/>
          <a:ext cx="3191135" cy="759345"/>
        </a:xfrm>
        <a:custGeom>
          <a:avLst/>
          <a:gdLst/>
          <a:ahLst/>
          <a:cxnLst/>
          <a:rect l="0" t="0" r="0" b="0"/>
          <a:pathLst>
            <a:path>
              <a:moveTo>
                <a:pt x="0" y="0"/>
              </a:moveTo>
              <a:lnTo>
                <a:pt x="0" y="517471"/>
              </a:lnTo>
              <a:lnTo>
                <a:pt x="3191135" y="517471"/>
              </a:lnTo>
              <a:lnTo>
                <a:pt x="3191135" y="759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CDF237-EA12-4469-B6F5-E1B99A413786}">
      <dsp:nvSpPr>
        <dsp:cNvPr id="0" name=""/>
        <dsp:cNvSpPr/>
      </dsp:nvSpPr>
      <dsp:spPr>
        <a:xfrm>
          <a:off x="3807283" y="257"/>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1F7E8-766A-4DF8-9B4A-F1BF40E133AB}">
      <dsp:nvSpPr>
        <dsp:cNvPr id="0" name=""/>
        <dsp:cNvSpPr/>
      </dsp:nvSpPr>
      <dsp:spPr>
        <a:xfrm>
          <a:off x="4097387" y="275855"/>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he-IL" sz="4200" kern="1200" dirty="0"/>
            <a:t>היתרים לבורר</a:t>
          </a:r>
          <a:endParaRPr lang="en-IL" sz="4200" kern="1200" dirty="0"/>
        </a:p>
      </dsp:txBody>
      <dsp:txXfrm>
        <a:off x="4145946" y="324414"/>
        <a:ext cx="2513811" cy="1560821"/>
      </dsp:txXfrm>
    </dsp:sp>
    <dsp:sp modelId="{4D19233C-A37F-46AE-AF62-5958CD7F4696}">
      <dsp:nvSpPr>
        <dsp:cNvPr id="0" name=""/>
        <dsp:cNvSpPr/>
      </dsp:nvSpPr>
      <dsp:spPr>
        <a:xfrm>
          <a:off x="6998419" y="2417542"/>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4A08CF-29DA-4804-8E73-7AFEBE6EAEAC}">
      <dsp:nvSpPr>
        <dsp:cNvPr id="0" name=""/>
        <dsp:cNvSpPr/>
      </dsp:nvSpPr>
      <dsp:spPr>
        <a:xfrm>
          <a:off x="7288522" y="2693140"/>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he-IL" sz="4200" kern="1200" dirty="0"/>
            <a:t>אוכל מתוך פסולת</a:t>
          </a:r>
          <a:endParaRPr lang="en-IL" sz="4200" kern="1200" dirty="0"/>
        </a:p>
      </dsp:txBody>
      <dsp:txXfrm>
        <a:off x="7337081" y="2741699"/>
        <a:ext cx="2513811" cy="1560821"/>
      </dsp:txXfrm>
    </dsp:sp>
    <dsp:sp modelId="{3310375F-C6AB-431E-B6B1-3E45463D20CA}">
      <dsp:nvSpPr>
        <dsp:cNvPr id="0" name=""/>
        <dsp:cNvSpPr/>
      </dsp:nvSpPr>
      <dsp:spPr>
        <a:xfrm>
          <a:off x="3807283" y="2417542"/>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B385B-6F8D-4958-8D74-BD83F2A78F57}">
      <dsp:nvSpPr>
        <dsp:cNvPr id="0" name=""/>
        <dsp:cNvSpPr/>
      </dsp:nvSpPr>
      <dsp:spPr>
        <a:xfrm>
          <a:off x="4097387" y="2693140"/>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he-IL" sz="4200" kern="1200" dirty="0"/>
            <a:t>לשימוש מיד</a:t>
          </a:r>
          <a:endParaRPr lang="en-IL" sz="4200" kern="1200" dirty="0"/>
        </a:p>
      </dsp:txBody>
      <dsp:txXfrm>
        <a:off x="4145946" y="2741699"/>
        <a:ext cx="2513811" cy="1560821"/>
      </dsp:txXfrm>
    </dsp:sp>
    <dsp:sp modelId="{579CE499-5D8A-44D6-93E3-3F4891553D4F}">
      <dsp:nvSpPr>
        <dsp:cNvPr id="0" name=""/>
        <dsp:cNvSpPr/>
      </dsp:nvSpPr>
      <dsp:spPr>
        <a:xfrm>
          <a:off x="616148" y="2417542"/>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9EEA04-F6D6-4789-95FD-11D6139EEA8D}">
      <dsp:nvSpPr>
        <dsp:cNvPr id="0" name=""/>
        <dsp:cNvSpPr/>
      </dsp:nvSpPr>
      <dsp:spPr>
        <a:xfrm>
          <a:off x="906251" y="2693140"/>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he-IL" sz="4200" kern="1200" dirty="0"/>
            <a:t>ביד ולא בכלי</a:t>
          </a:r>
          <a:endParaRPr lang="en-IL" sz="4200" kern="1200" dirty="0"/>
        </a:p>
      </dsp:txBody>
      <dsp:txXfrm>
        <a:off x="954810" y="2741699"/>
        <a:ext cx="2513811" cy="1560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A8804-CE14-43A0-8388-02BEBC1FF469}">
      <dsp:nvSpPr>
        <dsp:cNvPr id="0" name=""/>
        <dsp:cNvSpPr/>
      </dsp:nvSpPr>
      <dsp:spPr>
        <a:xfrm>
          <a:off x="5083459" y="3616061"/>
          <a:ext cx="91440" cy="673330"/>
        </a:xfrm>
        <a:custGeom>
          <a:avLst/>
          <a:gdLst/>
          <a:ahLst/>
          <a:cxnLst/>
          <a:rect l="0" t="0" r="0" b="0"/>
          <a:pathLst>
            <a:path>
              <a:moveTo>
                <a:pt x="45720" y="0"/>
              </a:moveTo>
              <a:lnTo>
                <a:pt x="45720" y="6733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875E80-96FB-44E1-AF17-8541BAE0FA8A}">
      <dsp:nvSpPr>
        <dsp:cNvPr id="0" name=""/>
        <dsp:cNvSpPr/>
      </dsp:nvSpPr>
      <dsp:spPr>
        <a:xfrm>
          <a:off x="5083459" y="1472593"/>
          <a:ext cx="91440" cy="673330"/>
        </a:xfrm>
        <a:custGeom>
          <a:avLst/>
          <a:gdLst/>
          <a:ahLst/>
          <a:cxnLst/>
          <a:rect l="0" t="0" r="0" b="0"/>
          <a:pathLst>
            <a:path>
              <a:moveTo>
                <a:pt x="45720" y="0"/>
              </a:moveTo>
              <a:lnTo>
                <a:pt x="45720" y="6733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BED155-CE8E-4F04-BBA0-EADBBF887DC3}">
      <dsp:nvSpPr>
        <dsp:cNvPr id="0" name=""/>
        <dsp:cNvSpPr/>
      </dsp:nvSpPr>
      <dsp:spPr>
        <a:xfrm>
          <a:off x="3971590" y="2455"/>
          <a:ext cx="2315177" cy="14701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FA81FD-E45C-4C27-A7B3-9DD427672811}">
      <dsp:nvSpPr>
        <dsp:cNvPr id="0" name=""/>
        <dsp:cNvSpPr/>
      </dsp:nvSpPr>
      <dsp:spPr>
        <a:xfrm>
          <a:off x="4228832" y="246835"/>
          <a:ext cx="2315177" cy="14701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e-IL" sz="2200" kern="1200" dirty="0"/>
            <a:t>אוכל מתוך פסולת ביד מיד:</a:t>
          </a:r>
          <a:endParaRPr lang="en-IL" sz="2200" kern="1200" dirty="0"/>
        </a:p>
      </dsp:txBody>
      <dsp:txXfrm>
        <a:off x="4271891" y="289894"/>
        <a:ext cx="2229059" cy="1384019"/>
      </dsp:txXfrm>
    </dsp:sp>
    <dsp:sp modelId="{6568EF35-4A0D-4243-80EC-F409505659C4}">
      <dsp:nvSpPr>
        <dsp:cNvPr id="0" name=""/>
        <dsp:cNvSpPr/>
      </dsp:nvSpPr>
      <dsp:spPr>
        <a:xfrm>
          <a:off x="3971590" y="2145924"/>
          <a:ext cx="2315177" cy="14701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17E3F-CC23-4A6E-9660-430A5C3F487C}">
      <dsp:nvSpPr>
        <dsp:cNvPr id="0" name=""/>
        <dsp:cNvSpPr/>
      </dsp:nvSpPr>
      <dsp:spPr>
        <a:xfrm>
          <a:off x="4228832" y="2390304"/>
          <a:ext cx="2315177" cy="14701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e-IL" sz="2200" kern="1200" dirty="0"/>
            <a:t>לאו דרך בורר – רש"י &amp; תוספות </a:t>
          </a:r>
          <a:endParaRPr lang="en-IL" sz="2200" kern="1200" dirty="0"/>
        </a:p>
      </dsp:txBody>
      <dsp:txXfrm>
        <a:off x="4271891" y="2433363"/>
        <a:ext cx="2229059" cy="1384019"/>
      </dsp:txXfrm>
    </dsp:sp>
    <dsp:sp modelId="{EC37C05B-5B7B-4359-8ACC-6C499F5FF658}">
      <dsp:nvSpPr>
        <dsp:cNvPr id="0" name=""/>
        <dsp:cNvSpPr/>
      </dsp:nvSpPr>
      <dsp:spPr>
        <a:xfrm>
          <a:off x="3971590" y="4289392"/>
          <a:ext cx="2315177" cy="14701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3501B-07DF-4AD7-A4E1-EA9A2D978C9E}">
      <dsp:nvSpPr>
        <dsp:cNvPr id="0" name=""/>
        <dsp:cNvSpPr/>
      </dsp:nvSpPr>
      <dsp:spPr>
        <a:xfrm>
          <a:off x="4228832" y="4533772"/>
          <a:ext cx="2315177" cy="14701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e-IL" sz="2200" kern="1200" dirty="0"/>
            <a:t>נ"מ- אם יש רוב פסולת, אוכל מתוך פסולת הוי דרך בורר </a:t>
          </a:r>
          <a:endParaRPr lang="en-IL" sz="2200" kern="1200" dirty="0"/>
        </a:p>
      </dsp:txBody>
      <dsp:txXfrm>
        <a:off x="4271891" y="4576831"/>
        <a:ext cx="2229059" cy="1384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46B5B-6D56-4261-86D4-22E0B5C7D3E0}">
      <dsp:nvSpPr>
        <dsp:cNvPr id="0" name=""/>
        <dsp:cNvSpPr/>
      </dsp:nvSpPr>
      <dsp:spPr>
        <a:xfrm>
          <a:off x="3717920" y="3500954"/>
          <a:ext cx="91440" cy="651827"/>
        </a:xfrm>
        <a:custGeom>
          <a:avLst/>
          <a:gdLst/>
          <a:ahLst/>
          <a:cxnLst/>
          <a:rect l="0" t="0" r="0" b="0"/>
          <a:pathLst>
            <a:path>
              <a:moveTo>
                <a:pt x="45720" y="0"/>
              </a:moveTo>
              <a:lnTo>
                <a:pt x="45720" y="6518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7A83D3-91C7-4E1B-92CA-9980C6EC1549}">
      <dsp:nvSpPr>
        <dsp:cNvPr id="0" name=""/>
        <dsp:cNvSpPr/>
      </dsp:nvSpPr>
      <dsp:spPr>
        <a:xfrm>
          <a:off x="3763640" y="1425939"/>
          <a:ext cx="1369646" cy="651827"/>
        </a:xfrm>
        <a:custGeom>
          <a:avLst/>
          <a:gdLst/>
          <a:ahLst/>
          <a:cxnLst/>
          <a:rect l="0" t="0" r="0" b="0"/>
          <a:pathLst>
            <a:path>
              <a:moveTo>
                <a:pt x="1369646" y="0"/>
              </a:moveTo>
              <a:lnTo>
                <a:pt x="1369646" y="444201"/>
              </a:lnTo>
              <a:lnTo>
                <a:pt x="0" y="444201"/>
              </a:lnTo>
              <a:lnTo>
                <a:pt x="0" y="6518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0534CD-7067-4E91-A75D-EF723476B550}">
      <dsp:nvSpPr>
        <dsp:cNvPr id="0" name=""/>
        <dsp:cNvSpPr/>
      </dsp:nvSpPr>
      <dsp:spPr>
        <a:xfrm>
          <a:off x="6457213" y="3500954"/>
          <a:ext cx="91440" cy="651827"/>
        </a:xfrm>
        <a:custGeom>
          <a:avLst/>
          <a:gdLst/>
          <a:ahLst/>
          <a:cxnLst/>
          <a:rect l="0" t="0" r="0" b="0"/>
          <a:pathLst>
            <a:path>
              <a:moveTo>
                <a:pt x="45720" y="0"/>
              </a:moveTo>
              <a:lnTo>
                <a:pt x="45720" y="6518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1A6FDA-FA02-46BB-BDB5-F0376F1DDD2C}">
      <dsp:nvSpPr>
        <dsp:cNvPr id="0" name=""/>
        <dsp:cNvSpPr/>
      </dsp:nvSpPr>
      <dsp:spPr>
        <a:xfrm>
          <a:off x="5133286" y="1425939"/>
          <a:ext cx="1369646" cy="651827"/>
        </a:xfrm>
        <a:custGeom>
          <a:avLst/>
          <a:gdLst/>
          <a:ahLst/>
          <a:cxnLst/>
          <a:rect l="0" t="0" r="0" b="0"/>
          <a:pathLst>
            <a:path>
              <a:moveTo>
                <a:pt x="0" y="0"/>
              </a:moveTo>
              <a:lnTo>
                <a:pt x="0" y="444201"/>
              </a:lnTo>
              <a:lnTo>
                <a:pt x="1369646" y="444201"/>
              </a:lnTo>
              <a:lnTo>
                <a:pt x="1369646" y="6518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7BF620-CDC1-47BA-85FC-1A4EACCE5AAD}">
      <dsp:nvSpPr>
        <dsp:cNvPr id="0" name=""/>
        <dsp:cNvSpPr/>
      </dsp:nvSpPr>
      <dsp:spPr>
        <a:xfrm>
          <a:off x="4012666" y="2752"/>
          <a:ext cx="2241239" cy="1423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491E32-067D-4013-8620-FEFE768BBEB6}">
      <dsp:nvSpPr>
        <dsp:cNvPr id="0" name=""/>
        <dsp:cNvSpPr/>
      </dsp:nvSpPr>
      <dsp:spPr>
        <a:xfrm>
          <a:off x="4261693" y="239327"/>
          <a:ext cx="2241239" cy="14231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e-IL" sz="1800" kern="1200" dirty="0"/>
            <a:t>אוכל מתוך פסולת ביד מיד:</a:t>
          </a:r>
          <a:endParaRPr lang="en-IL" sz="1800" kern="1200" dirty="0"/>
        </a:p>
      </dsp:txBody>
      <dsp:txXfrm>
        <a:off x="4303377" y="281011"/>
        <a:ext cx="2157871" cy="1339819"/>
      </dsp:txXfrm>
    </dsp:sp>
    <dsp:sp modelId="{5F58D53E-EBB8-41D3-9EDB-7A5E16E146CB}">
      <dsp:nvSpPr>
        <dsp:cNvPr id="0" name=""/>
        <dsp:cNvSpPr/>
      </dsp:nvSpPr>
      <dsp:spPr>
        <a:xfrm>
          <a:off x="5382313" y="2077767"/>
          <a:ext cx="2241239" cy="1423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ACC09-37B5-49FE-8D86-9DE1F960757D}">
      <dsp:nvSpPr>
        <dsp:cNvPr id="0" name=""/>
        <dsp:cNvSpPr/>
      </dsp:nvSpPr>
      <dsp:spPr>
        <a:xfrm>
          <a:off x="5631339" y="2314342"/>
          <a:ext cx="2241239" cy="14231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e-IL" sz="1800" kern="1200" dirty="0"/>
            <a:t>שינוי גמור- תוספות רי"ד </a:t>
          </a:r>
          <a:endParaRPr lang="en-IL" sz="1800" kern="1200" dirty="0"/>
        </a:p>
      </dsp:txBody>
      <dsp:txXfrm>
        <a:off x="5673023" y="2356026"/>
        <a:ext cx="2157871" cy="1339819"/>
      </dsp:txXfrm>
    </dsp:sp>
    <dsp:sp modelId="{221E0996-8C68-4790-B783-BA64FDB7F3B2}">
      <dsp:nvSpPr>
        <dsp:cNvPr id="0" name=""/>
        <dsp:cNvSpPr/>
      </dsp:nvSpPr>
      <dsp:spPr>
        <a:xfrm>
          <a:off x="5382313" y="4152781"/>
          <a:ext cx="2241239" cy="1423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5E50A9-B24D-4E3C-9168-C910AA280F54}">
      <dsp:nvSpPr>
        <dsp:cNvPr id="0" name=""/>
        <dsp:cNvSpPr/>
      </dsp:nvSpPr>
      <dsp:spPr>
        <a:xfrm>
          <a:off x="5631339" y="4389357"/>
          <a:ext cx="2241239" cy="14231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e-IL" sz="1800" kern="1200" dirty="0"/>
            <a:t>נ"מ- שינוי במקצת כמו ביד, או אוכל מתוך פסול לחוד מוריד דרגה לדרבנן, והכל ביחד לשינוי גמור שמותר</a:t>
          </a:r>
          <a:endParaRPr lang="en-IL" sz="1800" kern="1200" dirty="0"/>
        </a:p>
      </dsp:txBody>
      <dsp:txXfrm>
        <a:off x="5673023" y="4431041"/>
        <a:ext cx="2157871" cy="1339819"/>
      </dsp:txXfrm>
    </dsp:sp>
    <dsp:sp modelId="{2F32F590-9045-4F03-9305-6DCF65F3A960}">
      <dsp:nvSpPr>
        <dsp:cNvPr id="0" name=""/>
        <dsp:cNvSpPr/>
      </dsp:nvSpPr>
      <dsp:spPr>
        <a:xfrm>
          <a:off x="2643020" y="2077767"/>
          <a:ext cx="2241239" cy="1423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88FB70-D637-4036-898D-4993407C3D10}">
      <dsp:nvSpPr>
        <dsp:cNvPr id="0" name=""/>
        <dsp:cNvSpPr/>
      </dsp:nvSpPr>
      <dsp:spPr>
        <a:xfrm>
          <a:off x="2892046" y="2314342"/>
          <a:ext cx="2241239" cy="14231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e-IL" sz="1800" kern="1200" dirty="0"/>
            <a:t>לאו דרך בורר – רש"י &amp; תוספות </a:t>
          </a:r>
          <a:endParaRPr lang="en-IL" sz="1800" kern="1200" dirty="0"/>
        </a:p>
      </dsp:txBody>
      <dsp:txXfrm>
        <a:off x="2933730" y="2356026"/>
        <a:ext cx="2157871" cy="1339819"/>
      </dsp:txXfrm>
    </dsp:sp>
    <dsp:sp modelId="{AE445D4A-BB13-4995-A4EB-AD9D533CBC1A}">
      <dsp:nvSpPr>
        <dsp:cNvPr id="0" name=""/>
        <dsp:cNvSpPr/>
      </dsp:nvSpPr>
      <dsp:spPr>
        <a:xfrm>
          <a:off x="2643020" y="4152781"/>
          <a:ext cx="2241239" cy="1423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E202E-19D7-44F6-B92D-E7CB662AE8E7}">
      <dsp:nvSpPr>
        <dsp:cNvPr id="0" name=""/>
        <dsp:cNvSpPr/>
      </dsp:nvSpPr>
      <dsp:spPr>
        <a:xfrm>
          <a:off x="2892046" y="4389357"/>
          <a:ext cx="2241239" cy="14231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e-IL" sz="1800" kern="1200" dirty="0"/>
            <a:t>נ"מ- אם יש רוב פסולת, אוכל מתוך פסולת הוי דרך בורר </a:t>
          </a:r>
          <a:endParaRPr lang="en-IL" sz="1800" kern="1200" dirty="0"/>
        </a:p>
      </dsp:txBody>
      <dsp:txXfrm>
        <a:off x="2933730" y="4431041"/>
        <a:ext cx="2157871" cy="1339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F65A4-CE63-4CB7-827D-AA4FE44EF6B7}">
      <dsp:nvSpPr>
        <dsp:cNvPr id="0" name=""/>
        <dsp:cNvSpPr/>
      </dsp:nvSpPr>
      <dsp:spPr>
        <a:xfrm>
          <a:off x="954043" y="3597677"/>
          <a:ext cx="2322574" cy="552667"/>
        </a:xfrm>
        <a:custGeom>
          <a:avLst/>
          <a:gdLst/>
          <a:ahLst/>
          <a:cxnLst/>
          <a:rect l="0" t="0" r="0" b="0"/>
          <a:pathLst>
            <a:path>
              <a:moveTo>
                <a:pt x="2322574" y="0"/>
              </a:moveTo>
              <a:lnTo>
                <a:pt x="2322574" y="376626"/>
              </a:lnTo>
              <a:lnTo>
                <a:pt x="0" y="376626"/>
              </a:lnTo>
              <a:lnTo>
                <a:pt x="0" y="5526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9CF3B2-E68B-4517-AC7E-296697574395}">
      <dsp:nvSpPr>
        <dsp:cNvPr id="0" name=""/>
        <dsp:cNvSpPr/>
      </dsp:nvSpPr>
      <dsp:spPr>
        <a:xfrm>
          <a:off x="3230898" y="3597677"/>
          <a:ext cx="91440" cy="552667"/>
        </a:xfrm>
        <a:custGeom>
          <a:avLst/>
          <a:gdLst/>
          <a:ahLst/>
          <a:cxnLst/>
          <a:rect l="0" t="0" r="0" b="0"/>
          <a:pathLst>
            <a:path>
              <a:moveTo>
                <a:pt x="45720" y="0"/>
              </a:moveTo>
              <a:lnTo>
                <a:pt x="45720" y="5526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895299-AB9A-4ED0-8EB1-EDD5113A4E9D}">
      <dsp:nvSpPr>
        <dsp:cNvPr id="0" name=""/>
        <dsp:cNvSpPr/>
      </dsp:nvSpPr>
      <dsp:spPr>
        <a:xfrm>
          <a:off x="3276618" y="3597677"/>
          <a:ext cx="2322574" cy="552667"/>
        </a:xfrm>
        <a:custGeom>
          <a:avLst/>
          <a:gdLst/>
          <a:ahLst/>
          <a:cxnLst/>
          <a:rect l="0" t="0" r="0" b="0"/>
          <a:pathLst>
            <a:path>
              <a:moveTo>
                <a:pt x="0" y="0"/>
              </a:moveTo>
              <a:lnTo>
                <a:pt x="0" y="376626"/>
              </a:lnTo>
              <a:lnTo>
                <a:pt x="2322574" y="376626"/>
              </a:lnTo>
              <a:lnTo>
                <a:pt x="2322574" y="5526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CBA8DA-4BBF-4238-A838-95342B1DD175}">
      <dsp:nvSpPr>
        <dsp:cNvPr id="0" name=""/>
        <dsp:cNvSpPr/>
      </dsp:nvSpPr>
      <dsp:spPr>
        <a:xfrm>
          <a:off x="3276618" y="1838327"/>
          <a:ext cx="3483861" cy="552667"/>
        </a:xfrm>
        <a:custGeom>
          <a:avLst/>
          <a:gdLst/>
          <a:ahLst/>
          <a:cxnLst/>
          <a:rect l="0" t="0" r="0" b="0"/>
          <a:pathLst>
            <a:path>
              <a:moveTo>
                <a:pt x="3483861" y="0"/>
              </a:moveTo>
              <a:lnTo>
                <a:pt x="3483861" y="376626"/>
              </a:lnTo>
              <a:lnTo>
                <a:pt x="0" y="376626"/>
              </a:lnTo>
              <a:lnTo>
                <a:pt x="0" y="5526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BEDB46-C8B4-40A7-B0EB-2D208F9443BA}">
      <dsp:nvSpPr>
        <dsp:cNvPr id="0" name=""/>
        <dsp:cNvSpPr/>
      </dsp:nvSpPr>
      <dsp:spPr>
        <a:xfrm>
          <a:off x="7876046" y="3597677"/>
          <a:ext cx="91440" cy="552667"/>
        </a:xfrm>
        <a:custGeom>
          <a:avLst/>
          <a:gdLst/>
          <a:ahLst/>
          <a:cxnLst/>
          <a:rect l="0" t="0" r="0" b="0"/>
          <a:pathLst>
            <a:path>
              <a:moveTo>
                <a:pt x="45720" y="0"/>
              </a:moveTo>
              <a:lnTo>
                <a:pt x="45720" y="5526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55A2E0-2D01-4A06-B72E-355363183EF2}">
      <dsp:nvSpPr>
        <dsp:cNvPr id="0" name=""/>
        <dsp:cNvSpPr/>
      </dsp:nvSpPr>
      <dsp:spPr>
        <a:xfrm>
          <a:off x="6760479" y="1838327"/>
          <a:ext cx="1161287" cy="552667"/>
        </a:xfrm>
        <a:custGeom>
          <a:avLst/>
          <a:gdLst/>
          <a:ahLst/>
          <a:cxnLst/>
          <a:rect l="0" t="0" r="0" b="0"/>
          <a:pathLst>
            <a:path>
              <a:moveTo>
                <a:pt x="0" y="0"/>
              </a:moveTo>
              <a:lnTo>
                <a:pt x="0" y="376626"/>
              </a:lnTo>
              <a:lnTo>
                <a:pt x="1161287" y="376626"/>
              </a:lnTo>
              <a:lnTo>
                <a:pt x="1161287" y="5526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4E62F5-CCC8-4182-A9DA-D1B644AA2511}">
      <dsp:nvSpPr>
        <dsp:cNvPr id="0" name=""/>
        <dsp:cNvSpPr/>
      </dsp:nvSpPr>
      <dsp:spPr>
        <a:xfrm>
          <a:off x="10198621" y="3597677"/>
          <a:ext cx="91440" cy="552667"/>
        </a:xfrm>
        <a:custGeom>
          <a:avLst/>
          <a:gdLst/>
          <a:ahLst/>
          <a:cxnLst/>
          <a:rect l="0" t="0" r="0" b="0"/>
          <a:pathLst>
            <a:path>
              <a:moveTo>
                <a:pt x="45720" y="0"/>
              </a:moveTo>
              <a:lnTo>
                <a:pt x="45720" y="5526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301AA6-33B7-4F40-9051-861139E88396}">
      <dsp:nvSpPr>
        <dsp:cNvPr id="0" name=""/>
        <dsp:cNvSpPr/>
      </dsp:nvSpPr>
      <dsp:spPr>
        <a:xfrm>
          <a:off x="6760479" y="1838327"/>
          <a:ext cx="3483861" cy="552667"/>
        </a:xfrm>
        <a:custGeom>
          <a:avLst/>
          <a:gdLst/>
          <a:ahLst/>
          <a:cxnLst/>
          <a:rect l="0" t="0" r="0" b="0"/>
          <a:pathLst>
            <a:path>
              <a:moveTo>
                <a:pt x="0" y="0"/>
              </a:moveTo>
              <a:lnTo>
                <a:pt x="0" y="376626"/>
              </a:lnTo>
              <a:lnTo>
                <a:pt x="3483861" y="376626"/>
              </a:lnTo>
              <a:lnTo>
                <a:pt x="3483861" y="5526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63A0D2-19EF-47ED-9776-ECBEE5B90063}">
      <dsp:nvSpPr>
        <dsp:cNvPr id="0" name=""/>
        <dsp:cNvSpPr/>
      </dsp:nvSpPr>
      <dsp:spPr>
        <a:xfrm>
          <a:off x="5810335" y="631644"/>
          <a:ext cx="1900288" cy="12066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2D0ECD-E9F5-442F-81D7-6FF6FA854AD9}">
      <dsp:nvSpPr>
        <dsp:cNvPr id="0" name=""/>
        <dsp:cNvSpPr/>
      </dsp:nvSpPr>
      <dsp:spPr>
        <a:xfrm>
          <a:off x="6021478" y="832230"/>
          <a:ext cx="1900288" cy="12066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a:t>אוכל מתוך פסולת ביד מיד:</a:t>
          </a:r>
          <a:endParaRPr lang="en-IL" sz="1500" kern="1200"/>
        </a:p>
      </dsp:txBody>
      <dsp:txXfrm>
        <a:off x="6056821" y="867573"/>
        <a:ext cx="1829602" cy="1135996"/>
      </dsp:txXfrm>
    </dsp:sp>
    <dsp:sp modelId="{8844782F-6036-40A1-8FFD-DC45FE180BEA}">
      <dsp:nvSpPr>
        <dsp:cNvPr id="0" name=""/>
        <dsp:cNvSpPr/>
      </dsp:nvSpPr>
      <dsp:spPr>
        <a:xfrm>
          <a:off x="9294197" y="2390995"/>
          <a:ext cx="1900288" cy="12066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A6926D-BCD5-4308-82DF-2F7BFFF73093}">
      <dsp:nvSpPr>
        <dsp:cNvPr id="0" name=""/>
        <dsp:cNvSpPr/>
      </dsp:nvSpPr>
      <dsp:spPr>
        <a:xfrm>
          <a:off x="9505340" y="2591581"/>
          <a:ext cx="1900288" cy="12066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dirty="0"/>
            <a:t>שינוי גמור- תוספות רי"ד </a:t>
          </a:r>
          <a:endParaRPr lang="en-IL" sz="1500" kern="1200" dirty="0"/>
        </a:p>
      </dsp:txBody>
      <dsp:txXfrm>
        <a:off x="9540683" y="2626924"/>
        <a:ext cx="1829602" cy="1135996"/>
      </dsp:txXfrm>
    </dsp:sp>
    <dsp:sp modelId="{A83B5726-3503-4B8C-9807-1C3558325823}">
      <dsp:nvSpPr>
        <dsp:cNvPr id="0" name=""/>
        <dsp:cNvSpPr/>
      </dsp:nvSpPr>
      <dsp:spPr>
        <a:xfrm>
          <a:off x="9294197" y="4150345"/>
          <a:ext cx="1900288" cy="12066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C985B-D5E6-4002-837E-79DCBE19AB07}">
      <dsp:nvSpPr>
        <dsp:cNvPr id="0" name=""/>
        <dsp:cNvSpPr/>
      </dsp:nvSpPr>
      <dsp:spPr>
        <a:xfrm>
          <a:off x="9505340" y="4350931"/>
          <a:ext cx="1900288" cy="12066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dirty="0"/>
            <a:t>נ"מ- שינוי במקצת כמו ביד, או אוכל מתוך פסול לחוד מוריד דרגה לדרבנן, והכל ביחד לשינוי גמור שמותר</a:t>
          </a:r>
          <a:endParaRPr lang="en-IL" sz="1500" kern="1200" dirty="0"/>
        </a:p>
      </dsp:txBody>
      <dsp:txXfrm>
        <a:off x="9540683" y="4386274"/>
        <a:ext cx="1829602" cy="1135996"/>
      </dsp:txXfrm>
    </dsp:sp>
    <dsp:sp modelId="{E728B208-51C2-4D41-9D7D-87B623545806}">
      <dsp:nvSpPr>
        <dsp:cNvPr id="0" name=""/>
        <dsp:cNvSpPr/>
      </dsp:nvSpPr>
      <dsp:spPr>
        <a:xfrm>
          <a:off x="6971622" y="2390995"/>
          <a:ext cx="1900288" cy="12066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EB06E-2B4B-450B-A79F-D004F5D1D280}">
      <dsp:nvSpPr>
        <dsp:cNvPr id="0" name=""/>
        <dsp:cNvSpPr/>
      </dsp:nvSpPr>
      <dsp:spPr>
        <a:xfrm>
          <a:off x="7182765" y="2591581"/>
          <a:ext cx="1900288" cy="12066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dirty="0"/>
            <a:t>לאו דרך בורר – רש"י &amp; תוספות </a:t>
          </a:r>
          <a:endParaRPr lang="en-IL" sz="1500" kern="1200" dirty="0"/>
        </a:p>
      </dsp:txBody>
      <dsp:txXfrm>
        <a:off x="7218108" y="2626924"/>
        <a:ext cx="1829602" cy="1135996"/>
      </dsp:txXfrm>
    </dsp:sp>
    <dsp:sp modelId="{D55B1AFC-C080-4A91-8E59-A4ECC71A295E}">
      <dsp:nvSpPr>
        <dsp:cNvPr id="0" name=""/>
        <dsp:cNvSpPr/>
      </dsp:nvSpPr>
      <dsp:spPr>
        <a:xfrm>
          <a:off x="6971622" y="4150345"/>
          <a:ext cx="1900288" cy="12066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9BA932-EE89-441A-94EC-012DAC563443}">
      <dsp:nvSpPr>
        <dsp:cNvPr id="0" name=""/>
        <dsp:cNvSpPr/>
      </dsp:nvSpPr>
      <dsp:spPr>
        <a:xfrm>
          <a:off x="7182765" y="4350931"/>
          <a:ext cx="1900288" cy="12066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dirty="0"/>
            <a:t>נ"מ- אם יש רוב פסולת, אוכל מתוך פסולת הוי דרך בורר </a:t>
          </a:r>
          <a:endParaRPr lang="en-IL" sz="1500" kern="1200" dirty="0"/>
        </a:p>
      </dsp:txBody>
      <dsp:txXfrm>
        <a:off x="7218108" y="4386274"/>
        <a:ext cx="1829602" cy="1135996"/>
      </dsp:txXfrm>
    </dsp:sp>
    <dsp:sp modelId="{682BD99E-E6AA-4E18-B63C-62D312377BF9}">
      <dsp:nvSpPr>
        <dsp:cNvPr id="0" name=""/>
        <dsp:cNvSpPr/>
      </dsp:nvSpPr>
      <dsp:spPr>
        <a:xfrm>
          <a:off x="2326474" y="2390995"/>
          <a:ext cx="1900288" cy="12066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4233AC-66C0-41A0-9F69-D620725A8736}">
      <dsp:nvSpPr>
        <dsp:cNvPr id="0" name=""/>
        <dsp:cNvSpPr/>
      </dsp:nvSpPr>
      <dsp:spPr>
        <a:xfrm>
          <a:off x="2537617" y="2591581"/>
          <a:ext cx="1900288" cy="12066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dirty="0"/>
            <a:t>דרך אכילה- ר"ח רמב"ן רשב"א</a:t>
          </a:r>
          <a:endParaRPr lang="en-IL" sz="1500" kern="1200" dirty="0"/>
        </a:p>
      </dsp:txBody>
      <dsp:txXfrm>
        <a:off x="2572960" y="2626924"/>
        <a:ext cx="1829602" cy="1135996"/>
      </dsp:txXfrm>
    </dsp:sp>
    <dsp:sp modelId="{0D70A12D-B50D-4C4E-82CB-79F83A304292}">
      <dsp:nvSpPr>
        <dsp:cNvPr id="0" name=""/>
        <dsp:cNvSpPr/>
      </dsp:nvSpPr>
      <dsp:spPr>
        <a:xfrm>
          <a:off x="4649048" y="4150345"/>
          <a:ext cx="1900288" cy="12066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DFEFD-AAE6-4EC5-B6C8-37365E27C656}">
      <dsp:nvSpPr>
        <dsp:cNvPr id="0" name=""/>
        <dsp:cNvSpPr/>
      </dsp:nvSpPr>
      <dsp:spPr>
        <a:xfrm>
          <a:off x="4860191" y="4350931"/>
          <a:ext cx="1900288" cy="12066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dirty="0"/>
            <a:t>נ"מ- דרך אכילה מתיר אולי גם במקרים אחרים כמו טוחן ודש. (שו"ת רשב"א)</a:t>
          </a:r>
          <a:endParaRPr lang="en-IL" sz="1500" kern="1200" dirty="0"/>
        </a:p>
      </dsp:txBody>
      <dsp:txXfrm>
        <a:off x="4895534" y="4386274"/>
        <a:ext cx="1829602" cy="1135996"/>
      </dsp:txXfrm>
    </dsp:sp>
    <dsp:sp modelId="{18FF8F48-800C-4EF8-92E9-E76D061471C0}">
      <dsp:nvSpPr>
        <dsp:cNvPr id="0" name=""/>
        <dsp:cNvSpPr/>
      </dsp:nvSpPr>
      <dsp:spPr>
        <a:xfrm>
          <a:off x="2326474" y="4150345"/>
          <a:ext cx="1900288" cy="12066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F9B5D3-2AD8-477C-AEFA-C25EBCC3DC8B}">
      <dsp:nvSpPr>
        <dsp:cNvPr id="0" name=""/>
        <dsp:cNvSpPr/>
      </dsp:nvSpPr>
      <dsp:spPr>
        <a:xfrm>
          <a:off x="2537617" y="4350931"/>
          <a:ext cx="1900288" cy="12066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dirty="0"/>
            <a:t>נ"מ- לעולם מעדיפים אוכל מתוך פסולת</a:t>
          </a:r>
          <a:endParaRPr lang="en-IL" sz="1500" kern="1200" dirty="0"/>
        </a:p>
      </dsp:txBody>
      <dsp:txXfrm>
        <a:off x="2572960" y="4386274"/>
        <a:ext cx="1829602" cy="1135996"/>
      </dsp:txXfrm>
    </dsp:sp>
    <dsp:sp modelId="{5278FEFD-8528-436E-9E6B-AD76841B00F6}">
      <dsp:nvSpPr>
        <dsp:cNvPr id="0" name=""/>
        <dsp:cNvSpPr/>
      </dsp:nvSpPr>
      <dsp:spPr>
        <a:xfrm>
          <a:off x="3899" y="4150345"/>
          <a:ext cx="1900288" cy="12066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B7A940-1548-4D01-95B9-AA853A0FE186}">
      <dsp:nvSpPr>
        <dsp:cNvPr id="0" name=""/>
        <dsp:cNvSpPr/>
      </dsp:nvSpPr>
      <dsp:spPr>
        <a:xfrm>
          <a:off x="215042" y="4350931"/>
          <a:ext cx="1900288" cy="12066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dirty="0"/>
            <a:t>נ"מ- אולי הצורך להיות קרוב לאכילה היא הכי חשוב, ובלעדיו אסור ישר מדאורייתא </a:t>
          </a:r>
          <a:endParaRPr lang="en-IL" sz="1500" kern="1200" dirty="0"/>
        </a:p>
      </dsp:txBody>
      <dsp:txXfrm>
        <a:off x="250385" y="4386274"/>
        <a:ext cx="1829602" cy="11359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5691A-6F39-4F1F-A476-0ABA21C39A41}">
      <dsp:nvSpPr>
        <dsp:cNvPr id="0" name=""/>
        <dsp:cNvSpPr/>
      </dsp:nvSpPr>
      <dsp:spPr>
        <a:xfrm>
          <a:off x="891339" y="4300160"/>
          <a:ext cx="91440" cy="502646"/>
        </a:xfrm>
        <a:custGeom>
          <a:avLst/>
          <a:gdLst/>
          <a:ahLst/>
          <a:cxnLst/>
          <a:rect l="0" t="0" r="0" b="0"/>
          <a:pathLst>
            <a:path>
              <a:moveTo>
                <a:pt x="45720" y="0"/>
              </a:moveTo>
              <a:lnTo>
                <a:pt x="45720" y="5026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9F692D-FCDF-4243-9544-867E0B002ED9}">
      <dsp:nvSpPr>
        <dsp:cNvPr id="0" name=""/>
        <dsp:cNvSpPr/>
      </dsp:nvSpPr>
      <dsp:spPr>
        <a:xfrm>
          <a:off x="937059" y="2700046"/>
          <a:ext cx="1056181" cy="502646"/>
        </a:xfrm>
        <a:custGeom>
          <a:avLst/>
          <a:gdLst/>
          <a:ahLst/>
          <a:cxnLst/>
          <a:rect l="0" t="0" r="0" b="0"/>
          <a:pathLst>
            <a:path>
              <a:moveTo>
                <a:pt x="1056181" y="0"/>
              </a:moveTo>
              <a:lnTo>
                <a:pt x="1056181" y="342538"/>
              </a:lnTo>
              <a:lnTo>
                <a:pt x="0" y="342538"/>
              </a:lnTo>
              <a:lnTo>
                <a:pt x="0" y="5026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3C01A3-FA6D-4A76-B383-FF6892FDDE3B}">
      <dsp:nvSpPr>
        <dsp:cNvPr id="0" name=""/>
        <dsp:cNvSpPr/>
      </dsp:nvSpPr>
      <dsp:spPr>
        <a:xfrm>
          <a:off x="3003701" y="4300160"/>
          <a:ext cx="91440" cy="502646"/>
        </a:xfrm>
        <a:custGeom>
          <a:avLst/>
          <a:gdLst/>
          <a:ahLst/>
          <a:cxnLst/>
          <a:rect l="0" t="0" r="0" b="0"/>
          <a:pathLst>
            <a:path>
              <a:moveTo>
                <a:pt x="45720" y="0"/>
              </a:moveTo>
              <a:lnTo>
                <a:pt x="45720" y="5026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AE763A-70F7-4E14-A7C8-23F8FBF0DC0B}">
      <dsp:nvSpPr>
        <dsp:cNvPr id="0" name=""/>
        <dsp:cNvSpPr/>
      </dsp:nvSpPr>
      <dsp:spPr>
        <a:xfrm>
          <a:off x="1993240" y="2700046"/>
          <a:ext cx="1056181" cy="502646"/>
        </a:xfrm>
        <a:custGeom>
          <a:avLst/>
          <a:gdLst/>
          <a:ahLst/>
          <a:cxnLst/>
          <a:rect l="0" t="0" r="0" b="0"/>
          <a:pathLst>
            <a:path>
              <a:moveTo>
                <a:pt x="0" y="0"/>
              </a:moveTo>
              <a:lnTo>
                <a:pt x="0" y="342538"/>
              </a:lnTo>
              <a:lnTo>
                <a:pt x="1056181" y="342538"/>
              </a:lnTo>
              <a:lnTo>
                <a:pt x="1056181" y="5026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0C71DA-4AF4-40AE-BB0B-0112FD38F1FC}">
      <dsp:nvSpPr>
        <dsp:cNvPr id="0" name=""/>
        <dsp:cNvSpPr/>
      </dsp:nvSpPr>
      <dsp:spPr>
        <a:xfrm>
          <a:off x="1993240" y="1099931"/>
          <a:ext cx="3696633" cy="502646"/>
        </a:xfrm>
        <a:custGeom>
          <a:avLst/>
          <a:gdLst/>
          <a:ahLst/>
          <a:cxnLst/>
          <a:rect l="0" t="0" r="0" b="0"/>
          <a:pathLst>
            <a:path>
              <a:moveTo>
                <a:pt x="3696633" y="0"/>
              </a:moveTo>
              <a:lnTo>
                <a:pt x="3696633" y="342538"/>
              </a:lnTo>
              <a:lnTo>
                <a:pt x="0" y="342538"/>
              </a:lnTo>
              <a:lnTo>
                <a:pt x="0" y="5026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415281-DC80-4D04-8F6D-36BE34BCB121}">
      <dsp:nvSpPr>
        <dsp:cNvPr id="0" name=""/>
        <dsp:cNvSpPr/>
      </dsp:nvSpPr>
      <dsp:spPr>
        <a:xfrm>
          <a:off x="5161783" y="2700046"/>
          <a:ext cx="1056181" cy="502646"/>
        </a:xfrm>
        <a:custGeom>
          <a:avLst/>
          <a:gdLst/>
          <a:ahLst/>
          <a:cxnLst/>
          <a:rect l="0" t="0" r="0" b="0"/>
          <a:pathLst>
            <a:path>
              <a:moveTo>
                <a:pt x="1056181" y="0"/>
              </a:moveTo>
              <a:lnTo>
                <a:pt x="1056181" y="342538"/>
              </a:lnTo>
              <a:lnTo>
                <a:pt x="0" y="342538"/>
              </a:lnTo>
              <a:lnTo>
                <a:pt x="0" y="5026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65627F-19DB-4E68-8D3F-F52A4231F0DF}">
      <dsp:nvSpPr>
        <dsp:cNvPr id="0" name=""/>
        <dsp:cNvSpPr/>
      </dsp:nvSpPr>
      <dsp:spPr>
        <a:xfrm>
          <a:off x="6217964" y="2700046"/>
          <a:ext cx="1056181" cy="502646"/>
        </a:xfrm>
        <a:custGeom>
          <a:avLst/>
          <a:gdLst/>
          <a:ahLst/>
          <a:cxnLst/>
          <a:rect l="0" t="0" r="0" b="0"/>
          <a:pathLst>
            <a:path>
              <a:moveTo>
                <a:pt x="0" y="0"/>
              </a:moveTo>
              <a:lnTo>
                <a:pt x="0" y="342538"/>
              </a:lnTo>
              <a:lnTo>
                <a:pt x="1056181" y="342538"/>
              </a:lnTo>
              <a:lnTo>
                <a:pt x="1056181" y="5026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40EF8B-745B-4453-AAFD-8223A048F852}">
      <dsp:nvSpPr>
        <dsp:cNvPr id="0" name=""/>
        <dsp:cNvSpPr/>
      </dsp:nvSpPr>
      <dsp:spPr>
        <a:xfrm>
          <a:off x="5689874" y="1099931"/>
          <a:ext cx="528090" cy="502646"/>
        </a:xfrm>
        <a:custGeom>
          <a:avLst/>
          <a:gdLst/>
          <a:ahLst/>
          <a:cxnLst/>
          <a:rect l="0" t="0" r="0" b="0"/>
          <a:pathLst>
            <a:path>
              <a:moveTo>
                <a:pt x="0" y="0"/>
              </a:moveTo>
              <a:lnTo>
                <a:pt x="0" y="342538"/>
              </a:lnTo>
              <a:lnTo>
                <a:pt x="528090" y="342538"/>
              </a:lnTo>
              <a:lnTo>
                <a:pt x="528090" y="5026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480F0B-AB55-4C91-9250-07EBA9897B7A}">
      <dsp:nvSpPr>
        <dsp:cNvPr id="0" name=""/>
        <dsp:cNvSpPr/>
      </dsp:nvSpPr>
      <dsp:spPr>
        <a:xfrm>
          <a:off x="9340787" y="2700046"/>
          <a:ext cx="91440" cy="502646"/>
        </a:xfrm>
        <a:custGeom>
          <a:avLst/>
          <a:gdLst/>
          <a:ahLst/>
          <a:cxnLst/>
          <a:rect l="0" t="0" r="0" b="0"/>
          <a:pathLst>
            <a:path>
              <a:moveTo>
                <a:pt x="45720" y="0"/>
              </a:moveTo>
              <a:lnTo>
                <a:pt x="45720" y="5026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32534F-A517-4B73-8721-9BD1BE9ED4D4}">
      <dsp:nvSpPr>
        <dsp:cNvPr id="0" name=""/>
        <dsp:cNvSpPr/>
      </dsp:nvSpPr>
      <dsp:spPr>
        <a:xfrm>
          <a:off x="5689874" y="1099931"/>
          <a:ext cx="3696633" cy="502646"/>
        </a:xfrm>
        <a:custGeom>
          <a:avLst/>
          <a:gdLst/>
          <a:ahLst/>
          <a:cxnLst/>
          <a:rect l="0" t="0" r="0" b="0"/>
          <a:pathLst>
            <a:path>
              <a:moveTo>
                <a:pt x="0" y="0"/>
              </a:moveTo>
              <a:lnTo>
                <a:pt x="0" y="342538"/>
              </a:lnTo>
              <a:lnTo>
                <a:pt x="3696633" y="342538"/>
              </a:lnTo>
              <a:lnTo>
                <a:pt x="3696633" y="5026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EA89DF-9287-4F72-92D0-A372777F4516}">
      <dsp:nvSpPr>
        <dsp:cNvPr id="0" name=""/>
        <dsp:cNvSpPr/>
      </dsp:nvSpPr>
      <dsp:spPr>
        <a:xfrm>
          <a:off x="4825725" y="2463"/>
          <a:ext cx="1728296" cy="109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119256-1551-4B05-B354-BF17CDA7D19E}">
      <dsp:nvSpPr>
        <dsp:cNvPr id="0" name=""/>
        <dsp:cNvSpPr/>
      </dsp:nvSpPr>
      <dsp:spPr>
        <a:xfrm>
          <a:off x="5017758" y="184894"/>
          <a:ext cx="1728296" cy="10974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e-IL" sz="1300" kern="1200" dirty="0"/>
            <a:t>בסיס ההיתרים- אוכל מתוך פסולת ביד מיד:</a:t>
          </a:r>
          <a:endParaRPr lang="en-IL" sz="1300" kern="1200" dirty="0"/>
        </a:p>
      </dsp:txBody>
      <dsp:txXfrm>
        <a:off x="5049902" y="217038"/>
        <a:ext cx="1664008" cy="1033180"/>
      </dsp:txXfrm>
    </dsp:sp>
    <dsp:sp modelId="{71BC482F-0935-4443-8944-291DB3CAEAE7}">
      <dsp:nvSpPr>
        <dsp:cNvPr id="0" name=""/>
        <dsp:cNvSpPr/>
      </dsp:nvSpPr>
      <dsp:spPr>
        <a:xfrm>
          <a:off x="8522359" y="1602578"/>
          <a:ext cx="1728296" cy="109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4FED9A-E45F-47C6-99D7-46E71A9AC04B}">
      <dsp:nvSpPr>
        <dsp:cNvPr id="0" name=""/>
        <dsp:cNvSpPr/>
      </dsp:nvSpPr>
      <dsp:spPr>
        <a:xfrm>
          <a:off x="8714392" y="1785009"/>
          <a:ext cx="1728296" cy="10974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e-IL" sz="1300" kern="1200" dirty="0"/>
            <a:t>שינוי גמור- תוספות רי"ד </a:t>
          </a:r>
          <a:endParaRPr lang="en-IL" sz="1300" kern="1200" dirty="0"/>
        </a:p>
      </dsp:txBody>
      <dsp:txXfrm>
        <a:off x="8746536" y="1817153"/>
        <a:ext cx="1664008" cy="1033180"/>
      </dsp:txXfrm>
    </dsp:sp>
    <dsp:sp modelId="{629217A1-892B-4CCE-88A1-89EDD05FE6E1}">
      <dsp:nvSpPr>
        <dsp:cNvPr id="0" name=""/>
        <dsp:cNvSpPr/>
      </dsp:nvSpPr>
      <dsp:spPr>
        <a:xfrm>
          <a:off x="8522359" y="3202692"/>
          <a:ext cx="1728296" cy="109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71A8B-3BC4-4864-9DB0-12748E81FF40}">
      <dsp:nvSpPr>
        <dsp:cNvPr id="0" name=""/>
        <dsp:cNvSpPr/>
      </dsp:nvSpPr>
      <dsp:spPr>
        <a:xfrm>
          <a:off x="8714392" y="3385123"/>
          <a:ext cx="1728296" cy="10974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e-IL" sz="1300" kern="1200" dirty="0"/>
            <a:t>בכל הלכות שבת, שינוי גמור מתיר כיון שאינו דומה למלאכה </a:t>
          </a:r>
          <a:r>
            <a:rPr lang="he-IL" sz="1300" kern="1200" dirty="0" err="1"/>
            <a:t>הדאורייתא</a:t>
          </a:r>
          <a:endParaRPr lang="en-IL" sz="1300" kern="1200" dirty="0"/>
        </a:p>
      </dsp:txBody>
      <dsp:txXfrm>
        <a:off x="8746536" y="3417267"/>
        <a:ext cx="1664008" cy="1033180"/>
      </dsp:txXfrm>
    </dsp:sp>
    <dsp:sp modelId="{94B408FC-CFAC-41DD-A3DC-4EBDEE9531A3}">
      <dsp:nvSpPr>
        <dsp:cNvPr id="0" name=""/>
        <dsp:cNvSpPr/>
      </dsp:nvSpPr>
      <dsp:spPr>
        <a:xfrm>
          <a:off x="5353816" y="1602578"/>
          <a:ext cx="1728296" cy="109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7159BD-64BF-44B1-B31E-02D447A3D8AD}">
      <dsp:nvSpPr>
        <dsp:cNvPr id="0" name=""/>
        <dsp:cNvSpPr/>
      </dsp:nvSpPr>
      <dsp:spPr>
        <a:xfrm>
          <a:off x="5545849" y="1785009"/>
          <a:ext cx="1728296" cy="10974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e-IL" sz="1300" kern="1200" dirty="0"/>
            <a:t>לאו דרך בורר – רש"י &amp; תוספות </a:t>
          </a:r>
          <a:endParaRPr lang="en-IL" sz="1300" kern="1200" dirty="0"/>
        </a:p>
      </dsp:txBody>
      <dsp:txXfrm>
        <a:off x="5577993" y="1817153"/>
        <a:ext cx="1664008" cy="1033180"/>
      </dsp:txXfrm>
    </dsp:sp>
    <dsp:sp modelId="{E0072223-A01B-467A-AA7A-E8AB5E70F8E7}">
      <dsp:nvSpPr>
        <dsp:cNvPr id="0" name=""/>
        <dsp:cNvSpPr/>
      </dsp:nvSpPr>
      <dsp:spPr>
        <a:xfrm>
          <a:off x="6409997" y="3202692"/>
          <a:ext cx="1728296" cy="109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34F82-2467-4FA9-896F-36A748DE40E3}">
      <dsp:nvSpPr>
        <dsp:cNvPr id="0" name=""/>
        <dsp:cNvSpPr/>
      </dsp:nvSpPr>
      <dsp:spPr>
        <a:xfrm>
          <a:off x="6602030" y="3385123"/>
          <a:ext cx="1728296" cy="10974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e-IL" sz="1300" kern="1200" dirty="0"/>
            <a:t> אין פה מעשה בורר, שאינו פועל על הדברים שפועלים בבורר: הפסול, או הכלי. </a:t>
          </a:r>
          <a:endParaRPr lang="en-IL" sz="1300" kern="1200" dirty="0"/>
        </a:p>
      </dsp:txBody>
      <dsp:txXfrm>
        <a:off x="6634174" y="3417267"/>
        <a:ext cx="1664008" cy="1033180"/>
      </dsp:txXfrm>
    </dsp:sp>
    <dsp:sp modelId="{FA988975-DE28-4E2B-86D4-50C225425F99}">
      <dsp:nvSpPr>
        <dsp:cNvPr id="0" name=""/>
        <dsp:cNvSpPr/>
      </dsp:nvSpPr>
      <dsp:spPr>
        <a:xfrm>
          <a:off x="4297635" y="3202692"/>
          <a:ext cx="1728296" cy="109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8A1BA9-53BE-46C3-93B6-5F199AC1437C}">
      <dsp:nvSpPr>
        <dsp:cNvPr id="0" name=""/>
        <dsp:cNvSpPr/>
      </dsp:nvSpPr>
      <dsp:spPr>
        <a:xfrm>
          <a:off x="4489668" y="3385123"/>
          <a:ext cx="1728296" cy="10974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e-IL" sz="1300" kern="1200" dirty="0"/>
            <a:t>בורר בהגדרה הוי לאוצר לצורך מסחרי, וזה שהוי מיד ניכר שלאו לאחסון</a:t>
          </a:r>
          <a:endParaRPr lang="en-IL" sz="1300" kern="1200" dirty="0"/>
        </a:p>
      </dsp:txBody>
      <dsp:txXfrm>
        <a:off x="4521812" y="3417267"/>
        <a:ext cx="1664008" cy="1033180"/>
      </dsp:txXfrm>
    </dsp:sp>
    <dsp:sp modelId="{79EB7394-B376-4536-B8C4-1827E6538400}">
      <dsp:nvSpPr>
        <dsp:cNvPr id="0" name=""/>
        <dsp:cNvSpPr/>
      </dsp:nvSpPr>
      <dsp:spPr>
        <a:xfrm>
          <a:off x="1129092" y="1602578"/>
          <a:ext cx="1728296" cy="109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6F630C-7B10-4B07-B69F-154AE3C25212}">
      <dsp:nvSpPr>
        <dsp:cNvPr id="0" name=""/>
        <dsp:cNvSpPr/>
      </dsp:nvSpPr>
      <dsp:spPr>
        <a:xfrm>
          <a:off x="1321124" y="1785009"/>
          <a:ext cx="1728296" cy="10974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e-IL" sz="1300" kern="1200" dirty="0"/>
            <a:t>דרך אכילה- ר"ח רמב"ן רשב"א</a:t>
          </a:r>
          <a:endParaRPr lang="en-IL" sz="1300" kern="1200" dirty="0"/>
        </a:p>
      </dsp:txBody>
      <dsp:txXfrm>
        <a:off x="1353268" y="1817153"/>
        <a:ext cx="1664008" cy="1033180"/>
      </dsp:txXfrm>
    </dsp:sp>
    <dsp:sp modelId="{371E2AA3-970F-44F5-A154-4C44D8DF2A5A}">
      <dsp:nvSpPr>
        <dsp:cNvPr id="0" name=""/>
        <dsp:cNvSpPr/>
      </dsp:nvSpPr>
      <dsp:spPr>
        <a:xfrm>
          <a:off x="2185273" y="3202692"/>
          <a:ext cx="1728296" cy="109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BEFDF-6424-43CB-9F5B-A09F0EC5E982}">
      <dsp:nvSpPr>
        <dsp:cNvPr id="0" name=""/>
        <dsp:cNvSpPr/>
      </dsp:nvSpPr>
      <dsp:spPr>
        <a:xfrm>
          <a:off x="2377306" y="3385123"/>
          <a:ext cx="1728296" cy="10974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e-IL" sz="1300" kern="1200" dirty="0"/>
            <a:t>הגדרה חיובית של דרך אכילה שמתנגד להגדרת כבורר-</a:t>
          </a:r>
          <a:endParaRPr lang="en-IL" sz="1300" kern="1200" dirty="0"/>
        </a:p>
      </dsp:txBody>
      <dsp:txXfrm>
        <a:off x="2409450" y="3417267"/>
        <a:ext cx="1664008" cy="1033180"/>
      </dsp:txXfrm>
    </dsp:sp>
    <dsp:sp modelId="{4E5C34BC-3DB0-46BB-A784-BC28A5D7D077}">
      <dsp:nvSpPr>
        <dsp:cNvPr id="0" name=""/>
        <dsp:cNvSpPr/>
      </dsp:nvSpPr>
      <dsp:spPr>
        <a:xfrm>
          <a:off x="2185273" y="4802806"/>
          <a:ext cx="1728296" cy="109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C26B5-423E-4511-8D52-9C40894F8850}">
      <dsp:nvSpPr>
        <dsp:cNvPr id="0" name=""/>
        <dsp:cNvSpPr/>
      </dsp:nvSpPr>
      <dsp:spPr>
        <a:xfrm>
          <a:off x="2377306" y="4985238"/>
          <a:ext cx="1728296" cy="10974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e-IL" sz="1300" kern="1200" dirty="0"/>
            <a:t>נוגע דווקא באוכל, קרוב לאכילה, בידיו (או בכלי אכילה). </a:t>
          </a:r>
          <a:endParaRPr lang="en-IL" sz="1300" kern="1200" dirty="0"/>
        </a:p>
      </dsp:txBody>
      <dsp:txXfrm>
        <a:off x="2409450" y="5017382"/>
        <a:ext cx="1664008" cy="1033180"/>
      </dsp:txXfrm>
    </dsp:sp>
    <dsp:sp modelId="{D8D4C3C2-7859-465B-B567-A6268125B33F}">
      <dsp:nvSpPr>
        <dsp:cNvPr id="0" name=""/>
        <dsp:cNvSpPr/>
      </dsp:nvSpPr>
      <dsp:spPr>
        <a:xfrm>
          <a:off x="72910" y="3202692"/>
          <a:ext cx="1728296" cy="109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FE02D4-4821-4873-83EF-AA2074A479D7}">
      <dsp:nvSpPr>
        <dsp:cNvPr id="0" name=""/>
        <dsp:cNvSpPr/>
      </dsp:nvSpPr>
      <dsp:spPr>
        <a:xfrm>
          <a:off x="264943" y="3385123"/>
          <a:ext cx="1728296" cy="10974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e-IL" sz="1300" kern="1200" dirty="0"/>
            <a:t>דרך אכילה מותר אפילו כשעושה המעשה מלאכה. </a:t>
          </a:r>
          <a:endParaRPr lang="en-IL" sz="1300" kern="1200" dirty="0"/>
        </a:p>
      </dsp:txBody>
      <dsp:txXfrm>
        <a:off x="297087" y="3417267"/>
        <a:ext cx="1664008" cy="1033180"/>
      </dsp:txXfrm>
    </dsp:sp>
    <dsp:sp modelId="{190E432D-5681-4C8A-8C9F-2838008CB76F}">
      <dsp:nvSpPr>
        <dsp:cNvPr id="0" name=""/>
        <dsp:cNvSpPr/>
      </dsp:nvSpPr>
      <dsp:spPr>
        <a:xfrm>
          <a:off x="72910" y="4802806"/>
          <a:ext cx="1728296" cy="109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2F79F-195D-426F-BE1A-AB5CC36EAE75}">
      <dsp:nvSpPr>
        <dsp:cNvPr id="0" name=""/>
        <dsp:cNvSpPr/>
      </dsp:nvSpPr>
      <dsp:spPr>
        <a:xfrm>
          <a:off x="264943" y="4985238"/>
          <a:ext cx="1728296" cy="10974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“It’s so easy an otter can do it”- natural eating isn’t constructive labor by definition. </a:t>
          </a:r>
          <a:endParaRPr lang="en-IL" sz="1300" kern="1200" dirty="0"/>
        </a:p>
      </dsp:txBody>
      <dsp:txXfrm>
        <a:off x="297087" y="5017382"/>
        <a:ext cx="1664008" cy="10331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5A824-F482-448B-8B8D-5FAAC8914E91}">
      <dsp:nvSpPr>
        <dsp:cNvPr id="0" name=""/>
        <dsp:cNvSpPr/>
      </dsp:nvSpPr>
      <dsp:spPr>
        <a:xfrm>
          <a:off x="3068653" y="2619731"/>
          <a:ext cx="91440" cy="487862"/>
        </a:xfrm>
        <a:custGeom>
          <a:avLst/>
          <a:gdLst/>
          <a:ahLst/>
          <a:cxnLst/>
          <a:rect l="0" t="0" r="0" b="0"/>
          <a:pathLst>
            <a:path>
              <a:moveTo>
                <a:pt x="45720" y="0"/>
              </a:moveTo>
              <a:lnTo>
                <a:pt x="45720" y="4878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A47BC9-FE1B-4406-9190-4183C113764F}">
      <dsp:nvSpPr>
        <dsp:cNvPr id="0" name=""/>
        <dsp:cNvSpPr/>
      </dsp:nvSpPr>
      <dsp:spPr>
        <a:xfrm>
          <a:off x="3114373" y="1066678"/>
          <a:ext cx="2050233" cy="487862"/>
        </a:xfrm>
        <a:custGeom>
          <a:avLst/>
          <a:gdLst/>
          <a:ahLst/>
          <a:cxnLst/>
          <a:rect l="0" t="0" r="0" b="0"/>
          <a:pathLst>
            <a:path>
              <a:moveTo>
                <a:pt x="2050233" y="0"/>
              </a:moveTo>
              <a:lnTo>
                <a:pt x="2050233" y="332464"/>
              </a:lnTo>
              <a:lnTo>
                <a:pt x="0" y="332464"/>
              </a:lnTo>
              <a:lnTo>
                <a:pt x="0" y="487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5C3112-BB08-4CED-AF22-567FCE10B2B9}">
      <dsp:nvSpPr>
        <dsp:cNvPr id="0" name=""/>
        <dsp:cNvSpPr/>
      </dsp:nvSpPr>
      <dsp:spPr>
        <a:xfrm>
          <a:off x="5118887" y="2619731"/>
          <a:ext cx="91440" cy="487862"/>
        </a:xfrm>
        <a:custGeom>
          <a:avLst/>
          <a:gdLst/>
          <a:ahLst/>
          <a:cxnLst/>
          <a:rect l="0" t="0" r="0" b="0"/>
          <a:pathLst>
            <a:path>
              <a:moveTo>
                <a:pt x="45720" y="0"/>
              </a:moveTo>
              <a:lnTo>
                <a:pt x="45720" y="4878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D11191-545A-4FC8-8101-622545B21721}">
      <dsp:nvSpPr>
        <dsp:cNvPr id="0" name=""/>
        <dsp:cNvSpPr/>
      </dsp:nvSpPr>
      <dsp:spPr>
        <a:xfrm>
          <a:off x="5118887" y="1066678"/>
          <a:ext cx="91440" cy="487862"/>
        </a:xfrm>
        <a:custGeom>
          <a:avLst/>
          <a:gdLst/>
          <a:ahLst/>
          <a:cxnLst/>
          <a:rect l="0" t="0" r="0" b="0"/>
          <a:pathLst>
            <a:path>
              <a:moveTo>
                <a:pt x="45720" y="0"/>
              </a:moveTo>
              <a:lnTo>
                <a:pt x="45720" y="487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06563E-115B-4ED2-8054-B0554925A0EB}">
      <dsp:nvSpPr>
        <dsp:cNvPr id="0" name=""/>
        <dsp:cNvSpPr/>
      </dsp:nvSpPr>
      <dsp:spPr>
        <a:xfrm>
          <a:off x="7169121" y="2619731"/>
          <a:ext cx="91440" cy="487862"/>
        </a:xfrm>
        <a:custGeom>
          <a:avLst/>
          <a:gdLst/>
          <a:ahLst/>
          <a:cxnLst/>
          <a:rect l="0" t="0" r="0" b="0"/>
          <a:pathLst>
            <a:path>
              <a:moveTo>
                <a:pt x="45720" y="0"/>
              </a:moveTo>
              <a:lnTo>
                <a:pt x="45720" y="4878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F39A39-B61E-4FEB-BC8F-F9A553C1C048}">
      <dsp:nvSpPr>
        <dsp:cNvPr id="0" name=""/>
        <dsp:cNvSpPr/>
      </dsp:nvSpPr>
      <dsp:spPr>
        <a:xfrm>
          <a:off x="5164607" y="1066678"/>
          <a:ext cx="2050233" cy="487862"/>
        </a:xfrm>
        <a:custGeom>
          <a:avLst/>
          <a:gdLst/>
          <a:ahLst/>
          <a:cxnLst/>
          <a:rect l="0" t="0" r="0" b="0"/>
          <a:pathLst>
            <a:path>
              <a:moveTo>
                <a:pt x="0" y="0"/>
              </a:moveTo>
              <a:lnTo>
                <a:pt x="0" y="332464"/>
              </a:lnTo>
              <a:lnTo>
                <a:pt x="2050233" y="332464"/>
              </a:lnTo>
              <a:lnTo>
                <a:pt x="2050233" y="487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EADA27-04A0-4BAF-8661-47EB07FAA851}">
      <dsp:nvSpPr>
        <dsp:cNvPr id="0" name=""/>
        <dsp:cNvSpPr/>
      </dsp:nvSpPr>
      <dsp:spPr>
        <a:xfrm>
          <a:off x="4325875" y="1489"/>
          <a:ext cx="1677464" cy="10651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6FC5B0-C3DB-42F4-9139-33FC1022D58A}">
      <dsp:nvSpPr>
        <dsp:cNvPr id="0" name=""/>
        <dsp:cNvSpPr/>
      </dsp:nvSpPr>
      <dsp:spPr>
        <a:xfrm>
          <a:off x="4512260" y="178554"/>
          <a:ext cx="1677464" cy="10651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kern="1200" dirty="0"/>
            <a:t>שיעור לאלתר</a:t>
          </a:r>
          <a:endParaRPr lang="en-IL" sz="1600" kern="1200" dirty="0"/>
        </a:p>
      </dsp:txBody>
      <dsp:txXfrm>
        <a:off x="4543458" y="209752"/>
        <a:ext cx="1615068" cy="1002793"/>
      </dsp:txXfrm>
    </dsp:sp>
    <dsp:sp modelId="{70CB8A9C-615A-4853-8C50-CD18560EA18B}">
      <dsp:nvSpPr>
        <dsp:cNvPr id="0" name=""/>
        <dsp:cNvSpPr/>
      </dsp:nvSpPr>
      <dsp:spPr>
        <a:xfrm>
          <a:off x="6376109" y="1554541"/>
          <a:ext cx="1677464" cy="10651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B59B19-1278-4D1B-AD47-B781525993CE}">
      <dsp:nvSpPr>
        <dsp:cNvPr id="0" name=""/>
        <dsp:cNvSpPr/>
      </dsp:nvSpPr>
      <dsp:spPr>
        <a:xfrm>
          <a:off x="6562494" y="1731606"/>
          <a:ext cx="1677464" cy="10651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kern="1200" dirty="0"/>
            <a:t>ר חננאל- בתוך הסעודה</a:t>
          </a:r>
          <a:endParaRPr lang="en-IL" sz="1600" kern="1200" dirty="0"/>
        </a:p>
      </dsp:txBody>
      <dsp:txXfrm>
        <a:off x="6593692" y="1762804"/>
        <a:ext cx="1615068" cy="1002793"/>
      </dsp:txXfrm>
    </dsp:sp>
    <dsp:sp modelId="{D6EFA578-2D95-4192-96A4-FA8245194082}">
      <dsp:nvSpPr>
        <dsp:cNvPr id="0" name=""/>
        <dsp:cNvSpPr/>
      </dsp:nvSpPr>
      <dsp:spPr>
        <a:xfrm>
          <a:off x="6376109" y="3107593"/>
          <a:ext cx="1677464" cy="10651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CEACE4-77FA-41E0-92F9-EA1F9E952CC3}">
      <dsp:nvSpPr>
        <dsp:cNvPr id="0" name=""/>
        <dsp:cNvSpPr/>
      </dsp:nvSpPr>
      <dsp:spPr>
        <a:xfrm>
          <a:off x="6562494" y="3284659"/>
          <a:ext cx="1677464" cy="10651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kern="1200" dirty="0"/>
            <a:t>דרך אכילה</a:t>
          </a:r>
          <a:endParaRPr lang="en-IL" sz="1600" kern="1200" dirty="0"/>
        </a:p>
      </dsp:txBody>
      <dsp:txXfrm>
        <a:off x="6593692" y="3315857"/>
        <a:ext cx="1615068" cy="1002793"/>
      </dsp:txXfrm>
    </dsp:sp>
    <dsp:sp modelId="{B2C765C7-22D3-443E-B47E-990D4F23A164}">
      <dsp:nvSpPr>
        <dsp:cNvPr id="0" name=""/>
        <dsp:cNvSpPr/>
      </dsp:nvSpPr>
      <dsp:spPr>
        <a:xfrm>
          <a:off x="4325875" y="1554541"/>
          <a:ext cx="1677464" cy="10651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065C5-0C75-46A8-BB15-5C94CC2FBFA6}">
      <dsp:nvSpPr>
        <dsp:cNvPr id="0" name=""/>
        <dsp:cNvSpPr/>
      </dsp:nvSpPr>
      <dsp:spPr>
        <a:xfrm>
          <a:off x="4512260" y="1731606"/>
          <a:ext cx="1677464" cy="10651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kern="1200" dirty="0"/>
            <a:t>מרדכי- בשעה הקרוב לסעודה</a:t>
          </a:r>
          <a:endParaRPr lang="en-IL" sz="1600" kern="1200" dirty="0"/>
        </a:p>
      </dsp:txBody>
      <dsp:txXfrm>
        <a:off x="4543458" y="1762804"/>
        <a:ext cx="1615068" cy="1002793"/>
      </dsp:txXfrm>
    </dsp:sp>
    <dsp:sp modelId="{87D4A4FC-0EDE-447A-8CB9-AD72A51B5061}">
      <dsp:nvSpPr>
        <dsp:cNvPr id="0" name=""/>
        <dsp:cNvSpPr/>
      </dsp:nvSpPr>
      <dsp:spPr>
        <a:xfrm>
          <a:off x="4325875" y="3107593"/>
          <a:ext cx="1677464" cy="10651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68A07D-03C6-49E4-BAEE-132A31AE99DD}">
      <dsp:nvSpPr>
        <dsp:cNvPr id="0" name=""/>
        <dsp:cNvSpPr/>
      </dsp:nvSpPr>
      <dsp:spPr>
        <a:xfrm>
          <a:off x="4512260" y="3284659"/>
          <a:ext cx="1677464" cy="10651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kern="1200" dirty="0"/>
            <a:t>אולי ניכר שאינו לצורך ברירה – מדין שינו </a:t>
          </a:r>
          <a:r>
            <a:rPr lang="he-IL" sz="1600" kern="1200" dirty="0" err="1"/>
            <a:t>כתוס</a:t>
          </a:r>
          <a:r>
            <a:rPr lang="he-IL" sz="1600" kern="1200" dirty="0"/>
            <a:t> רי"ד</a:t>
          </a:r>
          <a:endParaRPr lang="en-IL" sz="1600" kern="1200" dirty="0"/>
        </a:p>
      </dsp:txBody>
      <dsp:txXfrm>
        <a:off x="4543458" y="3315857"/>
        <a:ext cx="1615068" cy="1002793"/>
      </dsp:txXfrm>
    </dsp:sp>
    <dsp:sp modelId="{08D77433-6506-49CF-8686-7AC5978BBB54}">
      <dsp:nvSpPr>
        <dsp:cNvPr id="0" name=""/>
        <dsp:cNvSpPr/>
      </dsp:nvSpPr>
      <dsp:spPr>
        <a:xfrm>
          <a:off x="2275641" y="1554541"/>
          <a:ext cx="1677464" cy="10651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63D43C-CCE3-47E8-AD1B-6CFA8D7B26C2}">
      <dsp:nvSpPr>
        <dsp:cNvPr id="0" name=""/>
        <dsp:cNvSpPr/>
      </dsp:nvSpPr>
      <dsp:spPr>
        <a:xfrm>
          <a:off x="2462026" y="1731606"/>
          <a:ext cx="1677464" cy="10651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kern="1200" dirty="0"/>
            <a:t>ר ירוחם- לסעודה הבאה בתור</a:t>
          </a:r>
          <a:endParaRPr lang="en-IL" sz="1600" kern="1200" dirty="0"/>
        </a:p>
      </dsp:txBody>
      <dsp:txXfrm>
        <a:off x="2493224" y="1762804"/>
        <a:ext cx="1615068" cy="1002793"/>
      </dsp:txXfrm>
    </dsp:sp>
    <dsp:sp modelId="{57A27DC0-7B9F-4882-8B88-C9E691DA7F6F}">
      <dsp:nvSpPr>
        <dsp:cNvPr id="0" name=""/>
        <dsp:cNvSpPr/>
      </dsp:nvSpPr>
      <dsp:spPr>
        <a:xfrm>
          <a:off x="2275641" y="3107593"/>
          <a:ext cx="1677464" cy="10651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5E6DD3-5354-4D19-B78D-196AFFA25CD3}">
      <dsp:nvSpPr>
        <dsp:cNvPr id="0" name=""/>
        <dsp:cNvSpPr/>
      </dsp:nvSpPr>
      <dsp:spPr>
        <a:xfrm>
          <a:off x="2462026" y="3284659"/>
          <a:ext cx="1677464" cy="10651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kern="1200" dirty="0"/>
            <a:t>אינו לאוצר</a:t>
          </a:r>
          <a:endParaRPr lang="en-IL" sz="1600" kern="1200" dirty="0"/>
        </a:p>
      </dsp:txBody>
      <dsp:txXfrm>
        <a:off x="2493224" y="3315857"/>
        <a:ext cx="1615068" cy="10027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CB757-99A6-44BB-B3C1-56DA7E45F33D}">
      <dsp:nvSpPr>
        <dsp:cNvPr id="0" name=""/>
        <dsp:cNvSpPr/>
      </dsp:nvSpPr>
      <dsp:spPr>
        <a:xfrm>
          <a:off x="3447615" y="3833647"/>
          <a:ext cx="91440" cy="448218"/>
        </a:xfrm>
        <a:custGeom>
          <a:avLst/>
          <a:gdLst/>
          <a:ahLst/>
          <a:cxnLst/>
          <a:rect l="0" t="0" r="0" b="0"/>
          <a:pathLst>
            <a:path>
              <a:moveTo>
                <a:pt x="45720" y="0"/>
              </a:moveTo>
              <a:lnTo>
                <a:pt x="45720" y="448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07CE6F-B204-45A5-BE0F-120FAFA7582F}">
      <dsp:nvSpPr>
        <dsp:cNvPr id="0" name=""/>
        <dsp:cNvSpPr/>
      </dsp:nvSpPr>
      <dsp:spPr>
        <a:xfrm>
          <a:off x="3447615" y="2406795"/>
          <a:ext cx="91440" cy="448218"/>
        </a:xfrm>
        <a:custGeom>
          <a:avLst/>
          <a:gdLst/>
          <a:ahLst/>
          <a:cxnLst/>
          <a:rect l="0" t="0" r="0" b="0"/>
          <a:pathLst>
            <a:path>
              <a:moveTo>
                <a:pt x="45720" y="0"/>
              </a:moveTo>
              <a:lnTo>
                <a:pt x="45720" y="448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6FB05D-3CA5-433F-A57F-84311B3AF778}">
      <dsp:nvSpPr>
        <dsp:cNvPr id="0" name=""/>
        <dsp:cNvSpPr/>
      </dsp:nvSpPr>
      <dsp:spPr>
        <a:xfrm>
          <a:off x="3493335" y="979944"/>
          <a:ext cx="1883632" cy="448218"/>
        </a:xfrm>
        <a:custGeom>
          <a:avLst/>
          <a:gdLst/>
          <a:ahLst/>
          <a:cxnLst/>
          <a:rect l="0" t="0" r="0" b="0"/>
          <a:pathLst>
            <a:path>
              <a:moveTo>
                <a:pt x="1883632" y="0"/>
              </a:moveTo>
              <a:lnTo>
                <a:pt x="1883632" y="305448"/>
              </a:lnTo>
              <a:lnTo>
                <a:pt x="0" y="305448"/>
              </a:lnTo>
              <a:lnTo>
                <a:pt x="0" y="4482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DC8D0D-3E39-40AD-8B4E-1CA26AC1075F}">
      <dsp:nvSpPr>
        <dsp:cNvPr id="0" name=""/>
        <dsp:cNvSpPr/>
      </dsp:nvSpPr>
      <dsp:spPr>
        <a:xfrm>
          <a:off x="5331247" y="3833647"/>
          <a:ext cx="91440" cy="448218"/>
        </a:xfrm>
        <a:custGeom>
          <a:avLst/>
          <a:gdLst/>
          <a:ahLst/>
          <a:cxnLst/>
          <a:rect l="0" t="0" r="0" b="0"/>
          <a:pathLst>
            <a:path>
              <a:moveTo>
                <a:pt x="45720" y="0"/>
              </a:moveTo>
              <a:lnTo>
                <a:pt x="45720" y="448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6322B8-7A9A-485A-907F-C6FD1EB2C024}">
      <dsp:nvSpPr>
        <dsp:cNvPr id="0" name=""/>
        <dsp:cNvSpPr/>
      </dsp:nvSpPr>
      <dsp:spPr>
        <a:xfrm>
          <a:off x="5331247" y="2406795"/>
          <a:ext cx="91440" cy="448218"/>
        </a:xfrm>
        <a:custGeom>
          <a:avLst/>
          <a:gdLst/>
          <a:ahLst/>
          <a:cxnLst/>
          <a:rect l="0" t="0" r="0" b="0"/>
          <a:pathLst>
            <a:path>
              <a:moveTo>
                <a:pt x="45720" y="0"/>
              </a:moveTo>
              <a:lnTo>
                <a:pt x="45720" y="448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1F57A9-85CC-406B-B29E-A913B01CC701}">
      <dsp:nvSpPr>
        <dsp:cNvPr id="0" name=""/>
        <dsp:cNvSpPr/>
      </dsp:nvSpPr>
      <dsp:spPr>
        <a:xfrm>
          <a:off x="5331247" y="979944"/>
          <a:ext cx="91440" cy="448218"/>
        </a:xfrm>
        <a:custGeom>
          <a:avLst/>
          <a:gdLst/>
          <a:ahLst/>
          <a:cxnLst/>
          <a:rect l="0" t="0" r="0" b="0"/>
          <a:pathLst>
            <a:path>
              <a:moveTo>
                <a:pt x="45720" y="0"/>
              </a:moveTo>
              <a:lnTo>
                <a:pt x="45720" y="4482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20E814-49A1-4EC5-903A-9C7B8975D44A}">
      <dsp:nvSpPr>
        <dsp:cNvPr id="0" name=""/>
        <dsp:cNvSpPr/>
      </dsp:nvSpPr>
      <dsp:spPr>
        <a:xfrm>
          <a:off x="7214880" y="3833647"/>
          <a:ext cx="91440" cy="448218"/>
        </a:xfrm>
        <a:custGeom>
          <a:avLst/>
          <a:gdLst/>
          <a:ahLst/>
          <a:cxnLst/>
          <a:rect l="0" t="0" r="0" b="0"/>
          <a:pathLst>
            <a:path>
              <a:moveTo>
                <a:pt x="45720" y="0"/>
              </a:moveTo>
              <a:lnTo>
                <a:pt x="45720" y="448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B9BCA6-F427-4E0D-9CE1-38CC403F6A52}">
      <dsp:nvSpPr>
        <dsp:cNvPr id="0" name=""/>
        <dsp:cNvSpPr/>
      </dsp:nvSpPr>
      <dsp:spPr>
        <a:xfrm>
          <a:off x="7214880" y="2406795"/>
          <a:ext cx="91440" cy="448218"/>
        </a:xfrm>
        <a:custGeom>
          <a:avLst/>
          <a:gdLst/>
          <a:ahLst/>
          <a:cxnLst/>
          <a:rect l="0" t="0" r="0" b="0"/>
          <a:pathLst>
            <a:path>
              <a:moveTo>
                <a:pt x="45720" y="0"/>
              </a:moveTo>
              <a:lnTo>
                <a:pt x="45720" y="4482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140025-6765-45B4-9E36-9E34C07A8471}">
      <dsp:nvSpPr>
        <dsp:cNvPr id="0" name=""/>
        <dsp:cNvSpPr/>
      </dsp:nvSpPr>
      <dsp:spPr>
        <a:xfrm>
          <a:off x="5376967" y="979944"/>
          <a:ext cx="1883632" cy="448218"/>
        </a:xfrm>
        <a:custGeom>
          <a:avLst/>
          <a:gdLst/>
          <a:ahLst/>
          <a:cxnLst/>
          <a:rect l="0" t="0" r="0" b="0"/>
          <a:pathLst>
            <a:path>
              <a:moveTo>
                <a:pt x="0" y="0"/>
              </a:moveTo>
              <a:lnTo>
                <a:pt x="0" y="305448"/>
              </a:lnTo>
              <a:lnTo>
                <a:pt x="1883632" y="305448"/>
              </a:lnTo>
              <a:lnTo>
                <a:pt x="1883632" y="4482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7907B2-9340-4466-B901-5D73DB886141}">
      <dsp:nvSpPr>
        <dsp:cNvPr id="0" name=""/>
        <dsp:cNvSpPr/>
      </dsp:nvSpPr>
      <dsp:spPr>
        <a:xfrm>
          <a:off x="4606390" y="1311"/>
          <a:ext cx="1541153" cy="978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DE291C-BC24-4B82-8F0B-4830B36125AC}">
      <dsp:nvSpPr>
        <dsp:cNvPr id="0" name=""/>
        <dsp:cNvSpPr/>
      </dsp:nvSpPr>
      <dsp:spPr>
        <a:xfrm>
          <a:off x="4777630" y="163988"/>
          <a:ext cx="1541153" cy="9786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dirty="0"/>
            <a:t>מים על גבי שמרים</a:t>
          </a:r>
          <a:endParaRPr lang="en-IL" sz="1500" kern="1200" dirty="0"/>
        </a:p>
      </dsp:txBody>
      <dsp:txXfrm>
        <a:off x="4806293" y="192651"/>
        <a:ext cx="1483827" cy="921306"/>
      </dsp:txXfrm>
    </dsp:sp>
    <dsp:sp modelId="{D3F021A8-C160-44D6-B57C-9268085B2A9D}">
      <dsp:nvSpPr>
        <dsp:cNvPr id="0" name=""/>
        <dsp:cNvSpPr/>
      </dsp:nvSpPr>
      <dsp:spPr>
        <a:xfrm>
          <a:off x="6490023" y="1428163"/>
          <a:ext cx="1541153" cy="978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FCB235-F350-4722-9BBB-C00A479A66B4}">
      <dsp:nvSpPr>
        <dsp:cNvPr id="0" name=""/>
        <dsp:cNvSpPr/>
      </dsp:nvSpPr>
      <dsp:spPr>
        <a:xfrm>
          <a:off x="6661262" y="1590840"/>
          <a:ext cx="1541153" cy="9786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dirty="0"/>
            <a:t>אין מעשה בורר, אלא הוספת טעם</a:t>
          </a:r>
          <a:endParaRPr lang="en-IL" sz="1500" kern="1200" dirty="0"/>
        </a:p>
      </dsp:txBody>
      <dsp:txXfrm>
        <a:off x="6689925" y="1619503"/>
        <a:ext cx="1483827" cy="921306"/>
      </dsp:txXfrm>
    </dsp:sp>
    <dsp:sp modelId="{C973A3E2-1711-4A51-B14F-DD86A35C0403}">
      <dsp:nvSpPr>
        <dsp:cNvPr id="0" name=""/>
        <dsp:cNvSpPr/>
      </dsp:nvSpPr>
      <dsp:spPr>
        <a:xfrm>
          <a:off x="6490023" y="2855014"/>
          <a:ext cx="1541153" cy="978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14E07-F903-4CFA-9883-D40E6CC8023F}">
      <dsp:nvSpPr>
        <dsp:cNvPr id="0" name=""/>
        <dsp:cNvSpPr/>
      </dsp:nvSpPr>
      <dsp:spPr>
        <a:xfrm>
          <a:off x="6661262" y="3017692"/>
          <a:ext cx="1541153" cy="9786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dirty="0"/>
            <a:t>משנה ברורה</a:t>
          </a:r>
          <a:endParaRPr lang="en-IL" sz="1500" kern="1200" dirty="0"/>
        </a:p>
      </dsp:txBody>
      <dsp:txXfrm>
        <a:off x="6689925" y="3046355"/>
        <a:ext cx="1483827" cy="921306"/>
      </dsp:txXfrm>
    </dsp:sp>
    <dsp:sp modelId="{66333677-7F19-4102-8185-A9EE3F1101A3}">
      <dsp:nvSpPr>
        <dsp:cNvPr id="0" name=""/>
        <dsp:cNvSpPr/>
      </dsp:nvSpPr>
      <dsp:spPr>
        <a:xfrm>
          <a:off x="6490023" y="4281866"/>
          <a:ext cx="1541153" cy="978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987D81-DAF4-4EED-B916-E81AFF7EF4A4}">
      <dsp:nvSpPr>
        <dsp:cNvPr id="0" name=""/>
        <dsp:cNvSpPr/>
      </dsp:nvSpPr>
      <dsp:spPr>
        <a:xfrm>
          <a:off x="6661262" y="4444543"/>
          <a:ext cx="1541153" cy="9786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dirty="0"/>
            <a:t>מסתכלים רק על הוספת המים- פועלת האדם</a:t>
          </a:r>
          <a:endParaRPr lang="en-IL" sz="1500" kern="1200" dirty="0"/>
        </a:p>
      </dsp:txBody>
      <dsp:txXfrm>
        <a:off x="6689925" y="4473206"/>
        <a:ext cx="1483827" cy="921306"/>
      </dsp:txXfrm>
    </dsp:sp>
    <dsp:sp modelId="{CE5A4EBE-BE53-449E-AED4-4EB2AAF3A467}">
      <dsp:nvSpPr>
        <dsp:cNvPr id="0" name=""/>
        <dsp:cNvSpPr/>
      </dsp:nvSpPr>
      <dsp:spPr>
        <a:xfrm>
          <a:off x="4606390" y="1428163"/>
          <a:ext cx="1541153" cy="978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1D18E-7A94-42B0-ADAD-398872074B07}">
      <dsp:nvSpPr>
        <dsp:cNvPr id="0" name=""/>
        <dsp:cNvSpPr/>
      </dsp:nvSpPr>
      <dsp:spPr>
        <a:xfrm>
          <a:off x="4777630" y="1590840"/>
          <a:ext cx="1541153" cy="9786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dirty="0"/>
            <a:t>גרם בורר לפני קיום התערובת</a:t>
          </a:r>
          <a:endParaRPr lang="en-IL" sz="1500" kern="1200" dirty="0"/>
        </a:p>
      </dsp:txBody>
      <dsp:txXfrm>
        <a:off x="4806293" y="1619503"/>
        <a:ext cx="1483827" cy="921306"/>
      </dsp:txXfrm>
    </dsp:sp>
    <dsp:sp modelId="{1ED9B0AA-BD50-478C-8D37-B87A29C0F389}">
      <dsp:nvSpPr>
        <dsp:cNvPr id="0" name=""/>
        <dsp:cNvSpPr/>
      </dsp:nvSpPr>
      <dsp:spPr>
        <a:xfrm>
          <a:off x="4606390" y="2855014"/>
          <a:ext cx="1541153" cy="978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146B10-658A-496C-8773-92A151988B57}">
      <dsp:nvSpPr>
        <dsp:cNvPr id="0" name=""/>
        <dsp:cNvSpPr/>
      </dsp:nvSpPr>
      <dsp:spPr>
        <a:xfrm>
          <a:off x="4777630" y="3017692"/>
          <a:ext cx="1541153" cy="9786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dirty="0" err="1"/>
            <a:t>גרש"ז</a:t>
          </a:r>
          <a:endParaRPr lang="en-IL" sz="1500" kern="1200" dirty="0"/>
        </a:p>
      </dsp:txBody>
      <dsp:txXfrm>
        <a:off x="4806293" y="3046355"/>
        <a:ext cx="1483827" cy="921306"/>
      </dsp:txXfrm>
    </dsp:sp>
    <dsp:sp modelId="{32404593-703C-43D2-9EBB-A5ADE9E1D247}">
      <dsp:nvSpPr>
        <dsp:cNvPr id="0" name=""/>
        <dsp:cNvSpPr/>
      </dsp:nvSpPr>
      <dsp:spPr>
        <a:xfrm>
          <a:off x="4606390" y="4281866"/>
          <a:ext cx="1541153" cy="978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B9B47E-22D0-4314-A601-A12920A4DCDE}">
      <dsp:nvSpPr>
        <dsp:cNvPr id="0" name=""/>
        <dsp:cNvSpPr/>
      </dsp:nvSpPr>
      <dsp:spPr>
        <a:xfrm>
          <a:off x="4777630" y="4444543"/>
          <a:ext cx="1541153" cy="9786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dirty="0"/>
            <a:t>גרם מלאכה לפני קיום המרכיבים של המלאכה מותר</a:t>
          </a:r>
          <a:endParaRPr lang="en-IL" sz="1500" kern="1200" dirty="0"/>
        </a:p>
      </dsp:txBody>
      <dsp:txXfrm>
        <a:off x="4806293" y="4473206"/>
        <a:ext cx="1483827" cy="921306"/>
      </dsp:txXfrm>
    </dsp:sp>
    <dsp:sp modelId="{ADB6C53F-2405-4B95-804B-6AE386A8A160}">
      <dsp:nvSpPr>
        <dsp:cNvPr id="0" name=""/>
        <dsp:cNvSpPr/>
      </dsp:nvSpPr>
      <dsp:spPr>
        <a:xfrm>
          <a:off x="2722758" y="1428163"/>
          <a:ext cx="1541153" cy="978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60E13-9C67-44D0-92EE-C5255FDDE56F}">
      <dsp:nvSpPr>
        <dsp:cNvPr id="0" name=""/>
        <dsp:cNvSpPr/>
      </dsp:nvSpPr>
      <dsp:spPr>
        <a:xfrm>
          <a:off x="2893997" y="1590840"/>
          <a:ext cx="1541153" cy="9786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dirty="0"/>
            <a:t>אין תערובת</a:t>
          </a:r>
          <a:endParaRPr lang="en-IL" sz="1500" kern="1200" dirty="0"/>
        </a:p>
      </dsp:txBody>
      <dsp:txXfrm>
        <a:off x="2922660" y="1619503"/>
        <a:ext cx="1483827" cy="921306"/>
      </dsp:txXfrm>
    </dsp:sp>
    <dsp:sp modelId="{FF054D10-1C0E-41ED-B474-880839FA666D}">
      <dsp:nvSpPr>
        <dsp:cNvPr id="0" name=""/>
        <dsp:cNvSpPr/>
      </dsp:nvSpPr>
      <dsp:spPr>
        <a:xfrm>
          <a:off x="2722758" y="2855014"/>
          <a:ext cx="1541153" cy="978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3EFDA-053E-45C5-B37C-1EC3F928C77E}">
      <dsp:nvSpPr>
        <dsp:cNvPr id="0" name=""/>
        <dsp:cNvSpPr/>
      </dsp:nvSpPr>
      <dsp:spPr>
        <a:xfrm>
          <a:off x="2893997" y="3017692"/>
          <a:ext cx="1541153" cy="9786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dirty="0"/>
            <a:t>שיטת </a:t>
          </a:r>
          <a:br>
            <a:rPr lang="en-US" sz="1500" kern="1200" dirty="0"/>
          </a:br>
          <a:r>
            <a:rPr lang="en-US" sz="1500" kern="1200" dirty="0"/>
            <a:t>HTTPS</a:t>
          </a:r>
          <a:endParaRPr lang="en-IL" sz="1500" kern="1200" dirty="0"/>
        </a:p>
      </dsp:txBody>
      <dsp:txXfrm>
        <a:off x="2922660" y="3046355"/>
        <a:ext cx="1483827" cy="921306"/>
      </dsp:txXfrm>
    </dsp:sp>
    <dsp:sp modelId="{4A8D4776-2387-4782-A292-74B9995D1257}">
      <dsp:nvSpPr>
        <dsp:cNvPr id="0" name=""/>
        <dsp:cNvSpPr/>
      </dsp:nvSpPr>
      <dsp:spPr>
        <a:xfrm>
          <a:off x="2722758" y="4281866"/>
          <a:ext cx="1541153" cy="978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E83439-9E43-4C55-A92F-1F3E970561A5}">
      <dsp:nvSpPr>
        <dsp:cNvPr id="0" name=""/>
        <dsp:cNvSpPr/>
      </dsp:nvSpPr>
      <dsp:spPr>
        <a:xfrm>
          <a:off x="2893997" y="4444543"/>
          <a:ext cx="1541153" cy="9786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e-IL" sz="1500" kern="1200" dirty="0"/>
            <a:t>כיון שהתערות מתבררת מעצמה לעולם לא חל עליו שם תערובת</a:t>
          </a:r>
          <a:endParaRPr lang="en-IL" sz="1500" kern="1200" dirty="0"/>
        </a:p>
      </dsp:txBody>
      <dsp:txXfrm>
        <a:off x="2922660" y="4473206"/>
        <a:ext cx="1483827" cy="9213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820F-AD7E-4705-BE0C-A620E3CFA5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AA6FD741-DE65-43B8-8655-66AC0F9166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AAAA239A-41EF-4C9F-B41D-8C5AED3F6D0E}"/>
              </a:ext>
            </a:extLst>
          </p:cNvPr>
          <p:cNvSpPr>
            <a:spLocks noGrp="1"/>
          </p:cNvSpPr>
          <p:nvPr>
            <p:ph type="dt" sz="half" idx="10"/>
          </p:nvPr>
        </p:nvSpPr>
        <p:spPr/>
        <p:txBody>
          <a:bodyPr/>
          <a:lstStyle/>
          <a:p>
            <a:fld id="{98B51C33-0EA8-467C-981C-76C3A5F12CB6}" type="datetimeFigureOut">
              <a:rPr lang="en-IL" smtClean="0"/>
              <a:t>10/06/2020</a:t>
            </a:fld>
            <a:endParaRPr lang="en-IL"/>
          </a:p>
        </p:txBody>
      </p:sp>
      <p:sp>
        <p:nvSpPr>
          <p:cNvPr id="5" name="Footer Placeholder 4">
            <a:extLst>
              <a:ext uri="{FF2B5EF4-FFF2-40B4-BE49-F238E27FC236}">
                <a16:creationId xmlns:a16="http://schemas.microsoft.com/office/drawing/2014/main" id="{5F40582B-6DD6-4BE4-B4B9-96DA8575363A}"/>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647E32EB-01C6-46BD-8E52-0694F5F69280}"/>
              </a:ext>
            </a:extLst>
          </p:cNvPr>
          <p:cNvSpPr>
            <a:spLocks noGrp="1"/>
          </p:cNvSpPr>
          <p:nvPr>
            <p:ph type="sldNum" sz="quarter" idx="12"/>
          </p:nvPr>
        </p:nvSpPr>
        <p:spPr/>
        <p:txBody>
          <a:bodyPr/>
          <a:lstStyle/>
          <a:p>
            <a:fld id="{A7CFC7A0-0FBB-4D9A-AE4B-6532C8689F9D}" type="slidenum">
              <a:rPr lang="en-IL" smtClean="0"/>
              <a:t>‹#›</a:t>
            </a:fld>
            <a:endParaRPr lang="en-IL"/>
          </a:p>
        </p:txBody>
      </p:sp>
    </p:spTree>
    <p:extLst>
      <p:ext uri="{BB962C8B-B14F-4D97-AF65-F5344CB8AC3E}">
        <p14:creationId xmlns:p14="http://schemas.microsoft.com/office/powerpoint/2010/main" val="4111690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79274-F746-4C29-892C-8129D911BC83}"/>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91DC211C-BFBA-4E92-B2FD-3E503E611B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3998E9B1-DD0E-4D94-BBAF-3E64B66A3C6F}"/>
              </a:ext>
            </a:extLst>
          </p:cNvPr>
          <p:cNvSpPr>
            <a:spLocks noGrp="1"/>
          </p:cNvSpPr>
          <p:nvPr>
            <p:ph type="dt" sz="half" idx="10"/>
          </p:nvPr>
        </p:nvSpPr>
        <p:spPr/>
        <p:txBody>
          <a:bodyPr/>
          <a:lstStyle/>
          <a:p>
            <a:fld id="{98B51C33-0EA8-467C-981C-76C3A5F12CB6}" type="datetimeFigureOut">
              <a:rPr lang="en-IL" smtClean="0"/>
              <a:t>10/06/2020</a:t>
            </a:fld>
            <a:endParaRPr lang="en-IL"/>
          </a:p>
        </p:txBody>
      </p:sp>
      <p:sp>
        <p:nvSpPr>
          <p:cNvPr id="5" name="Footer Placeholder 4">
            <a:extLst>
              <a:ext uri="{FF2B5EF4-FFF2-40B4-BE49-F238E27FC236}">
                <a16:creationId xmlns:a16="http://schemas.microsoft.com/office/drawing/2014/main" id="{394AD52B-52AD-4647-A74F-24E0853EA466}"/>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608D5757-CBAC-4467-8A45-977749F778CA}"/>
              </a:ext>
            </a:extLst>
          </p:cNvPr>
          <p:cNvSpPr>
            <a:spLocks noGrp="1"/>
          </p:cNvSpPr>
          <p:nvPr>
            <p:ph type="sldNum" sz="quarter" idx="12"/>
          </p:nvPr>
        </p:nvSpPr>
        <p:spPr/>
        <p:txBody>
          <a:bodyPr/>
          <a:lstStyle/>
          <a:p>
            <a:fld id="{A7CFC7A0-0FBB-4D9A-AE4B-6532C8689F9D}" type="slidenum">
              <a:rPr lang="en-IL" smtClean="0"/>
              <a:t>‹#›</a:t>
            </a:fld>
            <a:endParaRPr lang="en-IL"/>
          </a:p>
        </p:txBody>
      </p:sp>
    </p:spTree>
    <p:extLst>
      <p:ext uri="{BB962C8B-B14F-4D97-AF65-F5344CB8AC3E}">
        <p14:creationId xmlns:p14="http://schemas.microsoft.com/office/powerpoint/2010/main" val="249671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050FE3-8AA1-4658-A4DB-66257DF2D8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18203BCA-6C68-4548-BE13-505D76CA31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9CBBE04-5298-48E2-BD69-2DA8147B5213}"/>
              </a:ext>
            </a:extLst>
          </p:cNvPr>
          <p:cNvSpPr>
            <a:spLocks noGrp="1"/>
          </p:cNvSpPr>
          <p:nvPr>
            <p:ph type="dt" sz="half" idx="10"/>
          </p:nvPr>
        </p:nvSpPr>
        <p:spPr/>
        <p:txBody>
          <a:bodyPr/>
          <a:lstStyle/>
          <a:p>
            <a:fld id="{98B51C33-0EA8-467C-981C-76C3A5F12CB6}" type="datetimeFigureOut">
              <a:rPr lang="en-IL" smtClean="0"/>
              <a:t>10/06/2020</a:t>
            </a:fld>
            <a:endParaRPr lang="en-IL"/>
          </a:p>
        </p:txBody>
      </p:sp>
      <p:sp>
        <p:nvSpPr>
          <p:cNvPr id="5" name="Footer Placeholder 4">
            <a:extLst>
              <a:ext uri="{FF2B5EF4-FFF2-40B4-BE49-F238E27FC236}">
                <a16:creationId xmlns:a16="http://schemas.microsoft.com/office/drawing/2014/main" id="{355F0A8E-B59C-4D4F-A579-B36603A3A8EA}"/>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75D1B85-F07E-461F-A2CD-04B2B1BB0803}"/>
              </a:ext>
            </a:extLst>
          </p:cNvPr>
          <p:cNvSpPr>
            <a:spLocks noGrp="1"/>
          </p:cNvSpPr>
          <p:nvPr>
            <p:ph type="sldNum" sz="quarter" idx="12"/>
          </p:nvPr>
        </p:nvSpPr>
        <p:spPr/>
        <p:txBody>
          <a:bodyPr/>
          <a:lstStyle/>
          <a:p>
            <a:fld id="{A7CFC7A0-0FBB-4D9A-AE4B-6532C8689F9D}" type="slidenum">
              <a:rPr lang="en-IL" smtClean="0"/>
              <a:t>‹#›</a:t>
            </a:fld>
            <a:endParaRPr lang="en-IL"/>
          </a:p>
        </p:txBody>
      </p:sp>
    </p:spTree>
    <p:extLst>
      <p:ext uri="{BB962C8B-B14F-4D97-AF65-F5344CB8AC3E}">
        <p14:creationId xmlns:p14="http://schemas.microsoft.com/office/powerpoint/2010/main" val="184351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7F17B-7656-4C0A-BF2D-EF6C67252CC3}"/>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AA497943-70A8-4E67-AAAF-4F82D2FE0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2D6CF9F7-381C-4DE9-9840-EB4FD05B3A1E}"/>
              </a:ext>
            </a:extLst>
          </p:cNvPr>
          <p:cNvSpPr>
            <a:spLocks noGrp="1"/>
          </p:cNvSpPr>
          <p:nvPr>
            <p:ph type="dt" sz="half" idx="10"/>
          </p:nvPr>
        </p:nvSpPr>
        <p:spPr/>
        <p:txBody>
          <a:bodyPr/>
          <a:lstStyle/>
          <a:p>
            <a:fld id="{98B51C33-0EA8-467C-981C-76C3A5F12CB6}" type="datetimeFigureOut">
              <a:rPr lang="en-IL" smtClean="0"/>
              <a:t>10/06/2020</a:t>
            </a:fld>
            <a:endParaRPr lang="en-IL"/>
          </a:p>
        </p:txBody>
      </p:sp>
      <p:sp>
        <p:nvSpPr>
          <p:cNvPr id="5" name="Footer Placeholder 4">
            <a:extLst>
              <a:ext uri="{FF2B5EF4-FFF2-40B4-BE49-F238E27FC236}">
                <a16:creationId xmlns:a16="http://schemas.microsoft.com/office/drawing/2014/main" id="{3D44F310-6D69-4EEB-B3EF-B35CBE7E7844}"/>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B2BB41B8-0FCF-42AC-9FA8-48CE9242EDCE}"/>
              </a:ext>
            </a:extLst>
          </p:cNvPr>
          <p:cNvSpPr>
            <a:spLocks noGrp="1"/>
          </p:cNvSpPr>
          <p:nvPr>
            <p:ph type="sldNum" sz="quarter" idx="12"/>
          </p:nvPr>
        </p:nvSpPr>
        <p:spPr/>
        <p:txBody>
          <a:bodyPr/>
          <a:lstStyle/>
          <a:p>
            <a:fld id="{A7CFC7A0-0FBB-4D9A-AE4B-6532C8689F9D}" type="slidenum">
              <a:rPr lang="en-IL" smtClean="0"/>
              <a:t>‹#›</a:t>
            </a:fld>
            <a:endParaRPr lang="en-IL"/>
          </a:p>
        </p:txBody>
      </p:sp>
    </p:spTree>
    <p:extLst>
      <p:ext uri="{BB962C8B-B14F-4D97-AF65-F5344CB8AC3E}">
        <p14:creationId xmlns:p14="http://schemas.microsoft.com/office/powerpoint/2010/main" val="75949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C1B28-447B-4B7E-B228-5D1C288AA9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B6EAC7C3-94E6-4437-B9A2-BA4A1A6817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BCD079-4B07-45DD-A60E-E778C256B7FB}"/>
              </a:ext>
            </a:extLst>
          </p:cNvPr>
          <p:cNvSpPr>
            <a:spLocks noGrp="1"/>
          </p:cNvSpPr>
          <p:nvPr>
            <p:ph type="dt" sz="half" idx="10"/>
          </p:nvPr>
        </p:nvSpPr>
        <p:spPr/>
        <p:txBody>
          <a:bodyPr/>
          <a:lstStyle/>
          <a:p>
            <a:fld id="{98B51C33-0EA8-467C-981C-76C3A5F12CB6}" type="datetimeFigureOut">
              <a:rPr lang="en-IL" smtClean="0"/>
              <a:t>10/06/2020</a:t>
            </a:fld>
            <a:endParaRPr lang="en-IL"/>
          </a:p>
        </p:txBody>
      </p:sp>
      <p:sp>
        <p:nvSpPr>
          <p:cNvPr id="5" name="Footer Placeholder 4">
            <a:extLst>
              <a:ext uri="{FF2B5EF4-FFF2-40B4-BE49-F238E27FC236}">
                <a16:creationId xmlns:a16="http://schemas.microsoft.com/office/drawing/2014/main" id="{B07ED254-119C-4CDD-B94C-1369D049F92A}"/>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D527A174-A056-4011-A732-493F6B294EBC}"/>
              </a:ext>
            </a:extLst>
          </p:cNvPr>
          <p:cNvSpPr>
            <a:spLocks noGrp="1"/>
          </p:cNvSpPr>
          <p:nvPr>
            <p:ph type="sldNum" sz="quarter" idx="12"/>
          </p:nvPr>
        </p:nvSpPr>
        <p:spPr/>
        <p:txBody>
          <a:bodyPr/>
          <a:lstStyle/>
          <a:p>
            <a:fld id="{A7CFC7A0-0FBB-4D9A-AE4B-6532C8689F9D}" type="slidenum">
              <a:rPr lang="en-IL" smtClean="0"/>
              <a:t>‹#›</a:t>
            </a:fld>
            <a:endParaRPr lang="en-IL"/>
          </a:p>
        </p:txBody>
      </p:sp>
    </p:spTree>
    <p:extLst>
      <p:ext uri="{BB962C8B-B14F-4D97-AF65-F5344CB8AC3E}">
        <p14:creationId xmlns:p14="http://schemas.microsoft.com/office/powerpoint/2010/main" val="167830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B955-D003-42D5-88A6-7CCC8DC79289}"/>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8CD72A7F-A2C0-400E-A4C0-53C9217E41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127C56E2-76CC-4EC0-87D8-480612CEE8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F34BF84E-1B61-4C4B-80B1-46DF09F8A68F}"/>
              </a:ext>
            </a:extLst>
          </p:cNvPr>
          <p:cNvSpPr>
            <a:spLocks noGrp="1"/>
          </p:cNvSpPr>
          <p:nvPr>
            <p:ph type="dt" sz="half" idx="10"/>
          </p:nvPr>
        </p:nvSpPr>
        <p:spPr/>
        <p:txBody>
          <a:bodyPr/>
          <a:lstStyle/>
          <a:p>
            <a:fld id="{98B51C33-0EA8-467C-981C-76C3A5F12CB6}" type="datetimeFigureOut">
              <a:rPr lang="en-IL" smtClean="0"/>
              <a:t>10/06/2020</a:t>
            </a:fld>
            <a:endParaRPr lang="en-IL"/>
          </a:p>
        </p:txBody>
      </p:sp>
      <p:sp>
        <p:nvSpPr>
          <p:cNvPr id="6" name="Footer Placeholder 5">
            <a:extLst>
              <a:ext uri="{FF2B5EF4-FFF2-40B4-BE49-F238E27FC236}">
                <a16:creationId xmlns:a16="http://schemas.microsoft.com/office/drawing/2014/main" id="{7B163265-5098-498C-BA5C-35A581279797}"/>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DDA900C2-3D7E-4E96-8206-A073D523EAF7}"/>
              </a:ext>
            </a:extLst>
          </p:cNvPr>
          <p:cNvSpPr>
            <a:spLocks noGrp="1"/>
          </p:cNvSpPr>
          <p:nvPr>
            <p:ph type="sldNum" sz="quarter" idx="12"/>
          </p:nvPr>
        </p:nvSpPr>
        <p:spPr/>
        <p:txBody>
          <a:bodyPr/>
          <a:lstStyle/>
          <a:p>
            <a:fld id="{A7CFC7A0-0FBB-4D9A-AE4B-6532C8689F9D}" type="slidenum">
              <a:rPr lang="en-IL" smtClean="0"/>
              <a:t>‹#›</a:t>
            </a:fld>
            <a:endParaRPr lang="en-IL"/>
          </a:p>
        </p:txBody>
      </p:sp>
    </p:spTree>
    <p:extLst>
      <p:ext uri="{BB962C8B-B14F-4D97-AF65-F5344CB8AC3E}">
        <p14:creationId xmlns:p14="http://schemas.microsoft.com/office/powerpoint/2010/main" val="332704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F027-17B0-4068-9173-CDD984648163}"/>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39F8ABCD-0C05-4C9E-BB36-D176443B1D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846B36-46B9-4705-AE3D-567B25D55B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9C35E882-29EC-440B-99E7-09291116FE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16321A-CD65-40FA-999D-FE21B3E8E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186528B7-9A40-421A-8F60-D47E123441B1}"/>
              </a:ext>
            </a:extLst>
          </p:cNvPr>
          <p:cNvSpPr>
            <a:spLocks noGrp="1"/>
          </p:cNvSpPr>
          <p:nvPr>
            <p:ph type="dt" sz="half" idx="10"/>
          </p:nvPr>
        </p:nvSpPr>
        <p:spPr/>
        <p:txBody>
          <a:bodyPr/>
          <a:lstStyle/>
          <a:p>
            <a:fld id="{98B51C33-0EA8-467C-981C-76C3A5F12CB6}" type="datetimeFigureOut">
              <a:rPr lang="en-IL" smtClean="0"/>
              <a:t>10/06/2020</a:t>
            </a:fld>
            <a:endParaRPr lang="en-IL"/>
          </a:p>
        </p:txBody>
      </p:sp>
      <p:sp>
        <p:nvSpPr>
          <p:cNvPr id="8" name="Footer Placeholder 7">
            <a:extLst>
              <a:ext uri="{FF2B5EF4-FFF2-40B4-BE49-F238E27FC236}">
                <a16:creationId xmlns:a16="http://schemas.microsoft.com/office/drawing/2014/main" id="{DD1EFCFF-5822-4063-A31C-F02C0CAFB49C}"/>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044A61AB-2686-4910-BA0F-D94BB64FF64C}"/>
              </a:ext>
            </a:extLst>
          </p:cNvPr>
          <p:cNvSpPr>
            <a:spLocks noGrp="1"/>
          </p:cNvSpPr>
          <p:nvPr>
            <p:ph type="sldNum" sz="quarter" idx="12"/>
          </p:nvPr>
        </p:nvSpPr>
        <p:spPr/>
        <p:txBody>
          <a:bodyPr/>
          <a:lstStyle/>
          <a:p>
            <a:fld id="{A7CFC7A0-0FBB-4D9A-AE4B-6532C8689F9D}" type="slidenum">
              <a:rPr lang="en-IL" smtClean="0"/>
              <a:t>‹#›</a:t>
            </a:fld>
            <a:endParaRPr lang="en-IL"/>
          </a:p>
        </p:txBody>
      </p:sp>
    </p:spTree>
    <p:extLst>
      <p:ext uri="{BB962C8B-B14F-4D97-AF65-F5344CB8AC3E}">
        <p14:creationId xmlns:p14="http://schemas.microsoft.com/office/powerpoint/2010/main" val="200905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5B065-C274-400D-A07F-FAF5F441EC0C}"/>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A405DF6C-1B43-4F0F-A6FE-B7E18429C150}"/>
              </a:ext>
            </a:extLst>
          </p:cNvPr>
          <p:cNvSpPr>
            <a:spLocks noGrp="1"/>
          </p:cNvSpPr>
          <p:nvPr>
            <p:ph type="dt" sz="half" idx="10"/>
          </p:nvPr>
        </p:nvSpPr>
        <p:spPr/>
        <p:txBody>
          <a:bodyPr/>
          <a:lstStyle/>
          <a:p>
            <a:fld id="{98B51C33-0EA8-467C-981C-76C3A5F12CB6}" type="datetimeFigureOut">
              <a:rPr lang="en-IL" smtClean="0"/>
              <a:t>10/06/2020</a:t>
            </a:fld>
            <a:endParaRPr lang="en-IL"/>
          </a:p>
        </p:txBody>
      </p:sp>
      <p:sp>
        <p:nvSpPr>
          <p:cNvPr id="4" name="Footer Placeholder 3">
            <a:extLst>
              <a:ext uri="{FF2B5EF4-FFF2-40B4-BE49-F238E27FC236}">
                <a16:creationId xmlns:a16="http://schemas.microsoft.com/office/drawing/2014/main" id="{E8B0680A-789D-49E4-8E36-9DF998584A14}"/>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CD54BCC4-2845-4EB1-B838-57607CFE7E35}"/>
              </a:ext>
            </a:extLst>
          </p:cNvPr>
          <p:cNvSpPr>
            <a:spLocks noGrp="1"/>
          </p:cNvSpPr>
          <p:nvPr>
            <p:ph type="sldNum" sz="quarter" idx="12"/>
          </p:nvPr>
        </p:nvSpPr>
        <p:spPr/>
        <p:txBody>
          <a:bodyPr/>
          <a:lstStyle/>
          <a:p>
            <a:fld id="{A7CFC7A0-0FBB-4D9A-AE4B-6532C8689F9D}" type="slidenum">
              <a:rPr lang="en-IL" smtClean="0"/>
              <a:t>‹#›</a:t>
            </a:fld>
            <a:endParaRPr lang="en-IL"/>
          </a:p>
        </p:txBody>
      </p:sp>
    </p:spTree>
    <p:extLst>
      <p:ext uri="{BB962C8B-B14F-4D97-AF65-F5344CB8AC3E}">
        <p14:creationId xmlns:p14="http://schemas.microsoft.com/office/powerpoint/2010/main" val="314321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94668-5370-425D-9EF9-0B50E44B3940}"/>
              </a:ext>
            </a:extLst>
          </p:cNvPr>
          <p:cNvSpPr>
            <a:spLocks noGrp="1"/>
          </p:cNvSpPr>
          <p:nvPr>
            <p:ph type="dt" sz="half" idx="10"/>
          </p:nvPr>
        </p:nvSpPr>
        <p:spPr/>
        <p:txBody>
          <a:bodyPr/>
          <a:lstStyle/>
          <a:p>
            <a:fld id="{98B51C33-0EA8-467C-981C-76C3A5F12CB6}" type="datetimeFigureOut">
              <a:rPr lang="en-IL" smtClean="0"/>
              <a:t>10/06/2020</a:t>
            </a:fld>
            <a:endParaRPr lang="en-IL"/>
          </a:p>
        </p:txBody>
      </p:sp>
      <p:sp>
        <p:nvSpPr>
          <p:cNvPr id="3" name="Footer Placeholder 2">
            <a:extLst>
              <a:ext uri="{FF2B5EF4-FFF2-40B4-BE49-F238E27FC236}">
                <a16:creationId xmlns:a16="http://schemas.microsoft.com/office/drawing/2014/main" id="{B317EF0D-EFE3-4728-A065-25503B873179}"/>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8172A658-5EFD-47C8-9E6D-294A052A67E8}"/>
              </a:ext>
            </a:extLst>
          </p:cNvPr>
          <p:cNvSpPr>
            <a:spLocks noGrp="1"/>
          </p:cNvSpPr>
          <p:nvPr>
            <p:ph type="sldNum" sz="quarter" idx="12"/>
          </p:nvPr>
        </p:nvSpPr>
        <p:spPr/>
        <p:txBody>
          <a:bodyPr/>
          <a:lstStyle/>
          <a:p>
            <a:fld id="{A7CFC7A0-0FBB-4D9A-AE4B-6532C8689F9D}" type="slidenum">
              <a:rPr lang="en-IL" smtClean="0"/>
              <a:t>‹#›</a:t>
            </a:fld>
            <a:endParaRPr lang="en-IL"/>
          </a:p>
        </p:txBody>
      </p:sp>
    </p:spTree>
    <p:extLst>
      <p:ext uri="{BB962C8B-B14F-4D97-AF65-F5344CB8AC3E}">
        <p14:creationId xmlns:p14="http://schemas.microsoft.com/office/powerpoint/2010/main" val="428479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2DCCE-39DA-4239-AC2C-E82A358EB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21685114-310D-4EBE-B254-F4FB05899A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33ABE39D-2261-4A18-B48E-784DAB777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D0EDBB-0032-4644-96BD-F86C5ADEBCFE}"/>
              </a:ext>
            </a:extLst>
          </p:cNvPr>
          <p:cNvSpPr>
            <a:spLocks noGrp="1"/>
          </p:cNvSpPr>
          <p:nvPr>
            <p:ph type="dt" sz="half" idx="10"/>
          </p:nvPr>
        </p:nvSpPr>
        <p:spPr/>
        <p:txBody>
          <a:bodyPr/>
          <a:lstStyle/>
          <a:p>
            <a:fld id="{98B51C33-0EA8-467C-981C-76C3A5F12CB6}" type="datetimeFigureOut">
              <a:rPr lang="en-IL" smtClean="0"/>
              <a:t>10/06/2020</a:t>
            </a:fld>
            <a:endParaRPr lang="en-IL"/>
          </a:p>
        </p:txBody>
      </p:sp>
      <p:sp>
        <p:nvSpPr>
          <p:cNvPr id="6" name="Footer Placeholder 5">
            <a:extLst>
              <a:ext uri="{FF2B5EF4-FFF2-40B4-BE49-F238E27FC236}">
                <a16:creationId xmlns:a16="http://schemas.microsoft.com/office/drawing/2014/main" id="{84EDE464-8F4F-4028-9864-043718438A66}"/>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3B4CF451-2A72-4EE8-99AF-CEF718E7E3DE}"/>
              </a:ext>
            </a:extLst>
          </p:cNvPr>
          <p:cNvSpPr>
            <a:spLocks noGrp="1"/>
          </p:cNvSpPr>
          <p:nvPr>
            <p:ph type="sldNum" sz="quarter" idx="12"/>
          </p:nvPr>
        </p:nvSpPr>
        <p:spPr/>
        <p:txBody>
          <a:bodyPr/>
          <a:lstStyle/>
          <a:p>
            <a:fld id="{A7CFC7A0-0FBB-4D9A-AE4B-6532C8689F9D}" type="slidenum">
              <a:rPr lang="en-IL" smtClean="0"/>
              <a:t>‹#›</a:t>
            </a:fld>
            <a:endParaRPr lang="en-IL"/>
          </a:p>
        </p:txBody>
      </p:sp>
    </p:spTree>
    <p:extLst>
      <p:ext uri="{BB962C8B-B14F-4D97-AF65-F5344CB8AC3E}">
        <p14:creationId xmlns:p14="http://schemas.microsoft.com/office/powerpoint/2010/main" val="361073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15AF-78FD-4BBC-8033-2B29B49E91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660F335B-1AF9-4D2C-98AF-725F9018A8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3F1C17C9-98FF-4537-8F57-25ECC2BB9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F09A3D-B655-40E6-9FD5-70EF5E518335}"/>
              </a:ext>
            </a:extLst>
          </p:cNvPr>
          <p:cNvSpPr>
            <a:spLocks noGrp="1"/>
          </p:cNvSpPr>
          <p:nvPr>
            <p:ph type="dt" sz="half" idx="10"/>
          </p:nvPr>
        </p:nvSpPr>
        <p:spPr/>
        <p:txBody>
          <a:bodyPr/>
          <a:lstStyle/>
          <a:p>
            <a:fld id="{98B51C33-0EA8-467C-981C-76C3A5F12CB6}" type="datetimeFigureOut">
              <a:rPr lang="en-IL" smtClean="0"/>
              <a:t>10/06/2020</a:t>
            </a:fld>
            <a:endParaRPr lang="en-IL"/>
          </a:p>
        </p:txBody>
      </p:sp>
      <p:sp>
        <p:nvSpPr>
          <p:cNvPr id="6" name="Footer Placeholder 5">
            <a:extLst>
              <a:ext uri="{FF2B5EF4-FFF2-40B4-BE49-F238E27FC236}">
                <a16:creationId xmlns:a16="http://schemas.microsoft.com/office/drawing/2014/main" id="{94DAEE1F-F1BE-4A54-B711-CD6EF5FEEAA4}"/>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35D51373-8088-465B-8F40-925C6CD334A1}"/>
              </a:ext>
            </a:extLst>
          </p:cNvPr>
          <p:cNvSpPr>
            <a:spLocks noGrp="1"/>
          </p:cNvSpPr>
          <p:nvPr>
            <p:ph type="sldNum" sz="quarter" idx="12"/>
          </p:nvPr>
        </p:nvSpPr>
        <p:spPr/>
        <p:txBody>
          <a:bodyPr/>
          <a:lstStyle/>
          <a:p>
            <a:fld id="{A7CFC7A0-0FBB-4D9A-AE4B-6532C8689F9D}" type="slidenum">
              <a:rPr lang="en-IL" smtClean="0"/>
              <a:t>‹#›</a:t>
            </a:fld>
            <a:endParaRPr lang="en-IL"/>
          </a:p>
        </p:txBody>
      </p:sp>
    </p:spTree>
    <p:extLst>
      <p:ext uri="{BB962C8B-B14F-4D97-AF65-F5344CB8AC3E}">
        <p14:creationId xmlns:p14="http://schemas.microsoft.com/office/powerpoint/2010/main" val="290481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6481BA-E617-4AB5-8E94-51B78BBA68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69C69DC6-B469-480F-A20E-EDF470A0F0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3D694230-0948-4E8A-90AB-9C30EE0CA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51C33-0EA8-467C-981C-76C3A5F12CB6}" type="datetimeFigureOut">
              <a:rPr lang="en-IL" smtClean="0"/>
              <a:t>10/06/2020</a:t>
            </a:fld>
            <a:endParaRPr lang="en-IL"/>
          </a:p>
        </p:txBody>
      </p:sp>
      <p:sp>
        <p:nvSpPr>
          <p:cNvPr id="5" name="Footer Placeholder 4">
            <a:extLst>
              <a:ext uri="{FF2B5EF4-FFF2-40B4-BE49-F238E27FC236}">
                <a16:creationId xmlns:a16="http://schemas.microsoft.com/office/drawing/2014/main" id="{BC6F0B7D-99A1-4FB9-980B-FD915596A5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A8E761CB-3E77-4F49-839E-37F5EE5CFA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FC7A0-0FBB-4D9A-AE4B-6532C8689F9D}" type="slidenum">
              <a:rPr lang="en-IL" smtClean="0"/>
              <a:t>‹#›</a:t>
            </a:fld>
            <a:endParaRPr lang="en-IL"/>
          </a:p>
        </p:txBody>
      </p:sp>
    </p:spTree>
    <p:extLst>
      <p:ext uri="{BB962C8B-B14F-4D97-AF65-F5344CB8AC3E}">
        <p14:creationId xmlns:p14="http://schemas.microsoft.com/office/powerpoint/2010/main" val="2671820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6B55-6A49-4DD4-90D2-D5DFF3839DF6}"/>
              </a:ext>
            </a:extLst>
          </p:cNvPr>
          <p:cNvSpPr>
            <a:spLocks noGrp="1"/>
          </p:cNvSpPr>
          <p:nvPr>
            <p:ph type="ctrTitle"/>
          </p:nvPr>
        </p:nvSpPr>
        <p:spPr/>
        <p:txBody>
          <a:bodyPr/>
          <a:lstStyle/>
          <a:p>
            <a:r>
              <a:rPr lang="he-IL" dirty="0"/>
              <a:t>היתרים לברירה</a:t>
            </a:r>
            <a:endParaRPr lang="en-IL" dirty="0"/>
          </a:p>
        </p:txBody>
      </p:sp>
      <p:sp>
        <p:nvSpPr>
          <p:cNvPr id="3" name="Subtitle 2">
            <a:extLst>
              <a:ext uri="{FF2B5EF4-FFF2-40B4-BE49-F238E27FC236}">
                <a16:creationId xmlns:a16="http://schemas.microsoft.com/office/drawing/2014/main" id="{0F320FFD-46B3-4DED-BD48-49DCA83231A9}"/>
              </a:ext>
            </a:extLst>
          </p:cNvPr>
          <p:cNvSpPr>
            <a:spLocks noGrp="1"/>
          </p:cNvSpPr>
          <p:nvPr>
            <p:ph type="subTitle" idx="1"/>
          </p:nvPr>
        </p:nvSpPr>
        <p:spPr/>
        <p:txBody>
          <a:bodyPr/>
          <a:lstStyle/>
          <a:p>
            <a:endParaRPr lang="en-IL"/>
          </a:p>
        </p:txBody>
      </p:sp>
    </p:spTree>
    <p:extLst>
      <p:ext uri="{BB962C8B-B14F-4D97-AF65-F5344CB8AC3E}">
        <p14:creationId xmlns:p14="http://schemas.microsoft.com/office/powerpoint/2010/main" val="81578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4CAF-CDB2-4C95-A224-965875BEDD47}"/>
              </a:ext>
            </a:extLst>
          </p:cNvPr>
          <p:cNvSpPr>
            <a:spLocks noGrp="1"/>
          </p:cNvSpPr>
          <p:nvPr>
            <p:ph type="title"/>
          </p:nvPr>
        </p:nvSpPr>
        <p:spPr/>
        <p:txBody>
          <a:bodyPr/>
          <a:lstStyle/>
          <a:p>
            <a:pPr algn="r" rtl="1"/>
            <a:r>
              <a:rPr lang="he-IL" dirty="0"/>
              <a:t>נ"מ – בפסולת מרובה</a:t>
            </a:r>
            <a:endParaRPr lang="en-IL" dirty="0"/>
          </a:p>
        </p:txBody>
      </p:sp>
      <p:sp>
        <p:nvSpPr>
          <p:cNvPr id="3" name="Content Placeholder 2">
            <a:extLst>
              <a:ext uri="{FF2B5EF4-FFF2-40B4-BE49-F238E27FC236}">
                <a16:creationId xmlns:a16="http://schemas.microsoft.com/office/drawing/2014/main" id="{C7039A48-3B3E-40BB-93E4-CD45AFFDBFEC}"/>
              </a:ext>
            </a:extLst>
          </p:cNvPr>
          <p:cNvSpPr>
            <a:spLocks noGrp="1"/>
          </p:cNvSpPr>
          <p:nvPr>
            <p:ph idx="1"/>
          </p:nvPr>
        </p:nvSpPr>
        <p:spPr/>
        <p:txBody>
          <a:bodyPr>
            <a:normAutofit/>
          </a:bodyPr>
          <a:lstStyle/>
          <a:p>
            <a:pPr marL="0" indent="0" algn="r" rtl="1">
              <a:buNone/>
            </a:pPr>
            <a:r>
              <a:rPr lang="he-IL" dirty="0"/>
              <a:t>חידושי הרמב"ן מסכת שבת דף עד עמוד א </a:t>
            </a:r>
            <a:endParaRPr lang="he-IL" b="0" dirty="0">
              <a:effectLst/>
            </a:endParaRPr>
          </a:p>
          <a:p>
            <a:pPr marL="0" indent="0" algn="r" rtl="1">
              <a:buNone/>
            </a:pPr>
            <a:r>
              <a:rPr lang="he-IL" dirty="0" err="1"/>
              <a:t>בתוס</a:t>
            </a:r>
            <a:r>
              <a:rPr lang="he-IL" dirty="0"/>
              <a:t>' מתרצים </a:t>
            </a:r>
            <a:r>
              <a:rPr lang="he-IL" dirty="0" err="1"/>
              <a:t>בשאוכל</a:t>
            </a:r>
            <a:r>
              <a:rPr lang="he-IL" dirty="0"/>
              <a:t> מרובה על הפסולת דרך בורר לברור [פסולת] ולהניח [אוכל] וכשהפסולת מרובה על האוכל דרך לברור [האוכל] ולהניח [הפסולת], ולא מסתברא </a:t>
            </a:r>
            <a:r>
              <a:rPr lang="he-IL" dirty="0" err="1"/>
              <a:t>דגבי</a:t>
            </a:r>
            <a:r>
              <a:rPr lang="he-IL" dirty="0"/>
              <a:t> שבת לעולם אסור לברור פסולת ולהניח אוכל, ואף על גב </a:t>
            </a:r>
            <a:r>
              <a:rPr lang="he-IL" b="1" dirty="0" err="1"/>
              <a:t>דתרוייהו</a:t>
            </a:r>
            <a:r>
              <a:rPr lang="he-IL" b="1" dirty="0"/>
              <a:t> דרך בורר </a:t>
            </a:r>
            <a:r>
              <a:rPr lang="he-IL" b="1" dirty="0" err="1"/>
              <a:t>נינהו</a:t>
            </a:r>
            <a:r>
              <a:rPr lang="he-IL" b="1" dirty="0"/>
              <a:t> </a:t>
            </a:r>
            <a:r>
              <a:rPr lang="he-IL" dirty="0"/>
              <a:t>בשבת </a:t>
            </a:r>
            <a:r>
              <a:rPr lang="he-IL" dirty="0" err="1"/>
              <a:t>בהתירא</a:t>
            </a:r>
            <a:r>
              <a:rPr lang="he-IL" dirty="0"/>
              <a:t> </a:t>
            </a:r>
            <a:r>
              <a:rPr lang="he-IL" dirty="0" err="1"/>
              <a:t>טרחינן</a:t>
            </a:r>
            <a:r>
              <a:rPr lang="he-IL" dirty="0"/>
              <a:t> </a:t>
            </a:r>
            <a:r>
              <a:rPr lang="he-IL" dirty="0" err="1"/>
              <a:t>באיסורא</a:t>
            </a:r>
            <a:r>
              <a:rPr lang="he-IL" dirty="0"/>
              <a:t> לא </a:t>
            </a:r>
            <a:r>
              <a:rPr lang="he-IL" dirty="0" err="1"/>
              <a:t>טרחינן</a:t>
            </a:r>
            <a:r>
              <a:rPr lang="he-IL" dirty="0"/>
              <a:t>, ומאן </a:t>
            </a:r>
            <a:r>
              <a:rPr lang="he-IL" dirty="0" err="1"/>
              <a:t>דטרח</a:t>
            </a:r>
            <a:r>
              <a:rPr lang="he-IL" dirty="0"/>
              <a:t> </a:t>
            </a:r>
            <a:r>
              <a:rPr lang="he-IL" dirty="0" err="1"/>
              <a:t>באיסורא</a:t>
            </a:r>
            <a:r>
              <a:rPr lang="he-IL" dirty="0"/>
              <a:t> ובירר הפסולת הו"ל כבורר לאוצר שהרי אין דעתו לאכול מה שבירר ולפיכך חייב.</a:t>
            </a:r>
          </a:p>
        </p:txBody>
      </p:sp>
    </p:spTree>
    <p:extLst>
      <p:ext uri="{BB962C8B-B14F-4D97-AF65-F5344CB8AC3E}">
        <p14:creationId xmlns:p14="http://schemas.microsoft.com/office/powerpoint/2010/main" val="3531034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BA50-D739-44F8-A439-55A3813021D0}"/>
              </a:ext>
            </a:extLst>
          </p:cNvPr>
          <p:cNvSpPr>
            <a:spLocks noGrp="1"/>
          </p:cNvSpPr>
          <p:nvPr>
            <p:ph type="title"/>
          </p:nvPr>
        </p:nvSpPr>
        <p:spPr/>
        <p:txBody>
          <a:bodyPr/>
          <a:lstStyle/>
          <a:p>
            <a:r>
              <a:rPr lang="he-IL" dirty="0"/>
              <a:t>נ"מ- היתר דרך אכילה במלאכות אחרות</a:t>
            </a:r>
            <a:endParaRPr lang="en-IL" dirty="0"/>
          </a:p>
        </p:txBody>
      </p:sp>
      <p:sp>
        <p:nvSpPr>
          <p:cNvPr id="3" name="Content Placeholder 2">
            <a:extLst>
              <a:ext uri="{FF2B5EF4-FFF2-40B4-BE49-F238E27FC236}">
                <a16:creationId xmlns:a16="http://schemas.microsoft.com/office/drawing/2014/main" id="{D74C24E1-406C-420B-A64E-F19F4EC98378}"/>
              </a:ext>
            </a:extLst>
          </p:cNvPr>
          <p:cNvSpPr>
            <a:spLocks noGrp="1"/>
          </p:cNvSpPr>
          <p:nvPr>
            <p:ph idx="1"/>
          </p:nvPr>
        </p:nvSpPr>
        <p:spPr/>
        <p:txBody>
          <a:bodyPr>
            <a:normAutofit lnSpcReduction="10000"/>
          </a:bodyPr>
          <a:lstStyle/>
          <a:p>
            <a:pPr marL="0" indent="0" algn="r" rtl="1">
              <a:buNone/>
            </a:pPr>
            <a:r>
              <a:rPr lang="he-IL" dirty="0"/>
              <a:t>שו"ת הרשב"א חלק ד סימן </a:t>
            </a:r>
            <a:r>
              <a:rPr lang="he-IL" dirty="0" err="1"/>
              <a:t>עה</a:t>
            </a:r>
            <a:r>
              <a:rPr lang="he-IL" dirty="0"/>
              <a:t> </a:t>
            </a:r>
            <a:endParaRPr lang="he-IL" b="0" dirty="0">
              <a:effectLst/>
            </a:endParaRPr>
          </a:p>
          <a:p>
            <a:pPr marL="0" indent="0" algn="r" rtl="1">
              <a:buNone/>
            </a:pPr>
            <a:r>
              <a:rPr lang="he-IL" dirty="0"/>
              <a:t> שאלת: אם מותר </a:t>
            </a:r>
            <a:r>
              <a:rPr lang="he-IL" dirty="0" err="1"/>
              <a:t>לפרר</a:t>
            </a:r>
            <a:r>
              <a:rPr lang="he-IL" dirty="0"/>
              <a:t> פתותי לחם... וכמ"ש הרמב"ם ז"ל: </a:t>
            </a:r>
            <a:r>
              <a:rPr lang="he-IL" b="1" dirty="0"/>
              <a:t>המחתך את הירק דק דק</a:t>
            </a:r>
            <a:r>
              <a:rPr lang="he-IL" dirty="0"/>
              <a:t> כדי לבשל, </a:t>
            </a:r>
            <a:r>
              <a:rPr lang="he-IL" b="1" dirty="0"/>
              <a:t>הרי זה תולדת טוחן</a:t>
            </a:r>
            <a:r>
              <a:rPr lang="he-IL" dirty="0"/>
              <a:t>. והדבר צ"ע: אי טוחן ממש </a:t>
            </a:r>
            <a:r>
              <a:rPr lang="he-IL" dirty="0" err="1"/>
              <a:t>קאמר</a:t>
            </a:r>
            <a:r>
              <a:rPr lang="he-IL" dirty="0"/>
              <a:t>, היאך נתיר מלאכה </a:t>
            </a:r>
            <a:r>
              <a:rPr lang="he-IL" dirty="0" err="1"/>
              <a:t>דאוריית</a:t>
            </a:r>
            <a:r>
              <a:rPr lang="he-IL" dirty="0"/>
              <a:t>' מפני עופות ובהמה? </a:t>
            </a:r>
            <a:endParaRPr lang="he-IL" b="0" dirty="0">
              <a:effectLst/>
            </a:endParaRPr>
          </a:p>
          <a:p>
            <a:pPr marL="0" indent="0" algn="r">
              <a:buNone/>
            </a:pPr>
            <a:r>
              <a:rPr lang="he-IL" dirty="0"/>
              <a:t>תשובה: מסתברא: דהא </a:t>
            </a:r>
            <a:r>
              <a:rPr lang="he-IL" dirty="0" err="1"/>
              <a:t>דפריס</a:t>
            </a:r>
            <a:r>
              <a:rPr lang="he-IL" dirty="0"/>
              <a:t> </a:t>
            </a:r>
            <a:r>
              <a:rPr lang="he-IL" dirty="0" err="1"/>
              <a:t>סילקא</a:t>
            </a:r>
            <a:r>
              <a:rPr lang="he-IL" dirty="0"/>
              <a:t>, </a:t>
            </a:r>
            <a:r>
              <a:rPr lang="he-IL" dirty="0" err="1"/>
              <a:t>דוקא</a:t>
            </a:r>
            <a:r>
              <a:rPr lang="he-IL" dirty="0"/>
              <a:t> במחתך דק דק, כדי לאוכלו למחר, או אפי' לבו ביום, ולאחר שעה. לפי שדרכו של </a:t>
            </a:r>
            <a:r>
              <a:rPr lang="he-IL" dirty="0" err="1"/>
              <a:t>סילקא</a:t>
            </a:r>
            <a:r>
              <a:rPr lang="he-IL" dirty="0"/>
              <a:t> לחתכו דק דק </a:t>
            </a:r>
            <a:r>
              <a:rPr lang="he-IL" dirty="0" err="1"/>
              <a:t>בשערב</a:t>
            </a:r>
            <a:r>
              <a:rPr lang="he-IL" dirty="0"/>
              <a:t> /אולי צ"ל: בערב/ בשולו. וכל שדרכו בכך, ומניחו לאחר שעה חייב. </a:t>
            </a:r>
            <a:r>
              <a:rPr lang="he-IL" b="1" dirty="0"/>
              <a:t>אבל לאוכלו מיד, מותר</a:t>
            </a:r>
            <a:r>
              <a:rPr lang="he-IL" dirty="0"/>
              <a:t>. שלא אסרו על אדם לאכול מאכלו </a:t>
            </a:r>
            <a:r>
              <a:rPr lang="he-IL" dirty="0" err="1"/>
              <a:t>חתיכו</a:t>
            </a:r>
            <a:r>
              <a:rPr lang="he-IL" dirty="0"/>
              <a:t>' גדולות או קטנות. </a:t>
            </a:r>
            <a:r>
              <a:rPr lang="he-IL" dirty="0" err="1"/>
              <a:t>דכענין</a:t>
            </a:r>
            <a:r>
              <a:rPr lang="he-IL" dirty="0"/>
              <a:t> שאמרו (שבת ע"ד ע"א) </a:t>
            </a:r>
            <a:r>
              <a:rPr lang="he-IL" dirty="0" err="1"/>
              <a:t>לענין</a:t>
            </a:r>
            <a:r>
              <a:rPr lang="he-IL" dirty="0"/>
              <a:t> בורר....</a:t>
            </a:r>
            <a:r>
              <a:rPr lang="he-IL" b="1" dirty="0"/>
              <a:t>כל שאוכל לאלתר, כדרך שדרכן של בני אדם לאכול</a:t>
            </a:r>
            <a:r>
              <a:rPr lang="he-IL" dirty="0"/>
              <a:t>, אף על פי שיש באותו צד בעצמו חיוב חטאת, </a:t>
            </a:r>
            <a:r>
              <a:rPr lang="he-IL" dirty="0" err="1"/>
              <a:t>בשמניח</a:t>
            </a:r>
            <a:r>
              <a:rPr lang="he-IL" dirty="0"/>
              <a:t> לאחר זמן, ואפי' לבו ביום, </a:t>
            </a:r>
            <a:r>
              <a:rPr lang="he-IL" dirty="0" err="1"/>
              <a:t>וה"נ</a:t>
            </a:r>
            <a:r>
              <a:rPr lang="he-IL" dirty="0"/>
              <a:t> </a:t>
            </a:r>
            <a:r>
              <a:rPr lang="he-IL" dirty="0" err="1"/>
              <a:t>דכוותה</a:t>
            </a:r>
            <a:r>
              <a:rPr lang="he-IL" dirty="0"/>
              <a:t> היא. </a:t>
            </a:r>
            <a:endParaRPr lang="en-IL" dirty="0"/>
          </a:p>
        </p:txBody>
      </p:sp>
    </p:spTree>
    <p:extLst>
      <p:ext uri="{BB962C8B-B14F-4D97-AF65-F5344CB8AC3E}">
        <p14:creationId xmlns:p14="http://schemas.microsoft.com/office/powerpoint/2010/main" val="106383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299DC0A-6FCB-4403-8A64-44FE4B3C2B80}"/>
              </a:ext>
            </a:extLst>
          </p:cNvPr>
          <p:cNvGraphicFramePr>
            <a:graphicFrameLocks noGrp="1"/>
          </p:cNvGraphicFramePr>
          <p:nvPr>
            <p:ph idx="1"/>
            <p:extLst>
              <p:ext uri="{D42A27DB-BD31-4B8C-83A1-F6EECF244321}">
                <p14:modId xmlns:p14="http://schemas.microsoft.com/office/powerpoint/2010/main" val="3307877569"/>
              </p:ext>
            </p:extLst>
          </p:nvPr>
        </p:nvGraphicFramePr>
        <p:xfrm>
          <a:off x="341194" y="293427"/>
          <a:ext cx="11409528" cy="6189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700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0C03-2638-4C4A-A1DB-DBC5FAA323D3}"/>
              </a:ext>
            </a:extLst>
          </p:cNvPr>
          <p:cNvSpPr>
            <a:spLocks noGrp="1"/>
          </p:cNvSpPr>
          <p:nvPr>
            <p:ph type="title"/>
          </p:nvPr>
        </p:nvSpPr>
        <p:spPr/>
        <p:txBody>
          <a:bodyPr/>
          <a:lstStyle/>
          <a:p>
            <a:r>
              <a:rPr lang="en-US" dirty="0"/>
              <a:t>Otters use tools to open and eat clams</a:t>
            </a:r>
            <a:endParaRPr lang="en-IL" dirty="0"/>
          </a:p>
        </p:txBody>
      </p:sp>
      <p:pic>
        <p:nvPicPr>
          <p:cNvPr id="1026" name="Picture 2">
            <a:extLst>
              <a:ext uri="{FF2B5EF4-FFF2-40B4-BE49-F238E27FC236}">
                <a16:creationId xmlns:a16="http://schemas.microsoft.com/office/drawing/2014/main" id="{9EC87EB9-1BF1-420B-9DB8-1B1B1E99E9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1869" y="1825625"/>
            <a:ext cx="828826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76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1AB6700-6823-4B41-9B8B-555F7FE9DFE0}"/>
              </a:ext>
            </a:extLst>
          </p:cNvPr>
          <p:cNvGraphicFramePr>
            <a:graphicFrameLocks noGrp="1"/>
          </p:cNvGraphicFramePr>
          <p:nvPr>
            <p:ph idx="1"/>
            <p:extLst>
              <p:ext uri="{D42A27DB-BD31-4B8C-83A1-F6EECF244321}">
                <p14:modId xmlns:p14="http://schemas.microsoft.com/office/powerpoint/2010/main" val="2283677917"/>
              </p:ext>
            </p:extLst>
          </p:nvPr>
        </p:nvGraphicFramePr>
        <p:xfrm>
          <a:off x="838200" y="320272"/>
          <a:ext cx="10515600" cy="6085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165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27E-6B54-4F99-9B53-F854A3C35E0F}"/>
              </a:ext>
            </a:extLst>
          </p:cNvPr>
          <p:cNvSpPr>
            <a:spLocks noGrp="1"/>
          </p:cNvSpPr>
          <p:nvPr>
            <p:ph type="title"/>
          </p:nvPr>
        </p:nvSpPr>
        <p:spPr/>
        <p:txBody>
          <a:bodyPr/>
          <a:lstStyle/>
          <a:p>
            <a:pPr algn="r" rtl="1"/>
            <a:r>
              <a:rPr lang="he-IL" dirty="0"/>
              <a:t>שיעור מיד- בתוך הסעודה</a:t>
            </a:r>
            <a:endParaRPr lang="en-IL" dirty="0"/>
          </a:p>
        </p:txBody>
      </p:sp>
      <p:sp>
        <p:nvSpPr>
          <p:cNvPr id="3" name="Content Placeholder 2">
            <a:extLst>
              <a:ext uri="{FF2B5EF4-FFF2-40B4-BE49-F238E27FC236}">
                <a16:creationId xmlns:a16="http://schemas.microsoft.com/office/drawing/2014/main" id="{DAB3E9E8-7503-4CB1-9E9E-11A2DDACE090}"/>
              </a:ext>
            </a:extLst>
          </p:cNvPr>
          <p:cNvSpPr>
            <a:spLocks noGrp="1"/>
          </p:cNvSpPr>
          <p:nvPr>
            <p:ph idx="1"/>
          </p:nvPr>
        </p:nvSpPr>
        <p:spPr/>
        <p:txBody>
          <a:bodyPr>
            <a:normAutofit/>
          </a:bodyPr>
          <a:lstStyle/>
          <a:p>
            <a:pPr marL="0" indent="0" algn="r" rtl="1">
              <a:buNone/>
            </a:pPr>
            <a:r>
              <a:rPr lang="he-IL" dirty="0"/>
              <a:t>רבינו חננאל מסכת שבת דף עד עמוד ב </a:t>
            </a:r>
          </a:p>
          <a:p>
            <a:pPr marL="0" indent="0" algn="r" rtl="1">
              <a:buNone/>
            </a:pPr>
            <a:r>
              <a:rPr lang="he-IL" dirty="0"/>
              <a:t>והאוכל מתוך פסול' </a:t>
            </a:r>
            <a:r>
              <a:rPr lang="he-IL" dirty="0" err="1"/>
              <a:t>דשרי</a:t>
            </a:r>
            <a:r>
              <a:rPr lang="he-IL" dirty="0"/>
              <a:t> [היינו] לברור ולאכול או לברור ולהניח כדי לאוכלו לאלתר </a:t>
            </a:r>
            <a:r>
              <a:rPr lang="he-IL" b="1" u="sng" dirty="0"/>
              <a:t>על השולחן</a:t>
            </a:r>
            <a:r>
              <a:rPr lang="he-IL" dirty="0"/>
              <a:t> כמו שפירשנו אבל להניח שלא לאלתר לא...</a:t>
            </a:r>
            <a:r>
              <a:rPr lang="he-IL" dirty="0" err="1"/>
              <a:t>מסקינן</a:t>
            </a:r>
            <a:r>
              <a:rPr lang="he-IL" dirty="0"/>
              <a:t> </a:t>
            </a:r>
            <a:r>
              <a:rPr lang="he-IL" dirty="0" err="1"/>
              <a:t>לשמעתיה</a:t>
            </a:r>
            <a:r>
              <a:rPr lang="he-IL" dirty="0"/>
              <a:t> </a:t>
            </a:r>
            <a:r>
              <a:rPr lang="he-IL" b="1" u="sng" dirty="0"/>
              <a:t>שיעור מה </a:t>
            </a:r>
            <a:r>
              <a:rPr lang="he-IL" b="1" u="sng" dirty="0" err="1"/>
              <a:t>שמיסב</a:t>
            </a:r>
            <a:r>
              <a:rPr lang="he-IL" b="1" u="sng" dirty="0"/>
              <a:t> על השולחן באותה סעודה בלבד </a:t>
            </a:r>
            <a:r>
              <a:rPr lang="he-IL" dirty="0" err="1"/>
              <a:t>וכענין</a:t>
            </a:r>
            <a:r>
              <a:rPr lang="he-IL" dirty="0"/>
              <a:t> הזה </a:t>
            </a:r>
            <a:r>
              <a:rPr lang="he-IL" dirty="0" err="1"/>
              <a:t>גרסינן</a:t>
            </a:r>
            <a:r>
              <a:rPr lang="he-IL" dirty="0"/>
              <a:t> בגמרא ביום טוב פרק א' (ביצה </a:t>
            </a:r>
            <a:r>
              <a:rPr lang="he-IL" dirty="0" err="1"/>
              <a:t>יג</a:t>
            </a:r>
            <a:r>
              <a:rPr lang="he-IL" dirty="0"/>
              <a:t> ב) תנן התם המקלף </a:t>
            </a:r>
            <a:r>
              <a:rPr lang="he-IL" dirty="0" err="1"/>
              <a:t>שעורין</a:t>
            </a:r>
            <a:r>
              <a:rPr lang="he-IL" dirty="0"/>
              <a:t> מקלף אחת אחת על יד ואוכל. </a:t>
            </a:r>
            <a:endParaRPr lang="en-IL" dirty="0"/>
          </a:p>
        </p:txBody>
      </p:sp>
    </p:spTree>
    <p:extLst>
      <p:ext uri="{BB962C8B-B14F-4D97-AF65-F5344CB8AC3E}">
        <p14:creationId xmlns:p14="http://schemas.microsoft.com/office/powerpoint/2010/main" val="4059521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107A-C752-4F46-BBBC-DD545E68E081}"/>
              </a:ext>
            </a:extLst>
          </p:cNvPr>
          <p:cNvSpPr>
            <a:spLocks noGrp="1"/>
          </p:cNvSpPr>
          <p:nvPr>
            <p:ph type="title"/>
          </p:nvPr>
        </p:nvSpPr>
        <p:spPr/>
        <p:txBody>
          <a:bodyPr/>
          <a:lstStyle/>
          <a:p>
            <a:pPr algn="r" rtl="1"/>
            <a:r>
              <a:rPr lang="he-IL" dirty="0"/>
              <a:t>שיעור מיד- לסעודה הבאה</a:t>
            </a:r>
            <a:endParaRPr lang="en-IL" dirty="0"/>
          </a:p>
        </p:txBody>
      </p:sp>
      <p:sp>
        <p:nvSpPr>
          <p:cNvPr id="3" name="Content Placeholder 2">
            <a:extLst>
              <a:ext uri="{FF2B5EF4-FFF2-40B4-BE49-F238E27FC236}">
                <a16:creationId xmlns:a16="http://schemas.microsoft.com/office/drawing/2014/main" id="{232F2197-CC36-42CF-A590-4867646BDCB9}"/>
              </a:ext>
            </a:extLst>
          </p:cNvPr>
          <p:cNvSpPr>
            <a:spLocks noGrp="1"/>
          </p:cNvSpPr>
          <p:nvPr>
            <p:ph idx="1"/>
          </p:nvPr>
        </p:nvSpPr>
        <p:spPr/>
        <p:txBody>
          <a:bodyPr>
            <a:normAutofit fontScale="92500" lnSpcReduction="20000"/>
          </a:bodyPr>
          <a:lstStyle/>
          <a:p>
            <a:pPr marL="0" indent="0" algn="r" rtl="1">
              <a:buNone/>
            </a:pPr>
            <a:r>
              <a:rPr lang="he-IL" dirty="0"/>
              <a:t>בית יוסף אורח חיים סימן שיט </a:t>
            </a:r>
          </a:p>
          <a:p>
            <a:pPr algn="r" rtl="1"/>
            <a:r>
              <a:rPr lang="he-IL" dirty="0"/>
              <a:t>ושיעור לאלתר כתבו </a:t>
            </a:r>
            <a:r>
              <a:rPr lang="he-IL" dirty="0" err="1"/>
              <a:t>הרא"ש</a:t>
            </a:r>
            <a:r>
              <a:rPr lang="he-IL" dirty="0"/>
              <a:t> </a:t>
            </a:r>
            <a:r>
              <a:rPr lang="he-IL" dirty="0" err="1"/>
              <a:t>והר"ן</a:t>
            </a:r>
            <a:r>
              <a:rPr lang="he-IL" dirty="0"/>
              <a:t> בשם רבינו חננאל (שם. ושם:) דהיינו שיעור מה </a:t>
            </a:r>
            <a:r>
              <a:rPr lang="he-IL" dirty="0" err="1"/>
              <a:t>שמיסב</a:t>
            </a:r>
            <a:r>
              <a:rPr lang="he-IL" dirty="0"/>
              <a:t> על השולחן באותה סעודה בלבד. וכן כתב הרב המגיד בפרק ח' (</a:t>
            </a:r>
            <a:r>
              <a:rPr lang="he-IL" dirty="0" err="1"/>
              <a:t>הי"ג</a:t>
            </a:r>
            <a:r>
              <a:rPr lang="he-IL" dirty="0"/>
              <a:t>) </a:t>
            </a:r>
          </a:p>
          <a:p>
            <a:pPr algn="r" rtl="1"/>
            <a:r>
              <a:rPr lang="he-IL" dirty="0"/>
              <a:t>וכן כתב </a:t>
            </a:r>
            <a:r>
              <a:rPr lang="he-IL" b="1" dirty="0"/>
              <a:t>רבינו ירוחם</a:t>
            </a:r>
            <a:r>
              <a:rPr lang="he-IL" dirty="0"/>
              <a:t> בחלק שמיני (</a:t>
            </a:r>
            <a:r>
              <a:rPr lang="he-IL" dirty="0" err="1"/>
              <a:t>דנתיב</a:t>
            </a:r>
            <a:r>
              <a:rPr lang="he-IL" dirty="0"/>
              <a:t> י"ב </a:t>
            </a:r>
            <a:r>
              <a:rPr lang="he-IL" dirty="0" err="1"/>
              <a:t>עו</a:t>
            </a:r>
            <a:r>
              <a:rPr lang="he-IL" dirty="0"/>
              <a:t> ע"ד) אלא שכתב קודם לכן וזה לשונו ואפילו ביד שאמרנו </a:t>
            </a:r>
            <a:r>
              <a:rPr lang="he-IL" dirty="0" err="1"/>
              <a:t>דמותר</a:t>
            </a:r>
            <a:r>
              <a:rPr lang="he-IL" dirty="0"/>
              <a:t> </a:t>
            </a:r>
            <a:r>
              <a:rPr lang="he-IL" dirty="0" err="1"/>
              <a:t>דוקא</a:t>
            </a:r>
            <a:r>
              <a:rPr lang="he-IL" dirty="0"/>
              <a:t> לאלתר כלומר לאותה סעודה אבל לבו ביום כלומר שבורר ומניח לצורך סעודה אחרת של אותו יום בעצמו אסור. </a:t>
            </a:r>
            <a:r>
              <a:rPr lang="he-IL" b="1" dirty="0"/>
              <a:t>ונראה לי </a:t>
            </a:r>
            <a:r>
              <a:rPr lang="he-IL" b="1" dirty="0" err="1"/>
              <a:t>דהכי</a:t>
            </a:r>
            <a:r>
              <a:rPr lang="he-IL" b="1" dirty="0"/>
              <a:t> </a:t>
            </a:r>
            <a:r>
              <a:rPr lang="he-IL" b="1" dirty="0" err="1"/>
              <a:t>קאמר</a:t>
            </a:r>
            <a:r>
              <a:rPr lang="he-IL" b="1" dirty="0"/>
              <a:t> שאם הוא בורר אחר סעודה כל שבורר לצורך סעודה אחרת באותו יום בעצמו הוי לאלתר ואם כשהוא בתוך סעודה בורר אינו יכול לברור אלא לצורך אותה סעודה בלבד וכן אם בורר קודם סעודה צריך לאכלם בתוך הסעודה הראשונה</a:t>
            </a:r>
            <a:r>
              <a:rPr lang="he-IL" dirty="0"/>
              <a:t> ואם השהה מהם עד אחר שעמד מסעודתו לא מיקרי לאלתר וחייב.</a:t>
            </a:r>
          </a:p>
          <a:p>
            <a:pPr algn="r" rtl="1"/>
            <a:r>
              <a:rPr lang="he-IL" dirty="0"/>
              <a:t> </a:t>
            </a:r>
            <a:r>
              <a:rPr lang="he-IL" b="1" dirty="0" err="1"/>
              <a:t>והמרדכי</a:t>
            </a:r>
            <a:r>
              <a:rPr lang="he-IL" dirty="0"/>
              <a:t> (בהגהות ריש פרק כלל גדול) כתב </a:t>
            </a:r>
            <a:r>
              <a:rPr lang="he-IL" b="1" dirty="0" err="1"/>
              <a:t>דדוקא</a:t>
            </a:r>
            <a:r>
              <a:rPr lang="he-IL" b="1" dirty="0"/>
              <a:t> להתחיל ולאכול אחר ברירתו שרי אבל לאכול אחר שעה נעשה כבורר לאוצר</a:t>
            </a:r>
            <a:r>
              <a:rPr lang="he-IL" dirty="0"/>
              <a:t>. </a:t>
            </a:r>
          </a:p>
        </p:txBody>
      </p:sp>
    </p:spTree>
    <p:extLst>
      <p:ext uri="{BB962C8B-B14F-4D97-AF65-F5344CB8AC3E}">
        <p14:creationId xmlns:p14="http://schemas.microsoft.com/office/powerpoint/2010/main" val="2396326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348F-2DA1-4998-9D57-C4BA40ABAB73}"/>
              </a:ext>
            </a:extLst>
          </p:cNvPr>
          <p:cNvSpPr>
            <a:spLocks noGrp="1"/>
          </p:cNvSpPr>
          <p:nvPr>
            <p:ph type="title"/>
          </p:nvPr>
        </p:nvSpPr>
        <p:spPr/>
        <p:txBody>
          <a:bodyPr/>
          <a:lstStyle/>
          <a:p>
            <a:pPr algn="r" rtl="1"/>
            <a:r>
              <a:rPr lang="he-IL" dirty="0"/>
              <a:t>שיעור לאלתר והיתר בורר</a:t>
            </a:r>
            <a:endParaRPr lang="en-IL" dirty="0"/>
          </a:p>
        </p:txBody>
      </p:sp>
      <p:graphicFrame>
        <p:nvGraphicFramePr>
          <p:cNvPr id="6" name="Content Placeholder 5">
            <a:extLst>
              <a:ext uri="{FF2B5EF4-FFF2-40B4-BE49-F238E27FC236}">
                <a16:creationId xmlns:a16="http://schemas.microsoft.com/office/drawing/2014/main" id="{D817C947-B515-4B31-A840-A42A0CB17FF3}"/>
              </a:ext>
            </a:extLst>
          </p:cNvPr>
          <p:cNvGraphicFramePr>
            <a:graphicFrameLocks noGrp="1"/>
          </p:cNvGraphicFramePr>
          <p:nvPr>
            <p:ph idx="1"/>
            <p:extLst>
              <p:ext uri="{D42A27DB-BD31-4B8C-83A1-F6EECF244321}">
                <p14:modId xmlns:p14="http://schemas.microsoft.com/office/powerpoint/2010/main" val="14577784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739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1A72-767F-428A-8125-9E6D46B09DCC}"/>
              </a:ext>
            </a:extLst>
          </p:cNvPr>
          <p:cNvSpPr>
            <a:spLocks noGrp="1"/>
          </p:cNvSpPr>
          <p:nvPr>
            <p:ph type="ctrTitle"/>
          </p:nvPr>
        </p:nvSpPr>
        <p:spPr/>
        <p:txBody>
          <a:bodyPr/>
          <a:lstStyle/>
          <a:p>
            <a:r>
              <a:rPr lang="en-US" dirty="0"/>
              <a:t>Pour Over </a:t>
            </a:r>
            <a:r>
              <a:rPr lang="en-US" dirty="0" err="1"/>
              <a:t>Coffeee</a:t>
            </a:r>
            <a:r>
              <a:rPr lang="en-US" dirty="0"/>
              <a:t> on Shabbat</a:t>
            </a:r>
            <a:endParaRPr lang="en-IL" dirty="0"/>
          </a:p>
        </p:txBody>
      </p:sp>
      <p:sp>
        <p:nvSpPr>
          <p:cNvPr id="3" name="Subtitle 2">
            <a:extLst>
              <a:ext uri="{FF2B5EF4-FFF2-40B4-BE49-F238E27FC236}">
                <a16:creationId xmlns:a16="http://schemas.microsoft.com/office/drawing/2014/main" id="{2CBA35C4-E23A-416E-AFCC-B35B8007425E}"/>
              </a:ext>
            </a:extLst>
          </p:cNvPr>
          <p:cNvSpPr>
            <a:spLocks noGrp="1"/>
          </p:cNvSpPr>
          <p:nvPr>
            <p:ph type="subTitle" idx="1"/>
          </p:nvPr>
        </p:nvSpPr>
        <p:spPr/>
        <p:txBody>
          <a:bodyPr/>
          <a:lstStyle/>
          <a:p>
            <a:endParaRPr lang="en-IL" dirty="0"/>
          </a:p>
        </p:txBody>
      </p:sp>
    </p:spTree>
    <p:extLst>
      <p:ext uri="{BB962C8B-B14F-4D97-AF65-F5344CB8AC3E}">
        <p14:creationId xmlns:p14="http://schemas.microsoft.com/office/powerpoint/2010/main" val="2661141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D0A4-5557-414C-BB67-371E8CC8546A}"/>
              </a:ext>
            </a:extLst>
          </p:cNvPr>
          <p:cNvSpPr>
            <a:spLocks noGrp="1"/>
          </p:cNvSpPr>
          <p:nvPr>
            <p:ph type="title"/>
          </p:nvPr>
        </p:nvSpPr>
        <p:spPr/>
        <p:txBody>
          <a:bodyPr/>
          <a:lstStyle/>
          <a:p>
            <a:endParaRPr lang="en-IL" dirty="0"/>
          </a:p>
        </p:txBody>
      </p:sp>
      <p:sp>
        <p:nvSpPr>
          <p:cNvPr id="3" name="Content Placeholder 2">
            <a:extLst>
              <a:ext uri="{FF2B5EF4-FFF2-40B4-BE49-F238E27FC236}">
                <a16:creationId xmlns:a16="http://schemas.microsoft.com/office/drawing/2014/main" id="{0C2FF517-D92C-4E51-A68C-B0CEF2228844}"/>
              </a:ext>
            </a:extLst>
          </p:cNvPr>
          <p:cNvSpPr>
            <a:spLocks noGrp="1"/>
          </p:cNvSpPr>
          <p:nvPr>
            <p:ph idx="1"/>
          </p:nvPr>
        </p:nvSpPr>
        <p:spPr/>
        <p:txBody>
          <a:bodyPr>
            <a:normAutofit/>
          </a:bodyPr>
          <a:lstStyle/>
          <a:p>
            <a:pPr marL="0" indent="0" algn="r" rtl="1">
              <a:buNone/>
            </a:pPr>
            <a:r>
              <a:rPr lang="he-IL" dirty="0"/>
              <a:t>משנה מסכת שבת פרק כ </a:t>
            </a:r>
            <a:endParaRPr lang="he-IL" b="0" dirty="0">
              <a:effectLst/>
            </a:endParaRPr>
          </a:p>
          <a:p>
            <a:pPr marL="0" indent="0" algn="r" rtl="1">
              <a:buNone/>
            </a:pPr>
            <a:r>
              <a:rPr lang="he-IL" dirty="0"/>
              <a:t>משנה ב-  </a:t>
            </a:r>
            <a:r>
              <a:rPr lang="he-IL" b="1" dirty="0" err="1"/>
              <a:t>נותנין</a:t>
            </a:r>
            <a:r>
              <a:rPr lang="he-IL" b="1" dirty="0"/>
              <a:t> מים על גבי השמרים בשביל שיצלו</a:t>
            </a:r>
            <a:r>
              <a:rPr lang="he-IL" dirty="0"/>
              <a:t> </a:t>
            </a:r>
            <a:r>
              <a:rPr lang="he-IL" dirty="0" err="1"/>
              <a:t>ומסננין</a:t>
            </a:r>
            <a:r>
              <a:rPr lang="he-IL" dirty="0"/>
              <a:t> את היין </a:t>
            </a:r>
            <a:r>
              <a:rPr lang="he-IL" dirty="0" err="1"/>
              <a:t>בסודרין</a:t>
            </a:r>
            <a:r>
              <a:rPr lang="he-IL" dirty="0"/>
              <a:t> ובכפיפה מצרית </a:t>
            </a:r>
            <a:r>
              <a:rPr lang="he-IL" dirty="0" err="1"/>
              <a:t>ונותנין</a:t>
            </a:r>
            <a:r>
              <a:rPr lang="he-IL" dirty="0"/>
              <a:t> ביצה במסננת של חרדל </a:t>
            </a:r>
            <a:r>
              <a:rPr lang="he-IL" dirty="0" err="1"/>
              <a:t>ועושין</a:t>
            </a:r>
            <a:r>
              <a:rPr lang="he-IL" dirty="0"/>
              <a:t> </a:t>
            </a:r>
            <a:r>
              <a:rPr lang="he-IL" dirty="0" err="1"/>
              <a:t>אנומלין</a:t>
            </a:r>
            <a:r>
              <a:rPr lang="he-IL" dirty="0"/>
              <a:t> בשבת רבי יהודה אומר בשבת בכוס ביום טוב בלגין ובמועד בחבית רבי צדוק אומר </a:t>
            </a:r>
            <a:r>
              <a:rPr lang="he-IL" dirty="0" err="1"/>
              <a:t>הכל</a:t>
            </a:r>
            <a:r>
              <a:rPr lang="he-IL" dirty="0"/>
              <a:t> לפי </a:t>
            </a:r>
            <a:r>
              <a:rPr lang="he-IL" dirty="0" err="1"/>
              <a:t>האורחין</a:t>
            </a:r>
            <a:r>
              <a:rPr lang="he-IL" dirty="0"/>
              <a:t>: </a:t>
            </a:r>
            <a:br>
              <a:rPr lang="he-IL" b="0" dirty="0">
                <a:effectLst/>
              </a:rPr>
            </a:br>
            <a:br>
              <a:rPr lang="he-IL" b="0" dirty="0">
                <a:effectLst/>
              </a:rPr>
            </a:br>
            <a:r>
              <a:rPr lang="he-IL" dirty="0"/>
              <a:t>רש"י מסכת שבת דף קלט עמוד ב </a:t>
            </a:r>
            <a:endParaRPr lang="he-IL" b="0" dirty="0">
              <a:effectLst/>
            </a:endParaRPr>
          </a:p>
          <a:p>
            <a:pPr marL="0" indent="0" algn="r" rtl="1">
              <a:buNone/>
            </a:pPr>
            <a:r>
              <a:rPr lang="he-IL" dirty="0"/>
              <a:t>משנה.</a:t>
            </a:r>
            <a:r>
              <a:rPr lang="en-US" dirty="0"/>
              <a:t> </a:t>
            </a:r>
            <a:r>
              <a:rPr lang="he-IL" b="1" dirty="0" err="1"/>
              <a:t>נותנין</a:t>
            </a:r>
            <a:r>
              <a:rPr lang="he-IL" b="1" dirty="0"/>
              <a:t> מים - בשבת, על גבי שמרים הנתונים במשמרת</a:t>
            </a:r>
            <a:r>
              <a:rPr lang="he-IL" dirty="0"/>
              <a:t> מבעוד יום.</a:t>
            </a:r>
            <a:endParaRPr lang="he-IL" b="0" dirty="0">
              <a:effectLst/>
            </a:endParaRPr>
          </a:p>
          <a:p>
            <a:pPr marL="0" indent="0" algn="r" rtl="1">
              <a:buNone/>
            </a:pPr>
            <a:r>
              <a:rPr lang="he-IL" dirty="0"/>
              <a:t>כדי שיצולו - </a:t>
            </a:r>
            <a:r>
              <a:rPr lang="he-IL" dirty="0" err="1"/>
              <a:t>שיהו</a:t>
            </a:r>
            <a:r>
              <a:rPr lang="he-IL" dirty="0"/>
              <a:t> </a:t>
            </a:r>
            <a:r>
              <a:rPr lang="he-IL" dirty="0" err="1"/>
              <a:t>צלולין</a:t>
            </a:r>
            <a:r>
              <a:rPr lang="he-IL" dirty="0"/>
              <a:t> לזוב.</a:t>
            </a:r>
            <a:endParaRPr lang="he-IL" b="0" dirty="0">
              <a:effectLst/>
            </a:endParaRPr>
          </a:p>
        </p:txBody>
      </p:sp>
    </p:spTree>
    <p:extLst>
      <p:ext uri="{BB962C8B-B14F-4D97-AF65-F5344CB8AC3E}">
        <p14:creationId xmlns:p14="http://schemas.microsoft.com/office/powerpoint/2010/main" val="112526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CAFA0E-03A4-49E8-9E4A-D1F8336D52E3}"/>
              </a:ext>
            </a:extLst>
          </p:cNvPr>
          <p:cNvSpPr>
            <a:spLocks noGrp="1"/>
          </p:cNvSpPr>
          <p:nvPr>
            <p:ph idx="1"/>
          </p:nvPr>
        </p:nvSpPr>
        <p:spPr>
          <a:xfrm>
            <a:off x="838200" y="511791"/>
            <a:ext cx="10515600" cy="5665172"/>
          </a:xfrm>
        </p:spPr>
        <p:txBody>
          <a:bodyPr>
            <a:normAutofit fontScale="92500" lnSpcReduction="20000"/>
          </a:bodyPr>
          <a:lstStyle/>
          <a:p>
            <a:pPr marL="0" indent="0" algn="r" rtl="1">
              <a:buNone/>
            </a:pPr>
            <a:r>
              <a:rPr lang="he-IL" dirty="0"/>
              <a:t>תלמוד בבלי מסכת שבת דף עד עמוד א </a:t>
            </a:r>
            <a:endParaRPr lang="he-IL" b="0" dirty="0">
              <a:effectLst/>
            </a:endParaRPr>
          </a:p>
          <a:p>
            <a:pPr marL="0" indent="0" algn="r" rtl="1">
              <a:buNone/>
            </a:pPr>
            <a:r>
              <a:rPr lang="he-IL" dirty="0"/>
              <a:t>תנו רבנן: היו לפניו מיני </a:t>
            </a:r>
            <a:r>
              <a:rPr lang="he-IL" dirty="0" err="1"/>
              <a:t>אוכלין</a:t>
            </a:r>
            <a:r>
              <a:rPr lang="he-IL" dirty="0"/>
              <a:t> - בורר ואוכל, בורר ומניח. ולא יברור, ואם בירר - חייב חטאת. מאי </a:t>
            </a:r>
            <a:r>
              <a:rPr lang="he-IL" dirty="0" err="1"/>
              <a:t>קאמר</a:t>
            </a:r>
            <a:r>
              <a:rPr lang="he-IL" dirty="0"/>
              <a:t>? </a:t>
            </a:r>
            <a:br>
              <a:rPr lang="en-US" dirty="0"/>
            </a:br>
            <a:r>
              <a:rPr lang="he-IL" dirty="0"/>
              <a:t>אמר </a:t>
            </a:r>
            <a:r>
              <a:rPr lang="he-IL" b="1" dirty="0" err="1"/>
              <a:t>עולא</a:t>
            </a:r>
            <a:r>
              <a:rPr lang="he-IL" dirty="0"/>
              <a:t>: הכי </a:t>
            </a:r>
            <a:r>
              <a:rPr lang="he-IL" dirty="0" err="1"/>
              <a:t>קאמר</a:t>
            </a:r>
            <a:r>
              <a:rPr lang="he-IL" dirty="0"/>
              <a:t>: בורר ואוכל - </a:t>
            </a:r>
            <a:r>
              <a:rPr lang="he-IL" b="1" dirty="0"/>
              <a:t>לבו ביום</a:t>
            </a:r>
            <a:r>
              <a:rPr lang="he-IL" dirty="0"/>
              <a:t>, ובורר ומניח - לבו ביום; </a:t>
            </a:r>
            <a:r>
              <a:rPr lang="he-IL" b="1" dirty="0"/>
              <a:t>ולמחר לא יברור, ואם בירר - חייב חטאת</a:t>
            </a:r>
            <a:r>
              <a:rPr lang="he-IL" dirty="0"/>
              <a:t>. מתקיף לה רב </a:t>
            </a:r>
            <a:r>
              <a:rPr lang="he-IL" dirty="0" err="1"/>
              <a:t>חסדא</a:t>
            </a:r>
            <a:r>
              <a:rPr lang="he-IL" dirty="0"/>
              <a:t>: וכי מותר לאפות לבו ביום? וכי מותר לבשל לבו ביום? </a:t>
            </a:r>
            <a:br>
              <a:rPr lang="en-US" dirty="0"/>
            </a:br>
            <a:r>
              <a:rPr lang="he-IL" dirty="0"/>
              <a:t>אלא אמר רב </a:t>
            </a:r>
            <a:r>
              <a:rPr lang="he-IL" dirty="0" err="1"/>
              <a:t>חסדא</a:t>
            </a:r>
            <a:r>
              <a:rPr lang="he-IL" dirty="0"/>
              <a:t>: בורר ואוכל - פחות </a:t>
            </a:r>
            <a:r>
              <a:rPr lang="he-IL" dirty="0" err="1"/>
              <a:t>מכשיעור</a:t>
            </a:r>
            <a:r>
              <a:rPr lang="he-IL" dirty="0"/>
              <a:t>, בורר ומניח - פחות </a:t>
            </a:r>
            <a:r>
              <a:rPr lang="he-IL" dirty="0" err="1"/>
              <a:t>מכשיעור</a:t>
            </a:r>
            <a:r>
              <a:rPr lang="he-IL" dirty="0"/>
              <a:t>. וכשיעור - לא יברור, ואם בירר - חייב חטאת. מתקיף לה רב יוסף: וכי מותר לאפות פחות </a:t>
            </a:r>
            <a:r>
              <a:rPr lang="he-IL" dirty="0" err="1"/>
              <a:t>מכשיעור</a:t>
            </a:r>
            <a:r>
              <a:rPr lang="he-IL" dirty="0"/>
              <a:t>? </a:t>
            </a:r>
            <a:br>
              <a:rPr lang="en-US" dirty="0"/>
            </a:br>
            <a:r>
              <a:rPr lang="he-IL" dirty="0"/>
              <a:t>אלא אמר </a:t>
            </a:r>
            <a:r>
              <a:rPr lang="he-IL" b="1" dirty="0"/>
              <a:t>רב יוסף</a:t>
            </a:r>
            <a:r>
              <a:rPr lang="he-IL" dirty="0"/>
              <a:t>: בורר ואוכל - </a:t>
            </a:r>
            <a:r>
              <a:rPr lang="he-IL" b="1" dirty="0"/>
              <a:t>ביד</a:t>
            </a:r>
            <a:r>
              <a:rPr lang="he-IL" dirty="0"/>
              <a:t> בורר ומניח - ביד. בקנון ובתמחוי - לא יברור, ואם בירר - פטור אבל אסור, </a:t>
            </a:r>
            <a:r>
              <a:rPr lang="he-IL" b="1" dirty="0"/>
              <a:t>ובנפה ובכברה - לא יברור, ואם בירר - חייב חטאת</a:t>
            </a:r>
            <a:r>
              <a:rPr lang="he-IL" dirty="0"/>
              <a:t>. מתקיף לה רב </a:t>
            </a:r>
            <a:r>
              <a:rPr lang="he-IL" dirty="0" err="1"/>
              <a:t>המנונא</a:t>
            </a:r>
            <a:r>
              <a:rPr lang="he-IL" dirty="0"/>
              <a:t>: מידי קנון ותמחוי </a:t>
            </a:r>
            <a:r>
              <a:rPr lang="he-IL" dirty="0" err="1"/>
              <a:t>קתני</a:t>
            </a:r>
            <a:r>
              <a:rPr lang="he-IL" dirty="0"/>
              <a:t>! </a:t>
            </a:r>
            <a:br>
              <a:rPr lang="en-US" dirty="0"/>
            </a:br>
            <a:r>
              <a:rPr lang="he-IL" dirty="0"/>
              <a:t>אלא אמר </a:t>
            </a:r>
            <a:r>
              <a:rPr lang="he-IL" b="1" dirty="0"/>
              <a:t>רב </a:t>
            </a:r>
            <a:r>
              <a:rPr lang="he-IL" b="1" dirty="0" err="1"/>
              <a:t>המנונא</a:t>
            </a:r>
            <a:r>
              <a:rPr lang="he-IL" dirty="0"/>
              <a:t>: בורר ואוכל - </a:t>
            </a:r>
            <a:r>
              <a:rPr lang="he-IL" b="1" dirty="0"/>
              <a:t>אוכל מתוך הפסולת</a:t>
            </a:r>
            <a:r>
              <a:rPr lang="he-IL" dirty="0"/>
              <a:t>, בורר ומניח - אוכל מתוך הפסולת, </a:t>
            </a:r>
            <a:r>
              <a:rPr lang="he-IL" b="1" dirty="0"/>
              <a:t>פסולת מתוך אוכל - לא יברור, ואם בירר - חייב חטאת</a:t>
            </a:r>
            <a:r>
              <a:rPr lang="he-IL" dirty="0"/>
              <a:t>. מתקיף לה אביי: מידי אוכל מתוך פסולת </a:t>
            </a:r>
            <a:r>
              <a:rPr lang="he-IL" dirty="0" err="1"/>
              <a:t>קתני</a:t>
            </a:r>
            <a:r>
              <a:rPr lang="he-IL" dirty="0"/>
              <a:t>! – </a:t>
            </a:r>
            <a:br>
              <a:rPr lang="en-US" dirty="0"/>
            </a:br>
            <a:r>
              <a:rPr lang="he-IL" dirty="0"/>
              <a:t>אלא אמר </a:t>
            </a:r>
            <a:r>
              <a:rPr lang="he-IL" b="1" dirty="0"/>
              <a:t>אביי</a:t>
            </a:r>
            <a:r>
              <a:rPr lang="he-IL" dirty="0"/>
              <a:t>: </a:t>
            </a:r>
            <a:r>
              <a:rPr lang="he-IL" b="1" dirty="0"/>
              <a:t>בורר ואוכל - לאלתר</a:t>
            </a:r>
            <a:r>
              <a:rPr lang="he-IL" dirty="0"/>
              <a:t>, ובורר ומניח - לאלתר, </a:t>
            </a:r>
            <a:r>
              <a:rPr lang="he-IL" b="1" dirty="0"/>
              <a:t>ולבו ביום - לא יברור, ואם בירר - נעשה כבורר </a:t>
            </a:r>
            <a:r>
              <a:rPr lang="he-IL" b="1" u="sng" dirty="0"/>
              <a:t>לאוצר</a:t>
            </a:r>
            <a:r>
              <a:rPr lang="he-IL" b="1" dirty="0"/>
              <a:t>, וחייב חטאת</a:t>
            </a:r>
            <a:r>
              <a:rPr lang="he-IL" dirty="0"/>
              <a:t>. אמרוה רבנן </a:t>
            </a:r>
            <a:r>
              <a:rPr lang="he-IL" dirty="0" err="1"/>
              <a:t>קמיה</a:t>
            </a:r>
            <a:r>
              <a:rPr lang="he-IL" dirty="0"/>
              <a:t> </a:t>
            </a:r>
            <a:r>
              <a:rPr lang="he-IL" dirty="0" err="1"/>
              <a:t>דרבא</a:t>
            </a:r>
            <a:r>
              <a:rPr lang="he-IL" dirty="0"/>
              <a:t>, אמר להו: שפיר אמר נחמני. </a:t>
            </a:r>
            <a:endParaRPr lang="he-IL" b="0" dirty="0">
              <a:effectLst/>
            </a:endParaRPr>
          </a:p>
        </p:txBody>
      </p:sp>
    </p:spTree>
    <p:extLst>
      <p:ext uri="{BB962C8B-B14F-4D97-AF65-F5344CB8AC3E}">
        <p14:creationId xmlns:p14="http://schemas.microsoft.com/office/powerpoint/2010/main" val="633426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DFBD13B-D2E1-4536-A308-15E00B5F41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8366" y="1530910"/>
            <a:ext cx="5030360" cy="500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964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ACCB-EEDD-49E2-B308-E3A37849BD8D}"/>
              </a:ext>
            </a:extLst>
          </p:cNvPr>
          <p:cNvSpPr>
            <a:spLocks noGrp="1"/>
          </p:cNvSpPr>
          <p:nvPr>
            <p:ph type="title"/>
          </p:nvPr>
        </p:nvSpPr>
        <p:spPr/>
        <p:txBody>
          <a:bodyPr/>
          <a:lstStyle/>
          <a:p>
            <a:pPr algn="r" rtl="1"/>
            <a:r>
              <a:rPr lang="he-IL" dirty="0"/>
              <a:t>אין הוצאת פסולת, אלא הוספת טעם</a:t>
            </a:r>
            <a:endParaRPr lang="en-IL" dirty="0"/>
          </a:p>
        </p:txBody>
      </p:sp>
      <p:sp>
        <p:nvSpPr>
          <p:cNvPr id="3" name="Content Placeholder 2">
            <a:extLst>
              <a:ext uri="{FF2B5EF4-FFF2-40B4-BE49-F238E27FC236}">
                <a16:creationId xmlns:a16="http://schemas.microsoft.com/office/drawing/2014/main" id="{54A23E1F-97E5-4F42-9110-488A878AB15A}"/>
              </a:ext>
            </a:extLst>
          </p:cNvPr>
          <p:cNvSpPr>
            <a:spLocks noGrp="1"/>
          </p:cNvSpPr>
          <p:nvPr>
            <p:ph idx="1"/>
          </p:nvPr>
        </p:nvSpPr>
        <p:spPr/>
        <p:txBody>
          <a:bodyPr/>
          <a:lstStyle/>
          <a:p>
            <a:pPr marL="0" indent="0" algn="r" rtl="1">
              <a:buNone/>
            </a:pPr>
            <a:r>
              <a:rPr lang="he-IL" dirty="0"/>
              <a:t>משנה ברורה על שולחן ערוך אורח חיים הלכות שבת סימן שיט סעיף ט</a:t>
            </a:r>
            <a:endParaRPr lang="he-IL" b="0" dirty="0">
              <a:effectLst/>
            </a:endParaRPr>
          </a:p>
          <a:p>
            <a:pPr marL="0" indent="0" algn="r" rtl="1">
              <a:buNone/>
            </a:pPr>
            <a:r>
              <a:rPr lang="he-IL" dirty="0"/>
              <a:t>(לא) משמרת - כלי </a:t>
            </a:r>
            <a:r>
              <a:rPr lang="he-IL" dirty="0" err="1"/>
              <a:t>שמסננין</a:t>
            </a:r>
            <a:r>
              <a:rPr lang="he-IL" dirty="0"/>
              <a:t> בה השמרים והיין יורד זך וצלול:</a:t>
            </a:r>
            <a:endParaRPr lang="he-IL" b="0" dirty="0">
              <a:effectLst/>
            </a:endParaRPr>
          </a:p>
          <a:p>
            <a:pPr marL="0" indent="0" algn="r" rtl="1">
              <a:buNone/>
            </a:pPr>
            <a:r>
              <a:rPr lang="he-IL" dirty="0"/>
              <a:t>(לב) אסור ליתן וכו' - וחיוב חטאת נמי יש בזה משום בורר שנברר האוכל מהפסולת </a:t>
            </a:r>
            <a:r>
              <a:rPr lang="he-IL" dirty="0" err="1"/>
              <a:t>עי"ז</a:t>
            </a:r>
            <a:r>
              <a:rPr lang="he-IL" dirty="0"/>
              <a:t> או משום מרקד </a:t>
            </a:r>
            <a:r>
              <a:rPr lang="he-IL" dirty="0" err="1"/>
              <a:t>עי"ש</a:t>
            </a:r>
            <a:r>
              <a:rPr lang="he-IL" dirty="0"/>
              <a:t> בגמרא:</a:t>
            </a:r>
            <a:endParaRPr lang="he-IL" b="0" dirty="0">
              <a:effectLst/>
            </a:endParaRPr>
          </a:p>
          <a:p>
            <a:pPr marL="0" indent="0" algn="r">
              <a:buNone/>
            </a:pPr>
            <a:r>
              <a:rPr lang="he-IL" dirty="0"/>
              <a:t>(לג) צלולים - ר"ל שיהיו השמרים צלולים והמים יזובו מהם עם מקצת מן היין שנשאר בלוע בו </a:t>
            </a:r>
            <a:r>
              <a:rPr lang="he-IL" b="1" dirty="0"/>
              <a:t>והטעם שאין בנתינת מים משום בורר שהמים שהוא נותן צלולים הם ואין בהם דבר שצריך לברר מהם.</a:t>
            </a:r>
            <a:r>
              <a:rPr lang="he-IL" dirty="0"/>
              <a:t> מותר ליתן בשבת מים ע"ג שמרים שנשארו בחבית </a:t>
            </a:r>
            <a:r>
              <a:rPr lang="he-IL" dirty="0" err="1"/>
              <a:t>וקולטין</a:t>
            </a:r>
            <a:r>
              <a:rPr lang="he-IL" dirty="0"/>
              <a:t> המים טעם היין </a:t>
            </a:r>
            <a:r>
              <a:rPr lang="he-IL" dirty="0" err="1"/>
              <a:t>ומוציאין</a:t>
            </a:r>
            <a:r>
              <a:rPr lang="he-IL" dirty="0"/>
              <a:t> אותן בשבת </a:t>
            </a:r>
            <a:r>
              <a:rPr lang="he-IL" dirty="0" err="1"/>
              <a:t>ושותין</a:t>
            </a:r>
            <a:r>
              <a:rPr lang="he-IL" dirty="0"/>
              <a:t> אותו [אחרונים]:</a:t>
            </a:r>
            <a:endParaRPr lang="en-IL" dirty="0"/>
          </a:p>
        </p:txBody>
      </p:sp>
    </p:spTree>
    <p:extLst>
      <p:ext uri="{BB962C8B-B14F-4D97-AF65-F5344CB8AC3E}">
        <p14:creationId xmlns:p14="http://schemas.microsoft.com/office/powerpoint/2010/main" val="2638545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C6DD-5844-48BC-B2A2-02C2F187A98B}"/>
              </a:ext>
            </a:extLst>
          </p:cNvPr>
          <p:cNvSpPr>
            <a:spLocks noGrp="1"/>
          </p:cNvSpPr>
          <p:nvPr>
            <p:ph type="title"/>
          </p:nvPr>
        </p:nvSpPr>
        <p:spPr/>
        <p:txBody>
          <a:bodyPr/>
          <a:lstStyle/>
          <a:p>
            <a:pPr algn="r" rtl="1"/>
            <a:r>
              <a:rPr lang="he-IL" dirty="0"/>
              <a:t>גרם בורר לפני קיום התערובת</a:t>
            </a:r>
            <a:endParaRPr lang="en-IL" dirty="0"/>
          </a:p>
        </p:txBody>
      </p:sp>
      <p:sp>
        <p:nvSpPr>
          <p:cNvPr id="3" name="Content Placeholder 2">
            <a:extLst>
              <a:ext uri="{FF2B5EF4-FFF2-40B4-BE49-F238E27FC236}">
                <a16:creationId xmlns:a16="http://schemas.microsoft.com/office/drawing/2014/main" id="{97B5BC9D-51EA-43AA-9BAC-851F776A0BD6}"/>
              </a:ext>
            </a:extLst>
          </p:cNvPr>
          <p:cNvSpPr>
            <a:spLocks noGrp="1"/>
          </p:cNvSpPr>
          <p:nvPr>
            <p:ph idx="1"/>
          </p:nvPr>
        </p:nvSpPr>
        <p:spPr/>
        <p:txBody>
          <a:bodyPr>
            <a:normAutofit fontScale="70000" lnSpcReduction="20000"/>
          </a:bodyPr>
          <a:lstStyle/>
          <a:p>
            <a:pPr marL="0" indent="0" algn="r" rtl="1">
              <a:buNone/>
            </a:pPr>
            <a:r>
              <a:rPr lang="he-IL" dirty="0"/>
              <a:t>שו"ת מנחת שלמה חלק א סימן י </a:t>
            </a:r>
            <a:endParaRPr lang="he-IL" b="0" dirty="0">
              <a:effectLst/>
            </a:endParaRPr>
          </a:p>
          <a:p>
            <a:pPr marL="0" indent="0" algn="r">
              <a:buNone/>
            </a:pPr>
            <a:r>
              <a:rPr lang="he-IL" dirty="0"/>
              <a:t>ג. גם נראה </a:t>
            </a:r>
            <a:r>
              <a:rPr lang="he-IL" dirty="0" err="1"/>
              <a:t>דבשעה</a:t>
            </a:r>
            <a:r>
              <a:rPr lang="he-IL" dirty="0"/>
              <a:t> שהמנוע עובד, מותר שפיר להוריד את הטמפרטורה של המקרר ע"י </a:t>
            </a:r>
            <a:r>
              <a:rPr lang="he-IL" dirty="0" err="1"/>
              <a:t>הרעגולאטור</a:t>
            </a:r>
            <a:r>
              <a:rPr lang="he-IL" dirty="0"/>
              <a:t> המיועד לכך, כיון שבפעולתו זו הוא רק מקטין את המרחק שבין המפוח והחלק הנגדי של המפסק וגורם בכך המשכת העבודה, ואין לחוש בזה לתיקון מנא, כיון שהכפתור מיועד לכך, ורגילים תמיד לשנותו, </a:t>
            </a:r>
            <a:r>
              <a:rPr lang="he-IL" dirty="0" err="1"/>
              <a:t>דשפיר</a:t>
            </a:r>
            <a:r>
              <a:rPr lang="he-IL" dirty="0"/>
              <a:t> שרי </a:t>
            </a:r>
            <a:r>
              <a:rPr lang="he-IL" dirty="0" err="1"/>
              <a:t>בכה"ג</a:t>
            </a:r>
            <a:r>
              <a:rPr lang="he-IL" dirty="0"/>
              <a:t> דאין לחשוש </a:t>
            </a:r>
            <a:r>
              <a:rPr lang="he-IL" dirty="0" err="1"/>
              <a:t>לשמא</a:t>
            </a:r>
            <a:r>
              <a:rPr lang="he-IL" dirty="0"/>
              <a:t> יתקע, - ולפי האמור להלן נראה שהוא הדין שמותר גם להעלות הטמפרטורה אעפ"י שגורם בכך להקדים הפסקת העבודה - ואף שבהורדה זו הוא גורם למעט את הזמן שהמנוע נח ואינו עובד, ונמצא שבמשך היום יעבוד מספר פעמים יותר, </a:t>
            </a:r>
            <a:r>
              <a:rPr lang="he-IL" b="1" dirty="0"/>
              <a:t>מ"מ נראה כיון </a:t>
            </a:r>
            <a:r>
              <a:rPr lang="he-IL" b="1" dirty="0" err="1"/>
              <a:t>דבההיא</a:t>
            </a:r>
            <a:r>
              <a:rPr lang="he-IL" b="1" dirty="0"/>
              <a:t> </a:t>
            </a:r>
            <a:r>
              <a:rPr lang="he-IL" b="1" dirty="0" err="1"/>
              <a:t>שעתא</a:t>
            </a:r>
            <a:r>
              <a:rPr lang="he-IL" b="1" dirty="0"/>
              <a:t> אין האדם עושה שום מעשה ואינו גורם שום מלאכה זולת המשכת העבודה לא אכפת לנו כלל במה שגורם להקדים אח"כ את הפעלת המנוע אחר שישבות</a:t>
            </a:r>
            <a:r>
              <a:rPr lang="he-IL" dirty="0"/>
              <a:t>, </a:t>
            </a:r>
            <a:r>
              <a:rPr lang="he-IL" dirty="0" err="1"/>
              <a:t>וכמו"ש</a:t>
            </a:r>
            <a:r>
              <a:rPr lang="he-IL" dirty="0"/>
              <a:t> </a:t>
            </a:r>
            <a:r>
              <a:rPr lang="he-IL" dirty="0" err="1"/>
              <a:t>במק"א</a:t>
            </a:r>
            <a:r>
              <a:rPr lang="he-IL" dirty="0"/>
              <a:t> שמותר לגרום כבוי לפני ההדלקה, כגון לנעוץ בורג בשעון אוטומטי לכבות את החשמל שהשעון עתיד אח"כ להדליקו, ומוכח הוא מכמה מקומות שמותר </a:t>
            </a:r>
            <a:r>
              <a:rPr lang="he-IL" dirty="0" err="1"/>
              <a:t>בכה"ג</a:t>
            </a:r>
            <a:r>
              <a:rPr lang="he-IL" dirty="0"/>
              <a:t> גם בגרם מלאכה דאורייתא ולא רק בגרם הפעלת מנוע שאינו עושה שום מלאכה. </a:t>
            </a:r>
            <a:br>
              <a:rPr lang="he-IL" dirty="0"/>
            </a:br>
            <a:r>
              <a:rPr lang="he-IL" dirty="0"/>
              <a:t>ולדוגמא אציין: ....ב) </a:t>
            </a:r>
            <a:r>
              <a:rPr lang="he-IL" b="1" dirty="0"/>
              <a:t>מבואר שמשמרת שנתן בה שמרים</a:t>
            </a:r>
            <a:r>
              <a:rPr lang="he-IL" dirty="0"/>
              <a:t> מע"ש מותר ליתן עליהם מים כדי שיחזרו צלולים לזוב (</a:t>
            </a:r>
            <a:r>
              <a:rPr lang="he-IL" b="1" dirty="0"/>
              <a:t>צ"ע </a:t>
            </a:r>
            <a:r>
              <a:rPr lang="he-IL" b="1" dirty="0" err="1"/>
              <a:t>טובא</a:t>
            </a:r>
            <a:r>
              <a:rPr lang="he-IL" b="1" dirty="0"/>
              <a:t> כיון שהשמרים מתחילים תיכף לזוב ולהסתנן למה אינו </a:t>
            </a:r>
            <a:r>
              <a:rPr lang="he-IL" b="1" dirty="0" err="1"/>
              <a:t>חשיב</a:t>
            </a:r>
            <a:r>
              <a:rPr lang="he-IL" b="1" dirty="0"/>
              <a:t> כמסנן ממש </a:t>
            </a:r>
            <a:r>
              <a:rPr lang="he-IL" b="1" dirty="0" err="1"/>
              <a:t>בידים</a:t>
            </a:r>
            <a:r>
              <a:rPr lang="he-IL" b="1" dirty="0"/>
              <a:t> וכעושה מלאכה דאורייתא </a:t>
            </a:r>
            <a:r>
              <a:rPr lang="he-IL" b="1" dirty="0" err="1"/>
              <a:t>בידים</a:t>
            </a:r>
            <a:r>
              <a:rPr lang="he-IL" dirty="0"/>
              <a:t>), ועיין </a:t>
            </a:r>
            <a:r>
              <a:rPr lang="he-IL" dirty="0" err="1"/>
              <a:t>במשנ"ב</a:t>
            </a:r>
            <a:r>
              <a:rPr lang="he-IL" dirty="0"/>
              <a:t> סי' שי"ט </a:t>
            </a:r>
            <a:r>
              <a:rPr lang="he-IL" dirty="0" err="1"/>
              <a:t>ס"ק</a:t>
            </a:r>
            <a:r>
              <a:rPr lang="he-IL" dirty="0"/>
              <a:t> ל"ג שאע"פ שהמים </a:t>
            </a:r>
            <a:r>
              <a:rPr lang="he-IL" dirty="0" err="1"/>
              <a:t>המתערבין</a:t>
            </a:r>
            <a:r>
              <a:rPr lang="he-IL" dirty="0"/>
              <a:t> ע"י השמרים אינם ראויים </a:t>
            </a:r>
            <a:r>
              <a:rPr lang="he-IL" dirty="0" err="1"/>
              <a:t>לשתיה</a:t>
            </a:r>
            <a:r>
              <a:rPr lang="he-IL" dirty="0"/>
              <a:t> בלי סינון, ונמצא שגם בסינון המים יש איסור, </a:t>
            </a:r>
            <a:r>
              <a:rPr lang="he-IL" b="1" dirty="0"/>
              <a:t>בכל זאת אנו אומרים שכיון שבשעה שהוא נותן את המים לתוך המסננת הרי הם </a:t>
            </a:r>
            <a:r>
              <a:rPr lang="he-IL" b="1" dirty="0" err="1"/>
              <a:t>צלולין</a:t>
            </a:r>
            <a:r>
              <a:rPr lang="he-IL" b="1" dirty="0"/>
              <a:t> ולא </a:t>
            </a:r>
            <a:r>
              <a:rPr lang="he-IL" b="1" dirty="0" err="1"/>
              <a:t>אסורין</a:t>
            </a:r>
            <a:r>
              <a:rPr lang="he-IL" b="1" dirty="0"/>
              <a:t> בסינון, שוב לא אכפת לנו במה שנפסלים אח"כ משתיה ע"י תערובת השמרים וחוזרים ומסתננים...</a:t>
            </a:r>
            <a:endParaRPr lang="en-IL" dirty="0"/>
          </a:p>
        </p:txBody>
      </p:sp>
    </p:spTree>
    <p:extLst>
      <p:ext uri="{BB962C8B-B14F-4D97-AF65-F5344CB8AC3E}">
        <p14:creationId xmlns:p14="http://schemas.microsoft.com/office/powerpoint/2010/main" val="2265890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9499A82-C4E1-4723-9E00-F6FEB138643F}"/>
              </a:ext>
            </a:extLst>
          </p:cNvPr>
          <p:cNvGraphicFramePr>
            <a:graphicFrameLocks noGrp="1"/>
          </p:cNvGraphicFramePr>
          <p:nvPr>
            <p:ph idx="1"/>
          </p:nvPr>
        </p:nvGraphicFramePr>
        <p:xfrm>
          <a:off x="428625" y="752475"/>
          <a:ext cx="10925175" cy="542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273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E66F-1F6E-465F-AA2C-01AB46F133A2}"/>
              </a:ext>
            </a:extLst>
          </p:cNvPr>
          <p:cNvSpPr>
            <a:spLocks noGrp="1"/>
          </p:cNvSpPr>
          <p:nvPr>
            <p:ph type="title"/>
          </p:nvPr>
        </p:nvSpPr>
        <p:spPr/>
        <p:txBody>
          <a:bodyPr/>
          <a:lstStyle/>
          <a:p>
            <a:pPr algn="r" rtl="1"/>
            <a:r>
              <a:rPr lang="he-IL" dirty="0"/>
              <a:t>מתי מותר לברור?</a:t>
            </a:r>
            <a:r>
              <a:rPr lang="en-US" dirty="0"/>
              <a:t> </a:t>
            </a:r>
            <a:endParaRPr lang="en-IL" dirty="0"/>
          </a:p>
        </p:txBody>
      </p:sp>
      <p:sp>
        <p:nvSpPr>
          <p:cNvPr id="3" name="Content Placeholder 2">
            <a:extLst>
              <a:ext uri="{FF2B5EF4-FFF2-40B4-BE49-F238E27FC236}">
                <a16:creationId xmlns:a16="http://schemas.microsoft.com/office/drawing/2014/main" id="{E730BF7C-7596-44B3-B848-B90046C56924}"/>
              </a:ext>
            </a:extLst>
          </p:cNvPr>
          <p:cNvSpPr>
            <a:spLocks noGrp="1"/>
          </p:cNvSpPr>
          <p:nvPr>
            <p:ph idx="1"/>
          </p:nvPr>
        </p:nvSpPr>
        <p:spPr/>
        <p:txBody>
          <a:bodyPr>
            <a:normAutofit/>
          </a:bodyPr>
          <a:lstStyle/>
          <a:p>
            <a:pPr marL="0" indent="0" algn="r" rtl="1">
              <a:buNone/>
            </a:pPr>
            <a:r>
              <a:rPr lang="he-IL" dirty="0"/>
              <a:t>רבינו חננאל מסכת שבת דף עד עמוד ב </a:t>
            </a:r>
            <a:endParaRPr lang="he-IL" b="0" dirty="0">
              <a:effectLst/>
            </a:endParaRPr>
          </a:p>
          <a:p>
            <a:pPr marL="0" indent="0" algn="r">
              <a:buNone/>
            </a:pPr>
            <a:r>
              <a:rPr lang="he-IL" dirty="0"/>
              <a:t>שמעינן מינה </a:t>
            </a:r>
            <a:r>
              <a:rPr lang="he-IL" dirty="0" err="1"/>
              <a:t>דאוכל</a:t>
            </a:r>
            <a:r>
              <a:rPr lang="he-IL" dirty="0"/>
              <a:t> מתוך הפסולת זולתי </a:t>
            </a:r>
            <a:r>
              <a:rPr lang="he-IL" dirty="0" err="1"/>
              <a:t>תורמסין</a:t>
            </a:r>
            <a:r>
              <a:rPr lang="he-IL" dirty="0"/>
              <a:t> שרי </a:t>
            </a:r>
            <a:r>
              <a:rPr lang="he-IL" dirty="0" err="1"/>
              <a:t>וכדאביי</a:t>
            </a:r>
            <a:r>
              <a:rPr lang="he-IL" dirty="0"/>
              <a:t> </a:t>
            </a:r>
            <a:r>
              <a:rPr lang="he-IL" dirty="0" err="1"/>
              <a:t>דשרי</a:t>
            </a:r>
            <a:r>
              <a:rPr lang="he-IL" dirty="0"/>
              <a:t> לאלתר כי היכי דלא תקשי </a:t>
            </a:r>
            <a:r>
              <a:rPr lang="he-IL" dirty="0" err="1"/>
              <a:t>חדא</a:t>
            </a:r>
            <a:r>
              <a:rPr lang="he-IL" dirty="0"/>
              <a:t> </a:t>
            </a:r>
            <a:r>
              <a:rPr lang="he-IL" dirty="0" err="1"/>
              <a:t>אחברתה</a:t>
            </a:r>
            <a:r>
              <a:rPr lang="he-IL" dirty="0"/>
              <a:t> וכבר פירשנוהו השמועה </a:t>
            </a:r>
            <a:r>
              <a:rPr lang="he-IL" dirty="0" err="1"/>
              <a:t>סלקא</a:t>
            </a:r>
            <a:r>
              <a:rPr lang="he-IL" dirty="0"/>
              <a:t> כאביי וכרב אשי וכחזקיה </a:t>
            </a:r>
            <a:r>
              <a:rPr lang="he-IL" b="1" dirty="0"/>
              <a:t>שמעינן מדברי שלשתן כי בורר ואוכל ביד</a:t>
            </a:r>
            <a:r>
              <a:rPr lang="he-IL" dirty="0"/>
              <a:t> בורר ומניח ביד שרי ולא כל </a:t>
            </a:r>
            <a:r>
              <a:rPr lang="he-IL" dirty="0" err="1"/>
              <a:t>היכא</a:t>
            </a:r>
            <a:r>
              <a:rPr lang="he-IL" dirty="0"/>
              <a:t> דבעי שרי </a:t>
            </a:r>
            <a:r>
              <a:rPr lang="he-IL" b="1" dirty="0"/>
              <a:t>אלא ברירת אוכל מתוך פסולת אבל פסולת מתוך אוכל לא</a:t>
            </a:r>
            <a:r>
              <a:rPr lang="he-IL" dirty="0"/>
              <a:t>. </a:t>
            </a:r>
            <a:r>
              <a:rPr lang="he-IL" b="1" dirty="0"/>
              <a:t>והאוכל מתוך פסול' </a:t>
            </a:r>
            <a:r>
              <a:rPr lang="he-IL" b="1" dirty="0" err="1"/>
              <a:t>דשרי</a:t>
            </a:r>
            <a:r>
              <a:rPr lang="he-IL" b="1" dirty="0"/>
              <a:t> [היינו] לברור ולאכול או לברור ולהניח כדי לאוכלו לאלתר על השולחן</a:t>
            </a:r>
            <a:r>
              <a:rPr lang="he-IL" dirty="0"/>
              <a:t> כמו שפירשנו אבל להניח שלא לאלתר לא וזה שאמרנו כי מותר לברור ולאכול ולברור ולהניח ולאוכלו לאלתר שרי ה"מ ביד אבל בקנון ובתמחוי לא ואם בירר פטור אבל אסור ובנפה ובכברה דברי </a:t>
            </a:r>
            <a:r>
              <a:rPr lang="he-IL" dirty="0" err="1"/>
              <a:t>הכל</a:t>
            </a:r>
            <a:r>
              <a:rPr lang="he-IL" dirty="0"/>
              <a:t> אסור ואם בירר נעשה כמי שבירר לאוצר בשוגג חייב </a:t>
            </a:r>
            <a:endParaRPr lang="en-IL" dirty="0"/>
          </a:p>
        </p:txBody>
      </p:sp>
    </p:spTree>
    <p:extLst>
      <p:ext uri="{BB962C8B-B14F-4D97-AF65-F5344CB8AC3E}">
        <p14:creationId xmlns:p14="http://schemas.microsoft.com/office/powerpoint/2010/main" val="876588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2B949-DD44-4E6D-ADF9-D4F56680835B}"/>
              </a:ext>
            </a:extLst>
          </p:cNvPr>
          <p:cNvSpPr>
            <a:spLocks noGrp="1"/>
          </p:cNvSpPr>
          <p:nvPr>
            <p:ph type="title"/>
          </p:nvPr>
        </p:nvSpPr>
        <p:spPr/>
        <p:txBody>
          <a:bodyPr/>
          <a:lstStyle/>
          <a:p>
            <a:endParaRPr lang="en-IL" dirty="0"/>
          </a:p>
        </p:txBody>
      </p:sp>
      <p:graphicFrame>
        <p:nvGraphicFramePr>
          <p:cNvPr id="4" name="Content Placeholder 3">
            <a:extLst>
              <a:ext uri="{FF2B5EF4-FFF2-40B4-BE49-F238E27FC236}">
                <a16:creationId xmlns:a16="http://schemas.microsoft.com/office/drawing/2014/main" id="{FA143CE8-A9F5-462D-BA57-2B2DA67179F1}"/>
              </a:ext>
            </a:extLst>
          </p:cNvPr>
          <p:cNvGraphicFramePr>
            <a:graphicFrameLocks noGrp="1"/>
          </p:cNvGraphicFramePr>
          <p:nvPr>
            <p:ph idx="1"/>
            <p:extLst>
              <p:ext uri="{D42A27DB-BD31-4B8C-83A1-F6EECF244321}">
                <p14:modId xmlns:p14="http://schemas.microsoft.com/office/powerpoint/2010/main" val="32238757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34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5035-ECEF-4D74-8958-AD361CCFAD56}"/>
              </a:ext>
            </a:extLst>
          </p:cNvPr>
          <p:cNvSpPr>
            <a:spLocks noGrp="1"/>
          </p:cNvSpPr>
          <p:nvPr>
            <p:ph type="title"/>
          </p:nvPr>
        </p:nvSpPr>
        <p:spPr/>
        <p:txBody>
          <a:bodyPr/>
          <a:lstStyle/>
          <a:p>
            <a:pPr algn="r" rtl="1"/>
            <a:r>
              <a:rPr lang="he-IL" dirty="0"/>
              <a:t>בסיס ההיתר- אין זה דרך ברירה</a:t>
            </a:r>
            <a:endParaRPr lang="en-IL" dirty="0"/>
          </a:p>
        </p:txBody>
      </p:sp>
      <p:sp>
        <p:nvSpPr>
          <p:cNvPr id="3" name="Content Placeholder 2">
            <a:extLst>
              <a:ext uri="{FF2B5EF4-FFF2-40B4-BE49-F238E27FC236}">
                <a16:creationId xmlns:a16="http://schemas.microsoft.com/office/drawing/2014/main" id="{F9756394-98F0-4FD8-A34C-2EA761C62F34}"/>
              </a:ext>
            </a:extLst>
          </p:cNvPr>
          <p:cNvSpPr>
            <a:spLocks noGrp="1"/>
          </p:cNvSpPr>
          <p:nvPr>
            <p:ph idx="1"/>
          </p:nvPr>
        </p:nvSpPr>
        <p:spPr/>
        <p:txBody>
          <a:bodyPr>
            <a:normAutofit fontScale="92500" lnSpcReduction="20000"/>
          </a:bodyPr>
          <a:lstStyle/>
          <a:p>
            <a:pPr marL="0" indent="0" algn="r" rtl="1">
              <a:buNone/>
            </a:pPr>
            <a:r>
              <a:rPr lang="he-IL" dirty="0"/>
              <a:t>רש"י שבת עד עמוד א</a:t>
            </a:r>
          </a:p>
          <a:p>
            <a:pPr marL="0" indent="0" algn="r" rtl="1">
              <a:buNone/>
            </a:pPr>
            <a:r>
              <a:rPr lang="he-IL" dirty="0"/>
              <a:t>אוכל מתוך הפסולת - </a:t>
            </a:r>
            <a:r>
              <a:rPr lang="he-IL" b="1" dirty="0"/>
              <a:t>לא דרך ברירה היא</a:t>
            </a:r>
            <a:r>
              <a:rPr lang="he-IL" dirty="0"/>
              <a:t>.</a:t>
            </a:r>
          </a:p>
          <a:p>
            <a:pPr marL="0" indent="0" algn="r" rtl="1">
              <a:buNone/>
            </a:pPr>
            <a:r>
              <a:rPr lang="he-IL" dirty="0"/>
              <a:t>ובורר ומניח לאלתר - לאכול לאלתר, </a:t>
            </a:r>
            <a:r>
              <a:rPr lang="he-IL" b="1" dirty="0"/>
              <a:t>שאין זה דרך </a:t>
            </a:r>
            <a:r>
              <a:rPr lang="he-IL" b="1" dirty="0" err="1"/>
              <a:t>בוררין</a:t>
            </a:r>
            <a:r>
              <a:rPr lang="he-IL" dirty="0"/>
              <a:t>.</a:t>
            </a:r>
          </a:p>
          <a:p>
            <a:pPr marL="0" indent="0" algn="r" rtl="1">
              <a:buNone/>
            </a:pPr>
            <a:endParaRPr lang="he-IL" b="0" dirty="0">
              <a:effectLst/>
            </a:endParaRPr>
          </a:p>
          <a:p>
            <a:pPr marL="0" indent="0" algn="r" rtl="1">
              <a:buNone/>
            </a:pPr>
            <a:r>
              <a:rPr lang="he-IL" dirty="0"/>
              <a:t>תוספות מסכת שבת דף עד עמוד א </a:t>
            </a:r>
            <a:endParaRPr lang="he-IL" b="0" dirty="0">
              <a:effectLst/>
            </a:endParaRPr>
          </a:p>
          <a:p>
            <a:pPr marL="0" indent="0" algn="r" rtl="1">
              <a:buNone/>
            </a:pPr>
            <a:r>
              <a:rPr lang="he-IL" dirty="0"/>
              <a:t>בורר ואוכל אוכל מתוך פסולת - משמע </a:t>
            </a:r>
            <a:r>
              <a:rPr lang="he-IL" dirty="0" err="1"/>
              <a:t>דאוכל</a:t>
            </a:r>
            <a:r>
              <a:rPr lang="he-IL" dirty="0"/>
              <a:t> מתוך פסולת וקשה </a:t>
            </a:r>
            <a:r>
              <a:rPr lang="he-IL" dirty="0" err="1"/>
              <a:t>דבריש</a:t>
            </a:r>
            <a:r>
              <a:rPr lang="he-IL" dirty="0"/>
              <a:t> פרק </a:t>
            </a:r>
            <a:r>
              <a:rPr lang="he-IL" dirty="0" err="1"/>
              <a:t>תולין</a:t>
            </a:r>
            <a:r>
              <a:rPr lang="he-IL" dirty="0"/>
              <a:t> (לקמן קלח.) אמרי' מה דרכו של בורר </a:t>
            </a:r>
            <a:r>
              <a:rPr lang="he-IL" dirty="0" err="1"/>
              <a:t>בורר</a:t>
            </a:r>
            <a:r>
              <a:rPr lang="he-IL" dirty="0"/>
              <a:t> אוכל </a:t>
            </a:r>
            <a:r>
              <a:rPr lang="he-IL" dirty="0" err="1"/>
              <a:t>מת</a:t>
            </a:r>
            <a:r>
              <a:rPr lang="he-IL" b="1" dirty="0" err="1"/>
              <a:t>אין</a:t>
            </a:r>
            <a:r>
              <a:rPr lang="he-IL" b="1" dirty="0"/>
              <a:t> דרך ברירה בכך </a:t>
            </a:r>
            <a:r>
              <a:rPr lang="he-IL" dirty="0" err="1"/>
              <a:t>וך</a:t>
            </a:r>
            <a:r>
              <a:rPr lang="he-IL" dirty="0"/>
              <a:t> פסולת וי"ל דהתם בפסולת מרובה על האוכל הוי אוכל מתוך פסולת דרך ברירה דהתם במשמר איירי וקשה </a:t>
            </a:r>
            <a:r>
              <a:rPr lang="he-IL" dirty="0" err="1"/>
              <a:t>לרשב"א</a:t>
            </a:r>
            <a:r>
              <a:rPr lang="he-IL" dirty="0"/>
              <a:t> דתנן </a:t>
            </a:r>
            <a:r>
              <a:rPr lang="he-IL" dirty="0" err="1"/>
              <a:t>בפ"ק</a:t>
            </a:r>
            <a:r>
              <a:rPr lang="he-IL" dirty="0"/>
              <a:t> </a:t>
            </a:r>
            <a:r>
              <a:rPr lang="he-IL" dirty="0" err="1"/>
              <a:t>דביצה</a:t>
            </a:r>
            <a:r>
              <a:rPr lang="he-IL" dirty="0"/>
              <a:t> (דף יד:) הבורר קטניות בי"ט ב"ש אומרים בורר אוכל ואוכל וב"ה אומרים בורר כדרכו ואמר בגמרא בד"א כשהאוכל מרובה על הפסולת אבל פסולת מרובה על האוכל ד"ה נוטל את האוכל ומניח את הפסולת </a:t>
            </a:r>
            <a:r>
              <a:rPr lang="he-IL" b="1" dirty="0"/>
              <a:t>ואי בפסולת מרובה על האוכל הוי אוכל מתוך פסולת דרך ברירה</a:t>
            </a:r>
            <a:r>
              <a:rPr lang="he-IL" dirty="0"/>
              <a:t> היכי שרי לב"ש הא אינהו אסרי לברר כדרכו וצ"ע שם.</a:t>
            </a:r>
            <a:endParaRPr lang="he-IL" b="0" dirty="0">
              <a:effectLst/>
            </a:endParaRPr>
          </a:p>
        </p:txBody>
      </p:sp>
    </p:spTree>
    <p:extLst>
      <p:ext uri="{BB962C8B-B14F-4D97-AF65-F5344CB8AC3E}">
        <p14:creationId xmlns:p14="http://schemas.microsoft.com/office/powerpoint/2010/main" val="33825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309ECD8-F2FB-48C9-A3B8-948069D688B5}"/>
              </a:ext>
            </a:extLst>
          </p:cNvPr>
          <p:cNvGraphicFramePr>
            <a:graphicFrameLocks noGrp="1"/>
          </p:cNvGraphicFramePr>
          <p:nvPr>
            <p:ph idx="1"/>
            <p:extLst>
              <p:ext uri="{D42A27DB-BD31-4B8C-83A1-F6EECF244321}">
                <p14:modId xmlns:p14="http://schemas.microsoft.com/office/powerpoint/2010/main" val="1623686775"/>
              </p:ext>
            </p:extLst>
          </p:nvPr>
        </p:nvGraphicFramePr>
        <p:xfrm>
          <a:off x="838200" y="170597"/>
          <a:ext cx="10515600" cy="6006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9801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5643-6697-47FA-B541-AD989CB53D25}"/>
              </a:ext>
            </a:extLst>
          </p:cNvPr>
          <p:cNvSpPr>
            <a:spLocks noGrp="1"/>
          </p:cNvSpPr>
          <p:nvPr>
            <p:ph type="title"/>
          </p:nvPr>
        </p:nvSpPr>
        <p:spPr/>
        <p:txBody>
          <a:bodyPr/>
          <a:lstStyle/>
          <a:p>
            <a:pPr algn="r" rtl="1"/>
            <a:r>
              <a:rPr lang="he-IL" dirty="0"/>
              <a:t>בסיס ההיתר- שינוי גמור</a:t>
            </a:r>
            <a:endParaRPr lang="en-IL" dirty="0"/>
          </a:p>
        </p:txBody>
      </p:sp>
      <p:sp>
        <p:nvSpPr>
          <p:cNvPr id="3" name="Content Placeholder 2">
            <a:extLst>
              <a:ext uri="{FF2B5EF4-FFF2-40B4-BE49-F238E27FC236}">
                <a16:creationId xmlns:a16="http://schemas.microsoft.com/office/drawing/2014/main" id="{801903B9-0867-4666-B683-2B0F2AEF73C1}"/>
              </a:ext>
            </a:extLst>
          </p:cNvPr>
          <p:cNvSpPr>
            <a:spLocks noGrp="1"/>
          </p:cNvSpPr>
          <p:nvPr>
            <p:ph idx="1"/>
          </p:nvPr>
        </p:nvSpPr>
        <p:spPr/>
        <p:txBody>
          <a:bodyPr>
            <a:normAutofit fontScale="92500" lnSpcReduction="10000"/>
          </a:bodyPr>
          <a:lstStyle/>
          <a:p>
            <a:pPr marL="0" indent="0" algn="r" rtl="1">
              <a:buNone/>
            </a:pPr>
            <a:r>
              <a:rPr lang="he-IL" dirty="0"/>
              <a:t>ספר המכריע (שו"ת של </a:t>
            </a:r>
            <a:r>
              <a:rPr lang="he-IL" dirty="0" err="1"/>
              <a:t>הרי"ד</a:t>
            </a:r>
            <a:r>
              <a:rPr lang="he-IL" dirty="0"/>
              <a:t>) סימן </a:t>
            </a:r>
            <a:r>
              <a:rPr lang="he-IL" dirty="0" err="1"/>
              <a:t>כג</a:t>
            </a:r>
            <a:r>
              <a:rPr lang="he-IL" dirty="0"/>
              <a:t> </a:t>
            </a:r>
            <a:endParaRPr lang="he-IL" b="0" dirty="0">
              <a:effectLst/>
            </a:endParaRPr>
          </a:p>
          <a:p>
            <a:pPr marL="0" indent="0" algn="r" rtl="1">
              <a:buNone/>
            </a:pPr>
            <a:r>
              <a:rPr lang="he-IL" dirty="0" err="1"/>
              <a:t>גרסינן</a:t>
            </a:r>
            <a:r>
              <a:rPr lang="he-IL" dirty="0"/>
              <a:t> בפרק כלל גדול (ל"ג ב') הזורה והבורר אלא אמר רב יוסף בורר ואוכל וכו' מאד נדחקתי לעמוד על דיני הברירה ומה שבידי לפרש אפרש. בורר ואוכל ביד בורר ומניח ביד פירוש האי מניח לאלתר הוא כדי לאכול באותה סעודה </a:t>
            </a:r>
            <a:r>
              <a:rPr lang="he-IL" dirty="0" err="1"/>
              <a:t>דומיא</a:t>
            </a:r>
            <a:r>
              <a:rPr lang="he-IL" dirty="0"/>
              <a:t> </a:t>
            </a:r>
            <a:r>
              <a:rPr lang="he-IL" dirty="0" err="1"/>
              <a:t>דלאכול</a:t>
            </a:r>
            <a:r>
              <a:rPr lang="he-IL" dirty="0"/>
              <a:t> ואף על פי שלאלתר הוא עושה </a:t>
            </a:r>
            <a:r>
              <a:rPr lang="he-IL" dirty="0" err="1"/>
              <a:t>דוקא</a:t>
            </a:r>
            <a:r>
              <a:rPr lang="he-IL" dirty="0"/>
              <a:t> </a:t>
            </a:r>
            <a:r>
              <a:rPr lang="he-IL" b="1" u="sng" dirty="0"/>
              <a:t>ביד הוא מותר דהוא שינוי גמור </a:t>
            </a:r>
            <a:r>
              <a:rPr lang="he-IL" dirty="0"/>
              <a:t>אבל בקנון ובתמחוי דהוא שנוי קצת פטור אבל אסור ובנפה ובכברה דהוא מלאכה גמורה חייב חטאת </a:t>
            </a:r>
            <a:r>
              <a:rPr lang="he-IL" dirty="0" err="1"/>
              <a:t>דאע"ג</a:t>
            </a:r>
            <a:r>
              <a:rPr lang="he-IL" dirty="0"/>
              <a:t> </a:t>
            </a:r>
            <a:r>
              <a:rPr lang="he-IL" dirty="0" err="1"/>
              <a:t>דלאכול</a:t>
            </a:r>
            <a:r>
              <a:rPr lang="he-IL" dirty="0"/>
              <a:t> מיד קא עביד </a:t>
            </a:r>
            <a:r>
              <a:rPr lang="he-IL" dirty="0" err="1"/>
              <a:t>הוה</a:t>
            </a:r>
            <a:r>
              <a:rPr lang="he-IL" dirty="0"/>
              <a:t> ליה כאופה ומבשל מיד </a:t>
            </a:r>
            <a:r>
              <a:rPr lang="he-IL" dirty="0" err="1"/>
              <a:t>דחייב</a:t>
            </a:r>
            <a:r>
              <a:rPr lang="he-IL" dirty="0"/>
              <a:t> חטאת </a:t>
            </a:r>
            <a:r>
              <a:rPr lang="he-IL" dirty="0" err="1"/>
              <a:t>כדאקשינן</a:t>
            </a:r>
            <a:r>
              <a:rPr lang="he-IL" dirty="0"/>
              <a:t> </a:t>
            </a:r>
            <a:r>
              <a:rPr lang="he-IL" dirty="0" err="1"/>
              <a:t>לעולא</a:t>
            </a:r>
            <a:r>
              <a:rPr lang="he-IL" dirty="0"/>
              <a:t>….אלא לאו שמע מינה ביד </a:t>
            </a:r>
            <a:r>
              <a:rPr lang="he-IL" dirty="0" err="1"/>
              <a:t>קאמר</a:t>
            </a:r>
            <a:r>
              <a:rPr lang="he-IL" dirty="0"/>
              <a:t> </a:t>
            </a:r>
            <a:r>
              <a:rPr lang="he-IL" dirty="0" err="1"/>
              <a:t>וסבירא</a:t>
            </a:r>
            <a:r>
              <a:rPr lang="he-IL" dirty="0"/>
              <a:t> ליה אף על גב </a:t>
            </a:r>
            <a:r>
              <a:rPr lang="he-IL" b="1" dirty="0" err="1"/>
              <a:t>דביד</a:t>
            </a:r>
            <a:r>
              <a:rPr lang="he-IL" b="1" dirty="0"/>
              <a:t> הוי שינוי גמור ומותר לכתחילה הני מילי לברור ולאכול</a:t>
            </a:r>
            <a:r>
              <a:rPr lang="he-IL" dirty="0"/>
              <a:t> או לברור ולהניח לאלתר לצורך אותה הסעודה אבל אם דעתו להניח לו אפילו לבו ביום נעשה כבורר לאוצר שגם ביד דרך העולם הוא לברור ולהניח לאוצר שכן אדם שיש לו דבר מועט בוררו יד על יד והילכך חייב חטאת ולא הותר ביד אלא לצורך סעודתו. </a:t>
            </a:r>
            <a:br>
              <a:rPr lang="he-IL" dirty="0"/>
            </a:br>
            <a:endParaRPr lang="en-IL" dirty="0"/>
          </a:p>
        </p:txBody>
      </p:sp>
    </p:spTree>
    <p:extLst>
      <p:ext uri="{BB962C8B-B14F-4D97-AF65-F5344CB8AC3E}">
        <p14:creationId xmlns:p14="http://schemas.microsoft.com/office/powerpoint/2010/main" val="157386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72B0BE7-281A-431E-AC94-F102D277BF49}"/>
              </a:ext>
            </a:extLst>
          </p:cNvPr>
          <p:cNvGraphicFramePr>
            <a:graphicFrameLocks noGrp="1"/>
          </p:cNvGraphicFramePr>
          <p:nvPr>
            <p:ph idx="1"/>
            <p:extLst>
              <p:ext uri="{D42A27DB-BD31-4B8C-83A1-F6EECF244321}">
                <p14:modId xmlns:p14="http://schemas.microsoft.com/office/powerpoint/2010/main" val="4036839726"/>
              </p:ext>
            </p:extLst>
          </p:nvPr>
        </p:nvGraphicFramePr>
        <p:xfrm>
          <a:off x="838200" y="361666"/>
          <a:ext cx="10515600" cy="581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7241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4FD3-A268-4AD0-B910-69D8C7561C66}"/>
              </a:ext>
            </a:extLst>
          </p:cNvPr>
          <p:cNvSpPr>
            <a:spLocks noGrp="1"/>
          </p:cNvSpPr>
          <p:nvPr>
            <p:ph type="title"/>
          </p:nvPr>
        </p:nvSpPr>
        <p:spPr/>
        <p:txBody>
          <a:bodyPr/>
          <a:lstStyle/>
          <a:p>
            <a:pPr algn="r" rtl="1"/>
            <a:r>
              <a:rPr lang="he-IL" dirty="0"/>
              <a:t>בסיס ההיתר- דרך אכילה</a:t>
            </a:r>
            <a:endParaRPr lang="en-IL" dirty="0"/>
          </a:p>
        </p:txBody>
      </p:sp>
      <p:sp>
        <p:nvSpPr>
          <p:cNvPr id="3" name="Content Placeholder 2">
            <a:extLst>
              <a:ext uri="{FF2B5EF4-FFF2-40B4-BE49-F238E27FC236}">
                <a16:creationId xmlns:a16="http://schemas.microsoft.com/office/drawing/2014/main" id="{318FD587-DCEB-497D-A4FD-062B3B4C26A7}"/>
              </a:ext>
            </a:extLst>
          </p:cNvPr>
          <p:cNvSpPr>
            <a:spLocks noGrp="1"/>
          </p:cNvSpPr>
          <p:nvPr>
            <p:ph idx="1"/>
          </p:nvPr>
        </p:nvSpPr>
        <p:spPr/>
        <p:txBody>
          <a:bodyPr>
            <a:normAutofit/>
          </a:bodyPr>
          <a:lstStyle/>
          <a:p>
            <a:pPr marL="0" indent="0" algn="r">
              <a:buNone/>
            </a:pPr>
            <a:r>
              <a:rPr lang="he-IL" dirty="0"/>
              <a:t>רבינו חננאל מסכת שבת דף עד עמוד ב </a:t>
            </a:r>
          </a:p>
          <a:p>
            <a:pPr marL="0" indent="0" algn="r">
              <a:buNone/>
            </a:pPr>
            <a:r>
              <a:rPr lang="he-IL" dirty="0"/>
              <a:t>מ"ט </a:t>
            </a:r>
            <a:r>
              <a:rPr lang="he-IL" dirty="0" err="1"/>
              <a:t>דמלאכת</a:t>
            </a:r>
            <a:r>
              <a:rPr lang="he-IL" dirty="0"/>
              <a:t> מחשבת אסרה תורה והאי לאו מלאכת מחשבת היא. </a:t>
            </a:r>
            <a:r>
              <a:rPr lang="he-IL" b="1" u="sng" dirty="0"/>
              <a:t>דלא קא מכוון במלאכה אלא לאכילה בלבד</a:t>
            </a:r>
          </a:p>
          <a:p>
            <a:pPr marL="0" indent="0" algn="r">
              <a:buNone/>
            </a:pPr>
            <a:endParaRPr lang="he-IL" dirty="0"/>
          </a:p>
          <a:p>
            <a:pPr marL="0" indent="0" algn="r">
              <a:buNone/>
            </a:pPr>
            <a:r>
              <a:rPr lang="he-IL" dirty="0"/>
              <a:t>חידושי </a:t>
            </a:r>
            <a:r>
              <a:rPr lang="he-IL" dirty="0" err="1"/>
              <a:t>הר"ן</a:t>
            </a:r>
            <a:r>
              <a:rPr lang="he-IL" dirty="0"/>
              <a:t> (מיוחס לו) מסכת שבת דף עד עמוד א </a:t>
            </a:r>
          </a:p>
          <a:p>
            <a:pPr marL="0" indent="0" algn="r">
              <a:buNone/>
            </a:pPr>
            <a:r>
              <a:rPr lang="he-IL" dirty="0" err="1"/>
              <a:t>וי"מ</a:t>
            </a:r>
            <a:r>
              <a:rPr lang="he-IL" dirty="0"/>
              <a:t> </a:t>
            </a:r>
            <a:r>
              <a:rPr lang="he-IL" dirty="0" err="1"/>
              <a:t>דלרב</a:t>
            </a:r>
            <a:r>
              <a:rPr lang="he-IL" dirty="0"/>
              <a:t> </a:t>
            </a:r>
            <a:r>
              <a:rPr lang="he-IL" dirty="0" err="1"/>
              <a:t>המנונא</a:t>
            </a:r>
            <a:r>
              <a:rPr lang="he-IL" dirty="0"/>
              <a:t> אוכל מתוך פסולת אפי' לצורך מחר מותר </a:t>
            </a:r>
            <a:r>
              <a:rPr lang="he-IL" dirty="0" err="1"/>
              <a:t>דבהא</a:t>
            </a:r>
            <a:r>
              <a:rPr lang="he-IL" dirty="0"/>
              <a:t> לא </a:t>
            </a:r>
            <a:r>
              <a:rPr lang="he-IL" dirty="0" err="1"/>
              <a:t>אשכחא</a:t>
            </a:r>
            <a:r>
              <a:rPr lang="he-IL" dirty="0"/>
              <a:t> </a:t>
            </a:r>
            <a:r>
              <a:rPr lang="he-IL" dirty="0" err="1"/>
              <a:t>איסורא</a:t>
            </a:r>
            <a:r>
              <a:rPr lang="he-IL" dirty="0"/>
              <a:t>... </a:t>
            </a:r>
            <a:r>
              <a:rPr lang="he-IL" dirty="0" err="1"/>
              <a:t>וליכא</a:t>
            </a:r>
            <a:r>
              <a:rPr lang="he-IL" dirty="0"/>
              <a:t> </a:t>
            </a:r>
            <a:r>
              <a:rPr lang="he-IL" dirty="0" err="1"/>
              <a:t>לאקשויי</a:t>
            </a:r>
            <a:r>
              <a:rPr lang="he-IL" dirty="0"/>
              <a:t> </a:t>
            </a:r>
            <a:r>
              <a:rPr lang="he-IL" dirty="0" err="1"/>
              <a:t>לאביי</a:t>
            </a:r>
            <a:r>
              <a:rPr lang="he-IL" dirty="0"/>
              <a:t> </a:t>
            </a:r>
            <a:r>
              <a:rPr lang="he-IL" dirty="0" err="1"/>
              <a:t>מכיון</a:t>
            </a:r>
            <a:r>
              <a:rPr lang="he-IL" dirty="0"/>
              <a:t> דבו ביום אינו חייב חטאת היאך שרי לאלתר דהא בישול ואפילו לאלתר אסור? </a:t>
            </a:r>
            <a:r>
              <a:rPr lang="he-IL" b="1" u="sng" dirty="0"/>
              <a:t>דכיון שאינו אלא לפי שעה אינו אלא כמתעסק באכילה</a:t>
            </a:r>
            <a:r>
              <a:rPr lang="he-IL" dirty="0"/>
              <a:t>:</a:t>
            </a:r>
          </a:p>
          <a:p>
            <a:pPr marL="0" indent="0" algn="r">
              <a:buNone/>
            </a:pPr>
            <a:endParaRPr lang="en-IL" dirty="0"/>
          </a:p>
        </p:txBody>
      </p:sp>
    </p:spTree>
    <p:extLst>
      <p:ext uri="{BB962C8B-B14F-4D97-AF65-F5344CB8AC3E}">
        <p14:creationId xmlns:p14="http://schemas.microsoft.com/office/powerpoint/2010/main" val="3879965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2135</Words>
  <Application>Microsoft Office PowerPoint</Application>
  <PresentationFormat>Widescreen</PresentationFormat>
  <Paragraphs>101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היתרים לברירה</vt:lpstr>
      <vt:lpstr>PowerPoint Presentation</vt:lpstr>
      <vt:lpstr>מתי מותר לברור? </vt:lpstr>
      <vt:lpstr>PowerPoint Presentation</vt:lpstr>
      <vt:lpstr>בסיס ההיתר- אין זה דרך ברירה</vt:lpstr>
      <vt:lpstr>PowerPoint Presentation</vt:lpstr>
      <vt:lpstr>בסיס ההיתר- שינוי גמור</vt:lpstr>
      <vt:lpstr>PowerPoint Presentation</vt:lpstr>
      <vt:lpstr>בסיס ההיתר- דרך אכילה</vt:lpstr>
      <vt:lpstr>נ"מ – בפסולת מרובה</vt:lpstr>
      <vt:lpstr>נ"מ- היתר דרך אכילה במלאכות אחרות</vt:lpstr>
      <vt:lpstr>PowerPoint Presentation</vt:lpstr>
      <vt:lpstr>Otters use tools to open and eat clams</vt:lpstr>
      <vt:lpstr>PowerPoint Presentation</vt:lpstr>
      <vt:lpstr>שיעור מיד- בתוך הסעודה</vt:lpstr>
      <vt:lpstr>שיעור מיד- לסעודה הבאה</vt:lpstr>
      <vt:lpstr>שיעור לאלתר והיתר בורר</vt:lpstr>
      <vt:lpstr>Pour Over Coffeee on Shabbat</vt:lpstr>
      <vt:lpstr>PowerPoint Presentation</vt:lpstr>
      <vt:lpstr>PowerPoint Presentation</vt:lpstr>
      <vt:lpstr>אין הוצאת פסולת, אלא הוספת טעם</vt:lpstr>
      <vt:lpstr>גרם בורר לפני קיום התערובת</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היתרים לברירה</dc:title>
  <dc:creator>Avigdor Rosensweig</dc:creator>
  <cp:lastModifiedBy>Avigdor Rosensweig</cp:lastModifiedBy>
  <cp:revision>4</cp:revision>
  <dcterms:created xsi:type="dcterms:W3CDTF">2020-06-02T13:26:47Z</dcterms:created>
  <dcterms:modified xsi:type="dcterms:W3CDTF">2020-06-10T14:21:43Z</dcterms:modified>
</cp:coreProperties>
</file>