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2" r:id="rId3"/>
    <p:sldId id="267" r:id="rId4"/>
    <p:sldId id="269" r:id="rId5"/>
    <p:sldId id="270" r:id="rId6"/>
    <p:sldId id="273" r:id="rId7"/>
    <p:sldId id="287" r:id="rId8"/>
    <p:sldId id="271" r:id="rId9"/>
    <p:sldId id="286" r:id="rId10"/>
    <p:sldId id="288" r:id="rId11"/>
    <p:sldId id="268" r:id="rId12"/>
    <p:sldId id="289" r:id="rId13"/>
    <p:sldId id="274" r:id="rId14"/>
    <p:sldId id="275" r:id="rId15"/>
    <p:sldId id="276" r:id="rId16"/>
    <p:sldId id="277" r:id="rId17"/>
    <p:sldId id="278" r:id="rId18"/>
    <p:sldId id="281" r:id="rId19"/>
    <p:sldId id="279" r:id="rId20"/>
    <p:sldId id="280" r:id="rId21"/>
    <p:sldId id="290" r:id="rId22"/>
    <p:sldId id="284" r:id="rId23"/>
    <p:sldId id="282" r:id="rId24"/>
    <p:sldId id="291" r:id="rId25"/>
    <p:sldId id="293" r:id="rId26"/>
    <p:sldId id="292" r:id="rId27"/>
    <p:sldId id="285" r:id="rId28"/>
  </p:sldIdLst>
  <p:sldSz cx="12192000" cy="6858000"/>
  <p:notesSz cx="6858000" cy="9144000"/>
  <p:defaultText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AA0C49-D66E-40B6-8D72-E87B063A54B3}" v="993" dt="2020-06-07T18:05:05.6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6" autoAdjust="0"/>
    <p:restoredTop sz="94660"/>
  </p:normalViewPr>
  <p:slideViewPr>
    <p:cSldViewPr snapToGrid="0">
      <p:cViewPr>
        <p:scale>
          <a:sx n="100" d="100"/>
          <a:sy n="100" d="100"/>
        </p:scale>
        <p:origin x="39"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LiveId" clId="{30AA0C49-D66E-40B6-8D72-E87B063A54B3}"/>
    <pc:docChg chg="undo redo custSel addSld modSld">
      <pc:chgData name="Avigdor Rosensweig" userId="2c23bf757acee734" providerId="LiveId" clId="{30AA0C49-D66E-40B6-8D72-E87B063A54B3}" dt="2020-06-07T18:06:40.610" v="1149" actId="20577"/>
      <pc:docMkLst>
        <pc:docMk/>
      </pc:docMkLst>
      <pc:sldChg chg="modSp">
        <pc:chgData name="Avigdor Rosensweig" userId="2c23bf757acee734" providerId="LiveId" clId="{30AA0C49-D66E-40B6-8D72-E87B063A54B3}" dt="2020-06-07T18:05:05.615" v="1143" actId="20577"/>
        <pc:sldMkLst>
          <pc:docMk/>
          <pc:sldMk cId="2939602407" sldId="285"/>
        </pc:sldMkLst>
        <pc:graphicFrameChg chg="mod">
          <ac:chgData name="Avigdor Rosensweig" userId="2c23bf757acee734" providerId="LiveId" clId="{30AA0C49-D66E-40B6-8D72-E87B063A54B3}" dt="2020-06-07T18:05:05.615" v="1143" actId="20577"/>
          <ac:graphicFrameMkLst>
            <pc:docMk/>
            <pc:sldMk cId="2939602407" sldId="285"/>
            <ac:graphicFrameMk id="4" creationId="{60DFC87D-85C3-49EA-96D5-77BA398FC410}"/>
          </ac:graphicFrameMkLst>
        </pc:graphicFrameChg>
      </pc:sldChg>
      <pc:sldChg chg="addSp modSp new mod">
        <pc:chgData name="Avigdor Rosensweig" userId="2c23bf757acee734" providerId="LiveId" clId="{30AA0C49-D66E-40B6-8D72-E87B063A54B3}" dt="2020-06-07T16:28:56.883" v="450" actId="113"/>
        <pc:sldMkLst>
          <pc:docMk/>
          <pc:sldMk cId="2187946786" sldId="289"/>
        </pc:sldMkLst>
        <pc:graphicFrameChg chg="add mod modGraphic">
          <ac:chgData name="Avigdor Rosensweig" userId="2c23bf757acee734" providerId="LiveId" clId="{30AA0C49-D66E-40B6-8D72-E87B063A54B3}" dt="2020-06-07T16:28:56.883" v="450" actId="113"/>
          <ac:graphicFrameMkLst>
            <pc:docMk/>
            <pc:sldMk cId="2187946786" sldId="289"/>
            <ac:graphicFrameMk id="2" creationId="{B7AD8FB1-F79D-4F42-86D5-648F2DEAFFD1}"/>
          </ac:graphicFrameMkLst>
        </pc:graphicFrameChg>
      </pc:sldChg>
      <pc:sldChg chg="addSp modSp new mod">
        <pc:chgData name="Avigdor Rosensweig" userId="2c23bf757acee734" providerId="LiveId" clId="{30AA0C49-D66E-40B6-8D72-E87B063A54B3}" dt="2020-06-07T16:43:13.742" v="853" actId="14100"/>
        <pc:sldMkLst>
          <pc:docMk/>
          <pc:sldMk cId="3736140130" sldId="290"/>
        </pc:sldMkLst>
        <pc:graphicFrameChg chg="add mod modGraphic">
          <ac:chgData name="Avigdor Rosensweig" userId="2c23bf757acee734" providerId="LiveId" clId="{30AA0C49-D66E-40B6-8D72-E87B063A54B3}" dt="2020-06-07T16:43:13.742" v="853" actId="14100"/>
          <ac:graphicFrameMkLst>
            <pc:docMk/>
            <pc:sldMk cId="3736140130" sldId="290"/>
            <ac:graphicFrameMk id="2" creationId="{930080F9-814C-4D8A-BEA6-60EC3800CABD}"/>
          </ac:graphicFrameMkLst>
        </pc:graphicFrameChg>
      </pc:sldChg>
      <pc:sldChg chg="modSp new mod">
        <pc:chgData name="Avigdor Rosensweig" userId="2c23bf757acee734" providerId="LiveId" clId="{30AA0C49-D66E-40B6-8D72-E87B063A54B3}" dt="2020-06-07T16:50:14.846" v="927" actId="27636"/>
        <pc:sldMkLst>
          <pc:docMk/>
          <pc:sldMk cId="2248827032" sldId="291"/>
        </pc:sldMkLst>
        <pc:spChg chg="mod">
          <ac:chgData name="Avigdor Rosensweig" userId="2c23bf757acee734" providerId="LiveId" clId="{30AA0C49-D66E-40B6-8D72-E87B063A54B3}" dt="2020-06-07T16:44:32.297" v="865" actId="948"/>
          <ac:spMkLst>
            <pc:docMk/>
            <pc:sldMk cId="2248827032" sldId="291"/>
            <ac:spMk id="2" creationId="{0ECCB4AE-4B09-4F12-BDF1-71C84724962D}"/>
          </ac:spMkLst>
        </pc:spChg>
        <pc:spChg chg="mod">
          <ac:chgData name="Avigdor Rosensweig" userId="2c23bf757acee734" providerId="LiveId" clId="{30AA0C49-D66E-40B6-8D72-E87B063A54B3}" dt="2020-06-07T16:50:14.846" v="927" actId="27636"/>
          <ac:spMkLst>
            <pc:docMk/>
            <pc:sldMk cId="2248827032" sldId="291"/>
            <ac:spMk id="3" creationId="{66A6F760-0310-4858-A5BF-9EDEB14AB7EC}"/>
          </ac:spMkLst>
        </pc:spChg>
      </pc:sldChg>
      <pc:sldChg chg="modSp new mod">
        <pc:chgData name="Avigdor Rosensweig" userId="2c23bf757acee734" providerId="LiveId" clId="{30AA0C49-D66E-40B6-8D72-E87B063A54B3}" dt="2020-06-07T18:06:40.610" v="1149" actId="20577"/>
        <pc:sldMkLst>
          <pc:docMk/>
          <pc:sldMk cId="1760620677" sldId="292"/>
        </pc:sldMkLst>
        <pc:spChg chg="mod">
          <ac:chgData name="Avigdor Rosensweig" userId="2c23bf757acee734" providerId="LiveId" clId="{30AA0C49-D66E-40B6-8D72-E87B063A54B3}" dt="2020-06-07T16:50:57.027" v="1012" actId="115"/>
          <ac:spMkLst>
            <pc:docMk/>
            <pc:sldMk cId="1760620677" sldId="292"/>
            <ac:spMk id="2" creationId="{FE893679-4B5F-4204-98F3-EE20F5B60353}"/>
          </ac:spMkLst>
        </pc:spChg>
        <pc:spChg chg="mod">
          <ac:chgData name="Avigdor Rosensweig" userId="2c23bf757acee734" providerId="LiveId" clId="{30AA0C49-D66E-40B6-8D72-E87B063A54B3}" dt="2020-06-07T18:06:40.610" v="1149" actId="20577"/>
          <ac:spMkLst>
            <pc:docMk/>
            <pc:sldMk cId="1760620677" sldId="292"/>
            <ac:spMk id="3" creationId="{6360EE94-E363-483C-AD59-32C476CE8FF2}"/>
          </ac:spMkLst>
        </pc:spChg>
      </pc:sldChg>
      <pc:sldChg chg="modSp new mod">
        <pc:chgData name="Avigdor Rosensweig" userId="2c23bf757acee734" providerId="LiveId" clId="{30AA0C49-D66E-40B6-8D72-E87B063A54B3}" dt="2020-06-07T16:50:40.682" v="986" actId="115"/>
        <pc:sldMkLst>
          <pc:docMk/>
          <pc:sldMk cId="986811657" sldId="293"/>
        </pc:sldMkLst>
        <pc:spChg chg="mod">
          <ac:chgData name="Avigdor Rosensweig" userId="2c23bf757acee734" providerId="LiveId" clId="{30AA0C49-D66E-40B6-8D72-E87B063A54B3}" dt="2020-06-07T16:50:40.682" v="986" actId="115"/>
          <ac:spMkLst>
            <pc:docMk/>
            <pc:sldMk cId="986811657" sldId="293"/>
            <ac:spMk id="2" creationId="{26B6F314-CA45-4FFE-9564-E6A6838D0A47}"/>
          </ac:spMkLst>
        </pc:spChg>
        <pc:spChg chg="mod">
          <ac:chgData name="Avigdor Rosensweig" userId="2c23bf757acee734" providerId="LiveId" clId="{30AA0C49-D66E-40B6-8D72-E87B063A54B3}" dt="2020-06-07T16:50:20.422" v="930" actId="27636"/>
          <ac:spMkLst>
            <pc:docMk/>
            <pc:sldMk cId="986811657" sldId="293"/>
            <ac:spMk id="3" creationId="{6D12ABA2-7F45-48D4-9888-2C946316FD9A}"/>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9DE10B-184F-40D8-AEF4-4CA015386EB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E6106453-A10F-4998-B9A2-EDBB543B4E82}">
      <dgm:prSet phldrT="[Text]"/>
      <dgm:spPr/>
      <dgm:t>
        <a:bodyPr/>
        <a:lstStyle/>
        <a:p>
          <a:r>
            <a:rPr lang="he-IL" dirty="0"/>
            <a:t>שתי מיני אוכלים לאחר זמן</a:t>
          </a:r>
          <a:endParaRPr lang="en-IL" dirty="0"/>
        </a:p>
      </dgm:t>
    </dgm:pt>
    <dgm:pt modelId="{CB53A0F4-DE8E-4238-B8FC-3AA3164AA8BF}" type="parTrans" cxnId="{FA7A719A-A4A0-4D23-A528-46C56DF5CD21}">
      <dgm:prSet/>
      <dgm:spPr/>
      <dgm:t>
        <a:bodyPr/>
        <a:lstStyle/>
        <a:p>
          <a:endParaRPr lang="en-IL"/>
        </a:p>
      </dgm:t>
    </dgm:pt>
    <dgm:pt modelId="{C5DD938F-5757-40A3-97DB-DAAA79263E8D}" type="sibTrans" cxnId="{FA7A719A-A4A0-4D23-A528-46C56DF5CD21}">
      <dgm:prSet/>
      <dgm:spPr/>
      <dgm:t>
        <a:bodyPr/>
        <a:lstStyle/>
        <a:p>
          <a:endParaRPr lang="en-IL"/>
        </a:p>
      </dgm:t>
    </dgm:pt>
    <dgm:pt modelId="{2BF1A23A-AA73-454D-877C-86C964FA638D}">
      <dgm:prSet/>
      <dgm:spPr/>
      <dgm:t>
        <a:bodyPr/>
        <a:lstStyle/>
        <a:p>
          <a:pPr>
            <a:buFont typeface="Arial" panose="020B0604020202020204" pitchFamily="34" charset="0"/>
            <a:buChar char="•"/>
          </a:pPr>
          <a:r>
            <a:rPr lang="he-IL" dirty="0"/>
            <a:t>פרי מגדים- אין פה פסולת ולכן אין בורר</a:t>
          </a:r>
        </a:p>
      </dgm:t>
    </dgm:pt>
    <dgm:pt modelId="{F44C58B9-7225-4FCA-875D-1B15A88E49B2}" type="parTrans" cxnId="{963D85EA-AC2F-4F9F-BB22-729890F9AEFB}">
      <dgm:prSet/>
      <dgm:spPr/>
      <dgm:t>
        <a:bodyPr/>
        <a:lstStyle/>
        <a:p>
          <a:endParaRPr lang="en-IL"/>
        </a:p>
      </dgm:t>
    </dgm:pt>
    <dgm:pt modelId="{519F4D4A-CD95-4DB0-9440-ADEDF032F156}" type="sibTrans" cxnId="{963D85EA-AC2F-4F9F-BB22-729890F9AEFB}">
      <dgm:prSet/>
      <dgm:spPr/>
      <dgm:t>
        <a:bodyPr/>
        <a:lstStyle/>
        <a:p>
          <a:endParaRPr lang="en-IL"/>
        </a:p>
      </dgm:t>
    </dgm:pt>
    <dgm:pt modelId="{6E2B59EF-7E3B-440D-A89A-EB09819F3943}">
      <dgm:prSet/>
      <dgm:spPr/>
      <dgm:t>
        <a:bodyPr/>
        <a:lstStyle/>
        <a:p>
          <a:pPr>
            <a:buFont typeface="Courier New" panose="02070309020205020404" pitchFamily="49" charset="0"/>
            <a:buChar char="o"/>
          </a:pPr>
          <a:r>
            <a:rPr lang="he-IL" dirty="0"/>
            <a:t>מבוסס על תוס, שמה שלא רוצה הוי פסולת</a:t>
          </a:r>
        </a:p>
      </dgm:t>
    </dgm:pt>
    <dgm:pt modelId="{3C759AF7-952E-4103-A806-0830978A9837}" type="parTrans" cxnId="{4B1F862B-C501-4045-9EE2-04A5FFE7B20D}">
      <dgm:prSet/>
      <dgm:spPr/>
      <dgm:t>
        <a:bodyPr/>
        <a:lstStyle/>
        <a:p>
          <a:endParaRPr lang="en-IL"/>
        </a:p>
      </dgm:t>
    </dgm:pt>
    <dgm:pt modelId="{796EFEE2-FFE9-4848-834A-8A38DE631CA4}" type="sibTrans" cxnId="{4B1F862B-C501-4045-9EE2-04A5FFE7B20D}">
      <dgm:prSet/>
      <dgm:spPr/>
      <dgm:t>
        <a:bodyPr/>
        <a:lstStyle/>
        <a:p>
          <a:endParaRPr lang="en-IL"/>
        </a:p>
      </dgm:t>
    </dgm:pt>
    <dgm:pt modelId="{A10F3513-C4A0-4CF8-A305-84AB76F17E37}">
      <dgm:prSet/>
      <dgm:spPr/>
      <dgm:t>
        <a:bodyPr/>
        <a:lstStyle/>
        <a:p>
          <a:pPr>
            <a:buFont typeface="Arial" panose="020B0604020202020204" pitchFamily="34" charset="0"/>
            <a:buChar char="•"/>
          </a:pPr>
          <a:r>
            <a:rPr lang="he-IL" dirty="0"/>
            <a:t>ביאור הלכה (על בסיס הרמב"ם)- אסור שעצם המיון וההפרדה נחשב בורר </a:t>
          </a:r>
        </a:p>
      </dgm:t>
    </dgm:pt>
    <dgm:pt modelId="{50200680-087B-4960-81DA-820783233E69}" type="parTrans" cxnId="{394B4429-5A39-4AFE-9D45-710F5738620B}">
      <dgm:prSet/>
      <dgm:spPr/>
      <dgm:t>
        <a:bodyPr/>
        <a:lstStyle/>
        <a:p>
          <a:endParaRPr lang="en-IL"/>
        </a:p>
      </dgm:t>
    </dgm:pt>
    <dgm:pt modelId="{77901E7B-D0D5-47C6-B8E7-0E6E4C47185B}" type="sibTrans" cxnId="{394B4429-5A39-4AFE-9D45-710F5738620B}">
      <dgm:prSet/>
      <dgm:spPr/>
      <dgm:t>
        <a:bodyPr/>
        <a:lstStyle/>
        <a:p>
          <a:endParaRPr lang="en-IL"/>
        </a:p>
      </dgm:t>
    </dgm:pt>
    <dgm:pt modelId="{3B11B32E-07E4-4839-8B8A-632DF5F8679C}">
      <dgm:prSet/>
      <dgm:spPr/>
      <dgm:t>
        <a:bodyPr/>
        <a:lstStyle/>
        <a:p>
          <a:pPr>
            <a:buFont typeface="Courier New" panose="02070309020205020404" pitchFamily="49" charset="0"/>
            <a:buChar char="o"/>
          </a:pPr>
          <a:r>
            <a:rPr lang="he-IL" dirty="0"/>
            <a:t>מבוסס על הרמב"ם שהמיון בין שתי המינים הוי בורר. </a:t>
          </a:r>
        </a:p>
      </dgm:t>
    </dgm:pt>
    <dgm:pt modelId="{3571E153-05E6-4178-8ECD-8E47D68A1768}" type="parTrans" cxnId="{3D99F7AD-3E08-46DC-AADA-6A93E07AC646}">
      <dgm:prSet/>
      <dgm:spPr/>
      <dgm:t>
        <a:bodyPr/>
        <a:lstStyle/>
        <a:p>
          <a:endParaRPr lang="en-IL"/>
        </a:p>
      </dgm:t>
    </dgm:pt>
    <dgm:pt modelId="{97D62629-43E1-4449-A880-37E62C222673}" type="sibTrans" cxnId="{3D99F7AD-3E08-46DC-AADA-6A93E07AC646}">
      <dgm:prSet/>
      <dgm:spPr/>
      <dgm:t>
        <a:bodyPr/>
        <a:lstStyle/>
        <a:p>
          <a:endParaRPr lang="en-IL"/>
        </a:p>
      </dgm:t>
    </dgm:pt>
    <dgm:pt modelId="{7DB05C0C-4376-4433-B15F-BC0344E2BD39}">
      <dgm:prSet/>
      <dgm:spPr/>
      <dgm:t>
        <a:bodyPr/>
        <a:lstStyle/>
        <a:p>
          <a:pPr>
            <a:buFont typeface="Courier New" panose="02070309020205020404" pitchFamily="49" charset="0"/>
            <a:buChar char="o"/>
          </a:pPr>
          <a:r>
            <a:rPr lang="he-IL" dirty="0"/>
            <a:t>בורר הוי הסרת הפסולת</a:t>
          </a:r>
        </a:p>
      </dgm:t>
    </dgm:pt>
    <dgm:pt modelId="{8A3FEBA1-493D-4593-806B-FF95AF743CF3}" type="parTrans" cxnId="{A71A66F1-8B89-4CCE-895D-457A18DF8F81}">
      <dgm:prSet/>
      <dgm:spPr/>
    </dgm:pt>
    <dgm:pt modelId="{715E28EE-79A1-41AB-9493-9E053A62E5A3}" type="sibTrans" cxnId="{A71A66F1-8B89-4CCE-895D-457A18DF8F81}">
      <dgm:prSet/>
      <dgm:spPr/>
    </dgm:pt>
    <dgm:pt modelId="{7642E794-E122-4B08-BA76-35705A2824A3}">
      <dgm:prSet/>
      <dgm:spPr/>
      <dgm:t>
        <a:bodyPr/>
        <a:lstStyle/>
        <a:p>
          <a:pPr>
            <a:buFont typeface="Courier New" panose="02070309020205020404" pitchFamily="49" charset="0"/>
            <a:buChar char="o"/>
          </a:pPr>
          <a:r>
            <a:rPr lang="he-IL" dirty="0"/>
            <a:t>בורר הוי תיקון האוכל או ההפרדה והמיון</a:t>
          </a:r>
        </a:p>
      </dgm:t>
    </dgm:pt>
    <dgm:pt modelId="{54718154-E16B-4EA7-9004-93D4CCDD304A}" type="parTrans" cxnId="{62434DCE-D54E-4A68-89AA-F0A873EF2660}">
      <dgm:prSet/>
      <dgm:spPr/>
    </dgm:pt>
    <dgm:pt modelId="{1B8B781E-B998-4506-A6D1-DA6371D33D70}" type="sibTrans" cxnId="{62434DCE-D54E-4A68-89AA-F0A873EF2660}">
      <dgm:prSet/>
      <dgm:spPr/>
    </dgm:pt>
    <dgm:pt modelId="{7CAB251D-4B7E-4F85-BE4B-1A18641F3914}" type="pres">
      <dgm:prSet presAssocID="{A29DE10B-184F-40D8-AEF4-4CA015386EBF}" presName="hierChild1" presStyleCnt="0">
        <dgm:presLayoutVars>
          <dgm:chPref val="1"/>
          <dgm:dir val="rev"/>
          <dgm:animOne val="branch"/>
          <dgm:animLvl val="lvl"/>
          <dgm:resizeHandles/>
        </dgm:presLayoutVars>
      </dgm:prSet>
      <dgm:spPr/>
    </dgm:pt>
    <dgm:pt modelId="{28FBCC82-51F6-46C1-812F-D6C3AD60560E}" type="pres">
      <dgm:prSet presAssocID="{E6106453-A10F-4998-B9A2-EDBB543B4E82}" presName="hierRoot1" presStyleCnt="0"/>
      <dgm:spPr/>
    </dgm:pt>
    <dgm:pt modelId="{739450D3-A250-4900-B683-D419139CC70F}" type="pres">
      <dgm:prSet presAssocID="{E6106453-A10F-4998-B9A2-EDBB543B4E82}" presName="composite" presStyleCnt="0"/>
      <dgm:spPr/>
    </dgm:pt>
    <dgm:pt modelId="{80DF1352-AC09-4658-BEDB-4CD28542BF18}" type="pres">
      <dgm:prSet presAssocID="{E6106453-A10F-4998-B9A2-EDBB543B4E82}" presName="background" presStyleLbl="node0" presStyleIdx="0" presStyleCnt="1"/>
      <dgm:spPr/>
    </dgm:pt>
    <dgm:pt modelId="{03FC079F-0E4D-49EE-8432-CE12C9082F04}" type="pres">
      <dgm:prSet presAssocID="{E6106453-A10F-4998-B9A2-EDBB543B4E82}" presName="text" presStyleLbl="fgAcc0" presStyleIdx="0" presStyleCnt="1">
        <dgm:presLayoutVars>
          <dgm:chPref val="3"/>
        </dgm:presLayoutVars>
      </dgm:prSet>
      <dgm:spPr/>
    </dgm:pt>
    <dgm:pt modelId="{500D1566-A209-4F9C-B29E-4BC7BA887323}" type="pres">
      <dgm:prSet presAssocID="{E6106453-A10F-4998-B9A2-EDBB543B4E82}" presName="hierChild2" presStyleCnt="0"/>
      <dgm:spPr/>
    </dgm:pt>
    <dgm:pt modelId="{1FBEF348-C6E1-4099-8F67-06DA1E4E6E47}" type="pres">
      <dgm:prSet presAssocID="{F44C58B9-7225-4FCA-875D-1B15A88E49B2}" presName="Name10" presStyleLbl="parChTrans1D2" presStyleIdx="0" presStyleCnt="2"/>
      <dgm:spPr/>
    </dgm:pt>
    <dgm:pt modelId="{8721AC47-4FFF-485E-B9DC-E3FDCA980D52}" type="pres">
      <dgm:prSet presAssocID="{2BF1A23A-AA73-454D-877C-86C964FA638D}" presName="hierRoot2" presStyleCnt="0"/>
      <dgm:spPr/>
    </dgm:pt>
    <dgm:pt modelId="{39FE99C9-F1FA-4038-8130-2D52CB6E0B77}" type="pres">
      <dgm:prSet presAssocID="{2BF1A23A-AA73-454D-877C-86C964FA638D}" presName="composite2" presStyleCnt="0"/>
      <dgm:spPr/>
    </dgm:pt>
    <dgm:pt modelId="{CA349F2A-77F8-43BE-B1EA-78D7B23B4693}" type="pres">
      <dgm:prSet presAssocID="{2BF1A23A-AA73-454D-877C-86C964FA638D}" presName="background2" presStyleLbl="node2" presStyleIdx="0" presStyleCnt="2"/>
      <dgm:spPr/>
    </dgm:pt>
    <dgm:pt modelId="{4E314EA5-CAD9-41C1-B90F-5ABBA4058B21}" type="pres">
      <dgm:prSet presAssocID="{2BF1A23A-AA73-454D-877C-86C964FA638D}" presName="text2" presStyleLbl="fgAcc2" presStyleIdx="0" presStyleCnt="2">
        <dgm:presLayoutVars>
          <dgm:chPref val="3"/>
        </dgm:presLayoutVars>
      </dgm:prSet>
      <dgm:spPr/>
    </dgm:pt>
    <dgm:pt modelId="{5CB1A55B-D295-4FDC-9CBE-7F53F278BD5A}" type="pres">
      <dgm:prSet presAssocID="{2BF1A23A-AA73-454D-877C-86C964FA638D}" presName="hierChild3" presStyleCnt="0"/>
      <dgm:spPr/>
    </dgm:pt>
    <dgm:pt modelId="{EAB34BD9-2BA8-4B8A-BE13-81BC9C8F86C2}" type="pres">
      <dgm:prSet presAssocID="{3C759AF7-952E-4103-A806-0830978A9837}" presName="Name17" presStyleLbl="parChTrans1D3" presStyleIdx="0" presStyleCnt="4"/>
      <dgm:spPr/>
    </dgm:pt>
    <dgm:pt modelId="{55575991-D819-4378-A769-2BED9C849B16}" type="pres">
      <dgm:prSet presAssocID="{6E2B59EF-7E3B-440D-A89A-EB09819F3943}" presName="hierRoot3" presStyleCnt="0"/>
      <dgm:spPr/>
    </dgm:pt>
    <dgm:pt modelId="{7E2D13C2-B179-48EF-BE32-01EB6840FA3B}" type="pres">
      <dgm:prSet presAssocID="{6E2B59EF-7E3B-440D-A89A-EB09819F3943}" presName="composite3" presStyleCnt="0"/>
      <dgm:spPr/>
    </dgm:pt>
    <dgm:pt modelId="{7F28AE6D-CFFA-461F-A6EA-629665CE14B9}" type="pres">
      <dgm:prSet presAssocID="{6E2B59EF-7E3B-440D-A89A-EB09819F3943}" presName="background3" presStyleLbl="node3" presStyleIdx="0" presStyleCnt="4"/>
      <dgm:spPr/>
    </dgm:pt>
    <dgm:pt modelId="{5E64E86D-A433-4C59-951B-5FAAC32C9A10}" type="pres">
      <dgm:prSet presAssocID="{6E2B59EF-7E3B-440D-A89A-EB09819F3943}" presName="text3" presStyleLbl="fgAcc3" presStyleIdx="0" presStyleCnt="4">
        <dgm:presLayoutVars>
          <dgm:chPref val="3"/>
        </dgm:presLayoutVars>
      </dgm:prSet>
      <dgm:spPr/>
    </dgm:pt>
    <dgm:pt modelId="{C6362965-56F1-49A9-83A0-32362E63AA07}" type="pres">
      <dgm:prSet presAssocID="{6E2B59EF-7E3B-440D-A89A-EB09819F3943}" presName="hierChild4" presStyleCnt="0"/>
      <dgm:spPr/>
    </dgm:pt>
    <dgm:pt modelId="{E6D73926-0B60-4706-90BA-66FC6EC20F64}" type="pres">
      <dgm:prSet presAssocID="{8A3FEBA1-493D-4593-806B-FF95AF743CF3}" presName="Name17" presStyleLbl="parChTrans1D3" presStyleIdx="1" presStyleCnt="4"/>
      <dgm:spPr/>
    </dgm:pt>
    <dgm:pt modelId="{116F6FCD-06CA-4231-90C2-F23A2DC80193}" type="pres">
      <dgm:prSet presAssocID="{7DB05C0C-4376-4433-B15F-BC0344E2BD39}" presName="hierRoot3" presStyleCnt="0"/>
      <dgm:spPr/>
    </dgm:pt>
    <dgm:pt modelId="{7F338846-CDB6-4475-B150-4AB2B5A44C4C}" type="pres">
      <dgm:prSet presAssocID="{7DB05C0C-4376-4433-B15F-BC0344E2BD39}" presName="composite3" presStyleCnt="0"/>
      <dgm:spPr/>
    </dgm:pt>
    <dgm:pt modelId="{308DE3FF-592F-46F7-95A1-E586E72D65D7}" type="pres">
      <dgm:prSet presAssocID="{7DB05C0C-4376-4433-B15F-BC0344E2BD39}" presName="background3" presStyleLbl="node3" presStyleIdx="1" presStyleCnt="4"/>
      <dgm:spPr/>
    </dgm:pt>
    <dgm:pt modelId="{DE0B881E-1A3E-4773-9B61-38D05C801A9B}" type="pres">
      <dgm:prSet presAssocID="{7DB05C0C-4376-4433-B15F-BC0344E2BD39}" presName="text3" presStyleLbl="fgAcc3" presStyleIdx="1" presStyleCnt="4">
        <dgm:presLayoutVars>
          <dgm:chPref val="3"/>
        </dgm:presLayoutVars>
      </dgm:prSet>
      <dgm:spPr/>
    </dgm:pt>
    <dgm:pt modelId="{4E9EAF3F-2C29-41AF-9A24-60035E6B1C64}" type="pres">
      <dgm:prSet presAssocID="{7DB05C0C-4376-4433-B15F-BC0344E2BD39}" presName="hierChild4" presStyleCnt="0"/>
      <dgm:spPr/>
    </dgm:pt>
    <dgm:pt modelId="{3679FF34-50B6-42D7-87D6-750D04376BB7}" type="pres">
      <dgm:prSet presAssocID="{50200680-087B-4960-81DA-820783233E69}" presName="Name10" presStyleLbl="parChTrans1D2" presStyleIdx="1" presStyleCnt="2"/>
      <dgm:spPr/>
    </dgm:pt>
    <dgm:pt modelId="{8D4FC1EE-57E7-49FC-A9BE-54EFAE74F32D}" type="pres">
      <dgm:prSet presAssocID="{A10F3513-C4A0-4CF8-A305-84AB76F17E37}" presName="hierRoot2" presStyleCnt="0"/>
      <dgm:spPr/>
    </dgm:pt>
    <dgm:pt modelId="{DBF40EA1-BB72-40BD-AB62-49A00FF142FD}" type="pres">
      <dgm:prSet presAssocID="{A10F3513-C4A0-4CF8-A305-84AB76F17E37}" presName="composite2" presStyleCnt="0"/>
      <dgm:spPr/>
    </dgm:pt>
    <dgm:pt modelId="{1E334990-08E0-4329-8105-A61B55164498}" type="pres">
      <dgm:prSet presAssocID="{A10F3513-C4A0-4CF8-A305-84AB76F17E37}" presName="background2" presStyleLbl="node2" presStyleIdx="1" presStyleCnt="2"/>
      <dgm:spPr/>
    </dgm:pt>
    <dgm:pt modelId="{09247072-CB2F-411F-9EE4-75FE7BCF9E9A}" type="pres">
      <dgm:prSet presAssocID="{A10F3513-C4A0-4CF8-A305-84AB76F17E37}" presName="text2" presStyleLbl="fgAcc2" presStyleIdx="1" presStyleCnt="2">
        <dgm:presLayoutVars>
          <dgm:chPref val="3"/>
        </dgm:presLayoutVars>
      </dgm:prSet>
      <dgm:spPr/>
    </dgm:pt>
    <dgm:pt modelId="{4D1B1D88-8573-468B-9EE7-4AE57BA45864}" type="pres">
      <dgm:prSet presAssocID="{A10F3513-C4A0-4CF8-A305-84AB76F17E37}" presName="hierChild3" presStyleCnt="0"/>
      <dgm:spPr/>
    </dgm:pt>
    <dgm:pt modelId="{2963E5C3-1191-42B9-B964-0C1FB28037F3}" type="pres">
      <dgm:prSet presAssocID="{3571E153-05E6-4178-8ECD-8E47D68A1768}" presName="Name17" presStyleLbl="parChTrans1D3" presStyleIdx="2" presStyleCnt="4"/>
      <dgm:spPr/>
    </dgm:pt>
    <dgm:pt modelId="{2A542EB0-E8EE-4CD0-8772-0BD2146E2515}" type="pres">
      <dgm:prSet presAssocID="{3B11B32E-07E4-4839-8B8A-632DF5F8679C}" presName="hierRoot3" presStyleCnt="0"/>
      <dgm:spPr/>
    </dgm:pt>
    <dgm:pt modelId="{957ACD25-A8C1-4A78-96E6-264529435F13}" type="pres">
      <dgm:prSet presAssocID="{3B11B32E-07E4-4839-8B8A-632DF5F8679C}" presName="composite3" presStyleCnt="0"/>
      <dgm:spPr/>
    </dgm:pt>
    <dgm:pt modelId="{7694FF6A-092D-43F6-93D8-7AA46C8700D4}" type="pres">
      <dgm:prSet presAssocID="{3B11B32E-07E4-4839-8B8A-632DF5F8679C}" presName="background3" presStyleLbl="node3" presStyleIdx="2" presStyleCnt="4"/>
      <dgm:spPr/>
    </dgm:pt>
    <dgm:pt modelId="{4085AE01-2E7D-4F63-BA2A-D00D725F2226}" type="pres">
      <dgm:prSet presAssocID="{3B11B32E-07E4-4839-8B8A-632DF5F8679C}" presName="text3" presStyleLbl="fgAcc3" presStyleIdx="2" presStyleCnt="4">
        <dgm:presLayoutVars>
          <dgm:chPref val="3"/>
        </dgm:presLayoutVars>
      </dgm:prSet>
      <dgm:spPr/>
    </dgm:pt>
    <dgm:pt modelId="{C3CB451E-230C-454F-A1C7-E3077B847304}" type="pres">
      <dgm:prSet presAssocID="{3B11B32E-07E4-4839-8B8A-632DF5F8679C}" presName="hierChild4" presStyleCnt="0"/>
      <dgm:spPr/>
    </dgm:pt>
    <dgm:pt modelId="{B1A0C949-A136-4598-A27C-BAFEE0FA09CD}" type="pres">
      <dgm:prSet presAssocID="{54718154-E16B-4EA7-9004-93D4CCDD304A}" presName="Name17" presStyleLbl="parChTrans1D3" presStyleIdx="3" presStyleCnt="4"/>
      <dgm:spPr/>
    </dgm:pt>
    <dgm:pt modelId="{41B88B7F-3293-4825-9F63-E6968A2E6668}" type="pres">
      <dgm:prSet presAssocID="{7642E794-E122-4B08-BA76-35705A2824A3}" presName="hierRoot3" presStyleCnt="0"/>
      <dgm:spPr/>
    </dgm:pt>
    <dgm:pt modelId="{DDEDECCC-2D96-4CA5-8EB0-8D9247B17F66}" type="pres">
      <dgm:prSet presAssocID="{7642E794-E122-4B08-BA76-35705A2824A3}" presName="composite3" presStyleCnt="0"/>
      <dgm:spPr/>
    </dgm:pt>
    <dgm:pt modelId="{983A5AD2-1018-45C6-8624-B8C9616A12BD}" type="pres">
      <dgm:prSet presAssocID="{7642E794-E122-4B08-BA76-35705A2824A3}" presName="background3" presStyleLbl="node3" presStyleIdx="3" presStyleCnt="4"/>
      <dgm:spPr/>
    </dgm:pt>
    <dgm:pt modelId="{DF50D8AD-DF37-44DA-AEBD-6674880E8B5B}" type="pres">
      <dgm:prSet presAssocID="{7642E794-E122-4B08-BA76-35705A2824A3}" presName="text3" presStyleLbl="fgAcc3" presStyleIdx="3" presStyleCnt="4">
        <dgm:presLayoutVars>
          <dgm:chPref val="3"/>
        </dgm:presLayoutVars>
      </dgm:prSet>
      <dgm:spPr/>
    </dgm:pt>
    <dgm:pt modelId="{8ACED3BC-1570-4AFE-80D0-613006059751}" type="pres">
      <dgm:prSet presAssocID="{7642E794-E122-4B08-BA76-35705A2824A3}" presName="hierChild4" presStyleCnt="0"/>
      <dgm:spPr/>
    </dgm:pt>
  </dgm:ptLst>
  <dgm:cxnLst>
    <dgm:cxn modelId="{71F9EF00-DA4E-41E4-9364-AD585F031BFF}" type="presOf" srcId="{3B11B32E-07E4-4839-8B8A-632DF5F8679C}" destId="{4085AE01-2E7D-4F63-BA2A-D00D725F2226}" srcOrd="0" destOrd="0" presId="urn:microsoft.com/office/officeart/2005/8/layout/hierarchy1"/>
    <dgm:cxn modelId="{34411102-5060-4EC2-A392-DA31E3F6BA2B}" type="presOf" srcId="{A10F3513-C4A0-4CF8-A305-84AB76F17E37}" destId="{09247072-CB2F-411F-9EE4-75FE7BCF9E9A}" srcOrd="0" destOrd="0" presId="urn:microsoft.com/office/officeart/2005/8/layout/hierarchy1"/>
    <dgm:cxn modelId="{4551F312-CDBB-4D97-AF70-D613C8129AAA}" type="presOf" srcId="{F44C58B9-7225-4FCA-875D-1B15A88E49B2}" destId="{1FBEF348-C6E1-4099-8F67-06DA1E4E6E47}" srcOrd="0" destOrd="0" presId="urn:microsoft.com/office/officeart/2005/8/layout/hierarchy1"/>
    <dgm:cxn modelId="{394B4429-5A39-4AFE-9D45-710F5738620B}" srcId="{E6106453-A10F-4998-B9A2-EDBB543B4E82}" destId="{A10F3513-C4A0-4CF8-A305-84AB76F17E37}" srcOrd="1" destOrd="0" parTransId="{50200680-087B-4960-81DA-820783233E69}" sibTransId="{77901E7B-D0D5-47C6-B8E7-0E6E4C47185B}"/>
    <dgm:cxn modelId="{68FE022A-770E-4641-B416-63B7D88EFD21}" type="presOf" srcId="{8A3FEBA1-493D-4593-806B-FF95AF743CF3}" destId="{E6D73926-0B60-4706-90BA-66FC6EC20F64}" srcOrd="0" destOrd="0" presId="urn:microsoft.com/office/officeart/2005/8/layout/hierarchy1"/>
    <dgm:cxn modelId="{4B1F862B-C501-4045-9EE2-04A5FFE7B20D}" srcId="{2BF1A23A-AA73-454D-877C-86C964FA638D}" destId="{6E2B59EF-7E3B-440D-A89A-EB09819F3943}" srcOrd="0" destOrd="0" parTransId="{3C759AF7-952E-4103-A806-0830978A9837}" sibTransId="{796EFEE2-FFE9-4848-834A-8A38DE631CA4}"/>
    <dgm:cxn modelId="{30F1AE2E-F2E6-415D-8140-1FEE4ACD3104}" type="presOf" srcId="{50200680-087B-4960-81DA-820783233E69}" destId="{3679FF34-50B6-42D7-87D6-750D04376BB7}" srcOrd="0" destOrd="0" presId="urn:microsoft.com/office/officeart/2005/8/layout/hierarchy1"/>
    <dgm:cxn modelId="{9D499A32-D23B-4742-8389-F4393E0F83CF}" type="presOf" srcId="{54718154-E16B-4EA7-9004-93D4CCDD304A}" destId="{B1A0C949-A136-4598-A27C-BAFEE0FA09CD}" srcOrd="0" destOrd="0" presId="urn:microsoft.com/office/officeart/2005/8/layout/hierarchy1"/>
    <dgm:cxn modelId="{21473F45-306C-49BA-9BF7-E06D0925E69A}" type="presOf" srcId="{7DB05C0C-4376-4433-B15F-BC0344E2BD39}" destId="{DE0B881E-1A3E-4773-9B61-38D05C801A9B}" srcOrd="0" destOrd="0" presId="urn:microsoft.com/office/officeart/2005/8/layout/hierarchy1"/>
    <dgm:cxn modelId="{5898D77F-B684-4848-B08C-58DED54B3B97}" type="presOf" srcId="{3571E153-05E6-4178-8ECD-8E47D68A1768}" destId="{2963E5C3-1191-42B9-B964-0C1FB28037F3}" srcOrd="0" destOrd="0" presId="urn:microsoft.com/office/officeart/2005/8/layout/hierarchy1"/>
    <dgm:cxn modelId="{42B2F67F-8FAE-4F59-A16C-61A7227A41E4}" type="presOf" srcId="{E6106453-A10F-4998-B9A2-EDBB543B4E82}" destId="{03FC079F-0E4D-49EE-8432-CE12C9082F04}" srcOrd="0" destOrd="0" presId="urn:microsoft.com/office/officeart/2005/8/layout/hierarchy1"/>
    <dgm:cxn modelId="{FA7A719A-A4A0-4D23-A528-46C56DF5CD21}" srcId="{A29DE10B-184F-40D8-AEF4-4CA015386EBF}" destId="{E6106453-A10F-4998-B9A2-EDBB543B4E82}" srcOrd="0" destOrd="0" parTransId="{CB53A0F4-DE8E-4238-B8FC-3AA3164AA8BF}" sibTransId="{C5DD938F-5757-40A3-97DB-DAAA79263E8D}"/>
    <dgm:cxn modelId="{3D99F7AD-3E08-46DC-AADA-6A93E07AC646}" srcId="{A10F3513-C4A0-4CF8-A305-84AB76F17E37}" destId="{3B11B32E-07E4-4839-8B8A-632DF5F8679C}" srcOrd="0" destOrd="0" parTransId="{3571E153-05E6-4178-8ECD-8E47D68A1768}" sibTransId="{97D62629-43E1-4449-A880-37E62C222673}"/>
    <dgm:cxn modelId="{55A2CDB1-A692-4115-850F-079E9E3CDF4C}" type="presOf" srcId="{6E2B59EF-7E3B-440D-A89A-EB09819F3943}" destId="{5E64E86D-A433-4C59-951B-5FAAC32C9A10}" srcOrd="0" destOrd="0" presId="urn:microsoft.com/office/officeart/2005/8/layout/hierarchy1"/>
    <dgm:cxn modelId="{115061BF-9709-429B-B3E4-05DB7BECDF8D}" type="presOf" srcId="{3C759AF7-952E-4103-A806-0830978A9837}" destId="{EAB34BD9-2BA8-4B8A-BE13-81BC9C8F86C2}" srcOrd="0" destOrd="0" presId="urn:microsoft.com/office/officeart/2005/8/layout/hierarchy1"/>
    <dgm:cxn modelId="{62434DCE-D54E-4A68-89AA-F0A873EF2660}" srcId="{A10F3513-C4A0-4CF8-A305-84AB76F17E37}" destId="{7642E794-E122-4B08-BA76-35705A2824A3}" srcOrd="1" destOrd="0" parTransId="{54718154-E16B-4EA7-9004-93D4CCDD304A}" sibTransId="{1B8B781E-B998-4506-A6D1-DA6371D33D70}"/>
    <dgm:cxn modelId="{9B33DECF-BBBA-448A-8041-FC1CE124DCEB}" type="presOf" srcId="{2BF1A23A-AA73-454D-877C-86C964FA638D}" destId="{4E314EA5-CAD9-41C1-B90F-5ABBA4058B21}" srcOrd="0" destOrd="0" presId="urn:microsoft.com/office/officeart/2005/8/layout/hierarchy1"/>
    <dgm:cxn modelId="{BD67EAE3-4AD8-42F0-88E8-3F3AEA931B33}" type="presOf" srcId="{A29DE10B-184F-40D8-AEF4-4CA015386EBF}" destId="{7CAB251D-4B7E-4F85-BE4B-1A18641F3914}" srcOrd="0" destOrd="0" presId="urn:microsoft.com/office/officeart/2005/8/layout/hierarchy1"/>
    <dgm:cxn modelId="{963D85EA-AC2F-4F9F-BB22-729890F9AEFB}" srcId="{E6106453-A10F-4998-B9A2-EDBB543B4E82}" destId="{2BF1A23A-AA73-454D-877C-86C964FA638D}" srcOrd="0" destOrd="0" parTransId="{F44C58B9-7225-4FCA-875D-1B15A88E49B2}" sibTransId="{519F4D4A-CD95-4DB0-9440-ADEDF032F156}"/>
    <dgm:cxn modelId="{A71A66F1-8B89-4CCE-895D-457A18DF8F81}" srcId="{2BF1A23A-AA73-454D-877C-86C964FA638D}" destId="{7DB05C0C-4376-4433-B15F-BC0344E2BD39}" srcOrd="1" destOrd="0" parTransId="{8A3FEBA1-493D-4593-806B-FF95AF743CF3}" sibTransId="{715E28EE-79A1-41AB-9493-9E053A62E5A3}"/>
    <dgm:cxn modelId="{799F43FC-A57C-489F-9A3F-81C15A6644C9}" type="presOf" srcId="{7642E794-E122-4B08-BA76-35705A2824A3}" destId="{DF50D8AD-DF37-44DA-AEBD-6674880E8B5B}" srcOrd="0" destOrd="0" presId="urn:microsoft.com/office/officeart/2005/8/layout/hierarchy1"/>
    <dgm:cxn modelId="{53E119C9-B848-452F-8892-FB605B8E8053}" type="presParOf" srcId="{7CAB251D-4B7E-4F85-BE4B-1A18641F3914}" destId="{28FBCC82-51F6-46C1-812F-D6C3AD60560E}" srcOrd="0" destOrd="0" presId="urn:microsoft.com/office/officeart/2005/8/layout/hierarchy1"/>
    <dgm:cxn modelId="{7B5593C3-B110-4706-93A5-742BF3F2D681}" type="presParOf" srcId="{28FBCC82-51F6-46C1-812F-D6C3AD60560E}" destId="{739450D3-A250-4900-B683-D419139CC70F}" srcOrd="0" destOrd="0" presId="urn:microsoft.com/office/officeart/2005/8/layout/hierarchy1"/>
    <dgm:cxn modelId="{3480EA48-8D4E-4D45-8852-55091CB63E14}" type="presParOf" srcId="{739450D3-A250-4900-B683-D419139CC70F}" destId="{80DF1352-AC09-4658-BEDB-4CD28542BF18}" srcOrd="0" destOrd="0" presId="urn:microsoft.com/office/officeart/2005/8/layout/hierarchy1"/>
    <dgm:cxn modelId="{D881EBCD-F68C-4405-AF8B-57C08D682A5F}" type="presParOf" srcId="{739450D3-A250-4900-B683-D419139CC70F}" destId="{03FC079F-0E4D-49EE-8432-CE12C9082F04}" srcOrd="1" destOrd="0" presId="urn:microsoft.com/office/officeart/2005/8/layout/hierarchy1"/>
    <dgm:cxn modelId="{ACE553B9-B0BA-4CF5-B573-60C59D183AFE}" type="presParOf" srcId="{28FBCC82-51F6-46C1-812F-D6C3AD60560E}" destId="{500D1566-A209-4F9C-B29E-4BC7BA887323}" srcOrd="1" destOrd="0" presId="urn:microsoft.com/office/officeart/2005/8/layout/hierarchy1"/>
    <dgm:cxn modelId="{68BC3A8C-48DB-4290-B3A3-8D7510E3B795}" type="presParOf" srcId="{500D1566-A209-4F9C-B29E-4BC7BA887323}" destId="{1FBEF348-C6E1-4099-8F67-06DA1E4E6E47}" srcOrd="0" destOrd="0" presId="urn:microsoft.com/office/officeart/2005/8/layout/hierarchy1"/>
    <dgm:cxn modelId="{A63F283F-C3A9-44D0-A411-031C4639FBD8}" type="presParOf" srcId="{500D1566-A209-4F9C-B29E-4BC7BA887323}" destId="{8721AC47-4FFF-485E-B9DC-E3FDCA980D52}" srcOrd="1" destOrd="0" presId="urn:microsoft.com/office/officeart/2005/8/layout/hierarchy1"/>
    <dgm:cxn modelId="{FFF19EDD-9B5E-478A-AC2A-C1C4B78404C8}" type="presParOf" srcId="{8721AC47-4FFF-485E-B9DC-E3FDCA980D52}" destId="{39FE99C9-F1FA-4038-8130-2D52CB6E0B77}" srcOrd="0" destOrd="0" presId="urn:microsoft.com/office/officeart/2005/8/layout/hierarchy1"/>
    <dgm:cxn modelId="{B2F98A2F-FCBA-4968-A6A3-B9B69378B0A1}" type="presParOf" srcId="{39FE99C9-F1FA-4038-8130-2D52CB6E0B77}" destId="{CA349F2A-77F8-43BE-B1EA-78D7B23B4693}" srcOrd="0" destOrd="0" presId="urn:microsoft.com/office/officeart/2005/8/layout/hierarchy1"/>
    <dgm:cxn modelId="{5AAF1D21-2513-4A3D-BE43-6EDE4993F943}" type="presParOf" srcId="{39FE99C9-F1FA-4038-8130-2D52CB6E0B77}" destId="{4E314EA5-CAD9-41C1-B90F-5ABBA4058B21}" srcOrd="1" destOrd="0" presId="urn:microsoft.com/office/officeart/2005/8/layout/hierarchy1"/>
    <dgm:cxn modelId="{49929263-4F9B-4C70-96EB-DA44FE6F915C}" type="presParOf" srcId="{8721AC47-4FFF-485E-B9DC-E3FDCA980D52}" destId="{5CB1A55B-D295-4FDC-9CBE-7F53F278BD5A}" srcOrd="1" destOrd="0" presId="urn:microsoft.com/office/officeart/2005/8/layout/hierarchy1"/>
    <dgm:cxn modelId="{3C11621B-692B-4516-B480-20AC75686CF9}" type="presParOf" srcId="{5CB1A55B-D295-4FDC-9CBE-7F53F278BD5A}" destId="{EAB34BD9-2BA8-4B8A-BE13-81BC9C8F86C2}" srcOrd="0" destOrd="0" presId="urn:microsoft.com/office/officeart/2005/8/layout/hierarchy1"/>
    <dgm:cxn modelId="{61E218C0-311C-4EAB-AD66-D89CAEA2C2A9}" type="presParOf" srcId="{5CB1A55B-D295-4FDC-9CBE-7F53F278BD5A}" destId="{55575991-D819-4378-A769-2BED9C849B16}" srcOrd="1" destOrd="0" presId="urn:microsoft.com/office/officeart/2005/8/layout/hierarchy1"/>
    <dgm:cxn modelId="{A48D24C1-4078-41E5-A846-374DCE82D3F8}" type="presParOf" srcId="{55575991-D819-4378-A769-2BED9C849B16}" destId="{7E2D13C2-B179-48EF-BE32-01EB6840FA3B}" srcOrd="0" destOrd="0" presId="urn:microsoft.com/office/officeart/2005/8/layout/hierarchy1"/>
    <dgm:cxn modelId="{3D9EE778-CB0B-473A-89E5-89091230846E}" type="presParOf" srcId="{7E2D13C2-B179-48EF-BE32-01EB6840FA3B}" destId="{7F28AE6D-CFFA-461F-A6EA-629665CE14B9}" srcOrd="0" destOrd="0" presId="urn:microsoft.com/office/officeart/2005/8/layout/hierarchy1"/>
    <dgm:cxn modelId="{84BCE0CE-BA9A-42D8-B937-709E654F0177}" type="presParOf" srcId="{7E2D13C2-B179-48EF-BE32-01EB6840FA3B}" destId="{5E64E86D-A433-4C59-951B-5FAAC32C9A10}" srcOrd="1" destOrd="0" presId="urn:microsoft.com/office/officeart/2005/8/layout/hierarchy1"/>
    <dgm:cxn modelId="{AF2C4E72-78E0-4A6E-8F91-87D8B2B7968A}" type="presParOf" srcId="{55575991-D819-4378-A769-2BED9C849B16}" destId="{C6362965-56F1-49A9-83A0-32362E63AA07}" srcOrd="1" destOrd="0" presId="urn:microsoft.com/office/officeart/2005/8/layout/hierarchy1"/>
    <dgm:cxn modelId="{ED4F5E5D-60D1-41C8-990E-BE0973502B02}" type="presParOf" srcId="{5CB1A55B-D295-4FDC-9CBE-7F53F278BD5A}" destId="{E6D73926-0B60-4706-90BA-66FC6EC20F64}" srcOrd="2" destOrd="0" presId="urn:microsoft.com/office/officeart/2005/8/layout/hierarchy1"/>
    <dgm:cxn modelId="{5D855035-EE4F-4766-9E5D-4EDDE8928DDE}" type="presParOf" srcId="{5CB1A55B-D295-4FDC-9CBE-7F53F278BD5A}" destId="{116F6FCD-06CA-4231-90C2-F23A2DC80193}" srcOrd="3" destOrd="0" presId="urn:microsoft.com/office/officeart/2005/8/layout/hierarchy1"/>
    <dgm:cxn modelId="{DFABDA2C-87C2-4782-8812-7A26C63698E4}" type="presParOf" srcId="{116F6FCD-06CA-4231-90C2-F23A2DC80193}" destId="{7F338846-CDB6-4475-B150-4AB2B5A44C4C}" srcOrd="0" destOrd="0" presId="urn:microsoft.com/office/officeart/2005/8/layout/hierarchy1"/>
    <dgm:cxn modelId="{944F6D42-B66F-43C2-AD80-396FC4FC0D5F}" type="presParOf" srcId="{7F338846-CDB6-4475-B150-4AB2B5A44C4C}" destId="{308DE3FF-592F-46F7-95A1-E586E72D65D7}" srcOrd="0" destOrd="0" presId="urn:microsoft.com/office/officeart/2005/8/layout/hierarchy1"/>
    <dgm:cxn modelId="{9AF53818-7892-412D-872A-31D1A9F01E95}" type="presParOf" srcId="{7F338846-CDB6-4475-B150-4AB2B5A44C4C}" destId="{DE0B881E-1A3E-4773-9B61-38D05C801A9B}" srcOrd="1" destOrd="0" presId="urn:microsoft.com/office/officeart/2005/8/layout/hierarchy1"/>
    <dgm:cxn modelId="{096F3364-371B-4A73-BBAF-27352CD40B50}" type="presParOf" srcId="{116F6FCD-06CA-4231-90C2-F23A2DC80193}" destId="{4E9EAF3F-2C29-41AF-9A24-60035E6B1C64}" srcOrd="1" destOrd="0" presId="urn:microsoft.com/office/officeart/2005/8/layout/hierarchy1"/>
    <dgm:cxn modelId="{7F324D7F-7BB2-4542-B877-3D073A1B54F8}" type="presParOf" srcId="{500D1566-A209-4F9C-B29E-4BC7BA887323}" destId="{3679FF34-50B6-42D7-87D6-750D04376BB7}" srcOrd="2" destOrd="0" presId="urn:microsoft.com/office/officeart/2005/8/layout/hierarchy1"/>
    <dgm:cxn modelId="{6CE9F7A1-F3F1-4A74-AF25-9F17975E7BB9}" type="presParOf" srcId="{500D1566-A209-4F9C-B29E-4BC7BA887323}" destId="{8D4FC1EE-57E7-49FC-A9BE-54EFAE74F32D}" srcOrd="3" destOrd="0" presId="urn:microsoft.com/office/officeart/2005/8/layout/hierarchy1"/>
    <dgm:cxn modelId="{3FACF67D-7DF7-4D2E-8036-2979537D1C40}" type="presParOf" srcId="{8D4FC1EE-57E7-49FC-A9BE-54EFAE74F32D}" destId="{DBF40EA1-BB72-40BD-AB62-49A00FF142FD}" srcOrd="0" destOrd="0" presId="urn:microsoft.com/office/officeart/2005/8/layout/hierarchy1"/>
    <dgm:cxn modelId="{60CD9268-81AC-4247-9F9E-75238642E2AA}" type="presParOf" srcId="{DBF40EA1-BB72-40BD-AB62-49A00FF142FD}" destId="{1E334990-08E0-4329-8105-A61B55164498}" srcOrd="0" destOrd="0" presId="urn:microsoft.com/office/officeart/2005/8/layout/hierarchy1"/>
    <dgm:cxn modelId="{385E2071-3044-417B-B524-E20C7149FC31}" type="presParOf" srcId="{DBF40EA1-BB72-40BD-AB62-49A00FF142FD}" destId="{09247072-CB2F-411F-9EE4-75FE7BCF9E9A}" srcOrd="1" destOrd="0" presId="urn:microsoft.com/office/officeart/2005/8/layout/hierarchy1"/>
    <dgm:cxn modelId="{CF6D791C-2F9D-425F-90E0-BD1F3581C74F}" type="presParOf" srcId="{8D4FC1EE-57E7-49FC-A9BE-54EFAE74F32D}" destId="{4D1B1D88-8573-468B-9EE7-4AE57BA45864}" srcOrd="1" destOrd="0" presId="urn:microsoft.com/office/officeart/2005/8/layout/hierarchy1"/>
    <dgm:cxn modelId="{3505B7F2-FC1A-410E-97FC-AD2147704B25}" type="presParOf" srcId="{4D1B1D88-8573-468B-9EE7-4AE57BA45864}" destId="{2963E5C3-1191-42B9-B964-0C1FB28037F3}" srcOrd="0" destOrd="0" presId="urn:microsoft.com/office/officeart/2005/8/layout/hierarchy1"/>
    <dgm:cxn modelId="{0EB1E1C2-2998-42C0-A2F8-84F26E4DE30A}" type="presParOf" srcId="{4D1B1D88-8573-468B-9EE7-4AE57BA45864}" destId="{2A542EB0-E8EE-4CD0-8772-0BD2146E2515}" srcOrd="1" destOrd="0" presId="urn:microsoft.com/office/officeart/2005/8/layout/hierarchy1"/>
    <dgm:cxn modelId="{D0631122-5DA0-4289-931F-6863FE46FF34}" type="presParOf" srcId="{2A542EB0-E8EE-4CD0-8772-0BD2146E2515}" destId="{957ACD25-A8C1-4A78-96E6-264529435F13}" srcOrd="0" destOrd="0" presId="urn:microsoft.com/office/officeart/2005/8/layout/hierarchy1"/>
    <dgm:cxn modelId="{B4F2823A-239B-4C1D-9BC7-7F3D337A61E3}" type="presParOf" srcId="{957ACD25-A8C1-4A78-96E6-264529435F13}" destId="{7694FF6A-092D-43F6-93D8-7AA46C8700D4}" srcOrd="0" destOrd="0" presId="urn:microsoft.com/office/officeart/2005/8/layout/hierarchy1"/>
    <dgm:cxn modelId="{9504B851-9D26-4DD5-9E0A-07A3646E01E7}" type="presParOf" srcId="{957ACD25-A8C1-4A78-96E6-264529435F13}" destId="{4085AE01-2E7D-4F63-BA2A-D00D725F2226}" srcOrd="1" destOrd="0" presId="urn:microsoft.com/office/officeart/2005/8/layout/hierarchy1"/>
    <dgm:cxn modelId="{FB71434B-333F-43F4-A25A-23A0C6DED375}" type="presParOf" srcId="{2A542EB0-E8EE-4CD0-8772-0BD2146E2515}" destId="{C3CB451E-230C-454F-A1C7-E3077B847304}" srcOrd="1" destOrd="0" presId="urn:microsoft.com/office/officeart/2005/8/layout/hierarchy1"/>
    <dgm:cxn modelId="{1578F59C-279C-403C-9AA5-3185486D4EBE}" type="presParOf" srcId="{4D1B1D88-8573-468B-9EE7-4AE57BA45864}" destId="{B1A0C949-A136-4598-A27C-BAFEE0FA09CD}" srcOrd="2" destOrd="0" presId="urn:microsoft.com/office/officeart/2005/8/layout/hierarchy1"/>
    <dgm:cxn modelId="{0FF85767-CA65-4C53-9087-3FAA8D8076D0}" type="presParOf" srcId="{4D1B1D88-8573-468B-9EE7-4AE57BA45864}" destId="{41B88B7F-3293-4825-9F63-E6968A2E6668}" srcOrd="3" destOrd="0" presId="urn:microsoft.com/office/officeart/2005/8/layout/hierarchy1"/>
    <dgm:cxn modelId="{C2DA0FB9-F47F-4742-A00D-092F9D4DD297}" type="presParOf" srcId="{41B88B7F-3293-4825-9F63-E6968A2E6668}" destId="{DDEDECCC-2D96-4CA5-8EB0-8D9247B17F66}" srcOrd="0" destOrd="0" presId="urn:microsoft.com/office/officeart/2005/8/layout/hierarchy1"/>
    <dgm:cxn modelId="{1E48C6D0-86C2-408F-871E-A494498EA865}" type="presParOf" srcId="{DDEDECCC-2D96-4CA5-8EB0-8D9247B17F66}" destId="{983A5AD2-1018-45C6-8624-B8C9616A12BD}" srcOrd="0" destOrd="0" presId="urn:microsoft.com/office/officeart/2005/8/layout/hierarchy1"/>
    <dgm:cxn modelId="{2A480109-A497-4409-AE04-D6A2169E9D70}" type="presParOf" srcId="{DDEDECCC-2D96-4CA5-8EB0-8D9247B17F66}" destId="{DF50D8AD-DF37-44DA-AEBD-6674880E8B5B}" srcOrd="1" destOrd="0" presId="urn:microsoft.com/office/officeart/2005/8/layout/hierarchy1"/>
    <dgm:cxn modelId="{3F5707A8-DFAC-4C6E-B842-BA2F466F22AC}" type="presParOf" srcId="{41B88B7F-3293-4825-9F63-E6968A2E6668}" destId="{8ACED3BC-1570-4AFE-80D0-61300605975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B60DF4A-729A-486A-BF3A-BCC17C337EE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CC52DF9C-55CA-49FF-B406-F43C16FEC888}">
      <dgm:prSet phldrT="[Text]"/>
      <dgm:spPr/>
      <dgm:t>
        <a:bodyPr/>
        <a:lstStyle/>
        <a:p>
          <a:r>
            <a:rPr lang="he-IL" dirty="0"/>
            <a:t>בורר בגידולי קרקע</a:t>
          </a:r>
          <a:endParaRPr lang="en-IL" dirty="0"/>
        </a:p>
      </dgm:t>
    </dgm:pt>
    <dgm:pt modelId="{9A7D86C9-8F72-4A37-9FF8-480ADE01C4A8}" type="parTrans" cxnId="{668312FF-5732-48D8-8F63-CECA64E37730}">
      <dgm:prSet/>
      <dgm:spPr/>
      <dgm:t>
        <a:bodyPr/>
        <a:lstStyle/>
        <a:p>
          <a:endParaRPr lang="en-IL"/>
        </a:p>
      </dgm:t>
    </dgm:pt>
    <dgm:pt modelId="{7CD0662F-F496-4A65-A40D-8B91A0A8A82A}" type="sibTrans" cxnId="{668312FF-5732-48D8-8F63-CECA64E37730}">
      <dgm:prSet/>
      <dgm:spPr/>
      <dgm:t>
        <a:bodyPr/>
        <a:lstStyle/>
        <a:p>
          <a:endParaRPr lang="en-IL"/>
        </a:p>
      </dgm:t>
    </dgm:pt>
    <dgm:pt modelId="{56AC50E2-E801-4A93-B76C-23885768C34B}">
      <dgm:prSet phldrT="[Text]"/>
      <dgm:spPr/>
      <dgm:t>
        <a:bodyPr/>
        <a:lstStyle/>
        <a:p>
          <a:r>
            <a:rPr lang="he-IL" dirty="0"/>
            <a:t>רע"א – דווקא גידולי קרקע</a:t>
          </a:r>
          <a:endParaRPr lang="en-IL" dirty="0"/>
        </a:p>
      </dgm:t>
    </dgm:pt>
    <dgm:pt modelId="{A6F2F421-BE15-4985-B26C-2C472C294213}" type="parTrans" cxnId="{80DDE0ED-ECD2-4601-B8BC-E547ACA86823}">
      <dgm:prSet/>
      <dgm:spPr/>
      <dgm:t>
        <a:bodyPr/>
        <a:lstStyle/>
        <a:p>
          <a:endParaRPr lang="en-IL"/>
        </a:p>
      </dgm:t>
    </dgm:pt>
    <dgm:pt modelId="{CD0ECAFA-7CBB-4743-B47D-288F17911536}" type="sibTrans" cxnId="{80DDE0ED-ECD2-4601-B8BC-E547ACA86823}">
      <dgm:prSet/>
      <dgm:spPr/>
      <dgm:t>
        <a:bodyPr/>
        <a:lstStyle/>
        <a:p>
          <a:endParaRPr lang="en-IL"/>
        </a:p>
      </dgm:t>
    </dgm:pt>
    <dgm:pt modelId="{79C10E3F-2CDA-4AF3-B3CC-0C0E4BAFD455}">
      <dgm:prSet phldrT="[Text]"/>
      <dgm:spPr/>
      <dgm:t>
        <a:bodyPr/>
        <a:lstStyle/>
        <a:p>
          <a:r>
            <a:rPr lang="he-IL" dirty="0"/>
            <a:t>פרי מגדים ט"ז, ורוב אחרונים- יש בורר אפילו שלא בגידולי קרקע</a:t>
          </a:r>
          <a:endParaRPr lang="en-IL" dirty="0"/>
        </a:p>
      </dgm:t>
    </dgm:pt>
    <dgm:pt modelId="{E200C09B-D314-4FF5-AB1B-7D6CBBDB2565}" type="parTrans" cxnId="{FF5629C6-CF32-4FD3-B5D5-D0177ECA5DE8}">
      <dgm:prSet/>
      <dgm:spPr/>
      <dgm:t>
        <a:bodyPr/>
        <a:lstStyle/>
        <a:p>
          <a:endParaRPr lang="en-IL"/>
        </a:p>
      </dgm:t>
    </dgm:pt>
    <dgm:pt modelId="{0D27F326-7360-4F71-BF6A-06E9C3D83E85}" type="sibTrans" cxnId="{FF5629C6-CF32-4FD3-B5D5-D0177ECA5DE8}">
      <dgm:prSet/>
      <dgm:spPr/>
      <dgm:t>
        <a:bodyPr/>
        <a:lstStyle/>
        <a:p>
          <a:endParaRPr lang="en-IL"/>
        </a:p>
      </dgm:t>
    </dgm:pt>
    <dgm:pt modelId="{6630A7B4-FFB2-41D1-9774-BFB9DD7A9801}" type="pres">
      <dgm:prSet presAssocID="{6B60DF4A-729A-486A-BF3A-BCC17C337EEE}" presName="hierChild1" presStyleCnt="0">
        <dgm:presLayoutVars>
          <dgm:chPref val="1"/>
          <dgm:dir val="rev"/>
          <dgm:animOne val="branch"/>
          <dgm:animLvl val="lvl"/>
          <dgm:resizeHandles/>
        </dgm:presLayoutVars>
      </dgm:prSet>
      <dgm:spPr/>
    </dgm:pt>
    <dgm:pt modelId="{97684817-65B7-4098-B4F5-023FAC8163A7}" type="pres">
      <dgm:prSet presAssocID="{CC52DF9C-55CA-49FF-B406-F43C16FEC888}" presName="hierRoot1" presStyleCnt="0"/>
      <dgm:spPr/>
    </dgm:pt>
    <dgm:pt modelId="{F5D8D49C-A2ED-41CE-9602-2300F94C0ED7}" type="pres">
      <dgm:prSet presAssocID="{CC52DF9C-55CA-49FF-B406-F43C16FEC888}" presName="composite" presStyleCnt="0"/>
      <dgm:spPr/>
    </dgm:pt>
    <dgm:pt modelId="{A2D7D16B-F67B-4FD0-B4FC-A7425F86C7E4}" type="pres">
      <dgm:prSet presAssocID="{CC52DF9C-55CA-49FF-B406-F43C16FEC888}" presName="background" presStyleLbl="node0" presStyleIdx="0" presStyleCnt="1"/>
      <dgm:spPr/>
    </dgm:pt>
    <dgm:pt modelId="{4D4081F4-5C9E-4291-8F51-42439A254BDE}" type="pres">
      <dgm:prSet presAssocID="{CC52DF9C-55CA-49FF-B406-F43C16FEC888}" presName="text" presStyleLbl="fgAcc0" presStyleIdx="0" presStyleCnt="1">
        <dgm:presLayoutVars>
          <dgm:chPref val="3"/>
        </dgm:presLayoutVars>
      </dgm:prSet>
      <dgm:spPr/>
    </dgm:pt>
    <dgm:pt modelId="{9BBE0523-44F3-45DA-B6C4-EF9A0E0F0B20}" type="pres">
      <dgm:prSet presAssocID="{CC52DF9C-55CA-49FF-B406-F43C16FEC888}" presName="hierChild2" presStyleCnt="0"/>
      <dgm:spPr/>
    </dgm:pt>
    <dgm:pt modelId="{CF16DF8F-E6B5-422B-B442-F7060DE51B7A}" type="pres">
      <dgm:prSet presAssocID="{A6F2F421-BE15-4985-B26C-2C472C294213}" presName="Name10" presStyleLbl="parChTrans1D2" presStyleIdx="0" presStyleCnt="2"/>
      <dgm:spPr/>
    </dgm:pt>
    <dgm:pt modelId="{D7B61412-F8EA-4A68-BA7C-3DE7B9AD88D0}" type="pres">
      <dgm:prSet presAssocID="{56AC50E2-E801-4A93-B76C-23885768C34B}" presName="hierRoot2" presStyleCnt="0"/>
      <dgm:spPr/>
    </dgm:pt>
    <dgm:pt modelId="{06E38C0C-0E7D-40CC-805D-F63EE5906CE7}" type="pres">
      <dgm:prSet presAssocID="{56AC50E2-E801-4A93-B76C-23885768C34B}" presName="composite2" presStyleCnt="0"/>
      <dgm:spPr/>
    </dgm:pt>
    <dgm:pt modelId="{EBCE547C-5F75-4041-B983-DB52C365847B}" type="pres">
      <dgm:prSet presAssocID="{56AC50E2-E801-4A93-B76C-23885768C34B}" presName="background2" presStyleLbl="node2" presStyleIdx="0" presStyleCnt="2"/>
      <dgm:spPr/>
    </dgm:pt>
    <dgm:pt modelId="{665D1ECB-9B75-47B0-8B69-637D900D703E}" type="pres">
      <dgm:prSet presAssocID="{56AC50E2-E801-4A93-B76C-23885768C34B}" presName="text2" presStyleLbl="fgAcc2" presStyleIdx="0" presStyleCnt="2">
        <dgm:presLayoutVars>
          <dgm:chPref val="3"/>
        </dgm:presLayoutVars>
      </dgm:prSet>
      <dgm:spPr/>
    </dgm:pt>
    <dgm:pt modelId="{728DFA9D-5E73-4F61-BFD8-6569C2018CFC}" type="pres">
      <dgm:prSet presAssocID="{56AC50E2-E801-4A93-B76C-23885768C34B}" presName="hierChild3" presStyleCnt="0"/>
      <dgm:spPr/>
    </dgm:pt>
    <dgm:pt modelId="{9BA09FAF-DD2C-47E6-AAE2-B4BE7C936E08}" type="pres">
      <dgm:prSet presAssocID="{E200C09B-D314-4FF5-AB1B-7D6CBBDB2565}" presName="Name10" presStyleLbl="parChTrans1D2" presStyleIdx="1" presStyleCnt="2"/>
      <dgm:spPr/>
    </dgm:pt>
    <dgm:pt modelId="{9A922666-70B7-43C2-A4C0-BC50D833B474}" type="pres">
      <dgm:prSet presAssocID="{79C10E3F-2CDA-4AF3-B3CC-0C0E4BAFD455}" presName="hierRoot2" presStyleCnt="0"/>
      <dgm:spPr/>
    </dgm:pt>
    <dgm:pt modelId="{ACDAAE39-F97A-4368-8C07-E4C378405A0C}" type="pres">
      <dgm:prSet presAssocID="{79C10E3F-2CDA-4AF3-B3CC-0C0E4BAFD455}" presName="composite2" presStyleCnt="0"/>
      <dgm:spPr/>
    </dgm:pt>
    <dgm:pt modelId="{6AEDFE0A-51F0-444E-AB78-A3C8E271EE32}" type="pres">
      <dgm:prSet presAssocID="{79C10E3F-2CDA-4AF3-B3CC-0C0E4BAFD455}" presName="background2" presStyleLbl="node2" presStyleIdx="1" presStyleCnt="2"/>
      <dgm:spPr/>
    </dgm:pt>
    <dgm:pt modelId="{74B22E57-AB04-48BF-9997-D515EE62EF26}" type="pres">
      <dgm:prSet presAssocID="{79C10E3F-2CDA-4AF3-B3CC-0C0E4BAFD455}" presName="text2" presStyleLbl="fgAcc2" presStyleIdx="1" presStyleCnt="2">
        <dgm:presLayoutVars>
          <dgm:chPref val="3"/>
        </dgm:presLayoutVars>
      </dgm:prSet>
      <dgm:spPr/>
    </dgm:pt>
    <dgm:pt modelId="{5ADE9277-F925-4756-8B5A-7C346E22B5FB}" type="pres">
      <dgm:prSet presAssocID="{79C10E3F-2CDA-4AF3-B3CC-0C0E4BAFD455}" presName="hierChild3" presStyleCnt="0"/>
      <dgm:spPr/>
    </dgm:pt>
  </dgm:ptLst>
  <dgm:cxnLst>
    <dgm:cxn modelId="{531C4419-BA8D-4338-B2F8-25E881B8930D}" type="presOf" srcId="{56AC50E2-E801-4A93-B76C-23885768C34B}" destId="{665D1ECB-9B75-47B0-8B69-637D900D703E}" srcOrd="0" destOrd="0" presId="urn:microsoft.com/office/officeart/2005/8/layout/hierarchy1"/>
    <dgm:cxn modelId="{D49F623A-AF4D-4F48-9AE2-9E654BB46820}" type="presOf" srcId="{E200C09B-D314-4FF5-AB1B-7D6CBBDB2565}" destId="{9BA09FAF-DD2C-47E6-AAE2-B4BE7C936E08}" srcOrd="0" destOrd="0" presId="urn:microsoft.com/office/officeart/2005/8/layout/hierarchy1"/>
    <dgm:cxn modelId="{C800A185-D1CA-4C42-BA63-2E8F68044CA1}" type="presOf" srcId="{6B60DF4A-729A-486A-BF3A-BCC17C337EEE}" destId="{6630A7B4-FFB2-41D1-9774-BFB9DD7A9801}" srcOrd="0" destOrd="0" presId="urn:microsoft.com/office/officeart/2005/8/layout/hierarchy1"/>
    <dgm:cxn modelId="{9969A1C1-8232-41F5-93BB-75736725482E}" type="presOf" srcId="{CC52DF9C-55CA-49FF-B406-F43C16FEC888}" destId="{4D4081F4-5C9E-4291-8F51-42439A254BDE}" srcOrd="0" destOrd="0" presId="urn:microsoft.com/office/officeart/2005/8/layout/hierarchy1"/>
    <dgm:cxn modelId="{FF5629C6-CF32-4FD3-B5D5-D0177ECA5DE8}" srcId="{CC52DF9C-55CA-49FF-B406-F43C16FEC888}" destId="{79C10E3F-2CDA-4AF3-B3CC-0C0E4BAFD455}" srcOrd="1" destOrd="0" parTransId="{E200C09B-D314-4FF5-AB1B-7D6CBBDB2565}" sibTransId="{0D27F326-7360-4F71-BF6A-06E9C3D83E85}"/>
    <dgm:cxn modelId="{E6DE88E7-99C0-4890-8C60-843439C758D7}" type="presOf" srcId="{79C10E3F-2CDA-4AF3-B3CC-0C0E4BAFD455}" destId="{74B22E57-AB04-48BF-9997-D515EE62EF26}" srcOrd="0" destOrd="0" presId="urn:microsoft.com/office/officeart/2005/8/layout/hierarchy1"/>
    <dgm:cxn modelId="{80DDE0ED-ECD2-4601-B8BC-E547ACA86823}" srcId="{CC52DF9C-55CA-49FF-B406-F43C16FEC888}" destId="{56AC50E2-E801-4A93-B76C-23885768C34B}" srcOrd="0" destOrd="0" parTransId="{A6F2F421-BE15-4985-B26C-2C472C294213}" sibTransId="{CD0ECAFA-7CBB-4743-B47D-288F17911536}"/>
    <dgm:cxn modelId="{11F148F4-CBC8-4523-B6A0-404F320308AA}" type="presOf" srcId="{A6F2F421-BE15-4985-B26C-2C472C294213}" destId="{CF16DF8F-E6B5-422B-B442-F7060DE51B7A}" srcOrd="0" destOrd="0" presId="urn:microsoft.com/office/officeart/2005/8/layout/hierarchy1"/>
    <dgm:cxn modelId="{668312FF-5732-48D8-8F63-CECA64E37730}" srcId="{6B60DF4A-729A-486A-BF3A-BCC17C337EEE}" destId="{CC52DF9C-55CA-49FF-B406-F43C16FEC888}" srcOrd="0" destOrd="0" parTransId="{9A7D86C9-8F72-4A37-9FF8-480ADE01C4A8}" sibTransId="{7CD0662F-F496-4A65-A40D-8B91A0A8A82A}"/>
    <dgm:cxn modelId="{07E80289-82A9-4A5E-99DE-B5C6FB04508D}" type="presParOf" srcId="{6630A7B4-FFB2-41D1-9774-BFB9DD7A9801}" destId="{97684817-65B7-4098-B4F5-023FAC8163A7}" srcOrd="0" destOrd="0" presId="urn:microsoft.com/office/officeart/2005/8/layout/hierarchy1"/>
    <dgm:cxn modelId="{115C5DFF-7C9B-4913-A6CE-9D3F686AEBB1}" type="presParOf" srcId="{97684817-65B7-4098-B4F5-023FAC8163A7}" destId="{F5D8D49C-A2ED-41CE-9602-2300F94C0ED7}" srcOrd="0" destOrd="0" presId="urn:microsoft.com/office/officeart/2005/8/layout/hierarchy1"/>
    <dgm:cxn modelId="{ADDF8085-412E-468E-B984-19C84AAB2F17}" type="presParOf" srcId="{F5D8D49C-A2ED-41CE-9602-2300F94C0ED7}" destId="{A2D7D16B-F67B-4FD0-B4FC-A7425F86C7E4}" srcOrd="0" destOrd="0" presId="urn:microsoft.com/office/officeart/2005/8/layout/hierarchy1"/>
    <dgm:cxn modelId="{1FD3B5CD-1E2C-48F4-AEB8-EEDC89FC32B8}" type="presParOf" srcId="{F5D8D49C-A2ED-41CE-9602-2300F94C0ED7}" destId="{4D4081F4-5C9E-4291-8F51-42439A254BDE}" srcOrd="1" destOrd="0" presId="urn:microsoft.com/office/officeart/2005/8/layout/hierarchy1"/>
    <dgm:cxn modelId="{0B97B7A9-2267-4C37-A454-E766D4A2E4BC}" type="presParOf" srcId="{97684817-65B7-4098-B4F5-023FAC8163A7}" destId="{9BBE0523-44F3-45DA-B6C4-EF9A0E0F0B20}" srcOrd="1" destOrd="0" presId="urn:microsoft.com/office/officeart/2005/8/layout/hierarchy1"/>
    <dgm:cxn modelId="{F6B93601-B6EF-4015-9359-EA42A82DE8F3}" type="presParOf" srcId="{9BBE0523-44F3-45DA-B6C4-EF9A0E0F0B20}" destId="{CF16DF8F-E6B5-422B-B442-F7060DE51B7A}" srcOrd="0" destOrd="0" presId="urn:microsoft.com/office/officeart/2005/8/layout/hierarchy1"/>
    <dgm:cxn modelId="{8B4E0654-2811-48B7-952A-D8C0944829D1}" type="presParOf" srcId="{9BBE0523-44F3-45DA-B6C4-EF9A0E0F0B20}" destId="{D7B61412-F8EA-4A68-BA7C-3DE7B9AD88D0}" srcOrd="1" destOrd="0" presId="urn:microsoft.com/office/officeart/2005/8/layout/hierarchy1"/>
    <dgm:cxn modelId="{A4EEF94C-5F1A-4B30-A5F0-F4C86461AB7F}" type="presParOf" srcId="{D7B61412-F8EA-4A68-BA7C-3DE7B9AD88D0}" destId="{06E38C0C-0E7D-40CC-805D-F63EE5906CE7}" srcOrd="0" destOrd="0" presId="urn:microsoft.com/office/officeart/2005/8/layout/hierarchy1"/>
    <dgm:cxn modelId="{EB7620A7-274F-43D0-942A-15AF0A510010}" type="presParOf" srcId="{06E38C0C-0E7D-40CC-805D-F63EE5906CE7}" destId="{EBCE547C-5F75-4041-B983-DB52C365847B}" srcOrd="0" destOrd="0" presId="urn:microsoft.com/office/officeart/2005/8/layout/hierarchy1"/>
    <dgm:cxn modelId="{CEC2BA8A-13F1-474B-8D8C-F3424880F668}" type="presParOf" srcId="{06E38C0C-0E7D-40CC-805D-F63EE5906CE7}" destId="{665D1ECB-9B75-47B0-8B69-637D900D703E}" srcOrd="1" destOrd="0" presId="urn:microsoft.com/office/officeart/2005/8/layout/hierarchy1"/>
    <dgm:cxn modelId="{41EC19A9-A528-4285-BFBE-5FC6DBADDDDD}" type="presParOf" srcId="{D7B61412-F8EA-4A68-BA7C-3DE7B9AD88D0}" destId="{728DFA9D-5E73-4F61-BFD8-6569C2018CFC}" srcOrd="1" destOrd="0" presId="urn:microsoft.com/office/officeart/2005/8/layout/hierarchy1"/>
    <dgm:cxn modelId="{D7CAB420-1D8E-4AA4-B57A-B3C5192D9DE2}" type="presParOf" srcId="{9BBE0523-44F3-45DA-B6C4-EF9A0E0F0B20}" destId="{9BA09FAF-DD2C-47E6-AAE2-B4BE7C936E08}" srcOrd="2" destOrd="0" presId="urn:microsoft.com/office/officeart/2005/8/layout/hierarchy1"/>
    <dgm:cxn modelId="{4BAF76FD-185A-41FD-A0EB-4D7967956FF5}" type="presParOf" srcId="{9BBE0523-44F3-45DA-B6C4-EF9A0E0F0B20}" destId="{9A922666-70B7-43C2-A4C0-BC50D833B474}" srcOrd="3" destOrd="0" presId="urn:microsoft.com/office/officeart/2005/8/layout/hierarchy1"/>
    <dgm:cxn modelId="{0BD35A9D-8B0E-43D1-AF66-511967622DAC}" type="presParOf" srcId="{9A922666-70B7-43C2-A4C0-BC50D833B474}" destId="{ACDAAE39-F97A-4368-8C07-E4C378405A0C}" srcOrd="0" destOrd="0" presId="urn:microsoft.com/office/officeart/2005/8/layout/hierarchy1"/>
    <dgm:cxn modelId="{B5E8BD22-4EE9-426E-A3AB-C59E4C88C37F}" type="presParOf" srcId="{ACDAAE39-F97A-4368-8C07-E4C378405A0C}" destId="{6AEDFE0A-51F0-444E-AB78-A3C8E271EE32}" srcOrd="0" destOrd="0" presId="urn:microsoft.com/office/officeart/2005/8/layout/hierarchy1"/>
    <dgm:cxn modelId="{1E7E0E09-38D3-4D0B-9015-89BFAA1063C3}" type="presParOf" srcId="{ACDAAE39-F97A-4368-8C07-E4C378405A0C}" destId="{74B22E57-AB04-48BF-9997-D515EE62EF26}" srcOrd="1" destOrd="0" presId="urn:microsoft.com/office/officeart/2005/8/layout/hierarchy1"/>
    <dgm:cxn modelId="{D77AF565-58C0-4799-A733-CBD7362A496E}" type="presParOf" srcId="{9A922666-70B7-43C2-A4C0-BC50D833B474}" destId="{5ADE9277-F925-4756-8B5A-7C346E22B5F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6F983D4-EFF5-4F4A-8103-7D4A6601747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BF990AD2-4E32-491E-AC84-CD933C2791A0}">
      <dgm:prSet phldrT="[Text]"/>
      <dgm:spPr/>
      <dgm:t>
        <a:bodyPr/>
        <a:lstStyle/>
        <a:p>
          <a:r>
            <a:rPr lang="he-IL" dirty="0"/>
            <a:t>יש בורר בכלים</a:t>
          </a:r>
          <a:endParaRPr lang="en-IL" dirty="0"/>
        </a:p>
      </dgm:t>
    </dgm:pt>
    <dgm:pt modelId="{6069EA77-B995-4AF3-A531-5AF819A35CFE}" type="parTrans" cxnId="{B47F8383-194D-48B1-B061-4CB2771385F5}">
      <dgm:prSet/>
      <dgm:spPr/>
      <dgm:t>
        <a:bodyPr/>
        <a:lstStyle/>
        <a:p>
          <a:endParaRPr lang="en-IL"/>
        </a:p>
      </dgm:t>
    </dgm:pt>
    <dgm:pt modelId="{9AD90A57-B7B4-45FE-87F0-C6B97418B576}" type="sibTrans" cxnId="{B47F8383-194D-48B1-B061-4CB2771385F5}">
      <dgm:prSet/>
      <dgm:spPr/>
      <dgm:t>
        <a:bodyPr/>
        <a:lstStyle/>
        <a:p>
          <a:endParaRPr lang="en-IL"/>
        </a:p>
      </dgm:t>
    </dgm:pt>
    <dgm:pt modelId="{29F999CA-F07F-4663-8E05-028D7FB125EA}">
      <dgm:prSet phldrT="[Text]"/>
      <dgm:spPr/>
      <dgm:t>
        <a:bodyPr/>
        <a:lstStyle/>
        <a:p>
          <a:r>
            <a:rPr lang="he-IL" dirty="0"/>
            <a:t>מ"ב, שביתת השבת</a:t>
          </a:r>
          <a:endParaRPr lang="en-IL" dirty="0"/>
        </a:p>
      </dgm:t>
    </dgm:pt>
    <dgm:pt modelId="{C1017313-4A0A-490D-839C-1AA20A6A9413}" type="parTrans" cxnId="{F9C01D0F-F8C3-4F59-A779-38F62EF931CD}">
      <dgm:prSet/>
      <dgm:spPr/>
      <dgm:t>
        <a:bodyPr/>
        <a:lstStyle/>
        <a:p>
          <a:endParaRPr lang="en-IL"/>
        </a:p>
      </dgm:t>
    </dgm:pt>
    <dgm:pt modelId="{FC266FE3-90AE-45E5-B7D4-51D643D55276}" type="sibTrans" cxnId="{F9C01D0F-F8C3-4F59-A779-38F62EF931CD}">
      <dgm:prSet/>
      <dgm:spPr/>
      <dgm:t>
        <a:bodyPr/>
        <a:lstStyle/>
        <a:p>
          <a:endParaRPr lang="en-IL"/>
        </a:p>
      </dgm:t>
    </dgm:pt>
    <dgm:pt modelId="{6FAD9EC3-67B9-459C-B334-36AAE671602A}">
      <dgm:prSet phldrT="[Text]"/>
      <dgm:spPr/>
      <dgm:t>
        <a:bodyPr/>
        <a:lstStyle/>
        <a:p>
          <a:r>
            <a:rPr lang="he-IL" dirty="0"/>
            <a:t> אין בורר בכלים</a:t>
          </a:r>
          <a:endParaRPr lang="en-IL" dirty="0"/>
        </a:p>
      </dgm:t>
    </dgm:pt>
    <dgm:pt modelId="{54EBA4F8-CC79-480D-AB27-991526F2C733}" type="parTrans" cxnId="{F3BE2F89-A1D6-42EC-A69B-00D5887F9B2C}">
      <dgm:prSet/>
      <dgm:spPr/>
      <dgm:t>
        <a:bodyPr/>
        <a:lstStyle/>
        <a:p>
          <a:endParaRPr lang="en-IL"/>
        </a:p>
      </dgm:t>
    </dgm:pt>
    <dgm:pt modelId="{AFD627AC-2DD7-438D-9242-BB3675E51AE2}" type="sibTrans" cxnId="{F3BE2F89-A1D6-42EC-A69B-00D5887F9B2C}">
      <dgm:prSet/>
      <dgm:spPr/>
      <dgm:t>
        <a:bodyPr/>
        <a:lstStyle/>
        <a:p>
          <a:endParaRPr lang="en-IL"/>
        </a:p>
      </dgm:t>
    </dgm:pt>
    <dgm:pt modelId="{8D6A2405-CEFB-4245-9C3D-2FD1F187839D}">
      <dgm:prSet phldrT="[Text]"/>
      <dgm:spPr/>
      <dgm:t>
        <a:bodyPr/>
        <a:lstStyle/>
        <a:p>
          <a:r>
            <a:rPr lang="he-IL" dirty="0"/>
            <a:t>שאין תערובת</a:t>
          </a:r>
          <a:endParaRPr lang="en-IL" dirty="0"/>
        </a:p>
      </dgm:t>
    </dgm:pt>
    <dgm:pt modelId="{3843F9F8-B5B0-4C26-9A2E-82C9BB76CF91}" type="parTrans" cxnId="{5EFAF6E0-091D-47A5-9D8E-F4420326FEEB}">
      <dgm:prSet/>
      <dgm:spPr/>
      <dgm:t>
        <a:bodyPr/>
        <a:lstStyle/>
        <a:p>
          <a:endParaRPr lang="en-IL"/>
        </a:p>
      </dgm:t>
    </dgm:pt>
    <dgm:pt modelId="{89FE7A81-8471-4A88-A2B7-4527811BE18B}" type="sibTrans" cxnId="{5EFAF6E0-091D-47A5-9D8E-F4420326FEEB}">
      <dgm:prSet/>
      <dgm:spPr/>
      <dgm:t>
        <a:bodyPr/>
        <a:lstStyle/>
        <a:p>
          <a:endParaRPr lang="en-IL"/>
        </a:p>
      </dgm:t>
    </dgm:pt>
    <dgm:pt modelId="{35E8E46E-D116-42BC-96C9-75393165078B}">
      <dgm:prSet phldrT="[Text]"/>
      <dgm:spPr/>
      <dgm:t>
        <a:bodyPr/>
        <a:lstStyle/>
        <a:p>
          <a:r>
            <a:rPr lang="he-IL" dirty="0"/>
            <a:t>אין ברירה כשאין תועלת לדבר הנברר, ובכלים מחזירים אותם חזרה להתערב אחרי הברירה</a:t>
          </a:r>
          <a:endParaRPr lang="en-IL" dirty="0"/>
        </a:p>
      </dgm:t>
    </dgm:pt>
    <dgm:pt modelId="{E106FD77-8644-44F1-9926-8EFF47EB6674}" type="parTrans" cxnId="{F674B45E-C891-4650-B547-5B707967B433}">
      <dgm:prSet/>
      <dgm:spPr/>
      <dgm:t>
        <a:bodyPr/>
        <a:lstStyle/>
        <a:p>
          <a:endParaRPr lang="en-IL"/>
        </a:p>
      </dgm:t>
    </dgm:pt>
    <dgm:pt modelId="{0CFFD600-5027-4D65-9ED8-1EB271C546C1}" type="sibTrans" cxnId="{F674B45E-C891-4650-B547-5B707967B433}">
      <dgm:prSet/>
      <dgm:spPr/>
      <dgm:t>
        <a:bodyPr/>
        <a:lstStyle/>
        <a:p>
          <a:endParaRPr lang="en-IL"/>
        </a:p>
      </dgm:t>
    </dgm:pt>
    <dgm:pt modelId="{0F364326-5F75-4D9C-92F9-B311E8FBFB91}">
      <dgm:prSet phldrT="[Text]"/>
      <dgm:spPr/>
      <dgm:t>
        <a:bodyPr/>
        <a:lstStyle/>
        <a:p>
          <a:r>
            <a:rPr lang="he-IL" dirty="0"/>
            <a:t>ציץ אליעזר</a:t>
          </a:r>
          <a:endParaRPr lang="en-IL" dirty="0"/>
        </a:p>
      </dgm:t>
    </dgm:pt>
    <dgm:pt modelId="{C477F1DE-7531-4AA8-8BF8-2D6F85B380CA}" type="parTrans" cxnId="{A7E0A8BC-FAA8-4A2F-9FD0-79ADB986F993}">
      <dgm:prSet/>
      <dgm:spPr/>
      <dgm:t>
        <a:bodyPr/>
        <a:lstStyle/>
        <a:p>
          <a:endParaRPr lang="en-IL"/>
        </a:p>
      </dgm:t>
    </dgm:pt>
    <dgm:pt modelId="{1CB26A50-67BE-46BC-BACE-4CF056D3E516}" type="sibTrans" cxnId="{A7E0A8BC-FAA8-4A2F-9FD0-79ADB986F993}">
      <dgm:prSet/>
      <dgm:spPr/>
      <dgm:t>
        <a:bodyPr/>
        <a:lstStyle/>
        <a:p>
          <a:endParaRPr lang="en-IL"/>
        </a:p>
      </dgm:t>
    </dgm:pt>
    <dgm:pt modelId="{29D10EF7-23B1-4B33-AF98-FD0FB2925488}">
      <dgm:prSet phldrT="[Text]"/>
      <dgm:spPr/>
      <dgm:t>
        <a:bodyPr/>
        <a:lstStyle/>
        <a:p>
          <a:r>
            <a:rPr lang="he-IL" dirty="0"/>
            <a:t>בגלל שכל אחד ניכר לעין- ערוך השולחן</a:t>
          </a:r>
          <a:endParaRPr lang="en-IL" dirty="0"/>
        </a:p>
      </dgm:t>
    </dgm:pt>
    <dgm:pt modelId="{0D3A89C6-793A-42DF-9596-BB2BAA2C7BD9}" type="parTrans" cxnId="{3E657E42-F15F-4418-98A0-0218E7899049}">
      <dgm:prSet/>
      <dgm:spPr/>
      <dgm:t>
        <a:bodyPr/>
        <a:lstStyle/>
        <a:p>
          <a:endParaRPr lang="en-IL"/>
        </a:p>
      </dgm:t>
    </dgm:pt>
    <dgm:pt modelId="{C8DF39AB-5023-43E4-99F5-A19AE9F1FA6B}" type="sibTrans" cxnId="{3E657E42-F15F-4418-98A0-0218E7899049}">
      <dgm:prSet/>
      <dgm:spPr/>
      <dgm:t>
        <a:bodyPr/>
        <a:lstStyle/>
        <a:p>
          <a:endParaRPr lang="en-IL"/>
        </a:p>
      </dgm:t>
    </dgm:pt>
    <dgm:pt modelId="{8D6F68DC-C055-4433-A448-AC3BF61CF521}">
      <dgm:prSet phldrT="[Text]"/>
      <dgm:spPr/>
      <dgm:t>
        <a:bodyPr/>
        <a:lstStyle/>
        <a:p>
          <a:r>
            <a:rPr lang="he-IL" dirty="0"/>
            <a:t>בגלל שאינם </a:t>
          </a:r>
          <a:r>
            <a:rPr lang="he-IL" dirty="0" err="1"/>
            <a:t>נשתמשים</a:t>
          </a:r>
          <a:r>
            <a:rPr lang="he-IL" dirty="0"/>
            <a:t> ביחד, אין זהות חברתי- אור שמח</a:t>
          </a:r>
          <a:endParaRPr lang="en-IL" dirty="0"/>
        </a:p>
      </dgm:t>
    </dgm:pt>
    <dgm:pt modelId="{BC0DA588-9C38-459B-8567-39AE78F892B6}" type="parTrans" cxnId="{3A767D48-FD6C-4961-9F0B-029F9E7719DB}">
      <dgm:prSet/>
      <dgm:spPr/>
      <dgm:t>
        <a:bodyPr/>
        <a:lstStyle/>
        <a:p>
          <a:endParaRPr lang="en-IL"/>
        </a:p>
      </dgm:t>
    </dgm:pt>
    <dgm:pt modelId="{A324A4F4-73A1-4E03-8FA5-39BB9CEDD46A}" type="sibTrans" cxnId="{3A767D48-FD6C-4961-9F0B-029F9E7719DB}">
      <dgm:prSet/>
      <dgm:spPr/>
      <dgm:t>
        <a:bodyPr/>
        <a:lstStyle/>
        <a:p>
          <a:endParaRPr lang="en-IL"/>
        </a:p>
      </dgm:t>
    </dgm:pt>
    <dgm:pt modelId="{835473E6-7FF9-4426-895B-F472522F08A1}" type="pres">
      <dgm:prSet presAssocID="{96F983D4-EFF5-4F4A-8103-7D4A66017476}" presName="hierChild1" presStyleCnt="0">
        <dgm:presLayoutVars>
          <dgm:chPref val="1"/>
          <dgm:dir val="rev"/>
          <dgm:animOne val="branch"/>
          <dgm:animLvl val="lvl"/>
          <dgm:resizeHandles/>
        </dgm:presLayoutVars>
      </dgm:prSet>
      <dgm:spPr/>
    </dgm:pt>
    <dgm:pt modelId="{2F3E22F0-BD9D-47F1-9E9C-97FFD5218B00}" type="pres">
      <dgm:prSet presAssocID="{BF990AD2-4E32-491E-AC84-CD933C2791A0}" presName="hierRoot1" presStyleCnt="0"/>
      <dgm:spPr/>
    </dgm:pt>
    <dgm:pt modelId="{EBDD0AFD-BC84-499F-847C-5332FE5EABBE}" type="pres">
      <dgm:prSet presAssocID="{BF990AD2-4E32-491E-AC84-CD933C2791A0}" presName="composite" presStyleCnt="0"/>
      <dgm:spPr/>
    </dgm:pt>
    <dgm:pt modelId="{B143044B-E6BB-4940-936A-768DB8804C0C}" type="pres">
      <dgm:prSet presAssocID="{BF990AD2-4E32-491E-AC84-CD933C2791A0}" presName="background" presStyleLbl="node0" presStyleIdx="0" presStyleCnt="2"/>
      <dgm:spPr/>
    </dgm:pt>
    <dgm:pt modelId="{28A8B62B-7096-4F61-9009-3A0FF6CB0367}" type="pres">
      <dgm:prSet presAssocID="{BF990AD2-4E32-491E-AC84-CD933C2791A0}" presName="text" presStyleLbl="fgAcc0" presStyleIdx="0" presStyleCnt="2">
        <dgm:presLayoutVars>
          <dgm:chPref val="3"/>
        </dgm:presLayoutVars>
      </dgm:prSet>
      <dgm:spPr/>
    </dgm:pt>
    <dgm:pt modelId="{C675EC64-C9CF-400E-AB5A-30D0D501351D}" type="pres">
      <dgm:prSet presAssocID="{BF990AD2-4E32-491E-AC84-CD933C2791A0}" presName="hierChild2" presStyleCnt="0"/>
      <dgm:spPr/>
    </dgm:pt>
    <dgm:pt modelId="{0E4024A9-7733-4B49-9171-DB82E94C8DD0}" type="pres">
      <dgm:prSet presAssocID="{C1017313-4A0A-490D-839C-1AA20A6A9413}" presName="Name10" presStyleLbl="parChTrans1D2" presStyleIdx="0" presStyleCnt="3"/>
      <dgm:spPr/>
    </dgm:pt>
    <dgm:pt modelId="{467A56BA-4A2D-4F61-9258-607BAD3F24C1}" type="pres">
      <dgm:prSet presAssocID="{29F999CA-F07F-4663-8E05-028D7FB125EA}" presName="hierRoot2" presStyleCnt="0"/>
      <dgm:spPr/>
    </dgm:pt>
    <dgm:pt modelId="{D22B7870-E091-4FB7-899E-930419D48BFD}" type="pres">
      <dgm:prSet presAssocID="{29F999CA-F07F-4663-8E05-028D7FB125EA}" presName="composite2" presStyleCnt="0"/>
      <dgm:spPr/>
    </dgm:pt>
    <dgm:pt modelId="{985ED54E-8545-462E-9244-CE12532762C1}" type="pres">
      <dgm:prSet presAssocID="{29F999CA-F07F-4663-8E05-028D7FB125EA}" presName="background2" presStyleLbl="node2" presStyleIdx="0" presStyleCnt="3"/>
      <dgm:spPr/>
    </dgm:pt>
    <dgm:pt modelId="{A46FDB1A-6372-43AA-8774-535B9F5A6040}" type="pres">
      <dgm:prSet presAssocID="{29F999CA-F07F-4663-8E05-028D7FB125EA}" presName="text2" presStyleLbl="fgAcc2" presStyleIdx="0" presStyleCnt="3">
        <dgm:presLayoutVars>
          <dgm:chPref val="3"/>
        </dgm:presLayoutVars>
      </dgm:prSet>
      <dgm:spPr/>
    </dgm:pt>
    <dgm:pt modelId="{5E6B68DA-5BA9-4BE2-85E9-67BD4C13D394}" type="pres">
      <dgm:prSet presAssocID="{29F999CA-F07F-4663-8E05-028D7FB125EA}" presName="hierChild3" presStyleCnt="0"/>
      <dgm:spPr/>
    </dgm:pt>
    <dgm:pt modelId="{661CF7DA-095C-42B4-B97B-B7D1B41EA0BB}" type="pres">
      <dgm:prSet presAssocID="{6FAD9EC3-67B9-459C-B334-36AAE671602A}" presName="hierRoot1" presStyleCnt="0"/>
      <dgm:spPr/>
    </dgm:pt>
    <dgm:pt modelId="{C4A8038D-DDCF-4FB7-BD52-216D7C8518E3}" type="pres">
      <dgm:prSet presAssocID="{6FAD9EC3-67B9-459C-B334-36AAE671602A}" presName="composite" presStyleCnt="0"/>
      <dgm:spPr/>
    </dgm:pt>
    <dgm:pt modelId="{7DD9F2A8-3DB5-4951-A1B8-5692AF5EBA20}" type="pres">
      <dgm:prSet presAssocID="{6FAD9EC3-67B9-459C-B334-36AAE671602A}" presName="background" presStyleLbl="node0" presStyleIdx="1" presStyleCnt="2"/>
      <dgm:spPr/>
    </dgm:pt>
    <dgm:pt modelId="{A5F4FBA1-4711-4227-B93A-DEF5561D027D}" type="pres">
      <dgm:prSet presAssocID="{6FAD9EC3-67B9-459C-B334-36AAE671602A}" presName="text" presStyleLbl="fgAcc0" presStyleIdx="1" presStyleCnt="2">
        <dgm:presLayoutVars>
          <dgm:chPref val="3"/>
        </dgm:presLayoutVars>
      </dgm:prSet>
      <dgm:spPr/>
    </dgm:pt>
    <dgm:pt modelId="{76461D32-DAC0-49BF-BE59-78D70168F94F}" type="pres">
      <dgm:prSet presAssocID="{6FAD9EC3-67B9-459C-B334-36AAE671602A}" presName="hierChild2" presStyleCnt="0"/>
      <dgm:spPr/>
    </dgm:pt>
    <dgm:pt modelId="{94C1C8B9-6348-475A-852B-79B1C1506840}" type="pres">
      <dgm:prSet presAssocID="{3843F9F8-B5B0-4C26-9A2E-82C9BB76CF91}" presName="Name10" presStyleLbl="parChTrans1D2" presStyleIdx="1" presStyleCnt="3"/>
      <dgm:spPr/>
    </dgm:pt>
    <dgm:pt modelId="{1A485CBF-F210-4600-853B-F1D14286C865}" type="pres">
      <dgm:prSet presAssocID="{8D6A2405-CEFB-4245-9C3D-2FD1F187839D}" presName="hierRoot2" presStyleCnt="0"/>
      <dgm:spPr/>
    </dgm:pt>
    <dgm:pt modelId="{6D7EF324-59D3-45FD-95FA-772381BBB16C}" type="pres">
      <dgm:prSet presAssocID="{8D6A2405-CEFB-4245-9C3D-2FD1F187839D}" presName="composite2" presStyleCnt="0"/>
      <dgm:spPr/>
    </dgm:pt>
    <dgm:pt modelId="{492CE8EB-790D-48AC-824B-2904B7BFC558}" type="pres">
      <dgm:prSet presAssocID="{8D6A2405-CEFB-4245-9C3D-2FD1F187839D}" presName="background2" presStyleLbl="node2" presStyleIdx="1" presStyleCnt="3"/>
      <dgm:spPr/>
    </dgm:pt>
    <dgm:pt modelId="{C9D10670-927F-4B76-9541-781647B7240D}" type="pres">
      <dgm:prSet presAssocID="{8D6A2405-CEFB-4245-9C3D-2FD1F187839D}" presName="text2" presStyleLbl="fgAcc2" presStyleIdx="1" presStyleCnt="3">
        <dgm:presLayoutVars>
          <dgm:chPref val="3"/>
        </dgm:presLayoutVars>
      </dgm:prSet>
      <dgm:spPr/>
    </dgm:pt>
    <dgm:pt modelId="{DC34D327-9191-495E-95A7-0913A1C809F1}" type="pres">
      <dgm:prSet presAssocID="{8D6A2405-CEFB-4245-9C3D-2FD1F187839D}" presName="hierChild3" presStyleCnt="0"/>
      <dgm:spPr/>
    </dgm:pt>
    <dgm:pt modelId="{27649850-58AD-455C-994E-C98863F38827}" type="pres">
      <dgm:prSet presAssocID="{0D3A89C6-793A-42DF-9596-BB2BAA2C7BD9}" presName="Name17" presStyleLbl="parChTrans1D3" presStyleIdx="0" presStyleCnt="3"/>
      <dgm:spPr/>
    </dgm:pt>
    <dgm:pt modelId="{4CFA8F1C-1E51-4DE1-AC5C-49E731D740CC}" type="pres">
      <dgm:prSet presAssocID="{29D10EF7-23B1-4B33-AF98-FD0FB2925488}" presName="hierRoot3" presStyleCnt="0"/>
      <dgm:spPr/>
    </dgm:pt>
    <dgm:pt modelId="{06C8A3B8-1A66-4AC6-8567-AA4EE04DAFBA}" type="pres">
      <dgm:prSet presAssocID="{29D10EF7-23B1-4B33-AF98-FD0FB2925488}" presName="composite3" presStyleCnt="0"/>
      <dgm:spPr/>
    </dgm:pt>
    <dgm:pt modelId="{FE367675-7842-4D29-B37E-4BBBCBE6ED25}" type="pres">
      <dgm:prSet presAssocID="{29D10EF7-23B1-4B33-AF98-FD0FB2925488}" presName="background3" presStyleLbl="node3" presStyleIdx="0" presStyleCnt="3"/>
      <dgm:spPr/>
    </dgm:pt>
    <dgm:pt modelId="{136C10EB-DEE2-438C-985A-E91E90D35746}" type="pres">
      <dgm:prSet presAssocID="{29D10EF7-23B1-4B33-AF98-FD0FB2925488}" presName="text3" presStyleLbl="fgAcc3" presStyleIdx="0" presStyleCnt="3">
        <dgm:presLayoutVars>
          <dgm:chPref val="3"/>
        </dgm:presLayoutVars>
      </dgm:prSet>
      <dgm:spPr/>
    </dgm:pt>
    <dgm:pt modelId="{F5FB475B-F68A-4F0E-80F9-66033B7DC9B5}" type="pres">
      <dgm:prSet presAssocID="{29D10EF7-23B1-4B33-AF98-FD0FB2925488}" presName="hierChild4" presStyleCnt="0"/>
      <dgm:spPr/>
    </dgm:pt>
    <dgm:pt modelId="{360B62A0-9727-4039-9372-73D6D70A26C1}" type="pres">
      <dgm:prSet presAssocID="{BC0DA588-9C38-459B-8567-39AE78F892B6}" presName="Name17" presStyleLbl="parChTrans1D3" presStyleIdx="1" presStyleCnt="3"/>
      <dgm:spPr/>
    </dgm:pt>
    <dgm:pt modelId="{7B79C54E-5A06-4806-B778-F3B9E41A4087}" type="pres">
      <dgm:prSet presAssocID="{8D6F68DC-C055-4433-A448-AC3BF61CF521}" presName="hierRoot3" presStyleCnt="0"/>
      <dgm:spPr/>
    </dgm:pt>
    <dgm:pt modelId="{CE510BC6-C4EB-4AF6-9026-0F786810DD49}" type="pres">
      <dgm:prSet presAssocID="{8D6F68DC-C055-4433-A448-AC3BF61CF521}" presName="composite3" presStyleCnt="0"/>
      <dgm:spPr/>
    </dgm:pt>
    <dgm:pt modelId="{F72EFD9B-1897-4500-9590-4F24DC6D8522}" type="pres">
      <dgm:prSet presAssocID="{8D6F68DC-C055-4433-A448-AC3BF61CF521}" presName="background3" presStyleLbl="node3" presStyleIdx="1" presStyleCnt="3"/>
      <dgm:spPr/>
    </dgm:pt>
    <dgm:pt modelId="{2268C894-BCCA-4969-AC0D-0F5535B84524}" type="pres">
      <dgm:prSet presAssocID="{8D6F68DC-C055-4433-A448-AC3BF61CF521}" presName="text3" presStyleLbl="fgAcc3" presStyleIdx="1" presStyleCnt="3">
        <dgm:presLayoutVars>
          <dgm:chPref val="3"/>
        </dgm:presLayoutVars>
      </dgm:prSet>
      <dgm:spPr/>
    </dgm:pt>
    <dgm:pt modelId="{C7FCE9F6-A247-4C1F-B866-07D7C0A86009}" type="pres">
      <dgm:prSet presAssocID="{8D6F68DC-C055-4433-A448-AC3BF61CF521}" presName="hierChild4" presStyleCnt="0"/>
      <dgm:spPr/>
    </dgm:pt>
    <dgm:pt modelId="{9997FF1F-C14C-4BF3-AAA7-D572B4C7FB57}" type="pres">
      <dgm:prSet presAssocID="{E106FD77-8644-44F1-9926-8EFF47EB6674}" presName="Name10" presStyleLbl="parChTrans1D2" presStyleIdx="2" presStyleCnt="3"/>
      <dgm:spPr/>
    </dgm:pt>
    <dgm:pt modelId="{4A7B420F-3EEE-4436-9CE0-665D8019D618}" type="pres">
      <dgm:prSet presAssocID="{35E8E46E-D116-42BC-96C9-75393165078B}" presName="hierRoot2" presStyleCnt="0"/>
      <dgm:spPr/>
    </dgm:pt>
    <dgm:pt modelId="{F4287A95-8B57-4183-A429-DAC5A6B2BA24}" type="pres">
      <dgm:prSet presAssocID="{35E8E46E-D116-42BC-96C9-75393165078B}" presName="composite2" presStyleCnt="0"/>
      <dgm:spPr/>
    </dgm:pt>
    <dgm:pt modelId="{9DEC61BE-3614-4232-9675-DFD46B3EF71A}" type="pres">
      <dgm:prSet presAssocID="{35E8E46E-D116-42BC-96C9-75393165078B}" presName="background2" presStyleLbl="node2" presStyleIdx="2" presStyleCnt="3"/>
      <dgm:spPr/>
    </dgm:pt>
    <dgm:pt modelId="{39B81C45-70C8-4E8F-9604-18BE30C4818A}" type="pres">
      <dgm:prSet presAssocID="{35E8E46E-D116-42BC-96C9-75393165078B}" presName="text2" presStyleLbl="fgAcc2" presStyleIdx="2" presStyleCnt="3">
        <dgm:presLayoutVars>
          <dgm:chPref val="3"/>
        </dgm:presLayoutVars>
      </dgm:prSet>
      <dgm:spPr/>
    </dgm:pt>
    <dgm:pt modelId="{B57EC1E1-5564-43E2-B178-14526EABE932}" type="pres">
      <dgm:prSet presAssocID="{35E8E46E-D116-42BC-96C9-75393165078B}" presName="hierChild3" presStyleCnt="0"/>
      <dgm:spPr/>
    </dgm:pt>
    <dgm:pt modelId="{495959AE-4FAB-40BF-9AA1-46A5E6838631}" type="pres">
      <dgm:prSet presAssocID="{C477F1DE-7531-4AA8-8BF8-2D6F85B380CA}" presName="Name17" presStyleLbl="parChTrans1D3" presStyleIdx="2" presStyleCnt="3"/>
      <dgm:spPr/>
    </dgm:pt>
    <dgm:pt modelId="{655FBA9C-0BFC-458B-BEA6-D3A4D5B5BC5F}" type="pres">
      <dgm:prSet presAssocID="{0F364326-5F75-4D9C-92F9-B311E8FBFB91}" presName="hierRoot3" presStyleCnt="0"/>
      <dgm:spPr/>
    </dgm:pt>
    <dgm:pt modelId="{A0B5FF0C-7D14-416D-84BC-A2324E792493}" type="pres">
      <dgm:prSet presAssocID="{0F364326-5F75-4D9C-92F9-B311E8FBFB91}" presName="composite3" presStyleCnt="0"/>
      <dgm:spPr/>
    </dgm:pt>
    <dgm:pt modelId="{D5D24215-3561-412C-AA14-9E1490FD6EE4}" type="pres">
      <dgm:prSet presAssocID="{0F364326-5F75-4D9C-92F9-B311E8FBFB91}" presName="background3" presStyleLbl="node3" presStyleIdx="2" presStyleCnt="3"/>
      <dgm:spPr/>
    </dgm:pt>
    <dgm:pt modelId="{402292F4-BB17-43AA-B786-C43A088EB163}" type="pres">
      <dgm:prSet presAssocID="{0F364326-5F75-4D9C-92F9-B311E8FBFB91}" presName="text3" presStyleLbl="fgAcc3" presStyleIdx="2" presStyleCnt="3">
        <dgm:presLayoutVars>
          <dgm:chPref val="3"/>
        </dgm:presLayoutVars>
      </dgm:prSet>
      <dgm:spPr/>
    </dgm:pt>
    <dgm:pt modelId="{DCBAE3F8-E7A2-4DD7-A493-A4DAEE5EA298}" type="pres">
      <dgm:prSet presAssocID="{0F364326-5F75-4D9C-92F9-B311E8FBFB91}" presName="hierChild4" presStyleCnt="0"/>
      <dgm:spPr/>
    </dgm:pt>
  </dgm:ptLst>
  <dgm:cxnLst>
    <dgm:cxn modelId="{F9C01D0F-F8C3-4F59-A779-38F62EF931CD}" srcId="{BF990AD2-4E32-491E-AC84-CD933C2791A0}" destId="{29F999CA-F07F-4663-8E05-028D7FB125EA}" srcOrd="0" destOrd="0" parTransId="{C1017313-4A0A-490D-839C-1AA20A6A9413}" sibTransId="{FC266FE3-90AE-45E5-B7D4-51D643D55276}"/>
    <dgm:cxn modelId="{EBB92A22-A766-46F5-B7F1-823532238919}" type="presOf" srcId="{0F364326-5F75-4D9C-92F9-B311E8FBFB91}" destId="{402292F4-BB17-43AA-B786-C43A088EB163}" srcOrd="0" destOrd="0" presId="urn:microsoft.com/office/officeart/2005/8/layout/hierarchy1"/>
    <dgm:cxn modelId="{CD3A8D28-945E-407E-8E25-E7F2155C86F0}" type="presOf" srcId="{29F999CA-F07F-4663-8E05-028D7FB125EA}" destId="{A46FDB1A-6372-43AA-8774-535B9F5A6040}" srcOrd="0" destOrd="0" presId="urn:microsoft.com/office/officeart/2005/8/layout/hierarchy1"/>
    <dgm:cxn modelId="{8F24FB37-F8A2-4AD5-9B02-5A7A92032DFC}" type="presOf" srcId="{6FAD9EC3-67B9-459C-B334-36AAE671602A}" destId="{A5F4FBA1-4711-4227-B93A-DEF5561D027D}" srcOrd="0" destOrd="0" presId="urn:microsoft.com/office/officeart/2005/8/layout/hierarchy1"/>
    <dgm:cxn modelId="{B58DB138-04D8-4D54-A52E-9ADCEDD2B6BB}" type="presOf" srcId="{3843F9F8-B5B0-4C26-9A2E-82C9BB76CF91}" destId="{94C1C8B9-6348-475A-852B-79B1C1506840}" srcOrd="0" destOrd="0" presId="urn:microsoft.com/office/officeart/2005/8/layout/hierarchy1"/>
    <dgm:cxn modelId="{974BB83E-C102-4124-82D0-6A62347065B0}" type="presOf" srcId="{96F983D4-EFF5-4F4A-8103-7D4A66017476}" destId="{835473E6-7FF9-4426-895B-F472522F08A1}" srcOrd="0" destOrd="0" presId="urn:microsoft.com/office/officeart/2005/8/layout/hierarchy1"/>
    <dgm:cxn modelId="{F674B45E-C891-4650-B547-5B707967B433}" srcId="{6FAD9EC3-67B9-459C-B334-36AAE671602A}" destId="{35E8E46E-D116-42BC-96C9-75393165078B}" srcOrd="1" destOrd="0" parTransId="{E106FD77-8644-44F1-9926-8EFF47EB6674}" sibTransId="{0CFFD600-5027-4D65-9ED8-1EB271C546C1}"/>
    <dgm:cxn modelId="{3E657E42-F15F-4418-98A0-0218E7899049}" srcId="{8D6A2405-CEFB-4245-9C3D-2FD1F187839D}" destId="{29D10EF7-23B1-4B33-AF98-FD0FB2925488}" srcOrd="0" destOrd="0" parTransId="{0D3A89C6-793A-42DF-9596-BB2BAA2C7BD9}" sibTransId="{C8DF39AB-5023-43E4-99F5-A19AE9F1FA6B}"/>
    <dgm:cxn modelId="{3A767D48-FD6C-4961-9F0B-029F9E7719DB}" srcId="{8D6A2405-CEFB-4245-9C3D-2FD1F187839D}" destId="{8D6F68DC-C055-4433-A448-AC3BF61CF521}" srcOrd="1" destOrd="0" parTransId="{BC0DA588-9C38-459B-8567-39AE78F892B6}" sibTransId="{A324A4F4-73A1-4E03-8FA5-39BB9CEDD46A}"/>
    <dgm:cxn modelId="{00F7AD4B-9BFC-4B19-ABAF-BFCE47C10299}" type="presOf" srcId="{E106FD77-8644-44F1-9926-8EFF47EB6674}" destId="{9997FF1F-C14C-4BF3-AAA7-D572B4C7FB57}" srcOrd="0" destOrd="0" presId="urn:microsoft.com/office/officeart/2005/8/layout/hierarchy1"/>
    <dgm:cxn modelId="{4CF0C274-6B8E-4F31-BEBB-3A50BCD4B212}" type="presOf" srcId="{29D10EF7-23B1-4B33-AF98-FD0FB2925488}" destId="{136C10EB-DEE2-438C-985A-E91E90D35746}" srcOrd="0" destOrd="0" presId="urn:microsoft.com/office/officeart/2005/8/layout/hierarchy1"/>
    <dgm:cxn modelId="{31AF7E7C-8C5B-40B1-8A35-31CCFF6915BE}" type="presOf" srcId="{C477F1DE-7531-4AA8-8BF8-2D6F85B380CA}" destId="{495959AE-4FAB-40BF-9AA1-46A5E6838631}" srcOrd="0" destOrd="0" presId="urn:microsoft.com/office/officeart/2005/8/layout/hierarchy1"/>
    <dgm:cxn modelId="{B47F8383-194D-48B1-B061-4CB2771385F5}" srcId="{96F983D4-EFF5-4F4A-8103-7D4A66017476}" destId="{BF990AD2-4E32-491E-AC84-CD933C2791A0}" srcOrd="0" destOrd="0" parTransId="{6069EA77-B995-4AF3-A531-5AF819A35CFE}" sibTransId="{9AD90A57-B7B4-45FE-87F0-C6B97418B576}"/>
    <dgm:cxn modelId="{5186AF86-07C4-46A5-A77C-B44A2D984528}" type="presOf" srcId="{C1017313-4A0A-490D-839C-1AA20A6A9413}" destId="{0E4024A9-7733-4B49-9171-DB82E94C8DD0}" srcOrd="0" destOrd="0" presId="urn:microsoft.com/office/officeart/2005/8/layout/hierarchy1"/>
    <dgm:cxn modelId="{F3BE2F89-A1D6-42EC-A69B-00D5887F9B2C}" srcId="{96F983D4-EFF5-4F4A-8103-7D4A66017476}" destId="{6FAD9EC3-67B9-459C-B334-36AAE671602A}" srcOrd="1" destOrd="0" parTransId="{54EBA4F8-CC79-480D-AB27-991526F2C733}" sibTransId="{AFD627AC-2DD7-438D-9242-BB3675E51AE2}"/>
    <dgm:cxn modelId="{EB1DB891-3EC7-4A56-A52C-DC43280FF628}" type="presOf" srcId="{BC0DA588-9C38-459B-8567-39AE78F892B6}" destId="{360B62A0-9727-4039-9372-73D6D70A26C1}" srcOrd="0" destOrd="0" presId="urn:microsoft.com/office/officeart/2005/8/layout/hierarchy1"/>
    <dgm:cxn modelId="{C24ED69B-EC7C-46FB-838E-B21E0DCB1083}" type="presOf" srcId="{BF990AD2-4E32-491E-AC84-CD933C2791A0}" destId="{28A8B62B-7096-4F61-9009-3A0FF6CB0367}" srcOrd="0" destOrd="0" presId="urn:microsoft.com/office/officeart/2005/8/layout/hierarchy1"/>
    <dgm:cxn modelId="{38E5BBB2-187B-45EB-B2FB-68712551C3EE}" type="presOf" srcId="{8D6F68DC-C055-4433-A448-AC3BF61CF521}" destId="{2268C894-BCCA-4969-AC0D-0F5535B84524}" srcOrd="0" destOrd="0" presId="urn:microsoft.com/office/officeart/2005/8/layout/hierarchy1"/>
    <dgm:cxn modelId="{A7E0A8BC-FAA8-4A2F-9FD0-79ADB986F993}" srcId="{35E8E46E-D116-42BC-96C9-75393165078B}" destId="{0F364326-5F75-4D9C-92F9-B311E8FBFB91}" srcOrd="0" destOrd="0" parTransId="{C477F1DE-7531-4AA8-8BF8-2D6F85B380CA}" sibTransId="{1CB26A50-67BE-46BC-BACE-4CF056D3E516}"/>
    <dgm:cxn modelId="{6FC9A0D5-D35B-482C-81DD-79CB482AEF1B}" type="presOf" srcId="{8D6A2405-CEFB-4245-9C3D-2FD1F187839D}" destId="{C9D10670-927F-4B76-9541-781647B7240D}" srcOrd="0" destOrd="0" presId="urn:microsoft.com/office/officeart/2005/8/layout/hierarchy1"/>
    <dgm:cxn modelId="{5EFAF6E0-091D-47A5-9D8E-F4420326FEEB}" srcId="{6FAD9EC3-67B9-459C-B334-36AAE671602A}" destId="{8D6A2405-CEFB-4245-9C3D-2FD1F187839D}" srcOrd="0" destOrd="0" parTransId="{3843F9F8-B5B0-4C26-9A2E-82C9BB76CF91}" sibTransId="{89FE7A81-8471-4A88-A2B7-4527811BE18B}"/>
    <dgm:cxn modelId="{DBE7CDE6-366F-42A4-9235-57A09BEEEC38}" type="presOf" srcId="{35E8E46E-D116-42BC-96C9-75393165078B}" destId="{39B81C45-70C8-4E8F-9604-18BE30C4818A}" srcOrd="0" destOrd="0" presId="urn:microsoft.com/office/officeart/2005/8/layout/hierarchy1"/>
    <dgm:cxn modelId="{A24245E9-CB56-45A1-921C-BDC17A9C1535}" type="presOf" srcId="{0D3A89C6-793A-42DF-9596-BB2BAA2C7BD9}" destId="{27649850-58AD-455C-994E-C98863F38827}" srcOrd="0" destOrd="0" presId="urn:microsoft.com/office/officeart/2005/8/layout/hierarchy1"/>
    <dgm:cxn modelId="{915E3B0E-BD91-4DAC-8410-466F7AC69D52}" type="presParOf" srcId="{835473E6-7FF9-4426-895B-F472522F08A1}" destId="{2F3E22F0-BD9D-47F1-9E9C-97FFD5218B00}" srcOrd="0" destOrd="0" presId="urn:microsoft.com/office/officeart/2005/8/layout/hierarchy1"/>
    <dgm:cxn modelId="{0F93861E-EAEA-4375-84B6-F959FBB3C37C}" type="presParOf" srcId="{2F3E22F0-BD9D-47F1-9E9C-97FFD5218B00}" destId="{EBDD0AFD-BC84-499F-847C-5332FE5EABBE}" srcOrd="0" destOrd="0" presId="urn:microsoft.com/office/officeart/2005/8/layout/hierarchy1"/>
    <dgm:cxn modelId="{ABE1D6F0-443E-46B9-A713-63FD09CEA81D}" type="presParOf" srcId="{EBDD0AFD-BC84-499F-847C-5332FE5EABBE}" destId="{B143044B-E6BB-4940-936A-768DB8804C0C}" srcOrd="0" destOrd="0" presId="urn:microsoft.com/office/officeart/2005/8/layout/hierarchy1"/>
    <dgm:cxn modelId="{9D7FBDE4-8D15-4110-8A07-9930FD672FAB}" type="presParOf" srcId="{EBDD0AFD-BC84-499F-847C-5332FE5EABBE}" destId="{28A8B62B-7096-4F61-9009-3A0FF6CB0367}" srcOrd="1" destOrd="0" presId="urn:microsoft.com/office/officeart/2005/8/layout/hierarchy1"/>
    <dgm:cxn modelId="{A709D06B-6B9B-4D04-A2D9-CC5D3CD19F9B}" type="presParOf" srcId="{2F3E22F0-BD9D-47F1-9E9C-97FFD5218B00}" destId="{C675EC64-C9CF-400E-AB5A-30D0D501351D}" srcOrd="1" destOrd="0" presId="urn:microsoft.com/office/officeart/2005/8/layout/hierarchy1"/>
    <dgm:cxn modelId="{182D1DA3-FF69-48B6-94AD-C6D33D3E1E0B}" type="presParOf" srcId="{C675EC64-C9CF-400E-AB5A-30D0D501351D}" destId="{0E4024A9-7733-4B49-9171-DB82E94C8DD0}" srcOrd="0" destOrd="0" presId="urn:microsoft.com/office/officeart/2005/8/layout/hierarchy1"/>
    <dgm:cxn modelId="{89BC4DC6-D567-47FA-A458-DA0D87F16D0A}" type="presParOf" srcId="{C675EC64-C9CF-400E-AB5A-30D0D501351D}" destId="{467A56BA-4A2D-4F61-9258-607BAD3F24C1}" srcOrd="1" destOrd="0" presId="urn:microsoft.com/office/officeart/2005/8/layout/hierarchy1"/>
    <dgm:cxn modelId="{ADD7F2F2-E581-4EE9-A7D1-628928522D64}" type="presParOf" srcId="{467A56BA-4A2D-4F61-9258-607BAD3F24C1}" destId="{D22B7870-E091-4FB7-899E-930419D48BFD}" srcOrd="0" destOrd="0" presId="urn:microsoft.com/office/officeart/2005/8/layout/hierarchy1"/>
    <dgm:cxn modelId="{75F7E1C8-3B5A-43FB-BDDA-67693FE2D79B}" type="presParOf" srcId="{D22B7870-E091-4FB7-899E-930419D48BFD}" destId="{985ED54E-8545-462E-9244-CE12532762C1}" srcOrd="0" destOrd="0" presId="urn:microsoft.com/office/officeart/2005/8/layout/hierarchy1"/>
    <dgm:cxn modelId="{4AC7E82A-75D8-4D66-A4BE-B600F034CE9D}" type="presParOf" srcId="{D22B7870-E091-4FB7-899E-930419D48BFD}" destId="{A46FDB1A-6372-43AA-8774-535B9F5A6040}" srcOrd="1" destOrd="0" presId="urn:microsoft.com/office/officeart/2005/8/layout/hierarchy1"/>
    <dgm:cxn modelId="{FB60589E-6B0C-498E-8BB9-1FADF099DE34}" type="presParOf" srcId="{467A56BA-4A2D-4F61-9258-607BAD3F24C1}" destId="{5E6B68DA-5BA9-4BE2-85E9-67BD4C13D394}" srcOrd="1" destOrd="0" presId="urn:microsoft.com/office/officeart/2005/8/layout/hierarchy1"/>
    <dgm:cxn modelId="{AA9D2217-3BA2-4A7B-AAB1-D2DE5DA2B519}" type="presParOf" srcId="{835473E6-7FF9-4426-895B-F472522F08A1}" destId="{661CF7DA-095C-42B4-B97B-B7D1B41EA0BB}" srcOrd="1" destOrd="0" presId="urn:microsoft.com/office/officeart/2005/8/layout/hierarchy1"/>
    <dgm:cxn modelId="{08C5E731-A7AE-4F28-ADC4-B7EE0AC8762B}" type="presParOf" srcId="{661CF7DA-095C-42B4-B97B-B7D1B41EA0BB}" destId="{C4A8038D-DDCF-4FB7-BD52-216D7C8518E3}" srcOrd="0" destOrd="0" presId="urn:microsoft.com/office/officeart/2005/8/layout/hierarchy1"/>
    <dgm:cxn modelId="{ED3BC344-A238-4F9D-89EC-69BF595494DA}" type="presParOf" srcId="{C4A8038D-DDCF-4FB7-BD52-216D7C8518E3}" destId="{7DD9F2A8-3DB5-4951-A1B8-5692AF5EBA20}" srcOrd="0" destOrd="0" presId="urn:microsoft.com/office/officeart/2005/8/layout/hierarchy1"/>
    <dgm:cxn modelId="{C4629F9C-A420-41C2-AFBD-56E94B118A10}" type="presParOf" srcId="{C4A8038D-DDCF-4FB7-BD52-216D7C8518E3}" destId="{A5F4FBA1-4711-4227-B93A-DEF5561D027D}" srcOrd="1" destOrd="0" presId="urn:microsoft.com/office/officeart/2005/8/layout/hierarchy1"/>
    <dgm:cxn modelId="{B5967B7E-6076-4CB2-A1AF-FC1D02DCBBF9}" type="presParOf" srcId="{661CF7DA-095C-42B4-B97B-B7D1B41EA0BB}" destId="{76461D32-DAC0-49BF-BE59-78D70168F94F}" srcOrd="1" destOrd="0" presId="urn:microsoft.com/office/officeart/2005/8/layout/hierarchy1"/>
    <dgm:cxn modelId="{E73E72A4-209C-42B8-B77A-C3EB24ECBBE0}" type="presParOf" srcId="{76461D32-DAC0-49BF-BE59-78D70168F94F}" destId="{94C1C8B9-6348-475A-852B-79B1C1506840}" srcOrd="0" destOrd="0" presId="urn:microsoft.com/office/officeart/2005/8/layout/hierarchy1"/>
    <dgm:cxn modelId="{71A3E620-F0AF-4639-A9E1-C217B409605B}" type="presParOf" srcId="{76461D32-DAC0-49BF-BE59-78D70168F94F}" destId="{1A485CBF-F210-4600-853B-F1D14286C865}" srcOrd="1" destOrd="0" presId="urn:microsoft.com/office/officeart/2005/8/layout/hierarchy1"/>
    <dgm:cxn modelId="{E1C61DC4-89CF-4B83-857D-1B24A75B4F47}" type="presParOf" srcId="{1A485CBF-F210-4600-853B-F1D14286C865}" destId="{6D7EF324-59D3-45FD-95FA-772381BBB16C}" srcOrd="0" destOrd="0" presId="urn:microsoft.com/office/officeart/2005/8/layout/hierarchy1"/>
    <dgm:cxn modelId="{35DF11CF-5BF3-4E6C-AEDA-6EB51B8F3977}" type="presParOf" srcId="{6D7EF324-59D3-45FD-95FA-772381BBB16C}" destId="{492CE8EB-790D-48AC-824B-2904B7BFC558}" srcOrd="0" destOrd="0" presId="urn:microsoft.com/office/officeart/2005/8/layout/hierarchy1"/>
    <dgm:cxn modelId="{589BFFE9-46C9-4480-AC77-874C88FD8F5A}" type="presParOf" srcId="{6D7EF324-59D3-45FD-95FA-772381BBB16C}" destId="{C9D10670-927F-4B76-9541-781647B7240D}" srcOrd="1" destOrd="0" presId="urn:microsoft.com/office/officeart/2005/8/layout/hierarchy1"/>
    <dgm:cxn modelId="{8CF46951-712D-4152-A3A0-E7FF80D34E10}" type="presParOf" srcId="{1A485CBF-F210-4600-853B-F1D14286C865}" destId="{DC34D327-9191-495E-95A7-0913A1C809F1}" srcOrd="1" destOrd="0" presId="urn:microsoft.com/office/officeart/2005/8/layout/hierarchy1"/>
    <dgm:cxn modelId="{BE5D6AC2-DD5C-45EF-A36E-E70C05EE6963}" type="presParOf" srcId="{DC34D327-9191-495E-95A7-0913A1C809F1}" destId="{27649850-58AD-455C-994E-C98863F38827}" srcOrd="0" destOrd="0" presId="urn:microsoft.com/office/officeart/2005/8/layout/hierarchy1"/>
    <dgm:cxn modelId="{359AA831-54FE-4673-930C-DEF51F7C9215}" type="presParOf" srcId="{DC34D327-9191-495E-95A7-0913A1C809F1}" destId="{4CFA8F1C-1E51-4DE1-AC5C-49E731D740CC}" srcOrd="1" destOrd="0" presId="urn:microsoft.com/office/officeart/2005/8/layout/hierarchy1"/>
    <dgm:cxn modelId="{0229E135-348F-433A-B1FB-D55DECE62AB8}" type="presParOf" srcId="{4CFA8F1C-1E51-4DE1-AC5C-49E731D740CC}" destId="{06C8A3B8-1A66-4AC6-8567-AA4EE04DAFBA}" srcOrd="0" destOrd="0" presId="urn:microsoft.com/office/officeart/2005/8/layout/hierarchy1"/>
    <dgm:cxn modelId="{C7F64C89-C919-4D30-8FE6-C291F9ABF1A1}" type="presParOf" srcId="{06C8A3B8-1A66-4AC6-8567-AA4EE04DAFBA}" destId="{FE367675-7842-4D29-B37E-4BBBCBE6ED25}" srcOrd="0" destOrd="0" presId="urn:microsoft.com/office/officeart/2005/8/layout/hierarchy1"/>
    <dgm:cxn modelId="{03C6370E-6C7A-4EA6-8307-77E2FCA63C02}" type="presParOf" srcId="{06C8A3B8-1A66-4AC6-8567-AA4EE04DAFBA}" destId="{136C10EB-DEE2-438C-985A-E91E90D35746}" srcOrd="1" destOrd="0" presId="urn:microsoft.com/office/officeart/2005/8/layout/hierarchy1"/>
    <dgm:cxn modelId="{68ACFD2D-B5D7-4061-9190-E7B7C57D718F}" type="presParOf" srcId="{4CFA8F1C-1E51-4DE1-AC5C-49E731D740CC}" destId="{F5FB475B-F68A-4F0E-80F9-66033B7DC9B5}" srcOrd="1" destOrd="0" presId="urn:microsoft.com/office/officeart/2005/8/layout/hierarchy1"/>
    <dgm:cxn modelId="{1E79F9B7-F05B-433C-9ACF-F6A3C70FA101}" type="presParOf" srcId="{DC34D327-9191-495E-95A7-0913A1C809F1}" destId="{360B62A0-9727-4039-9372-73D6D70A26C1}" srcOrd="2" destOrd="0" presId="urn:microsoft.com/office/officeart/2005/8/layout/hierarchy1"/>
    <dgm:cxn modelId="{54B2D300-C462-42F2-B38A-AD3E3E7390FD}" type="presParOf" srcId="{DC34D327-9191-495E-95A7-0913A1C809F1}" destId="{7B79C54E-5A06-4806-B778-F3B9E41A4087}" srcOrd="3" destOrd="0" presId="urn:microsoft.com/office/officeart/2005/8/layout/hierarchy1"/>
    <dgm:cxn modelId="{99644231-7342-480D-A3F7-044FF1393011}" type="presParOf" srcId="{7B79C54E-5A06-4806-B778-F3B9E41A4087}" destId="{CE510BC6-C4EB-4AF6-9026-0F786810DD49}" srcOrd="0" destOrd="0" presId="urn:microsoft.com/office/officeart/2005/8/layout/hierarchy1"/>
    <dgm:cxn modelId="{03E386C8-A1A0-44B8-B239-B9FF0CB844EB}" type="presParOf" srcId="{CE510BC6-C4EB-4AF6-9026-0F786810DD49}" destId="{F72EFD9B-1897-4500-9590-4F24DC6D8522}" srcOrd="0" destOrd="0" presId="urn:microsoft.com/office/officeart/2005/8/layout/hierarchy1"/>
    <dgm:cxn modelId="{D62EBBBF-76B2-4553-93D5-20AEF67E11CA}" type="presParOf" srcId="{CE510BC6-C4EB-4AF6-9026-0F786810DD49}" destId="{2268C894-BCCA-4969-AC0D-0F5535B84524}" srcOrd="1" destOrd="0" presId="urn:microsoft.com/office/officeart/2005/8/layout/hierarchy1"/>
    <dgm:cxn modelId="{0833B754-ADFA-46FF-8A43-6383EA651E59}" type="presParOf" srcId="{7B79C54E-5A06-4806-B778-F3B9E41A4087}" destId="{C7FCE9F6-A247-4C1F-B866-07D7C0A86009}" srcOrd="1" destOrd="0" presId="urn:microsoft.com/office/officeart/2005/8/layout/hierarchy1"/>
    <dgm:cxn modelId="{154BD90C-6154-4EAE-976D-265A522DE8F0}" type="presParOf" srcId="{76461D32-DAC0-49BF-BE59-78D70168F94F}" destId="{9997FF1F-C14C-4BF3-AAA7-D572B4C7FB57}" srcOrd="2" destOrd="0" presId="urn:microsoft.com/office/officeart/2005/8/layout/hierarchy1"/>
    <dgm:cxn modelId="{4519B3D2-FB91-4474-83BB-EB12F1E525B6}" type="presParOf" srcId="{76461D32-DAC0-49BF-BE59-78D70168F94F}" destId="{4A7B420F-3EEE-4436-9CE0-665D8019D618}" srcOrd="3" destOrd="0" presId="urn:microsoft.com/office/officeart/2005/8/layout/hierarchy1"/>
    <dgm:cxn modelId="{2F7A8DE2-7D13-4160-BEB6-B175436B20BB}" type="presParOf" srcId="{4A7B420F-3EEE-4436-9CE0-665D8019D618}" destId="{F4287A95-8B57-4183-A429-DAC5A6B2BA24}" srcOrd="0" destOrd="0" presId="urn:microsoft.com/office/officeart/2005/8/layout/hierarchy1"/>
    <dgm:cxn modelId="{0872FE6F-DEAE-4269-88C4-61D341614195}" type="presParOf" srcId="{F4287A95-8B57-4183-A429-DAC5A6B2BA24}" destId="{9DEC61BE-3614-4232-9675-DFD46B3EF71A}" srcOrd="0" destOrd="0" presId="urn:microsoft.com/office/officeart/2005/8/layout/hierarchy1"/>
    <dgm:cxn modelId="{51B5BEB8-3F33-42CA-9CFC-09AFBD769F38}" type="presParOf" srcId="{F4287A95-8B57-4183-A429-DAC5A6B2BA24}" destId="{39B81C45-70C8-4E8F-9604-18BE30C4818A}" srcOrd="1" destOrd="0" presId="urn:microsoft.com/office/officeart/2005/8/layout/hierarchy1"/>
    <dgm:cxn modelId="{E7DAB25D-4AAF-4BE0-A766-EA8A0D50DA2A}" type="presParOf" srcId="{4A7B420F-3EEE-4436-9CE0-665D8019D618}" destId="{B57EC1E1-5564-43E2-B178-14526EABE932}" srcOrd="1" destOrd="0" presId="urn:microsoft.com/office/officeart/2005/8/layout/hierarchy1"/>
    <dgm:cxn modelId="{56053A9C-351D-4764-BF8D-5E9EE8D34713}" type="presParOf" srcId="{B57EC1E1-5564-43E2-B178-14526EABE932}" destId="{495959AE-4FAB-40BF-9AA1-46A5E6838631}" srcOrd="0" destOrd="0" presId="urn:microsoft.com/office/officeart/2005/8/layout/hierarchy1"/>
    <dgm:cxn modelId="{91CB4F77-DFA6-490E-BE38-0FB397262C55}" type="presParOf" srcId="{B57EC1E1-5564-43E2-B178-14526EABE932}" destId="{655FBA9C-0BFC-458B-BEA6-D3A4D5B5BC5F}" srcOrd="1" destOrd="0" presId="urn:microsoft.com/office/officeart/2005/8/layout/hierarchy1"/>
    <dgm:cxn modelId="{F3E7A51E-8066-428C-9D08-7DBBB91E6670}" type="presParOf" srcId="{655FBA9C-0BFC-458B-BEA6-D3A4D5B5BC5F}" destId="{A0B5FF0C-7D14-416D-84BC-A2324E792493}" srcOrd="0" destOrd="0" presId="urn:microsoft.com/office/officeart/2005/8/layout/hierarchy1"/>
    <dgm:cxn modelId="{45BD1B34-4170-4A0D-BBB9-D14D9C9F23EF}" type="presParOf" srcId="{A0B5FF0C-7D14-416D-84BC-A2324E792493}" destId="{D5D24215-3561-412C-AA14-9E1490FD6EE4}" srcOrd="0" destOrd="0" presId="urn:microsoft.com/office/officeart/2005/8/layout/hierarchy1"/>
    <dgm:cxn modelId="{D572735F-74C0-4E1E-8AA3-FC2DA650AD16}" type="presParOf" srcId="{A0B5FF0C-7D14-416D-84BC-A2324E792493}" destId="{402292F4-BB17-43AA-B786-C43A088EB163}" srcOrd="1" destOrd="0" presId="urn:microsoft.com/office/officeart/2005/8/layout/hierarchy1"/>
    <dgm:cxn modelId="{5DB24B5B-203E-4C0F-896A-F94DA7084298}" type="presParOf" srcId="{655FBA9C-0BFC-458B-BEA6-D3A4D5B5BC5F}" destId="{DCBAE3F8-E7A2-4DD7-A493-A4DAEE5EA29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60423BA-7587-4929-9A6B-F8621D9811D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AE09455B-800F-41C1-AD8B-71EBAC91A33D}">
      <dgm:prSet phldrT="[Text]"/>
      <dgm:spPr/>
      <dgm:t>
        <a:bodyPr/>
        <a:lstStyle/>
        <a:p>
          <a:r>
            <a:rPr lang="he-IL" dirty="0"/>
            <a:t>שתי מיני אוכל</a:t>
          </a:r>
          <a:endParaRPr lang="en-IL" dirty="0"/>
        </a:p>
      </dgm:t>
    </dgm:pt>
    <dgm:pt modelId="{D97CA295-441D-42B3-8A58-351F9EEBA8D0}" type="parTrans" cxnId="{DE1E7D76-FEBF-4A1D-AD38-AB5861060E91}">
      <dgm:prSet/>
      <dgm:spPr/>
      <dgm:t>
        <a:bodyPr/>
        <a:lstStyle/>
        <a:p>
          <a:endParaRPr lang="en-IL"/>
        </a:p>
      </dgm:t>
    </dgm:pt>
    <dgm:pt modelId="{28B3F9A4-5641-44A2-8532-7334AF8F4146}" type="sibTrans" cxnId="{DE1E7D76-FEBF-4A1D-AD38-AB5861060E91}">
      <dgm:prSet/>
      <dgm:spPr/>
      <dgm:t>
        <a:bodyPr/>
        <a:lstStyle/>
        <a:p>
          <a:endParaRPr lang="en-IL"/>
        </a:p>
      </dgm:t>
    </dgm:pt>
    <dgm:pt modelId="{8349CE1E-44C5-4F3F-B979-7E28FF42016E}">
      <dgm:prSet phldrT="[Text]"/>
      <dgm:spPr/>
      <dgm:t>
        <a:bodyPr/>
        <a:lstStyle/>
        <a:p>
          <a:r>
            <a:rPr lang="he-IL" dirty="0"/>
            <a:t>אין בורר</a:t>
          </a:r>
          <a:endParaRPr lang="en-IL" dirty="0"/>
        </a:p>
      </dgm:t>
    </dgm:pt>
    <dgm:pt modelId="{4A151285-F9AF-41D7-8D81-557D102F7DCF}" type="parTrans" cxnId="{E35115BF-5389-4A42-A2F4-1C6A28764849}">
      <dgm:prSet/>
      <dgm:spPr/>
      <dgm:t>
        <a:bodyPr/>
        <a:lstStyle/>
        <a:p>
          <a:endParaRPr lang="en-IL"/>
        </a:p>
      </dgm:t>
    </dgm:pt>
    <dgm:pt modelId="{5E443167-EDF5-44C4-B3E9-3A77ABC90A44}" type="sibTrans" cxnId="{E35115BF-5389-4A42-A2F4-1C6A28764849}">
      <dgm:prSet/>
      <dgm:spPr/>
      <dgm:t>
        <a:bodyPr/>
        <a:lstStyle/>
        <a:p>
          <a:endParaRPr lang="en-IL"/>
        </a:p>
      </dgm:t>
    </dgm:pt>
    <dgm:pt modelId="{2AD9921B-AE60-4A8C-9E50-BDE810FC320E}">
      <dgm:prSet phldrT="[Text]"/>
      <dgm:spPr/>
      <dgm:t>
        <a:bodyPr/>
        <a:lstStyle/>
        <a:p>
          <a:r>
            <a:rPr lang="he-IL" dirty="0"/>
            <a:t>רש"י לא גורס "שתי מיני אוכל"</a:t>
          </a:r>
          <a:endParaRPr lang="en-IL" dirty="0"/>
        </a:p>
      </dgm:t>
    </dgm:pt>
    <dgm:pt modelId="{EDB086D9-1446-40C1-889D-1561BC2D0222}" type="parTrans" cxnId="{4743B139-7D2B-4FAC-B137-03C7572F45B0}">
      <dgm:prSet/>
      <dgm:spPr/>
      <dgm:t>
        <a:bodyPr/>
        <a:lstStyle/>
        <a:p>
          <a:endParaRPr lang="en-IL"/>
        </a:p>
      </dgm:t>
    </dgm:pt>
    <dgm:pt modelId="{A54916BB-B752-4FCF-BF97-23A8E14C5E8C}" type="sibTrans" cxnId="{4743B139-7D2B-4FAC-B137-03C7572F45B0}">
      <dgm:prSet/>
      <dgm:spPr/>
      <dgm:t>
        <a:bodyPr/>
        <a:lstStyle/>
        <a:p>
          <a:endParaRPr lang="en-IL"/>
        </a:p>
      </dgm:t>
    </dgm:pt>
    <dgm:pt modelId="{29C3DE08-50C9-402D-84D4-1C9D53DEC997}">
      <dgm:prSet phldrT="[Text]"/>
      <dgm:spPr/>
      <dgm:t>
        <a:bodyPr/>
        <a:lstStyle/>
        <a:p>
          <a:r>
            <a:rPr lang="he-IL" dirty="0"/>
            <a:t>יש בורר</a:t>
          </a:r>
          <a:endParaRPr lang="en-IL" dirty="0"/>
        </a:p>
      </dgm:t>
    </dgm:pt>
    <dgm:pt modelId="{5B34F0E8-5F54-46AB-9DF5-59FCE1560C12}" type="parTrans" cxnId="{E2AF8EA5-D823-4943-A334-0DE37968A1EE}">
      <dgm:prSet/>
      <dgm:spPr/>
      <dgm:t>
        <a:bodyPr/>
        <a:lstStyle/>
        <a:p>
          <a:endParaRPr lang="en-IL"/>
        </a:p>
      </dgm:t>
    </dgm:pt>
    <dgm:pt modelId="{21261296-0AAB-48D8-BAF4-2035B53B1258}" type="sibTrans" cxnId="{E2AF8EA5-D823-4943-A334-0DE37968A1EE}">
      <dgm:prSet/>
      <dgm:spPr/>
      <dgm:t>
        <a:bodyPr/>
        <a:lstStyle/>
        <a:p>
          <a:endParaRPr lang="en-IL"/>
        </a:p>
      </dgm:t>
    </dgm:pt>
    <dgm:pt modelId="{D99ECB64-DE8A-4216-8591-9912DBF23F80}">
      <dgm:prSet phldrT="[Text]"/>
      <dgm:spPr/>
      <dgm:t>
        <a:bodyPr/>
        <a:lstStyle/>
        <a:p>
          <a:r>
            <a:rPr lang="he-IL" dirty="0"/>
            <a:t>שיש פסולת</a:t>
          </a:r>
          <a:endParaRPr lang="en-IL" dirty="0"/>
        </a:p>
      </dgm:t>
    </dgm:pt>
    <dgm:pt modelId="{D0DEE9E2-F63D-475B-91A1-ADB9BA664E07}" type="parTrans" cxnId="{AF21D8D6-D37D-4410-9988-232466324420}">
      <dgm:prSet/>
      <dgm:spPr/>
      <dgm:t>
        <a:bodyPr/>
        <a:lstStyle/>
        <a:p>
          <a:endParaRPr lang="en-IL"/>
        </a:p>
      </dgm:t>
    </dgm:pt>
    <dgm:pt modelId="{8F4D5FD1-4DB0-490B-AAB6-6D9205CDBE3E}" type="sibTrans" cxnId="{AF21D8D6-D37D-4410-9988-232466324420}">
      <dgm:prSet/>
      <dgm:spPr/>
      <dgm:t>
        <a:bodyPr/>
        <a:lstStyle/>
        <a:p>
          <a:endParaRPr lang="en-IL"/>
        </a:p>
      </dgm:t>
    </dgm:pt>
    <dgm:pt modelId="{429AE4F4-7A92-4172-B042-E4E2FE1F35AB}">
      <dgm:prSet phldrT="[Text]"/>
      <dgm:spPr/>
      <dgm:t>
        <a:bodyPr/>
        <a:lstStyle/>
        <a:p>
          <a:r>
            <a:rPr lang="he-IL" dirty="0"/>
            <a:t>תוס &amp; פרי מגדים- מה שרוצה עכשיו הוי אוכל, מה שלא רוצה הוי פסולת</a:t>
          </a:r>
          <a:endParaRPr lang="en-IL" dirty="0"/>
        </a:p>
      </dgm:t>
    </dgm:pt>
    <dgm:pt modelId="{6F83E7D3-B10F-474E-B67F-5FDD665684D2}" type="parTrans" cxnId="{65D472E1-9842-4EFF-B588-F6AD04F6546D}">
      <dgm:prSet/>
      <dgm:spPr/>
      <dgm:t>
        <a:bodyPr/>
        <a:lstStyle/>
        <a:p>
          <a:endParaRPr lang="en-IL"/>
        </a:p>
      </dgm:t>
    </dgm:pt>
    <dgm:pt modelId="{54F96004-FF9D-4FB1-BC47-7DFA861A76F5}" type="sibTrans" cxnId="{65D472E1-9842-4EFF-B588-F6AD04F6546D}">
      <dgm:prSet/>
      <dgm:spPr/>
      <dgm:t>
        <a:bodyPr/>
        <a:lstStyle/>
        <a:p>
          <a:endParaRPr lang="en-IL"/>
        </a:p>
      </dgm:t>
    </dgm:pt>
    <dgm:pt modelId="{893ACFBF-0EEF-473A-8EC0-F50DE37C4495}">
      <dgm:prSet phldrT="[Text]"/>
      <dgm:spPr/>
      <dgm:t>
        <a:bodyPr/>
        <a:lstStyle/>
        <a:p>
          <a:r>
            <a:rPr lang="he-IL" dirty="0"/>
            <a:t>נ"מ- אם אינו רוצה אף אחד מהם מיד- אין בורר</a:t>
          </a:r>
          <a:endParaRPr lang="en-IL" dirty="0"/>
        </a:p>
      </dgm:t>
    </dgm:pt>
    <dgm:pt modelId="{17ACB09D-CB3C-4A8E-9DA9-F17209B59E69}" type="parTrans" cxnId="{C1A7FC62-022B-433C-83E7-393B7796E194}">
      <dgm:prSet/>
      <dgm:spPr/>
      <dgm:t>
        <a:bodyPr/>
        <a:lstStyle/>
        <a:p>
          <a:endParaRPr lang="en-IL"/>
        </a:p>
      </dgm:t>
    </dgm:pt>
    <dgm:pt modelId="{5ABD5DDD-ECD1-4E3C-94A4-A648C51D6995}" type="sibTrans" cxnId="{C1A7FC62-022B-433C-83E7-393B7796E194}">
      <dgm:prSet/>
      <dgm:spPr/>
      <dgm:t>
        <a:bodyPr/>
        <a:lstStyle/>
        <a:p>
          <a:endParaRPr lang="en-IL"/>
        </a:p>
      </dgm:t>
    </dgm:pt>
    <dgm:pt modelId="{294B68E6-C67E-436B-BDA5-65EECA359D17}">
      <dgm:prSet phldrT="[Text]"/>
      <dgm:spPr/>
      <dgm:t>
        <a:bodyPr/>
        <a:lstStyle/>
        <a:p>
          <a:r>
            <a:rPr lang="he-IL" dirty="0"/>
            <a:t>שיש מיון</a:t>
          </a:r>
          <a:br>
            <a:rPr lang="en-US" dirty="0"/>
          </a:br>
          <a:r>
            <a:rPr lang="en-US" dirty="0"/>
            <a:t>(organization)</a:t>
          </a:r>
          <a:endParaRPr lang="en-IL" dirty="0"/>
        </a:p>
      </dgm:t>
    </dgm:pt>
    <dgm:pt modelId="{4113792A-59B1-4B1A-9D4A-8833ADFBC137}" type="parTrans" cxnId="{B3BC946C-181C-4815-AC06-8A9000EC7B58}">
      <dgm:prSet/>
      <dgm:spPr/>
      <dgm:t>
        <a:bodyPr/>
        <a:lstStyle/>
        <a:p>
          <a:endParaRPr lang="en-IL"/>
        </a:p>
      </dgm:t>
    </dgm:pt>
    <dgm:pt modelId="{2EF39441-D5DC-481A-A593-9CD8F10541E8}" type="sibTrans" cxnId="{B3BC946C-181C-4815-AC06-8A9000EC7B58}">
      <dgm:prSet/>
      <dgm:spPr/>
      <dgm:t>
        <a:bodyPr/>
        <a:lstStyle/>
        <a:p>
          <a:endParaRPr lang="en-IL"/>
        </a:p>
      </dgm:t>
    </dgm:pt>
    <dgm:pt modelId="{91871535-D7D2-4FA5-9A8F-24EBBC2D9E73}">
      <dgm:prSet phldrT="[Text]"/>
      <dgm:spPr/>
      <dgm:t>
        <a:bodyPr/>
        <a:lstStyle/>
        <a:p>
          <a:r>
            <a:rPr lang="he-IL" dirty="0"/>
            <a:t>כך נראה ברמב"ם</a:t>
          </a:r>
          <a:endParaRPr lang="en-IL" dirty="0"/>
        </a:p>
      </dgm:t>
    </dgm:pt>
    <dgm:pt modelId="{4CDA2CB4-4731-4B49-9CE0-B9B4B3CE9493}" type="parTrans" cxnId="{58672A35-F2AE-4BBC-816D-29532900DB6F}">
      <dgm:prSet/>
      <dgm:spPr/>
      <dgm:t>
        <a:bodyPr/>
        <a:lstStyle/>
        <a:p>
          <a:endParaRPr lang="en-IL"/>
        </a:p>
      </dgm:t>
    </dgm:pt>
    <dgm:pt modelId="{68A048CE-EB37-4BFF-83DF-72A35E66E362}" type="sibTrans" cxnId="{58672A35-F2AE-4BBC-816D-29532900DB6F}">
      <dgm:prSet/>
      <dgm:spPr/>
      <dgm:t>
        <a:bodyPr/>
        <a:lstStyle/>
        <a:p>
          <a:endParaRPr lang="en-IL"/>
        </a:p>
      </dgm:t>
    </dgm:pt>
    <dgm:pt modelId="{0B57559F-9513-4C4A-BB2C-6886F312BAF9}">
      <dgm:prSet phldrT="[Text]"/>
      <dgm:spPr/>
      <dgm:t>
        <a:bodyPr/>
        <a:lstStyle/>
        <a:p>
          <a:r>
            <a:rPr lang="he-IL" dirty="0"/>
            <a:t>מובן שאין יצירת אוכל, ואין פסולת. </a:t>
          </a:r>
          <a:endParaRPr lang="en-IL" dirty="0"/>
        </a:p>
      </dgm:t>
    </dgm:pt>
    <dgm:pt modelId="{230C24E7-8282-457E-9DE6-45AF3D60FD12}" type="parTrans" cxnId="{7D7F5D56-D24A-4D8B-BA84-DAC2BD27A66F}">
      <dgm:prSet/>
      <dgm:spPr/>
    </dgm:pt>
    <dgm:pt modelId="{0E871424-189D-4DDB-B6AB-59B6921002C0}" type="sibTrans" cxnId="{7D7F5D56-D24A-4D8B-BA84-DAC2BD27A66F}">
      <dgm:prSet/>
      <dgm:spPr/>
    </dgm:pt>
    <dgm:pt modelId="{340E75E5-0D57-4217-B095-DBACCA7610AE}">
      <dgm:prSet phldrT="[Text]"/>
      <dgm:spPr/>
      <dgm:t>
        <a:bodyPr/>
        <a:lstStyle/>
        <a:p>
          <a:r>
            <a:rPr lang="he-IL" dirty="0"/>
            <a:t>שיש תיקון באוכל</a:t>
          </a:r>
          <a:endParaRPr lang="en-IL" dirty="0"/>
        </a:p>
      </dgm:t>
    </dgm:pt>
    <dgm:pt modelId="{54A3553E-EA4C-4708-BB94-FC8844DFCB88}" type="parTrans" cxnId="{4729C980-5E31-40B6-BDD0-D21DE2C059BD}">
      <dgm:prSet/>
      <dgm:spPr/>
    </dgm:pt>
    <dgm:pt modelId="{F993630E-1B86-494A-BD02-5FD565D27ED4}" type="sibTrans" cxnId="{4729C980-5E31-40B6-BDD0-D21DE2C059BD}">
      <dgm:prSet/>
      <dgm:spPr/>
    </dgm:pt>
    <dgm:pt modelId="{6EE9E4AE-C5D6-4B64-88E8-68C6E6E71A90}">
      <dgm:prSet phldrT="[Text]"/>
      <dgm:spPr/>
      <dgm:t>
        <a:bodyPr/>
        <a:lstStyle/>
        <a:p>
          <a:r>
            <a:rPr lang="he-IL" dirty="0"/>
            <a:t>ביאור הלכה- שהוא מתקן האוכל. (וכשיטת השבות יעקב) </a:t>
          </a:r>
          <a:endParaRPr lang="en-IL" dirty="0"/>
        </a:p>
      </dgm:t>
    </dgm:pt>
    <dgm:pt modelId="{8D49B8BF-61C2-4018-A5E3-FB28E313974A}" type="parTrans" cxnId="{02DCB624-D75F-4BB7-B224-4C6CED455E34}">
      <dgm:prSet/>
      <dgm:spPr/>
    </dgm:pt>
    <dgm:pt modelId="{5002D08A-759F-4B85-9ABC-768647BD8D3A}" type="sibTrans" cxnId="{02DCB624-D75F-4BB7-B224-4C6CED455E34}">
      <dgm:prSet/>
      <dgm:spPr/>
    </dgm:pt>
    <dgm:pt modelId="{A5231F75-5D2E-4542-AE48-F11ABF26BE1C}" type="pres">
      <dgm:prSet presAssocID="{860423BA-7587-4929-9A6B-F8621D9811D2}" presName="hierChild1" presStyleCnt="0">
        <dgm:presLayoutVars>
          <dgm:chPref val="1"/>
          <dgm:dir val="rev"/>
          <dgm:animOne val="branch"/>
          <dgm:animLvl val="lvl"/>
          <dgm:resizeHandles/>
        </dgm:presLayoutVars>
      </dgm:prSet>
      <dgm:spPr/>
    </dgm:pt>
    <dgm:pt modelId="{D5907427-9BD5-42EC-9DEC-B85D6E6F6629}" type="pres">
      <dgm:prSet presAssocID="{AE09455B-800F-41C1-AD8B-71EBAC91A33D}" presName="hierRoot1" presStyleCnt="0"/>
      <dgm:spPr/>
    </dgm:pt>
    <dgm:pt modelId="{6F96B4A9-821B-49FD-9B6D-22DB812E61FB}" type="pres">
      <dgm:prSet presAssocID="{AE09455B-800F-41C1-AD8B-71EBAC91A33D}" presName="composite" presStyleCnt="0"/>
      <dgm:spPr/>
    </dgm:pt>
    <dgm:pt modelId="{1CA15A0D-3EC2-49C2-98E5-E8B28DC850F0}" type="pres">
      <dgm:prSet presAssocID="{AE09455B-800F-41C1-AD8B-71EBAC91A33D}" presName="background" presStyleLbl="node0" presStyleIdx="0" presStyleCnt="1"/>
      <dgm:spPr/>
    </dgm:pt>
    <dgm:pt modelId="{8AFA6A86-C537-49EA-A3A2-C93CFC5B9A7A}" type="pres">
      <dgm:prSet presAssocID="{AE09455B-800F-41C1-AD8B-71EBAC91A33D}" presName="text" presStyleLbl="fgAcc0" presStyleIdx="0" presStyleCnt="1">
        <dgm:presLayoutVars>
          <dgm:chPref val="3"/>
        </dgm:presLayoutVars>
      </dgm:prSet>
      <dgm:spPr/>
    </dgm:pt>
    <dgm:pt modelId="{ED6B4B7B-03B2-4E3B-A2DE-1C40565F1039}" type="pres">
      <dgm:prSet presAssocID="{AE09455B-800F-41C1-AD8B-71EBAC91A33D}" presName="hierChild2" presStyleCnt="0"/>
      <dgm:spPr/>
    </dgm:pt>
    <dgm:pt modelId="{44782F7E-ECEB-448E-AEA5-D8ADD5FDEDF3}" type="pres">
      <dgm:prSet presAssocID="{4A151285-F9AF-41D7-8D81-557D102F7DCF}" presName="Name10" presStyleLbl="parChTrans1D2" presStyleIdx="0" presStyleCnt="2"/>
      <dgm:spPr/>
    </dgm:pt>
    <dgm:pt modelId="{B591E953-77E2-48C6-B080-5E68214B303F}" type="pres">
      <dgm:prSet presAssocID="{8349CE1E-44C5-4F3F-B979-7E28FF42016E}" presName="hierRoot2" presStyleCnt="0"/>
      <dgm:spPr/>
    </dgm:pt>
    <dgm:pt modelId="{97708485-15F7-4723-8F06-7D0922092688}" type="pres">
      <dgm:prSet presAssocID="{8349CE1E-44C5-4F3F-B979-7E28FF42016E}" presName="composite2" presStyleCnt="0"/>
      <dgm:spPr/>
    </dgm:pt>
    <dgm:pt modelId="{AF2E7009-2F6F-40DC-84E8-80BA145B8A9D}" type="pres">
      <dgm:prSet presAssocID="{8349CE1E-44C5-4F3F-B979-7E28FF42016E}" presName="background2" presStyleLbl="node2" presStyleIdx="0" presStyleCnt="2"/>
      <dgm:spPr/>
    </dgm:pt>
    <dgm:pt modelId="{268B7CE0-6000-4CB6-8FA9-4EE49F8E31BF}" type="pres">
      <dgm:prSet presAssocID="{8349CE1E-44C5-4F3F-B979-7E28FF42016E}" presName="text2" presStyleLbl="fgAcc2" presStyleIdx="0" presStyleCnt="2">
        <dgm:presLayoutVars>
          <dgm:chPref val="3"/>
        </dgm:presLayoutVars>
      </dgm:prSet>
      <dgm:spPr/>
    </dgm:pt>
    <dgm:pt modelId="{5AB614D9-870D-4444-B34F-6B89751F17CF}" type="pres">
      <dgm:prSet presAssocID="{8349CE1E-44C5-4F3F-B979-7E28FF42016E}" presName="hierChild3" presStyleCnt="0"/>
      <dgm:spPr/>
    </dgm:pt>
    <dgm:pt modelId="{95353C84-1F62-471A-8163-8FA6080EA70E}" type="pres">
      <dgm:prSet presAssocID="{EDB086D9-1446-40C1-889D-1561BC2D0222}" presName="Name17" presStyleLbl="parChTrans1D3" presStyleIdx="0" presStyleCnt="4"/>
      <dgm:spPr/>
    </dgm:pt>
    <dgm:pt modelId="{F074F7B5-994C-4930-ADF3-E7712C7B4944}" type="pres">
      <dgm:prSet presAssocID="{2AD9921B-AE60-4A8C-9E50-BDE810FC320E}" presName="hierRoot3" presStyleCnt="0"/>
      <dgm:spPr/>
    </dgm:pt>
    <dgm:pt modelId="{2273CEE2-4D8B-4675-8855-3ECE8FBC64E1}" type="pres">
      <dgm:prSet presAssocID="{2AD9921B-AE60-4A8C-9E50-BDE810FC320E}" presName="composite3" presStyleCnt="0"/>
      <dgm:spPr/>
    </dgm:pt>
    <dgm:pt modelId="{81C7118E-DE75-4E43-AE08-AB4D0DD21353}" type="pres">
      <dgm:prSet presAssocID="{2AD9921B-AE60-4A8C-9E50-BDE810FC320E}" presName="background3" presStyleLbl="node3" presStyleIdx="0" presStyleCnt="4"/>
      <dgm:spPr/>
    </dgm:pt>
    <dgm:pt modelId="{49E5BEB1-101B-4A2C-91AB-8F9A9D690FB8}" type="pres">
      <dgm:prSet presAssocID="{2AD9921B-AE60-4A8C-9E50-BDE810FC320E}" presName="text3" presStyleLbl="fgAcc3" presStyleIdx="0" presStyleCnt="4">
        <dgm:presLayoutVars>
          <dgm:chPref val="3"/>
        </dgm:presLayoutVars>
      </dgm:prSet>
      <dgm:spPr/>
    </dgm:pt>
    <dgm:pt modelId="{AFED6C35-AAA0-44DB-BDD3-20355EAB8DCB}" type="pres">
      <dgm:prSet presAssocID="{2AD9921B-AE60-4A8C-9E50-BDE810FC320E}" presName="hierChild4" presStyleCnt="0"/>
      <dgm:spPr/>
    </dgm:pt>
    <dgm:pt modelId="{C60E1F52-AC16-4D5D-B120-3B5BE7ABA8FC}" type="pres">
      <dgm:prSet presAssocID="{230C24E7-8282-457E-9DE6-45AF3D60FD12}" presName="Name23" presStyleLbl="parChTrans1D4" presStyleIdx="0" presStyleCnt="5"/>
      <dgm:spPr/>
    </dgm:pt>
    <dgm:pt modelId="{21231172-B321-4B0E-9140-6F934895539E}" type="pres">
      <dgm:prSet presAssocID="{0B57559F-9513-4C4A-BB2C-6886F312BAF9}" presName="hierRoot4" presStyleCnt="0"/>
      <dgm:spPr/>
    </dgm:pt>
    <dgm:pt modelId="{A42ACBC3-684A-4530-8761-B3AD4B5825DF}" type="pres">
      <dgm:prSet presAssocID="{0B57559F-9513-4C4A-BB2C-6886F312BAF9}" presName="composite4" presStyleCnt="0"/>
      <dgm:spPr/>
    </dgm:pt>
    <dgm:pt modelId="{EED6D2AA-BB46-4DEE-A7AC-B012F86426CE}" type="pres">
      <dgm:prSet presAssocID="{0B57559F-9513-4C4A-BB2C-6886F312BAF9}" presName="background4" presStyleLbl="node4" presStyleIdx="0" presStyleCnt="5"/>
      <dgm:spPr/>
    </dgm:pt>
    <dgm:pt modelId="{EF1A6A23-D353-4E54-A56D-FD502F992A1A}" type="pres">
      <dgm:prSet presAssocID="{0B57559F-9513-4C4A-BB2C-6886F312BAF9}" presName="text4" presStyleLbl="fgAcc4" presStyleIdx="0" presStyleCnt="5">
        <dgm:presLayoutVars>
          <dgm:chPref val="3"/>
        </dgm:presLayoutVars>
      </dgm:prSet>
      <dgm:spPr/>
    </dgm:pt>
    <dgm:pt modelId="{6D935ED0-A20F-4E03-A4F8-D279EDE92699}" type="pres">
      <dgm:prSet presAssocID="{0B57559F-9513-4C4A-BB2C-6886F312BAF9}" presName="hierChild5" presStyleCnt="0"/>
      <dgm:spPr/>
    </dgm:pt>
    <dgm:pt modelId="{0287C129-68F4-4C6A-BB86-1057E4B5D653}" type="pres">
      <dgm:prSet presAssocID="{5B34F0E8-5F54-46AB-9DF5-59FCE1560C12}" presName="Name10" presStyleLbl="parChTrans1D2" presStyleIdx="1" presStyleCnt="2"/>
      <dgm:spPr/>
    </dgm:pt>
    <dgm:pt modelId="{3492D945-7A4F-469A-B343-9A41704B8C35}" type="pres">
      <dgm:prSet presAssocID="{29C3DE08-50C9-402D-84D4-1C9D53DEC997}" presName="hierRoot2" presStyleCnt="0"/>
      <dgm:spPr/>
    </dgm:pt>
    <dgm:pt modelId="{9186DC74-D2E9-4D72-B91C-FECD89822E71}" type="pres">
      <dgm:prSet presAssocID="{29C3DE08-50C9-402D-84D4-1C9D53DEC997}" presName="composite2" presStyleCnt="0"/>
      <dgm:spPr/>
    </dgm:pt>
    <dgm:pt modelId="{96F21B68-2019-4755-94E3-A9AB02FFCB6A}" type="pres">
      <dgm:prSet presAssocID="{29C3DE08-50C9-402D-84D4-1C9D53DEC997}" presName="background2" presStyleLbl="node2" presStyleIdx="1" presStyleCnt="2"/>
      <dgm:spPr/>
    </dgm:pt>
    <dgm:pt modelId="{627707BE-9CF9-47D5-B14F-C01E41DBBC12}" type="pres">
      <dgm:prSet presAssocID="{29C3DE08-50C9-402D-84D4-1C9D53DEC997}" presName="text2" presStyleLbl="fgAcc2" presStyleIdx="1" presStyleCnt="2">
        <dgm:presLayoutVars>
          <dgm:chPref val="3"/>
        </dgm:presLayoutVars>
      </dgm:prSet>
      <dgm:spPr/>
    </dgm:pt>
    <dgm:pt modelId="{E013562F-80E3-449F-A1F9-5F984A32F247}" type="pres">
      <dgm:prSet presAssocID="{29C3DE08-50C9-402D-84D4-1C9D53DEC997}" presName="hierChild3" presStyleCnt="0"/>
      <dgm:spPr/>
    </dgm:pt>
    <dgm:pt modelId="{D438E52C-8A7E-4367-BA5D-3F19B709B9E5}" type="pres">
      <dgm:prSet presAssocID="{D0DEE9E2-F63D-475B-91A1-ADB9BA664E07}" presName="Name17" presStyleLbl="parChTrans1D3" presStyleIdx="1" presStyleCnt="4"/>
      <dgm:spPr/>
    </dgm:pt>
    <dgm:pt modelId="{E9E06118-130A-40B9-8F6E-C2A5BD78C415}" type="pres">
      <dgm:prSet presAssocID="{D99ECB64-DE8A-4216-8591-9912DBF23F80}" presName="hierRoot3" presStyleCnt="0"/>
      <dgm:spPr/>
    </dgm:pt>
    <dgm:pt modelId="{E896B07F-D086-41B4-80D7-742F90F38271}" type="pres">
      <dgm:prSet presAssocID="{D99ECB64-DE8A-4216-8591-9912DBF23F80}" presName="composite3" presStyleCnt="0"/>
      <dgm:spPr/>
    </dgm:pt>
    <dgm:pt modelId="{D85700B9-022D-408B-B120-531FCFFE7C62}" type="pres">
      <dgm:prSet presAssocID="{D99ECB64-DE8A-4216-8591-9912DBF23F80}" presName="background3" presStyleLbl="node3" presStyleIdx="1" presStyleCnt="4"/>
      <dgm:spPr/>
    </dgm:pt>
    <dgm:pt modelId="{D6076F89-D5DB-4FB3-B69F-90825DA0E681}" type="pres">
      <dgm:prSet presAssocID="{D99ECB64-DE8A-4216-8591-9912DBF23F80}" presName="text3" presStyleLbl="fgAcc3" presStyleIdx="1" presStyleCnt="4">
        <dgm:presLayoutVars>
          <dgm:chPref val="3"/>
        </dgm:presLayoutVars>
      </dgm:prSet>
      <dgm:spPr/>
    </dgm:pt>
    <dgm:pt modelId="{6673CF73-F9A5-42E8-97A4-29983E7581BF}" type="pres">
      <dgm:prSet presAssocID="{D99ECB64-DE8A-4216-8591-9912DBF23F80}" presName="hierChild4" presStyleCnt="0"/>
      <dgm:spPr/>
    </dgm:pt>
    <dgm:pt modelId="{15E6D3D7-07A0-4181-B814-2B1A43CDD254}" type="pres">
      <dgm:prSet presAssocID="{6F83E7D3-B10F-474E-B67F-5FDD665684D2}" presName="Name23" presStyleLbl="parChTrans1D4" presStyleIdx="1" presStyleCnt="5"/>
      <dgm:spPr/>
    </dgm:pt>
    <dgm:pt modelId="{F18D9D9B-8C93-4402-B135-A5FDC62A0B49}" type="pres">
      <dgm:prSet presAssocID="{429AE4F4-7A92-4172-B042-E4E2FE1F35AB}" presName="hierRoot4" presStyleCnt="0"/>
      <dgm:spPr/>
    </dgm:pt>
    <dgm:pt modelId="{8C62FF6D-7B96-4E51-AA44-FA8DE67E9C01}" type="pres">
      <dgm:prSet presAssocID="{429AE4F4-7A92-4172-B042-E4E2FE1F35AB}" presName="composite4" presStyleCnt="0"/>
      <dgm:spPr/>
    </dgm:pt>
    <dgm:pt modelId="{A7384137-3CFC-4F63-96B9-870BAC7CA7E6}" type="pres">
      <dgm:prSet presAssocID="{429AE4F4-7A92-4172-B042-E4E2FE1F35AB}" presName="background4" presStyleLbl="node4" presStyleIdx="1" presStyleCnt="5"/>
      <dgm:spPr/>
    </dgm:pt>
    <dgm:pt modelId="{04F39DB6-87F0-478B-BD05-B39D4CC2D2FD}" type="pres">
      <dgm:prSet presAssocID="{429AE4F4-7A92-4172-B042-E4E2FE1F35AB}" presName="text4" presStyleLbl="fgAcc4" presStyleIdx="1" presStyleCnt="5">
        <dgm:presLayoutVars>
          <dgm:chPref val="3"/>
        </dgm:presLayoutVars>
      </dgm:prSet>
      <dgm:spPr/>
    </dgm:pt>
    <dgm:pt modelId="{7BAC053F-B805-4FA8-B8CD-54009FCABD86}" type="pres">
      <dgm:prSet presAssocID="{429AE4F4-7A92-4172-B042-E4E2FE1F35AB}" presName="hierChild5" presStyleCnt="0"/>
      <dgm:spPr/>
    </dgm:pt>
    <dgm:pt modelId="{6B8A805B-E3C5-4134-B5C9-5E9A80810CA6}" type="pres">
      <dgm:prSet presAssocID="{17ACB09D-CB3C-4A8E-9DA9-F17209B59E69}" presName="Name23" presStyleLbl="parChTrans1D4" presStyleIdx="2" presStyleCnt="5"/>
      <dgm:spPr/>
    </dgm:pt>
    <dgm:pt modelId="{37286BDE-ABF6-4A3F-BE4A-68707758730E}" type="pres">
      <dgm:prSet presAssocID="{893ACFBF-0EEF-473A-8EC0-F50DE37C4495}" presName="hierRoot4" presStyleCnt="0"/>
      <dgm:spPr/>
    </dgm:pt>
    <dgm:pt modelId="{3CDE9F27-2C37-434E-8735-00894D97CFA5}" type="pres">
      <dgm:prSet presAssocID="{893ACFBF-0EEF-473A-8EC0-F50DE37C4495}" presName="composite4" presStyleCnt="0"/>
      <dgm:spPr/>
    </dgm:pt>
    <dgm:pt modelId="{A3BF8D2D-1DB1-41A0-9B2C-2C93C70B5B03}" type="pres">
      <dgm:prSet presAssocID="{893ACFBF-0EEF-473A-8EC0-F50DE37C4495}" presName="background4" presStyleLbl="node4" presStyleIdx="2" presStyleCnt="5"/>
      <dgm:spPr/>
    </dgm:pt>
    <dgm:pt modelId="{B08F3E24-BB12-491F-8969-1A9B7A11E43C}" type="pres">
      <dgm:prSet presAssocID="{893ACFBF-0EEF-473A-8EC0-F50DE37C4495}" presName="text4" presStyleLbl="fgAcc4" presStyleIdx="2" presStyleCnt="5">
        <dgm:presLayoutVars>
          <dgm:chPref val="3"/>
        </dgm:presLayoutVars>
      </dgm:prSet>
      <dgm:spPr/>
    </dgm:pt>
    <dgm:pt modelId="{F29D2EBB-F284-486B-BA59-6C8434CD3368}" type="pres">
      <dgm:prSet presAssocID="{893ACFBF-0EEF-473A-8EC0-F50DE37C4495}" presName="hierChild5" presStyleCnt="0"/>
      <dgm:spPr/>
    </dgm:pt>
    <dgm:pt modelId="{C245485C-1979-4F5A-A5EB-2866B7C6FAB5}" type="pres">
      <dgm:prSet presAssocID="{4113792A-59B1-4B1A-9D4A-8833ADFBC137}" presName="Name17" presStyleLbl="parChTrans1D3" presStyleIdx="2" presStyleCnt="4"/>
      <dgm:spPr/>
    </dgm:pt>
    <dgm:pt modelId="{89EA4014-AD83-473D-A628-8BD4CD01432D}" type="pres">
      <dgm:prSet presAssocID="{294B68E6-C67E-436B-BDA5-65EECA359D17}" presName="hierRoot3" presStyleCnt="0"/>
      <dgm:spPr/>
    </dgm:pt>
    <dgm:pt modelId="{10E93942-9862-41FB-823D-D51AFE548579}" type="pres">
      <dgm:prSet presAssocID="{294B68E6-C67E-436B-BDA5-65EECA359D17}" presName="composite3" presStyleCnt="0"/>
      <dgm:spPr/>
    </dgm:pt>
    <dgm:pt modelId="{BB445568-1AF2-4731-91FD-F3F438DC0817}" type="pres">
      <dgm:prSet presAssocID="{294B68E6-C67E-436B-BDA5-65EECA359D17}" presName="background3" presStyleLbl="node3" presStyleIdx="2" presStyleCnt="4"/>
      <dgm:spPr/>
    </dgm:pt>
    <dgm:pt modelId="{FEBEBFF0-961D-4BE0-9221-5FA13D8CB79F}" type="pres">
      <dgm:prSet presAssocID="{294B68E6-C67E-436B-BDA5-65EECA359D17}" presName="text3" presStyleLbl="fgAcc3" presStyleIdx="2" presStyleCnt="4">
        <dgm:presLayoutVars>
          <dgm:chPref val="3"/>
        </dgm:presLayoutVars>
      </dgm:prSet>
      <dgm:spPr/>
    </dgm:pt>
    <dgm:pt modelId="{F128FBA4-D332-40DC-B3B5-FD9F7A78354D}" type="pres">
      <dgm:prSet presAssocID="{294B68E6-C67E-436B-BDA5-65EECA359D17}" presName="hierChild4" presStyleCnt="0"/>
      <dgm:spPr/>
    </dgm:pt>
    <dgm:pt modelId="{ABA08700-F84A-471E-A220-8A875D1CFCCF}" type="pres">
      <dgm:prSet presAssocID="{4CDA2CB4-4731-4B49-9CE0-B9B4B3CE9493}" presName="Name23" presStyleLbl="parChTrans1D4" presStyleIdx="3" presStyleCnt="5"/>
      <dgm:spPr/>
    </dgm:pt>
    <dgm:pt modelId="{F8FF10EC-FD0D-41AA-BFF4-F3317D8A04D8}" type="pres">
      <dgm:prSet presAssocID="{91871535-D7D2-4FA5-9A8F-24EBBC2D9E73}" presName="hierRoot4" presStyleCnt="0"/>
      <dgm:spPr/>
    </dgm:pt>
    <dgm:pt modelId="{0BA7FE0A-D56E-4062-B1D0-E6435ACA54B1}" type="pres">
      <dgm:prSet presAssocID="{91871535-D7D2-4FA5-9A8F-24EBBC2D9E73}" presName="composite4" presStyleCnt="0"/>
      <dgm:spPr/>
    </dgm:pt>
    <dgm:pt modelId="{31279BAA-97A2-4E8A-870E-54A5DD1A2B8F}" type="pres">
      <dgm:prSet presAssocID="{91871535-D7D2-4FA5-9A8F-24EBBC2D9E73}" presName="background4" presStyleLbl="node4" presStyleIdx="3" presStyleCnt="5"/>
      <dgm:spPr/>
    </dgm:pt>
    <dgm:pt modelId="{FE1ABEC6-E969-491A-AB60-48105D40BFEA}" type="pres">
      <dgm:prSet presAssocID="{91871535-D7D2-4FA5-9A8F-24EBBC2D9E73}" presName="text4" presStyleLbl="fgAcc4" presStyleIdx="3" presStyleCnt="5">
        <dgm:presLayoutVars>
          <dgm:chPref val="3"/>
        </dgm:presLayoutVars>
      </dgm:prSet>
      <dgm:spPr/>
    </dgm:pt>
    <dgm:pt modelId="{B379507D-6521-478B-855E-F08048A48507}" type="pres">
      <dgm:prSet presAssocID="{91871535-D7D2-4FA5-9A8F-24EBBC2D9E73}" presName="hierChild5" presStyleCnt="0"/>
      <dgm:spPr/>
    </dgm:pt>
    <dgm:pt modelId="{51E5D91A-BB88-4D80-B446-FC37A9AB3328}" type="pres">
      <dgm:prSet presAssocID="{54A3553E-EA4C-4708-BB94-FC8844DFCB88}" presName="Name17" presStyleLbl="parChTrans1D3" presStyleIdx="3" presStyleCnt="4"/>
      <dgm:spPr/>
    </dgm:pt>
    <dgm:pt modelId="{E0ACA5DF-3E64-4DBD-8515-1C2E62A06B9F}" type="pres">
      <dgm:prSet presAssocID="{340E75E5-0D57-4217-B095-DBACCA7610AE}" presName="hierRoot3" presStyleCnt="0"/>
      <dgm:spPr/>
    </dgm:pt>
    <dgm:pt modelId="{4676384B-D930-4427-9DF3-138E019A16C1}" type="pres">
      <dgm:prSet presAssocID="{340E75E5-0D57-4217-B095-DBACCA7610AE}" presName="composite3" presStyleCnt="0"/>
      <dgm:spPr/>
    </dgm:pt>
    <dgm:pt modelId="{5FEB9D12-4D0B-4C82-B554-972A35896C0E}" type="pres">
      <dgm:prSet presAssocID="{340E75E5-0D57-4217-B095-DBACCA7610AE}" presName="background3" presStyleLbl="node3" presStyleIdx="3" presStyleCnt="4"/>
      <dgm:spPr/>
    </dgm:pt>
    <dgm:pt modelId="{9A68A487-D4F0-43DA-A6C5-906A7A2AFF09}" type="pres">
      <dgm:prSet presAssocID="{340E75E5-0D57-4217-B095-DBACCA7610AE}" presName="text3" presStyleLbl="fgAcc3" presStyleIdx="3" presStyleCnt="4">
        <dgm:presLayoutVars>
          <dgm:chPref val="3"/>
        </dgm:presLayoutVars>
      </dgm:prSet>
      <dgm:spPr/>
    </dgm:pt>
    <dgm:pt modelId="{E5CE2C2F-61E6-4C42-8B44-DACBDB66FCEA}" type="pres">
      <dgm:prSet presAssocID="{340E75E5-0D57-4217-B095-DBACCA7610AE}" presName="hierChild4" presStyleCnt="0"/>
      <dgm:spPr/>
    </dgm:pt>
    <dgm:pt modelId="{4E7635F2-1CDE-4C7F-89F2-2B153D210EF5}" type="pres">
      <dgm:prSet presAssocID="{8D49B8BF-61C2-4018-A5E3-FB28E313974A}" presName="Name23" presStyleLbl="parChTrans1D4" presStyleIdx="4" presStyleCnt="5"/>
      <dgm:spPr/>
    </dgm:pt>
    <dgm:pt modelId="{3B6BC701-89C2-47EC-AB50-861A44E501D4}" type="pres">
      <dgm:prSet presAssocID="{6EE9E4AE-C5D6-4B64-88E8-68C6E6E71A90}" presName="hierRoot4" presStyleCnt="0"/>
      <dgm:spPr/>
    </dgm:pt>
    <dgm:pt modelId="{3DCC5231-1B86-484C-9A3E-A77851BCD4EA}" type="pres">
      <dgm:prSet presAssocID="{6EE9E4AE-C5D6-4B64-88E8-68C6E6E71A90}" presName="composite4" presStyleCnt="0"/>
      <dgm:spPr/>
    </dgm:pt>
    <dgm:pt modelId="{A9743C0D-DC14-4F05-AD5E-0E8E44BD7453}" type="pres">
      <dgm:prSet presAssocID="{6EE9E4AE-C5D6-4B64-88E8-68C6E6E71A90}" presName="background4" presStyleLbl="node4" presStyleIdx="4" presStyleCnt="5"/>
      <dgm:spPr/>
    </dgm:pt>
    <dgm:pt modelId="{AE3BDDF6-4D78-49C5-B603-DF9B23A50109}" type="pres">
      <dgm:prSet presAssocID="{6EE9E4AE-C5D6-4B64-88E8-68C6E6E71A90}" presName="text4" presStyleLbl="fgAcc4" presStyleIdx="4" presStyleCnt="5">
        <dgm:presLayoutVars>
          <dgm:chPref val="3"/>
        </dgm:presLayoutVars>
      </dgm:prSet>
      <dgm:spPr/>
    </dgm:pt>
    <dgm:pt modelId="{76AF055D-8F2D-4736-BC3A-9DE7ACC5C3AB}" type="pres">
      <dgm:prSet presAssocID="{6EE9E4AE-C5D6-4B64-88E8-68C6E6E71A90}" presName="hierChild5" presStyleCnt="0"/>
      <dgm:spPr/>
    </dgm:pt>
  </dgm:ptLst>
  <dgm:cxnLst>
    <dgm:cxn modelId="{375B0508-C299-43C0-BD30-BBB1229F585E}" type="presOf" srcId="{6F83E7D3-B10F-474E-B67F-5FDD665684D2}" destId="{15E6D3D7-07A0-4181-B814-2B1A43CDD254}" srcOrd="0" destOrd="0" presId="urn:microsoft.com/office/officeart/2005/8/layout/hierarchy1"/>
    <dgm:cxn modelId="{D44E8019-9B1B-4CC0-B232-7A6EE989884E}" type="presOf" srcId="{4CDA2CB4-4731-4B49-9CE0-B9B4B3CE9493}" destId="{ABA08700-F84A-471E-A220-8A875D1CFCCF}" srcOrd="0" destOrd="0" presId="urn:microsoft.com/office/officeart/2005/8/layout/hierarchy1"/>
    <dgm:cxn modelId="{988EEC21-9084-4C6B-9C2A-B99CA856327F}" type="presOf" srcId="{17ACB09D-CB3C-4A8E-9DA9-F17209B59E69}" destId="{6B8A805B-E3C5-4134-B5C9-5E9A80810CA6}" srcOrd="0" destOrd="0" presId="urn:microsoft.com/office/officeart/2005/8/layout/hierarchy1"/>
    <dgm:cxn modelId="{02DCB624-D75F-4BB7-B224-4C6CED455E34}" srcId="{340E75E5-0D57-4217-B095-DBACCA7610AE}" destId="{6EE9E4AE-C5D6-4B64-88E8-68C6E6E71A90}" srcOrd="0" destOrd="0" parTransId="{8D49B8BF-61C2-4018-A5E3-FB28E313974A}" sibTransId="{5002D08A-759F-4B85-9ABC-768647BD8D3A}"/>
    <dgm:cxn modelId="{58672A35-F2AE-4BBC-816D-29532900DB6F}" srcId="{294B68E6-C67E-436B-BDA5-65EECA359D17}" destId="{91871535-D7D2-4FA5-9A8F-24EBBC2D9E73}" srcOrd="0" destOrd="0" parTransId="{4CDA2CB4-4731-4B49-9CE0-B9B4B3CE9493}" sibTransId="{68A048CE-EB37-4BFF-83DF-72A35E66E362}"/>
    <dgm:cxn modelId="{4743B139-7D2B-4FAC-B137-03C7572F45B0}" srcId="{8349CE1E-44C5-4F3F-B979-7E28FF42016E}" destId="{2AD9921B-AE60-4A8C-9E50-BDE810FC320E}" srcOrd="0" destOrd="0" parTransId="{EDB086D9-1446-40C1-889D-1561BC2D0222}" sibTransId="{A54916BB-B752-4FCF-BF97-23A8E14C5E8C}"/>
    <dgm:cxn modelId="{D6B0A93E-8141-4C69-87F2-63639BEF529A}" type="presOf" srcId="{EDB086D9-1446-40C1-889D-1561BC2D0222}" destId="{95353C84-1F62-471A-8163-8FA6080EA70E}" srcOrd="0" destOrd="0" presId="urn:microsoft.com/office/officeart/2005/8/layout/hierarchy1"/>
    <dgm:cxn modelId="{C1A7FC62-022B-433C-83E7-393B7796E194}" srcId="{429AE4F4-7A92-4172-B042-E4E2FE1F35AB}" destId="{893ACFBF-0EEF-473A-8EC0-F50DE37C4495}" srcOrd="0" destOrd="0" parTransId="{17ACB09D-CB3C-4A8E-9DA9-F17209B59E69}" sibTransId="{5ABD5DDD-ECD1-4E3C-94A4-A648C51D6995}"/>
    <dgm:cxn modelId="{C336786C-15B3-47D9-A2E2-2BF3AFB6DFE9}" type="presOf" srcId="{5B34F0E8-5F54-46AB-9DF5-59FCE1560C12}" destId="{0287C129-68F4-4C6A-BB86-1057E4B5D653}" srcOrd="0" destOrd="0" presId="urn:microsoft.com/office/officeart/2005/8/layout/hierarchy1"/>
    <dgm:cxn modelId="{B3BC946C-181C-4815-AC06-8A9000EC7B58}" srcId="{29C3DE08-50C9-402D-84D4-1C9D53DEC997}" destId="{294B68E6-C67E-436B-BDA5-65EECA359D17}" srcOrd="1" destOrd="0" parTransId="{4113792A-59B1-4B1A-9D4A-8833ADFBC137}" sibTransId="{2EF39441-D5DC-481A-A593-9CD8F10541E8}"/>
    <dgm:cxn modelId="{6B53DF6E-51F4-4554-BE47-3BFD51459BD0}" type="presOf" srcId="{893ACFBF-0EEF-473A-8EC0-F50DE37C4495}" destId="{B08F3E24-BB12-491F-8969-1A9B7A11E43C}" srcOrd="0" destOrd="0" presId="urn:microsoft.com/office/officeart/2005/8/layout/hierarchy1"/>
    <dgm:cxn modelId="{7D7F5D56-D24A-4D8B-BA84-DAC2BD27A66F}" srcId="{2AD9921B-AE60-4A8C-9E50-BDE810FC320E}" destId="{0B57559F-9513-4C4A-BB2C-6886F312BAF9}" srcOrd="0" destOrd="0" parTransId="{230C24E7-8282-457E-9DE6-45AF3D60FD12}" sibTransId="{0E871424-189D-4DDB-B6AB-59B6921002C0}"/>
    <dgm:cxn modelId="{DE1E7D76-FEBF-4A1D-AD38-AB5861060E91}" srcId="{860423BA-7587-4929-9A6B-F8621D9811D2}" destId="{AE09455B-800F-41C1-AD8B-71EBAC91A33D}" srcOrd="0" destOrd="0" parTransId="{D97CA295-441D-42B3-8A58-351F9EEBA8D0}" sibTransId="{28B3F9A4-5641-44A2-8532-7334AF8F4146}"/>
    <dgm:cxn modelId="{B0E23B79-953C-4187-8F6D-677349C96FDB}" type="presOf" srcId="{29C3DE08-50C9-402D-84D4-1C9D53DEC997}" destId="{627707BE-9CF9-47D5-B14F-C01E41DBBC12}" srcOrd="0" destOrd="0" presId="urn:microsoft.com/office/officeart/2005/8/layout/hierarchy1"/>
    <dgm:cxn modelId="{4729C980-5E31-40B6-BDD0-D21DE2C059BD}" srcId="{29C3DE08-50C9-402D-84D4-1C9D53DEC997}" destId="{340E75E5-0D57-4217-B095-DBACCA7610AE}" srcOrd="2" destOrd="0" parTransId="{54A3553E-EA4C-4708-BB94-FC8844DFCB88}" sibTransId="{F993630E-1B86-494A-BD02-5FD565D27ED4}"/>
    <dgm:cxn modelId="{66A12682-C760-4357-8BAE-E7E9786F5246}" type="presOf" srcId="{54A3553E-EA4C-4708-BB94-FC8844DFCB88}" destId="{51E5D91A-BB88-4D80-B446-FC37A9AB3328}" srcOrd="0" destOrd="0" presId="urn:microsoft.com/office/officeart/2005/8/layout/hierarchy1"/>
    <dgm:cxn modelId="{7218D084-4B01-499A-BCE9-B81364E8D5C0}" type="presOf" srcId="{6EE9E4AE-C5D6-4B64-88E8-68C6E6E71A90}" destId="{AE3BDDF6-4D78-49C5-B603-DF9B23A50109}" srcOrd="0" destOrd="0" presId="urn:microsoft.com/office/officeart/2005/8/layout/hierarchy1"/>
    <dgm:cxn modelId="{8E455588-F9E7-4A3F-9D3E-03984FF4843D}" type="presOf" srcId="{4A151285-F9AF-41D7-8D81-557D102F7DCF}" destId="{44782F7E-ECEB-448E-AEA5-D8ADD5FDEDF3}" srcOrd="0" destOrd="0" presId="urn:microsoft.com/office/officeart/2005/8/layout/hierarchy1"/>
    <dgm:cxn modelId="{54BB188E-6413-490F-9CEB-B0C3A38AAE7A}" type="presOf" srcId="{230C24E7-8282-457E-9DE6-45AF3D60FD12}" destId="{C60E1F52-AC16-4D5D-B120-3B5BE7ABA8FC}" srcOrd="0" destOrd="0" presId="urn:microsoft.com/office/officeart/2005/8/layout/hierarchy1"/>
    <dgm:cxn modelId="{323B3A93-7B52-45D6-A158-8AB6ECFAAD35}" type="presOf" srcId="{AE09455B-800F-41C1-AD8B-71EBAC91A33D}" destId="{8AFA6A86-C537-49EA-A3A2-C93CFC5B9A7A}" srcOrd="0" destOrd="0" presId="urn:microsoft.com/office/officeart/2005/8/layout/hierarchy1"/>
    <dgm:cxn modelId="{ED9E5798-8CF3-445B-9C5F-1F41B12790BB}" type="presOf" srcId="{D99ECB64-DE8A-4216-8591-9912DBF23F80}" destId="{D6076F89-D5DB-4FB3-B69F-90825DA0E681}" srcOrd="0" destOrd="0" presId="urn:microsoft.com/office/officeart/2005/8/layout/hierarchy1"/>
    <dgm:cxn modelId="{E2AF8EA5-D823-4943-A334-0DE37968A1EE}" srcId="{AE09455B-800F-41C1-AD8B-71EBAC91A33D}" destId="{29C3DE08-50C9-402D-84D4-1C9D53DEC997}" srcOrd="1" destOrd="0" parTransId="{5B34F0E8-5F54-46AB-9DF5-59FCE1560C12}" sibTransId="{21261296-0AAB-48D8-BAF4-2035B53B1258}"/>
    <dgm:cxn modelId="{FA3081A8-C3CD-47AF-B523-21FB7A4169D3}" type="presOf" srcId="{91871535-D7D2-4FA5-9A8F-24EBBC2D9E73}" destId="{FE1ABEC6-E969-491A-AB60-48105D40BFEA}" srcOrd="0" destOrd="0" presId="urn:microsoft.com/office/officeart/2005/8/layout/hierarchy1"/>
    <dgm:cxn modelId="{FA4DB4B5-373C-4794-9B2C-2460EA382E2D}" type="presOf" srcId="{2AD9921B-AE60-4A8C-9E50-BDE810FC320E}" destId="{49E5BEB1-101B-4A2C-91AB-8F9A9D690FB8}" srcOrd="0" destOrd="0" presId="urn:microsoft.com/office/officeart/2005/8/layout/hierarchy1"/>
    <dgm:cxn modelId="{58CBB1BB-4490-4076-B0A9-F7FF1CDEDD03}" type="presOf" srcId="{429AE4F4-7A92-4172-B042-E4E2FE1F35AB}" destId="{04F39DB6-87F0-478B-BD05-B39D4CC2D2FD}" srcOrd="0" destOrd="0" presId="urn:microsoft.com/office/officeart/2005/8/layout/hierarchy1"/>
    <dgm:cxn modelId="{E35115BF-5389-4A42-A2F4-1C6A28764849}" srcId="{AE09455B-800F-41C1-AD8B-71EBAC91A33D}" destId="{8349CE1E-44C5-4F3F-B979-7E28FF42016E}" srcOrd="0" destOrd="0" parTransId="{4A151285-F9AF-41D7-8D81-557D102F7DCF}" sibTransId="{5E443167-EDF5-44C4-B3E9-3A77ABC90A44}"/>
    <dgm:cxn modelId="{08C538CD-EBC1-4A5F-AAE6-73CF17724E98}" type="presOf" srcId="{860423BA-7587-4929-9A6B-F8621D9811D2}" destId="{A5231F75-5D2E-4542-AE48-F11ABF26BE1C}" srcOrd="0" destOrd="0" presId="urn:microsoft.com/office/officeart/2005/8/layout/hierarchy1"/>
    <dgm:cxn modelId="{C81034CE-B86F-40CA-B74A-4788DF32209E}" type="presOf" srcId="{294B68E6-C67E-436B-BDA5-65EECA359D17}" destId="{FEBEBFF0-961D-4BE0-9221-5FA13D8CB79F}" srcOrd="0" destOrd="0" presId="urn:microsoft.com/office/officeart/2005/8/layout/hierarchy1"/>
    <dgm:cxn modelId="{AF21D8D6-D37D-4410-9988-232466324420}" srcId="{29C3DE08-50C9-402D-84D4-1C9D53DEC997}" destId="{D99ECB64-DE8A-4216-8591-9912DBF23F80}" srcOrd="0" destOrd="0" parTransId="{D0DEE9E2-F63D-475B-91A1-ADB9BA664E07}" sibTransId="{8F4D5FD1-4DB0-490B-AAB6-6D9205CDBE3E}"/>
    <dgm:cxn modelId="{6C1E41DF-FF64-47DF-AE9E-7891EC9C0CA7}" type="presOf" srcId="{340E75E5-0D57-4217-B095-DBACCA7610AE}" destId="{9A68A487-D4F0-43DA-A6C5-906A7A2AFF09}" srcOrd="0" destOrd="0" presId="urn:microsoft.com/office/officeart/2005/8/layout/hierarchy1"/>
    <dgm:cxn modelId="{03BF16E0-4929-41BE-BD03-F99D25730CD5}" type="presOf" srcId="{8349CE1E-44C5-4F3F-B979-7E28FF42016E}" destId="{268B7CE0-6000-4CB6-8FA9-4EE49F8E31BF}" srcOrd="0" destOrd="0" presId="urn:microsoft.com/office/officeart/2005/8/layout/hierarchy1"/>
    <dgm:cxn modelId="{D63C4FE1-96BC-4C39-A142-5B897A18B635}" type="presOf" srcId="{8D49B8BF-61C2-4018-A5E3-FB28E313974A}" destId="{4E7635F2-1CDE-4C7F-89F2-2B153D210EF5}" srcOrd="0" destOrd="0" presId="urn:microsoft.com/office/officeart/2005/8/layout/hierarchy1"/>
    <dgm:cxn modelId="{65D472E1-9842-4EFF-B588-F6AD04F6546D}" srcId="{D99ECB64-DE8A-4216-8591-9912DBF23F80}" destId="{429AE4F4-7A92-4172-B042-E4E2FE1F35AB}" srcOrd="0" destOrd="0" parTransId="{6F83E7D3-B10F-474E-B67F-5FDD665684D2}" sibTransId="{54F96004-FF9D-4FB1-BC47-7DFA861A76F5}"/>
    <dgm:cxn modelId="{130BFEE9-E4B8-497F-85FF-2FBEDB7D099C}" type="presOf" srcId="{0B57559F-9513-4C4A-BB2C-6886F312BAF9}" destId="{EF1A6A23-D353-4E54-A56D-FD502F992A1A}" srcOrd="0" destOrd="0" presId="urn:microsoft.com/office/officeart/2005/8/layout/hierarchy1"/>
    <dgm:cxn modelId="{6022A5EA-715D-45A6-9827-13A1A43C801D}" type="presOf" srcId="{D0DEE9E2-F63D-475B-91A1-ADB9BA664E07}" destId="{D438E52C-8A7E-4367-BA5D-3F19B709B9E5}" srcOrd="0" destOrd="0" presId="urn:microsoft.com/office/officeart/2005/8/layout/hierarchy1"/>
    <dgm:cxn modelId="{B97314F9-4A52-4A4B-A476-C536449FCC54}" type="presOf" srcId="{4113792A-59B1-4B1A-9D4A-8833ADFBC137}" destId="{C245485C-1979-4F5A-A5EB-2866B7C6FAB5}" srcOrd="0" destOrd="0" presId="urn:microsoft.com/office/officeart/2005/8/layout/hierarchy1"/>
    <dgm:cxn modelId="{5DB3C7E8-2CA8-4086-9B52-ADFA34C604F3}" type="presParOf" srcId="{A5231F75-5D2E-4542-AE48-F11ABF26BE1C}" destId="{D5907427-9BD5-42EC-9DEC-B85D6E6F6629}" srcOrd="0" destOrd="0" presId="urn:microsoft.com/office/officeart/2005/8/layout/hierarchy1"/>
    <dgm:cxn modelId="{3B48E8DB-648F-4E8E-B3E2-8055EAF76483}" type="presParOf" srcId="{D5907427-9BD5-42EC-9DEC-B85D6E6F6629}" destId="{6F96B4A9-821B-49FD-9B6D-22DB812E61FB}" srcOrd="0" destOrd="0" presId="urn:microsoft.com/office/officeart/2005/8/layout/hierarchy1"/>
    <dgm:cxn modelId="{405A23B7-7E3E-41C5-B1AB-B415FAFFAA92}" type="presParOf" srcId="{6F96B4A9-821B-49FD-9B6D-22DB812E61FB}" destId="{1CA15A0D-3EC2-49C2-98E5-E8B28DC850F0}" srcOrd="0" destOrd="0" presId="urn:microsoft.com/office/officeart/2005/8/layout/hierarchy1"/>
    <dgm:cxn modelId="{0895A217-6585-4BC4-AFAA-6F0197182993}" type="presParOf" srcId="{6F96B4A9-821B-49FD-9B6D-22DB812E61FB}" destId="{8AFA6A86-C537-49EA-A3A2-C93CFC5B9A7A}" srcOrd="1" destOrd="0" presId="urn:microsoft.com/office/officeart/2005/8/layout/hierarchy1"/>
    <dgm:cxn modelId="{9D818CFE-0798-4295-866E-6E188F8ADFAB}" type="presParOf" srcId="{D5907427-9BD5-42EC-9DEC-B85D6E6F6629}" destId="{ED6B4B7B-03B2-4E3B-A2DE-1C40565F1039}" srcOrd="1" destOrd="0" presId="urn:microsoft.com/office/officeart/2005/8/layout/hierarchy1"/>
    <dgm:cxn modelId="{80897766-0A2C-4C14-8B70-F267ADC64C48}" type="presParOf" srcId="{ED6B4B7B-03B2-4E3B-A2DE-1C40565F1039}" destId="{44782F7E-ECEB-448E-AEA5-D8ADD5FDEDF3}" srcOrd="0" destOrd="0" presId="urn:microsoft.com/office/officeart/2005/8/layout/hierarchy1"/>
    <dgm:cxn modelId="{870B656F-8CBD-49E4-9215-E4C68252BAC9}" type="presParOf" srcId="{ED6B4B7B-03B2-4E3B-A2DE-1C40565F1039}" destId="{B591E953-77E2-48C6-B080-5E68214B303F}" srcOrd="1" destOrd="0" presId="urn:microsoft.com/office/officeart/2005/8/layout/hierarchy1"/>
    <dgm:cxn modelId="{B5439822-E5B9-414D-9238-62B435D87225}" type="presParOf" srcId="{B591E953-77E2-48C6-B080-5E68214B303F}" destId="{97708485-15F7-4723-8F06-7D0922092688}" srcOrd="0" destOrd="0" presId="urn:microsoft.com/office/officeart/2005/8/layout/hierarchy1"/>
    <dgm:cxn modelId="{749A1C79-8D49-4872-AF7B-C10C4BAD70B3}" type="presParOf" srcId="{97708485-15F7-4723-8F06-7D0922092688}" destId="{AF2E7009-2F6F-40DC-84E8-80BA145B8A9D}" srcOrd="0" destOrd="0" presId="urn:microsoft.com/office/officeart/2005/8/layout/hierarchy1"/>
    <dgm:cxn modelId="{BA33569B-C50E-4BF5-BDCB-8111C7307CDA}" type="presParOf" srcId="{97708485-15F7-4723-8F06-7D0922092688}" destId="{268B7CE0-6000-4CB6-8FA9-4EE49F8E31BF}" srcOrd="1" destOrd="0" presId="urn:microsoft.com/office/officeart/2005/8/layout/hierarchy1"/>
    <dgm:cxn modelId="{FA9787BA-42E0-4A3E-987E-30D19D03A93E}" type="presParOf" srcId="{B591E953-77E2-48C6-B080-5E68214B303F}" destId="{5AB614D9-870D-4444-B34F-6B89751F17CF}" srcOrd="1" destOrd="0" presId="urn:microsoft.com/office/officeart/2005/8/layout/hierarchy1"/>
    <dgm:cxn modelId="{03594D36-8C63-43F3-A6A3-BDC9057BCB5B}" type="presParOf" srcId="{5AB614D9-870D-4444-B34F-6B89751F17CF}" destId="{95353C84-1F62-471A-8163-8FA6080EA70E}" srcOrd="0" destOrd="0" presId="urn:microsoft.com/office/officeart/2005/8/layout/hierarchy1"/>
    <dgm:cxn modelId="{43387A38-C30F-457A-A378-78364DF6F8A6}" type="presParOf" srcId="{5AB614D9-870D-4444-B34F-6B89751F17CF}" destId="{F074F7B5-994C-4930-ADF3-E7712C7B4944}" srcOrd="1" destOrd="0" presId="urn:microsoft.com/office/officeart/2005/8/layout/hierarchy1"/>
    <dgm:cxn modelId="{4C8A6D5D-4303-4B38-95F5-6987BE1B8FD3}" type="presParOf" srcId="{F074F7B5-994C-4930-ADF3-E7712C7B4944}" destId="{2273CEE2-4D8B-4675-8855-3ECE8FBC64E1}" srcOrd="0" destOrd="0" presId="urn:microsoft.com/office/officeart/2005/8/layout/hierarchy1"/>
    <dgm:cxn modelId="{71EB4B59-44D4-46FE-A4D9-7FC63F230587}" type="presParOf" srcId="{2273CEE2-4D8B-4675-8855-3ECE8FBC64E1}" destId="{81C7118E-DE75-4E43-AE08-AB4D0DD21353}" srcOrd="0" destOrd="0" presId="urn:microsoft.com/office/officeart/2005/8/layout/hierarchy1"/>
    <dgm:cxn modelId="{28AC7D0E-6D05-413D-A5A7-86F0FB78245D}" type="presParOf" srcId="{2273CEE2-4D8B-4675-8855-3ECE8FBC64E1}" destId="{49E5BEB1-101B-4A2C-91AB-8F9A9D690FB8}" srcOrd="1" destOrd="0" presId="urn:microsoft.com/office/officeart/2005/8/layout/hierarchy1"/>
    <dgm:cxn modelId="{8E9891DC-8CD3-4819-89D0-A01B9AED5B82}" type="presParOf" srcId="{F074F7B5-994C-4930-ADF3-E7712C7B4944}" destId="{AFED6C35-AAA0-44DB-BDD3-20355EAB8DCB}" srcOrd="1" destOrd="0" presId="urn:microsoft.com/office/officeart/2005/8/layout/hierarchy1"/>
    <dgm:cxn modelId="{825D3D49-D9CD-4066-A33F-879BF7D46D72}" type="presParOf" srcId="{AFED6C35-AAA0-44DB-BDD3-20355EAB8DCB}" destId="{C60E1F52-AC16-4D5D-B120-3B5BE7ABA8FC}" srcOrd="0" destOrd="0" presId="urn:microsoft.com/office/officeart/2005/8/layout/hierarchy1"/>
    <dgm:cxn modelId="{E2CD0E84-72E4-4368-848D-FC7BFF7C3E94}" type="presParOf" srcId="{AFED6C35-AAA0-44DB-BDD3-20355EAB8DCB}" destId="{21231172-B321-4B0E-9140-6F934895539E}" srcOrd="1" destOrd="0" presId="urn:microsoft.com/office/officeart/2005/8/layout/hierarchy1"/>
    <dgm:cxn modelId="{B9811133-88A6-4E01-B736-25A2A1DBC655}" type="presParOf" srcId="{21231172-B321-4B0E-9140-6F934895539E}" destId="{A42ACBC3-684A-4530-8761-B3AD4B5825DF}" srcOrd="0" destOrd="0" presId="urn:microsoft.com/office/officeart/2005/8/layout/hierarchy1"/>
    <dgm:cxn modelId="{8F319696-9869-45F0-85ED-773E1A934528}" type="presParOf" srcId="{A42ACBC3-684A-4530-8761-B3AD4B5825DF}" destId="{EED6D2AA-BB46-4DEE-A7AC-B012F86426CE}" srcOrd="0" destOrd="0" presId="urn:microsoft.com/office/officeart/2005/8/layout/hierarchy1"/>
    <dgm:cxn modelId="{0B146872-F95D-450C-B7BE-B2CB20280FA9}" type="presParOf" srcId="{A42ACBC3-684A-4530-8761-B3AD4B5825DF}" destId="{EF1A6A23-D353-4E54-A56D-FD502F992A1A}" srcOrd="1" destOrd="0" presId="urn:microsoft.com/office/officeart/2005/8/layout/hierarchy1"/>
    <dgm:cxn modelId="{CE0D9716-2B3C-45FC-9E50-94ACF17D0ED1}" type="presParOf" srcId="{21231172-B321-4B0E-9140-6F934895539E}" destId="{6D935ED0-A20F-4E03-A4F8-D279EDE92699}" srcOrd="1" destOrd="0" presId="urn:microsoft.com/office/officeart/2005/8/layout/hierarchy1"/>
    <dgm:cxn modelId="{F118A641-8E4C-4BBE-825D-F1093F3ABBA8}" type="presParOf" srcId="{ED6B4B7B-03B2-4E3B-A2DE-1C40565F1039}" destId="{0287C129-68F4-4C6A-BB86-1057E4B5D653}" srcOrd="2" destOrd="0" presId="urn:microsoft.com/office/officeart/2005/8/layout/hierarchy1"/>
    <dgm:cxn modelId="{CF98EB5E-8589-4531-AEA4-61915609F482}" type="presParOf" srcId="{ED6B4B7B-03B2-4E3B-A2DE-1C40565F1039}" destId="{3492D945-7A4F-469A-B343-9A41704B8C35}" srcOrd="3" destOrd="0" presId="urn:microsoft.com/office/officeart/2005/8/layout/hierarchy1"/>
    <dgm:cxn modelId="{DA492087-24FC-4C08-8078-206AAC1B7BF8}" type="presParOf" srcId="{3492D945-7A4F-469A-B343-9A41704B8C35}" destId="{9186DC74-D2E9-4D72-B91C-FECD89822E71}" srcOrd="0" destOrd="0" presId="urn:microsoft.com/office/officeart/2005/8/layout/hierarchy1"/>
    <dgm:cxn modelId="{99704825-13C8-471A-BC48-8ED87F20C752}" type="presParOf" srcId="{9186DC74-D2E9-4D72-B91C-FECD89822E71}" destId="{96F21B68-2019-4755-94E3-A9AB02FFCB6A}" srcOrd="0" destOrd="0" presId="urn:microsoft.com/office/officeart/2005/8/layout/hierarchy1"/>
    <dgm:cxn modelId="{A9F32886-819A-409B-9508-2911656022EF}" type="presParOf" srcId="{9186DC74-D2E9-4D72-B91C-FECD89822E71}" destId="{627707BE-9CF9-47D5-B14F-C01E41DBBC12}" srcOrd="1" destOrd="0" presId="urn:microsoft.com/office/officeart/2005/8/layout/hierarchy1"/>
    <dgm:cxn modelId="{CE655409-05F5-42FD-B4B4-8CB0B09371B6}" type="presParOf" srcId="{3492D945-7A4F-469A-B343-9A41704B8C35}" destId="{E013562F-80E3-449F-A1F9-5F984A32F247}" srcOrd="1" destOrd="0" presId="urn:microsoft.com/office/officeart/2005/8/layout/hierarchy1"/>
    <dgm:cxn modelId="{119980C2-DC3E-4428-A149-C25BCD58DAD9}" type="presParOf" srcId="{E013562F-80E3-449F-A1F9-5F984A32F247}" destId="{D438E52C-8A7E-4367-BA5D-3F19B709B9E5}" srcOrd="0" destOrd="0" presId="urn:microsoft.com/office/officeart/2005/8/layout/hierarchy1"/>
    <dgm:cxn modelId="{06BF7699-D593-4592-BA75-50ACF58EACAB}" type="presParOf" srcId="{E013562F-80E3-449F-A1F9-5F984A32F247}" destId="{E9E06118-130A-40B9-8F6E-C2A5BD78C415}" srcOrd="1" destOrd="0" presId="urn:microsoft.com/office/officeart/2005/8/layout/hierarchy1"/>
    <dgm:cxn modelId="{89097E83-A2ED-4966-ACF6-421FD354AA1D}" type="presParOf" srcId="{E9E06118-130A-40B9-8F6E-C2A5BD78C415}" destId="{E896B07F-D086-41B4-80D7-742F90F38271}" srcOrd="0" destOrd="0" presId="urn:microsoft.com/office/officeart/2005/8/layout/hierarchy1"/>
    <dgm:cxn modelId="{76F17321-25C7-473E-8473-1652E569FCC3}" type="presParOf" srcId="{E896B07F-D086-41B4-80D7-742F90F38271}" destId="{D85700B9-022D-408B-B120-531FCFFE7C62}" srcOrd="0" destOrd="0" presId="urn:microsoft.com/office/officeart/2005/8/layout/hierarchy1"/>
    <dgm:cxn modelId="{0D194D27-06A8-459D-A8DD-E728F5638BA0}" type="presParOf" srcId="{E896B07F-D086-41B4-80D7-742F90F38271}" destId="{D6076F89-D5DB-4FB3-B69F-90825DA0E681}" srcOrd="1" destOrd="0" presId="urn:microsoft.com/office/officeart/2005/8/layout/hierarchy1"/>
    <dgm:cxn modelId="{9BADCAB2-3DED-4A04-9113-0E5851F9F3E3}" type="presParOf" srcId="{E9E06118-130A-40B9-8F6E-C2A5BD78C415}" destId="{6673CF73-F9A5-42E8-97A4-29983E7581BF}" srcOrd="1" destOrd="0" presId="urn:microsoft.com/office/officeart/2005/8/layout/hierarchy1"/>
    <dgm:cxn modelId="{9B46EBD3-518D-4A35-9526-F54A2F02DF2C}" type="presParOf" srcId="{6673CF73-F9A5-42E8-97A4-29983E7581BF}" destId="{15E6D3D7-07A0-4181-B814-2B1A43CDD254}" srcOrd="0" destOrd="0" presId="urn:microsoft.com/office/officeart/2005/8/layout/hierarchy1"/>
    <dgm:cxn modelId="{B4844BF3-BCDF-47FE-84BA-8C2E647DBECD}" type="presParOf" srcId="{6673CF73-F9A5-42E8-97A4-29983E7581BF}" destId="{F18D9D9B-8C93-4402-B135-A5FDC62A0B49}" srcOrd="1" destOrd="0" presId="urn:microsoft.com/office/officeart/2005/8/layout/hierarchy1"/>
    <dgm:cxn modelId="{DE3254C9-CFE0-4398-A5C3-B0559B38E96D}" type="presParOf" srcId="{F18D9D9B-8C93-4402-B135-A5FDC62A0B49}" destId="{8C62FF6D-7B96-4E51-AA44-FA8DE67E9C01}" srcOrd="0" destOrd="0" presId="urn:microsoft.com/office/officeart/2005/8/layout/hierarchy1"/>
    <dgm:cxn modelId="{F9C20B58-F983-421A-BE43-9B40A43E0E87}" type="presParOf" srcId="{8C62FF6D-7B96-4E51-AA44-FA8DE67E9C01}" destId="{A7384137-3CFC-4F63-96B9-870BAC7CA7E6}" srcOrd="0" destOrd="0" presId="urn:microsoft.com/office/officeart/2005/8/layout/hierarchy1"/>
    <dgm:cxn modelId="{EC637590-B062-4F72-8906-7943604A0464}" type="presParOf" srcId="{8C62FF6D-7B96-4E51-AA44-FA8DE67E9C01}" destId="{04F39DB6-87F0-478B-BD05-B39D4CC2D2FD}" srcOrd="1" destOrd="0" presId="urn:microsoft.com/office/officeart/2005/8/layout/hierarchy1"/>
    <dgm:cxn modelId="{D4DA2AE3-7708-4B12-802F-4D93FB21D1C0}" type="presParOf" srcId="{F18D9D9B-8C93-4402-B135-A5FDC62A0B49}" destId="{7BAC053F-B805-4FA8-B8CD-54009FCABD86}" srcOrd="1" destOrd="0" presId="urn:microsoft.com/office/officeart/2005/8/layout/hierarchy1"/>
    <dgm:cxn modelId="{A0390AE7-448C-4433-9B4C-CF1DEE4923E7}" type="presParOf" srcId="{7BAC053F-B805-4FA8-B8CD-54009FCABD86}" destId="{6B8A805B-E3C5-4134-B5C9-5E9A80810CA6}" srcOrd="0" destOrd="0" presId="urn:microsoft.com/office/officeart/2005/8/layout/hierarchy1"/>
    <dgm:cxn modelId="{D8EE699F-192B-466C-97FF-BB77892C0108}" type="presParOf" srcId="{7BAC053F-B805-4FA8-B8CD-54009FCABD86}" destId="{37286BDE-ABF6-4A3F-BE4A-68707758730E}" srcOrd="1" destOrd="0" presId="urn:microsoft.com/office/officeart/2005/8/layout/hierarchy1"/>
    <dgm:cxn modelId="{FEFBA7E0-04E4-43F9-911C-FA1CA0ED1412}" type="presParOf" srcId="{37286BDE-ABF6-4A3F-BE4A-68707758730E}" destId="{3CDE9F27-2C37-434E-8735-00894D97CFA5}" srcOrd="0" destOrd="0" presId="urn:microsoft.com/office/officeart/2005/8/layout/hierarchy1"/>
    <dgm:cxn modelId="{E8CFED21-480E-4181-B158-14847FD6ABC8}" type="presParOf" srcId="{3CDE9F27-2C37-434E-8735-00894D97CFA5}" destId="{A3BF8D2D-1DB1-41A0-9B2C-2C93C70B5B03}" srcOrd="0" destOrd="0" presId="urn:microsoft.com/office/officeart/2005/8/layout/hierarchy1"/>
    <dgm:cxn modelId="{31F04C66-DC33-4A72-BBAF-79E16565146B}" type="presParOf" srcId="{3CDE9F27-2C37-434E-8735-00894D97CFA5}" destId="{B08F3E24-BB12-491F-8969-1A9B7A11E43C}" srcOrd="1" destOrd="0" presId="urn:microsoft.com/office/officeart/2005/8/layout/hierarchy1"/>
    <dgm:cxn modelId="{8D0ACE17-8B5F-49B0-BDE4-8C95D14FEE6D}" type="presParOf" srcId="{37286BDE-ABF6-4A3F-BE4A-68707758730E}" destId="{F29D2EBB-F284-486B-BA59-6C8434CD3368}" srcOrd="1" destOrd="0" presId="urn:microsoft.com/office/officeart/2005/8/layout/hierarchy1"/>
    <dgm:cxn modelId="{412B8AF6-939D-4C86-83CC-571A4F7EDDAA}" type="presParOf" srcId="{E013562F-80E3-449F-A1F9-5F984A32F247}" destId="{C245485C-1979-4F5A-A5EB-2866B7C6FAB5}" srcOrd="2" destOrd="0" presId="urn:microsoft.com/office/officeart/2005/8/layout/hierarchy1"/>
    <dgm:cxn modelId="{7F276B39-228E-425B-825F-FBA370BD838B}" type="presParOf" srcId="{E013562F-80E3-449F-A1F9-5F984A32F247}" destId="{89EA4014-AD83-473D-A628-8BD4CD01432D}" srcOrd="3" destOrd="0" presId="urn:microsoft.com/office/officeart/2005/8/layout/hierarchy1"/>
    <dgm:cxn modelId="{095BF379-D25B-4EB4-8C6C-7DD6A26D4893}" type="presParOf" srcId="{89EA4014-AD83-473D-A628-8BD4CD01432D}" destId="{10E93942-9862-41FB-823D-D51AFE548579}" srcOrd="0" destOrd="0" presId="urn:microsoft.com/office/officeart/2005/8/layout/hierarchy1"/>
    <dgm:cxn modelId="{139096F5-2409-44E6-B775-AC17BC2900B7}" type="presParOf" srcId="{10E93942-9862-41FB-823D-D51AFE548579}" destId="{BB445568-1AF2-4731-91FD-F3F438DC0817}" srcOrd="0" destOrd="0" presId="urn:microsoft.com/office/officeart/2005/8/layout/hierarchy1"/>
    <dgm:cxn modelId="{08E55FE9-2E99-4ECB-9727-C9887B3850A4}" type="presParOf" srcId="{10E93942-9862-41FB-823D-D51AFE548579}" destId="{FEBEBFF0-961D-4BE0-9221-5FA13D8CB79F}" srcOrd="1" destOrd="0" presId="urn:microsoft.com/office/officeart/2005/8/layout/hierarchy1"/>
    <dgm:cxn modelId="{A417B8B2-7D78-4B1A-896E-1C78C7DE39D5}" type="presParOf" srcId="{89EA4014-AD83-473D-A628-8BD4CD01432D}" destId="{F128FBA4-D332-40DC-B3B5-FD9F7A78354D}" srcOrd="1" destOrd="0" presId="urn:microsoft.com/office/officeart/2005/8/layout/hierarchy1"/>
    <dgm:cxn modelId="{DE92653E-8EFC-4956-8501-4BE630C0DE87}" type="presParOf" srcId="{F128FBA4-D332-40DC-B3B5-FD9F7A78354D}" destId="{ABA08700-F84A-471E-A220-8A875D1CFCCF}" srcOrd="0" destOrd="0" presId="urn:microsoft.com/office/officeart/2005/8/layout/hierarchy1"/>
    <dgm:cxn modelId="{8AFF75B2-2DCA-47A7-AD3A-BD1972F31DBF}" type="presParOf" srcId="{F128FBA4-D332-40DC-B3B5-FD9F7A78354D}" destId="{F8FF10EC-FD0D-41AA-BFF4-F3317D8A04D8}" srcOrd="1" destOrd="0" presId="urn:microsoft.com/office/officeart/2005/8/layout/hierarchy1"/>
    <dgm:cxn modelId="{A33E0232-FAA4-472A-BD47-9F8ECB9971C8}" type="presParOf" srcId="{F8FF10EC-FD0D-41AA-BFF4-F3317D8A04D8}" destId="{0BA7FE0A-D56E-4062-B1D0-E6435ACA54B1}" srcOrd="0" destOrd="0" presId="urn:microsoft.com/office/officeart/2005/8/layout/hierarchy1"/>
    <dgm:cxn modelId="{65D58642-E3E6-4374-98D6-2794BB9D8504}" type="presParOf" srcId="{0BA7FE0A-D56E-4062-B1D0-E6435ACA54B1}" destId="{31279BAA-97A2-4E8A-870E-54A5DD1A2B8F}" srcOrd="0" destOrd="0" presId="urn:microsoft.com/office/officeart/2005/8/layout/hierarchy1"/>
    <dgm:cxn modelId="{FE0A7A73-1E9B-4DCA-95EA-27EB2637B627}" type="presParOf" srcId="{0BA7FE0A-D56E-4062-B1D0-E6435ACA54B1}" destId="{FE1ABEC6-E969-491A-AB60-48105D40BFEA}" srcOrd="1" destOrd="0" presId="urn:microsoft.com/office/officeart/2005/8/layout/hierarchy1"/>
    <dgm:cxn modelId="{D1703923-ACF4-40E1-B168-DBD7BCF7DB65}" type="presParOf" srcId="{F8FF10EC-FD0D-41AA-BFF4-F3317D8A04D8}" destId="{B379507D-6521-478B-855E-F08048A48507}" srcOrd="1" destOrd="0" presId="urn:microsoft.com/office/officeart/2005/8/layout/hierarchy1"/>
    <dgm:cxn modelId="{0EE3979E-0C40-464E-8E14-49DFDF289961}" type="presParOf" srcId="{E013562F-80E3-449F-A1F9-5F984A32F247}" destId="{51E5D91A-BB88-4D80-B446-FC37A9AB3328}" srcOrd="4" destOrd="0" presId="urn:microsoft.com/office/officeart/2005/8/layout/hierarchy1"/>
    <dgm:cxn modelId="{BB631093-7D37-4920-8615-80524EBEBB2B}" type="presParOf" srcId="{E013562F-80E3-449F-A1F9-5F984A32F247}" destId="{E0ACA5DF-3E64-4DBD-8515-1C2E62A06B9F}" srcOrd="5" destOrd="0" presId="urn:microsoft.com/office/officeart/2005/8/layout/hierarchy1"/>
    <dgm:cxn modelId="{730D7C40-7EA9-4780-B5D9-7E6E3D1022DF}" type="presParOf" srcId="{E0ACA5DF-3E64-4DBD-8515-1C2E62A06B9F}" destId="{4676384B-D930-4427-9DF3-138E019A16C1}" srcOrd="0" destOrd="0" presId="urn:microsoft.com/office/officeart/2005/8/layout/hierarchy1"/>
    <dgm:cxn modelId="{7273D135-5F6E-4447-AC80-2992D0D8CC0A}" type="presParOf" srcId="{4676384B-D930-4427-9DF3-138E019A16C1}" destId="{5FEB9D12-4D0B-4C82-B554-972A35896C0E}" srcOrd="0" destOrd="0" presId="urn:microsoft.com/office/officeart/2005/8/layout/hierarchy1"/>
    <dgm:cxn modelId="{B68E10D4-7FB5-4F0B-92EF-047B6E9E6089}" type="presParOf" srcId="{4676384B-D930-4427-9DF3-138E019A16C1}" destId="{9A68A487-D4F0-43DA-A6C5-906A7A2AFF09}" srcOrd="1" destOrd="0" presId="urn:microsoft.com/office/officeart/2005/8/layout/hierarchy1"/>
    <dgm:cxn modelId="{C84E2790-3AAA-4453-BE9C-A4C3C8FE357F}" type="presParOf" srcId="{E0ACA5DF-3E64-4DBD-8515-1C2E62A06B9F}" destId="{E5CE2C2F-61E6-4C42-8B44-DACBDB66FCEA}" srcOrd="1" destOrd="0" presId="urn:microsoft.com/office/officeart/2005/8/layout/hierarchy1"/>
    <dgm:cxn modelId="{62BBB349-6960-4698-A097-D7DDF2DAEBE2}" type="presParOf" srcId="{E5CE2C2F-61E6-4C42-8B44-DACBDB66FCEA}" destId="{4E7635F2-1CDE-4C7F-89F2-2B153D210EF5}" srcOrd="0" destOrd="0" presId="urn:microsoft.com/office/officeart/2005/8/layout/hierarchy1"/>
    <dgm:cxn modelId="{AF359763-ED59-4A28-889C-72AF7DC816C0}" type="presParOf" srcId="{E5CE2C2F-61E6-4C42-8B44-DACBDB66FCEA}" destId="{3B6BC701-89C2-47EC-AB50-861A44E501D4}" srcOrd="1" destOrd="0" presId="urn:microsoft.com/office/officeart/2005/8/layout/hierarchy1"/>
    <dgm:cxn modelId="{3DFE6D69-8FE6-471C-AD7D-DE84CE57A992}" type="presParOf" srcId="{3B6BC701-89C2-47EC-AB50-861A44E501D4}" destId="{3DCC5231-1B86-484C-9A3E-A77851BCD4EA}" srcOrd="0" destOrd="0" presId="urn:microsoft.com/office/officeart/2005/8/layout/hierarchy1"/>
    <dgm:cxn modelId="{2F41F8F0-9ACD-4C2C-8929-B242A08921CC}" type="presParOf" srcId="{3DCC5231-1B86-484C-9A3E-A77851BCD4EA}" destId="{A9743C0D-DC14-4F05-AD5E-0E8E44BD7453}" srcOrd="0" destOrd="0" presId="urn:microsoft.com/office/officeart/2005/8/layout/hierarchy1"/>
    <dgm:cxn modelId="{CF7208DB-679E-4C22-96E1-3447C5ACB5CB}" type="presParOf" srcId="{3DCC5231-1B86-484C-9A3E-A77851BCD4EA}" destId="{AE3BDDF6-4D78-49C5-B603-DF9B23A50109}" srcOrd="1" destOrd="0" presId="urn:microsoft.com/office/officeart/2005/8/layout/hierarchy1"/>
    <dgm:cxn modelId="{3EC6C141-C530-4919-BC7E-B1433A4E6FBD}" type="presParOf" srcId="{3B6BC701-89C2-47EC-AB50-861A44E501D4}" destId="{76AF055D-8F2D-4736-BC3A-9DE7ACC5C3A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A3AA4D1-B4D9-431C-B1E9-F6CFA3E4B07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3DC954F8-A202-4088-A272-A796317E5283}">
      <dgm:prSet phldrT="[Text]"/>
      <dgm:spPr/>
      <dgm:t>
        <a:bodyPr/>
        <a:lstStyle/>
        <a:p>
          <a:r>
            <a:rPr lang="he-IL" dirty="0"/>
            <a:t>ההשלמה- צריך כמה מינים</a:t>
          </a:r>
          <a:endParaRPr lang="en-IL" dirty="0"/>
        </a:p>
      </dgm:t>
    </dgm:pt>
    <dgm:pt modelId="{3DEFE7DE-4D54-4CC5-81EC-88B6A0C7F9E1}" type="parTrans" cxnId="{6A178180-B9FC-4782-84D1-F4F865501B19}">
      <dgm:prSet/>
      <dgm:spPr/>
      <dgm:t>
        <a:bodyPr/>
        <a:lstStyle/>
        <a:p>
          <a:endParaRPr lang="en-IL"/>
        </a:p>
      </dgm:t>
    </dgm:pt>
    <dgm:pt modelId="{8446AA3D-CCD0-4E8A-9BBD-FC4A2E960EA2}" type="sibTrans" cxnId="{6A178180-B9FC-4782-84D1-F4F865501B19}">
      <dgm:prSet/>
      <dgm:spPr/>
      <dgm:t>
        <a:bodyPr/>
        <a:lstStyle/>
        <a:p>
          <a:endParaRPr lang="en-IL"/>
        </a:p>
      </dgm:t>
    </dgm:pt>
    <dgm:pt modelId="{2E178958-7CCF-4AC6-B684-E24C0FF544FD}">
      <dgm:prSet phldrT="[Text]"/>
      <dgm:spPr/>
      <dgm:t>
        <a:bodyPr/>
        <a:lstStyle/>
        <a:p>
          <a:r>
            <a:rPr lang="he-IL" dirty="0"/>
            <a:t>מיון- צריך ג' כדי למיין ב'</a:t>
          </a:r>
          <a:endParaRPr lang="en-IL" dirty="0"/>
        </a:p>
      </dgm:t>
    </dgm:pt>
    <dgm:pt modelId="{0BE2E414-CE8B-4870-BBAD-6F156480712C}" type="parTrans" cxnId="{A66169C0-1F9C-41B0-B416-862A82C16075}">
      <dgm:prSet/>
      <dgm:spPr/>
      <dgm:t>
        <a:bodyPr/>
        <a:lstStyle/>
        <a:p>
          <a:endParaRPr lang="en-IL"/>
        </a:p>
      </dgm:t>
    </dgm:pt>
    <dgm:pt modelId="{4406684A-AF29-45C7-9CE8-17ACCC067190}" type="sibTrans" cxnId="{A66169C0-1F9C-41B0-B416-862A82C16075}">
      <dgm:prSet/>
      <dgm:spPr/>
      <dgm:t>
        <a:bodyPr/>
        <a:lstStyle/>
        <a:p>
          <a:endParaRPr lang="en-IL"/>
        </a:p>
      </dgm:t>
    </dgm:pt>
    <dgm:pt modelId="{05B53CAF-AD79-45C7-A075-B574BDEE11E7}">
      <dgm:prSet phldrT="[Text]"/>
      <dgm:spPr/>
      <dgm:t>
        <a:bodyPr/>
        <a:lstStyle/>
        <a:p>
          <a:r>
            <a:rPr lang="he-IL" dirty="0"/>
            <a:t>רב </a:t>
          </a:r>
          <a:r>
            <a:rPr lang="he-IL" dirty="0" err="1"/>
            <a:t>גיגי</a:t>
          </a:r>
          <a:r>
            <a:rPr lang="he-IL" dirty="0"/>
            <a:t>- אם יש רק ב' מיין רק אחד והשני היה ממילא</a:t>
          </a:r>
          <a:endParaRPr lang="en-IL" dirty="0"/>
        </a:p>
      </dgm:t>
    </dgm:pt>
    <dgm:pt modelId="{0DEFB839-83CE-4B3D-9358-C333D2CD2294}" type="parTrans" cxnId="{F239249F-DD4C-40D1-A5E1-6132505767FD}">
      <dgm:prSet/>
      <dgm:spPr/>
      <dgm:t>
        <a:bodyPr/>
        <a:lstStyle/>
        <a:p>
          <a:endParaRPr lang="en-IL"/>
        </a:p>
      </dgm:t>
    </dgm:pt>
    <dgm:pt modelId="{B1638CE7-08FF-44A7-B34B-D08B80315C3C}" type="sibTrans" cxnId="{F239249F-DD4C-40D1-A5E1-6132505767FD}">
      <dgm:prSet/>
      <dgm:spPr/>
      <dgm:t>
        <a:bodyPr/>
        <a:lstStyle/>
        <a:p>
          <a:endParaRPr lang="en-IL"/>
        </a:p>
      </dgm:t>
    </dgm:pt>
    <dgm:pt modelId="{1641B62C-1ABA-4443-A877-302B4C1910BC}">
      <dgm:prSet phldrT="[Text]"/>
      <dgm:spPr/>
      <dgm:t>
        <a:bodyPr/>
        <a:lstStyle/>
        <a:p>
          <a:r>
            <a:rPr lang="he-IL" dirty="0"/>
            <a:t>פסולת- צריך תפזורת כדי להחשיב אוכל לפסולת</a:t>
          </a:r>
          <a:endParaRPr lang="en-IL" dirty="0"/>
        </a:p>
      </dgm:t>
    </dgm:pt>
    <dgm:pt modelId="{81E4AA14-351C-4B11-9A8F-5A6F322C103F}" type="parTrans" cxnId="{BE419902-9BF3-4201-89BA-27F3854FA8D0}">
      <dgm:prSet/>
      <dgm:spPr/>
      <dgm:t>
        <a:bodyPr/>
        <a:lstStyle/>
        <a:p>
          <a:endParaRPr lang="en-IL"/>
        </a:p>
      </dgm:t>
    </dgm:pt>
    <dgm:pt modelId="{DC0523B6-8136-49E7-BDA8-DF2E7745DE4D}" type="sibTrans" cxnId="{BE419902-9BF3-4201-89BA-27F3854FA8D0}">
      <dgm:prSet/>
      <dgm:spPr/>
      <dgm:t>
        <a:bodyPr/>
        <a:lstStyle/>
        <a:p>
          <a:endParaRPr lang="en-IL"/>
        </a:p>
      </dgm:t>
    </dgm:pt>
    <dgm:pt modelId="{3F2EA8E9-0CFD-4C9E-95B4-0B6F6080A731}">
      <dgm:prSet phldrT="[Text]"/>
      <dgm:spPr/>
      <dgm:t>
        <a:bodyPr/>
        <a:lstStyle/>
        <a:p>
          <a:r>
            <a:rPr lang="he-IL" dirty="0"/>
            <a:t>צריך חסרון </a:t>
          </a:r>
          <a:r>
            <a:rPr lang="he-IL" dirty="0" err="1"/>
            <a:t>אוביקטיבית</a:t>
          </a:r>
          <a:endParaRPr lang="en-IL" dirty="0"/>
        </a:p>
      </dgm:t>
    </dgm:pt>
    <dgm:pt modelId="{7FE9F25D-D935-4C41-A482-668404068EBF}" type="parTrans" cxnId="{4AD0C6D8-9F81-4088-A3D9-46C702487ABF}">
      <dgm:prSet/>
      <dgm:spPr/>
      <dgm:t>
        <a:bodyPr/>
        <a:lstStyle/>
        <a:p>
          <a:endParaRPr lang="en-IL"/>
        </a:p>
      </dgm:t>
    </dgm:pt>
    <dgm:pt modelId="{06A27A41-E461-4C7B-9A5C-35F8CB160CDB}" type="sibTrans" cxnId="{4AD0C6D8-9F81-4088-A3D9-46C702487ABF}">
      <dgm:prSet/>
      <dgm:spPr/>
      <dgm:t>
        <a:bodyPr/>
        <a:lstStyle/>
        <a:p>
          <a:endParaRPr lang="en-IL"/>
        </a:p>
      </dgm:t>
    </dgm:pt>
    <dgm:pt modelId="{B7FA408F-0165-4F4E-840D-A9536C17E005}" type="pres">
      <dgm:prSet presAssocID="{7A3AA4D1-B4D9-431C-B1E9-F6CFA3E4B07E}" presName="hierChild1" presStyleCnt="0">
        <dgm:presLayoutVars>
          <dgm:chPref val="1"/>
          <dgm:dir val="rev"/>
          <dgm:animOne val="branch"/>
          <dgm:animLvl val="lvl"/>
          <dgm:resizeHandles/>
        </dgm:presLayoutVars>
      </dgm:prSet>
      <dgm:spPr/>
    </dgm:pt>
    <dgm:pt modelId="{D9A6E981-C202-4DCD-BE26-3BE65821E247}" type="pres">
      <dgm:prSet presAssocID="{3DC954F8-A202-4088-A272-A796317E5283}" presName="hierRoot1" presStyleCnt="0"/>
      <dgm:spPr/>
    </dgm:pt>
    <dgm:pt modelId="{07071AA6-290B-4345-82BF-5AE9053B25BC}" type="pres">
      <dgm:prSet presAssocID="{3DC954F8-A202-4088-A272-A796317E5283}" presName="composite" presStyleCnt="0"/>
      <dgm:spPr/>
    </dgm:pt>
    <dgm:pt modelId="{BD9F7AFD-FF65-4C41-941E-9B5E623C5A0D}" type="pres">
      <dgm:prSet presAssocID="{3DC954F8-A202-4088-A272-A796317E5283}" presName="background" presStyleLbl="node0" presStyleIdx="0" presStyleCnt="1"/>
      <dgm:spPr/>
    </dgm:pt>
    <dgm:pt modelId="{AAB7EBEC-3943-409B-A99B-4B53DC49936F}" type="pres">
      <dgm:prSet presAssocID="{3DC954F8-A202-4088-A272-A796317E5283}" presName="text" presStyleLbl="fgAcc0" presStyleIdx="0" presStyleCnt="1">
        <dgm:presLayoutVars>
          <dgm:chPref val="3"/>
        </dgm:presLayoutVars>
      </dgm:prSet>
      <dgm:spPr/>
    </dgm:pt>
    <dgm:pt modelId="{E9354747-D261-45AE-8018-9AE662A6A2EC}" type="pres">
      <dgm:prSet presAssocID="{3DC954F8-A202-4088-A272-A796317E5283}" presName="hierChild2" presStyleCnt="0"/>
      <dgm:spPr/>
    </dgm:pt>
    <dgm:pt modelId="{062744EA-455E-4396-9932-23F84214E0B6}" type="pres">
      <dgm:prSet presAssocID="{0BE2E414-CE8B-4870-BBAD-6F156480712C}" presName="Name10" presStyleLbl="parChTrans1D2" presStyleIdx="0" presStyleCnt="2"/>
      <dgm:spPr/>
    </dgm:pt>
    <dgm:pt modelId="{3CEA2C9D-AE8F-438E-BCF8-7F76FE83E4D6}" type="pres">
      <dgm:prSet presAssocID="{2E178958-7CCF-4AC6-B684-E24C0FF544FD}" presName="hierRoot2" presStyleCnt="0"/>
      <dgm:spPr/>
    </dgm:pt>
    <dgm:pt modelId="{3CB88068-0E06-488D-8736-356FDD48DCBF}" type="pres">
      <dgm:prSet presAssocID="{2E178958-7CCF-4AC6-B684-E24C0FF544FD}" presName="composite2" presStyleCnt="0"/>
      <dgm:spPr/>
    </dgm:pt>
    <dgm:pt modelId="{F220E4BB-226D-4711-B2F2-77198418E0A4}" type="pres">
      <dgm:prSet presAssocID="{2E178958-7CCF-4AC6-B684-E24C0FF544FD}" presName="background2" presStyleLbl="node2" presStyleIdx="0" presStyleCnt="2"/>
      <dgm:spPr/>
    </dgm:pt>
    <dgm:pt modelId="{8337AC16-6A88-4852-B774-BEA33B7E7B48}" type="pres">
      <dgm:prSet presAssocID="{2E178958-7CCF-4AC6-B684-E24C0FF544FD}" presName="text2" presStyleLbl="fgAcc2" presStyleIdx="0" presStyleCnt="2">
        <dgm:presLayoutVars>
          <dgm:chPref val="3"/>
        </dgm:presLayoutVars>
      </dgm:prSet>
      <dgm:spPr/>
    </dgm:pt>
    <dgm:pt modelId="{63884F6F-0FD4-4A93-9375-4BE13E881BC7}" type="pres">
      <dgm:prSet presAssocID="{2E178958-7CCF-4AC6-B684-E24C0FF544FD}" presName="hierChild3" presStyleCnt="0"/>
      <dgm:spPr/>
    </dgm:pt>
    <dgm:pt modelId="{26BB77F3-1D08-477E-947D-B4725C5ED9F5}" type="pres">
      <dgm:prSet presAssocID="{0DEFB839-83CE-4B3D-9358-C333D2CD2294}" presName="Name17" presStyleLbl="parChTrans1D3" presStyleIdx="0" presStyleCnt="2"/>
      <dgm:spPr/>
    </dgm:pt>
    <dgm:pt modelId="{0475D3D4-546F-4DC3-8D1B-802ADDCAE77D}" type="pres">
      <dgm:prSet presAssocID="{05B53CAF-AD79-45C7-A075-B574BDEE11E7}" presName="hierRoot3" presStyleCnt="0"/>
      <dgm:spPr/>
    </dgm:pt>
    <dgm:pt modelId="{D5F27057-742D-454E-86F6-D48C1CE8E38D}" type="pres">
      <dgm:prSet presAssocID="{05B53CAF-AD79-45C7-A075-B574BDEE11E7}" presName="composite3" presStyleCnt="0"/>
      <dgm:spPr/>
    </dgm:pt>
    <dgm:pt modelId="{1A205C22-271B-45CE-9107-F56BCAE116C4}" type="pres">
      <dgm:prSet presAssocID="{05B53CAF-AD79-45C7-A075-B574BDEE11E7}" presName="background3" presStyleLbl="node3" presStyleIdx="0" presStyleCnt="2"/>
      <dgm:spPr/>
    </dgm:pt>
    <dgm:pt modelId="{D155778F-2757-4C5E-AAA4-3616AC590B13}" type="pres">
      <dgm:prSet presAssocID="{05B53CAF-AD79-45C7-A075-B574BDEE11E7}" presName="text3" presStyleLbl="fgAcc3" presStyleIdx="0" presStyleCnt="2">
        <dgm:presLayoutVars>
          <dgm:chPref val="3"/>
        </dgm:presLayoutVars>
      </dgm:prSet>
      <dgm:spPr/>
    </dgm:pt>
    <dgm:pt modelId="{F954445E-02DD-44C7-93AE-7A757261ACBC}" type="pres">
      <dgm:prSet presAssocID="{05B53CAF-AD79-45C7-A075-B574BDEE11E7}" presName="hierChild4" presStyleCnt="0"/>
      <dgm:spPr/>
    </dgm:pt>
    <dgm:pt modelId="{414B61CD-E605-466F-A573-ADF28C477115}" type="pres">
      <dgm:prSet presAssocID="{81E4AA14-351C-4B11-9A8F-5A6F322C103F}" presName="Name10" presStyleLbl="parChTrans1D2" presStyleIdx="1" presStyleCnt="2"/>
      <dgm:spPr/>
    </dgm:pt>
    <dgm:pt modelId="{7A05B3D1-D1BB-47B1-96FB-7126FAB3A3B4}" type="pres">
      <dgm:prSet presAssocID="{1641B62C-1ABA-4443-A877-302B4C1910BC}" presName="hierRoot2" presStyleCnt="0"/>
      <dgm:spPr/>
    </dgm:pt>
    <dgm:pt modelId="{D9A259C0-4B58-4BA3-89E4-D03E61F9DF55}" type="pres">
      <dgm:prSet presAssocID="{1641B62C-1ABA-4443-A877-302B4C1910BC}" presName="composite2" presStyleCnt="0"/>
      <dgm:spPr/>
    </dgm:pt>
    <dgm:pt modelId="{FF118B81-66B0-40B3-8EE8-271E1A7B95AE}" type="pres">
      <dgm:prSet presAssocID="{1641B62C-1ABA-4443-A877-302B4C1910BC}" presName="background2" presStyleLbl="node2" presStyleIdx="1" presStyleCnt="2"/>
      <dgm:spPr/>
    </dgm:pt>
    <dgm:pt modelId="{4A083AB1-BA28-4DF5-930E-E85A7D38BA06}" type="pres">
      <dgm:prSet presAssocID="{1641B62C-1ABA-4443-A877-302B4C1910BC}" presName="text2" presStyleLbl="fgAcc2" presStyleIdx="1" presStyleCnt="2">
        <dgm:presLayoutVars>
          <dgm:chPref val="3"/>
        </dgm:presLayoutVars>
      </dgm:prSet>
      <dgm:spPr/>
    </dgm:pt>
    <dgm:pt modelId="{DACACBCE-0227-4F28-B1AA-969A78EE6316}" type="pres">
      <dgm:prSet presAssocID="{1641B62C-1ABA-4443-A877-302B4C1910BC}" presName="hierChild3" presStyleCnt="0"/>
      <dgm:spPr/>
    </dgm:pt>
    <dgm:pt modelId="{65EA2944-9745-4E61-A321-6D50C3FA781D}" type="pres">
      <dgm:prSet presAssocID="{7FE9F25D-D935-4C41-A482-668404068EBF}" presName="Name17" presStyleLbl="parChTrans1D3" presStyleIdx="1" presStyleCnt="2"/>
      <dgm:spPr/>
    </dgm:pt>
    <dgm:pt modelId="{CB640826-F943-4343-9D2D-96523561050E}" type="pres">
      <dgm:prSet presAssocID="{3F2EA8E9-0CFD-4C9E-95B4-0B6F6080A731}" presName="hierRoot3" presStyleCnt="0"/>
      <dgm:spPr/>
    </dgm:pt>
    <dgm:pt modelId="{8229E727-BBB4-48A3-B9CD-A4C56405960E}" type="pres">
      <dgm:prSet presAssocID="{3F2EA8E9-0CFD-4C9E-95B4-0B6F6080A731}" presName="composite3" presStyleCnt="0"/>
      <dgm:spPr/>
    </dgm:pt>
    <dgm:pt modelId="{5242C7B2-0B5F-499F-A351-B50F81643E7A}" type="pres">
      <dgm:prSet presAssocID="{3F2EA8E9-0CFD-4C9E-95B4-0B6F6080A731}" presName="background3" presStyleLbl="node3" presStyleIdx="1" presStyleCnt="2"/>
      <dgm:spPr/>
    </dgm:pt>
    <dgm:pt modelId="{59345FB3-A015-41FA-A966-382FE8BCE14F}" type="pres">
      <dgm:prSet presAssocID="{3F2EA8E9-0CFD-4C9E-95B4-0B6F6080A731}" presName="text3" presStyleLbl="fgAcc3" presStyleIdx="1" presStyleCnt="2">
        <dgm:presLayoutVars>
          <dgm:chPref val="3"/>
        </dgm:presLayoutVars>
      </dgm:prSet>
      <dgm:spPr/>
    </dgm:pt>
    <dgm:pt modelId="{6364A1AA-ADD6-4197-8BE7-AD412F162CDA}" type="pres">
      <dgm:prSet presAssocID="{3F2EA8E9-0CFD-4C9E-95B4-0B6F6080A731}" presName="hierChild4" presStyleCnt="0"/>
      <dgm:spPr/>
    </dgm:pt>
  </dgm:ptLst>
  <dgm:cxnLst>
    <dgm:cxn modelId="{BE419902-9BF3-4201-89BA-27F3854FA8D0}" srcId="{3DC954F8-A202-4088-A272-A796317E5283}" destId="{1641B62C-1ABA-4443-A877-302B4C1910BC}" srcOrd="1" destOrd="0" parTransId="{81E4AA14-351C-4B11-9A8F-5A6F322C103F}" sibTransId="{DC0523B6-8136-49E7-BDA8-DF2E7745DE4D}"/>
    <dgm:cxn modelId="{CE543D10-4BD0-4F1E-80AA-FDFFA1DD77B2}" type="presOf" srcId="{1641B62C-1ABA-4443-A877-302B4C1910BC}" destId="{4A083AB1-BA28-4DF5-930E-E85A7D38BA06}" srcOrd="0" destOrd="0" presId="urn:microsoft.com/office/officeart/2005/8/layout/hierarchy1"/>
    <dgm:cxn modelId="{AE17871B-5221-422E-84CC-66A0EF6556A8}" type="presOf" srcId="{7A3AA4D1-B4D9-431C-B1E9-F6CFA3E4B07E}" destId="{B7FA408F-0165-4F4E-840D-A9536C17E005}" srcOrd="0" destOrd="0" presId="urn:microsoft.com/office/officeart/2005/8/layout/hierarchy1"/>
    <dgm:cxn modelId="{DF45331F-2891-4D62-A6C5-10C114398C99}" type="presOf" srcId="{0DEFB839-83CE-4B3D-9358-C333D2CD2294}" destId="{26BB77F3-1D08-477E-947D-B4725C5ED9F5}" srcOrd="0" destOrd="0" presId="urn:microsoft.com/office/officeart/2005/8/layout/hierarchy1"/>
    <dgm:cxn modelId="{29D47E40-BBF3-44BC-B22D-E1D38DD62E88}" type="presOf" srcId="{81E4AA14-351C-4B11-9A8F-5A6F322C103F}" destId="{414B61CD-E605-466F-A573-ADF28C477115}" srcOrd="0" destOrd="0" presId="urn:microsoft.com/office/officeart/2005/8/layout/hierarchy1"/>
    <dgm:cxn modelId="{CAA9625C-EFCA-4107-8377-41F020506362}" type="presOf" srcId="{3F2EA8E9-0CFD-4C9E-95B4-0B6F6080A731}" destId="{59345FB3-A015-41FA-A966-382FE8BCE14F}" srcOrd="0" destOrd="0" presId="urn:microsoft.com/office/officeart/2005/8/layout/hierarchy1"/>
    <dgm:cxn modelId="{CFA03E65-FD87-4E5C-9576-86818FF0FAD7}" type="presOf" srcId="{0BE2E414-CE8B-4870-BBAD-6F156480712C}" destId="{062744EA-455E-4396-9932-23F84214E0B6}" srcOrd="0" destOrd="0" presId="urn:microsoft.com/office/officeart/2005/8/layout/hierarchy1"/>
    <dgm:cxn modelId="{D7F22957-7058-4897-94BD-076ED27EC948}" type="presOf" srcId="{3DC954F8-A202-4088-A272-A796317E5283}" destId="{AAB7EBEC-3943-409B-A99B-4B53DC49936F}" srcOrd="0" destOrd="0" presId="urn:microsoft.com/office/officeart/2005/8/layout/hierarchy1"/>
    <dgm:cxn modelId="{6A178180-B9FC-4782-84D1-F4F865501B19}" srcId="{7A3AA4D1-B4D9-431C-B1E9-F6CFA3E4B07E}" destId="{3DC954F8-A202-4088-A272-A796317E5283}" srcOrd="0" destOrd="0" parTransId="{3DEFE7DE-4D54-4CC5-81EC-88B6A0C7F9E1}" sibTransId="{8446AA3D-CCD0-4E8A-9BBD-FC4A2E960EA2}"/>
    <dgm:cxn modelId="{F239249F-DD4C-40D1-A5E1-6132505767FD}" srcId="{2E178958-7CCF-4AC6-B684-E24C0FF544FD}" destId="{05B53CAF-AD79-45C7-A075-B574BDEE11E7}" srcOrd="0" destOrd="0" parTransId="{0DEFB839-83CE-4B3D-9358-C333D2CD2294}" sibTransId="{B1638CE7-08FF-44A7-B34B-D08B80315C3C}"/>
    <dgm:cxn modelId="{81C4F4AF-C254-4B86-989F-29E86BC82736}" type="presOf" srcId="{05B53CAF-AD79-45C7-A075-B574BDEE11E7}" destId="{D155778F-2757-4C5E-AAA4-3616AC590B13}" srcOrd="0" destOrd="0" presId="urn:microsoft.com/office/officeart/2005/8/layout/hierarchy1"/>
    <dgm:cxn modelId="{8B7F10B6-DCE3-4506-BCE4-457B0BDCD404}" type="presOf" srcId="{7FE9F25D-D935-4C41-A482-668404068EBF}" destId="{65EA2944-9745-4E61-A321-6D50C3FA781D}" srcOrd="0" destOrd="0" presId="urn:microsoft.com/office/officeart/2005/8/layout/hierarchy1"/>
    <dgm:cxn modelId="{A66169C0-1F9C-41B0-B416-862A82C16075}" srcId="{3DC954F8-A202-4088-A272-A796317E5283}" destId="{2E178958-7CCF-4AC6-B684-E24C0FF544FD}" srcOrd="0" destOrd="0" parTransId="{0BE2E414-CE8B-4870-BBAD-6F156480712C}" sibTransId="{4406684A-AF29-45C7-9CE8-17ACCC067190}"/>
    <dgm:cxn modelId="{550EB5CB-E72F-428D-8594-31FF9738B3D4}" type="presOf" srcId="{2E178958-7CCF-4AC6-B684-E24C0FF544FD}" destId="{8337AC16-6A88-4852-B774-BEA33B7E7B48}" srcOrd="0" destOrd="0" presId="urn:microsoft.com/office/officeart/2005/8/layout/hierarchy1"/>
    <dgm:cxn modelId="{4AD0C6D8-9F81-4088-A3D9-46C702487ABF}" srcId="{1641B62C-1ABA-4443-A877-302B4C1910BC}" destId="{3F2EA8E9-0CFD-4C9E-95B4-0B6F6080A731}" srcOrd="0" destOrd="0" parTransId="{7FE9F25D-D935-4C41-A482-668404068EBF}" sibTransId="{06A27A41-E461-4C7B-9A5C-35F8CB160CDB}"/>
    <dgm:cxn modelId="{C21EE816-E3C7-427C-AF90-63CE296C4E31}" type="presParOf" srcId="{B7FA408F-0165-4F4E-840D-A9536C17E005}" destId="{D9A6E981-C202-4DCD-BE26-3BE65821E247}" srcOrd="0" destOrd="0" presId="urn:microsoft.com/office/officeart/2005/8/layout/hierarchy1"/>
    <dgm:cxn modelId="{9400E8B7-6F35-492C-9871-09B8862F18C5}" type="presParOf" srcId="{D9A6E981-C202-4DCD-BE26-3BE65821E247}" destId="{07071AA6-290B-4345-82BF-5AE9053B25BC}" srcOrd="0" destOrd="0" presId="urn:microsoft.com/office/officeart/2005/8/layout/hierarchy1"/>
    <dgm:cxn modelId="{2223D124-37D5-41DD-8BCC-AF68B6CB76AC}" type="presParOf" srcId="{07071AA6-290B-4345-82BF-5AE9053B25BC}" destId="{BD9F7AFD-FF65-4C41-941E-9B5E623C5A0D}" srcOrd="0" destOrd="0" presId="urn:microsoft.com/office/officeart/2005/8/layout/hierarchy1"/>
    <dgm:cxn modelId="{40237709-966D-4A7C-B5DA-B475E2BA892F}" type="presParOf" srcId="{07071AA6-290B-4345-82BF-5AE9053B25BC}" destId="{AAB7EBEC-3943-409B-A99B-4B53DC49936F}" srcOrd="1" destOrd="0" presId="urn:microsoft.com/office/officeart/2005/8/layout/hierarchy1"/>
    <dgm:cxn modelId="{3DC87D5F-0846-48EB-83D8-8FE29ED4695A}" type="presParOf" srcId="{D9A6E981-C202-4DCD-BE26-3BE65821E247}" destId="{E9354747-D261-45AE-8018-9AE662A6A2EC}" srcOrd="1" destOrd="0" presId="urn:microsoft.com/office/officeart/2005/8/layout/hierarchy1"/>
    <dgm:cxn modelId="{CA6C446F-00BE-49A7-BCD3-FC0160802042}" type="presParOf" srcId="{E9354747-D261-45AE-8018-9AE662A6A2EC}" destId="{062744EA-455E-4396-9932-23F84214E0B6}" srcOrd="0" destOrd="0" presId="urn:microsoft.com/office/officeart/2005/8/layout/hierarchy1"/>
    <dgm:cxn modelId="{1998D2B0-E84E-49FE-B0E6-FA2AB791BEEE}" type="presParOf" srcId="{E9354747-D261-45AE-8018-9AE662A6A2EC}" destId="{3CEA2C9D-AE8F-438E-BCF8-7F76FE83E4D6}" srcOrd="1" destOrd="0" presId="urn:microsoft.com/office/officeart/2005/8/layout/hierarchy1"/>
    <dgm:cxn modelId="{576E5BB6-E09F-4E61-90B2-D8244649F6AB}" type="presParOf" srcId="{3CEA2C9D-AE8F-438E-BCF8-7F76FE83E4D6}" destId="{3CB88068-0E06-488D-8736-356FDD48DCBF}" srcOrd="0" destOrd="0" presId="urn:microsoft.com/office/officeart/2005/8/layout/hierarchy1"/>
    <dgm:cxn modelId="{2686DAA4-B7C1-4F31-B180-564C8F6A69B1}" type="presParOf" srcId="{3CB88068-0E06-488D-8736-356FDD48DCBF}" destId="{F220E4BB-226D-4711-B2F2-77198418E0A4}" srcOrd="0" destOrd="0" presId="urn:microsoft.com/office/officeart/2005/8/layout/hierarchy1"/>
    <dgm:cxn modelId="{DE3CC366-FDC5-4F0D-81FF-5D5872499718}" type="presParOf" srcId="{3CB88068-0E06-488D-8736-356FDD48DCBF}" destId="{8337AC16-6A88-4852-B774-BEA33B7E7B48}" srcOrd="1" destOrd="0" presId="urn:microsoft.com/office/officeart/2005/8/layout/hierarchy1"/>
    <dgm:cxn modelId="{9576E885-471F-48F8-82DC-0691A232E8E7}" type="presParOf" srcId="{3CEA2C9D-AE8F-438E-BCF8-7F76FE83E4D6}" destId="{63884F6F-0FD4-4A93-9375-4BE13E881BC7}" srcOrd="1" destOrd="0" presId="urn:microsoft.com/office/officeart/2005/8/layout/hierarchy1"/>
    <dgm:cxn modelId="{FBD87523-353D-413F-8271-E6262B8DD20B}" type="presParOf" srcId="{63884F6F-0FD4-4A93-9375-4BE13E881BC7}" destId="{26BB77F3-1D08-477E-947D-B4725C5ED9F5}" srcOrd="0" destOrd="0" presId="urn:microsoft.com/office/officeart/2005/8/layout/hierarchy1"/>
    <dgm:cxn modelId="{D5931CC7-3CB0-46DA-BCC9-6ECC671E847B}" type="presParOf" srcId="{63884F6F-0FD4-4A93-9375-4BE13E881BC7}" destId="{0475D3D4-546F-4DC3-8D1B-802ADDCAE77D}" srcOrd="1" destOrd="0" presId="urn:microsoft.com/office/officeart/2005/8/layout/hierarchy1"/>
    <dgm:cxn modelId="{D32F3577-13C5-49A8-A55A-C1BB8EEFFEAF}" type="presParOf" srcId="{0475D3D4-546F-4DC3-8D1B-802ADDCAE77D}" destId="{D5F27057-742D-454E-86F6-D48C1CE8E38D}" srcOrd="0" destOrd="0" presId="urn:microsoft.com/office/officeart/2005/8/layout/hierarchy1"/>
    <dgm:cxn modelId="{8BD81EF0-EE56-4893-A894-FB6378551FEE}" type="presParOf" srcId="{D5F27057-742D-454E-86F6-D48C1CE8E38D}" destId="{1A205C22-271B-45CE-9107-F56BCAE116C4}" srcOrd="0" destOrd="0" presId="urn:microsoft.com/office/officeart/2005/8/layout/hierarchy1"/>
    <dgm:cxn modelId="{01C832D2-BDBD-4E17-B51A-1B3767BB4B44}" type="presParOf" srcId="{D5F27057-742D-454E-86F6-D48C1CE8E38D}" destId="{D155778F-2757-4C5E-AAA4-3616AC590B13}" srcOrd="1" destOrd="0" presId="urn:microsoft.com/office/officeart/2005/8/layout/hierarchy1"/>
    <dgm:cxn modelId="{E7670044-C489-47C0-AC8F-1F11DB7AC4B5}" type="presParOf" srcId="{0475D3D4-546F-4DC3-8D1B-802ADDCAE77D}" destId="{F954445E-02DD-44C7-93AE-7A757261ACBC}" srcOrd="1" destOrd="0" presId="urn:microsoft.com/office/officeart/2005/8/layout/hierarchy1"/>
    <dgm:cxn modelId="{A01ACE1E-3F17-43FB-AB55-88A61537921F}" type="presParOf" srcId="{E9354747-D261-45AE-8018-9AE662A6A2EC}" destId="{414B61CD-E605-466F-A573-ADF28C477115}" srcOrd="2" destOrd="0" presId="urn:microsoft.com/office/officeart/2005/8/layout/hierarchy1"/>
    <dgm:cxn modelId="{2F7E5BD9-18C1-416D-ACBC-AF47A5841CA5}" type="presParOf" srcId="{E9354747-D261-45AE-8018-9AE662A6A2EC}" destId="{7A05B3D1-D1BB-47B1-96FB-7126FAB3A3B4}" srcOrd="3" destOrd="0" presId="urn:microsoft.com/office/officeart/2005/8/layout/hierarchy1"/>
    <dgm:cxn modelId="{EDF23754-A8B2-4191-B0E5-42B9DA1B0367}" type="presParOf" srcId="{7A05B3D1-D1BB-47B1-96FB-7126FAB3A3B4}" destId="{D9A259C0-4B58-4BA3-89E4-D03E61F9DF55}" srcOrd="0" destOrd="0" presId="urn:microsoft.com/office/officeart/2005/8/layout/hierarchy1"/>
    <dgm:cxn modelId="{8095AF88-4B6B-4033-B74D-4A212222D4F7}" type="presParOf" srcId="{D9A259C0-4B58-4BA3-89E4-D03E61F9DF55}" destId="{FF118B81-66B0-40B3-8EE8-271E1A7B95AE}" srcOrd="0" destOrd="0" presId="urn:microsoft.com/office/officeart/2005/8/layout/hierarchy1"/>
    <dgm:cxn modelId="{91497A77-1355-4EC3-962A-85CF918B73F6}" type="presParOf" srcId="{D9A259C0-4B58-4BA3-89E4-D03E61F9DF55}" destId="{4A083AB1-BA28-4DF5-930E-E85A7D38BA06}" srcOrd="1" destOrd="0" presId="urn:microsoft.com/office/officeart/2005/8/layout/hierarchy1"/>
    <dgm:cxn modelId="{2D020B41-1712-4BBE-A7D6-C4175320E538}" type="presParOf" srcId="{7A05B3D1-D1BB-47B1-96FB-7126FAB3A3B4}" destId="{DACACBCE-0227-4F28-B1AA-969A78EE6316}" srcOrd="1" destOrd="0" presId="urn:microsoft.com/office/officeart/2005/8/layout/hierarchy1"/>
    <dgm:cxn modelId="{D15C8473-F4BD-4E5F-B053-276523E165A8}" type="presParOf" srcId="{DACACBCE-0227-4F28-B1AA-969A78EE6316}" destId="{65EA2944-9745-4E61-A321-6D50C3FA781D}" srcOrd="0" destOrd="0" presId="urn:microsoft.com/office/officeart/2005/8/layout/hierarchy1"/>
    <dgm:cxn modelId="{FECCC8B9-6EF9-4FE3-B885-1CE195A6EBF0}" type="presParOf" srcId="{DACACBCE-0227-4F28-B1AA-969A78EE6316}" destId="{CB640826-F943-4343-9D2D-96523561050E}" srcOrd="1" destOrd="0" presId="urn:microsoft.com/office/officeart/2005/8/layout/hierarchy1"/>
    <dgm:cxn modelId="{50DB18E4-3363-4220-B794-969EDE272CB7}" type="presParOf" srcId="{CB640826-F943-4343-9D2D-96523561050E}" destId="{8229E727-BBB4-48A3-B9CD-A4C56405960E}" srcOrd="0" destOrd="0" presId="urn:microsoft.com/office/officeart/2005/8/layout/hierarchy1"/>
    <dgm:cxn modelId="{9701DB75-ED29-4A34-B836-D08CE7D1533A}" type="presParOf" srcId="{8229E727-BBB4-48A3-B9CD-A4C56405960E}" destId="{5242C7B2-0B5F-499F-A351-B50F81643E7A}" srcOrd="0" destOrd="0" presId="urn:microsoft.com/office/officeart/2005/8/layout/hierarchy1"/>
    <dgm:cxn modelId="{9ACDBA4F-0814-473A-AD38-CEB22E059036}" type="presParOf" srcId="{8229E727-BBB4-48A3-B9CD-A4C56405960E}" destId="{59345FB3-A015-41FA-A966-382FE8BCE14F}" srcOrd="1" destOrd="0" presId="urn:microsoft.com/office/officeart/2005/8/layout/hierarchy1"/>
    <dgm:cxn modelId="{00232C73-0497-4D4A-9ABE-3AB3ABF3F207}" type="presParOf" srcId="{CB640826-F943-4343-9D2D-96523561050E}" destId="{6364A1AA-ADD6-4197-8BE7-AD412F162CD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09C8418-6AF6-47E5-B647-154E7EBD517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9FB9BC22-4BF7-4987-A728-055ECB4A0A10}">
      <dgm:prSet phldrT="[Text]"/>
      <dgm:spPr/>
      <dgm:t>
        <a:bodyPr/>
        <a:lstStyle/>
        <a:p>
          <a:r>
            <a:rPr lang="he-IL" dirty="0"/>
            <a:t>שתי מיני אוכל</a:t>
          </a:r>
          <a:endParaRPr lang="en-IL" dirty="0"/>
        </a:p>
      </dgm:t>
    </dgm:pt>
    <dgm:pt modelId="{9AF315C0-DDAD-4DFC-8562-BBF1BDBD2338}" type="parTrans" cxnId="{EDBE350F-776A-4D82-882A-D21171D1A4F4}">
      <dgm:prSet/>
      <dgm:spPr/>
      <dgm:t>
        <a:bodyPr/>
        <a:lstStyle/>
        <a:p>
          <a:endParaRPr lang="en-IL"/>
        </a:p>
      </dgm:t>
    </dgm:pt>
    <dgm:pt modelId="{E514AEA5-9124-4D63-8B16-2825EE4659B5}" type="sibTrans" cxnId="{EDBE350F-776A-4D82-882A-D21171D1A4F4}">
      <dgm:prSet/>
      <dgm:spPr/>
      <dgm:t>
        <a:bodyPr/>
        <a:lstStyle/>
        <a:p>
          <a:endParaRPr lang="en-IL"/>
        </a:p>
      </dgm:t>
    </dgm:pt>
    <dgm:pt modelId="{ED7DDA44-6808-41EC-8656-08FC05BB2F17}">
      <dgm:prSet phldrT="[Text]"/>
      <dgm:spPr/>
      <dgm:t>
        <a:bodyPr/>
        <a:lstStyle/>
        <a:p>
          <a:r>
            <a:rPr lang="he-IL" dirty="0"/>
            <a:t>יש בורר אם יש מינים הרבה- ספר ההשלמה</a:t>
          </a:r>
          <a:endParaRPr lang="en-IL" dirty="0"/>
        </a:p>
      </dgm:t>
    </dgm:pt>
    <dgm:pt modelId="{328A5ED6-00F6-4AAD-A2DB-6500B2E64518}" type="parTrans" cxnId="{3406AE31-A5B8-4D99-B422-AB03D87A2F81}">
      <dgm:prSet/>
      <dgm:spPr/>
      <dgm:t>
        <a:bodyPr/>
        <a:lstStyle/>
        <a:p>
          <a:endParaRPr lang="en-IL"/>
        </a:p>
      </dgm:t>
    </dgm:pt>
    <dgm:pt modelId="{2A8EF749-BD76-446C-8067-9E690BFA6C74}" type="sibTrans" cxnId="{3406AE31-A5B8-4D99-B422-AB03D87A2F81}">
      <dgm:prSet/>
      <dgm:spPr/>
      <dgm:t>
        <a:bodyPr/>
        <a:lstStyle/>
        <a:p>
          <a:endParaRPr lang="en-IL"/>
        </a:p>
      </dgm:t>
    </dgm:pt>
    <dgm:pt modelId="{3CAC1D05-2900-457B-9C56-F3BD04C58880}">
      <dgm:prSet phldrT="[Text]"/>
      <dgm:spPr/>
      <dgm:t>
        <a:bodyPr/>
        <a:lstStyle/>
        <a:p>
          <a:r>
            <a:rPr lang="he-IL" dirty="0"/>
            <a:t>אין בורר</a:t>
          </a:r>
          <a:endParaRPr lang="en-IL" dirty="0"/>
        </a:p>
      </dgm:t>
    </dgm:pt>
    <dgm:pt modelId="{1AC5BEAF-EAF1-45E5-8AF0-920140900B23}" type="parTrans" cxnId="{8509B74F-20FF-49E4-BD58-78D23D39B258}">
      <dgm:prSet/>
      <dgm:spPr/>
      <dgm:t>
        <a:bodyPr/>
        <a:lstStyle/>
        <a:p>
          <a:endParaRPr lang="en-IL"/>
        </a:p>
      </dgm:t>
    </dgm:pt>
    <dgm:pt modelId="{22B0B538-91C4-4848-9910-069D01D6A86A}" type="sibTrans" cxnId="{8509B74F-20FF-49E4-BD58-78D23D39B258}">
      <dgm:prSet/>
      <dgm:spPr/>
      <dgm:t>
        <a:bodyPr/>
        <a:lstStyle/>
        <a:p>
          <a:endParaRPr lang="en-IL"/>
        </a:p>
      </dgm:t>
    </dgm:pt>
    <dgm:pt modelId="{19ED7B53-F17B-4D43-B7B9-1AC9023D3E48}">
      <dgm:prSet phldrT="[Text]"/>
      <dgm:spPr/>
      <dgm:t>
        <a:bodyPr/>
        <a:lstStyle/>
        <a:p>
          <a:r>
            <a:rPr lang="he-IL" dirty="0"/>
            <a:t>רש"י לא גורס "שתי מיני אוכל"</a:t>
          </a:r>
          <a:endParaRPr lang="en-IL" dirty="0"/>
        </a:p>
      </dgm:t>
    </dgm:pt>
    <dgm:pt modelId="{A6514315-6B24-4FCE-983D-A0FEBE587F54}" type="parTrans" cxnId="{0E4857EB-6DDB-4609-96C1-3488C4E5ECAA}">
      <dgm:prSet/>
      <dgm:spPr/>
      <dgm:t>
        <a:bodyPr/>
        <a:lstStyle/>
        <a:p>
          <a:endParaRPr lang="en-IL"/>
        </a:p>
      </dgm:t>
    </dgm:pt>
    <dgm:pt modelId="{7C71469C-C500-47A1-86F7-B2D470835A68}" type="sibTrans" cxnId="{0E4857EB-6DDB-4609-96C1-3488C4E5ECAA}">
      <dgm:prSet/>
      <dgm:spPr/>
      <dgm:t>
        <a:bodyPr/>
        <a:lstStyle/>
        <a:p>
          <a:endParaRPr lang="en-IL"/>
        </a:p>
      </dgm:t>
    </dgm:pt>
    <dgm:pt modelId="{EDE2D1B8-66FE-44BD-8D11-A3348165658C}">
      <dgm:prSet phldrT="[Text]"/>
      <dgm:spPr/>
      <dgm:t>
        <a:bodyPr/>
        <a:lstStyle/>
        <a:p>
          <a:r>
            <a:rPr lang="he-IL" dirty="0"/>
            <a:t>מובן שאין יצירת אוכל, ואין פסולת. </a:t>
          </a:r>
          <a:endParaRPr lang="en-IL" dirty="0"/>
        </a:p>
      </dgm:t>
    </dgm:pt>
    <dgm:pt modelId="{413ADF6E-DBE2-4A8A-9310-2197698DD63D}" type="parTrans" cxnId="{9AEAD2AF-94EF-4AC9-9595-E421632B8EF6}">
      <dgm:prSet/>
      <dgm:spPr/>
      <dgm:t>
        <a:bodyPr/>
        <a:lstStyle/>
        <a:p>
          <a:endParaRPr lang="en-IL"/>
        </a:p>
      </dgm:t>
    </dgm:pt>
    <dgm:pt modelId="{260BB3F4-6EBA-482B-9437-CAA85D006B75}" type="sibTrans" cxnId="{9AEAD2AF-94EF-4AC9-9595-E421632B8EF6}">
      <dgm:prSet/>
      <dgm:spPr/>
      <dgm:t>
        <a:bodyPr/>
        <a:lstStyle/>
        <a:p>
          <a:endParaRPr lang="en-IL"/>
        </a:p>
      </dgm:t>
    </dgm:pt>
    <dgm:pt modelId="{6006262F-8DBC-43FA-A567-3B01EF30621A}">
      <dgm:prSet phldrT="[Text]"/>
      <dgm:spPr/>
      <dgm:t>
        <a:bodyPr/>
        <a:lstStyle/>
        <a:p>
          <a:r>
            <a:rPr lang="he-IL" dirty="0"/>
            <a:t>יש בורר</a:t>
          </a:r>
          <a:endParaRPr lang="en-IL" dirty="0"/>
        </a:p>
      </dgm:t>
    </dgm:pt>
    <dgm:pt modelId="{E5DCEB5C-3645-492C-9E69-961FB6575CD4}" type="parTrans" cxnId="{4D7BCB37-8955-4248-83FF-2D0DE9081F59}">
      <dgm:prSet/>
      <dgm:spPr/>
      <dgm:t>
        <a:bodyPr/>
        <a:lstStyle/>
        <a:p>
          <a:endParaRPr lang="en-IL"/>
        </a:p>
      </dgm:t>
    </dgm:pt>
    <dgm:pt modelId="{298B9EC1-569D-4F58-9895-27F79E081775}" type="sibTrans" cxnId="{4D7BCB37-8955-4248-83FF-2D0DE9081F59}">
      <dgm:prSet/>
      <dgm:spPr/>
      <dgm:t>
        <a:bodyPr/>
        <a:lstStyle/>
        <a:p>
          <a:endParaRPr lang="en-IL"/>
        </a:p>
      </dgm:t>
    </dgm:pt>
    <dgm:pt modelId="{408B5863-8218-47E9-9F66-057BED6C21AC}">
      <dgm:prSet phldrT="[Text]"/>
      <dgm:spPr/>
      <dgm:t>
        <a:bodyPr/>
        <a:lstStyle/>
        <a:p>
          <a:r>
            <a:rPr lang="he-IL" dirty="0"/>
            <a:t>שיש פסולת</a:t>
          </a:r>
          <a:endParaRPr lang="en-IL" dirty="0"/>
        </a:p>
      </dgm:t>
    </dgm:pt>
    <dgm:pt modelId="{F0458ADF-4642-4D3A-A105-287B9F087082}" type="parTrans" cxnId="{6A39F258-B360-4EE9-A046-CDB06E4C9B2D}">
      <dgm:prSet/>
      <dgm:spPr/>
      <dgm:t>
        <a:bodyPr/>
        <a:lstStyle/>
        <a:p>
          <a:endParaRPr lang="en-IL"/>
        </a:p>
      </dgm:t>
    </dgm:pt>
    <dgm:pt modelId="{4082A2B1-1A4F-49CC-AE57-0179A36DACDB}" type="sibTrans" cxnId="{6A39F258-B360-4EE9-A046-CDB06E4C9B2D}">
      <dgm:prSet/>
      <dgm:spPr/>
      <dgm:t>
        <a:bodyPr/>
        <a:lstStyle/>
        <a:p>
          <a:endParaRPr lang="en-IL"/>
        </a:p>
      </dgm:t>
    </dgm:pt>
    <dgm:pt modelId="{06E9CA4A-7C2B-4862-A554-9B8757D0FA7A}">
      <dgm:prSet phldrT="[Text]"/>
      <dgm:spPr/>
      <dgm:t>
        <a:bodyPr/>
        <a:lstStyle/>
        <a:p>
          <a:r>
            <a:rPr lang="he-IL" dirty="0"/>
            <a:t>תוס &amp; פרי מגדים- מה שרוצה עכשיו הוי אוכל, מה שלא רוצה הוי פסולת</a:t>
          </a:r>
          <a:endParaRPr lang="en-IL" dirty="0"/>
        </a:p>
      </dgm:t>
    </dgm:pt>
    <dgm:pt modelId="{D42E63DC-4FC9-4EF8-B33C-6AF0A19F3A4E}" type="parTrans" cxnId="{BDC83EEC-916B-4CD6-BFC6-F71030ACAD48}">
      <dgm:prSet/>
      <dgm:spPr/>
      <dgm:t>
        <a:bodyPr/>
        <a:lstStyle/>
        <a:p>
          <a:endParaRPr lang="en-IL"/>
        </a:p>
      </dgm:t>
    </dgm:pt>
    <dgm:pt modelId="{CD6F2852-1C77-44E0-94CE-582BF26C744B}" type="sibTrans" cxnId="{BDC83EEC-916B-4CD6-BFC6-F71030ACAD48}">
      <dgm:prSet/>
      <dgm:spPr/>
      <dgm:t>
        <a:bodyPr/>
        <a:lstStyle/>
        <a:p>
          <a:endParaRPr lang="en-IL"/>
        </a:p>
      </dgm:t>
    </dgm:pt>
    <dgm:pt modelId="{9E03BEC0-CDDD-486C-A3EE-9F14D650C905}">
      <dgm:prSet phldrT="[Text]"/>
      <dgm:spPr/>
      <dgm:t>
        <a:bodyPr/>
        <a:lstStyle/>
        <a:p>
          <a:r>
            <a:rPr lang="he-IL" dirty="0"/>
            <a:t>נ"מ- אם אינו רוצה אף אחד מהם מיד- אין בורר</a:t>
          </a:r>
          <a:endParaRPr lang="en-IL" dirty="0"/>
        </a:p>
      </dgm:t>
    </dgm:pt>
    <dgm:pt modelId="{6A115234-ED60-46C8-BE1F-52B945514AC8}" type="parTrans" cxnId="{620480EC-B85B-47DC-A69F-ADD28975ADF0}">
      <dgm:prSet/>
      <dgm:spPr/>
      <dgm:t>
        <a:bodyPr/>
        <a:lstStyle/>
        <a:p>
          <a:endParaRPr lang="en-IL"/>
        </a:p>
      </dgm:t>
    </dgm:pt>
    <dgm:pt modelId="{2B777B00-BDB4-4414-98DE-D1F9F673AF5B}" type="sibTrans" cxnId="{620480EC-B85B-47DC-A69F-ADD28975ADF0}">
      <dgm:prSet/>
      <dgm:spPr/>
      <dgm:t>
        <a:bodyPr/>
        <a:lstStyle/>
        <a:p>
          <a:endParaRPr lang="en-IL"/>
        </a:p>
      </dgm:t>
    </dgm:pt>
    <dgm:pt modelId="{A12E6C36-0132-46C0-A8EC-46838A95F6B6}">
      <dgm:prSet phldrT="[Text]"/>
      <dgm:spPr/>
      <dgm:t>
        <a:bodyPr/>
        <a:lstStyle/>
        <a:p>
          <a:r>
            <a:rPr lang="he-IL" dirty="0"/>
            <a:t>שיש מיון</a:t>
          </a:r>
          <a:br>
            <a:rPr lang="en-US" dirty="0"/>
          </a:br>
          <a:r>
            <a:rPr lang="en-US" dirty="0"/>
            <a:t>(organization)</a:t>
          </a:r>
          <a:endParaRPr lang="en-IL" dirty="0"/>
        </a:p>
      </dgm:t>
    </dgm:pt>
    <dgm:pt modelId="{B9B5B29D-C8B2-49F8-A4C6-4F8382C0DD0D}" type="parTrans" cxnId="{5573076A-0042-4070-AC03-24186215065A}">
      <dgm:prSet/>
      <dgm:spPr/>
      <dgm:t>
        <a:bodyPr/>
        <a:lstStyle/>
        <a:p>
          <a:endParaRPr lang="en-IL"/>
        </a:p>
      </dgm:t>
    </dgm:pt>
    <dgm:pt modelId="{8485BC84-1E17-4818-B2E5-EE1C3EE79AEF}" type="sibTrans" cxnId="{5573076A-0042-4070-AC03-24186215065A}">
      <dgm:prSet/>
      <dgm:spPr/>
      <dgm:t>
        <a:bodyPr/>
        <a:lstStyle/>
        <a:p>
          <a:endParaRPr lang="en-IL"/>
        </a:p>
      </dgm:t>
    </dgm:pt>
    <dgm:pt modelId="{FE27C442-6F6E-4974-B405-8DAB0CF4FAA9}">
      <dgm:prSet phldrT="[Text]"/>
      <dgm:spPr/>
      <dgm:t>
        <a:bodyPr/>
        <a:lstStyle/>
        <a:p>
          <a:r>
            <a:rPr lang="he-IL" dirty="0"/>
            <a:t>כך נראה ברמב"ם</a:t>
          </a:r>
          <a:endParaRPr lang="en-IL" dirty="0"/>
        </a:p>
      </dgm:t>
    </dgm:pt>
    <dgm:pt modelId="{2865235A-C4F7-4C57-AC5D-0968943A7DD1}" type="parTrans" cxnId="{961ECC90-FDBB-4287-B0C6-869F933DD161}">
      <dgm:prSet/>
      <dgm:spPr/>
      <dgm:t>
        <a:bodyPr/>
        <a:lstStyle/>
        <a:p>
          <a:endParaRPr lang="en-IL"/>
        </a:p>
      </dgm:t>
    </dgm:pt>
    <dgm:pt modelId="{77FB5109-1004-4B49-B003-72A02B514DFE}" type="sibTrans" cxnId="{961ECC90-FDBB-4287-B0C6-869F933DD161}">
      <dgm:prSet/>
      <dgm:spPr/>
      <dgm:t>
        <a:bodyPr/>
        <a:lstStyle/>
        <a:p>
          <a:endParaRPr lang="en-IL"/>
        </a:p>
      </dgm:t>
    </dgm:pt>
    <dgm:pt modelId="{C5D9498D-66C9-4456-9AEE-E88E595CC110}">
      <dgm:prSet phldrT="[Text]"/>
      <dgm:spPr/>
      <dgm:t>
        <a:bodyPr/>
        <a:lstStyle/>
        <a:p>
          <a:r>
            <a:rPr lang="he-IL" dirty="0"/>
            <a:t>שיש תיקון באוכל</a:t>
          </a:r>
          <a:endParaRPr lang="en-IL" dirty="0"/>
        </a:p>
      </dgm:t>
    </dgm:pt>
    <dgm:pt modelId="{5DBEFA0A-D8E9-4E31-A477-111F2AE28E91}" type="parTrans" cxnId="{02FB30CF-0900-42E6-9D33-E8E77EAE7DB5}">
      <dgm:prSet/>
      <dgm:spPr/>
      <dgm:t>
        <a:bodyPr/>
        <a:lstStyle/>
        <a:p>
          <a:endParaRPr lang="en-IL"/>
        </a:p>
      </dgm:t>
    </dgm:pt>
    <dgm:pt modelId="{6DD830D9-B595-43B0-A8CE-3767B44B7796}" type="sibTrans" cxnId="{02FB30CF-0900-42E6-9D33-E8E77EAE7DB5}">
      <dgm:prSet/>
      <dgm:spPr/>
      <dgm:t>
        <a:bodyPr/>
        <a:lstStyle/>
        <a:p>
          <a:endParaRPr lang="en-IL"/>
        </a:p>
      </dgm:t>
    </dgm:pt>
    <dgm:pt modelId="{0AB90A3A-ED6F-485E-89D0-8773DCD2EBD7}">
      <dgm:prSet phldrT="[Text]"/>
      <dgm:spPr/>
      <dgm:t>
        <a:bodyPr/>
        <a:lstStyle/>
        <a:p>
          <a:r>
            <a:rPr lang="he-IL" dirty="0"/>
            <a:t>ביאור הלכה- שהוא מתקן האוכל. (וכשיטת השבות יעקב) </a:t>
          </a:r>
          <a:endParaRPr lang="en-IL" dirty="0"/>
        </a:p>
      </dgm:t>
    </dgm:pt>
    <dgm:pt modelId="{0B8B86E5-4EDD-413C-AE93-2721A1576170}" type="parTrans" cxnId="{00F2AA5E-8026-413E-8220-080D23A93366}">
      <dgm:prSet/>
      <dgm:spPr/>
      <dgm:t>
        <a:bodyPr/>
        <a:lstStyle/>
        <a:p>
          <a:endParaRPr lang="en-IL"/>
        </a:p>
      </dgm:t>
    </dgm:pt>
    <dgm:pt modelId="{D0870E6D-5CE2-42DE-BBE3-F278267FB9E8}" type="sibTrans" cxnId="{00F2AA5E-8026-413E-8220-080D23A93366}">
      <dgm:prSet/>
      <dgm:spPr/>
      <dgm:t>
        <a:bodyPr/>
        <a:lstStyle/>
        <a:p>
          <a:endParaRPr lang="en-IL"/>
        </a:p>
      </dgm:t>
    </dgm:pt>
    <dgm:pt modelId="{A4E8379B-8C1F-42E9-96BB-B25653324B2D}">
      <dgm:prSet phldrT="[Text]"/>
      <dgm:spPr/>
      <dgm:t>
        <a:bodyPr/>
        <a:lstStyle/>
        <a:p>
          <a:r>
            <a:rPr lang="he-IL" dirty="0"/>
            <a:t>מיון- צריך ג' כדי למיין ב'</a:t>
          </a:r>
          <a:endParaRPr lang="en-IL" dirty="0"/>
        </a:p>
      </dgm:t>
    </dgm:pt>
    <dgm:pt modelId="{2C95C980-1270-49EA-A199-CE1FFED08013}" type="parTrans" cxnId="{EA7D1B7B-387A-426B-9323-F4701EFD06AE}">
      <dgm:prSet/>
      <dgm:spPr/>
      <dgm:t>
        <a:bodyPr/>
        <a:lstStyle/>
        <a:p>
          <a:endParaRPr lang="en-IL"/>
        </a:p>
      </dgm:t>
    </dgm:pt>
    <dgm:pt modelId="{1B85B275-6364-4B25-AE42-B0008737B50E}" type="sibTrans" cxnId="{EA7D1B7B-387A-426B-9323-F4701EFD06AE}">
      <dgm:prSet/>
      <dgm:spPr/>
      <dgm:t>
        <a:bodyPr/>
        <a:lstStyle/>
        <a:p>
          <a:endParaRPr lang="en-IL"/>
        </a:p>
      </dgm:t>
    </dgm:pt>
    <dgm:pt modelId="{31CFAAFC-287D-493B-89AD-FBA1A4FE1D9F}">
      <dgm:prSet phldrT="[Text]"/>
      <dgm:spPr/>
      <dgm:t>
        <a:bodyPr/>
        <a:lstStyle/>
        <a:p>
          <a:r>
            <a:rPr lang="he-IL" dirty="0"/>
            <a:t>רב </a:t>
          </a:r>
          <a:r>
            <a:rPr lang="he-IL" dirty="0" err="1"/>
            <a:t>גיגי</a:t>
          </a:r>
          <a:r>
            <a:rPr lang="he-IL" dirty="0"/>
            <a:t>- אם יש רק ב' מיין רק אחד והשני היה ממילא</a:t>
          </a:r>
          <a:endParaRPr lang="en-IL" dirty="0"/>
        </a:p>
      </dgm:t>
    </dgm:pt>
    <dgm:pt modelId="{1AE83E18-B9F2-4E92-BE54-2114FDCD7AA6}" type="parTrans" cxnId="{05175A11-6411-437D-97FF-0ACB9A33CFD8}">
      <dgm:prSet/>
      <dgm:spPr/>
      <dgm:t>
        <a:bodyPr/>
        <a:lstStyle/>
        <a:p>
          <a:endParaRPr lang="en-IL"/>
        </a:p>
      </dgm:t>
    </dgm:pt>
    <dgm:pt modelId="{9016DFFA-B332-41F7-A436-CA4833DCCCB9}" type="sibTrans" cxnId="{05175A11-6411-437D-97FF-0ACB9A33CFD8}">
      <dgm:prSet/>
      <dgm:spPr/>
      <dgm:t>
        <a:bodyPr/>
        <a:lstStyle/>
        <a:p>
          <a:endParaRPr lang="en-IL"/>
        </a:p>
      </dgm:t>
    </dgm:pt>
    <dgm:pt modelId="{2BB9F4DC-96A4-4365-87DE-16B02E92AE06}">
      <dgm:prSet phldrT="[Text]"/>
      <dgm:spPr/>
      <dgm:t>
        <a:bodyPr/>
        <a:lstStyle/>
        <a:p>
          <a:r>
            <a:rPr lang="he-IL" dirty="0"/>
            <a:t>פסולת- צריך תפזורת כדי להחשיב אוכל לפסולת</a:t>
          </a:r>
          <a:endParaRPr lang="en-IL" dirty="0"/>
        </a:p>
      </dgm:t>
    </dgm:pt>
    <dgm:pt modelId="{FF7717B6-C322-450E-8FA3-A4EEA0D49498}" type="parTrans" cxnId="{6D96F74C-E97D-49B9-9D5D-9D1699D7F224}">
      <dgm:prSet/>
      <dgm:spPr/>
      <dgm:t>
        <a:bodyPr/>
        <a:lstStyle/>
        <a:p>
          <a:endParaRPr lang="en-IL"/>
        </a:p>
      </dgm:t>
    </dgm:pt>
    <dgm:pt modelId="{8380A690-15A9-4C95-B908-42BAF30D719C}" type="sibTrans" cxnId="{6D96F74C-E97D-49B9-9D5D-9D1699D7F224}">
      <dgm:prSet/>
      <dgm:spPr/>
      <dgm:t>
        <a:bodyPr/>
        <a:lstStyle/>
        <a:p>
          <a:endParaRPr lang="en-IL"/>
        </a:p>
      </dgm:t>
    </dgm:pt>
    <dgm:pt modelId="{97158B44-7F91-401C-83F6-AA3663A73D6C}">
      <dgm:prSet phldrT="[Text]"/>
      <dgm:spPr/>
      <dgm:t>
        <a:bodyPr/>
        <a:lstStyle/>
        <a:p>
          <a:r>
            <a:rPr lang="he-IL" dirty="0"/>
            <a:t>צריך חסרון </a:t>
          </a:r>
          <a:r>
            <a:rPr lang="he-IL" dirty="0" err="1"/>
            <a:t>אוביקטיבית</a:t>
          </a:r>
          <a:r>
            <a:rPr lang="he-IL" dirty="0"/>
            <a:t> בפסולת. </a:t>
          </a:r>
          <a:endParaRPr lang="en-IL" dirty="0"/>
        </a:p>
      </dgm:t>
    </dgm:pt>
    <dgm:pt modelId="{657B24EE-FA40-41EB-9ABE-BF8FE3C90481}" type="parTrans" cxnId="{9B392D3B-415C-4501-BED5-255C66291D04}">
      <dgm:prSet/>
      <dgm:spPr/>
      <dgm:t>
        <a:bodyPr/>
        <a:lstStyle/>
        <a:p>
          <a:endParaRPr lang="en-IL"/>
        </a:p>
      </dgm:t>
    </dgm:pt>
    <dgm:pt modelId="{3C2CCDA0-6A07-4B22-BDD8-B349A2F3189B}" type="sibTrans" cxnId="{9B392D3B-415C-4501-BED5-255C66291D04}">
      <dgm:prSet/>
      <dgm:spPr/>
      <dgm:t>
        <a:bodyPr/>
        <a:lstStyle/>
        <a:p>
          <a:endParaRPr lang="en-IL"/>
        </a:p>
      </dgm:t>
    </dgm:pt>
    <dgm:pt modelId="{60A4D6BA-A56E-4EAE-818C-50E5970A6FF5}">
      <dgm:prSet phldrT="[Text]"/>
      <dgm:spPr/>
      <dgm:t>
        <a:bodyPr/>
        <a:lstStyle/>
        <a:p>
          <a:r>
            <a:rPr lang="he-IL"/>
            <a:t>וזה </a:t>
          </a:r>
          <a:r>
            <a:rPr lang="he-IL" dirty="0"/>
            <a:t>שהיא ערבוביה נחשב בעיה </a:t>
          </a:r>
          <a:r>
            <a:rPr lang="he-IL"/>
            <a:t>אוביקטיבית</a:t>
          </a:r>
          <a:endParaRPr lang="en-IL" dirty="0"/>
        </a:p>
      </dgm:t>
    </dgm:pt>
    <dgm:pt modelId="{5A8BF907-8CF7-47B3-A3AB-AE6F53ECD72D}" type="parTrans" cxnId="{C83B3A36-DF15-4D69-AE34-F5E9A6A894E0}">
      <dgm:prSet/>
      <dgm:spPr/>
      <dgm:t>
        <a:bodyPr/>
        <a:lstStyle/>
        <a:p>
          <a:endParaRPr lang="en-IL"/>
        </a:p>
      </dgm:t>
    </dgm:pt>
    <dgm:pt modelId="{A86EC38D-E0E3-431F-BB5E-981F3EFC3E6B}" type="sibTrans" cxnId="{C83B3A36-DF15-4D69-AE34-F5E9A6A894E0}">
      <dgm:prSet/>
      <dgm:spPr/>
      <dgm:t>
        <a:bodyPr/>
        <a:lstStyle/>
        <a:p>
          <a:endParaRPr lang="en-IL"/>
        </a:p>
      </dgm:t>
    </dgm:pt>
    <dgm:pt modelId="{2CA1004D-0D31-4DE5-8B0E-1973B1E00478}" type="pres">
      <dgm:prSet presAssocID="{A09C8418-6AF6-47E5-B647-154E7EBD5176}" presName="hierChild1" presStyleCnt="0">
        <dgm:presLayoutVars>
          <dgm:chPref val="1"/>
          <dgm:dir val="rev"/>
          <dgm:animOne val="branch"/>
          <dgm:animLvl val="lvl"/>
          <dgm:resizeHandles/>
        </dgm:presLayoutVars>
      </dgm:prSet>
      <dgm:spPr/>
    </dgm:pt>
    <dgm:pt modelId="{6D8A70B3-0C8B-4F1F-8B26-C1DDF421D67C}" type="pres">
      <dgm:prSet presAssocID="{9FB9BC22-4BF7-4987-A728-055ECB4A0A10}" presName="hierRoot1" presStyleCnt="0"/>
      <dgm:spPr/>
    </dgm:pt>
    <dgm:pt modelId="{1C3BFB9E-011E-40BF-AA8F-A881B567076F}" type="pres">
      <dgm:prSet presAssocID="{9FB9BC22-4BF7-4987-A728-055ECB4A0A10}" presName="composite" presStyleCnt="0"/>
      <dgm:spPr/>
    </dgm:pt>
    <dgm:pt modelId="{1895F01B-A52C-498B-A290-EB909DAE4989}" type="pres">
      <dgm:prSet presAssocID="{9FB9BC22-4BF7-4987-A728-055ECB4A0A10}" presName="background" presStyleLbl="node0" presStyleIdx="0" presStyleCnt="1"/>
      <dgm:spPr/>
    </dgm:pt>
    <dgm:pt modelId="{F23A205E-3322-43F0-BC40-D429C15BDFD7}" type="pres">
      <dgm:prSet presAssocID="{9FB9BC22-4BF7-4987-A728-055ECB4A0A10}" presName="text" presStyleLbl="fgAcc0" presStyleIdx="0" presStyleCnt="1">
        <dgm:presLayoutVars>
          <dgm:chPref val="3"/>
        </dgm:presLayoutVars>
      </dgm:prSet>
      <dgm:spPr/>
    </dgm:pt>
    <dgm:pt modelId="{9B6C576C-47AD-4598-B294-D5CD10545760}" type="pres">
      <dgm:prSet presAssocID="{9FB9BC22-4BF7-4987-A728-055ECB4A0A10}" presName="hierChild2" presStyleCnt="0"/>
      <dgm:spPr/>
    </dgm:pt>
    <dgm:pt modelId="{3C45A0B5-D0AE-4F16-BFEC-E84FB9E1214E}" type="pres">
      <dgm:prSet presAssocID="{1AC5BEAF-EAF1-45E5-8AF0-920140900B23}" presName="Name10" presStyleLbl="parChTrans1D2" presStyleIdx="0" presStyleCnt="3"/>
      <dgm:spPr/>
    </dgm:pt>
    <dgm:pt modelId="{AF7B0ABF-5D9C-4FD1-A6DE-BFE118BFEEB3}" type="pres">
      <dgm:prSet presAssocID="{3CAC1D05-2900-457B-9C56-F3BD04C58880}" presName="hierRoot2" presStyleCnt="0"/>
      <dgm:spPr/>
    </dgm:pt>
    <dgm:pt modelId="{8D246CCB-DE67-4D76-BE70-D7C24BB74D8D}" type="pres">
      <dgm:prSet presAssocID="{3CAC1D05-2900-457B-9C56-F3BD04C58880}" presName="composite2" presStyleCnt="0"/>
      <dgm:spPr/>
    </dgm:pt>
    <dgm:pt modelId="{BB68CBAF-00EB-4C85-84DE-E632913A4301}" type="pres">
      <dgm:prSet presAssocID="{3CAC1D05-2900-457B-9C56-F3BD04C58880}" presName="background2" presStyleLbl="node2" presStyleIdx="0" presStyleCnt="3"/>
      <dgm:spPr/>
    </dgm:pt>
    <dgm:pt modelId="{E0B7CE5A-4E4A-405B-B9B7-6B78955E56E0}" type="pres">
      <dgm:prSet presAssocID="{3CAC1D05-2900-457B-9C56-F3BD04C58880}" presName="text2" presStyleLbl="fgAcc2" presStyleIdx="0" presStyleCnt="3">
        <dgm:presLayoutVars>
          <dgm:chPref val="3"/>
        </dgm:presLayoutVars>
      </dgm:prSet>
      <dgm:spPr/>
    </dgm:pt>
    <dgm:pt modelId="{28A22961-3A52-45CD-AA2A-2B3A73B9DA7B}" type="pres">
      <dgm:prSet presAssocID="{3CAC1D05-2900-457B-9C56-F3BD04C58880}" presName="hierChild3" presStyleCnt="0"/>
      <dgm:spPr/>
    </dgm:pt>
    <dgm:pt modelId="{579D2C67-A8E8-4C06-A070-48FB0C985F8A}" type="pres">
      <dgm:prSet presAssocID="{A6514315-6B24-4FCE-983D-A0FEBE587F54}" presName="Name17" presStyleLbl="parChTrans1D3" presStyleIdx="0" presStyleCnt="6"/>
      <dgm:spPr/>
    </dgm:pt>
    <dgm:pt modelId="{16A9C91B-6DA3-416E-B939-4C40282C179E}" type="pres">
      <dgm:prSet presAssocID="{19ED7B53-F17B-4D43-B7B9-1AC9023D3E48}" presName="hierRoot3" presStyleCnt="0"/>
      <dgm:spPr/>
    </dgm:pt>
    <dgm:pt modelId="{367AD5AA-8417-4CDB-8393-5C29EDE49A70}" type="pres">
      <dgm:prSet presAssocID="{19ED7B53-F17B-4D43-B7B9-1AC9023D3E48}" presName="composite3" presStyleCnt="0"/>
      <dgm:spPr/>
    </dgm:pt>
    <dgm:pt modelId="{DF3D3FE2-0067-4939-A9AB-E83881CCF9B6}" type="pres">
      <dgm:prSet presAssocID="{19ED7B53-F17B-4D43-B7B9-1AC9023D3E48}" presName="background3" presStyleLbl="node3" presStyleIdx="0" presStyleCnt="6"/>
      <dgm:spPr/>
    </dgm:pt>
    <dgm:pt modelId="{10B420FD-7FB7-4E20-AE3A-9E4C6675C1B7}" type="pres">
      <dgm:prSet presAssocID="{19ED7B53-F17B-4D43-B7B9-1AC9023D3E48}" presName="text3" presStyleLbl="fgAcc3" presStyleIdx="0" presStyleCnt="6">
        <dgm:presLayoutVars>
          <dgm:chPref val="3"/>
        </dgm:presLayoutVars>
      </dgm:prSet>
      <dgm:spPr/>
    </dgm:pt>
    <dgm:pt modelId="{E5FDAEE3-943B-4746-9219-EE6C47456639}" type="pres">
      <dgm:prSet presAssocID="{19ED7B53-F17B-4D43-B7B9-1AC9023D3E48}" presName="hierChild4" presStyleCnt="0"/>
      <dgm:spPr/>
    </dgm:pt>
    <dgm:pt modelId="{693E2E40-7638-4104-B873-B4CF0FA37750}" type="pres">
      <dgm:prSet presAssocID="{413ADF6E-DBE2-4A8A-9310-2197698DD63D}" presName="Name23" presStyleLbl="parChTrans1D4" presStyleIdx="0" presStyleCnt="8"/>
      <dgm:spPr/>
    </dgm:pt>
    <dgm:pt modelId="{E13A93BB-B260-4E0B-A0B9-AF51E297FD89}" type="pres">
      <dgm:prSet presAssocID="{EDE2D1B8-66FE-44BD-8D11-A3348165658C}" presName="hierRoot4" presStyleCnt="0"/>
      <dgm:spPr/>
    </dgm:pt>
    <dgm:pt modelId="{0B4C2DB9-1EF6-429E-BFA3-FA4434C03C47}" type="pres">
      <dgm:prSet presAssocID="{EDE2D1B8-66FE-44BD-8D11-A3348165658C}" presName="composite4" presStyleCnt="0"/>
      <dgm:spPr/>
    </dgm:pt>
    <dgm:pt modelId="{0EB0CC01-EBC7-410C-AE11-AB7CED08EA19}" type="pres">
      <dgm:prSet presAssocID="{EDE2D1B8-66FE-44BD-8D11-A3348165658C}" presName="background4" presStyleLbl="node4" presStyleIdx="0" presStyleCnt="8"/>
      <dgm:spPr/>
    </dgm:pt>
    <dgm:pt modelId="{8DCE0C3F-1FCA-47F4-8E27-D9C0A4228206}" type="pres">
      <dgm:prSet presAssocID="{EDE2D1B8-66FE-44BD-8D11-A3348165658C}" presName="text4" presStyleLbl="fgAcc4" presStyleIdx="0" presStyleCnt="8">
        <dgm:presLayoutVars>
          <dgm:chPref val="3"/>
        </dgm:presLayoutVars>
      </dgm:prSet>
      <dgm:spPr/>
    </dgm:pt>
    <dgm:pt modelId="{E1D4DAE0-DC04-491C-B3B2-A6B236F45C9A}" type="pres">
      <dgm:prSet presAssocID="{EDE2D1B8-66FE-44BD-8D11-A3348165658C}" presName="hierChild5" presStyleCnt="0"/>
      <dgm:spPr/>
    </dgm:pt>
    <dgm:pt modelId="{EE023B9F-323A-444C-BEA6-DA4598D11C89}" type="pres">
      <dgm:prSet presAssocID="{E5DCEB5C-3645-492C-9E69-961FB6575CD4}" presName="Name10" presStyleLbl="parChTrans1D2" presStyleIdx="1" presStyleCnt="3"/>
      <dgm:spPr/>
    </dgm:pt>
    <dgm:pt modelId="{6C29E963-1E00-4DCC-9CEB-2FD510945E41}" type="pres">
      <dgm:prSet presAssocID="{6006262F-8DBC-43FA-A567-3B01EF30621A}" presName="hierRoot2" presStyleCnt="0"/>
      <dgm:spPr/>
    </dgm:pt>
    <dgm:pt modelId="{599CF58A-C114-4884-9DA0-C8F563DADC8C}" type="pres">
      <dgm:prSet presAssocID="{6006262F-8DBC-43FA-A567-3B01EF30621A}" presName="composite2" presStyleCnt="0"/>
      <dgm:spPr/>
    </dgm:pt>
    <dgm:pt modelId="{55B7AC37-27A8-4835-A73F-DD73FF94EB18}" type="pres">
      <dgm:prSet presAssocID="{6006262F-8DBC-43FA-A567-3B01EF30621A}" presName="background2" presStyleLbl="node2" presStyleIdx="1" presStyleCnt="3"/>
      <dgm:spPr/>
    </dgm:pt>
    <dgm:pt modelId="{31753351-5B02-4A10-969F-348D42521C97}" type="pres">
      <dgm:prSet presAssocID="{6006262F-8DBC-43FA-A567-3B01EF30621A}" presName="text2" presStyleLbl="fgAcc2" presStyleIdx="1" presStyleCnt="3">
        <dgm:presLayoutVars>
          <dgm:chPref val="3"/>
        </dgm:presLayoutVars>
      </dgm:prSet>
      <dgm:spPr/>
    </dgm:pt>
    <dgm:pt modelId="{8F4794B1-39B7-46EC-AD7B-5363119C4FC7}" type="pres">
      <dgm:prSet presAssocID="{6006262F-8DBC-43FA-A567-3B01EF30621A}" presName="hierChild3" presStyleCnt="0"/>
      <dgm:spPr/>
    </dgm:pt>
    <dgm:pt modelId="{F2D2BD9D-E54C-4794-B049-0EE88E272616}" type="pres">
      <dgm:prSet presAssocID="{F0458ADF-4642-4D3A-A105-287B9F087082}" presName="Name17" presStyleLbl="parChTrans1D3" presStyleIdx="1" presStyleCnt="6"/>
      <dgm:spPr/>
    </dgm:pt>
    <dgm:pt modelId="{96993351-D123-422B-BC97-34E55271E4DE}" type="pres">
      <dgm:prSet presAssocID="{408B5863-8218-47E9-9F66-057BED6C21AC}" presName="hierRoot3" presStyleCnt="0"/>
      <dgm:spPr/>
    </dgm:pt>
    <dgm:pt modelId="{F413EBA7-3FEF-4FBB-AD3F-C5E36004F38F}" type="pres">
      <dgm:prSet presAssocID="{408B5863-8218-47E9-9F66-057BED6C21AC}" presName="composite3" presStyleCnt="0"/>
      <dgm:spPr/>
    </dgm:pt>
    <dgm:pt modelId="{33FFDA18-D5C8-4253-8C31-C9E337E94CC0}" type="pres">
      <dgm:prSet presAssocID="{408B5863-8218-47E9-9F66-057BED6C21AC}" presName="background3" presStyleLbl="node3" presStyleIdx="1" presStyleCnt="6"/>
      <dgm:spPr/>
    </dgm:pt>
    <dgm:pt modelId="{3E7E7B17-63DF-45B3-84FC-E4C64DF4F334}" type="pres">
      <dgm:prSet presAssocID="{408B5863-8218-47E9-9F66-057BED6C21AC}" presName="text3" presStyleLbl="fgAcc3" presStyleIdx="1" presStyleCnt="6">
        <dgm:presLayoutVars>
          <dgm:chPref val="3"/>
        </dgm:presLayoutVars>
      </dgm:prSet>
      <dgm:spPr/>
    </dgm:pt>
    <dgm:pt modelId="{1674CE10-9E7D-48F2-9A83-8BDE02ECDCD2}" type="pres">
      <dgm:prSet presAssocID="{408B5863-8218-47E9-9F66-057BED6C21AC}" presName="hierChild4" presStyleCnt="0"/>
      <dgm:spPr/>
    </dgm:pt>
    <dgm:pt modelId="{5F3101F1-123C-4642-909A-59D7918360BA}" type="pres">
      <dgm:prSet presAssocID="{D42E63DC-4FC9-4EF8-B33C-6AF0A19F3A4E}" presName="Name23" presStyleLbl="parChTrans1D4" presStyleIdx="1" presStyleCnt="8"/>
      <dgm:spPr/>
    </dgm:pt>
    <dgm:pt modelId="{4A2C6562-33DF-49C9-804C-079C055DDB7F}" type="pres">
      <dgm:prSet presAssocID="{06E9CA4A-7C2B-4862-A554-9B8757D0FA7A}" presName="hierRoot4" presStyleCnt="0"/>
      <dgm:spPr/>
    </dgm:pt>
    <dgm:pt modelId="{53E322CC-AB80-4D0E-889C-31482E66DBF9}" type="pres">
      <dgm:prSet presAssocID="{06E9CA4A-7C2B-4862-A554-9B8757D0FA7A}" presName="composite4" presStyleCnt="0"/>
      <dgm:spPr/>
    </dgm:pt>
    <dgm:pt modelId="{BD7B091E-4E0E-4B53-BB96-882A8B420476}" type="pres">
      <dgm:prSet presAssocID="{06E9CA4A-7C2B-4862-A554-9B8757D0FA7A}" presName="background4" presStyleLbl="node4" presStyleIdx="1" presStyleCnt="8"/>
      <dgm:spPr/>
    </dgm:pt>
    <dgm:pt modelId="{11F5167A-AD5D-4F86-9457-0E823641532D}" type="pres">
      <dgm:prSet presAssocID="{06E9CA4A-7C2B-4862-A554-9B8757D0FA7A}" presName="text4" presStyleLbl="fgAcc4" presStyleIdx="1" presStyleCnt="8">
        <dgm:presLayoutVars>
          <dgm:chPref val="3"/>
        </dgm:presLayoutVars>
      </dgm:prSet>
      <dgm:spPr/>
    </dgm:pt>
    <dgm:pt modelId="{8EE37A68-F2CA-4696-AA5E-3ABEA18E6CAD}" type="pres">
      <dgm:prSet presAssocID="{06E9CA4A-7C2B-4862-A554-9B8757D0FA7A}" presName="hierChild5" presStyleCnt="0"/>
      <dgm:spPr/>
    </dgm:pt>
    <dgm:pt modelId="{FDC6BBF0-F7AB-42F5-97E9-8D485990F63C}" type="pres">
      <dgm:prSet presAssocID="{6A115234-ED60-46C8-BE1F-52B945514AC8}" presName="Name23" presStyleLbl="parChTrans1D4" presStyleIdx="2" presStyleCnt="8"/>
      <dgm:spPr/>
    </dgm:pt>
    <dgm:pt modelId="{B91D83D7-00B2-40C9-91D9-9ECECDDCDB1C}" type="pres">
      <dgm:prSet presAssocID="{9E03BEC0-CDDD-486C-A3EE-9F14D650C905}" presName="hierRoot4" presStyleCnt="0"/>
      <dgm:spPr/>
    </dgm:pt>
    <dgm:pt modelId="{1A170AE4-4893-4209-BED1-F8E6C7674A3B}" type="pres">
      <dgm:prSet presAssocID="{9E03BEC0-CDDD-486C-A3EE-9F14D650C905}" presName="composite4" presStyleCnt="0"/>
      <dgm:spPr/>
    </dgm:pt>
    <dgm:pt modelId="{BE34FEBE-D82C-4CD2-9896-65E66F1BFDC9}" type="pres">
      <dgm:prSet presAssocID="{9E03BEC0-CDDD-486C-A3EE-9F14D650C905}" presName="background4" presStyleLbl="node4" presStyleIdx="2" presStyleCnt="8"/>
      <dgm:spPr/>
    </dgm:pt>
    <dgm:pt modelId="{55D7D450-C9C8-4299-94FF-441C7B5A9BE9}" type="pres">
      <dgm:prSet presAssocID="{9E03BEC0-CDDD-486C-A3EE-9F14D650C905}" presName="text4" presStyleLbl="fgAcc4" presStyleIdx="2" presStyleCnt="8">
        <dgm:presLayoutVars>
          <dgm:chPref val="3"/>
        </dgm:presLayoutVars>
      </dgm:prSet>
      <dgm:spPr/>
    </dgm:pt>
    <dgm:pt modelId="{A63F415C-681A-4DB7-AD78-023400DE9B43}" type="pres">
      <dgm:prSet presAssocID="{9E03BEC0-CDDD-486C-A3EE-9F14D650C905}" presName="hierChild5" presStyleCnt="0"/>
      <dgm:spPr/>
    </dgm:pt>
    <dgm:pt modelId="{B5ADD279-503F-48A2-A436-F0EFB2A88D13}" type="pres">
      <dgm:prSet presAssocID="{B9B5B29D-C8B2-49F8-A4C6-4F8382C0DD0D}" presName="Name17" presStyleLbl="parChTrans1D3" presStyleIdx="2" presStyleCnt="6"/>
      <dgm:spPr/>
    </dgm:pt>
    <dgm:pt modelId="{5B8BF0BA-142C-420C-8AE9-A81ABA42B7B1}" type="pres">
      <dgm:prSet presAssocID="{A12E6C36-0132-46C0-A8EC-46838A95F6B6}" presName="hierRoot3" presStyleCnt="0"/>
      <dgm:spPr/>
    </dgm:pt>
    <dgm:pt modelId="{AB07C922-A66D-4F4F-A89C-5BD82888DDC1}" type="pres">
      <dgm:prSet presAssocID="{A12E6C36-0132-46C0-A8EC-46838A95F6B6}" presName="composite3" presStyleCnt="0"/>
      <dgm:spPr/>
    </dgm:pt>
    <dgm:pt modelId="{B8C02BF7-A03B-477B-9BD5-367A1C2757C2}" type="pres">
      <dgm:prSet presAssocID="{A12E6C36-0132-46C0-A8EC-46838A95F6B6}" presName="background3" presStyleLbl="node3" presStyleIdx="2" presStyleCnt="6"/>
      <dgm:spPr/>
    </dgm:pt>
    <dgm:pt modelId="{90A1E540-799B-48C0-8803-CEB54F9E8055}" type="pres">
      <dgm:prSet presAssocID="{A12E6C36-0132-46C0-A8EC-46838A95F6B6}" presName="text3" presStyleLbl="fgAcc3" presStyleIdx="2" presStyleCnt="6">
        <dgm:presLayoutVars>
          <dgm:chPref val="3"/>
        </dgm:presLayoutVars>
      </dgm:prSet>
      <dgm:spPr/>
    </dgm:pt>
    <dgm:pt modelId="{68DA9819-E205-49C3-AF7D-18C06CBB66B3}" type="pres">
      <dgm:prSet presAssocID="{A12E6C36-0132-46C0-A8EC-46838A95F6B6}" presName="hierChild4" presStyleCnt="0"/>
      <dgm:spPr/>
    </dgm:pt>
    <dgm:pt modelId="{4F04D1A0-E19C-419C-9EFB-A31998B17597}" type="pres">
      <dgm:prSet presAssocID="{2865235A-C4F7-4C57-AC5D-0968943A7DD1}" presName="Name23" presStyleLbl="parChTrans1D4" presStyleIdx="3" presStyleCnt="8"/>
      <dgm:spPr/>
    </dgm:pt>
    <dgm:pt modelId="{F357319C-D62B-4C84-B6BC-402404263AB7}" type="pres">
      <dgm:prSet presAssocID="{FE27C442-6F6E-4974-B405-8DAB0CF4FAA9}" presName="hierRoot4" presStyleCnt="0"/>
      <dgm:spPr/>
    </dgm:pt>
    <dgm:pt modelId="{E6ED5D54-616A-4836-ABB0-791E6772A40C}" type="pres">
      <dgm:prSet presAssocID="{FE27C442-6F6E-4974-B405-8DAB0CF4FAA9}" presName="composite4" presStyleCnt="0"/>
      <dgm:spPr/>
    </dgm:pt>
    <dgm:pt modelId="{16742CFA-4CFA-4309-8738-161B9C59E04D}" type="pres">
      <dgm:prSet presAssocID="{FE27C442-6F6E-4974-B405-8DAB0CF4FAA9}" presName="background4" presStyleLbl="node4" presStyleIdx="3" presStyleCnt="8"/>
      <dgm:spPr/>
    </dgm:pt>
    <dgm:pt modelId="{56447DCD-B37B-42E4-BC30-2C3DCF36ABA8}" type="pres">
      <dgm:prSet presAssocID="{FE27C442-6F6E-4974-B405-8DAB0CF4FAA9}" presName="text4" presStyleLbl="fgAcc4" presStyleIdx="3" presStyleCnt="8">
        <dgm:presLayoutVars>
          <dgm:chPref val="3"/>
        </dgm:presLayoutVars>
      </dgm:prSet>
      <dgm:spPr/>
    </dgm:pt>
    <dgm:pt modelId="{9B69DE45-7345-470B-9463-48116F86E1C4}" type="pres">
      <dgm:prSet presAssocID="{FE27C442-6F6E-4974-B405-8DAB0CF4FAA9}" presName="hierChild5" presStyleCnt="0"/>
      <dgm:spPr/>
    </dgm:pt>
    <dgm:pt modelId="{C6D89C7A-6253-498E-A143-25B73B42AB09}" type="pres">
      <dgm:prSet presAssocID="{5DBEFA0A-D8E9-4E31-A477-111F2AE28E91}" presName="Name17" presStyleLbl="parChTrans1D3" presStyleIdx="3" presStyleCnt="6"/>
      <dgm:spPr/>
    </dgm:pt>
    <dgm:pt modelId="{BADBE592-468A-4A75-80C8-79706B50FBCC}" type="pres">
      <dgm:prSet presAssocID="{C5D9498D-66C9-4456-9AEE-E88E595CC110}" presName="hierRoot3" presStyleCnt="0"/>
      <dgm:spPr/>
    </dgm:pt>
    <dgm:pt modelId="{735CB932-005A-4398-AF2F-412F741C77D0}" type="pres">
      <dgm:prSet presAssocID="{C5D9498D-66C9-4456-9AEE-E88E595CC110}" presName="composite3" presStyleCnt="0"/>
      <dgm:spPr/>
    </dgm:pt>
    <dgm:pt modelId="{F16BF4AC-5CD7-4977-86A7-A751C367E092}" type="pres">
      <dgm:prSet presAssocID="{C5D9498D-66C9-4456-9AEE-E88E595CC110}" presName="background3" presStyleLbl="node3" presStyleIdx="3" presStyleCnt="6"/>
      <dgm:spPr/>
    </dgm:pt>
    <dgm:pt modelId="{8B913C8E-5DF1-4CB8-BE89-0E03E941E129}" type="pres">
      <dgm:prSet presAssocID="{C5D9498D-66C9-4456-9AEE-E88E595CC110}" presName="text3" presStyleLbl="fgAcc3" presStyleIdx="3" presStyleCnt="6">
        <dgm:presLayoutVars>
          <dgm:chPref val="3"/>
        </dgm:presLayoutVars>
      </dgm:prSet>
      <dgm:spPr/>
    </dgm:pt>
    <dgm:pt modelId="{D2DA45DE-C132-4870-898F-A307219DED9B}" type="pres">
      <dgm:prSet presAssocID="{C5D9498D-66C9-4456-9AEE-E88E595CC110}" presName="hierChild4" presStyleCnt="0"/>
      <dgm:spPr/>
    </dgm:pt>
    <dgm:pt modelId="{60108F1F-FE82-430E-8488-AB84890802B2}" type="pres">
      <dgm:prSet presAssocID="{0B8B86E5-4EDD-413C-AE93-2721A1576170}" presName="Name23" presStyleLbl="parChTrans1D4" presStyleIdx="4" presStyleCnt="8"/>
      <dgm:spPr/>
    </dgm:pt>
    <dgm:pt modelId="{B2E2EC37-9F22-44AE-968B-53FF7878AFCA}" type="pres">
      <dgm:prSet presAssocID="{0AB90A3A-ED6F-485E-89D0-8773DCD2EBD7}" presName="hierRoot4" presStyleCnt="0"/>
      <dgm:spPr/>
    </dgm:pt>
    <dgm:pt modelId="{77BEE53C-B797-4F70-A6CF-6675986BA071}" type="pres">
      <dgm:prSet presAssocID="{0AB90A3A-ED6F-485E-89D0-8773DCD2EBD7}" presName="composite4" presStyleCnt="0"/>
      <dgm:spPr/>
    </dgm:pt>
    <dgm:pt modelId="{AFA42739-2EC8-4A5B-B73A-5F3692EFD0CA}" type="pres">
      <dgm:prSet presAssocID="{0AB90A3A-ED6F-485E-89D0-8773DCD2EBD7}" presName="background4" presStyleLbl="node4" presStyleIdx="4" presStyleCnt="8"/>
      <dgm:spPr/>
    </dgm:pt>
    <dgm:pt modelId="{24B2CB1B-D626-4F17-B491-05F5BF6E2475}" type="pres">
      <dgm:prSet presAssocID="{0AB90A3A-ED6F-485E-89D0-8773DCD2EBD7}" presName="text4" presStyleLbl="fgAcc4" presStyleIdx="4" presStyleCnt="8">
        <dgm:presLayoutVars>
          <dgm:chPref val="3"/>
        </dgm:presLayoutVars>
      </dgm:prSet>
      <dgm:spPr/>
    </dgm:pt>
    <dgm:pt modelId="{C17C1EAF-70E5-43A0-897B-80CEDFD749F6}" type="pres">
      <dgm:prSet presAssocID="{0AB90A3A-ED6F-485E-89D0-8773DCD2EBD7}" presName="hierChild5" presStyleCnt="0"/>
      <dgm:spPr/>
    </dgm:pt>
    <dgm:pt modelId="{2439A601-3859-4C84-8549-ADB2A9F94922}" type="pres">
      <dgm:prSet presAssocID="{328A5ED6-00F6-4AAD-A2DB-6500B2E64518}" presName="Name10" presStyleLbl="parChTrans1D2" presStyleIdx="2" presStyleCnt="3"/>
      <dgm:spPr/>
    </dgm:pt>
    <dgm:pt modelId="{7D891643-0B47-40A5-B39C-95E45A217ECE}" type="pres">
      <dgm:prSet presAssocID="{ED7DDA44-6808-41EC-8656-08FC05BB2F17}" presName="hierRoot2" presStyleCnt="0"/>
      <dgm:spPr/>
    </dgm:pt>
    <dgm:pt modelId="{7AF7281E-D1A5-4C95-A9A8-2DCAAA718989}" type="pres">
      <dgm:prSet presAssocID="{ED7DDA44-6808-41EC-8656-08FC05BB2F17}" presName="composite2" presStyleCnt="0"/>
      <dgm:spPr/>
    </dgm:pt>
    <dgm:pt modelId="{58921F86-82C6-4761-B282-E58FBB6F1B4B}" type="pres">
      <dgm:prSet presAssocID="{ED7DDA44-6808-41EC-8656-08FC05BB2F17}" presName="background2" presStyleLbl="node2" presStyleIdx="2" presStyleCnt="3"/>
      <dgm:spPr/>
    </dgm:pt>
    <dgm:pt modelId="{293EA968-E374-4CBB-9F00-65C71E08277B}" type="pres">
      <dgm:prSet presAssocID="{ED7DDA44-6808-41EC-8656-08FC05BB2F17}" presName="text2" presStyleLbl="fgAcc2" presStyleIdx="2" presStyleCnt="3">
        <dgm:presLayoutVars>
          <dgm:chPref val="3"/>
        </dgm:presLayoutVars>
      </dgm:prSet>
      <dgm:spPr/>
    </dgm:pt>
    <dgm:pt modelId="{1DD095F8-37F4-4FCA-8253-FC506606B11B}" type="pres">
      <dgm:prSet presAssocID="{ED7DDA44-6808-41EC-8656-08FC05BB2F17}" presName="hierChild3" presStyleCnt="0"/>
      <dgm:spPr/>
    </dgm:pt>
    <dgm:pt modelId="{0583E9D1-D6A7-465F-A378-0A73A51C8E6F}" type="pres">
      <dgm:prSet presAssocID="{2C95C980-1270-49EA-A199-CE1FFED08013}" presName="Name17" presStyleLbl="parChTrans1D3" presStyleIdx="4" presStyleCnt="6"/>
      <dgm:spPr/>
    </dgm:pt>
    <dgm:pt modelId="{ACFA70D2-2C4B-4DD8-BACD-A7047F644A35}" type="pres">
      <dgm:prSet presAssocID="{A4E8379B-8C1F-42E9-96BB-B25653324B2D}" presName="hierRoot3" presStyleCnt="0"/>
      <dgm:spPr/>
    </dgm:pt>
    <dgm:pt modelId="{44E1D1AB-2210-4034-9179-72D8E6561131}" type="pres">
      <dgm:prSet presAssocID="{A4E8379B-8C1F-42E9-96BB-B25653324B2D}" presName="composite3" presStyleCnt="0"/>
      <dgm:spPr/>
    </dgm:pt>
    <dgm:pt modelId="{F470D7E5-678A-4D56-96AC-FA64776862AB}" type="pres">
      <dgm:prSet presAssocID="{A4E8379B-8C1F-42E9-96BB-B25653324B2D}" presName="background3" presStyleLbl="node3" presStyleIdx="4" presStyleCnt="6"/>
      <dgm:spPr/>
    </dgm:pt>
    <dgm:pt modelId="{B64CE26F-7C50-4D14-9A78-55C7A4DBB138}" type="pres">
      <dgm:prSet presAssocID="{A4E8379B-8C1F-42E9-96BB-B25653324B2D}" presName="text3" presStyleLbl="fgAcc3" presStyleIdx="4" presStyleCnt="6">
        <dgm:presLayoutVars>
          <dgm:chPref val="3"/>
        </dgm:presLayoutVars>
      </dgm:prSet>
      <dgm:spPr/>
    </dgm:pt>
    <dgm:pt modelId="{CB795F3F-1396-4B99-AE1E-A2D8BCC67476}" type="pres">
      <dgm:prSet presAssocID="{A4E8379B-8C1F-42E9-96BB-B25653324B2D}" presName="hierChild4" presStyleCnt="0"/>
      <dgm:spPr/>
    </dgm:pt>
    <dgm:pt modelId="{A85E094E-4435-4AAF-9548-B2492A8A6F1D}" type="pres">
      <dgm:prSet presAssocID="{1AE83E18-B9F2-4E92-BE54-2114FDCD7AA6}" presName="Name23" presStyleLbl="parChTrans1D4" presStyleIdx="5" presStyleCnt="8"/>
      <dgm:spPr/>
    </dgm:pt>
    <dgm:pt modelId="{D8F6407C-0E76-4BB9-9795-0125E3A797C1}" type="pres">
      <dgm:prSet presAssocID="{31CFAAFC-287D-493B-89AD-FBA1A4FE1D9F}" presName="hierRoot4" presStyleCnt="0"/>
      <dgm:spPr/>
    </dgm:pt>
    <dgm:pt modelId="{73C414A4-7F0F-4D69-AE1A-6718BD23B8E8}" type="pres">
      <dgm:prSet presAssocID="{31CFAAFC-287D-493B-89AD-FBA1A4FE1D9F}" presName="composite4" presStyleCnt="0"/>
      <dgm:spPr/>
    </dgm:pt>
    <dgm:pt modelId="{4805CE44-00A1-43F0-82BD-A75B3DDC5357}" type="pres">
      <dgm:prSet presAssocID="{31CFAAFC-287D-493B-89AD-FBA1A4FE1D9F}" presName="background4" presStyleLbl="node4" presStyleIdx="5" presStyleCnt="8"/>
      <dgm:spPr/>
    </dgm:pt>
    <dgm:pt modelId="{6CFFF61A-0D3A-45DE-9F61-45BD5AEC6598}" type="pres">
      <dgm:prSet presAssocID="{31CFAAFC-287D-493B-89AD-FBA1A4FE1D9F}" presName="text4" presStyleLbl="fgAcc4" presStyleIdx="5" presStyleCnt="8">
        <dgm:presLayoutVars>
          <dgm:chPref val="3"/>
        </dgm:presLayoutVars>
      </dgm:prSet>
      <dgm:spPr/>
    </dgm:pt>
    <dgm:pt modelId="{C2FC1CB4-F129-483A-8DBD-C02E88BC57DC}" type="pres">
      <dgm:prSet presAssocID="{31CFAAFC-287D-493B-89AD-FBA1A4FE1D9F}" presName="hierChild5" presStyleCnt="0"/>
      <dgm:spPr/>
    </dgm:pt>
    <dgm:pt modelId="{5DD5BF36-948D-467A-93FD-A28A94424EE4}" type="pres">
      <dgm:prSet presAssocID="{FF7717B6-C322-450E-8FA3-A4EEA0D49498}" presName="Name17" presStyleLbl="parChTrans1D3" presStyleIdx="5" presStyleCnt="6"/>
      <dgm:spPr/>
    </dgm:pt>
    <dgm:pt modelId="{43F3F377-92E0-41E4-96FC-65CE47D76C72}" type="pres">
      <dgm:prSet presAssocID="{2BB9F4DC-96A4-4365-87DE-16B02E92AE06}" presName="hierRoot3" presStyleCnt="0"/>
      <dgm:spPr/>
    </dgm:pt>
    <dgm:pt modelId="{FAB0ECDA-6712-4862-BB85-A45CCF7E0911}" type="pres">
      <dgm:prSet presAssocID="{2BB9F4DC-96A4-4365-87DE-16B02E92AE06}" presName="composite3" presStyleCnt="0"/>
      <dgm:spPr/>
    </dgm:pt>
    <dgm:pt modelId="{6BD7B9DF-230F-4C4D-BAE4-91A41E40B29C}" type="pres">
      <dgm:prSet presAssocID="{2BB9F4DC-96A4-4365-87DE-16B02E92AE06}" presName="background3" presStyleLbl="node3" presStyleIdx="5" presStyleCnt="6"/>
      <dgm:spPr/>
    </dgm:pt>
    <dgm:pt modelId="{05ACD676-551D-474D-B9D0-2D435BF4174C}" type="pres">
      <dgm:prSet presAssocID="{2BB9F4DC-96A4-4365-87DE-16B02E92AE06}" presName="text3" presStyleLbl="fgAcc3" presStyleIdx="5" presStyleCnt="6">
        <dgm:presLayoutVars>
          <dgm:chPref val="3"/>
        </dgm:presLayoutVars>
      </dgm:prSet>
      <dgm:spPr/>
    </dgm:pt>
    <dgm:pt modelId="{EB9B24C1-963A-4032-9A71-6F5C2ECFB237}" type="pres">
      <dgm:prSet presAssocID="{2BB9F4DC-96A4-4365-87DE-16B02E92AE06}" presName="hierChild4" presStyleCnt="0"/>
      <dgm:spPr/>
    </dgm:pt>
    <dgm:pt modelId="{218497A7-76FE-406F-98E3-7EE572F4169B}" type="pres">
      <dgm:prSet presAssocID="{657B24EE-FA40-41EB-9ABE-BF8FE3C90481}" presName="Name23" presStyleLbl="parChTrans1D4" presStyleIdx="6" presStyleCnt="8"/>
      <dgm:spPr/>
    </dgm:pt>
    <dgm:pt modelId="{9B1A4F64-852D-4813-9CEC-8CE1C1EA6204}" type="pres">
      <dgm:prSet presAssocID="{97158B44-7F91-401C-83F6-AA3663A73D6C}" presName="hierRoot4" presStyleCnt="0"/>
      <dgm:spPr/>
    </dgm:pt>
    <dgm:pt modelId="{FFD4FDC6-AFB0-47B5-A96E-9869BCC4D68A}" type="pres">
      <dgm:prSet presAssocID="{97158B44-7F91-401C-83F6-AA3663A73D6C}" presName="composite4" presStyleCnt="0"/>
      <dgm:spPr/>
    </dgm:pt>
    <dgm:pt modelId="{B29D8EFA-2B3B-4A80-A36D-8A8299CAC9DB}" type="pres">
      <dgm:prSet presAssocID="{97158B44-7F91-401C-83F6-AA3663A73D6C}" presName="background4" presStyleLbl="node4" presStyleIdx="6" presStyleCnt="8"/>
      <dgm:spPr/>
    </dgm:pt>
    <dgm:pt modelId="{E7B6FE35-4940-4B43-BC57-56230D4D267A}" type="pres">
      <dgm:prSet presAssocID="{97158B44-7F91-401C-83F6-AA3663A73D6C}" presName="text4" presStyleLbl="fgAcc4" presStyleIdx="6" presStyleCnt="8">
        <dgm:presLayoutVars>
          <dgm:chPref val="3"/>
        </dgm:presLayoutVars>
      </dgm:prSet>
      <dgm:spPr/>
    </dgm:pt>
    <dgm:pt modelId="{C24D19DD-31E3-4627-8FDE-F7F29EB7F327}" type="pres">
      <dgm:prSet presAssocID="{97158B44-7F91-401C-83F6-AA3663A73D6C}" presName="hierChild5" presStyleCnt="0"/>
      <dgm:spPr/>
    </dgm:pt>
    <dgm:pt modelId="{56247825-0D0D-465C-B860-108FF31B09F0}" type="pres">
      <dgm:prSet presAssocID="{5A8BF907-8CF7-47B3-A3AB-AE6F53ECD72D}" presName="Name23" presStyleLbl="parChTrans1D4" presStyleIdx="7" presStyleCnt="8"/>
      <dgm:spPr/>
    </dgm:pt>
    <dgm:pt modelId="{5A616BD6-A86B-42E5-805C-AE761893E6EE}" type="pres">
      <dgm:prSet presAssocID="{60A4D6BA-A56E-4EAE-818C-50E5970A6FF5}" presName="hierRoot4" presStyleCnt="0"/>
      <dgm:spPr/>
    </dgm:pt>
    <dgm:pt modelId="{55997E16-B4A8-4A26-AFDE-8D666272B358}" type="pres">
      <dgm:prSet presAssocID="{60A4D6BA-A56E-4EAE-818C-50E5970A6FF5}" presName="composite4" presStyleCnt="0"/>
      <dgm:spPr/>
    </dgm:pt>
    <dgm:pt modelId="{25A38E23-C7DE-4AD1-9787-0950735EF3FB}" type="pres">
      <dgm:prSet presAssocID="{60A4D6BA-A56E-4EAE-818C-50E5970A6FF5}" presName="background4" presStyleLbl="node4" presStyleIdx="7" presStyleCnt="8"/>
      <dgm:spPr/>
    </dgm:pt>
    <dgm:pt modelId="{A2842F64-90E9-4D5C-92AB-7C89517DDA66}" type="pres">
      <dgm:prSet presAssocID="{60A4D6BA-A56E-4EAE-818C-50E5970A6FF5}" presName="text4" presStyleLbl="fgAcc4" presStyleIdx="7" presStyleCnt="8">
        <dgm:presLayoutVars>
          <dgm:chPref val="3"/>
        </dgm:presLayoutVars>
      </dgm:prSet>
      <dgm:spPr/>
    </dgm:pt>
    <dgm:pt modelId="{7F5932FA-31DF-4501-8A0A-7D47CA95A8E0}" type="pres">
      <dgm:prSet presAssocID="{60A4D6BA-A56E-4EAE-818C-50E5970A6FF5}" presName="hierChild5" presStyleCnt="0"/>
      <dgm:spPr/>
    </dgm:pt>
  </dgm:ptLst>
  <dgm:cxnLst>
    <dgm:cxn modelId="{EDBE350F-776A-4D82-882A-D21171D1A4F4}" srcId="{A09C8418-6AF6-47E5-B647-154E7EBD5176}" destId="{9FB9BC22-4BF7-4987-A728-055ECB4A0A10}" srcOrd="0" destOrd="0" parTransId="{9AF315C0-DDAD-4DFC-8562-BBF1BDBD2338}" sibTransId="{E514AEA5-9124-4D63-8B16-2825EE4659B5}"/>
    <dgm:cxn modelId="{05175A11-6411-437D-97FF-0ACB9A33CFD8}" srcId="{A4E8379B-8C1F-42E9-96BB-B25653324B2D}" destId="{31CFAAFC-287D-493B-89AD-FBA1A4FE1D9F}" srcOrd="0" destOrd="0" parTransId="{1AE83E18-B9F2-4E92-BE54-2114FDCD7AA6}" sibTransId="{9016DFFA-B332-41F7-A436-CA4833DCCCB9}"/>
    <dgm:cxn modelId="{D40B1E16-F12C-4244-B927-F760640A2AE6}" type="presOf" srcId="{328A5ED6-00F6-4AAD-A2DB-6500B2E64518}" destId="{2439A601-3859-4C84-8549-ADB2A9F94922}" srcOrd="0" destOrd="0" presId="urn:microsoft.com/office/officeart/2005/8/layout/hierarchy1"/>
    <dgm:cxn modelId="{C5DD8916-8BC6-4FF9-A4D1-72F443A9856C}" type="presOf" srcId="{2BB9F4DC-96A4-4365-87DE-16B02E92AE06}" destId="{05ACD676-551D-474D-B9D0-2D435BF4174C}" srcOrd="0" destOrd="0" presId="urn:microsoft.com/office/officeart/2005/8/layout/hierarchy1"/>
    <dgm:cxn modelId="{0C8B5718-2C1F-434E-8081-337ED8200EEA}" type="presOf" srcId="{408B5863-8218-47E9-9F66-057BED6C21AC}" destId="{3E7E7B17-63DF-45B3-84FC-E4C64DF4F334}" srcOrd="0" destOrd="0" presId="urn:microsoft.com/office/officeart/2005/8/layout/hierarchy1"/>
    <dgm:cxn modelId="{CB79671E-0A09-43BC-9026-21B9D51A169B}" type="presOf" srcId="{9E03BEC0-CDDD-486C-A3EE-9F14D650C905}" destId="{55D7D450-C9C8-4299-94FF-441C7B5A9BE9}" srcOrd="0" destOrd="0" presId="urn:microsoft.com/office/officeart/2005/8/layout/hierarchy1"/>
    <dgm:cxn modelId="{AA794A21-AEE8-47EB-907A-5C5193094EB5}" type="presOf" srcId="{ED7DDA44-6808-41EC-8656-08FC05BB2F17}" destId="{293EA968-E374-4CBB-9F00-65C71E08277B}" srcOrd="0" destOrd="0" presId="urn:microsoft.com/office/officeart/2005/8/layout/hierarchy1"/>
    <dgm:cxn modelId="{C4762923-1A62-4DBE-A465-CA7C18F742CB}" type="presOf" srcId="{2C95C980-1270-49EA-A199-CE1FFED08013}" destId="{0583E9D1-D6A7-465F-A378-0A73A51C8E6F}" srcOrd="0" destOrd="0" presId="urn:microsoft.com/office/officeart/2005/8/layout/hierarchy1"/>
    <dgm:cxn modelId="{3406AE31-A5B8-4D99-B422-AB03D87A2F81}" srcId="{9FB9BC22-4BF7-4987-A728-055ECB4A0A10}" destId="{ED7DDA44-6808-41EC-8656-08FC05BB2F17}" srcOrd="2" destOrd="0" parTransId="{328A5ED6-00F6-4AAD-A2DB-6500B2E64518}" sibTransId="{2A8EF749-BD76-446C-8067-9E690BFA6C74}"/>
    <dgm:cxn modelId="{C83B3A36-DF15-4D69-AE34-F5E9A6A894E0}" srcId="{97158B44-7F91-401C-83F6-AA3663A73D6C}" destId="{60A4D6BA-A56E-4EAE-818C-50E5970A6FF5}" srcOrd="0" destOrd="0" parTransId="{5A8BF907-8CF7-47B3-A3AB-AE6F53ECD72D}" sibTransId="{A86EC38D-E0E3-431F-BB5E-981F3EFC3E6B}"/>
    <dgm:cxn modelId="{F72D6737-477B-4857-B178-D8BC4A543E76}" type="presOf" srcId="{31CFAAFC-287D-493B-89AD-FBA1A4FE1D9F}" destId="{6CFFF61A-0D3A-45DE-9F61-45BD5AEC6598}" srcOrd="0" destOrd="0" presId="urn:microsoft.com/office/officeart/2005/8/layout/hierarchy1"/>
    <dgm:cxn modelId="{4D7BCB37-8955-4248-83FF-2D0DE9081F59}" srcId="{9FB9BC22-4BF7-4987-A728-055ECB4A0A10}" destId="{6006262F-8DBC-43FA-A567-3B01EF30621A}" srcOrd="1" destOrd="0" parTransId="{E5DCEB5C-3645-492C-9E69-961FB6575CD4}" sibTransId="{298B9EC1-569D-4F58-9895-27F79E081775}"/>
    <dgm:cxn modelId="{D9BA4538-02E0-4728-A365-8AF53FF98F84}" type="presOf" srcId="{A6514315-6B24-4FCE-983D-A0FEBE587F54}" destId="{579D2C67-A8E8-4C06-A070-48FB0C985F8A}" srcOrd="0" destOrd="0" presId="urn:microsoft.com/office/officeart/2005/8/layout/hierarchy1"/>
    <dgm:cxn modelId="{9B392D3B-415C-4501-BED5-255C66291D04}" srcId="{2BB9F4DC-96A4-4365-87DE-16B02E92AE06}" destId="{97158B44-7F91-401C-83F6-AA3663A73D6C}" srcOrd="0" destOrd="0" parTransId="{657B24EE-FA40-41EB-9ABE-BF8FE3C90481}" sibTransId="{3C2CCDA0-6A07-4B22-BDD8-B349A2F3189B}"/>
    <dgm:cxn modelId="{465C7C5E-D802-491B-82C9-DA06715463A7}" type="presOf" srcId="{A4E8379B-8C1F-42E9-96BB-B25653324B2D}" destId="{B64CE26F-7C50-4D14-9A78-55C7A4DBB138}" srcOrd="0" destOrd="0" presId="urn:microsoft.com/office/officeart/2005/8/layout/hierarchy1"/>
    <dgm:cxn modelId="{00F2AA5E-8026-413E-8220-080D23A93366}" srcId="{C5D9498D-66C9-4456-9AEE-E88E595CC110}" destId="{0AB90A3A-ED6F-485E-89D0-8773DCD2EBD7}" srcOrd="0" destOrd="0" parTransId="{0B8B86E5-4EDD-413C-AE93-2721A1576170}" sibTransId="{D0870E6D-5CE2-42DE-BBE3-F278267FB9E8}"/>
    <dgm:cxn modelId="{D8D0DE43-5971-45D2-AE9F-CE96D628C767}" type="presOf" srcId="{E5DCEB5C-3645-492C-9E69-961FB6575CD4}" destId="{EE023B9F-323A-444C-BEA6-DA4598D11C89}" srcOrd="0" destOrd="0" presId="urn:microsoft.com/office/officeart/2005/8/layout/hierarchy1"/>
    <dgm:cxn modelId="{68857A64-AF87-4A37-ABA0-2C10AADF1F32}" type="presOf" srcId="{2865235A-C4F7-4C57-AC5D-0968943A7DD1}" destId="{4F04D1A0-E19C-419C-9EFB-A31998B17597}" srcOrd="0" destOrd="0" presId="urn:microsoft.com/office/officeart/2005/8/layout/hierarchy1"/>
    <dgm:cxn modelId="{C3FCD664-BB54-4E66-9176-88C8929F6801}" type="presOf" srcId="{D42E63DC-4FC9-4EF8-B33C-6AF0A19F3A4E}" destId="{5F3101F1-123C-4642-909A-59D7918360BA}" srcOrd="0" destOrd="0" presId="urn:microsoft.com/office/officeart/2005/8/layout/hierarchy1"/>
    <dgm:cxn modelId="{502DF344-D213-4518-A665-900533C587E8}" type="presOf" srcId="{F0458ADF-4642-4D3A-A105-287B9F087082}" destId="{F2D2BD9D-E54C-4794-B049-0EE88E272616}" srcOrd="0" destOrd="0" presId="urn:microsoft.com/office/officeart/2005/8/layout/hierarchy1"/>
    <dgm:cxn modelId="{29FF7667-72A8-4BAE-A329-59B73B8250A0}" type="presOf" srcId="{6006262F-8DBC-43FA-A567-3B01EF30621A}" destId="{31753351-5B02-4A10-969F-348D42521C97}" srcOrd="0" destOrd="0" presId="urn:microsoft.com/office/officeart/2005/8/layout/hierarchy1"/>
    <dgm:cxn modelId="{0941D468-8850-4887-9DBF-DDDA342AF1FE}" type="presOf" srcId="{5DBEFA0A-D8E9-4E31-A477-111F2AE28E91}" destId="{C6D89C7A-6253-498E-A143-25B73B42AB09}" srcOrd="0" destOrd="0" presId="urn:microsoft.com/office/officeart/2005/8/layout/hierarchy1"/>
    <dgm:cxn modelId="{5573076A-0042-4070-AC03-24186215065A}" srcId="{6006262F-8DBC-43FA-A567-3B01EF30621A}" destId="{A12E6C36-0132-46C0-A8EC-46838A95F6B6}" srcOrd="1" destOrd="0" parTransId="{B9B5B29D-C8B2-49F8-A4C6-4F8382C0DD0D}" sibTransId="{8485BC84-1E17-4818-B2E5-EE1C3EE79AEF}"/>
    <dgm:cxn modelId="{6D07FD4B-6ABE-415C-BDD3-173687B0ECB6}" type="presOf" srcId="{A12E6C36-0132-46C0-A8EC-46838A95F6B6}" destId="{90A1E540-799B-48C0-8803-CEB54F9E8055}" srcOrd="0" destOrd="0" presId="urn:microsoft.com/office/officeart/2005/8/layout/hierarchy1"/>
    <dgm:cxn modelId="{6D96F74C-E97D-49B9-9D5D-9D1699D7F224}" srcId="{ED7DDA44-6808-41EC-8656-08FC05BB2F17}" destId="{2BB9F4DC-96A4-4365-87DE-16B02E92AE06}" srcOrd="1" destOrd="0" parTransId="{FF7717B6-C322-450E-8FA3-A4EEA0D49498}" sibTransId="{8380A690-15A9-4C95-B908-42BAF30D719C}"/>
    <dgm:cxn modelId="{9D97784D-5D52-4CC1-8EE2-2E61B5BC9E9B}" type="presOf" srcId="{C5D9498D-66C9-4456-9AEE-E88E595CC110}" destId="{8B913C8E-5DF1-4CB8-BE89-0E03E941E129}" srcOrd="0" destOrd="0" presId="urn:microsoft.com/office/officeart/2005/8/layout/hierarchy1"/>
    <dgm:cxn modelId="{6A68F44E-3E0D-4AB1-8AA7-765BECF7EEE6}" type="presOf" srcId="{6A115234-ED60-46C8-BE1F-52B945514AC8}" destId="{FDC6BBF0-F7AB-42F5-97E9-8D485990F63C}" srcOrd="0" destOrd="0" presId="urn:microsoft.com/office/officeart/2005/8/layout/hierarchy1"/>
    <dgm:cxn modelId="{8509B74F-20FF-49E4-BD58-78D23D39B258}" srcId="{9FB9BC22-4BF7-4987-A728-055ECB4A0A10}" destId="{3CAC1D05-2900-457B-9C56-F3BD04C58880}" srcOrd="0" destOrd="0" parTransId="{1AC5BEAF-EAF1-45E5-8AF0-920140900B23}" sibTransId="{22B0B538-91C4-4848-9910-069D01D6A86A}"/>
    <dgm:cxn modelId="{EA67E650-46FB-4066-8BBD-D105FD0AC0A0}" type="presOf" srcId="{9FB9BC22-4BF7-4987-A728-055ECB4A0A10}" destId="{F23A205E-3322-43F0-BC40-D429C15BDFD7}" srcOrd="0" destOrd="0" presId="urn:microsoft.com/office/officeart/2005/8/layout/hierarchy1"/>
    <dgm:cxn modelId="{8DEB6756-A604-4752-BD16-41DBBC0C032C}" type="presOf" srcId="{1AE83E18-B9F2-4E92-BE54-2114FDCD7AA6}" destId="{A85E094E-4435-4AAF-9548-B2492A8A6F1D}" srcOrd="0" destOrd="0" presId="urn:microsoft.com/office/officeart/2005/8/layout/hierarchy1"/>
    <dgm:cxn modelId="{6A39F258-B360-4EE9-A046-CDB06E4C9B2D}" srcId="{6006262F-8DBC-43FA-A567-3B01EF30621A}" destId="{408B5863-8218-47E9-9F66-057BED6C21AC}" srcOrd="0" destOrd="0" parTransId="{F0458ADF-4642-4D3A-A105-287B9F087082}" sibTransId="{4082A2B1-1A4F-49CC-AE57-0179A36DACDB}"/>
    <dgm:cxn modelId="{EA7D1B7B-387A-426B-9323-F4701EFD06AE}" srcId="{ED7DDA44-6808-41EC-8656-08FC05BB2F17}" destId="{A4E8379B-8C1F-42E9-96BB-B25653324B2D}" srcOrd="0" destOrd="0" parTransId="{2C95C980-1270-49EA-A199-CE1FFED08013}" sibTransId="{1B85B275-6364-4B25-AE42-B0008737B50E}"/>
    <dgm:cxn modelId="{4DB96B82-B0D8-4C9F-ADC0-EEDACBCCCE48}" type="presOf" srcId="{3CAC1D05-2900-457B-9C56-F3BD04C58880}" destId="{E0B7CE5A-4E4A-405B-B9B7-6B78955E56E0}" srcOrd="0" destOrd="0" presId="urn:microsoft.com/office/officeart/2005/8/layout/hierarchy1"/>
    <dgm:cxn modelId="{961ECC90-FDBB-4287-B0C6-869F933DD161}" srcId="{A12E6C36-0132-46C0-A8EC-46838A95F6B6}" destId="{FE27C442-6F6E-4974-B405-8DAB0CF4FAA9}" srcOrd="0" destOrd="0" parTransId="{2865235A-C4F7-4C57-AC5D-0968943A7DD1}" sibTransId="{77FB5109-1004-4B49-B003-72A02B514DFE}"/>
    <dgm:cxn modelId="{B566A0A0-DD01-4F08-9F6C-C2DA44EB97A9}" type="presOf" srcId="{B9B5B29D-C8B2-49F8-A4C6-4F8382C0DD0D}" destId="{B5ADD279-503F-48A2-A436-F0EFB2A88D13}" srcOrd="0" destOrd="0" presId="urn:microsoft.com/office/officeart/2005/8/layout/hierarchy1"/>
    <dgm:cxn modelId="{31672DA6-7B8F-4798-96CC-23E7FC5FCB4C}" type="presOf" srcId="{A09C8418-6AF6-47E5-B647-154E7EBD5176}" destId="{2CA1004D-0D31-4DE5-8B0E-1973B1E00478}" srcOrd="0" destOrd="0" presId="urn:microsoft.com/office/officeart/2005/8/layout/hierarchy1"/>
    <dgm:cxn modelId="{9AEAD2AF-94EF-4AC9-9595-E421632B8EF6}" srcId="{19ED7B53-F17B-4D43-B7B9-1AC9023D3E48}" destId="{EDE2D1B8-66FE-44BD-8D11-A3348165658C}" srcOrd="0" destOrd="0" parTransId="{413ADF6E-DBE2-4A8A-9310-2197698DD63D}" sibTransId="{260BB3F4-6EBA-482B-9437-CAA85D006B75}"/>
    <dgm:cxn modelId="{061198B7-51E5-48D0-AFD5-ACCA859EDA45}" type="presOf" srcId="{19ED7B53-F17B-4D43-B7B9-1AC9023D3E48}" destId="{10B420FD-7FB7-4E20-AE3A-9E4C6675C1B7}" srcOrd="0" destOrd="0" presId="urn:microsoft.com/office/officeart/2005/8/layout/hierarchy1"/>
    <dgm:cxn modelId="{0AF936B9-2567-4566-A324-778BB99C7208}" type="presOf" srcId="{06E9CA4A-7C2B-4862-A554-9B8757D0FA7A}" destId="{11F5167A-AD5D-4F86-9457-0E823641532D}" srcOrd="0" destOrd="0" presId="urn:microsoft.com/office/officeart/2005/8/layout/hierarchy1"/>
    <dgm:cxn modelId="{7CEFC8BA-062C-4EAA-9399-F782038EAAC6}" type="presOf" srcId="{5A8BF907-8CF7-47B3-A3AB-AE6F53ECD72D}" destId="{56247825-0D0D-465C-B860-108FF31B09F0}" srcOrd="0" destOrd="0" presId="urn:microsoft.com/office/officeart/2005/8/layout/hierarchy1"/>
    <dgm:cxn modelId="{53B261BE-430D-49F4-A74F-CF13D08B1A1E}" type="presOf" srcId="{657B24EE-FA40-41EB-9ABE-BF8FE3C90481}" destId="{218497A7-76FE-406F-98E3-7EE572F4169B}" srcOrd="0" destOrd="0" presId="urn:microsoft.com/office/officeart/2005/8/layout/hierarchy1"/>
    <dgm:cxn modelId="{95380DBF-33BE-4080-8DB6-499C4763BF50}" type="presOf" srcId="{EDE2D1B8-66FE-44BD-8D11-A3348165658C}" destId="{8DCE0C3F-1FCA-47F4-8E27-D9C0A4228206}" srcOrd="0" destOrd="0" presId="urn:microsoft.com/office/officeart/2005/8/layout/hierarchy1"/>
    <dgm:cxn modelId="{C53E6FCE-7653-4043-943D-30B92AF5B525}" type="presOf" srcId="{60A4D6BA-A56E-4EAE-818C-50E5970A6FF5}" destId="{A2842F64-90E9-4D5C-92AB-7C89517DDA66}" srcOrd="0" destOrd="0" presId="urn:microsoft.com/office/officeart/2005/8/layout/hierarchy1"/>
    <dgm:cxn modelId="{02FB30CF-0900-42E6-9D33-E8E77EAE7DB5}" srcId="{6006262F-8DBC-43FA-A567-3B01EF30621A}" destId="{C5D9498D-66C9-4456-9AEE-E88E595CC110}" srcOrd="2" destOrd="0" parTransId="{5DBEFA0A-D8E9-4E31-A477-111F2AE28E91}" sibTransId="{6DD830D9-B595-43B0-A8CE-3767B44B7796}"/>
    <dgm:cxn modelId="{8DFECDD1-F22F-4C13-81C4-BADBF4E8C868}" type="presOf" srcId="{FE27C442-6F6E-4974-B405-8DAB0CF4FAA9}" destId="{56447DCD-B37B-42E4-BC30-2C3DCF36ABA8}" srcOrd="0" destOrd="0" presId="urn:microsoft.com/office/officeart/2005/8/layout/hierarchy1"/>
    <dgm:cxn modelId="{5914B9D3-2121-4821-85C1-57CE4F09AAB5}" type="presOf" srcId="{1AC5BEAF-EAF1-45E5-8AF0-920140900B23}" destId="{3C45A0B5-D0AE-4F16-BFEC-E84FB9E1214E}" srcOrd="0" destOrd="0" presId="urn:microsoft.com/office/officeart/2005/8/layout/hierarchy1"/>
    <dgm:cxn modelId="{4E70E6D3-90EA-4B29-8548-E258EA3583A4}" type="presOf" srcId="{0AB90A3A-ED6F-485E-89D0-8773DCD2EBD7}" destId="{24B2CB1B-D626-4F17-B491-05F5BF6E2475}" srcOrd="0" destOrd="0" presId="urn:microsoft.com/office/officeart/2005/8/layout/hierarchy1"/>
    <dgm:cxn modelId="{972543DA-5C56-495D-92A9-8FBB8343AB2E}" type="presOf" srcId="{0B8B86E5-4EDD-413C-AE93-2721A1576170}" destId="{60108F1F-FE82-430E-8488-AB84890802B2}" srcOrd="0" destOrd="0" presId="urn:microsoft.com/office/officeart/2005/8/layout/hierarchy1"/>
    <dgm:cxn modelId="{C219BCE2-5472-49EB-AE11-A290DCF8A470}" type="presOf" srcId="{FF7717B6-C322-450E-8FA3-A4EEA0D49498}" destId="{5DD5BF36-948D-467A-93FD-A28A94424EE4}" srcOrd="0" destOrd="0" presId="urn:microsoft.com/office/officeart/2005/8/layout/hierarchy1"/>
    <dgm:cxn modelId="{EE5C79E9-B538-4AB5-BB1C-5A2B76E7356A}" type="presOf" srcId="{413ADF6E-DBE2-4A8A-9310-2197698DD63D}" destId="{693E2E40-7638-4104-B873-B4CF0FA37750}" srcOrd="0" destOrd="0" presId="urn:microsoft.com/office/officeart/2005/8/layout/hierarchy1"/>
    <dgm:cxn modelId="{0E4857EB-6DDB-4609-96C1-3488C4E5ECAA}" srcId="{3CAC1D05-2900-457B-9C56-F3BD04C58880}" destId="{19ED7B53-F17B-4D43-B7B9-1AC9023D3E48}" srcOrd="0" destOrd="0" parTransId="{A6514315-6B24-4FCE-983D-A0FEBE587F54}" sibTransId="{7C71469C-C500-47A1-86F7-B2D470835A68}"/>
    <dgm:cxn modelId="{BDC83EEC-916B-4CD6-BFC6-F71030ACAD48}" srcId="{408B5863-8218-47E9-9F66-057BED6C21AC}" destId="{06E9CA4A-7C2B-4862-A554-9B8757D0FA7A}" srcOrd="0" destOrd="0" parTransId="{D42E63DC-4FC9-4EF8-B33C-6AF0A19F3A4E}" sibTransId="{CD6F2852-1C77-44E0-94CE-582BF26C744B}"/>
    <dgm:cxn modelId="{620480EC-B85B-47DC-A69F-ADD28975ADF0}" srcId="{06E9CA4A-7C2B-4862-A554-9B8757D0FA7A}" destId="{9E03BEC0-CDDD-486C-A3EE-9F14D650C905}" srcOrd="0" destOrd="0" parTransId="{6A115234-ED60-46C8-BE1F-52B945514AC8}" sibTransId="{2B777B00-BDB4-4414-98DE-D1F9F673AF5B}"/>
    <dgm:cxn modelId="{422774FC-B26D-4D1D-AC39-D456BEA09A27}" type="presOf" srcId="{97158B44-7F91-401C-83F6-AA3663A73D6C}" destId="{E7B6FE35-4940-4B43-BC57-56230D4D267A}" srcOrd="0" destOrd="0" presId="urn:microsoft.com/office/officeart/2005/8/layout/hierarchy1"/>
    <dgm:cxn modelId="{D652E561-F69F-467E-A079-701C431484E4}" type="presParOf" srcId="{2CA1004D-0D31-4DE5-8B0E-1973B1E00478}" destId="{6D8A70B3-0C8B-4F1F-8B26-C1DDF421D67C}" srcOrd="0" destOrd="0" presId="urn:microsoft.com/office/officeart/2005/8/layout/hierarchy1"/>
    <dgm:cxn modelId="{82A685C2-DAA9-4ECE-9ED7-73799C3D2A43}" type="presParOf" srcId="{6D8A70B3-0C8B-4F1F-8B26-C1DDF421D67C}" destId="{1C3BFB9E-011E-40BF-AA8F-A881B567076F}" srcOrd="0" destOrd="0" presId="urn:microsoft.com/office/officeart/2005/8/layout/hierarchy1"/>
    <dgm:cxn modelId="{D8477ACA-548E-4E9E-9606-A3E27598E028}" type="presParOf" srcId="{1C3BFB9E-011E-40BF-AA8F-A881B567076F}" destId="{1895F01B-A52C-498B-A290-EB909DAE4989}" srcOrd="0" destOrd="0" presId="urn:microsoft.com/office/officeart/2005/8/layout/hierarchy1"/>
    <dgm:cxn modelId="{6AA7C3BB-7FD2-4072-953B-6FBC4FE844D6}" type="presParOf" srcId="{1C3BFB9E-011E-40BF-AA8F-A881B567076F}" destId="{F23A205E-3322-43F0-BC40-D429C15BDFD7}" srcOrd="1" destOrd="0" presId="urn:microsoft.com/office/officeart/2005/8/layout/hierarchy1"/>
    <dgm:cxn modelId="{2FE6315E-73FE-4D8A-9FFA-84D6F658637A}" type="presParOf" srcId="{6D8A70B3-0C8B-4F1F-8B26-C1DDF421D67C}" destId="{9B6C576C-47AD-4598-B294-D5CD10545760}" srcOrd="1" destOrd="0" presId="urn:microsoft.com/office/officeart/2005/8/layout/hierarchy1"/>
    <dgm:cxn modelId="{C46F8C60-F517-468C-A0A0-90356E325EEC}" type="presParOf" srcId="{9B6C576C-47AD-4598-B294-D5CD10545760}" destId="{3C45A0B5-D0AE-4F16-BFEC-E84FB9E1214E}" srcOrd="0" destOrd="0" presId="urn:microsoft.com/office/officeart/2005/8/layout/hierarchy1"/>
    <dgm:cxn modelId="{69C46390-0A9D-4E6D-9DF8-A942EEFEF1C5}" type="presParOf" srcId="{9B6C576C-47AD-4598-B294-D5CD10545760}" destId="{AF7B0ABF-5D9C-4FD1-A6DE-BFE118BFEEB3}" srcOrd="1" destOrd="0" presId="urn:microsoft.com/office/officeart/2005/8/layout/hierarchy1"/>
    <dgm:cxn modelId="{3E8507FE-8555-450D-A00B-6B8DC74D6EBC}" type="presParOf" srcId="{AF7B0ABF-5D9C-4FD1-A6DE-BFE118BFEEB3}" destId="{8D246CCB-DE67-4D76-BE70-D7C24BB74D8D}" srcOrd="0" destOrd="0" presId="urn:microsoft.com/office/officeart/2005/8/layout/hierarchy1"/>
    <dgm:cxn modelId="{9BC935DA-31A3-4B7E-96D1-A3F8301379AA}" type="presParOf" srcId="{8D246CCB-DE67-4D76-BE70-D7C24BB74D8D}" destId="{BB68CBAF-00EB-4C85-84DE-E632913A4301}" srcOrd="0" destOrd="0" presId="urn:microsoft.com/office/officeart/2005/8/layout/hierarchy1"/>
    <dgm:cxn modelId="{CCCB825B-2532-4707-89FE-23E72DBE02EC}" type="presParOf" srcId="{8D246CCB-DE67-4D76-BE70-D7C24BB74D8D}" destId="{E0B7CE5A-4E4A-405B-B9B7-6B78955E56E0}" srcOrd="1" destOrd="0" presId="urn:microsoft.com/office/officeart/2005/8/layout/hierarchy1"/>
    <dgm:cxn modelId="{C94253B2-0791-460A-BF7F-CFCC4CFEE779}" type="presParOf" srcId="{AF7B0ABF-5D9C-4FD1-A6DE-BFE118BFEEB3}" destId="{28A22961-3A52-45CD-AA2A-2B3A73B9DA7B}" srcOrd="1" destOrd="0" presId="urn:microsoft.com/office/officeart/2005/8/layout/hierarchy1"/>
    <dgm:cxn modelId="{76D2A295-F2DF-45D3-8731-1191AFB0DED6}" type="presParOf" srcId="{28A22961-3A52-45CD-AA2A-2B3A73B9DA7B}" destId="{579D2C67-A8E8-4C06-A070-48FB0C985F8A}" srcOrd="0" destOrd="0" presId="urn:microsoft.com/office/officeart/2005/8/layout/hierarchy1"/>
    <dgm:cxn modelId="{F6D946BE-94A5-47BB-A248-BAE8ED23AAAF}" type="presParOf" srcId="{28A22961-3A52-45CD-AA2A-2B3A73B9DA7B}" destId="{16A9C91B-6DA3-416E-B939-4C40282C179E}" srcOrd="1" destOrd="0" presId="urn:microsoft.com/office/officeart/2005/8/layout/hierarchy1"/>
    <dgm:cxn modelId="{2C9ADE66-C984-4EC6-9410-CC718EE3EF60}" type="presParOf" srcId="{16A9C91B-6DA3-416E-B939-4C40282C179E}" destId="{367AD5AA-8417-4CDB-8393-5C29EDE49A70}" srcOrd="0" destOrd="0" presId="urn:microsoft.com/office/officeart/2005/8/layout/hierarchy1"/>
    <dgm:cxn modelId="{84B2A5BC-CFC5-4482-9C1D-DC4692BB379E}" type="presParOf" srcId="{367AD5AA-8417-4CDB-8393-5C29EDE49A70}" destId="{DF3D3FE2-0067-4939-A9AB-E83881CCF9B6}" srcOrd="0" destOrd="0" presId="urn:microsoft.com/office/officeart/2005/8/layout/hierarchy1"/>
    <dgm:cxn modelId="{E587AC9E-FAC7-4855-8662-AC5DA13ACEAF}" type="presParOf" srcId="{367AD5AA-8417-4CDB-8393-5C29EDE49A70}" destId="{10B420FD-7FB7-4E20-AE3A-9E4C6675C1B7}" srcOrd="1" destOrd="0" presId="urn:microsoft.com/office/officeart/2005/8/layout/hierarchy1"/>
    <dgm:cxn modelId="{676DC989-326B-4A58-B6D3-D62BDC7EBF97}" type="presParOf" srcId="{16A9C91B-6DA3-416E-B939-4C40282C179E}" destId="{E5FDAEE3-943B-4746-9219-EE6C47456639}" srcOrd="1" destOrd="0" presId="urn:microsoft.com/office/officeart/2005/8/layout/hierarchy1"/>
    <dgm:cxn modelId="{88CE78F4-0A6A-4F11-BF87-586E3C1BA780}" type="presParOf" srcId="{E5FDAEE3-943B-4746-9219-EE6C47456639}" destId="{693E2E40-7638-4104-B873-B4CF0FA37750}" srcOrd="0" destOrd="0" presId="urn:microsoft.com/office/officeart/2005/8/layout/hierarchy1"/>
    <dgm:cxn modelId="{B2113AE8-9084-408D-9D30-7423B49F71B3}" type="presParOf" srcId="{E5FDAEE3-943B-4746-9219-EE6C47456639}" destId="{E13A93BB-B260-4E0B-A0B9-AF51E297FD89}" srcOrd="1" destOrd="0" presId="urn:microsoft.com/office/officeart/2005/8/layout/hierarchy1"/>
    <dgm:cxn modelId="{2535D724-C4E0-4B9D-BDD6-BFBD5D3E897A}" type="presParOf" srcId="{E13A93BB-B260-4E0B-A0B9-AF51E297FD89}" destId="{0B4C2DB9-1EF6-429E-BFA3-FA4434C03C47}" srcOrd="0" destOrd="0" presId="urn:microsoft.com/office/officeart/2005/8/layout/hierarchy1"/>
    <dgm:cxn modelId="{647EAB6E-0FC5-47C9-8189-433F05DF0FF6}" type="presParOf" srcId="{0B4C2DB9-1EF6-429E-BFA3-FA4434C03C47}" destId="{0EB0CC01-EBC7-410C-AE11-AB7CED08EA19}" srcOrd="0" destOrd="0" presId="urn:microsoft.com/office/officeart/2005/8/layout/hierarchy1"/>
    <dgm:cxn modelId="{3B18E44F-F69B-4082-BD07-B6F5BAE80C07}" type="presParOf" srcId="{0B4C2DB9-1EF6-429E-BFA3-FA4434C03C47}" destId="{8DCE0C3F-1FCA-47F4-8E27-D9C0A4228206}" srcOrd="1" destOrd="0" presId="urn:microsoft.com/office/officeart/2005/8/layout/hierarchy1"/>
    <dgm:cxn modelId="{7AD0ACE3-9E7A-4E1D-A85C-59E877F8EED6}" type="presParOf" srcId="{E13A93BB-B260-4E0B-A0B9-AF51E297FD89}" destId="{E1D4DAE0-DC04-491C-B3B2-A6B236F45C9A}" srcOrd="1" destOrd="0" presId="urn:microsoft.com/office/officeart/2005/8/layout/hierarchy1"/>
    <dgm:cxn modelId="{575F66EF-9E63-433A-A8DD-293E69163ED5}" type="presParOf" srcId="{9B6C576C-47AD-4598-B294-D5CD10545760}" destId="{EE023B9F-323A-444C-BEA6-DA4598D11C89}" srcOrd="2" destOrd="0" presId="urn:microsoft.com/office/officeart/2005/8/layout/hierarchy1"/>
    <dgm:cxn modelId="{95910B60-29AE-4259-8D62-EF410140AF0F}" type="presParOf" srcId="{9B6C576C-47AD-4598-B294-D5CD10545760}" destId="{6C29E963-1E00-4DCC-9CEB-2FD510945E41}" srcOrd="3" destOrd="0" presId="urn:microsoft.com/office/officeart/2005/8/layout/hierarchy1"/>
    <dgm:cxn modelId="{C5392D19-2E59-48D7-A688-6318FFF5F7D3}" type="presParOf" srcId="{6C29E963-1E00-4DCC-9CEB-2FD510945E41}" destId="{599CF58A-C114-4884-9DA0-C8F563DADC8C}" srcOrd="0" destOrd="0" presId="urn:microsoft.com/office/officeart/2005/8/layout/hierarchy1"/>
    <dgm:cxn modelId="{F42DDF4E-CC99-44AC-9FEE-9623EBBB8753}" type="presParOf" srcId="{599CF58A-C114-4884-9DA0-C8F563DADC8C}" destId="{55B7AC37-27A8-4835-A73F-DD73FF94EB18}" srcOrd="0" destOrd="0" presId="urn:microsoft.com/office/officeart/2005/8/layout/hierarchy1"/>
    <dgm:cxn modelId="{1A3AC80A-500F-4B6E-9CBE-B9196B2C6500}" type="presParOf" srcId="{599CF58A-C114-4884-9DA0-C8F563DADC8C}" destId="{31753351-5B02-4A10-969F-348D42521C97}" srcOrd="1" destOrd="0" presId="urn:microsoft.com/office/officeart/2005/8/layout/hierarchy1"/>
    <dgm:cxn modelId="{08511124-D137-4907-B571-466973BC4669}" type="presParOf" srcId="{6C29E963-1E00-4DCC-9CEB-2FD510945E41}" destId="{8F4794B1-39B7-46EC-AD7B-5363119C4FC7}" srcOrd="1" destOrd="0" presId="urn:microsoft.com/office/officeart/2005/8/layout/hierarchy1"/>
    <dgm:cxn modelId="{5E20EA61-6C0E-4137-9BFF-5A78466A9FC9}" type="presParOf" srcId="{8F4794B1-39B7-46EC-AD7B-5363119C4FC7}" destId="{F2D2BD9D-E54C-4794-B049-0EE88E272616}" srcOrd="0" destOrd="0" presId="urn:microsoft.com/office/officeart/2005/8/layout/hierarchy1"/>
    <dgm:cxn modelId="{B6AC0437-5F64-4229-AA9F-2DAA301F5415}" type="presParOf" srcId="{8F4794B1-39B7-46EC-AD7B-5363119C4FC7}" destId="{96993351-D123-422B-BC97-34E55271E4DE}" srcOrd="1" destOrd="0" presId="urn:microsoft.com/office/officeart/2005/8/layout/hierarchy1"/>
    <dgm:cxn modelId="{1FB1D7F5-4A9A-4BC8-B76A-52B130A6B1A3}" type="presParOf" srcId="{96993351-D123-422B-BC97-34E55271E4DE}" destId="{F413EBA7-3FEF-4FBB-AD3F-C5E36004F38F}" srcOrd="0" destOrd="0" presId="urn:microsoft.com/office/officeart/2005/8/layout/hierarchy1"/>
    <dgm:cxn modelId="{B79C2F1D-C6D8-4B66-9126-E6C56C79AE96}" type="presParOf" srcId="{F413EBA7-3FEF-4FBB-AD3F-C5E36004F38F}" destId="{33FFDA18-D5C8-4253-8C31-C9E337E94CC0}" srcOrd="0" destOrd="0" presId="urn:microsoft.com/office/officeart/2005/8/layout/hierarchy1"/>
    <dgm:cxn modelId="{318DE227-98BB-4F5C-8C52-846AFA3C1479}" type="presParOf" srcId="{F413EBA7-3FEF-4FBB-AD3F-C5E36004F38F}" destId="{3E7E7B17-63DF-45B3-84FC-E4C64DF4F334}" srcOrd="1" destOrd="0" presId="urn:microsoft.com/office/officeart/2005/8/layout/hierarchy1"/>
    <dgm:cxn modelId="{B3AA025C-F34B-4A73-AAF5-0CAB66B27257}" type="presParOf" srcId="{96993351-D123-422B-BC97-34E55271E4DE}" destId="{1674CE10-9E7D-48F2-9A83-8BDE02ECDCD2}" srcOrd="1" destOrd="0" presId="urn:microsoft.com/office/officeart/2005/8/layout/hierarchy1"/>
    <dgm:cxn modelId="{214A3156-40FA-4B0B-A1E3-712AC2D25701}" type="presParOf" srcId="{1674CE10-9E7D-48F2-9A83-8BDE02ECDCD2}" destId="{5F3101F1-123C-4642-909A-59D7918360BA}" srcOrd="0" destOrd="0" presId="urn:microsoft.com/office/officeart/2005/8/layout/hierarchy1"/>
    <dgm:cxn modelId="{5FA69621-B8C0-460E-9EBD-CBBF06B53FD1}" type="presParOf" srcId="{1674CE10-9E7D-48F2-9A83-8BDE02ECDCD2}" destId="{4A2C6562-33DF-49C9-804C-079C055DDB7F}" srcOrd="1" destOrd="0" presId="urn:microsoft.com/office/officeart/2005/8/layout/hierarchy1"/>
    <dgm:cxn modelId="{5909F041-C1F9-4E9E-9450-37B3CC2DA5D8}" type="presParOf" srcId="{4A2C6562-33DF-49C9-804C-079C055DDB7F}" destId="{53E322CC-AB80-4D0E-889C-31482E66DBF9}" srcOrd="0" destOrd="0" presId="urn:microsoft.com/office/officeart/2005/8/layout/hierarchy1"/>
    <dgm:cxn modelId="{5B129C4F-29EB-4388-B4E9-5EF629AFEAA3}" type="presParOf" srcId="{53E322CC-AB80-4D0E-889C-31482E66DBF9}" destId="{BD7B091E-4E0E-4B53-BB96-882A8B420476}" srcOrd="0" destOrd="0" presId="urn:microsoft.com/office/officeart/2005/8/layout/hierarchy1"/>
    <dgm:cxn modelId="{C2E392F2-8B5E-4B25-AE18-3925D89410F9}" type="presParOf" srcId="{53E322CC-AB80-4D0E-889C-31482E66DBF9}" destId="{11F5167A-AD5D-4F86-9457-0E823641532D}" srcOrd="1" destOrd="0" presId="urn:microsoft.com/office/officeart/2005/8/layout/hierarchy1"/>
    <dgm:cxn modelId="{AC9889BF-9267-45D6-85E8-0D5950BAB2C0}" type="presParOf" srcId="{4A2C6562-33DF-49C9-804C-079C055DDB7F}" destId="{8EE37A68-F2CA-4696-AA5E-3ABEA18E6CAD}" srcOrd="1" destOrd="0" presId="urn:microsoft.com/office/officeart/2005/8/layout/hierarchy1"/>
    <dgm:cxn modelId="{50C63266-A899-408C-A7D0-ABA44B664CF0}" type="presParOf" srcId="{8EE37A68-F2CA-4696-AA5E-3ABEA18E6CAD}" destId="{FDC6BBF0-F7AB-42F5-97E9-8D485990F63C}" srcOrd="0" destOrd="0" presId="urn:microsoft.com/office/officeart/2005/8/layout/hierarchy1"/>
    <dgm:cxn modelId="{268B3AFF-6DD2-4E8F-9773-2DF8996AC2E2}" type="presParOf" srcId="{8EE37A68-F2CA-4696-AA5E-3ABEA18E6CAD}" destId="{B91D83D7-00B2-40C9-91D9-9ECECDDCDB1C}" srcOrd="1" destOrd="0" presId="urn:microsoft.com/office/officeart/2005/8/layout/hierarchy1"/>
    <dgm:cxn modelId="{6B116400-14B4-4B90-A2AF-C82493DA564B}" type="presParOf" srcId="{B91D83D7-00B2-40C9-91D9-9ECECDDCDB1C}" destId="{1A170AE4-4893-4209-BED1-F8E6C7674A3B}" srcOrd="0" destOrd="0" presId="urn:microsoft.com/office/officeart/2005/8/layout/hierarchy1"/>
    <dgm:cxn modelId="{1C265AF3-5E37-4666-A575-4610D99BF9D1}" type="presParOf" srcId="{1A170AE4-4893-4209-BED1-F8E6C7674A3B}" destId="{BE34FEBE-D82C-4CD2-9896-65E66F1BFDC9}" srcOrd="0" destOrd="0" presId="urn:microsoft.com/office/officeart/2005/8/layout/hierarchy1"/>
    <dgm:cxn modelId="{8261FE42-6536-4285-967B-4F8C7C112EF3}" type="presParOf" srcId="{1A170AE4-4893-4209-BED1-F8E6C7674A3B}" destId="{55D7D450-C9C8-4299-94FF-441C7B5A9BE9}" srcOrd="1" destOrd="0" presId="urn:microsoft.com/office/officeart/2005/8/layout/hierarchy1"/>
    <dgm:cxn modelId="{F8531211-752A-4461-8C4E-A09F020550C9}" type="presParOf" srcId="{B91D83D7-00B2-40C9-91D9-9ECECDDCDB1C}" destId="{A63F415C-681A-4DB7-AD78-023400DE9B43}" srcOrd="1" destOrd="0" presId="urn:microsoft.com/office/officeart/2005/8/layout/hierarchy1"/>
    <dgm:cxn modelId="{BA8F4F7C-1FF9-48AD-8115-A09AEB1254CF}" type="presParOf" srcId="{8F4794B1-39B7-46EC-AD7B-5363119C4FC7}" destId="{B5ADD279-503F-48A2-A436-F0EFB2A88D13}" srcOrd="2" destOrd="0" presId="urn:microsoft.com/office/officeart/2005/8/layout/hierarchy1"/>
    <dgm:cxn modelId="{7915BB3F-72B6-4652-B593-68B748A77D94}" type="presParOf" srcId="{8F4794B1-39B7-46EC-AD7B-5363119C4FC7}" destId="{5B8BF0BA-142C-420C-8AE9-A81ABA42B7B1}" srcOrd="3" destOrd="0" presId="urn:microsoft.com/office/officeart/2005/8/layout/hierarchy1"/>
    <dgm:cxn modelId="{B8750FF5-CA3F-42E9-B368-15BF71F4F65F}" type="presParOf" srcId="{5B8BF0BA-142C-420C-8AE9-A81ABA42B7B1}" destId="{AB07C922-A66D-4F4F-A89C-5BD82888DDC1}" srcOrd="0" destOrd="0" presId="urn:microsoft.com/office/officeart/2005/8/layout/hierarchy1"/>
    <dgm:cxn modelId="{BD48F03E-E086-4021-8FF2-1993E23EF76E}" type="presParOf" srcId="{AB07C922-A66D-4F4F-A89C-5BD82888DDC1}" destId="{B8C02BF7-A03B-477B-9BD5-367A1C2757C2}" srcOrd="0" destOrd="0" presId="urn:microsoft.com/office/officeart/2005/8/layout/hierarchy1"/>
    <dgm:cxn modelId="{91AB29D9-EFC1-483D-A79C-4230BBA1BE6B}" type="presParOf" srcId="{AB07C922-A66D-4F4F-A89C-5BD82888DDC1}" destId="{90A1E540-799B-48C0-8803-CEB54F9E8055}" srcOrd="1" destOrd="0" presId="urn:microsoft.com/office/officeart/2005/8/layout/hierarchy1"/>
    <dgm:cxn modelId="{58DA8590-BEC0-4835-9E63-A84EF1A372B1}" type="presParOf" srcId="{5B8BF0BA-142C-420C-8AE9-A81ABA42B7B1}" destId="{68DA9819-E205-49C3-AF7D-18C06CBB66B3}" srcOrd="1" destOrd="0" presId="urn:microsoft.com/office/officeart/2005/8/layout/hierarchy1"/>
    <dgm:cxn modelId="{72ACF707-8DC5-4FEB-A7D0-1984CE370B14}" type="presParOf" srcId="{68DA9819-E205-49C3-AF7D-18C06CBB66B3}" destId="{4F04D1A0-E19C-419C-9EFB-A31998B17597}" srcOrd="0" destOrd="0" presId="urn:microsoft.com/office/officeart/2005/8/layout/hierarchy1"/>
    <dgm:cxn modelId="{BB103F23-6427-4F39-B4BD-104E44317A73}" type="presParOf" srcId="{68DA9819-E205-49C3-AF7D-18C06CBB66B3}" destId="{F357319C-D62B-4C84-B6BC-402404263AB7}" srcOrd="1" destOrd="0" presId="urn:microsoft.com/office/officeart/2005/8/layout/hierarchy1"/>
    <dgm:cxn modelId="{67DACD75-B878-4274-ACE6-85D039BA9E56}" type="presParOf" srcId="{F357319C-D62B-4C84-B6BC-402404263AB7}" destId="{E6ED5D54-616A-4836-ABB0-791E6772A40C}" srcOrd="0" destOrd="0" presId="urn:microsoft.com/office/officeart/2005/8/layout/hierarchy1"/>
    <dgm:cxn modelId="{65024668-E3EF-43F6-8373-FAB2DAC85447}" type="presParOf" srcId="{E6ED5D54-616A-4836-ABB0-791E6772A40C}" destId="{16742CFA-4CFA-4309-8738-161B9C59E04D}" srcOrd="0" destOrd="0" presId="urn:microsoft.com/office/officeart/2005/8/layout/hierarchy1"/>
    <dgm:cxn modelId="{820B42C8-8C59-4C40-98FB-185F46217545}" type="presParOf" srcId="{E6ED5D54-616A-4836-ABB0-791E6772A40C}" destId="{56447DCD-B37B-42E4-BC30-2C3DCF36ABA8}" srcOrd="1" destOrd="0" presId="urn:microsoft.com/office/officeart/2005/8/layout/hierarchy1"/>
    <dgm:cxn modelId="{188F154A-1626-427B-9211-546F52AE947A}" type="presParOf" srcId="{F357319C-D62B-4C84-B6BC-402404263AB7}" destId="{9B69DE45-7345-470B-9463-48116F86E1C4}" srcOrd="1" destOrd="0" presId="urn:microsoft.com/office/officeart/2005/8/layout/hierarchy1"/>
    <dgm:cxn modelId="{957EAB0B-9163-4099-A2C1-4A66BB6A2471}" type="presParOf" srcId="{8F4794B1-39B7-46EC-AD7B-5363119C4FC7}" destId="{C6D89C7A-6253-498E-A143-25B73B42AB09}" srcOrd="4" destOrd="0" presId="urn:microsoft.com/office/officeart/2005/8/layout/hierarchy1"/>
    <dgm:cxn modelId="{C623D35F-8D54-45B8-AC30-F18FD0FE9FA0}" type="presParOf" srcId="{8F4794B1-39B7-46EC-AD7B-5363119C4FC7}" destId="{BADBE592-468A-4A75-80C8-79706B50FBCC}" srcOrd="5" destOrd="0" presId="urn:microsoft.com/office/officeart/2005/8/layout/hierarchy1"/>
    <dgm:cxn modelId="{CB2AC46D-934F-4749-844D-2C546ACDCC07}" type="presParOf" srcId="{BADBE592-468A-4A75-80C8-79706B50FBCC}" destId="{735CB932-005A-4398-AF2F-412F741C77D0}" srcOrd="0" destOrd="0" presId="urn:microsoft.com/office/officeart/2005/8/layout/hierarchy1"/>
    <dgm:cxn modelId="{79D3C49D-DB1F-49A7-84BE-8F7D91A4B21E}" type="presParOf" srcId="{735CB932-005A-4398-AF2F-412F741C77D0}" destId="{F16BF4AC-5CD7-4977-86A7-A751C367E092}" srcOrd="0" destOrd="0" presId="urn:microsoft.com/office/officeart/2005/8/layout/hierarchy1"/>
    <dgm:cxn modelId="{9FC290B0-68A0-47B5-BA4A-AAE9211D186E}" type="presParOf" srcId="{735CB932-005A-4398-AF2F-412F741C77D0}" destId="{8B913C8E-5DF1-4CB8-BE89-0E03E941E129}" srcOrd="1" destOrd="0" presId="urn:microsoft.com/office/officeart/2005/8/layout/hierarchy1"/>
    <dgm:cxn modelId="{624C355C-9CF8-4652-84F2-422D29201392}" type="presParOf" srcId="{BADBE592-468A-4A75-80C8-79706B50FBCC}" destId="{D2DA45DE-C132-4870-898F-A307219DED9B}" srcOrd="1" destOrd="0" presId="urn:microsoft.com/office/officeart/2005/8/layout/hierarchy1"/>
    <dgm:cxn modelId="{29BCE844-E8F5-45B8-9B31-C4B35D57CDB4}" type="presParOf" srcId="{D2DA45DE-C132-4870-898F-A307219DED9B}" destId="{60108F1F-FE82-430E-8488-AB84890802B2}" srcOrd="0" destOrd="0" presId="urn:microsoft.com/office/officeart/2005/8/layout/hierarchy1"/>
    <dgm:cxn modelId="{4D51CB9D-5FE8-4B49-B3AA-068E3ABDACB4}" type="presParOf" srcId="{D2DA45DE-C132-4870-898F-A307219DED9B}" destId="{B2E2EC37-9F22-44AE-968B-53FF7878AFCA}" srcOrd="1" destOrd="0" presId="urn:microsoft.com/office/officeart/2005/8/layout/hierarchy1"/>
    <dgm:cxn modelId="{E0F93B17-1F92-47EA-ADF1-738F6FD288D8}" type="presParOf" srcId="{B2E2EC37-9F22-44AE-968B-53FF7878AFCA}" destId="{77BEE53C-B797-4F70-A6CF-6675986BA071}" srcOrd="0" destOrd="0" presId="urn:microsoft.com/office/officeart/2005/8/layout/hierarchy1"/>
    <dgm:cxn modelId="{DECE555E-F668-40D8-9643-180C85CFA6F1}" type="presParOf" srcId="{77BEE53C-B797-4F70-A6CF-6675986BA071}" destId="{AFA42739-2EC8-4A5B-B73A-5F3692EFD0CA}" srcOrd="0" destOrd="0" presId="urn:microsoft.com/office/officeart/2005/8/layout/hierarchy1"/>
    <dgm:cxn modelId="{E4E8B160-2316-4878-AEDC-5AC296B61A79}" type="presParOf" srcId="{77BEE53C-B797-4F70-A6CF-6675986BA071}" destId="{24B2CB1B-D626-4F17-B491-05F5BF6E2475}" srcOrd="1" destOrd="0" presId="urn:microsoft.com/office/officeart/2005/8/layout/hierarchy1"/>
    <dgm:cxn modelId="{6490CDF5-7995-406D-A7CE-D2D517F0A070}" type="presParOf" srcId="{B2E2EC37-9F22-44AE-968B-53FF7878AFCA}" destId="{C17C1EAF-70E5-43A0-897B-80CEDFD749F6}" srcOrd="1" destOrd="0" presId="urn:microsoft.com/office/officeart/2005/8/layout/hierarchy1"/>
    <dgm:cxn modelId="{701ABB89-62B0-4474-8B52-E3358C3A7EEE}" type="presParOf" srcId="{9B6C576C-47AD-4598-B294-D5CD10545760}" destId="{2439A601-3859-4C84-8549-ADB2A9F94922}" srcOrd="4" destOrd="0" presId="urn:microsoft.com/office/officeart/2005/8/layout/hierarchy1"/>
    <dgm:cxn modelId="{F130777C-099D-4029-A299-0963F61FDFD9}" type="presParOf" srcId="{9B6C576C-47AD-4598-B294-D5CD10545760}" destId="{7D891643-0B47-40A5-B39C-95E45A217ECE}" srcOrd="5" destOrd="0" presId="urn:microsoft.com/office/officeart/2005/8/layout/hierarchy1"/>
    <dgm:cxn modelId="{746C934D-A6C6-49C9-A425-131C25E1204E}" type="presParOf" srcId="{7D891643-0B47-40A5-B39C-95E45A217ECE}" destId="{7AF7281E-D1A5-4C95-A9A8-2DCAAA718989}" srcOrd="0" destOrd="0" presId="urn:microsoft.com/office/officeart/2005/8/layout/hierarchy1"/>
    <dgm:cxn modelId="{3B7C04DA-DFC4-44CC-AF09-64175073E9AA}" type="presParOf" srcId="{7AF7281E-D1A5-4C95-A9A8-2DCAAA718989}" destId="{58921F86-82C6-4761-B282-E58FBB6F1B4B}" srcOrd="0" destOrd="0" presId="urn:microsoft.com/office/officeart/2005/8/layout/hierarchy1"/>
    <dgm:cxn modelId="{ECE8A489-016B-4A2B-A3F6-77E80F316805}" type="presParOf" srcId="{7AF7281E-D1A5-4C95-A9A8-2DCAAA718989}" destId="{293EA968-E374-4CBB-9F00-65C71E08277B}" srcOrd="1" destOrd="0" presId="urn:microsoft.com/office/officeart/2005/8/layout/hierarchy1"/>
    <dgm:cxn modelId="{DDC8863F-14AA-412E-A030-6525A3D5077E}" type="presParOf" srcId="{7D891643-0B47-40A5-B39C-95E45A217ECE}" destId="{1DD095F8-37F4-4FCA-8253-FC506606B11B}" srcOrd="1" destOrd="0" presId="urn:microsoft.com/office/officeart/2005/8/layout/hierarchy1"/>
    <dgm:cxn modelId="{62B2331D-72C1-4F1A-9D28-72CC7EAF0DA0}" type="presParOf" srcId="{1DD095F8-37F4-4FCA-8253-FC506606B11B}" destId="{0583E9D1-D6A7-465F-A378-0A73A51C8E6F}" srcOrd="0" destOrd="0" presId="urn:microsoft.com/office/officeart/2005/8/layout/hierarchy1"/>
    <dgm:cxn modelId="{4D55D46D-BC77-4B0E-810E-839B6EC39281}" type="presParOf" srcId="{1DD095F8-37F4-4FCA-8253-FC506606B11B}" destId="{ACFA70D2-2C4B-4DD8-BACD-A7047F644A35}" srcOrd="1" destOrd="0" presId="urn:microsoft.com/office/officeart/2005/8/layout/hierarchy1"/>
    <dgm:cxn modelId="{6008AB54-6F9E-49A4-8971-8369B5A81010}" type="presParOf" srcId="{ACFA70D2-2C4B-4DD8-BACD-A7047F644A35}" destId="{44E1D1AB-2210-4034-9179-72D8E6561131}" srcOrd="0" destOrd="0" presId="urn:microsoft.com/office/officeart/2005/8/layout/hierarchy1"/>
    <dgm:cxn modelId="{F026248E-5A05-4FA7-98F6-F790AC792466}" type="presParOf" srcId="{44E1D1AB-2210-4034-9179-72D8E6561131}" destId="{F470D7E5-678A-4D56-96AC-FA64776862AB}" srcOrd="0" destOrd="0" presId="urn:microsoft.com/office/officeart/2005/8/layout/hierarchy1"/>
    <dgm:cxn modelId="{29F7B338-553F-43F0-9DDE-7AB321972B92}" type="presParOf" srcId="{44E1D1AB-2210-4034-9179-72D8E6561131}" destId="{B64CE26F-7C50-4D14-9A78-55C7A4DBB138}" srcOrd="1" destOrd="0" presId="urn:microsoft.com/office/officeart/2005/8/layout/hierarchy1"/>
    <dgm:cxn modelId="{09985199-67F6-4E8B-BD4A-B50BB7589A59}" type="presParOf" srcId="{ACFA70D2-2C4B-4DD8-BACD-A7047F644A35}" destId="{CB795F3F-1396-4B99-AE1E-A2D8BCC67476}" srcOrd="1" destOrd="0" presId="urn:microsoft.com/office/officeart/2005/8/layout/hierarchy1"/>
    <dgm:cxn modelId="{056B7017-9DC8-487E-BA06-7009EA436B79}" type="presParOf" srcId="{CB795F3F-1396-4B99-AE1E-A2D8BCC67476}" destId="{A85E094E-4435-4AAF-9548-B2492A8A6F1D}" srcOrd="0" destOrd="0" presId="urn:microsoft.com/office/officeart/2005/8/layout/hierarchy1"/>
    <dgm:cxn modelId="{F122F257-637D-49FF-8877-AD6EC9F7B471}" type="presParOf" srcId="{CB795F3F-1396-4B99-AE1E-A2D8BCC67476}" destId="{D8F6407C-0E76-4BB9-9795-0125E3A797C1}" srcOrd="1" destOrd="0" presId="urn:microsoft.com/office/officeart/2005/8/layout/hierarchy1"/>
    <dgm:cxn modelId="{4F4A9076-90B3-4403-A6ED-AEE7DE207AEF}" type="presParOf" srcId="{D8F6407C-0E76-4BB9-9795-0125E3A797C1}" destId="{73C414A4-7F0F-4D69-AE1A-6718BD23B8E8}" srcOrd="0" destOrd="0" presId="urn:microsoft.com/office/officeart/2005/8/layout/hierarchy1"/>
    <dgm:cxn modelId="{B74F831D-1D59-483C-9835-331E1D91CC09}" type="presParOf" srcId="{73C414A4-7F0F-4D69-AE1A-6718BD23B8E8}" destId="{4805CE44-00A1-43F0-82BD-A75B3DDC5357}" srcOrd="0" destOrd="0" presId="urn:microsoft.com/office/officeart/2005/8/layout/hierarchy1"/>
    <dgm:cxn modelId="{BE086F99-FAC6-4FE6-B0DE-3B08335BDFF3}" type="presParOf" srcId="{73C414A4-7F0F-4D69-AE1A-6718BD23B8E8}" destId="{6CFFF61A-0D3A-45DE-9F61-45BD5AEC6598}" srcOrd="1" destOrd="0" presId="urn:microsoft.com/office/officeart/2005/8/layout/hierarchy1"/>
    <dgm:cxn modelId="{ED480642-2EC0-467B-81E5-B480EFB048E0}" type="presParOf" srcId="{D8F6407C-0E76-4BB9-9795-0125E3A797C1}" destId="{C2FC1CB4-F129-483A-8DBD-C02E88BC57DC}" srcOrd="1" destOrd="0" presId="urn:microsoft.com/office/officeart/2005/8/layout/hierarchy1"/>
    <dgm:cxn modelId="{F274CBBE-D340-4E55-B312-B00136CEFAB6}" type="presParOf" srcId="{1DD095F8-37F4-4FCA-8253-FC506606B11B}" destId="{5DD5BF36-948D-467A-93FD-A28A94424EE4}" srcOrd="2" destOrd="0" presId="urn:microsoft.com/office/officeart/2005/8/layout/hierarchy1"/>
    <dgm:cxn modelId="{5D714F94-EA66-4E9B-B2B2-CC29E5165081}" type="presParOf" srcId="{1DD095F8-37F4-4FCA-8253-FC506606B11B}" destId="{43F3F377-92E0-41E4-96FC-65CE47D76C72}" srcOrd="3" destOrd="0" presId="urn:microsoft.com/office/officeart/2005/8/layout/hierarchy1"/>
    <dgm:cxn modelId="{C08DE04C-1705-41AB-8503-51F7A8EC2DEF}" type="presParOf" srcId="{43F3F377-92E0-41E4-96FC-65CE47D76C72}" destId="{FAB0ECDA-6712-4862-BB85-A45CCF7E0911}" srcOrd="0" destOrd="0" presId="urn:microsoft.com/office/officeart/2005/8/layout/hierarchy1"/>
    <dgm:cxn modelId="{C767FA97-A50F-4A0B-9835-2B6CE67FEC5C}" type="presParOf" srcId="{FAB0ECDA-6712-4862-BB85-A45CCF7E0911}" destId="{6BD7B9DF-230F-4C4D-BAE4-91A41E40B29C}" srcOrd="0" destOrd="0" presId="urn:microsoft.com/office/officeart/2005/8/layout/hierarchy1"/>
    <dgm:cxn modelId="{D84498DF-18C6-4012-ACB8-F3623B966120}" type="presParOf" srcId="{FAB0ECDA-6712-4862-BB85-A45CCF7E0911}" destId="{05ACD676-551D-474D-B9D0-2D435BF4174C}" srcOrd="1" destOrd="0" presId="urn:microsoft.com/office/officeart/2005/8/layout/hierarchy1"/>
    <dgm:cxn modelId="{AA48C764-11E9-4638-83FF-E6C4986A194E}" type="presParOf" srcId="{43F3F377-92E0-41E4-96FC-65CE47D76C72}" destId="{EB9B24C1-963A-4032-9A71-6F5C2ECFB237}" srcOrd="1" destOrd="0" presId="urn:microsoft.com/office/officeart/2005/8/layout/hierarchy1"/>
    <dgm:cxn modelId="{F6C2759F-F487-442C-ADB4-13F6A63CBE0F}" type="presParOf" srcId="{EB9B24C1-963A-4032-9A71-6F5C2ECFB237}" destId="{218497A7-76FE-406F-98E3-7EE572F4169B}" srcOrd="0" destOrd="0" presId="urn:microsoft.com/office/officeart/2005/8/layout/hierarchy1"/>
    <dgm:cxn modelId="{BFB4DDE7-6C14-459D-9617-A4B5B4EB9AE3}" type="presParOf" srcId="{EB9B24C1-963A-4032-9A71-6F5C2ECFB237}" destId="{9B1A4F64-852D-4813-9CEC-8CE1C1EA6204}" srcOrd="1" destOrd="0" presId="urn:microsoft.com/office/officeart/2005/8/layout/hierarchy1"/>
    <dgm:cxn modelId="{D376878C-CA45-418E-A1EA-62CC7C9F2980}" type="presParOf" srcId="{9B1A4F64-852D-4813-9CEC-8CE1C1EA6204}" destId="{FFD4FDC6-AFB0-47B5-A96E-9869BCC4D68A}" srcOrd="0" destOrd="0" presId="urn:microsoft.com/office/officeart/2005/8/layout/hierarchy1"/>
    <dgm:cxn modelId="{770F8FCD-0EE6-410C-9931-3B3D75F1A978}" type="presParOf" srcId="{FFD4FDC6-AFB0-47B5-A96E-9869BCC4D68A}" destId="{B29D8EFA-2B3B-4A80-A36D-8A8299CAC9DB}" srcOrd="0" destOrd="0" presId="urn:microsoft.com/office/officeart/2005/8/layout/hierarchy1"/>
    <dgm:cxn modelId="{6460A2CF-2164-4477-91A6-4E93547770BC}" type="presParOf" srcId="{FFD4FDC6-AFB0-47B5-A96E-9869BCC4D68A}" destId="{E7B6FE35-4940-4B43-BC57-56230D4D267A}" srcOrd="1" destOrd="0" presId="urn:microsoft.com/office/officeart/2005/8/layout/hierarchy1"/>
    <dgm:cxn modelId="{3AB2FEFA-1AAD-4089-A5C3-493DF5EAF56A}" type="presParOf" srcId="{9B1A4F64-852D-4813-9CEC-8CE1C1EA6204}" destId="{C24D19DD-31E3-4627-8FDE-F7F29EB7F327}" srcOrd="1" destOrd="0" presId="urn:microsoft.com/office/officeart/2005/8/layout/hierarchy1"/>
    <dgm:cxn modelId="{A00B460F-A66F-495D-90D5-153C52318873}" type="presParOf" srcId="{C24D19DD-31E3-4627-8FDE-F7F29EB7F327}" destId="{56247825-0D0D-465C-B860-108FF31B09F0}" srcOrd="0" destOrd="0" presId="urn:microsoft.com/office/officeart/2005/8/layout/hierarchy1"/>
    <dgm:cxn modelId="{909F6189-DA3A-4FDB-B9E9-9EBEDD54C3E5}" type="presParOf" srcId="{C24D19DD-31E3-4627-8FDE-F7F29EB7F327}" destId="{5A616BD6-A86B-42E5-805C-AE761893E6EE}" srcOrd="1" destOrd="0" presId="urn:microsoft.com/office/officeart/2005/8/layout/hierarchy1"/>
    <dgm:cxn modelId="{61A8CCB7-21AF-42A2-A882-E2B823D111F6}" type="presParOf" srcId="{5A616BD6-A86B-42E5-805C-AE761893E6EE}" destId="{55997E16-B4A8-4A26-AFDE-8D666272B358}" srcOrd="0" destOrd="0" presId="urn:microsoft.com/office/officeart/2005/8/layout/hierarchy1"/>
    <dgm:cxn modelId="{36E62FA2-2DEC-44B2-B9F6-B38845DF11F9}" type="presParOf" srcId="{55997E16-B4A8-4A26-AFDE-8D666272B358}" destId="{25A38E23-C7DE-4AD1-9787-0950735EF3FB}" srcOrd="0" destOrd="0" presId="urn:microsoft.com/office/officeart/2005/8/layout/hierarchy1"/>
    <dgm:cxn modelId="{A7280719-68D1-46B7-AC6D-1696ECC228F2}" type="presParOf" srcId="{55997E16-B4A8-4A26-AFDE-8D666272B358}" destId="{A2842F64-90E9-4D5C-92AB-7C89517DDA66}" srcOrd="1" destOrd="0" presId="urn:microsoft.com/office/officeart/2005/8/layout/hierarchy1"/>
    <dgm:cxn modelId="{6F5EE98C-005C-413C-AAE6-A43077B6B547}" type="presParOf" srcId="{5A616BD6-A86B-42E5-805C-AE761893E6EE}" destId="{7F5932FA-31DF-4501-8A0A-7D47CA95A8E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D55BE91-F2E8-4AB9-AD50-77A747D66E2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F6FC5E41-CF20-4F59-B380-804817CD13F6}">
      <dgm:prSet phldrT="[Text]"/>
      <dgm:spPr/>
      <dgm:t>
        <a:bodyPr/>
        <a:lstStyle/>
        <a:p>
          <a:r>
            <a:rPr lang="he-IL" dirty="0"/>
            <a:t>ירושלמי</a:t>
          </a:r>
          <a:endParaRPr lang="en-IL" dirty="0"/>
        </a:p>
      </dgm:t>
    </dgm:pt>
    <dgm:pt modelId="{DA940BCD-7326-4FE3-8D3D-479ADAEB0545}" type="parTrans" cxnId="{3519B832-D020-4205-AE7B-B5F50E91FD50}">
      <dgm:prSet/>
      <dgm:spPr/>
      <dgm:t>
        <a:bodyPr/>
        <a:lstStyle/>
        <a:p>
          <a:endParaRPr lang="en-IL"/>
        </a:p>
      </dgm:t>
    </dgm:pt>
    <dgm:pt modelId="{53666A1A-4410-444C-988F-D8B2A5C37F50}" type="sibTrans" cxnId="{3519B832-D020-4205-AE7B-B5F50E91FD50}">
      <dgm:prSet/>
      <dgm:spPr/>
      <dgm:t>
        <a:bodyPr/>
        <a:lstStyle/>
        <a:p>
          <a:endParaRPr lang="en-IL"/>
        </a:p>
      </dgm:t>
    </dgm:pt>
    <dgm:pt modelId="{37E29C5D-DC63-4398-B59D-CA65B8E85BFE}">
      <dgm:prSet phldrT="[Text]"/>
      <dgm:spPr/>
      <dgm:t>
        <a:bodyPr/>
        <a:lstStyle/>
        <a:p>
          <a:r>
            <a:rPr lang="he-IL" dirty="0"/>
            <a:t>ר יוחנן- אין בורר בשתי מיני אוכלים</a:t>
          </a:r>
          <a:endParaRPr lang="en-IL" dirty="0"/>
        </a:p>
      </dgm:t>
    </dgm:pt>
    <dgm:pt modelId="{24DDC973-770F-4A8C-9921-88C7D1B78B87}" type="parTrans" cxnId="{252C8545-0B9A-47ED-B281-8BC94136F21D}">
      <dgm:prSet/>
      <dgm:spPr/>
    </dgm:pt>
    <dgm:pt modelId="{F0224785-4644-4070-BA08-2F069079FF1F}" type="sibTrans" cxnId="{252C8545-0B9A-47ED-B281-8BC94136F21D}">
      <dgm:prSet/>
      <dgm:spPr/>
    </dgm:pt>
    <dgm:pt modelId="{9BA04AF1-F83D-417B-A515-20CDB8A2F126}">
      <dgm:prSet phldrT="[Text]"/>
      <dgm:spPr/>
      <dgm:t>
        <a:bodyPr/>
        <a:lstStyle/>
        <a:p>
          <a:r>
            <a:rPr lang="he-IL" dirty="0"/>
            <a:t>חזקיה- יש בורר בשתי מיני אוכלים</a:t>
          </a:r>
          <a:endParaRPr lang="en-IL" dirty="0"/>
        </a:p>
      </dgm:t>
    </dgm:pt>
    <dgm:pt modelId="{46C31499-811A-4D9A-A8CC-EA16E3CB8172}" type="parTrans" cxnId="{1331EF5E-3D83-4EE5-A6C7-ECF7005112A0}">
      <dgm:prSet/>
      <dgm:spPr/>
    </dgm:pt>
    <dgm:pt modelId="{0ADB9186-9351-4E84-8D0E-C1A16E535987}" type="sibTrans" cxnId="{1331EF5E-3D83-4EE5-A6C7-ECF7005112A0}">
      <dgm:prSet/>
      <dgm:spPr/>
    </dgm:pt>
    <dgm:pt modelId="{707F692E-61B0-428A-8E9F-7C8C2A48733A}">
      <dgm:prSet phldrT="[Text]"/>
      <dgm:spPr/>
      <dgm:t>
        <a:bodyPr/>
        <a:lstStyle/>
        <a:p>
          <a:r>
            <a:rPr lang="he-IL" dirty="0"/>
            <a:t>ואפילו במין אחד, ואפילו בני נש מגו בני נש</a:t>
          </a:r>
          <a:endParaRPr lang="en-IL" dirty="0"/>
        </a:p>
      </dgm:t>
    </dgm:pt>
    <dgm:pt modelId="{F2CA29B0-3E52-45ED-8AD3-7FAB01D04DD5}" type="parTrans" cxnId="{1748D1C9-EEDD-4C68-A67D-4076BF9150B9}">
      <dgm:prSet/>
      <dgm:spPr/>
    </dgm:pt>
    <dgm:pt modelId="{ABC69804-993C-487F-9F41-5C89300FA3B2}" type="sibTrans" cxnId="{1748D1C9-EEDD-4C68-A67D-4076BF9150B9}">
      <dgm:prSet/>
      <dgm:spPr/>
    </dgm:pt>
    <dgm:pt modelId="{58CA7C48-C388-40A2-9D61-5A7FF9070B10}">
      <dgm:prSet phldrT="[Text]"/>
      <dgm:spPr/>
      <dgm:t>
        <a:bodyPr/>
        <a:lstStyle/>
        <a:p>
          <a:r>
            <a:rPr lang="he-IL" dirty="0"/>
            <a:t>וודאי אין במין אחד</a:t>
          </a:r>
          <a:endParaRPr lang="en-IL" dirty="0"/>
        </a:p>
      </dgm:t>
    </dgm:pt>
    <dgm:pt modelId="{17F079D1-B552-41DA-AF98-CEFAFA3D3ECE}" type="parTrans" cxnId="{7B2780E5-F76E-401E-A44D-AD92F063CD53}">
      <dgm:prSet/>
      <dgm:spPr/>
    </dgm:pt>
    <dgm:pt modelId="{C43EFFDD-2564-4554-94C8-988CAB1A1487}" type="sibTrans" cxnId="{7B2780E5-F76E-401E-A44D-AD92F063CD53}">
      <dgm:prSet/>
      <dgm:spPr/>
    </dgm:pt>
    <dgm:pt modelId="{85EA46E0-FB7E-4D30-8220-F3C86E92A135}">
      <dgm:prSet phldrT="[Text]"/>
      <dgm:spPr/>
      <dgm:t>
        <a:bodyPr/>
        <a:lstStyle/>
        <a:p>
          <a:r>
            <a:rPr lang="he-IL" dirty="0"/>
            <a:t>פסולת</a:t>
          </a:r>
          <a:r>
            <a:rPr lang="en-US" dirty="0"/>
            <a:t> is defined </a:t>
          </a:r>
          <a:r>
            <a:rPr lang="en-US" b="1" u="sng" dirty="0"/>
            <a:t>objectively</a:t>
          </a:r>
          <a:endParaRPr lang="en-IL" b="1" u="sng" dirty="0"/>
        </a:p>
      </dgm:t>
    </dgm:pt>
    <dgm:pt modelId="{84C498DE-ED57-4CF1-A654-D5E0C3699A1C}" type="parTrans" cxnId="{EB6A0F6F-E038-4637-A0A5-4A63CAB06EB2}">
      <dgm:prSet/>
      <dgm:spPr/>
    </dgm:pt>
    <dgm:pt modelId="{3D4B205F-698C-4898-B29D-C34DFBD149ED}" type="sibTrans" cxnId="{EB6A0F6F-E038-4637-A0A5-4A63CAB06EB2}">
      <dgm:prSet/>
      <dgm:spPr/>
    </dgm:pt>
    <dgm:pt modelId="{3386AF87-C001-4606-AFB4-D8C3B21CC6B7}">
      <dgm:prSet phldrT="[Text]"/>
      <dgm:spPr/>
      <dgm:t>
        <a:bodyPr/>
        <a:lstStyle/>
        <a:p>
          <a:r>
            <a:rPr lang="he-IL" dirty="0"/>
            <a:t>פסולת</a:t>
          </a:r>
          <a:r>
            <a:rPr lang="en-US" dirty="0"/>
            <a:t> is defined entirely </a:t>
          </a:r>
          <a:r>
            <a:rPr lang="en-US" b="1" u="sng" dirty="0"/>
            <a:t>subjectively</a:t>
          </a:r>
          <a:endParaRPr lang="en-IL" b="1" u="sng" dirty="0"/>
        </a:p>
      </dgm:t>
    </dgm:pt>
    <dgm:pt modelId="{D86E5C77-D7D1-415C-B085-299FBF677137}" type="parTrans" cxnId="{81BD469F-F15D-4297-BB0E-4209C528E598}">
      <dgm:prSet/>
      <dgm:spPr/>
    </dgm:pt>
    <dgm:pt modelId="{1DAF6644-3B14-4636-9931-A9CD998F32B2}" type="sibTrans" cxnId="{81BD469F-F15D-4297-BB0E-4209C528E598}">
      <dgm:prSet/>
      <dgm:spPr/>
    </dgm:pt>
    <dgm:pt modelId="{407C869C-2DD7-43E0-B8ED-1506A2CA4635}" type="pres">
      <dgm:prSet presAssocID="{CD55BE91-F2E8-4AB9-AD50-77A747D66E20}" presName="hierChild1" presStyleCnt="0">
        <dgm:presLayoutVars>
          <dgm:chPref val="1"/>
          <dgm:dir val="rev"/>
          <dgm:animOne val="branch"/>
          <dgm:animLvl val="lvl"/>
          <dgm:resizeHandles/>
        </dgm:presLayoutVars>
      </dgm:prSet>
      <dgm:spPr/>
    </dgm:pt>
    <dgm:pt modelId="{73E9CC9E-4B90-4467-94EE-D7FC68BD9E80}" type="pres">
      <dgm:prSet presAssocID="{F6FC5E41-CF20-4F59-B380-804817CD13F6}" presName="hierRoot1" presStyleCnt="0"/>
      <dgm:spPr/>
    </dgm:pt>
    <dgm:pt modelId="{FEDED05C-8A7E-4158-B13C-1B36CDBF393C}" type="pres">
      <dgm:prSet presAssocID="{F6FC5E41-CF20-4F59-B380-804817CD13F6}" presName="composite" presStyleCnt="0"/>
      <dgm:spPr/>
    </dgm:pt>
    <dgm:pt modelId="{8E063744-0D5C-430D-82BA-9E3570BB9D69}" type="pres">
      <dgm:prSet presAssocID="{F6FC5E41-CF20-4F59-B380-804817CD13F6}" presName="background" presStyleLbl="node0" presStyleIdx="0" presStyleCnt="1"/>
      <dgm:spPr/>
    </dgm:pt>
    <dgm:pt modelId="{D1F4A09C-8709-4129-887C-A9D1CFC14C51}" type="pres">
      <dgm:prSet presAssocID="{F6FC5E41-CF20-4F59-B380-804817CD13F6}" presName="text" presStyleLbl="fgAcc0" presStyleIdx="0" presStyleCnt="1">
        <dgm:presLayoutVars>
          <dgm:chPref val="3"/>
        </dgm:presLayoutVars>
      </dgm:prSet>
      <dgm:spPr/>
    </dgm:pt>
    <dgm:pt modelId="{FADEAC67-E584-4972-B7E7-AD19AAAAF58F}" type="pres">
      <dgm:prSet presAssocID="{F6FC5E41-CF20-4F59-B380-804817CD13F6}" presName="hierChild2" presStyleCnt="0"/>
      <dgm:spPr/>
    </dgm:pt>
    <dgm:pt modelId="{B4AAD0DC-FD21-4C7A-80C6-D464A39319CB}" type="pres">
      <dgm:prSet presAssocID="{24DDC973-770F-4A8C-9921-88C7D1B78B87}" presName="Name10" presStyleLbl="parChTrans1D2" presStyleIdx="0" presStyleCnt="2"/>
      <dgm:spPr/>
    </dgm:pt>
    <dgm:pt modelId="{785CE313-4F06-4262-94F0-447F96B3993C}" type="pres">
      <dgm:prSet presAssocID="{37E29C5D-DC63-4398-B59D-CA65B8E85BFE}" presName="hierRoot2" presStyleCnt="0"/>
      <dgm:spPr/>
    </dgm:pt>
    <dgm:pt modelId="{53C719FF-0F51-4783-A324-DE1E186E6529}" type="pres">
      <dgm:prSet presAssocID="{37E29C5D-DC63-4398-B59D-CA65B8E85BFE}" presName="composite2" presStyleCnt="0"/>
      <dgm:spPr/>
    </dgm:pt>
    <dgm:pt modelId="{C1336EA2-040B-4D03-ABC5-150B77BC9CCD}" type="pres">
      <dgm:prSet presAssocID="{37E29C5D-DC63-4398-B59D-CA65B8E85BFE}" presName="background2" presStyleLbl="node2" presStyleIdx="0" presStyleCnt="2"/>
      <dgm:spPr/>
    </dgm:pt>
    <dgm:pt modelId="{C5AE140F-4B6C-41B1-AF57-9159B08EB50A}" type="pres">
      <dgm:prSet presAssocID="{37E29C5D-DC63-4398-B59D-CA65B8E85BFE}" presName="text2" presStyleLbl="fgAcc2" presStyleIdx="0" presStyleCnt="2">
        <dgm:presLayoutVars>
          <dgm:chPref val="3"/>
        </dgm:presLayoutVars>
      </dgm:prSet>
      <dgm:spPr/>
    </dgm:pt>
    <dgm:pt modelId="{A5C864C6-1711-443D-8BEF-6DE300C9CD1A}" type="pres">
      <dgm:prSet presAssocID="{37E29C5D-DC63-4398-B59D-CA65B8E85BFE}" presName="hierChild3" presStyleCnt="0"/>
      <dgm:spPr/>
    </dgm:pt>
    <dgm:pt modelId="{78494A40-D26A-4679-9DCE-5135EE7E3BEB}" type="pres">
      <dgm:prSet presAssocID="{17F079D1-B552-41DA-AF98-CEFAFA3D3ECE}" presName="Name17" presStyleLbl="parChTrans1D3" presStyleIdx="0" presStyleCnt="2"/>
      <dgm:spPr/>
    </dgm:pt>
    <dgm:pt modelId="{974272B5-C0C1-4428-BF8C-9A0960DC7625}" type="pres">
      <dgm:prSet presAssocID="{58CA7C48-C388-40A2-9D61-5A7FF9070B10}" presName="hierRoot3" presStyleCnt="0"/>
      <dgm:spPr/>
    </dgm:pt>
    <dgm:pt modelId="{B80B8D03-530E-48AA-857A-575C84248E4D}" type="pres">
      <dgm:prSet presAssocID="{58CA7C48-C388-40A2-9D61-5A7FF9070B10}" presName="composite3" presStyleCnt="0"/>
      <dgm:spPr/>
    </dgm:pt>
    <dgm:pt modelId="{0AE34E60-AEDC-41BB-ADFD-2BBFA5DED997}" type="pres">
      <dgm:prSet presAssocID="{58CA7C48-C388-40A2-9D61-5A7FF9070B10}" presName="background3" presStyleLbl="node3" presStyleIdx="0" presStyleCnt="2"/>
      <dgm:spPr/>
    </dgm:pt>
    <dgm:pt modelId="{C219A4D1-4D80-4FAF-AE86-0CA6A4A9B8F2}" type="pres">
      <dgm:prSet presAssocID="{58CA7C48-C388-40A2-9D61-5A7FF9070B10}" presName="text3" presStyleLbl="fgAcc3" presStyleIdx="0" presStyleCnt="2">
        <dgm:presLayoutVars>
          <dgm:chPref val="3"/>
        </dgm:presLayoutVars>
      </dgm:prSet>
      <dgm:spPr/>
    </dgm:pt>
    <dgm:pt modelId="{56E9E9F4-29C4-4290-8F22-9216401B0A89}" type="pres">
      <dgm:prSet presAssocID="{58CA7C48-C388-40A2-9D61-5A7FF9070B10}" presName="hierChild4" presStyleCnt="0"/>
      <dgm:spPr/>
    </dgm:pt>
    <dgm:pt modelId="{3B01EE4A-F60E-4349-905A-4A16A94AAA3B}" type="pres">
      <dgm:prSet presAssocID="{84C498DE-ED57-4CF1-A654-D5E0C3699A1C}" presName="Name23" presStyleLbl="parChTrans1D4" presStyleIdx="0" presStyleCnt="2"/>
      <dgm:spPr/>
    </dgm:pt>
    <dgm:pt modelId="{C5AB2A1D-BE88-4816-A7EE-E38DF6EC3558}" type="pres">
      <dgm:prSet presAssocID="{85EA46E0-FB7E-4D30-8220-F3C86E92A135}" presName="hierRoot4" presStyleCnt="0"/>
      <dgm:spPr/>
    </dgm:pt>
    <dgm:pt modelId="{720DC609-12B1-46F2-98C6-850E2ABE1887}" type="pres">
      <dgm:prSet presAssocID="{85EA46E0-FB7E-4D30-8220-F3C86E92A135}" presName="composite4" presStyleCnt="0"/>
      <dgm:spPr/>
    </dgm:pt>
    <dgm:pt modelId="{F9A78091-047E-4261-B3F3-91EFB81A75DE}" type="pres">
      <dgm:prSet presAssocID="{85EA46E0-FB7E-4D30-8220-F3C86E92A135}" presName="background4" presStyleLbl="node4" presStyleIdx="0" presStyleCnt="2"/>
      <dgm:spPr/>
    </dgm:pt>
    <dgm:pt modelId="{A6B20A82-BF60-426F-A8F0-F837A1AA4F3F}" type="pres">
      <dgm:prSet presAssocID="{85EA46E0-FB7E-4D30-8220-F3C86E92A135}" presName="text4" presStyleLbl="fgAcc4" presStyleIdx="0" presStyleCnt="2">
        <dgm:presLayoutVars>
          <dgm:chPref val="3"/>
        </dgm:presLayoutVars>
      </dgm:prSet>
      <dgm:spPr/>
    </dgm:pt>
    <dgm:pt modelId="{2F68722D-B3B1-4719-8B5C-812AA311B214}" type="pres">
      <dgm:prSet presAssocID="{85EA46E0-FB7E-4D30-8220-F3C86E92A135}" presName="hierChild5" presStyleCnt="0"/>
      <dgm:spPr/>
    </dgm:pt>
    <dgm:pt modelId="{E24A04C4-DA62-43A3-9855-E3AD7867F808}" type="pres">
      <dgm:prSet presAssocID="{46C31499-811A-4D9A-A8CC-EA16E3CB8172}" presName="Name10" presStyleLbl="parChTrans1D2" presStyleIdx="1" presStyleCnt="2"/>
      <dgm:spPr/>
    </dgm:pt>
    <dgm:pt modelId="{4ADF09CC-2DC2-4008-AA12-EA78459ADDCB}" type="pres">
      <dgm:prSet presAssocID="{9BA04AF1-F83D-417B-A515-20CDB8A2F126}" presName="hierRoot2" presStyleCnt="0"/>
      <dgm:spPr/>
    </dgm:pt>
    <dgm:pt modelId="{E6F289E9-87E0-427E-88E7-87116E9D308D}" type="pres">
      <dgm:prSet presAssocID="{9BA04AF1-F83D-417B-A515-20CDB8A2F126}" presName="composite2" presStyleCnt="0"/>
      <dgm:spPr/>
    </dgm:pt>
    <dgm:pt modelId="{3933D4D1-FAF9-4D5B-8CA2-DE0FE410B304}" type="pres">
      <dgm:prSet presAssocID="{9BA04AF1-F83D-417B-A515-20CDB8A2F126}" presName="background2" presStyleLbl="node2" presStyleIdx="1" presStyleCnt="2"/>
      <dgm:spPr/>
    </dgm:pt>
    <dgm:pt modelId="{48824BB8-D8BE-438A-A287-A8E1AA7FC7F0}" type="pres">
      <dgm:prSet presAssocID="{9BA04AF1-F83D-417B-A515-20CDB8A2F126}" presName="text2" presStyleLbl="fgAcc2" presStyleIdx="1" presStyleCnt="2">
        <dgm:presLayoutVars>
          <dgm:chPref val="3"/>
        </dgm:presLayoutVars>
      </dgm:prSet>
      <dgm:spPr/>
    </dgm:pt>
    <dgm:pt modelId="{D55CBBA2-80E1-4DCE-AC8C-C71D7AB69032}" type="pres">
      <dgm:prSet presAssocID="{9BA04AF1-F83D-417B-A515-20CDB8A2F126}" presName="hierChild3" presStyleCnt="0"/>
      <dgm:spPr/>
    </dgm:pt>
    <dgm:pt modelId="{6304E84D-5EC4-4068-98F6-DC32B605FE75}" type="pres">
      <dgm:prSet presAssocID="{F2CA29B0-3E52-45ED-8AD3-7FAB01D04DD5}" presName="Name17" presStyleLbl="parChTrans1D3" presStyleIdx="1" presStyleCnt="2"/>
      <dgm:spPr/>
    </dgm:pt>
    <dgm:pt modelId="{4EB6F60E-CF81-4D01-84ED-36AD1B4DC595}" type="pres">
      <dgm:prSet presAssocID="{707F692E-61B0-428A-8E9F-7C8C2A48733A}" presName="hierRoot3" presStyleCnt="0"/>
      <dgm:spPr/>
    </dgm:pt>
    <dgm:pt modelId="{08239294-253A-4AAD-81C5-B813B0E3FE98}" type="pres">
      <dgm:prSet presAssocID="{707F692E-61B0-428A-8E9F-7C8C2A48733A}" presName="composite3" presStyleCnt="0"/>
      <dgm:spPr/>
    </dgm:pt>
    <dgm:pt modelId="{9A322228-15DD-4C84-9004-FAE3CFF4CE7A}" type="pres">
      <dgm:prSet presAssocID="{707F692E-61B0-428A-8E9F-7C8C2A48733A}" presName="background3" presStyleLbl="node3" presStyleIdx="1" presStyleCnt="2"/>
      <dgm:spPr/>
    </dgm:pt>
    <dgm:pt modelId="{C175A618-63CF-411C-9524-A3D31D847CE0}" type="pres">
      <dgm:prSet presAssocID="{707F692E-61B0-428A-8E9F-7C8C2A48733A}" presName="text3" presStyleLbl="fgAcc3" presStyleIdx="1" presStyleCnt="2">
        <dgm:presLayoutVars>
          <dgm:chPref val="3"/>
        </dgm:presLayoutVars>
      </dgm:prSet>
      <dgm:spPr/>
    </dgm:pt>
    <dgm:pt modelId="{29CE1169-BBC5-4502-8AD0-18A939E8001A}" type="pres">
      <dgm:prSet presAssocID="{707F692E-61B0-428A-8E9F-7C8C2A48733A}" presName="hierChild4" presStyleCnt="0"/>
      <dgm:spPr/>
    </dgm:pt>
    <dgm:pt modelId="{96C29B18-6620-430C-A9FF-4DE16714E689}" type="pres">
      <dgm:prSet presAssocID="{D86E5C77-D7D1-415C-B085-299FBF677137}" presName="Name23" presStyleLbl="parChTrans1D4" presStyleIdx="1" presStyleCnt="2"/>
      <dgm:spPr/>
    </dgm:pt>
    <dgm:pt modelId="{AA6EDB96-77B6-42CF-8064-6FC715569C83}" type="pres">
      <dgm:prSet presAssocID="{3386AF87-C001-4606-AFB4-D8C3B21CC6B7}" presName="hierRoot4" presStyleCnt="0"/>
      <dgm:spPr/>
    </dgm:pt>
    <dgm:pt modelId="{A03329F5-223E-470F-A93E-D55C0801B2F3}" type="pres">
      <dgm:prSet presAssocID="{3386AF87-C001-4606-AFB4-D8C3B21CC6B7}" presName="composite4" presStyleCnt="0"/>
      <dgm:spPr/>
    </dgm:pt>
    <dgm:pt modelId="{C8E6B7B9-2FB4-4C73-9DDF-5109F7343320}" type="pres">
      <dgm:prSet presAssocID="{3386AF87-C001-4606-AFB4-D8C3B21CC6B7}" presName="background4" presStyleLbl="node4" presStyleIdx="1" presStyleCnt="2"/>
      <dgm:spPr/>
    </dgm:pt>
    <dgm:pt modelId="{C3C9149E-D5CE-4221-91FF-B8E52186AA68}" type="pres">
      <dgm:prSet presAssocID="{3386AF87-C001-4606-AFB4-D8C3B21CC6B7}" presName="text4" presStyleLbl="fgAcc4" presStyleIdx="1" presStyleCnt="2">
        <dgm:presLayoutVars>
          <dgm:chPref val="3"/>
        </dgm:presLayoutVars>
      </dgm:prSet>
      <dgm:spPr/>
    </dgm:pt>
    <dgm:pt modelId="{9CFDDB19-9BDE-412D-AE2F-A9EA77E7172A}" type="pres">
      <dgm:prSet presAssocID="{3386AF87-C001-4606-AFB4-D8C3B21CC6B7}" presName="hierChild5" presStyleCnt="0"/>
      <dgm:spPr/>
    </dgm:pt>
  </dgm:ptLst>
  <dgm:cxnLst>
    <dgm:cxn modelId="{4E7C0719-F63D-4ED4-A398-9B359126E03B}" type="presOf" srcId="{CD55BE91-F2E8-4AB9-AD50-77A747D66E20}" destId="{407C869C-2DD7-43E0-B8ED-1506A2CA4635}" srcOrd="0" destOrd="0" presId="urn:microsoft.com/office/officeart/2005/8/layout/hierarchy1"/>
    <dgm:cxn modelId="{3519B832-D020-4205-AE7B-B5F50E91FD50}" srcId="{CD55BE91-F2E8-4AB9-AD50-77A747D66E20}" destId="{F6FC5E41-CF20-4F59-B380-804817CD13F6}" srcOrd="0" destOrd="0" parTransId="{DA940BCD-7326-4FE3-8D3D-479ADAEB0545}" sibTransId="{53666A1A-4410-444C-988F-D8B2A5C37F50}"/>
    <dgm:cxn modelId="{1331EF5E-3D83-4EE5-A6C7-ECF7005112A0}" srcId="{F6FC5E41-CF20-4F59-B380-804817CD13F6}" destId="{9BA04AF1-F83D-417B-A515-20CDB8A2F126}" srcOrd="1" destOrd="0" parTransId="{46C31499-811A-4D9A-A8CC-EA16E3CB8172}" sibTransId="{0ADB9186-9351-4E84-8D0E-C1A16E535987}"/>
    <dgm:cxn modelId="{E927405F-E43A-4E9F-8799-7DCA88BA0198}" type="presOf" srcId="{9BA04AF1-F83D-417B-A515-20CDB8A2F126}" destId="{48824BB8-D8BE-438A-A287-A8E1AA7FC7F0}" srcOrd="0" destOrd="0" presId="urn:microsoft.com/office/officeart/2005/8/layout/hierarchy1"/>
    <dgm:cxn modelId="{252C8545-0B9A-47ED-B281-8BC94136F21D}" srcId="{F6FC5E41-CF20-4F59-B380-804817CD13F6}" destId="{37E29C5D-DC63-4398-B59D-CA65B8E85BFE}" srcOrd="0" destOrd="0" parTransId="{24DDC973-770F-4A8C-9921-88C7D1B78B87}" sibTransId="{F0224785-4644-4070-BA08-2F069079FF1F}"/>
    <dgm:cxn modelId="{B625C26A-09C2-4590-ABA0-3B9D058C4B48}" type="presOf" srcId="{24DDC973-770F-4A8C-9921-88C7D1B78B87}" destId="{B4AAD0DC-FD21-4C7A-80C6-D464A39319CB}" srcOrd="0" destOrd="0" presId="urn:microsoft.com/office/officeart/2005/8/layout/hierarchy1"/>
    <dgm:cxn modelId="{EB6A0F6F-E038-4637-A0A5-4A63CAB06EB2}" srcId="{58CA7C48-C388-40A2-9D61-5A7FF9070B10}" destId="{85EA46E0-FB7E-4D30-8220-F3C86E92A135}" srcOrd="0" destOrd="0" parTransId="{84C498DE-ED57-4CF1-A654-D5E0C3699A1C}" sibTransId="{3D4B205F-698C-4898-B29D-C34DFBD149ED}"/>
    <dgm:cxn modelId="{8B431A6F-492C-4F23-952D-B2F5ADF9E851}" type="presOf" srcId="{D86E5C77-D7D1-415C-B085-299FBF677137}" destId="{96C29B18-6620-430C-A9FF-4DE16714E689}" srcOrd="0" destOrd="0" presId="urn:microsoft.com/office/officeart/2005/8/layout/hierarchy1"/>
    <dgm:cxn modelId="{81D05075-5C87-452A-A3FB-E86E6F61BFB4}" type="presOf" srcId="{84C498DE-ED57-4CF1-A654-D5E0C3699A1C}" destId="{3B01EE4A-F60E-4349-905A-4A16A94AAA3B}" srcOrd="0" destOrd="0" presId="urn:microsoft.com/office/officeart/2005/8/layout/hierarchy1"/>
    <dgm:cxn modelId="{419F2491-2E8E-4583-8081-395DCF2A2EF7}" type="presOf" srcId="{85EA46E0-FB7E-4D30-8220-F3C86E92A135}" destId="{A6B20A82-BF60-426F-A8F0-F837A1AA4F3F}" srcOrd="0" destOrd="0" presId="urn:microsoft.com/office/officeart/2005/8/layout/hierarchy1"/>
    <dgm:cxn modelId="{81BD469F-F15D-4297-BB0E-4209C528E598}" srcId="{707F692E-61B0-428A-8E9F-7C8C2A48733A}" destId="{3386AF87-C001-4606-AFB4-D8C3B21CC6B7}" srcOrd="0" destOrd="0" parTransId="{D86E5C77-D7D1-415C-B085-299FBF677137}" sibTransId="{1DAF6644-3B14-4636-9931-A9CD998F32B2}"/>
    <dgm:cxn modelId="{3829D7A5-E265-4952-8FA0-6425CC9967DE}" type="presOf" srcId="{37E29C5D-DC63-4398-B59D-CA65B8E85BFE}" destId="{C5AE140F-4B6C-41B1-AF57-9159B08EB50A}" srcOrd="0" destOrd="0" presId="urn:microsoft.com/office/officeart/2005/8/layout/hierarchy1"/>
    <dgm:cxn modelId="{FB6FB5A7-31DD-415F-8A6B-97D557202A96}" type="presOf" srcId="{3386AF87-C001-4606-AFB4-D8C3B21CC6B7}" destId="{C3C9149E-D5CE-4221-91FF-B8E52186AA68}" srcOrd="0" destOrd="0" presId="urn:microsoft.com/office/officeart/2005/8/layout/hierarchy1"/>
    <dgm:cxn modelId="{B1F7B6A7-5A3C-4197-831A-E1C4092D4310}" type="presOf" srcId="{F6FC5E41-CF20-4F59-B380-804817CD13F6}" destId="{D1F4A09C-8709-4129-887C-A9D1CFC14C51}" srcOrd="0" destOrd="0" presId="urn:microsoft.com/office/officeart/2005/8/layout/hierarchy1"/>
    <dgm:cxn modelId="{B15E0AA8-3F89-4542-B779-A46DCA4EF418}" type="presOf" srcId="{58CA7C48-C388-40A2-9D61-5A7FF9070B10}" destId="{C219A4D1-4D80-4FAF-AE86-0CA6A4A9B8F2}" srcOrd="0" destOrd="0" presId="urn:microsoft.com/office/officeart/2005/8/layout/hierarchy1"/>
    <dgm:cxn modelId="{1748D1C9-EEDD-4C68-A67D-4076BF9150B9}" srcId="{9BA04AF1-F83D-417B-A515-20CDB8A2F126}" destId="{707F692E-61B0-428A-8E9F-7C8C2A48733A}" srcOrd="0" destOrd="0" parTransId="{F2CA29B0-3E52-45ED-8AD3-7FAB01D04DD5}" sibTransId="{ABC69804-993C-487F-9F41-5C89300FA3B2}"/>
    <dgm:cxn modelId="{9CC059CB-1F83-4A4E-86B7-30BE8BF4D8D1}" type="presOf" srcId="{F2CA29B0-3E52-45ED-8AD3-7FAB01D04DD5}" destId="{6304E84D-5EC4-4068-98F6-DC32B605FE75}" srcOrd="0" destOrd="0" presId="urn:microsoft.com/office/officeart/2005/8/layout/hierarchy1"/>
    <dgm:cxn modelId="{F90899D0-1B75-43B9-BAB0-6D06BD98B5E9}" type="presOf" srcId="{46C31499-811A-4D9A-A8CC-EA16E3CB8172}" destId="{E24A04C4-DA62-43A3-9855-E3AD7867F808}" srcOrd="0" destOrd="0" presId="urn:microsoft.com/office/officeart/2005/8/layout/hierarchy1"/>
    <dgm:cxn modelId="{7B2780E5-F76E-401E-A44D-AD92F063CD53}" srcId="{37E29C5D-DC63-4398-B59D-CA65B8E85BFE}" destId="{58CA7C48-C388-40A2-9D61-5A7FF9070B10}" srcOrd="0" destOrd="0" parTransId="{17F079D1-B552-41DA-AF98-CEFAFA3D3ECE}" sibTransId="{C43EFFDD-2564-4554-94C8-988CAB1A1487}"/>
    <dgm:cxn modelId="{6DCD59F1-882D-491A-9914-C7060B486093}" type="presOf" srcId="{707F692E-61B0-428A-8E9F-7C8C2A48733A}" destId="{C175A618-63CF-411C-9524-A3D31D847CE0}" srcOrd="0" destOrd="0" presId="urn:microsoft.com/office/officeart/2005/8/layout/hierarchy1"/>
    <dgm:cxn modelId="{62A1FEFA-D83B-4B21-A440-9A6CE1FE16E2}" type="presOf" srcId="{17F079D1-B552-41DA-AF98-CEFAFA3D3ECE}" destId="{78494A40-D26A-4679-9DCE-5135EE7E3BEB}" srcOrd="0" destOrd="0" presId="urn:microsoft.com/office/officeart/2005/8/layout/hierarchy1"/>
    <dgm:cxn modelId="{2DFB2578-BC3C-43B3-99C7-25078CBB9781}" type="presParOf" srcId="{407C869C-2DD7-43E0-B8ED-1506A2CA4635}" destId="{73E9CC9E-4B90-4467-94EE-D7FC68BD9E80}" srcOrd="0" destOrd="0" presId="urn:microsoft.com/office/officeart/2005/8/layout/hierarchy1"/>
    <dgm:cxn modelId="{EB6A24E3-3C26-423D-B1D5-D6DEC69C8FEB}" type="presParOf" srcId="{73E9CC9E-4B90-4467-94EE-D7FC68BD9E80}" destId="{FEDED05C-8A7E-4158-B13C-1B36CDBF393C}" srcOrd="0" destOrd="0" presId="urn:microsoft.com/office/officeart/2005/8/layout/hierarchy1"/>
    <dgm:cxn modelId="{6D6F4629-1656-4F80-A79C-EE1B182B088C}" type="presParOf" srcId="{FEDED05C-8A7E-4158-B13C-1B36CDBF393C}" destId="{8E063744-0D5C-430D-82BA-9E3570BB9D69}" srcOrd="0" destOrd="0" presId="urn:microsoft.com/office/officeart/2005/8/layout/hierarchy1"/>
    <dgm:cxn modelId="{0192CF67-F778-43EB-B09D-75F108150CB1}" type="presParOf" srcId="{FEDED05C-8A7E-4158-B13C-1B36CDBF393C}" destId="{D1F4A09C-8709-4129-887C-A9D1CFC14C51}" srcOrd="1" destOrd="0" presId="urn:microsoft.com/office/officeart/2005/8/layout/hierarchy1"/>
    <dgm:cxn modelId="{20A12820-4E93-4664-BA59-921727744703}" type="presParOf" srcId="{73E9CC9E-4B90-4467-94EE-D7FC68BD9E80}" destId="{FADEAC67-E584-4972-B7E7-AD19AAAAF58F}" srcOrd="1" destOrd="0" presId="urn:microsoft.com/office/officeart/2005/8/layout/hierarchy1"/>
    <dgm:cxn modelId="{2B862159-1C25-4C20-8D7A-2051849E9C78}" type="presParOf" srcId="{FADEAC67-E584-4972-B7E7-AD19AAAAF58F}" destId="{B4AAD0DC-FD21-4C7A-80C6-D464A39319CB}" srcOrd="0" destOrd="0" presId="urn:microsoft.com/office/officeart/2005/8/layout/hierarchy1"/>
    <dgm:cxn modelId="{26FD22CA-C829-4EDF-A59B-F82FF96D4B52}" type="presParOf" srcId="{FADEAC67-E584-4972-B7E7-AD19AAAAF58F}" destId="{785CE313-4F06-4262-94F0-447F96B3993C}" srcOrd="1" destOrd="0" presId="urn:microsoft.com/office/officeart/2005/8/layout/hierarchy1"/>
    <dgm:cxn modelId="{53304BFD-CB20-44A4-B5D6-2F24C49DE43D}" type="presParOf" srcId="{785CE313-4F06-4262-94F0-447F96B3993C}" destId="{53C719FF-0F51-4783-A324-DE1E186E6529}" srcOrd="0" destOrd="0" presId="urn:microsoft.com/office/officeart/2005/8/layout/hierarchy1"/>
    <dgm:cxn modelId="{598C5D56-DF1D-47A0-9EEF-3A442DDF6917}" type="presParOf" srcId="{53C719FF-0F51-4783-A324-DE1E186E6529}" destId="{C1336EA2-040B-4D03-ABC5-150B77BC9CCD}" srcOrd="0" destOrd="0" presId="urn:microsoft.com/office/officeart/2005/8/layout/hierarchy1"/>
    <dgm:cxn modelId="{ADDD85DD-A42D-4C9A-B00B-EF6876E7A90B}" type="presParOf" srcId="{53C719FF-0F51-4783-A324-DE1E186E6529}" destId="{C5AE140F-4B6C-41B1-AF57-9159B08EB50A}" srcOrd="1" destOrd="0" presId="urn:microsoft.com/office/officeart/2005/8/layout/hierarchy1"/>
    <dgm:cxn modelId="{BD175C29-C5C5-48FB-8EA9-4946EBF462EA}" type="presParOf" srcId="{785CE313-4F06-4262-94F0-447F96B3993C}" destId="{A5C864C6-1711-443D-8BEF-6DE300C9CD1A}" srcOrd="1" destOrd="0" presId="urn:microsoft.com/office/officeart/2005/8/layout/hierarchy1"/>
    <dgm:cxn modelId="{F8AC1104-D503-431B-82DF-C41585C3E3FF}" type="presParOf" srcId="{A5C864C6-1711-443D-8BEF-6DE300C9CD1A}" destId="{78494A40-D26A-4679-9DCE-5135EE7E3BEB}" srcOrd="0" destOrd="0" presId="urn:microsoft.com/office/officeart/2005/8/layout/hierarchy1"/>
    <dgm:cxn modelId="{E2ED3D61-1773-4381-80C5-DB7DEFB29D31}" type="presParOf" srcId="{A5C864C6-1711-443D-8BEF-6DE300C9CD1A}" destId="{974272B5-C0C1-4428-BF8C-9A0960DC7625}" srcOrd="1" destOrd="0" presId="urn:microsoft.com/office/officeart/2005/8/layout/hierarchy1"/>
    <dgm:cxn modelId="{45CB3658-88A6-46D0-B561-D736BDAF75BB}" type="presParOf" srcId="{974272B5-C0C1-4428-BF8C-9A0960DC7625}" destId="{B80B8D03-530E-48AA-857A-575C84248E4D}" srcOrd="0" destOrd="0" presId="urn:microsoft.com/office/officeart/2005/8/layout/hierarchy1"/>
    <dgm:cxn modelId="{C405B1B8-823B-42CD-86EC-FDB07D9880BA}" type="presParOf" srcId="{B80B8D03-530E-48AA-857A-575C84248E4D}" destId="{0AE34E60-AEDC-41BB-ADFD-2BBFA5DED997}" srcOrd="0" destOrd="0" presId="urn:microsoft.com/office/officeart/2005/8/layout/hierarchy1"/>
    <dgm:cxn modelId="{D4DBFBF1-3FDE-4A08-ADBA-B0B2A101A1BB}" type="presParOf" srcId="{B80B8D03-530E-48AA-857A-575C84248E4D}" destId="{C219A4D1-4D80-4FAF-AE86-0CA6A4A9B8F2}" srcOrd="1" destOrd="0" presId="urn:microsoft.com/office/officeart/2005/8/layout/hierarchy1"/>
    <dgm:cxn modelId="{B082895F-EFE0-49CA-8354-B0CE6FC1F7BD}" type="presParOf" srcId="{974272B5-C0C1-4428-BF8C-9A0960DC7625}" destId="{56E9E9F4-29C4-4290-8F22-9216401B0A89}" srcOrd="1" destOrd="0" presId="urn:microsoft.com/office/officeart/2005/8/layout/hierarchy1"/>
    <dgm:cxn modelId="{BFDE7212-28BD-44C0-8846-6F2B84BAD3B1}" type="presParOf" srcId="{56E9E9F4-29C4-4290-8F22-9216401B0A89}" destId="{3B01EE4A-F60E-4349-905A-4A16A94AAA3B}" srcOrd="0" destOrd="0" presId="urn:microsoft.com/office/officeart/2005/8/layout/hierarchy1"/>
    <dgm:cxn modelId="{1A8D1060-75C4-48A4-8271-5622112174AC}" type="presParOf" srcId="{56E9E9F4-29C4-4290-8F22-9216401B0A89}" destId="{C5AB2A1D-BE88-4816-A7EE-E38DF6EC3558}" srcOrd="1" destOrd="0" presId="urn:microsoft.com/office/officeart/2005/8/layout/hierarchy1"/>
    <dgm:cxn modelId="{4299ED66-7F8A-4B82-8A18-38700D7DE871}" type="presParOf" srcId="{C5AB2A1D-BE88-4816-A7EE-E38DF6EC3558}" destId="{720DC609-12B1-46F2-98C6-850E2ABE1887}" srcOrd="0" destOrd="0" presId="urn:microsoft.com/office/officeart/2005/8/layout/hierarchy1"/>
    <dgm:cxn modelId="{54D4C1B8-713F-4BA1-B3A0-987F18DB1BC7}" type="presParOf" srcId="{720DC609-12B1-46F2-98C6-850E2ABE1887}" destId="{F9A78091-047E-4261-B3F3-91EFB81A75DE}" srcOrd="0" destOrd="0" presId="urn:microsoft.com/office/officeart/2005/8/layout/hierarchy1"/>
    <dgm:cxn modelId="{BBD69474-4D24-43B1-9194-5743AB68785B}" type="presParOf" srcId="{720DC609-12B1-46F2-98C6-850E2ABE1887}" destId="{A6B20A82-BF60-426F-A8F0-F837A1AA4F3F}" srcOrd="1" destOrd="0" presId="urn:microsoft.com/office/officeart/2005/8/layout/hierarchy1"/>
    <dgm:cxn modelId="{9682B35D-946E-4686-929C-AAC8F46B4CD1}" type="presParOf" srcId="{C5AB2A1D-BE88-4816-A7EE-E38DF6EC3558}" destId="{2F68722D-B3B1-4719-8B5C-812AA311B214}" srcOrd="1" destOrd="0" presId="urn:microsoft.com/office/officeart/2005/8/layout/hierarchy1"/>
    <dgm:cxn modelId="{5EFC7980-FA3B-487F-AE61-AC8675DEF027}" type="presParOf" srcId="{FADEAC67-E584-4972-B7E7-AD19AAAAF58F}" destId="{E24A04C4-DA62-43A3-9855-E3AD7867F808}" srcOrd="2" destOrd="0" presId="urn:microsoft.com/office/officeart/2005/8/layout/hierarchy1"/>
    <dgm:cxn modelId="{5CBC1DA8-D0FD-43C8-9A33-16D7BBC7A6B4}" type="presParOf" srcId="{FADEAC67-E584-4972-B7E7-AD19AAAAF58F}" destId="{4ADF09CC-2DC2-4008-AA12-EA78459ADDCB}" srcOrd="3" destOrd="0" presId="urn:microsoft.com/office/officeart/2005/8/layout/hierarchy1"/>
    <dgm:cxn modelId="{1FAAD93B-EF4A-4CF0-BFDE-7CD49E896BC5}" type="presParOf" srcId="{4ADF09CC-2DC2-4008-AA12-EA78459ADDCB}" destId="{E6F289E9-87E0-427E-88E7-87116E9D308D}" srcOrd="0" destOrd="0" presId="urn:microsoft.com/office/officeart/2005/8/layout/hierarchy1"/>
    <dgm:cxn modelId="{BB37BA64-B321-49AA-A9C7-0E882377A331}" type="presParOf" srcId="{E6F289E9-87E0-427E-88E7-87116E9D308D}" destId="{3933D4D1-FAF9-4D5B-8CA2-DE0FE410B304}" srcOrd="0" destOrd="0" presId="urn:microsoft.com/office/officeart/2005/8/layout/hierarchy1"/>
    <dgm:cxn modelId="{A03D7610-C527-49C5-9F12-1257C4888B3E}" type="presParOf" srcId="{E6F289E9-87E0-427E-88E7-87116E9D308D}" destId="{48824BB8-D8BE-438A-A287-A8E1AA7FC7F0}" srcOrd="1" destOrd="0" presId="urn:microsoft.com/office/officeart/2005/8/layout/hierarchy1"/>
    <dgm:cxn modelId="{246B2677-0C02-4626-AEA2-9F3967516C41}" type="presParOf" srcId="{4ADF09CC-2DC2-4008-AA12-EA78459ADDCB}" destId="{D55CBBA2-80E1-4DCE-AC8C-C71D7AB69032}" srcOrd="1" destOrd="0" presId="urn:microsoft.com/office/officeart/2005/8/layout/hierarchy1"/>
    <dgm:cxn modelId="{229288A6-6DD2-43ED-A50C-6A3667F20231}" type="presParOf" srcId="{D55CBBA2-80E1-4DCE-AC8C-C71D7AB69032}" destId="{6304E84D-5EC4-4068-98F6-DC32B605FE75}" srcOrd="0" destOrd="0" presId="urn:microsoft.com/office/officeart/2005/8/layout/hierarchy1"/>
    <dgm:cxn modelId="{B31DD439-B27A-47AD-A374-DC4EEABE574C}" type="presParOf" srcId="{D55CBBA2-80E1-4DCE-AC8C-C71D7AB69032}" destId="{4EB6F60E-CF81-4D01-84ED-36AD1B4DC595}" srcOrd="1" destOrd="0" presId="urn:microsoft.com/office/officeart/2005/8/layout/hierarchy1"/>
    <dgm:cxn modelId="{7AF11433-2B91-4DD1-B5E0-E84A3E18CAF6}" type="presParOf" srcId="{4EB6F60E-CF81-4D01-84ED-36AD1B4DC595}" destId="{08239294-253A-4AAD-81C5-B813B0E3FE98}" srcOrd="0" destOrd="0" presId="urn:microsoft.com/office/officeart/2005/8/layout/hierarchy1"/>
    <dgm:cxn modelId="{CB0CE809-6405-49BF-97BC-DC674B73B533}" type="presParOf" srcId="{08239294-253A-4AAD-81C5-B813B0E3FE98}" destId="{9A322228-15DD-4C84-9004-FAE3CFF4CE7A}" srcOrd="0" destOrd="0" presId="urn:microsoft.com/office/officeart/2005/8/layout/hierarchy1"/>
    <dgm:cxn modelId="{4165A990-1AD8-438D-B3F1-A56B099C00A3}" type="presParOf" srcId="{08239294-253A-4AAD-81C5-B813B0E3FE98}" destId="{C175A618-63CF-411C-9524-A3D31D847CE0}" srcOrd="1" destOrd="0" presId="urn:microsoft.com/office/officeart/2005/8/layout/hierarchy1"/>
    <dgm:cxn modelId="{B41216B9-DDAB-4411-8ADA-CA7DF2ED21BD}" type="presParOf" srcId="{4EB6F60E-CF81-4D01-84ED-36AD1B4DC595}" destId="{29CE1169-BBC5-4502-8AD0-18A939E8001A}" srcOrd="1" destOrd="0" presId="urn:microsoft.com/office/officeart/2005/8/layout/hierarchy1"/>
    <dgm:cxn modelId="{671CF118-D59E-43EF-A572-D65E5E696B2E}" type="presParOf" srcId="{29CE1169-BBC5-4502-8AD0-18A939E8001A}" destId="{96C29B18-6620-430C-A9FF-4DE16714E689}" srcOrd="0" destOrd="0" presId="urn:microsoft.com/office/officeart/2005/8/layout/hierarchy1"/>
    <dgm:cxn modelId="{1083D29F-3BAA-42CB-A4C1-993B2C1EAD8E}" type="presParOf" srcId="{29CE1169-BBC5-4502-8AD0-18A939E8001A}" destId="{AA6EDB96-77B6-42CF-8064-6FC715569C83}" srcOrd="1" destOrd="0" presId="urn:microsoft.com/office/officeart/2005/8/layout/hierarchy1"/>
    <dgm:cxn modelId="{36575E9C-9A2C-424E-81F7-EF8D9ECFA25F}" type="presParOf" srcId="{AA6EDB96-77B6-42CF-8064-6FC715569C83}" destId="{A03329F5-223E-470F-A93E-D55C0801B2F3}" srcOrd="0" destOrd="0" presId="urn:microsoft.com/office/officeart/2005/8/layout/hierarchy1"/>
    <dgm:cxn modelId="{ACDEFCEA-194C-412F-AAA9-CE139536A0F2}" type="presParOf" srcId="{A03329F5-223E-470F-A93E-D55C0801B2F3}" destId="{C8E6B7B9-2FB4-4C73-9DDF-5109F7343320}" srcOrd="0" destOrd="0" presId="urn:microsoft.com/office/officeart/2005/8/layout/hierarchy1"/>
    <dgm:cxn modelId="{7F480956-A7D5-4B40-9710-7E6E4A945C78}" type="presParOf" srcId="{A03329F5-223E-470F-A93E-D55C0801B2F3}" destId="{C3C9149E-D5CE-4221-91FF-B8E52186AA68}" srcOrd="1" destOrd="0" presId="urn:microsoft.com/office/officeart/2005/8/layout/hierarchy1"/>
    <dgm:cxn modelId="{612C5A00-EEB8-498D-94E5-6AF4669477B8}" type="presParOf" srcId="{AA6EDB96-77B6-42CF-8064-6FC715569C83}" destId="{9CFDDB19-9BDE-412D-AE2F-A9EA77E7172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6FF65DD-49BC-462E-A889-F5C5EAF1355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33683B53-4317-4ABF-936C-53A6FD5245C4}">
      <dgm:prSet phldrT="[Text]"/>
      <dgm:spPr/>
      <dgm:t>
        <a:bodyPr/>
        <a:lstStyle/>
        <a:p>
          <a:r>
            <a:rPr lang="he-IL" dirty="0"/>
            <a:t>מין אחד חתיכות גדולות וקטנות וכו'</a:t>
          </a:r>
          <a:endParaRPr lang="en-IL" dirty="0"/>
        </a:p>
      </dgm:t>
    </dgm:pt>
    <dgm:pt modelId="{E6213889-D2BA-4924-B73C-A4100029EA2B}" type="parTrans" cxnId="{22B3DD7D-DB12-49F2-AECA-83EE6FAB90C2}">
      <dgm:prSet/>
      <dgm:spPr/>
      <dgm:t>
        <a:bodyPr/>
        <a:lstStyle/>
        <a:p>
          <a:endParaRPr lang="en-IL"/>
        </a:p>
      </dgm:t>
    </dgm:pt>
    <dgm:pt modelId="{C06D5DB3-8307-4C86-9C46-59700EE5E9A7}" type="sibTrans" cxnId="{22B3DD7D-DB12-49F2-AECA-83EE6FAB90C2}">
      <dgm:prSet/>
      <dgm:spPr/>
      <dgm:t>
        <a:bodyPr/>
        <a:lstStyle/>
        <a:p>
          <a:endParaRPr lang="en-IL"/>
        </a:p>
      </dgm:t>
    </dgm:pt>
    <dgm:pt modelId="{F2F48911-0733-486F-BF64-1CF7A4F3042B}">
      <dgm:prSet/>
      <dgm:spPr/>
      <dgm:t>
        <a:bodyPr/>
        <a:lstStyle/>
        <a:p>
          <a:pPr>
            <a:buFont typeface="Arial" panose="020B0604020202020204" pitchFamily="34" charset="0"/>
            <a:buChar char="•"/>
          </a:pPr>
          <a:r>
            <a:rPr lang="he-IL"/>
            <a:t>יש</a:t>
          </a:r>
        </a:p>
      </dgm:t>
    </dgm:pt>
    <dgm:pt modelId="{8D7A3759-B127-430C-AC24-C0D0EE01CE8F}" type="parTrans" cxnId="{A8B3296C-2130-4AAF-A0C2-8286B42BB3E0}">
      <dgm:prSet/>
      <dgm:spPr/>
      <dgm:t>
        <a:bodyPr/>
        <a:lstStyle/>
        <a:p>
          <a:endParaRPr lang="en-IL"/>
        </a:p>
      </dgm:t>
    </dgm:pt>
    <dgm:pt modelId="{2934B9A6-F1A9-44BC-BA33-99B7DED6DF25}" type="sibTrans" cxnId="{A8B3296C-2130-4AAF-A0C2-8286B42BB3E0}">
      <dgm:prSet/>
      <dgm:spPr/>
      <dgm:t>
        <a:bodyPr/>
        <a:lstStyle/>
        <a:p>
          <a:endParaRPr lang="en-IL"/>
        </a:p>
      </dgm:t>
    </dgm:pt>
    <dgm:pt modelId="{F3470C66-92E2-4D31-A536-9231DF219E32}">
      <dgm:prSet/>
      <dgm:spPr/>
      <dgm:t>
        <a:bodyPr/>
        <a:lstStyle/>
        <a:p>
          <a:pPr>
            <a:buFont typeface="Courier New" panose="02070309020205020404" pitchFamily="49" charset="0"/>
            <a:buChar char="o"/>
          </a:pPr>
          <a:r>
            <a:rPr lang="he-IL"/>
            <a:t>ירושלמי - לפי חזקיה אסור, אפילו גדולים וקטנים, אפילו בין בני אדם. </a:t>
          </a:r>
        </a:p>
      </dgm:t>
    </dgm:pt>
    <dgm:pt modelId="{BEDCD52C-D45A-4BAC-A86E-13D334635C46}" type="parTrans" cxnId="{33811CFB-10D9-4C89-882D-5815DB3AD403}">
      <dgm:prSet/>
      <dgm:spPr/>
      <dgm:t>
        <a:bodyPr/>
        <a:lstStyle/>
        <a:p>
          <a:endParaRPr lang="en-IL"/>
        </a:p>
      </dgm:t>
    </dgm:pt>
    <dgm:pt modelId="{AB402C4F-1615-41D5-AE33-DC7E6315325B}" type="sibTrans" cxnId="{33811CFB-10D9-4C89-882D-5815DB3AD403}">
      <dgm:prSet/>
      <dgm:spPr/>
      <dgm:t>
        <a:bodyPr/>
        <a:lstStyle/>
        <a:p>
          <a:endParaRPr lang="en-IL"/>
        </a:p>
      </dgm:t>
    </dgm:pt>
    <dgm:pt modelId="{2758BF9C-715B-4466-8D7A-A3D50AB156E6}">
      <dgm:prSet/>
      <dgm:spPr/>
      <dgm:t>
        <a:bodyPr/>
        <a:lstStyle/>
        <a:p>
          <a:pPr>
            <a:buFont typeface="Courier New" panose="02070309020205020404" pitchFamily="49" charset="0"/>
            <a:buChar char="o"/>
          </a:pPr>
          <a:r>
            <a:rPr lang="he-IL"/>
            <a:t>ט"ז- יש בורר אפילו במין אחד, אפילו רק גדולות מתוך קטנות. </a:t>
          </a:r>
        </a:p>
      </dgm:t>
    </dgm:pt>
    <dgm:pt modelId="{24ED1045-3F49-4405-BCE5-A476FC0AF497}" type="parTrans" cxnId="{DB756639-96DA-493A-AD2E-705797B227FD}">
      <dgm:prSet/>
      <dgm:spPr/>
      <dgm:t>
        <a:bodyPr/>
        <a:lstStyle/>
        <a:p>
          <a:endParaRPr lang="en-IL"/>
        </a:p>
      </dgm:t>
    </dgm:pt>
    <dgm:pt modelId="{6043C485-1768-4497-AF4B-E87DCC881B31}" type="sibTrans" cxnId="{DB756639-96DA-493A-AD2E-705797B227FD}">
      <dgm:prSet/>
      <dgm:spPr/>
      <dgm:t>
        <a:bodyPr/>
        <a:lstStyle/>
        <a:p>
          <a:endParaRPr lang="en-IL"/>
        </a:p>
      </dgm:t>
    </dgm:pt>
    <dgm:pt modelId="{794D24B8-9F6A-4136-AD70-3190C73A3809}">
      <dgm:prSet/>
      <dgm:spPr/>
      <dgm:t>
        <a:bodyPr/>
        <a:lstStyle/>
        <a:p>
          <a:pPr>
            <a:buFont typeface="Arial" panose="020B0604020202020204" pitchFamily="34" charset="0"/>
            <a:buChar char="•"/>
          </a:pPr>
          <a:r>
            <a:rPr lang="he-IL" dirty="0"/>
            <a:t>אין</a:t>
          </a:r>
        </a:p>
      </dgm:t>
    </dgm:pt>
    <dgm:pt modelId="{6C50CB83-C2C3-417F-B647-4E0EFC36CA66}" type="parTrans" cxnId="{8A0C51AA-BDC3-4F26-8DC5-5915AB583849}">
      <dgm:prSet/>
      <dgm:spPr/>
      <dgm:t>
        <a:bodyPr/>
        <a:lstStyle/>
        <a:p>
          <a:endParaRPr lang="en-IL"/>
        </a:p>
      </dgm:t>
    </dgm:pt>
    <dgm:pt modelId="{6E8C62A3-9B00-4DD2-8813-6FEEE13C224E}" type="sibTrans" cxnId="{8A0C51AA-BDC3-4F26-8DC5-5915AB583849}">
      <dgm:prSet/>
      <dgm:spPr/>
      <dgm:t>
        <a:bodyPr/>
        <a:lstStyle/>
        <a:p>
          <a:endParaRPr lang="en-IL"/>
        </a:p>
      </dgm:t>
    </dgm:pt>
    <dgm:pt modelId="{5BD2FA21-D426-47C7-8905-1C5F43E95EB2}">
      <dgm:prSet/>
      <dgm:spPr/>
      <dgm:t>
        <a:bodyPr/>
        <a:lstStyle/>
        <a:p>
          <a:pPr>
            <a:buFont typeface="Courier New" panose="02070309020205020404" pitchFamily="49" charset="0"/>
            <a:buChar char="o"/>
          </a:pPr>
          <a:r>
            <a:rPr lang="he-IL" dirty="0"/>
            <a:t>תרומת הדשן- אין בורר במין אחד. </a:t>
          </a:r>
          <a:br>
            <a:rPr lang="en-US" dirty="0"/>
          </a:br>
          <a:r>
            <a:rPr lang="he-IL" dirty="0"/>
            <a:t>ואין תערובת במין אחד (אבל בשתי מינים שבורר גדולות </a:t>
          </a:r>
          <a:r>
            <a:rPr lang="he-IL" dirty="0" err="1"/>
            <a:t>שתיהם</a:t>
          </a:r>
          <a:r>
            <a:rPr lang="he-IL" dirty="0"/>
            <a:t>- יש תערובת אבל אין בורר)</a:t>
          </a:r>
        </a:p>
      </dgm:t>
    </dgm:pt>
    <dgm:pt modelId="{36A4860B-DB3D-48B9-8C80-C06B27EBAC4A}" type="parTrans" cxnId="{6F3E846B-A9CC-4538-BB68-0AA317C14B26}">
      <dgm:prSet/>
      <dgm:spPr/>
      <dgm:t>
        <a:bodyPr/>
        <a:lstStyle/>
        <a:p>
          <a:endParaRPr lang="en-IL"/>
        </a:p>
      </dgm:t>
    </dgm:pt>
    <dgm:pt modelId="{A6AB1470-C635-4B5E-A008-1E80013132CC}" type="sibTrans" cxnId="{6F3E846B-A9CC-4538-BB68-0AA317C14B26}">
      <dgm:prSet/>
      <dgm:spPr/>
      <dgm:t>
        <a:bodyPr/>
        <a:lstStyle/>
        <a:p>
          <a:endParaRPr lang="en-IL"/>
        </a:p>
      </dgm:t>
    </dgm:pt>
    <dgm:pt modelId="{FB8F4ED0-8CD4-498B-9CB4-372B7536EB34}">
      <dgm:prSet/>
      <dgm:spPr/>
      <dgm:t>
        <a:bodyPr/>
        <a:lstStyle/>
        <a:p>
          <a:pPr>
            <a:buFont typeface="Arial" panose="020B0604020202020204" pitchFamily="34" charset="0"/>
            <a:buChar char="•"/>
          </a:pPr>
          <a:r>
            <a:rPr lang="he-IL" dirty="0"/>
            <a:t>מ"ב- אם אחד יותר ראוי למאכל מהשני (באופן </a:t>
          </a:r>
          <a:r>
            <a:rPr lang="he-IL" dirty="0" err="1"/>
            <a:t>אוביקטיבית</a:t>
          </a:r>
          <a:r>
            <a:rPr lang="he-IL" dirty="0"/>
            <a:t>) יש בעיה של בורר. אבל אם אין, אין בורר. וצלי מול מבושל נחשב שתי מינים</a:t>
          </a:r>
        </a:p>
      </dgm:t>
    </dgm:pt>
    <dgm:pt modelId="{124CF2F1-57A8-423C-A5BF-FC6AFBE16671}" type="parTrans" cxnId="{09B97380-9737-4E15-814F-A86C4DBBFF06}">
      <dgm:prSet/>
      <dgm:spPr/>
      <dgm:t>
        <a:bodyPr/>
        <a:lstStyle/>
        <a:p>
          <a:endParaRPr lang="en-IL"/>
        </a:p>
      </dgm:t>
    </dgm:pt>
    <dgm:pt modelId="{9D2A7F43-0111-4B6F-9168-2FABAD9185B4}" type="sibTrans" cxnId="{09B97380-9737-4E15-814F-A86C4DBBFF06}">
      <dgm:prSet/>
      <dgm:spPr/>
      <dgm:t>
        <a:bodyPr/>
        <a:lstStyle/>
        <a:p>
          <a:endParaRPr lang="en-IL"/>
        </a:p>
      </dgm:t>
    </dgm:pt>
    <dgm:pt modelId="{FF1DA2F0-A873-4BB3-980B-FF2D7D9C75DB}">
      <dgm:prSet/>
      <dgm:spPr/>
      <dgm:t>
        <a:bodyPr/>
        <a:lstStyle/>
        <a:p>
          <a:pPr>
            <a:buFont typeface="Arial" panose="020B0604020202020204" pitchFamily="34" charset="0"/>
            <a:buChar char="•"/>
          </a:pPr>
          <a:r>
            <a:rPr lang="he-IL" dirty="0"/>
            <a:t>מעמד ביניים</a:t>
          </a:r>
        </a:p>
      </dgm:t>
    </dgm:pt>
    <dgm:pt modelId="{1986D4BF-0D7A-43DE-8ECB-AA854699DD01}" type="parTrans" cxnId="{9A32805B-A3B0-4686-BAB8-0ED67D88AE9F}">
      <dgm:prSet/>
      <dgm:spPr/>
      <dgm:t>
        <a:bodyPr/>
        <a:lstStyle/>
        <a:p>
          <a:endParaRPr lang="en-IL"/>
        </a:p>
      </dgm:t>
    </dgm:pt>
    <dgm:pt modelId="{3D5EA6F9-211B-4563-A76C-5DC990FDD1CF}" type="sibTrans" cxnId="{9A32805B-A3B0-4686-BAB8-0ED67D88AE9F}">
      <dgm:prSet/>
      <dgm:spPr/>
      <dgm:t>
        <a:bodyPr/>
        <a:lstStyle/>
        <a:p>
          <a:endParaRPr lang="en-IL"/>
        </a:p>
      </dgm:t>
    </dgm:pt>
    <dgm:pt modelId="{117370FA-2137-4B97-AB43-BFDE2E6D4F82}" type="pres">
      <dgm:prSet presAssocID="{B6FF65DD-49BC-462E-A889-F5C5EAF1355F}" presName="hierChild1" presStyleCnt="0">
        <dgm:presLayoutVars>
          <dgm:chPref val="1"/>
          <dgm:dir val="rev"/>
          <dgm:animOne val="branch"/>
          <dgm:animLvl val="lvl"/>
          <dgm:resizeHandles/>
        </dgm:presLayoutVars>
      </dgm:prSet>
      <dgm:spPr/>
    </dgm:pt>
    <dgm:pt modelId="{F1FF6A03-5FE0-48AC-B208-9C223AAEE344}" type="pres">
      <dgm:prSet presAssocID="{33683B53-4317-4ABF-936C-53A6FD5245C4}" presName="hierRoot1" presStyleCnt="0"/>
      <dgm:spPr/>
    </dgm:pt>
    <dgm:pt modelId="{5B37A04B-8CFC-44AC-BCF3-4A25D5D5311F}" type="pres">
      <dgm:prSet presAssocID="{33683B53-4317-4ABF-936C-53A6FD5245C4}" presName="composite" presStyleCnt="0"/>
      <dgm:spPr/>
    </dgm:pt>
    <dgm:pt modelId="{DE45295E-C32B-490E-A2CC-7A5D2626124D}" type="pres">
      <dgm:prSet presAssocID="{33683B53-4317-4ABF-936C-53A6FD5245C4}" presName="background" presStyleLbl="node0" presStyleIdx="0" presStyleCnt="1"/>
      <dgm:spPr/>
    </dgm:pt>
    <dgm:pt modelId="{D0EFC854-FA87-482D-977B-9C2EB3DC3162}" type="pres">
      <dgm:prSet presAssocID="{33683B53-4317-4ABF-936C-53A6FD5245C4}" presName="text" presStyleLbl="fgAcc0" presStyleIdx="0" presStyleCnt="1">
        <dgm:presLayoutVars>
          <dgm:chPref val="3"/>
        </dgm:presLayoutVars>
      </dgm:prSet>
      <dgm:spPr/>
    </dgm:pt>
    <dgm:pt modelId="{295D4840-DBFE-4C41-99AE-608892CDE446}" type="pres">
      <dgm:prSet presAssocID="{33683B53-4317-4ABF-936C-53A6FD5245C4}" presName="hierChild2" presStyleCnt="0"/>
      <dgm:spPr/>
    </dgm:pt>
    <dgm:pt modelId="{B362331D-3B37-4F7F-AE21-269293E7DF2B}" type="pres">
      <dgm:prSet presAssocID="{8D7A3759-B127-430C-AC24-C0D0EE01CE8F}" presName="Name10" presStyleLbl="parChTrans1D2" presStyleIdx="0" presStyleCnt="3"/>
      <dgm:spPr/>
    </dgm:pt>
    <dgm:pt modelId="{68939584-B26E-4818-9A1A-C921F0CBBAD8}" type="pres">
      <dgm:prSet presAssocID="{F2F48911-0733-486F-BF64-1CF7A4F3042B}" presName="hierRoot2" presStyleCnt="0"/>
      <dgm:spPr/>
    </dgm:pt>
    <dgm:pt modelId="{2117059C-8399-4902-B92B-A3A4CCFA7A27}" type="pres">
      <dgm:prSet presAssocID="{F2F48911-0733-486F-BF64-1CF7A4F3042B}" presName="composite2" presStyleCnt="0"/>
      <dgm:spPr/>
    </dgm:pt>
    <dgm:pt modelId="{44AD25F0-5326-4630-8C07-F68B3D19C8C5}" type="pres">
      <dgm:prSet presAssocID="{F2F48911-0733-486F-BF64-1CF7A4F3042B}" presName="background2" presStyleLbl="node2" presStyleIdx="0" presStyleCnt="3"/>
      <dgm:spPr/>
    </dgm:pt>
    <dgm:pt modelId="{B7A41437-C738-4545-8938-1987F43CFACE}" type="pres">
      <dgm:prSet presAssocID="{F2F48911-0733-486F-BF64-1CF7A4F3042B}" presName="text2" presStyleLbl="fgAcc2" presStyleIdx="0" presStyleCnt="3">
        <dgm:presLayoutVars>
          <dgm:chPref val="3"/>
        </dgm:presLayoutVars>
      </dgm:prSet>
      <dgm:spPr/>
    </dgm:pt>
    <dgm:pt modelId="{3AA36B2B-1A91-4011-BE37-ACC24DE3EE9E}" type="pres">
      <dgm:prSet presAssocID="{F2F48911-0733-486F-BF64-1CF7A4F3042B}" presName="hierChild3" presStyleCnt="0"/>
      <dgm:spPr/>
    </dgm:pt>
    <dgm:pt modelId="{C1F2B6E7-5E10-42F3-AF17-1D38429F2DD6}" type="pres">
      <dgm:prSet presAssocID="{BEDCD52C-D45A-4BAC-A86E-13D334635C46}" presName="Name17" presStyleLbl="parChTrans1D3" presStyleIdx="0" presStyleCnt="4"/>
      <dgm:spPr/>
    </dgm:pt>
    <dgm:pt modelId="{256D41A8-2B45-4668-84A3-E18522153C9D}" type="pres">
      <dgm:prSet presAssocID="{F3470C66-92E2-4D31-A536-9231DF219E32}" presName="hierRoot3" presStyleCnt="0"/>
      <dgm:spPr/>
    </dgm:pt>
    <dgm:pt modelId="{382819B7-2D5B-4147-8291-D7D97D7496BC}" type="pres">
      <dgm:prSet presAssocID="{F3470C66-92E2-4D31-A536-9231DF219E32}" presName="composite3" presStyleCnt="0"/>
      <dgm:spPr/>
    </dgm:pt>
    <dgm:pt modelId="{6E93FD15-3DBD-48AB-A207-DA9B844359E3}" type="pres">
      <dgm:prSet presAssocID="{F3470C66-92E2-4D31-A536-9231DF219E32}" presName="background3" presStyleLbl="node3" presStyleIdx="0" presStyleCnt="4"/>
      <dgm:spPr/>
    </dgm:pt>
    <dgm:pt modelId="{248E8677-6A2E-4D54-A9E3-E370A2B26A4A}" type="pres">
      <dgm:prSet presAssocID="{F3470C66-92E2-4D31-A536-9231DF219E32}" presName="text3" presStyleLbl="fgAcc3" presStyleIdx="0" presStyleCnt="4">
        <dgm:presLayoutVars>
          <dgm:chPref val="3"/>
        </dgm:presLayoutVars>
      </dgm:prSet>
      <dgm:spPr/>
    </dgm:pt>
    <dgm:pt modelId="{AC4430FE-567D-4B0F-8F19-DC950E87A2AB}" type="pres">
      <dgm:prSet presAssocID="{F3470C66-92E2-4D31-A536-9231DF219E32}" presName="hierChild4" presStyleCnt="0"/>
      <dgm:spPr/>
    </dgm:pt>
    <dgm:pt modelId="{74BB8757-2794-43CB-87CA-44D28BE12B21}" type="pres">
      <dgm:prSet presAssocID="{24ED1045-3F49-4405-BCE5-A476FC0AF497}" presName="Name17" presStyleLbl="parChTrans1D3" presStyleIdx="1" presStyleCnt="4"/>
      <dgm:spPr/>
    </dgm:pt>
    <dgm:pt modelId="{3B100475-37D0-49D2-9C75-27817BC96765}" type="pres">
      <dgm:prSet presAssocID="{2758BF9C-715B-4466-8D7A-A3D50AB156E6}" presName="hierRoot3" presStyleCnt="0"/>
      <dgm:spPr/>
    </dgm:pt>
    <dgm:pt modelId="{8F1D43C7-F8BB-4DCC-9731-C40F1D428F3E}" type="pres">
      <dgm:prSet presAssocID="{2758BF9C-715B-4466-8D7A-A3D50AB156E6}" presName="composite3" presStyleCnt="0"/>
      <dgm:spPr/>
    </dgm:pt>
    <dgm:pt modelId="{4F09F740-C11A-4904-ADCC-DE14F01DF07B}" type="pres">
      <dgm:prSet presAssocID="{2758BF9C-715B-4466-8D7A-A3D50AB156E6}" presName="background3" presStyleLbl="node3" presStyleIdx="1" presStyleCnt="4"/>
      <dgm:spPr/>
    </dgm:pt>
    <dgm:pt modelId="{7913CB68-7F7C-4B35-AE54-DA2D343B469F}" type="pres">
      <dgm:prSet presAssocID="{2758BF9C-715B-4466-8D7A-A3D50AB156E6}" presName="text3" presStyleLbl="fgAcc3" presStyleIdx="1" presStyleCnt="4">
        <dgm:presLayoutVars>
          <dgm:chPref val="3"/>
        </dgm:presLayoutVars>
      </dgm:prSet>
      <dgm:spPr/>
    </dgm:pt>
    <dgm:pt modelId="{D647A2A7-B04E-49EF-BB6B-19A81E83D452}" type="pres">
      <dgm:prSet presAssocID="{2758BF9C-715B-4466-8D7A-A3D50AB156E6}" presName="hierChild4" presStyleCnt="0"/>
      <dgm:spPr/>
    </dgm:pt>
    <dgm:pt modelId="{2A056B9E-5999-4131-913E-0151F9BD1B5C}" type="pres">
      <dgm:prSet presAssocID="{6C50CB83-C2C3-417F-B647-4E0EFC36CA66}" presName="Name10" presStyleLbl="parChTrans1D2" presStyleIdx="1" presStyleCnt="3"/>
      <dgm:spPr/>
    </dgm:pt>
    <dgm:pt modelId="{FDED58F9-16DB-4344-AFBC-831A07E08952}" type="pres">
      <dgm:prSet presAssocID="{794D24B8-9F6A-4136-AD70-3190C73A3809}" presName="hierRoot2" presStyleCnt="0"/>
      <dgm:spPr/>
    </dgm:pt>
    <dgm:pt modelId="{10F9C9B4-851C-4C9D-B671-819DB005EFF2}" type="pres">
      <dgm:prSet presAssocID="{794D24B8-9F6A-4136-AD70-3190C73A3809}" presName="composite2" presStyleCnt="0"/>
      <dgm:spPr/>
    </dgm:pt>
    <dgm:pt modelId="{39698F15-3B44-45C8-8935-98990B18A7DD}" type="pres">
      <dgm:prSet presAssocID="{794D24B8-9F6A-4136-AD70-3190C73A3809}" presName="background2" presStyleLbl="node2" presStyleIdx="1" presStyleCnt="3"/>
      <dgm:spPr/>
    </dgm:pt>
    <dgm:pt modelId="{3BD780E0-984F-46D9-9E6F-A4F311076846}" type="pres">
      <dgm:prSet presAssocID="{794D24B8-9F6A-4136-AD70-3190C73A3809}" presName="text2" presStyleLbl="fgAcc2" presStyleIdx="1" presStyleCnt="3">
        <dgm:presLayoutVars>
          <dgm:chPref val="3"/>
        </dgm:presLayoutVars>
      </dgm:prSet>
      <dgm:spPr/>
    </dgm:pt>
    <dgm:pt modelId="{EC1DCA96-DBA0-4C36-9666-291EE50EBAEA}" type="pres">
      <dgm:prSet presAssocID="{794D24B8-9F6A-4136-AD70-3190C73A3809}" presName="hierChild3" presStyleCnt="0"/>
      <dgm:spPr/>
    </dgm:pt>
    <dgm:pt modelId="{1611B61D-AD6F-407E-8229-D0A75BB81904}" type="pres">
      <dgm:prSet presAssocID="{36A4860B-DB3D-48B9-8C80-C06B27EBAC4A}" presName="Name17" presStyleLbl="parChTrans1D3" presStyleIdx="2" presStyleCnt="4"/>
      <dgm:spPr/>
    </dgm:pt>
    <dgm:pt modelId="{CEC3513F-3D1C-4A0C-A6B9-F303968C2F5F}" type="pres">
      <dgm:prSet presAssocID="{5BD2FA21-D426-47C7-8905-1C5F43E95EB2}" presName="hierRoot3" presStyleCnt="0"/>
      <dgm:spPr/>
    </dgm:pt>
    <dgm:pt modelId="{A4323068-A658-4644-B5CA-E443BFA3E1B2}" type="pres">
      <dgm:prSet presAssocID="{5BD2FA21-D426-47C7-8905-1C5F43E95EB2}" presName="composite3" presStyleCnt="0"/>
      <dgm:spPr/>
    </dgm:pt>
    <dgm:pt modelId="{50C75604-07D4-49F9-ABA1-5DFBE5DBA65E}" type="pres">
      <dgm:prSet presAssocID="{5BD2FA21-D426-47C7-8905-1C5F43E95EB2}" presName="background3" presStyleLbl="node3" presStyleIdx="2" presStyleCnt="4"/>
      <dgm:spPr/>
    </dgm:pt>
    <dgm:pt modelId="{748F386B-1A27-402A-BAA9-AC71827B55F9}" type="pres">
      <dgm:prSet presAssocID="{5BD2FA21-D426-47C7-8905-1C5F43E95EB2}" presName="text3" presStyleLbl="fgAcc3" presStyleIdx="2" presStyleCnt="4">
        <dgm:presLayoutVars>
          <dgm:chPref val="3"/>
        </dgm:presLayoutVars>
      </dgm:prSet>
      <dgm:spPr/>
    </dgm:pt>
    <dgm:pt modelId="{8F100315-BE48-475D-8B7E-BCE13093F58F}" type="pres">
      <dgm:prSet presAssocID="{5BD2FA21-D426-47C7-8905-1C5F43E95EB2}" presName="hierChild4" presStyleCnt="0"/>
      <dgm:spPr/>
    </dgm:pt>
    <dgm:pt modelId="{FE8F16D5-FA7C-4EC5-A402-F1A1C008D317}" type="pres">
      <dgm:prSet presAssocID="{1986D4BF-0D7A-43DE-8ECB-AA854699DD01}" presName="Name10" presStyleLbl="parChTrans1D2" presStyleIdx="2" presStyleCnt="3"/>
      <dgm:spPr/>
    </dgm:pt>
    <dgm:pt modelId="{D660F810-91F6-4FEE-83A8-8FBD46413B8E}" type="pres">
      <dgm:prSet presAssocID="{FF1DA2F0-A873-4BB3-980B-FF2D7D9C75DB}" presName="hierRoot2" presStyleCnt="0"/>
      <dgm:spPr/>
    </dgm:pt>
    <dgm:pt modelId="{73D78C1F-8218-48EC-B281-02FA569E25C3}" type="pres">
      <dgm:prSet presAssocID="{FF1DA2F0-A873-4BB3-980B-FF2D7D9C75DB}" presName="composite2" presStyleCnt="0"/>
      <dgm:spPr/>
    </dgm:pt>
    <dgm:pt modelId="{E9BE12B5-C797-46E8-8BCB-5641F4283ECC}" type="pres">
      <dgm:prSet presAssocID="{FF1DA2F0-A873-4BB3-980B-FF2D7D9C75DB}" presName="background2" presStyleLbl="node2" presStyleIdx="2" presStyleCnt="3"/>
      <dgm:spPr/>
    </dgm:pt>
    <dgm:pt modelId="{4BE55938-263A-419F-A02E-7C23310DF4F2}" type="pres">
      <dgm:prSet presAssocID="{FF1DA2F0-A873-4BB3-980B-FF2D7D9C75DB}" presName="text2" presStyleLbl="fgAcc2" presStyleIdx="2" presStyleCnt="3">
        <dgm:presLayoutVars>
          <dgm:chPref val="3"/>
        </dgm:presLayoutVars>
      </dgm:prSet>
      <dgm:spPr/>
    </dgm:pt>
    <dgm:pt modelId="{07DD27B8-59D1-42B5-A2A0-074ED54F2963}" type="pres">
      <dgm:prSet presAssocID="{FF1DA2F0-A873-4BB3-980B-FF2D7D9C75DB}" presName="hierChild3" presStyleCnt="0"/>
      <dgm:spPr/>
    </dgm:pt>
    <dgm:pt modelId="{EB357842-CF21-494E-B42F-64FF072B934D}" type="pres">
      <dgm:prSet presAssocID="{124CF2F1-57A8-423C-A5BF-FC6AFBE16671}" presName="Name17" presStyleLbl="parChTrans1D3" presStyleIdx="3" presStyleCnt="4"/>
      <dgm:spPr/>
    </dgm:pt>
    <dgm:pt modelId="{BB41C715-4DE4-4DB4-9671-4B997D3752B3}" type="pres">
      <dgm:prSet presAssocID="{FB8F4ED0-8CD4-498B-9CB4-372B7536EB34}" presName="hierRoot3" presStyleCnt="0"/>
      <dgm:spPr/>
    </dgm:pt>
    <dgm:pt modelId="{C0666BA1-6B2E-47D4-8032-922E457AB80F}" type="pres">
      <dgm:prSet presAssocID="{FB8F4ED0-8CD4-498B-9CB4-372B7536EB34}" presName="composite3" presStyleCnt="0"/>
      <dgm:spPr/>
    </dgm:pt>
    <dgm:pt modelId="{3BD32887-B946-4333-BAB9-41C18D0C18BF}" type="pres">
      <dgm:prSet presAssocID="{FB8F4ED0-8CD4-498B-9CB4-372B7536EB34}" presName="background3" presStyleLbl="node3" presStyleIdx="3" presStyleCnt="4"/>
      <dgm:spPr/>
    </dgm:pt>
    <dgm:pt modelId="{75BC4282-5055-4625-A22A-C4D5F4384FF2}" type="pres">
      <dgm:prSet presAssocID="{FB8F4ED0-8CD4-498B-9CB4-372B7536EB34}" presName="text3" presStyleLbl="fgAcc3" presStyleIdx="3" presStyleCnt="4">
        <dgm:presLayoutVars>
          <dgm:chPref val="3"/>
        </dgm:presLayoutVars>
      </dgm:prSet>
      <dgm:spPr/>
    </dgm:pt>
    <dgm:pt modelId="{31C4551C-C081-4F56-AEF0-3ED1B6217655}" type="pres">
      <dgm:prSet presAssocID="{FB8F4ED0-8CD4-498B-9CB4-372B7536EB34}" presName="hierChild4" presStyleCnt="0"/>
      <dgm:spPr/>
    </dgm:pt>
  </dgm:ptLst>
  <dgm:cxnLst>
    <dgm:cxn modelId="{9CEA2B04-BEB5-4FC8-BF18-6FD830BF9991}" type="presOf" srcId="{33683B53-4317-4ABF-936C-53A6FD5245C4}" destId="{D0EFC854-FA87-482D-977B-9C2EB3DC3162}" srcOrd="0" destOrd="0" presId="urn:microsoft.com/office/officeart/2005/8/layout/hierarchy1"/>
    <dgm:cxn modelId="{7EE6CE1E-5083-46AB-B952-5F57ED67FD20}" type="presOf" srcId="{F2F48911-0733-486F-BF64-1CF7A4F3042B}" destId="{B7A41437-C738-4545-8938-1987F43CFACE}" srcOrd="0" destOrd="0" presId="urn:microsoft.com/office/officeart/2005/8/layout/hierarchy1"/>
    <dgm:cxn modelId="{DB756639-96DA-493A-AD2E-705797B227FD}" srcId="{F2F48911-0733-486F-BF64-1CF7A4F3042B}" destId="{2758BF9C-715B-4466-8D7A-A3D50AB156E6}" srcOrd="1" destOrd="0" parTransId="{24ED1045-3F49-4405-BCE5-A476FC0AF497}" sibTransId="{6043C485-1768-4497-AF4B-E87DCC881B31}"/>
    <dgm:cxn modelId="{44B6C740-845B-442C-9424-384E0533E294}" type="presOf" srcId="{8D7A3759-B127-430C-AC24-C0D0EE01CE8F}" destId="{B362331D-3B37-4F7F-AE21-269293E7DF2B}" srcOrd="0" destOrd="0" presId="urn:microsoft.com/office/officeart/2005/8/layout/hierarchy1"/>
    <dgm:cxn modelId="{9A32805B-A3B0-4686-BAB8-0ED67D88AE9F}" srcId="{33683B53-4317-4ABF-936C-53A6FD5245C4}" destId="{FF1DA2F0-A873-4BB3-980B-FF2D7D9C75DB}" srcOrd="2" destOrd="0" parTransId="{1986D4BF-0D7A-43DE-8ECB-AA854699DD01}" sibTransId="{3D5EA6F9-211B-4563-A76C-5DC990FDD1CF}"/>
    <dgm:cxn modelId="{6F3E846B-A9CC-4538-BB68-0AA317C14B26}" srcId="{794D24B8-9F6A-4136-AD70-3190C73A3809}" destId="{5BD2FA21-D426-47C7-8905-1C5F43E95EB2}" srcOrd="0" destOrd="0" parTransId="{36A4860B-DB3D-48B9-8C80-C06B27EBAC4A}" sibTransId="{A6AB1470-C635-4B5E-A008-1E80013132CC}"/>
    <dgm:cxn modelId="{A8B3296C-2130-4AAF-A0C2-8286B42BB3E0}" srcId="{33683B53-4317-4ABF-936C-53A6FD5245C4}" destId="{F2F48911-0733-486F-BF64-1CF7A4F3042B}" srcOrd="0" destOrd="0" parTransId="{8D7A3759-B127-430C-AC24-C0D0EE01CE8F}" sibTransId="{2934B9A6-F1A9-44BC-BA33-99B7DED6DF25}"/>
    <dgm:cxn modelId="{C1C6AD77-1B7D-4F75-989B-61ACA6A5A793}" type="presOf" srcId="{794D24B8-9F6A-4136-AD70-3190C73A3809}" destId="{3BD780E0-984F-46D9-9E6F-A4F311076846}" srcOrd="0" destOrd="0" presId="urn:microsoft.com/office/officeart/2005/8/layout/hierarchy1"/>
    <dgm:cxn modelId="{E866D97A-5493-4EE4-86E2-A5311C8AF43B}" type="presOf" srcId="{B6FF65DD-49BC-462E-A889-F5C5EAF1355F}" destId="{117370FA-2137-4B97-AB43-BFDE2E6D4F82}" srcOrd="0" destOrd="0" presId="urn:microsoft.com/office/officeart/2005/8/layout/hierarchy1"/>
    <dgm:cxn modelId="{22B3DD7D-DB12-49F2-AECA-83EE6FAB90C2}" srcId="{B6FF65DD-49BC-462E-A889-F5C5EAF1355F}" destId="{33683B53-4317-4ABF-936C-53A6FD5245C4}" srcOrd="0" destOrd="0" parTransId="{E6213889-D2BA-4924-B73C-A4100029EA2B}" sibTransId="{C06D5DB3-8307-4C86-9C46-59700EE5E9A7}"/>
    <dgm:cxn modelId="{325C467E-E61B-4EEF-83D1-F1B92E455EAC}" type="presOf" srcId="{6C50CB83-C2C3-417F-B647-4E0EFC36CA66}" destId="{2A056B9E-5999-4131-913E-0151F9BD1B5C}" srcOrd="0" destOrd="0" presId="urn:microsoft.com/office/officeart/2005/8/layout/hierarchy1"/>
    <dgm:cxn modelId="{09B97380-9737-4E15-814F-A86C4DBBFF06}" srcId="{FF1DA2F0-A873-4BB3-980B-FF2D7D9C75DB}" destId="{FB8F4ED0-8CD4-498B-9CB4-372B7536EB34}" srcOrd="0" destOrd="0" parTransId="{124CF2F1-57A8-423C-A5BF-FC6AFBE16671}" sibTransId="{9D2A7F43-0111-4B6F-9168-2FABAD9185B4}"/>
    <dgm:cxn modelId="{72999792-4B30-426C-AFEB-57EAC14BAE42}" type="presOf" srcId="{FF1DA2F0-A873-4BB3-980B-FF2D7D9C75DB}" destId="{4BE55938-263A-419F-A02E-7C23310DF4F2}" srcOrd="0" destOrd="0" presId="urn:microsoft.com/office/officeart/2005/8/layout/hierarchy1"/>
    <dgm:cxn modelId="{080CAB95-6C54-45BC-A741-70554C2BDE1B}" type="presOf" srcId="{1986D4BF-0D7A-43DE-8ECB-AA854699DD01}" destId="{FE8F16D5-FA7C-4EC5-A402-F1A1C008D317}" srcOrd="0" destOrd="0" presId="urn:microsoft.com/office/officeart/2005/8/layout/hierarchy1"/>
    <dgm:cxn modelId="{FC8A479E-E95C-4275-9F97-94CD01732203}" type="presOf" srcId="{124CF2F1-57A8-423C-A5BF-FC6AFBE16671}" destId="{EB357842-CF21-494E-B42F-64FF072B934D}" srcOrd="0" destOrd="0" presId="urn:microsoft.com/office/officeart/2005/8/layout/hierarchy1"/>
    <dgm:cxn modelId="{B9EA23A4-D43A-479C-A7E3-2BFB33D533B6}" type="presOf" srcId="{F3470C66-92E2-4D31-A536-9231DF219E32}" destId="{248E8677-6A2E-4D54-A9E3-E370A2B26A4A}" srcOrd="0" destOrd="0" presId="urn:microsoft.com/office/officeart/2005/8/layout/hierarchy1"/>
    <dgm:cxn modelId="{0245DBA9-97E4-4FBA-BA79-F354150756CD}" type="presOf" srcId="{24ED1045-3F49-4405-BCE5-A476FC0AF497}" destId="{74BB8757-2794-43CB-87CA-44D28BE12B21}" srcOrd="0" destOrd="0" presId="urn:microsoft.com/office/officeart/2005/8/layout/hierarchy1"/>
    <dgm:cxn modelId="{8A0C51AA-BDC3-4F26-8DC5-5915AB583849}" srcId="{33683B53-4317-4ABF-936C-53A6FD5245C4}" destId="{794D24B8-9F6A-4136-AD70-3190C73A3809}" srcOrd="1" destOrd="0" parTransId="{6C50CB83-C2C3-417F-B647-4E0EFC36CA66}" sibTransId="{6E8C62A3-9B00-4DD2-8813-6FEEE13C224E}"/>
    <dgm:cxn modelId="{CA62BFAC-12D8-4396-91A0-0FD8B0BD2F03}" type="presOf" srcId="{FB8F4ED0-8CD4-498B-9CB4-372B7536EB34}" destId="{75BC4282-5055-4625-A22A-C4D5F4384FF2}" srcOrd="0" destOrd="0" presId="urn:microsoft.com/office/officeart/2005/8/layout/hierarchy1"/>
    <dgm:cxn modelId="{867432BA-F0DC-4DD2-B093-2354912C94C3}" type="presOf" srcId="{2758BF9C-715B-4466-8D7A-A3D50AB156E6}" destId="{7913CB68-7F7C-4B35-AE54-DA2D343B469F}" srcOrd="0" destOrd="0" presId="urn:microsoft.com/office/officeart/2005/8/layout/hierarchy1"/>
    <dgm:cxn modelId="{306B5BE6-A56E-44E6-84C2-059F2B80F699}" type="presOf" srcId="{BEDCD52C-D45A-4BAC-A86E-13D334635C46}" destId="{C1F2B6E7-5E10-42F3-AF17-1D38429F2DD6}" srcOrd="0" destOrd="0" presId="urn:microsoft.com/office/officeart/2005/8/layout/hierarchy1"/>
    <dgm:cxn modelId="{5D01E0EB-89B6-4B12-98BD-60BC507B6B96}" type="presOf" srcId="{5BD2FA21-D426-47C7-8905-1C5F43E95EB2}" destId="{748F386B-1A27-402A-BAA9-AC71827B55F9}" srcOrd="0" destOrd="0" presId="urn:microsoft.com/office/officeart/2005/8/layout/hierarchy1"/>
    <dgm:cxn modelId="{4C915AF0-D1A4-4CC1-89DC-8CC0D17B7C28}" type="presOf" srcId="{36A4860B-DB3D-48B9-8C80-C06B27EBAC4A}" destId="{1611B61D-AD6F-407E-8229-D0A75BB81904}" srcOrd="0" destOrd="0" presId="urn:microsoft.com/office/officeart/2005/8/layout/hierarchy1"/>
    <dgm:cxn modelId="{33811CFB-10D9-4C89-882D-5815DB3AD403}" srcId="{F2F48911-0733-486F-BF64-1CF7A4F3042B}" destId="{F3470C66-92E2-4D31-A536-9231DF219E32}" srcOrd="0" destOrd="0" parTransId="{BEDCD52C-D45A-4BAC-A86E-13D334635C46}" sibTransId="{AB402C4F-1615-41D5-AE33-DC7E6315325B}"/>
    <dgm:cxn modelId="{FF6466AA-2983-49F0-ADD8-1E8594E0DDD8}" type="presParOf" srcId="{117370FA-2137-4B97-AB43-BFDE2E6D4F82}" destId="{F1FF6A03-5FE0-48AC-B208-9C223AAEE344}" srcOrd="0" destOrd="0" presId="urn:microsoft.com/office/officeart/2005/8/layout/hierarchy1"/>
    <dgm:cxn modelId="{1F77AE05-624C-45DB-ADCD-763326318896}" type="presParOf" srcId="{F1FF6A03-5FE0-48AC-B208-9C223AAEE344}" destId="{5B37A04B-8CFC-44AC-BCF3-4A25D5D5311F}" srcOrd="0" destOrd="0" presId="urn:microsoft.com/office/officeart/2005/8/layout/hierarchy1"/>
    <dgm:cxn modelId="{45E0F9B5-F834-4BB8-9D0E-E2481E1F6B4C}" type="presParOf" srcId="{5B37A04B-8CFC-44AC-BCF3-4A25D5D5311F}" destId="{DE45295E-C32B-490E-A2CC-7A5D2626124D}" srcOrd="0" destOrd="0" presId="urn:microsoft.com/office/officeart/2005/8/layout/hierarchy1"/>
    <dgm:cxn modelId="{E6CBE828-EF48-43DE-9E7E-FE51A6641956}" type="presParOf" srcId="{5B37A04B-8CFC-44AC-BCF3-4A25D5D5311F}" destId="{D0EFC854-FA87-482D-977B-9C2EB3DC3162}" srcOrd="1" destOrd="0" presId="urn:microsoft.com/office/officeart/2005/8/layout/hierarchy1"/>
    <dgm:cxn modelId="{871CD9EA-540F-43CD-93A4-8AD047B16A43}" type="presParOf" srcId="{F1FF6A03-5FE0-48AC-B208-9C223AAEE344}" destId="{295D4840-DBFE-4C41-99AE-608892CDE446}" srcOrd="1" destOrd="0" presId="urn:microsoft.com/office/officeart/2005/8/layout/hierarchy1"/>
    <dgm:cxn modelId="{863F20C0-2816-423E-8A99-BD1303D87267}" type="presParOf" srcId="{295D4840-DBFE-4C41-99AE-608892CDE446}" destId="{B362331D-3B37-4F7F-AE21-269293E7DF2B}" srcOrd="0" destOrd="0" presId="urn:microsoft.com/office/officeart/2005/8/layout/hierarchy1"/>
    <dgm:cxn modelId="{B025262A-6406-4520-A2FE-2D397BFF2B3E}" type="presParOf" srcId="{295D4840-DBFE-4C41-99AE-608892CDE446}" destId="{68939584-B26E-4818-9A1A-C921F0CBBAD8}" srcOrd="1" destOrd="0" presId="urn:microsoft.com/office/officeart/2005/8/layout/hierarchy1"/>
    <dgm:cxn modelId="{21912636-BBD8-4C37-9CCA-5C2ED34A4F38}" type="presParOf" srcId="{68939584-B26E-4818-9A1A-C921F0CBBAD8}" destId="{2117059C-8399-4902-B92B-A3A4CCFA7A27}" srcOrd="0" destOrd="0" presId="urn:microsoft.com/office/officeart/2005/8/layout/hierarchy1"/>
    <dgm:cxn modelId="{D8291EE5-D7DF-41BD-A76F-BCC71C4B2FF4}" type="presParOf" srcId="{2117059C-8399-4902-B92B-A3A4CCFA7A27}" destId="{44AD25F0-5326-4630-8C07-F68B3D19C8C5}" srcOrd="0" destOrd="0" presId="urn:microsoft.com/office/officeart/2005/8/layout/hierarchy1"/>
    <dgm:cxn modelId="{41DAE0EC-7E89-41BF-BCD9-92E73B74CE91}" type="presParOf" srcId="{2117059C-8399-4902-B92B-A3A4CCFA7A27}" destId="{B7A41437-C738-4545-8938-1987F43CFACE}" srcOrd="1" destOrd="0" presId="urn:microsoft.com/office/officeart/2005/8/layout/hierarchy1"/>
    <dgm:cxn modelId="{AB8A1043-02B9-4366-8153-8E262D15FA81}" type="presParOf" srcId="{68939584-B26E-4818-9A1A-C921F0CBBAD8}" destId="{3AA36B2B-1A91-4011-BE37-ACC24DE3EE9E}" srcOrd="1" destOrd="0" presId="urn:microsoft.com/office/officeart/2005/8/layout/hierarchy1"/>
    <dgm:cxn modelId="{CDD48623-04AB-4B29-94EA-05301024F1C0}" type="presParOf" srcId="{3AA36B2B-1A91-4011-BE37-ACC24DE3EE9E}" destId="{C1F2B6E7-5E10-42F3-AF17-1D38429F2DD6}" srcOrd="0" destOrd="0" presId="urn:microsoft.com/office/officeart/2005/8/layout/hierarchy1"/>
    <dgm:cxn modelId="{469FFA34-D0A6-435C-B545-5CFB6CE9A4C9}" type="presParOf" srcId="{3AA36B2B-1A91-4011-BE37-ACC24DE3EE9E}" destId="{256D41A8-2B45-4668-84A3-E18522153C9D}" srcOrd="1" destOrd="0" presId="urn:microsoft.com/office/officeart/2005/8/layout/hierarchy1"/>
    <dgm:cxn modelId="{6CA5F6B7-760B-47F4-A150-92BCF355712B}" type="presParOf" srcId="{256D41A8-2B45-4668-84A3-E18522153C9D}" destId="{382819B7-2D5B-4147-8291-D7D97D7496BC}" srcOrd="0" destOrd="0" presId="urn:microsoft.com/office/officeart/2005/8/layout/hierarchy1"/>
    <dgm:cxn modelId="{354889A1-E78F-4244-9E21-CA72CCA290D2}" type="presParOf" srcId="{382819B7-2D5B-4147-8291-D7D97D7496BC}" destId="{6E93FD15-3DBD-48AB-A207-DA9B844359E3}" srcOrd="0" destOrd="0" presId="urn:microsoft.com/office/officeart/2005/8/layout/hierarchy1"/>
    <dgm:cxn modelId="{E79CA571-7B64-4A48-B7EE-1CC003EF428D}" type="presParOf" srcId="{382819B7-2D5B-4147-8291-D7D97D7496BC}" destId="{248E8677-6A2E-4D54-A9E3-E370A2B26A4A}" srcOrd="1" destOrd="0" presId="urn:microsoft.com/office/officeart/2005/8/layout/hierarchy1"/>
    <dgm:cxn modelId="{23629AA1-BDB4-4A0D-85CB-586EDE8B8AFD}" type="presParOf" srcId="{256D41A8-2B45-4668-84A3-E18522153C9D}" destId="{AC4430FE-567D-4B0F-8F19-DC950E87A2AB}" srcOrd="1" destOrd="0" presId="urn:microsoft.com/office/officeart/2005/8/layout/hierarchy1"/>
    <dgm:cxn modelId="{9FE58015-EAD7-492E-8F88-D76ACDE61F37}" type="presParOf" srcId="{3AA36B2B-1A91-4011-BE37-ACC24DE3EE9E}" destId="{74BB8757-2794-43CB-87CA-44D28BE12B21}" srcOrd="2" destOrd="0" presId="urn:microsoft.com/office/officeart/2005/8/layout/hierarchy1"/>
    <dgm:cxn modelId="{A9274EBA-5C97-4520-A3A7-E2B738252EED}" type="presParOf" srcId="{3AA36B2B-1A91-4011-BE37-ACC24DE3EE9E}" destId="{3B100475-37D0-49D2-9C75-27817BC96765}" srcOrd="3" destOrd="0" presId="urn:microsoft.com/office/officeart/2005/8/layout/hierarchy1"/>
    <dgm:cxn modelId="{DAC10425-73CB-4566-8A49-632F7B9CC9BB}" type="presParOf" srcId="{3B100475-37D0-49D2-9C75-27817BC96765}" destId="{8F1D43C7-F8BB-4DCC-9731-C40F1D428F3E}" srcOrd="0" destOrd="0" presId="urn:microsoft.com/office/officeart/2005/8/layout/hierarchy1"/>
    <dgm:cxn modelId="{2746DDDA-0525-4F4A-A7A7-9BF2CE1CB23D}" type="presParOf" srcId="{8F1D43C7-F8BB-4DCC-9731-C40F1D428F3E}" destId="{4F09F740-C11A-4904-ADCC-DE14F01DF07B}" srcOrd="0" destOrd="0" presId="urn:microsoft.com/office/officeart/2005/8/layout/hierarchy1"/>
    <dgm:cxn modelId="{EF76A676-243D-42D6-8F5A-51276DE060BB}" type="presParOf" srcId="{8F1D43C7-F8BB-4DCC-9731-C40F1D428F3E}" destId="{7913CB68-7F7C-4B35-AE54-DA2D343B469F}" srcOrd="1" destOrd="0" presId="urn:microsoft.com/office/officeart/2005/8/layout/hierarchy1"/>
    <dgm:cxn modelId="{A4E7EB20-8D41-435A-9C45-A8B1E8F414CC}" type="presParOf" srcId="{3B100475-37D0-49D2-9C75-27817BC96765}" destId="{D647A2A7-B04E-49EF-BB6B-19A81E83D452}" srcOrd="1" destOrd="0" presId="urn:microsoft.com/office/officeart/2005/8/layout/hierarchy1"/>
    <dgm:cxn modelId="{ECFDAAA8-36B6-4D89-9967-9052CCC1E4D7}" type="presParOf" srcId="{295D4840-DBFE-4C41-99AE-608892CDE446}" destId="{2A056B9E-5999-4131-913E-0151F9BD1B5C}" srcOrd="2" destOrd="0" presId="urn:microsoft.com/office/officeart/2005/8/layout/hierarchy1"/>
    <dgm:cxn modelId="{B70D4858-BF87-4C56-93F9-F0D89F6BC68A}" type="presParOf" srcId="{295D4840-DBFE-4C41-99AE-608892CDE446}" destId="{FDED58F9-16DB-4344-AFBC-831A07E08952}" srcOrd="3" destOrd="0" presId="urn:microsoft.com/office/officeart/2005/8/layout/hierarchy1"/>
    <dgm:cxn modelId="{9AD4EE2C-6DC7-4223-9545-78E3EDD96EFB}" type="presParOf" srcId="{FDED58F9-16DB-4344-AFBC-831A07E08952}" destId="{10F9C9B4-851C-4C9D-B671-819DB005EFF2}" srcOrd="0" destOrd="0" presId="urn:microsoft.com/office/officeart/2005/8/layout/hierarchy1"/>
    <dgm:cxn modelId="{802D38D2-27BD-415D-A261-CCE2449BA7BF}" type="presParOf" srcId="{10F9C9B4-851C-4C9D-B671-819DB005EFF2}" destId="{39698F15-3B44-45C8-8935-98990B18A7DD}" srcOrd="0" destOrd="0" presId="urn:microsoft.com/office/officeart/2005/8/layout/hierarchy1"/>
    <dgm:cxn modelId="{F7BC8218-C528-4CA4-BE48-197DAC1CCD10}" type="presParOf" srcId="{10F9C9B4-851C-4C9D-B671-819DB005EFF2}" destId="{3BD780E0-984F-46D9-9E6F-A4F311076846}" srcOrd="1" destOrd="0" presId="urn:microsoft.com/office/officeart/2005/8/layout/hierarchy1"/>
    <dgm:cxn modelId="{71282D92-3C3B-4E5C-A044-0B35A0D44AFA}" type="presParOf" srcId="{FDED58F9-16DB-4344-AFBC-831A07E08952}" destId="{EC1DCA96-DBA0-4C36-9666-291EE50EBAEA}" srcOrd="1" destOrd="0" presId="urn:microsoft.com/office/officeart/2005/8/layout/hierarchy1"/>
    <dgm:cxn modelId="{C8037D1B-F758-4B92-B6FA-9AA711413248}" type="presParOf" srcId="{EC1DCA96-DBA0-4C36-9666-291EE50EBAEA}" destId="{1611B61D-AD6F-407E-8229-D0A75BB81904}" srcOrd="0" destOrd="0" presId="urn:microsoft.com/office/officeart/2005/8/layout/hierarchy1"/>
    <dgm:cxn modelId="{DDCC5A08-A35A-44D7-A425-ECB254BB2D99}" type="presParOf" srcId="{EC1DCA96-DBA0-4C36-9666-291EE50EBAEA}" destId="{CEC3513F-3D1C-4A0C-A6B9-F303968C2F5F}" srcOrd="1" destOrd="0" presId="urn:microsoft.com/office/officeart/2005/8/layout/hierarchy1"/>
    <dgm:cxn modelId="{54720C35-C11C-4AA8-8044-F567CE298F2A}" type="presParOf" srcId="{CEC3513F-3D1C-4A0C-A6B9-F303968C2F5F}" destId="{A4323068-A658-4644-B5CA-E443BFA3E1B2}" srcOrd="0" destOrd="0" presId="urn:microsoft.com/office/officeart/2005/8/layout/hierarchy1"/>
    <dgm:cxn modelId="{6749BD60-F551-46F4-8D08-7D296F9D9665}" type="presParOf" srcId="{A4323068-A658-4644-B5CA-E443BFA3E1B2}" destId="{50C75604-07D4-49F9-ABA1-5DFBE5DBA65E}" srcOrd="0" destOrd="0" presId="urn:microsoft.com/office/officeart/2005/8/layout/hierarchy1"/>
    <dgm:cxn modelId="{BFDAECF8-B6AC-403A-9882-A55FD312F270}" type="presParOf" srcId="{A4323068-A658-4644-B5CA-E443BFA3E1B2}" destId="{748F386B-1A27-402A-BAA9-AC71827B55F9}" srcOrd="1" destOrd="0" presId="urn:microsoft.com/office/officeart/2005/8/layout/hierarchy1"/>
    <dgm:cxn modelId="{2A8B75BA-1DF5-4DAA-8FB4-3388545D2104}" type="presParOf" srcId="{CEC3513F-3D1C-4A0C-A6B9-F303968C2F5F}" destId="{8F100315-BE48-475D-8B7E-BCE13093F58F}" srcOrd="1" destOrd="0" presId="urn:microsoft.com/office/officeart/2005/8/layout/hierarchy1"/>
    <dgm:cxn modelId="{22E9D632-DA12-42BD-BD59-70797E813169}" type="presParOf" srcId="{295D4840-DBFE-4C41-99AE-608892CDE446}" destId="{FE8F16D5-FA7C-4EC5-A402-F1A1C008D317}" srcOrd="4" destOrd="0" presId="urn:microsoft.com/office/officeart/2005/8/layout/hierarchy1"/>
    <dgm:cxn modelId="{48B20653-D9BC-4E3F-8089-A654D245011D}" type="presParOf" srcId="{295D4840-DBFE-4C41-99AE-608892CDE446}" destId="{D660F810-91F6-4FEE-83A8-8FBD46413B8E}" srcOrd="5" destOrd="0" presId="urn:microsoft.com/office/officeart/2005/8/layout/hierarchy1"/>
    <dgm:cxn modelId="{B8D16654-4406-4556-ACFA-65A115D13B8B}" type="presParOf" srcId="{D660F810-91F6-4FEE-83A8-8FBD46413B8E}" destId="{73D78C1F-8218-48EC-B281-02FA569E25C3}" srcOrd="0" destOrd="0" presId="urn:microsoft.com/office/officeart/2005/8/layout/hierarchy1"/>
    <dgm:cxn modelId="{7793F25E-F915-4A92-A119-DEEA8D00BCA1}" type="presParOf" srcId="{73D78C1F-8218-48EC-B281-02FA569E25C3}" destId="{E9BE12B5-C797-46E8-8BCB-5641F4283ECC}" srcOrd="0" destOrd="0" presId="urn:microsoft.com/office/officeart/2005/8/layout/hierarchy1"/>
    <dgm:cxn modelId="{282A660D-BA36-490E-B8FD-D04F065A9439}" type="presParOf" srcId="{73D78C1F-8218-48EC-B281-02FA569E25C3}" destId="{4BE55938-263A-419F-A02E-7C23310DF4F2}" srcOrd="1" destOrd="0" presId="urn:microsoft.com/office/officeart/2005/8/layout/hierarchy1"/>
    <dgm:cxn modelId="{9F87C9A4-7E64-4A43-ABCE-E5F43885DAD8}" type="presParOf" srcId="{D660F810-91F6-4FEE-83A8-8FBD46413B8E}" destId="{07DD27B8-59D1-42B5-A2A0-074ED54F2963}" srcOrd="1" destOrd="0" presId="urn:microsoft.com/office/officeart/2005/8/layout/hierarchy1"/>
    <dgm:cxn modelId="{136D11C7-4585-4A28-843C-639281E94A29}" type="presParOf" srcId="{07DD27B8-59D1-42B5-A2A0-074ED54F2963}" destId="{EB357842-CF21-494E-B42F-64FF072B934D}" srcOrd="0" destOrd="0" presId="urn:microsoft.com/office/officeart/2005/8/layout/hierarchy1"/>
    <dgm:cxn modelId="{968D54F6-48A8-46C4-8A53-206214E8ECA1}" type="presParOf" srcId="{07DD27B8-59D1-42B5-A2A0-074ED54F2963}" destId="{BB41C715-4DE4-4DB4-9671-4B997D3752B3}" srcOrd="1" destOrd="0" presId="urn:microsoft.com/office/officeart/2005/8/layout/hierarchy1"/>
    <dgm:cxn modelId="{90C8F84B-3405-41A9-9414-A2D62B2E14DF}" type="presParOf" srcId="{BB41C715-4DE4-4DB4-9671-4B997D3752B3}" destId="{C0666BA1-6B2E-47D4-8032-922E457AB80F}" srcOrd="0" destOrd="0" presId="urn:microsoft.com/office/officeart/2005/8/layout/hierarchy1"/>
    <dgm:cxn modelId="{7CD9D308-2242-4BDA-BEA4-4CB906B1E593}" type="presParOf" srcId="{C0666BA1-6B2E-47D4-8032-922E457AB80F}" destId="{3BD32887-B946-4333-BAB9-41C18D0C18BF}" srcOrd="0" destOrd="0" presId="urn:microsoft.com/office/officeart/2005/8/layout/hierarchy1"/>
    <dgm:cxn modelId="{8F0E71F7-D064-453E-AA76-4B21F725B8FE}" type="presParOf" srcId="{C0666BA1-6B2E-47D4-8032-922E457AB80F}" destId="{75BC4282-5055-4625-A22A-C4D5F4384FF2}" srcOrd="1" destOrd="0" presId="urn:microsoft.com/office/officeart/2005/8/layout/hierarchy1"/>
    <dgm:cxn modelId="{92C36E31-A1A5-4B42-937A-E33ECCACB830}" type="presParOf" srcId="{BB41C715-4DE4-4DB4-9671-4B997D3752B3}" destId="{31C4551C-C081-4F56-AEF0-3ED1B621765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9ADA044-03E2-45B0-B04D-71B90BD54AD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A51CB4BA-286B-4784-9F0F-DDED2FF3F68E}">
      <dgm:prSet phldrT="[Text]"/>
      <dgm:spPr/>
      <dgm:t>
        <a:bodyPr/>
        <a:lstStyle/>
        <a:p>
          <a:r>
            <a:rPr lang="he-IL" dirty="0"/>
            <a:t>הגדרת התערובת: מצד החפצה של אוכל, או מצד הגברה? </a:t>
          </a:r>
          <a:endParaRPr lang="en-IL" dirty="0"/>
        </a:p>
      </dgm:t>
    </dgm:pt>
    <dgm:pt modelId="{65A0A51A-7601-44CC-85AF-DFA5EC6DD9A6}" type="parTrans" cxnId="{82F455AF-FB4D-47BD-B4AD-E07723BEB027}">
      <dgm:prSet/>
      <dgm:spPr/>
      <dgm:t>
        <a:bodyPr/>
        <a:lstStyle/>
        <a:p>
          <a:endParaRPr lang="en-IL"/>
        </a:p>
      </dgm:t>
    </dgm:pt>
    <dgm:pt modelId="{EDDC895D-A210-469C-B836-865190F69BFE}" type="sibTrans" cxnId="{82F455AF-FB4D-47BD-B4AD-E07723BEB027}">
      <dgm:prSet/>
      <dgm:spPr/>
      <dgm:t>
        <a:bodyPr/>
        <a:lstStyle/>
        <a:p>
          <a:endParaRPr lang="en-IL"/>
        </a:p>
      </dgm:t>
    </dgm:pt>
    <dgm:pt modelId="{C8075323-041A-4C76-BCFC-946005242E3C}">
      <dgm:prSet/>
      <dgm:spPr/>
      <dgm:t>
        <a:bodyPr/>
        <a:lstStyle/>
        <a:p>
          <a:pPr>
            <a:buFont typeface="Arial" panose="020B0604020202020204" pitchFamily="34" charset="0"/>
            <a:buChar char="•"/>
          </a:pPr>
          <a:r>
            <a:rPr lang="he-IL" dirty="0"/>
            <a:t>מצד יצירת אוכל </a:t>
          </a:r>
          <a:br>
            <a:rPr lang="en-US" dirty="0"/>
          </a:br>
          <a:r>
            <a:rPr lang="en-US" dirty="0"/>
            <a:t>objective</a:t>
          </a:r>
          <a:endParaRPr lang="he-IL" dirty="0"/>
        </a:p>
      </dgm:t>
    </dgm:pt>
    <dgm:pt modelId="{6A8D8EEF-4001-4F6B-A116-0653DD33D0E3}" type="parTrans" cxnId="{86BEE492-375C-40B1-A07E-6C45A05C7915}">
      <dgm:prSet/>
      <dgm:spPr/>
      <dgm:t>
        <a:bodyPr/>
        <a:lstStyle/>
        <a:p>
          <a:endParaRPr lang="en-IL"/>
        </a:p>
      </dgm:t>
    </dgm:pt>
    <dgm:pt modelId="{C6ACFADA-BC46-4BDA-BF6A-29D655C98949}" type="sibTrans" cxnId="{86BEE492-375C-40B1-A07E-6C45A05C7915}">
      <dgm:prSet/>
      <dgm:spPr/>
      <dgm:t>
        <a:bodyPr/>
        <a:lstStyle/>
        <a:p>
          <a:endParaRPr lang="en-IL"/>
        </a:p>
      </dgm:t>
    </dgm:pt>
    <dgm:pt modelId="{6D4DCA32-9FA7-4A98-A7B2-EC59B979755D}">
      <dgm:prSet/>
      <dgm:spPr/>
      <dgm:t>
        <a:bodyPr/>
        <a:lstStyle/>
        <a:p>
          <a:pPr>
            <a:buFont typeface="Courier New" panose="02070309020205020404" pitchFamily="49" charset="0"/>
            <a:buChar char="o"/>
          </a:pPr>
          <a:r>
            <a:rPr lang="he-IL" dirty="0"/>
            <a:t>מין אחד מבושל בדרכים שונים לא הוי בורר. </a:t>
          </a:r>
        </a:p>
      </dgm:t>
    </dgm:pt>
    <dgm:pt modelId="{6D575BE2-CF88-48FA-B4C3-83D785CDF584}" type="parTrans" cxnId="{7CA37DC5-5022-4E4D-806C-78DCB9C922C8}">
      <dgm:prSet/>
      <dgm:spPr/>
      <dgm:t>
        <a:bodyPr/>
        <a:lstStyle/>
        <a:p>
          <a:endParaRPr lang="en-IL"/>
        </a:p>
      </dgm:t>
    </dgm:pt>
    <dgm:pt modelId="{F2D62789-42EF-4536-B2C2-2A3030C65A1B}" type="sibTrans" cxnId="{7CA37DC5-5022-4E4D-806C-78DCB9C922C8}">
      <dgm:prSet/>
      <dgm:spPr/>
      <dgm:t>
        <a:bodyPr/>
        <a:lstStyle/>
        <a:p>
          <a:endParaRPr lang="en-IL"/>
        </a:p>
      </dgm:t>
    </dgm:pt>
    <dgm:pt modelId="{EC4A2970-9003-42A1-8401-A6EB440952CE}">
      <dgm:prSet/>
      <dgm:spPr/>
      <dgm:t>
        <a:bodyPr/>
        <a:lstStyle/>
        <a:p>
          <a:pPr>
            <a:buFont typeface="Arial" panose="020B0604020202020204" pitchFamily="34" charset="0"/>
            <a:buChar char="•"/>
          </a:pPr>
          <a:r>
            <a:rPr lang="he-IL" dirty="0"/>
            <a:t>מצד האדם</a:t>
          </a:r>
          <a:r>
            <a:rPr lang="he-IL"/>
            <a:t>, ואכילתו </a:t>
          </a:r>
          <a:endParaRPr lang="he-IL" dirty="0"/>
        </a:p>
      </dgm:t>
    </dgm:pt>
    <dgm:pt modelId="{4AC21EFE-1A27-4545-9DE7-DE9F0CDD9B8B}" type="parTrans" cxnId="{2EC02578-1472-4980-BBC9-2F7C270F0187}">
      <dgm:prSet/>
      <dgm:spPr/>
      <dgm:t>
        <a:bodyPr/>
        <a:lstStyle/>
        <a:p>
          <a:endParaRPr lang="en-IL"/>
        </a:p>
      </dgm:t>
    </dgm:pt>
    <dgm:pt modelId="{31DF4166-6782-444E-BE1E-661CE28793DC}" type="sibTrans" cxnId="{2EC02578-1472-4980-BBC9-2F7C270F0187}">
      <dgm:prSet/>
      <dgm:spPr/>
      <dgm:t>
        <a:bodyPr/>
        <a:lstStyle/>
        <a:p>
          <a:endParaRPr lang="en-IL"/>
        </a:p>
      </dgm:t>
    </dgm:pt>
    <dgm:pt modelId="{86EDEF8F-CC78-49FA-A573-C7F119EAF9E5}">
      <dgm:prSet/>
      <dgm:spPr/>
      <dgm:t>
        <a:bodyPr/>
        <a:lstStyle/>
        <a:p>
          <a:pPr>
            <a:buFont typeface="Courier New" panose="02070309020205020404" pitchFamily="49" charset="0"/>
            <a:buChar char="o"/>
          </a:pPr>
          <a:r>
            <a:rPr lang="he-IL"/>
            <a:t>מין אחד מבושל בשתי דרכים נחשב בורר</a:t>
          </a:r>
        </a:p>
      </dgm:t>
    </dgm:pt>
    <dgm:pt modelId="{D261D034-D708-407A-AB39-2358DB543BD6}" type="parTrans" cxnId="{650CC382-1C9E-4B42-9F3D-70E990D09A12}">
      <dgm:prSet/>
      <dgm:spPr/>
      <dgm:t>
        <a:bodyPr/>
        <a:lstStyle/>
        <a:p>
          <a:endParaRPr lang="en-IL"/>
        </a:p>
      </dgm:t>
    </dgm:pt>
    <dgm:pt modelId="{99127673-293F-4BF2-A472-6229117D3A32}" type="sibTrans" cxnId="{650CC382-1C9E-4B42-9F3D-70E990D09A12}">
      <dgm:prSet/>
      <dgm:spPr/>
      <dgm:t>
        <a:bodyPr/>
        <a:lstStyle/>
        <a:p>
          <a:endParaRPr lang="en-IL"/>
        </a:p>
      </dgm:t>
    </dgm:pt>
    <dgm:pt modelId="{48F75D0D-47F0-4E32-96AC-5D1F1FA1C2A7}">
      <dgm:prSet/>
      <dgm:spPr/>
      <dgm:t>
        <a:bodyPr/>
        <a:lstStyle/>
        <a:p>
          <a:pPr>
            <a:buFont typeface="Arial" panose="020B0604020202020204" pitchFamily="34" charset="0"/>
            <a:buChar char="•"/>
          </a:pPr>
          <a:r>
            <a:rPr lang="he-IL" dirty="0"/>
            <a:t>מצד מה רוצה האדם ומה שלא רוצה</a:t>
          </a:r>
          <a:br>
            <a:rPr lang="en-US" dirty="0"/>
          </a:br>
          <a:r>
            <a:rPr lang="en-US" dirty="0"/>
            <a:t>subjective</a:t>
          </a:r>
          <a:endParaRPr lang="he-IL" dirty="0"/>
        </a:p>
      </dgm:t>
    </dgm:pt>
    <dgm:pt modelId="{C1D5FDBD-B7C9-400C-BF63-96B74080E55D}" type="parTrans" cxnId="{C9B5D78C-8A60-453F-AA13-107B6CEBD580}">
      <dgm:prSet/>
      <dgm:spPr/>
      <dgm:t>
        <a:bodyPr/>
        <a:lstStyle/>
        <a:p>
          <a:endParaRPr lang="en-IL"/>
        </a:p>
      </dgm:t>
    </dgm:pt>
    <dgm:pt modelId="{495CC3EC-F9CF-448C-B667-C4FCEB48E929}" type="sibTrans" cxnId="{C9B5D78C-8A60-453F-AA13-107B6CEBD580}">
      <dgm:prSet/>
      <dgm:spPr/>
      <dgm:t>
        <a:bodyPr/>
        <a:lstStyle/>
        <a:p>
          <a:endParaRPr lang="en-IL"/>
        </a:p>
      </dgm:t>
    </dgm:pt>
    <dgm:pt modelId="{3D84C5A6-A70F-4D7F-B58A-9C115D5797A3}">
      <dgm:prSet/>
      <dgm:spPr/>
      <dgm:t>
        <a:bodyPr/>
        <a:lstStyle/>
        <a:p>
          <a:pPr>
            <a:buFont typeface="Courier New" panose="02070309020205020404" pitchFamily="49" charset="0"/>
            <a:buChar char="o"/>
          </a:pPr>
          <a:r>
            <a:rPr lang="he-IL"/>
            <a:t>אפילו גדולות וקטנות נחשב. כיון שכך הוא רוצה. </a:t>
          </a:r>
        </a:p>
      </dgm:t>
    </dgm:pt>
    <dgm:pt modelId="{63DCB0A5-16AE-41CD-9F47-07803408E528}" type="parTrans" cxnId="{99ACF5F9-AF28-4EC4-A2C4-14691A7D49D9}">
      <dgm:prSet/>
      <dgm:spPr/>
      <dgm:t>
        <a:bodyPr/>
        <a:lstStyle/>
        <a:p>
          <a:endParaRPr lang="en-IL"/>
        </a:p>
      </dgm:t>
    </dgm:pt>
    <dgm:pt modelId="{0BC3293E-ED23-4120-B5DE-4D097F9187B1}" type="sibTrans" cxnId="{99ACF5F9-AF28-4EC4-A2C4-14691A7D49D9}">
      <dgm:prSet/>
      <dgm:spPr/>
      <dgm:t>
        <a:bodyPr/>
        <a:lstStyle/>
        <a:p>
          <a:endParaRPr lang="en-IL"/>
        </a:p>
      </dgm:t>
    </dgm:pt>
    <dgm:pt modelId="{97241279-5AE9-4065-BB4B-91E3CBC2167E}" type="pres">
      <dgm:prSet presAssocID="{F9ADA044-03E2-45B0-B04D-71B90BD54ADF}" presName="hierChild1" presStyleCnt="0">
        <dgm:presLayoutVars>
          <dgm:chPref val="1"/>
          <dgm:dir val="rev"/>
          <dgm:animOne val="branch"/>
          <dgm:animLvl val="lvl"/>
          <dgm:resizeHandles/>
        </dgm:presLayoutVars>
      </dgm:prSet>
      <dgm:spPr/>
    </dgm:pt>
    <dgm:pt modelId="{CC9D0E75-6DB9-4524-937C-77E2651841DD}" type="pres">
      <dgm:prSet presAssocID="{A51CB4BA-286B-4784-9F0F-DDED2FF3F68E}" presName="hierRoot1" presStyleCnt="0"/>
      <dgm:spPr/>
    </dgm:pt>
    <dgm:pt modelId="{B94B2735-B412-4756-87B4-F0DAABC382B8}" type="pres">
      <dgm:prSet presAssocID="{A51CB4BA-286B-4784-9F0F-DDED2FF3F68E}" presName="composite" presStyleCnt="0"/>
      <dgm:spPr/>
    </dgm:pt>
    <dgm:pt modelId="{95E1CFEB-9544-4483-9FC4-108D594A6FDD}" type="pres">
      <dgm:prSet presAssocID="{A51CB4BA-286B-4784-9F0F-DDED2FF3F68E}" presName="background" presStyleLbl="node0" presStyleIdx="0" presStyleCnt="1"/>
      <dgm:spPr/>
    </dgm:pt>
    <dgm:pt modelId="{EBB7DFA5-85EC-4996-B72F-AFBC6747DD61}" type="pres">
      <dgm:prSet presAssocID="{A51CB4BA-286B-4784-9F0F-DDED2FF3F68E}" presName="text" presStyleLbl="fgAcc0" presStyleIdx="0" presStyleCnt="1">
        <dgm:presLayoutVars>
          <dgm:chPref val="3"/>
        </dgm:presLayoutVars>
      </dgm:prSet>
      <dgm:spPr/>
    </dgm:pt>
    <dgm:pt modelId="{CF1EB8EF-8567-4492-8EDF-E442F02B7AE9}" type="pres">
      <dgm:prSet presAssocID="{A51CB4BA-286B-4784-9F0F-DDED2FF3F68E}" presName="hierChild2" presStyleCnt="0"/>
      <dgm:spPr/>
    </dgm:pt>
    <dgm:pt modelId="{9299A572-97E0-4DCC-A091-18E6D97859C8}" type="pres">
      <dgm:prSet presAssocID="{6A8D8EEF-4001-4F6B-A116-0653DD33D0E3}" presName="Name10" presStyleLbl="parChTrans1D2" presStyleIdx="0" presStyleCnt="3"/>
      <dgm:spPr/>
    </dgm:pt>
    <dgm:pt modelId="{14D9EFEC-E440-4750-9821-429F8EF8EC0D}" type="pres">
      <dgm:prSet presAssocID="{C8075323-041A-4C76-BCFC-946005242E3C}" presName="hierRoot2" presStyleCnt="0"/>
      <dgm:spPr/>
    </dgm:pt>
    <dgm:pt modelId="{8E45D89B-B636-4D3C-884A-DB0F75D1D088}" type="pres">
      <dgm:prSet presAssocID="{C8075323-041A-4C76-BCFC-946005242E3C}" presName="composite2" presStyleCnt="0"/>
      <dgm:spPr/>
    </dgm:pt>
    <dgm:pt modelId="{53E9B570-5AB7-4BA5-9881-A7A32B02BC25}" type="pres">
      <dgm:prSet presAssocID="{C8075323-041A-4C76-BCFC-946005242E3C}" presName="background2" presStyleLbl="node2" presStyleIdx="0" presStyleCnt="3"/>
      <dgm:spPr/>
    </dgm:pt>
    <dgm:pt modelId="{6D433BC3-4113-4E94-9A00-F11C4D76B171}" type="pres">
      <dgm:prSet presAssocID="{C8075323-041A-4C76-BCFC-946005242E3C}" presName="text2" presStyleLbl="fgAcc2" presStyleIdx="0" presStyleCnt="3">
        <dgm:presLayoutVars>
          <dgm:chPref val="3"/>
        </dgm:presLayoutVars>
      </dgm:prSet>
      <dgm:spPr/>
    </dgm:pt>
    <dgm:pt modelId="{9DB83F02-48A8-4E37-97CE-C724664F47B8}" type="pres">
      <dgm:prSet presAssocID="{C8075323-041A-4C76-BCFC-946005242E3C}" presName="hierChild3" presStyleCnt="0"/>
      <dgm:spPr/>
    </dgm:pt>
    <dgm:pt modelId="{A7B40140-49AE-4665-A010-2D4B99569BEA}" type="pres">
      <dgm:prSet presAssocID="{6D575BE2-CF88-48FA-B4C3-83D785CDF584}" presName="Name17" presStyleLbl="parChTrans1D3" presStyleIdx="0" presStyleCnt="3"/>
      <dgm:spPr/>
    </dgm:pt>
    <dgm:pt modelId="{E1FC00DE-BFB3-4617-A175-0E5C4CB1EFCF}" type="pres">
      <dgm:prSet presAssocID="{6D4DCA32-9FA7-4A98-A7B2-EC59B979755D}" presName="hierRoot3" presStyleCnt="0"/>
      <dgm:spPr/>
    </dgm:pt>
    <dgm:pt modelId="{8D3F35CB-1BA6-4FCF-9905-6FFE41696673}" type="pres">
      <dgm:prSet presAssocID="{6D4DCA32-9FA7-4A98-A7B2-EC59B979755D}" presName="composite3" presStyleCnt="0"/>
      <dgm:spPr/>
    </dgm:pt>
    <dgm:pt modelId="{FF298FFC-CAE5-4EF4-9CC0-AB9672C1349C}" type="pres">
      <dgm:prSet presAssocID="{6D4DCA32-9FA7-4A98-A7B2-EC59B979755D}" presName="background3" presStyleLbl="node3" presStyleIdx="0" presStyleCnt="3"/>
      <dgm:spPr/>
    </dgm:pt>
    <dgm:pt modelId="{2D00B120-753D-4580-AAD3-458298E9172E}" type="pres">
      <dgm:prSet presAssocID="{6D4DCA32-9FA7-4A98-A7B2-EC59B979755D}" presName="text3" presStyleLbl="fgAcc3" presStyleIdx="0" presStyleCnt="3">
        <dgm:presLayoutVars>
          <dgm:chPref val="3"/>
        </dgm:presLayoutVars>
      </dgm:prSet>
      <dgm:spPr/>
    </dgm:pt>
    <dgm:pt modelId="{B5907424-9C8E-456D-B29A-D644244D3958}" type="pres">
      <dgm:prSet presAssocID="{6D4DCA32-9FA7-4A98-A7B2-EC59B979755D}" presName="hierChild4" presStyleCnt="0"/>
      <dgm:spPr/>
    </dgm:pt>
    <dgm:pt modelId="{EAA7C8BA-21A6-458F-841A-4BC44617B507}" type="pres">
      <dgm:prSet presAssocID="{4AC21EFE-1A27-4545-9DE7-DE9F0CDD9B8B}" presName="Name10" presStyleLbl="parChTrans1D2" presStyleIdx="1" presStyleCnt="3"/>
      <dgm:spPr/>
    </dgm:pt>
    <dgm:pt modelId="{400A2274-5995-415D-892C-88C70C0F287C}" type="pres">
      <dgm:prSet presAssocID="{EC4A2970-9003-42A1-8401-A6EB440952CE}" presName="hierRoot2" presStyleCnt="0"/>
      <dgm:spPr/>
    </dgm:pt>
    <dgm:pt modelId="{39F92F3D-2718-4FCC-9387-8E30FA2B4079}" type="pres">
      <dgm:prSet presAssocID="{EC4A2970-9003-42A1-8401-A6EB440952CE}" presName="composite2" presStyleCnt="0"/>
      <dgm:spPr/>
    </dgm:pt>
    <dgm:pt modelId="{CE1D7D83-CDA2-4AFB-9EF7-237B7FE52BF8}" type="pres">
      <dgm:prSet presAssocID="{EC4A2970-9003-42A1-8401-A6EB440952CE}" presName="background2" presStyleLbl="node2" presStyleIdx="1" presStyleCnt="3"/>
      <dgm:spPr/>
    </dgm:pt>
    <dgm:pt modelId="{CF820166-AA92-46D1-9217-0F8357B208A3}" type="pres">
      <dgm:prSet presAssocID="{EC4A2970-9003-42A1-8401-A6EB440952CE}" presName="text2" presStyleLbl="fgAcc2" presStyleIdx="1" presStyleCnt="3">
        <dgm:presLayoutVars>
          <dgm:chPref val="3"/>
        </dgm:presLayoutVars>
      </dgm:prSet>
      <dgm:spPr/>
    </dgm:pt>
    <dgm:pt modelId="{B76479D1-A51B-4F2E-A00D-2A621E97A534}" type="pres">
      <dgm:prSet presAssocID="{EC4A2970-9003-42A1-8401-A6EB440952CE}" presName="hierChild3" presStyleCnt="0"/>
      <dgm:spPr/>
    </dgm:pt>
    <dgm:pt modelId="{16E4AD6F-22E0-4BC6-A1C5-844A6C4E24FE}" type="pres">
      <dgm:prSet presAssocID="{D261D034-D708-407A-AB39-2358DB543BD6}" presName="Name17" presStyleLbl="parChTrans1D3" presStyleIdx="1" presStyleCnt="3"/>
      <dgm:spPr/>
    </dgm:pt>
    <dgm:pt modelId="{DBF17C6C-949F-4416-9EE7-E823004A2889}" type="pres">
      <dgm:prSet presAssocID="{86EDEF8F-CC78-49FA-A573-C7F119EAF9E5}" presName="hierRoot3" presStyleCnt="0"/>
      <dgm:spPr/>
    </dgm:pt>
    <dgm:pt modelId="{7D6C3FE5-3E33-43CF-9C16-865173D502FE}" type="pres">
      <dgm:prSet presAssocID="{86EDEF8F-CC78-49FA-A573-C7F119EAF9E5}" presName="composite3" presStyleCnt="0"/>
      <dgm:spPr/>
    </dgm:pt>
    <dgm:pt modelId="{A8A8B1DE-B346-4275-8A3D-D50EC64FCEB4}" type="pres">
      <dgm:prSet presAssocID="{86EDEF8F-CC78-49FA-A573-C7F119EAF9E5}" presName="background3" presStyleLbl="node3" presStyleIdx="1" presStyleCnt="3"/>
      <dgm:spPr/>
    </dgm:pt>
    <dgm:pt modelId="{CC8BEAC0-53AA-4FF4-B11E-7807D530840B}" type="pres">
      <dgm:prSet presAssocID="{86EDEF8F-CC78-49FA-A573-C7F119EAF9E5}" presName="text3" presStyleLbl="fgAcc3" presStyleIdx="1" presStyleCnt="3">
        <dgm:presLayoutVars>
          <dgm:chPref val="3"/>
        </dgm:presLayoutVars>
      </dgm:prSet>
      <dgm:spPr/>
    </dgm:pt>
    <dgm:pt modelId="{F65F0E8D-D202-41CF-A61C-A6923C7485E7}" type="pres">
      <dgm:prSet presAssocID="{86EDEF8F-CC78-49FA-A573-C7F119EAF9E5}" presName="hierChild4" presStyleCnt="0"/>
      <dgm:spPr/>
    </dgm:pt>
    <dgm:pt modelId="{7B9705AD-B768-43CB-81D3-4DE191326A61}" type="pres">
      <dgm:prSet presAssocID="{C1D5FDBD-B7C9-400C-BF63-96B74080E55D}" presName="Name10" presStyleLbl="parChTrans1D2" presStyleIdx="2" presStyleCnt="3"/>
      <dgm:spPr/>
    </dgm:pt>
    <dgm:pt modelId="{604A0F78-9DA6-47A7-95EF-C86000F46C8D}" type="pres">
      <dgm:prSet presAssocID="{48F75D0D-47F0-4E32-96AC-5D1F1FA1C2A7}" presName="hierRoot2" presStyleCnt="0"/>
      <dgm:spPr/>
    </dgm:pt>
    <dgm:pt modelId="{788530EF-9E44-48F5-B79E-842DF4B8B70C}" type="pres">
      <dgm:prSet presAssocID="{48F75D0D-47F0-4E32-96AC-5D1F1FA1C2A7}" presName="composite2" presStyleCnt="0"/>
      <dgm:spPr/>
    </dgm:pt>
    <dgm:pt modelId="{71FB62AA-1573-4CCB-8315-B0E42EDB42DE}" type="pres">
      <dgm:prSet presAssocID="{48F75D0D-47F0-4E32-96AC-5D1F1FA1C2A7}" presName="background2" presStyleLbl="node2" presStyleIdx="2" presStyleCnt="3"/>
      <dgm:spPr/>
    </dgm:pt>
    <dgm:pt modelId="{9C25B5DE-35E5-4674-A907-E2900C30E64C}" type="pres">
      <dgm:prSet presAssocID="{48F75D0D-47F0-4E32-96AC-5D1F1FA1C2A7}" presName="text2" presStyleLbl="fgAcc2" presStyleIdx="2" presStyleCnt="3">
        <dgm:presLayoutVars>
          <dgm:chPref val="3"/>
        </dgm:presLayoutVars>
      </dgm:prSet>
      <dgm:spPr/>
    </dgm:pt>
    <dgm:pt modelId="{0F6F24FF-EE46-4B88-AFA1-53111F099B7F}" type="pres">
      <dgm:prSet presAssocID="{48F75D0D-47F0-4E32-96AC-5D1F1FA1C2A7}" presName="hierChild3" presStyleCnt="0"/>
      <dgm:spPr/>
    </dgm:pt>
    <dgm:pt modelId="{BA6703DC-A6BB-423F-805C-717C3B821954}" type="pres">
      <dgm:prSet presAssocID="{63DCB0A5-16AE-41CD-9F47-07803408E528}" presName="Name17" presStyleLbl="parChTrans1D3" presStyleIdx="2" presStyleCnt="3"/>
      <dgm:spPr/>
    </dgm:pt>
    <dgm:pt modelId="{2910A1F4-A18F-4CAE-96A4-A3B3D6A23E4C}" type="pres">
      <dgm:prSet presAssocID="{3D84C5A6-A70F-4D7F-B58A-9C115D5797A3}" presName="hierRoot3" presStyleCnt="0"/>
      <dgm:spPr/>
    </dgm:pt>
    <dgm:pt modelId="{3F471766-9A1D-47B1-A2D0-6423CEA068B2}" type="pres">
      <dgm:prSet presAssocID="{3D84C5A6-A70F-4D7F-B58A-9C115D5797A3}" presName="composite3" presStyleCnt="0"/>
      <dgm:spPr/>
    </dgm:pt>
    <dgm:pt modelId="{5A9D6E6B-A98D-469A-B9A0-5BE8C008B7BF}" type="pres">
      <dgm:prSet presAssocID="{3D84C5A6-A70F-4D7F-B58A-9C115D5797A3}" presName="background3" presStyleLbl="node3" presStyleIdx="2" presStyleCnt="3"/>
      <dgm:spPr/>
    </dgm:pt>
    <dgm:pt modelId="{B2AA1280-5FAE-488E-BDCC-1A3C99EE1949}" type="pres">
      <dgm:prSet presAssocID="{3D84C5A6-A70F-4D7F-B58A-9C115D5797A3}" presName="text3" presStyleLbl="fgAcc3" presStyleIdx="2" presStyleCnt="3">
        <dgm:presLayoutVars>
          <dgm:chPref val="3"/>
        </dgm:presLayoutVars>
      </dgm:prSet>
      <dgm:spPr/>
    </dgm:pt>
    <dgm:pt modelId="{E0B69B36-9657-470D-AECB-F511467E75E7}" type="pres">
      <dgm:prSet presAssocID="{3D84C5A6-A70F-4D7F-B58A-9C115D5797A3}" presName="hierChild4" presStyleCnt="0"/>
      <dgm:spPr/>
    </dgm:pt>
  </dgm:ptLst>
  <dgm:cxnLst>
    <dgm:cxn modelId="{9B105405-CE6F-4966-82E4-A44C99A5123F}" type="presOf" srcId="{86EDEF8F-CC78-49FA-A573-C7F119EAF9E5}" destId="{CC8BEAC0-53AA-4FF4-B11E-7807D530840B}" srcOrd="0" destOrd="0" presId="urn:microsoft.com/office/officeart/2005/8/layout/hierarchy1"/>
    <dgm:cxn modelId="{F4D51721-EEA5-426C-B86D-969979396604}" type="presOf" srcId="{A51CB4BA-286B-4784-9F0F-DDED2FF3F68E}" destId="{EBB7DFA5-85EC-4996-B72F-AFBC6747DD61}" srcOrd="0" destOrd="0" presId="urn:microsoft.com/office/officeart/2005/8/layout/hierarchy1"/>
    <dgm:cxn modelId="{F32C3227-D8B7-4DE1-8526-A1628A5657A7}" type="presOf" srcId="{6D4DCA32-9FA7-4A98-A7B2-EC59B979755D}" destId="{2D00B120-753D-4580-AAD3-458298E9172E}" srcOrd="0" destOrd="0" presId="urn:microsoft.com/office/officeart/2005/8/layout/hierarchy1"/>
    <dgm:cxn modelId="{B089F834-4D0C-4AEE-8A49-10353C9E2CB3}" type="presOf" srcId="{6A8D8EEF-4001-4F6B-A116-0653DD33D0E3}" destId="{9299A572-97E0-4DCC-A091-18E6D97859C8}" srcOrd="0" destOrd="0" presId="urn:microsoft.com/office/officeart/2005/8/layout/hierarchy1"/>
    <dgm:cxn modelId="{4410385B-B9E8-46F3-9B83-47AB97928DC2}" type="presOf" srcId="{C1D5FDBD-B7C9-400C-BF63-96B74080E55D}" destId="{7B9705AD-B768-43CB-81D3-4DE191326A61}" srcOrd="0" destOrd="0" presId="urn:microsoft.com/office/officeart/2005/8/layout/hierarchy1"/>
    <dgm:cxn modelId="{1A5D5442-9858-4DA0-AD6B-98B36E90B549}" type="presOf" srcId="{4AC21EFE-1A27-4545-9DE7-DE9F0CDD9B8B}" destId="{EAA7C8BA-21A6-458F-841A-4BC44617B507}" srcOrd="0" destOrd="0" presId="urn:microsoft.com/office/officeart/2005/8/layout/hierarchy1"/>
    <dgm:cxn modelId="{3C922665-2E35-4114-A186-81122995CA79}" type="presOf" srcId="{C8075323-041A-4C76-BCFC-946005242E3C}" destId="{6D433BC3-4113-4E94-9A00-F11C4D76B171}" srcOrd="0" destOrd="0" presId="urn:microsoft.com/office/officeart/2005/8/layout/hierarchy1"/>
    <dgm:cxn modelId="{76E13946-050F-4AFB-B4E1-19429F67A24A}" type="presOf" srcId="{EC4A2970-9003-42A1-8401-A6EB440952CE}" destId="{CF820166-AA92-46D1-9217-0F8357B208A3}" srcOrd="0" destOrd="0" presId="urn:microsoft.com/office/officeart/2005/8/layout/hierarchy1"/>
    <dgm:cxn modelId="{FA005C6D-4B80-48FD-B5DD-620B5516304F}" type="presOf" srcId="{D261D034-D708-407A-AB39-2358DB543BD6}" destId="{16E4AD6F-22E0-4BC6-A1C5-844A6C4E24FE}" srcOrd="0" destOrd="0" presId="urn:microsoft.com/office/officeart/2005/8/layout/hierarchy1"/>
    <dgm:cxn modelId="{2EC02578-1472-4980-BBC9-2F7C270F0187}" srcId="{A51CB4BA-286B-4784-9F0F-DDED2FF3F68E}" destId="{EC4A2970-9003-42A1-8401-A6EB440952CE}" srcOrd="1" destOrd="0" parTransId="{4AC21EFE-1A27-4545-9DE7-DE9F0CDD9B8B}" sibTransId="{31DF4166-6782-444E-BE1E-661CE28793DC}"/>
    <dgm:cxn modelId="{650CC382-1C9E-4B42-9F3D-70E990D09A12}" srcId="{EC4A2970-9003-42A1-8401-A6EB440952CE}" destId="{86EDEF8F-CC78-49FA-A573-C7F119EAF9E5}" srcOrd="0" destOrd="0" parTransId="{D261D034-D708-407A-AB39-2358DB543BD6}" sibTransId="{99127673-293F-4BF2-A472-6229117D3A32}"/>
    <dgm:cxn modelId="{C9B5D78C-8A60-453F-AA13-107B6CEBD580}" srcId="{A51CB4BA-286B-4784-9F0F-DDED2FF3F68E}" destId="{48F75D0D-47F0-4E32-96AC-5D1F1FA1C2A7}" srcOrd="2" destOrd="0" parTransId="{C1D5FDBD-B7C9-400C-BF63-96B74080E55D}" sibTransId="{495CC3EC-F9CF-448C-B667-C4FCEB48E929}"/>
    <dgm:cxn modelId="{86BEE492-375C-40B1-A07E-6C45A05C7915}" srcId="{A51CB4BA-286B-4784-9F0F-DDED2FF3F68E}" destId="{C8075323-041A-4C76-BCFC-946005242E3C}" srcOrd="0" destOrd="0" parTransId="{6A8D8EEF-4001-4F6B-A116-0653DD33D0E3}" sibTransId="{C6ACFADA-BC46-4BDA-BF6A-29D655C98949}"/>
    <dgm:cxn modelId="{9BFA9C9E-AD5F-4920-B3E0-5B5918D3C248}" type="presOf" srcId="{6D575BE2-CF88-48FA-B4C3-83D785CDF584}" destId="{A7B40140-49AE-4665-A010-2D4B99569BEA}" srcOrd="0" destOrd="0" presId="urn:microsoft.com/office/officeart/2005/8/layout/hierarchy1"/>
    <dgm:cxn modelId="{B9CAD3A6-512C-48BD-87DB-43C2CEE5CA7F}" type="presOf" srcId="{48F75D0D-47F0-4E32-96AC-5D1F1FA1C2A7}" destId="{9C25B5DE-35E5-4674-A907-E2900C30E64C}" srcOrd="0" destOrd="0" presId="urn:microsoft.com/office/officeart/2005/8/layout/hierarchy1"/>
    <dgm:cxn modelId="{82F455AF-FB4D-47BD-B4AD-E07723BEB027}" srcId="{F9ADA044-03E2-45B0-B04D-71B90BD54ADF}" destId="{A51CB4BA-286B-4784-9F0F-DDED2FF3F68E}" srcOrd="0" destOrd="0" parTransId="{65A0A51A-7601-44CC-85AF-DFA5EC6DD9A6}" sibTransId="{EDDC895D-A210-469C-B836-865190F69BFE}"/>
    <dgm:cxn modelId="{87DFB4C2-720D-4901-832A-F40F56194AB2}" type="presOf" srcId="{F9ADA044-03E2-45B0-B04D-71B90BD54ADF}" destId="{97241279-5AE9-4065-BB4B-91E3CBC2167E}" srcOrd="0" destOrd="0" presId="urn:microsoft.com/office/officeart/2005/8/layout/hierarchy1"/>
    <dgm:cxn modelId="{7CA37DC5-5022-4E4D-806C-78DCB9C922C8}" srcId="{C8075323-041A-4C76-BCFC-946005242E3C}" destId="{6D4DCA32-9FA7-4A98-A7B2-EC59B979755D}" srcOrd="0" destOrd="0" parTransId="{6D575BE2-CF88-48FA-B4C3-83D785CDF584}" sibTransId="{F2D62789-42EF-4536-B2C2-2A3030C65A1B}"/>
    <dgm:cxn modelId="{A0B432F0-FE22-46BA-9067-533FA597A721}" type="presOf" srcId="{63DCB0A5-16AE-41CD-9F47-07803408E528}" destId="{BA6703DC-A6BB-423F-805C-717C3B821954}" srcOrd="0" destOrd="0" presId="urn:microsoft.com/office/officeart/2005/8/layout/hierarchy1"/>
    <dgm:cxn modelId="{99ACF5F9-AF28-4EC4-A2C4-14691A7D49D9}" srcId="{48F75D0D-47F0-4E32-96AC-5D1F1FA1C2A7}" destId="{3D84C5A6-A70F-4D7F-B58A-9C115D5797A3}" srcOrd="0" destOrd="0" parTransId="{63DCB0A5-16AE-41CD-9F47-07803408E528}" sibTransId="{0BC3293E-ED23-4120-B5DE-4D097F9187B1}"/>
    <dgm:cxn modelId="{9153EFFA-A0CE-4A2D-B7DF-77835CDDE1D1}" type="presOf" srcId="{3D84C5A6-A70F-4D7F-B58A-9C115D5797A3}" destId="{B2AA1280-5FAE-488E-BDCC-1A3C99EE1949}" srcOrd="0" destOrd="0" presId="urn:microsoft.com/office/officeart/2005/8/layout/hierarchy1"/>
    <dgm:cxn modelId="{A119C28C-DF5C-425F-B797-A8CCD36E29B0}" type="presParOf" srcId="{97241279-5AE9-4065-BB4B-91E3CBC2167E}" destId="{CC9D0E75-6DB9-4524-937C-77E2651841DD}" srcOrd="0" destOrd="0" presId="urn:microsoft.com/office/officeart/2005/8/layout/hierarchy1"/>
    <dgm:cxn modelId="{4F5D0468-1A29-497C-83DF-11ED954FEE3A}" type="presParOf" srcId="{CC9D0E75-6DB9-4524-937C-77E2651841DD}" destId="{B94B2735-B412-4756-87B4-F0DAABC382B8}" srcOrd="0" destOrd="0" presId="urn:microsoft.com/office/officeart/2005/8/layout/hierarchy1"/>
    <dgm:cxn modelId="{3E134D97-5005-42DC-89AF-2B11504779CF}" type="presParOf" srcId="{B94B2735-B412-4756-87B4-F0DAABC382B8}" destId="{95E1CFEB-9544-4483-9FC4-108D594A6FDD}" srcOrd="0" destOrd="0" presId="urn:microsoft.com/office/officeart/2005/8/layout/hierarchy1"/>
    <dgm:cxn modelId="{DC032B46-0D9C-4AB7-BECE-01BA15A2C954}" type="presParOf" srcId="{B94B2735-B412-4756-87B4-F0DAABC382B8}" destId="{EBB7DFA5-85EC-4996-B72F-AFBC6747DD61}" srcOrd="1" destOrd="0" presId="urn:microsoft.com/office/officeart/2005/8/layout/hierarchy1"/>
    <dgm:cxn modelId="{608558EF-CFE5-4095-82E3-99379BFA8E7C}" type="presParOf" srcId="{CC9D0E75-6DB9-4524-937C-77E2651841DD}" destId="{CF1EB8EF-8567-4492-8EDF-E442F02B7AE9}" srcOrd="1" destOrd="0" presId="urn:microsoft.com/office/officeart/2005/8/layout/hierarchy1"/>
    <dgm:cxn modelId="{C62876BE-5C87-4D9D-BBCD-D7D1399615B9}" type="presParOf" srcId="{CF1EB8EF-8567-4492-8EDF-E442F02B7AE9}" destId="{9299A572-97E0-4DCC-A091-18E6D97859C8}" srcOrd="0" destOrd="0" presId="urn:microsoft.com/office/officeart/2005/8/layout/hierarchy1"/>
    <dgm:cxn modelId="{0B91AF6F-1743-47CE-A4A0-99FA0FB2E363}" type="presParOf" srcId="{CF1EB8EF-8567-4492-8EDF-E442F02B7AE9}" destId="{14D9EFEC-E440-4750-9821-429F8EF8EC0D}" srcOrd="1" destOrd="0" presId="urn:microsoft.com/office/officeart/2005/8/layout/hierarchy1"/>
    <dgm:cxn modelId="{B1707309-E1BE-4D25-865A-4DCD6089D0CD}" type="presParOf" srcId="{14D9EFEC-E440-4750-9821-429F8EF8EC0D}" destId="{8E45D89B-B636-4D3C-884A-DB0F75D1D088}" srcOrd="0" destOrd="0" presId="urn:microsoft.com/office/officeart/2005/8/layout/hierarchy1"/>
    <dgm:cxn modelId="{A9082916-2081-42CB-B644-8608F41B7704}" type="presParOf" srcId="{8E45D89B-B636-4D3C-884A-DB0F75D1D088}" destId="{53E9B570-5AB7-4BA5-9881-A7A32B02BC25}" srcOrd="0" destOrd="0" presId="urn:microsoft.com/office/officeart/2005/8/layout/hierarchy1"/>
    <dgm:cxn modelId="{5B396910-7AF7-4921-9A73-2614CC4BC8D3}" type="presParOf" srcId="{8E45D89B-B636-4D3C-884A-DB0F75D1D088}" destId="{6D433BC3-4113-4E94-9A00-F11C4D76B171}" srcOrd="1" destOrd="0" presId="urn:microsoft.com/office/officeart/2005/8/layout/hierarchy1"/>
    <dgm:cxn modelId="{9FB5AF58-423F-4E49-81F7-2EB9B29C39F1}" type="presParOf" srcId="{14D9EFEC-E440-4750-9821-429F8EF8EC0D}" destId="{9DB83F02-48A8-4E37-97CE-C724664F47B8}" srcOrd="1" destOrd="0" presId="urn:microsoft.com/office/officeart/2005/8/layout/hierarchy1"/>
    <dgm:cxn modelId="{A627FD71-B1C5-444E-AF07-4D8023F8CE19}" type="presParOf" srcId="{9DB83F02-48A8-4E37-97CE-C724664F47B8}" destId="{A7B40140-49AE-4665-A010-2D4B99569BEA}" srcOrd="0" destOrd="0" presId="urn:microsoft.com/office/officeart/2005/8/layout/hierarchy1"/>
    <dgm:cxn modelId="{16CE49B1-85E0-4B8F-BCBE-E54934C6B16A}" type="presParOf" srcId="{9DB83F02-48A8-4E37-97CE-C724664F47B8}" destId="{E1FC00DE-BFB3-4617-A175-0E5C4CB1EFCF}" srcOrd="1" destOrd="0" presId="urn:microsoft.com/office/officeart/2005/8/layout/hierarchy1"/>
    <dgm:cxn modelId="{950127F8-81B2-4C77-A708-17C3A8633EAD}" type="presParOf" srcId="{E1FC00DE-BFB3-4617-A175-0E5C4CB1EFCF}" destId="{8D3F35CB-1BA6-4FCF-9905-6FFE41696673}" srcOrd="0" destOrd="0" presId="urn:microsoft.com/office/officeart/2005/8/layout/hierarchy1"/>
    <dgm:cxn modelId="{A79DF25B-99D4-4A01-A127-DFDA3ED501A7}" type="presParOf" srcId="{8D3F35CB-1BA6-4FCF-9905-6FFE41696673}" destId="{FF298FFC-CAE5-4EF4-9CC0-AB9672C1349C}" srcOrd="0" destOrd="0" presId="urn:microsoft.com/office/officeart/2005/8/layout/hierarchy1"/>
    <dgm:cxn modelId="{C1B5A310-FF14-4196-A588-B3291AB26E6C}" type="presParOf" srcId="{8D3F35CB-1BA6-4FCF-9905-6FFE41696673}" destId="{2D00B120-753D-4580-AAD3-458298E9172E}" srcOrd="1" destOrd="0" presId="urn:microsoft.com/office/officeart/2005/8/layout/hierarchy1"/>
    <dgm:cxn modelId="{C717C1AE-508D-4D72-804D-3253D6DF7436}" type="presParOf" srcId="{E1FC00DE-BFB3-4617-A175-0E5C4CB1EFCF}" destId="{B5907424-9C8E-456D-B29A-D644244D3958}" srcOrd="1" destOrd="0" presId="urn:microsoft.com/office/officeart/2005/8/layout/hierarchy1"/>
    <dgm:cxn modelId="{674639B8-EB1F-4699-8F72-CE8D82E5480B}" type="presParOf" srcId="{CF1EB8EF-8567-4492-8EDF-E442F02B7AE9}" destId="{EAA7C8BA-21A6-458F-841A-4BC44617B507}" srcOrd="2" destOrd="0" presId="urn:microsoft.com/office/officeart/2005/8/layout/hierarchy1"/>
    <dgm:cxn modelId="{4B1DF609-42E9-4E49-AE4C-09DBA6AD3D5F}" type="presParOf" srcId="{CF1EB8EF-8567-4492-8EDF-E442F02B7AE9}" destId="{400A2274-5995-415D-892C-88C70C0F287C}" srcOrd="3" destOrd="0" presId="urn:microsoft.com/office/officeart/2005/8/layout/hierarchy1"/>
    <dgm:cxn modelId="{0846D52C-2E16-453A-A0AA-A9FFA4790BDC}" type="presParOf" srcId="{400A2274-5995-415D-892C-88C70C0F287C}" destId="{39F92F3D-2718-4FCC-9387-8E30FA2B4079}" srcOrd="0" destOrd="0" presId="urn:microsoft.com/office/officeart/2005/8/layout/hierarchy1"/>
    <dgm:cxn modelId="{06B53A85-F182-4B55-BF70-5FA096B595B1}" type="presParOf" srcId="{39F92F3D-2718-4FCC-9387-8E30FA2B4079}" destId="{CE1D7D83-CDA2-4AFB-9EF7-237B7FE52BF8}" srcOrd="0" destOrd="0" presId="urn:microsoft.com/office/officeart/2005/8/layout/hierarchy1"/>
    <dgm:cxn modelId="{7407BF71-8B6D-4B83-A2F0-7E4BEEE6153E}" type="presParOf" srcId="{39F92F3D-2718-4FCC-9387-8E30FA2B4079}" destId="{CF820166-AA92-46D1-9217-0F8357B208A3}" srcOrd="1" destOrd="0" presId="urn:microsoft.com/office/officeart/2005/8/layout/hierarchy1"/>
    <dgm:cxn modelId="{44A8FF9C-51A0-42AD-AD8E-0F574A3EB6E6}" type="presParOf" srcId="{400A2274-5995-415D-892C-88C70C0F287C}" destId="{B76479D1-A51B-4F2E-A00D-2A621E97A534}" srcOrd="1" destOrd="0" presId="urn:microsoft.com/office/officeart/2005/8/layout/hierarchy1"/>
    <dgm:cxn modelId="{FD36DA83-29F5-433F-97B9-670FEAD191EE}" type="presParOf" srcId="{B76479D1-A51B-4F2E-A00D-2A621E97A534}" destId="{16E4AD6F-22E0-4BC6-A1C5-844A6C4E24FE}" srcOrd="0" destOrd="0" presId="urn:microsoft.com/office/officeart/2005/8/layout/hierarchy1"/>
    <dgm:cxn modelId="{B2B7C597-C6EB-45A3-BFDA-85F08C30E540}" type="presParOf" srcId="{B76479D1-A51B-4F2E-A00D-2A621E97A534}" destId="{DBF17C6C-949F-4416-9EE7-E823004A2889}" srcOrd="1" destOrd="0" presId="urn:microsoft.com/office/officeart/2005/8/layout/hierarchy1"/>
    <dgm:cxn modelId="{FB5DC637-6DBF-4BC7-B50E-961D37001405}" type="presParOf" srcId="{DBF17C6C-949F-4416-9EE7-E823004A2889}" destId="{7D6C3FE5-3E33-43CF-9C16-865173D502FE}" srcOrd="0" destOrd="0" presId="urn:microsoft.com/office/officeart/2005/8/layout/hierarchy1"/>
    <dgm:cxn modelId="{B7FCEDF9-A763-496A-843E-E76BB24FAC85}" type="presParOf" srcId="{7D6C3FE5-3E33-43CF-9C16-865173D502FE}" destId="{A8A8B1DE-B346-4275-8A3D-D50EC64FCEB4}" srcOrd="0" destOrd="0" presId="urn:microsoft.com/office/officeart/2005/8/layout/hierarchy1"/>
    <dgm:cxn modelId="{C4C83F8D-EFDC-4A75-AAD8-B2CBF4AFBAF0}" type="presParOf" srcId="{7D6C3FE5-3E33-43CF-9C16-865173D502FE}" destId="{CC8BEAC0-53AA-4FF4-B11E-7807D530840B}" srcOrd="1" destOrd="0" presId="urn:microsoft.com/office/officeart/2005/8/layout/hierarchy1"/>
    <dgm:cxn modelId="{6CF5D0C4-8620-4CEA-AD10-F537680E2A1D}" type="presParOf" srcId="{DBF17C6C-949F-4416-9EE7-E823004A2889}" destId="{F65F0E8D-D202-41CF-A61C-A6923C7485E7}" srcOrd="1" destOrd="0" presId="urn:microsoft.com/office/officeart/2005/8/layout/hierarchy1"/>
    <dgm:cxn modelId="{238DF440-AEB4-4334-B1EE-698F223C8B3B}" type="presParOf" srcId="{CF1EB8EF-8567-4492-8EDF-E442F02B7AE9}" destId="{7B9705AD-B768-43CB-81D3-4DE191326A61}" srcOrd="4" destOrd="0" presId="urn:microsoft.com/office/officeart/2005/8/layout/hierarchy1"/>
    <dgm:cxn modelId="{A20A57F5-9D92-4402-BC60-F942325A5663}" type="presParOf" srcId="{CF1EB8EF-8567-4492-8EDF-E442F02B7AE9}" destId="{604A0F78-9DA6-47A7-95EF-C86000F46C8D}" srcOrd="5" destOrd="0" presId="urn:microsoft.com/office/officeart/2005/8/layout/hierarchy1"/>
    <dgm:cxn modelId="{50B7926D-37ED-4DE3-ADC8-7861F29BF912}" type="presParOf" srcId="{604A0F78-9DA6-47A7-95EF-C86000F46C8D}" destId="{788530EF-9E44-48F5-B79E-842DF4B8B70C}" srcOrd="0" destOrd="0" presId="urn:microsoft.com/office/officeart/2005/8/layout/hierarchy1"/>
    <dgm:cxn modelId="{2D4C0D18-36E7-4262-BB4B-822B42D17E8E}" type="presParOf" srcId="{788530EF-9E44-48F5-B79E-842DF4B8B70C}" destId="{71FB62AA-1573-4CCB-8315-B0E42EDB42DE}" srcOrd="0" destOrd="0" presId="urn:microsoft.com/office/officeart/2005/8/layout/hierarchy1"/>
    <dgm:cxn modelId="{52D97655-D741-44F9-9CF3-E3B501312C72}" type="presParOf" srcId="{788530EF-9E44-48F5-B79E-842DF4B8B70C}" destId="{9C25B5DE-35E5-4674-A907-E2900C30E64C}" srcOrd="1" destOrd="0" presId="urn:microsoft.com/office/officeart/2005/8/layout/hierarchy1"/>
    <dgm:cxn modelId="{CE1CEB87-07F8-4968-8D62-CBB6FC54AB0B}" type="presParOf" srcId="{604A0F78-9DA6-47A7-95EF-C86000F46C8D}" destId="{0F6F24FF-EE46-4B88-AFA1-53111F099B7F}" srcOrd="1" destOrd="0" presId="urn:microsoft.com/office/officeart/2005/8/layout/hierarchy1"/>
    <dgm:cxn modelId="{5C69671F-4FB5-4CFA-ACE5-3BFA419C8C6E}" type="presParOf" srcId="{0F6F24FF-EE46-4B88-AFA1-53111F099B7F}" destId="{BA6703DC-A6BB-423F-805C-717C3B821954}" srcOrd="0" destOrd="0" presId="urn:microsoft.com/office/officeart/2005/8/layout/hierarchy1"/>
    <dgm:cxn modelId="{4042E09B-4AB9-49B4-BC58-51939CC18FE3}" type="presParOf" srcId="{0F6F24FF-EE46-4B88-AFA1-53111F099B7F}" destId="{2910A1F4-A18F-4CAE-96A4-A3B3D6A23E4C}" srcOrd="1" destOrd="0" presId="urn:microsoft.com/office/officeart/2005/8/layout/hierarchy1"/>
    <dgm:cxn modelId="{18AF4C9F-E9ED-4D41-A2B8-D6C03E848E85}" type="presParOf" srcId="{2910A1F4-A18F-4CAE-96A4-A3B3D6A23E4C}" destId="{3F471766-9A1D-47B1-A2D0-6423CEA068B2}" srcOrd="0" destOrd="0" presId="urn:microsoft.com/office/officeart/2005/8/layout/hierarchy1"/>
    <dgm:cxn modelId="{95E2B0B4-154B-486F-B30E-151487A02BED}" type="presParOf" srcId="{3F471766-9A1D-47B1-A2D0-6423CEA068B2}" destId="{5A9D6E6B-A98D-469A-B9A0-5BE8C008B7BF}" srcOrd="0" destOrd="0" presId="urn:microsoft.com/office/officeart/2005/8/layout/hierarchy1"/>
    <dgm:cxn modelId="{CA490CC4-58EB-490B-8B97-1959685BA8BB}" type="presParOf" srcId="{3F471766-9A1D-47B1-A2D0-6423CEA068B2}" destId="{B2AA1280-5FAE-488E-BDCC-1A3C99EE1949}" srcOrd="1" destOrd="0" presId="urn:microsoft.com/office/officeart/2005/8/layout/hierarchy1"/>
    <dgm:cxn modelId="{9D19F96F-AD8E-4176-A6AD-BBB7C7B69BA4}" type="presParOf" srcId="{2910A1F4-A18F-4CAE-96A4-A3B3D6A23E4C}" destId="{E0B69B36-9657-470D-AECB-F511467E75E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92E69D4-9B96-4415-BB09-EB9E8D0D253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A9BA0E15-78D7-43CE-8B63-620FA4B3BE23}">
      <dgm:prSet phldrT="[Text]"/>
      <dgm:spPr/>
      <dgm:t>
        <a:bodyPr/>
        <a:lstStyle/>
        <a:p>
          <a:r>
            <a:rPr lang="he-IL" dirty="0"/>
            <a:t>אגוזים וקליפותיהם</a:t>
          </a:r>
          <a:endParaRPr lang="en-IL" dirty="0"/>
        </a:p>
      </dgm:t>
    </dgm:pt>
    <dgm:pt modelId="{D66B26BD-98FD-4FEC-8D9A-28D0ADAF0D54}" type="parTrans" cxnId="{5E286D80-0D68-4EBE-9B86-EC45C09E0DA6}">
      <dgm:prSet/>
      <dgm:spPr/>
      <dgm:t>
        <a:bodyPr/>
        <a:lstStyle/>
        <a:p>
          <a:endParaRPr lang="en-IL"/>
        </a:p>
      </dgm:t>
    </dgm:pt>
    <dgm:pt modelId="{2AF03D28-399C-4B0F-9200-4CF57BA9C9A2}" type="sibTrans" cxnId="{5E286D80-0D68-4EBE-9B86-EC45C09E0DA6}">
      <dgm:prSet/>
      <dgm:spPr/>
      <dgm:t>
        <a:bodyPr/>
        <a:lstStyle/>
        <a:p>
          <a:endParaRPr lang="en-IL"/>
        </a:p>
      </dgm:t>
    </dgm:pt>
    <dgm:pt modelId="{3ADE88B9-C51A-4C5C-BD49-CD211553ACDD}">
      <dgm:prSet phldrT="[Text]"/>
      <dgm:spPr/>
      <dgm:t>
        <a:bodyPr/>
        <a:lstStyle/>
        <a:p>
          <a:r>
            <a:rPr lang="he-IL" dirty="0"/>
            <a:t>דישה</a:t>
          </a:r>
          <a:endParaRPr lang="en-IL" dirty="0"/>
        </a:p>
      </dgm:t>
    </dgm:pt>
    <dgm:pt modelId="{A0529EDD-7BD6-432B-9726-48AE3F9BC0B3}" type="parTrans" cxnId="{E62963CB-74C5-4E80-A6C6-9B391EC4429D}">
      <dgm:prSet/>
      <dgm:spPr/>
    </dgm:pt>
    <dgm:pt modelId="{E850EC1E-FDE1-479F-A531-5C908C40B336}" type="sibTrans" cxnId="{E62963CB-74C5-4E80-A6C6-9B391EC4429D}">
      <dgm:prSet/>
      <dgm:spPr/>
    </dgm:pt>
    <dgm:pt modelId="{31A02D9E-53C8-4AF7-919D-17D1C3971F8F}">
      <dgm:prSet phldrT="[Text]"/>
      <dgm:spPr/>
      <dgm:t>
        <a:bodyPr/>
        <a:lstStyle/>
        <a:p>
          <a:r>
            <a:rPr lang="he-IL" dirty="0"/>
            <a:t>אין דישה כיון שנחשב כבר "אוכל" ותוצר שלם</a:t>
          </a:r>
          <a:endParaRPr lang="en-IL" dirty="0"/>
        </a:p>
      </dgm:t>
    </dgm:pt>
    <dgm:pt modelId="{645F1B0A-62B0-4CA1-9CEE-059257876BEF}" type="parTrans" cxnId="{42064656-3BF2-4E57-9C87-77F29A762E36}">
      <dgm:prSet/>
      <dgm:spPr/>
    </dgm:pt>
    <dgm:pt modelId="{01F56900-C705-4030-A0BE-444B9DD1608E}" type="sibTrans" cxnId="{42064656-3BF2-4E57-9C87-77F29A762E36}">
      <dgm:prSet/>
      <dgm:spPr/>
    </dgm:pt>
    <dgm:pt modelId="{BC3A16F3-5DF7-404D-87C8-EA77E2FE5A63}">
      <dgm:prSet phldrT="[Text]"/>
      <dgm:spPr/>
      <dgm:t>
        <a:bodyPr/>
        <a:lstStyle/>
        <a:p>
          <a:r>
            <a:rPr lang="he-IL" dirty="0"/>
            <a:t>בורר</a:t>
          </a:r>
          <a:endParaRPr lang="en-IL" dirty="0"/>
        </a:p>
      </dgm:t>
    </dgm:pt>
    <dgm:pt modelId="{D49A805A-A82A-48A8-8AA1-CC1585AB7B40}" type="parTrans" cxnId="{8232E838-72A6-4FA5-8CE3-389C94AFB80D}">
      <dgm:prSet/>
      <dgm:spPr/>
    </dgm:pt>
    <dgm:pt modelId="{ABA6D57E-AC23-42AE-88E1-212BB7369D96}" type="sibTrans" cxnId="{8232E838-72A6-4FA5-8CE3-389C94AFB80D}">
      <dgm:prSet/>
      <dgm:spPr/>
    </dgm:pt>
    <dgm:pt modelId="{0915B80E-519C-48BE-A84E-717C9CB28D9B}">
      <dgm:prSet phldrT="[Text]"/>
      <dgm:spPr/>
      <dgm:t>
        <a:bodyPr/>
        <a:lstStyle/>
        <a:p>
          <a:r>
            <a:rPr lang="he-IL" dirty="0" err="1"/>
            <a:t>מהרש"ל</a:t>
          </a:r>
          <a:r>
            <a:rPr lang="he-IL" dirty="0"/>
            <a:t>- אין בורר, ולא נחשב שתי מינים</a:t>
          </a:r>
          <a:endParaRPr lang="en-IL" dirty="0"/>
        </a:p>
      </dgm:t>
    </dgm:pt>
    <dgm:pt modelId="{D92343A9-ADAB-499A-88C6-1FB50D12BF39}" type="parTrans" cxnId="{77919803-3E4F-4B98-AF54-E03A2F1EDD10}">
      <dgm:prSet/>
      <dgm:spPr/>
    </dgm:pt>
    <dgm:pt modelId="{5B91EDF8-40E1-48F5-9EEA-8BB72A18C34E}" type="sibTrans" cxnId="{77919803-3E4F-4B98-AF54-E03A2F1EDD10}">
      <dgm:prSet/>
      <dgm:spPr/>
    </dgm:pt>
    <dgm:pt modelId="{5396F4C8-E3A0-4B47-9BD2-96C841F5210A}" type="pres">
      <dgm:prSet presAssocID="{A92E69D4-9B96-4415-BB09-EB9E8D0D253E}" presName="hierChild1" presStyleCnt="0">
        <dgm:presLayoutVars>
          <dgm:chPref val="1"/>
          <dgm:dir val="rev"/>
          <dgm:animOne val="branch"/>
          <dgm:animLvl val="lvl"/>
          <dgm:resizeHandles/>
        </dgm:presLayoutVars>
      </dgm:prSet>
      <dgm:spPr/>
    </dgm:pt>
    <dgm:pt modelId="{66AE615A-9D28-4060-9CDD-B0EAB8E2D25F}" type="pres">
      <dgm:prSet presAssocID="{A9BA0E15-78D7-43CE-8B63-620FA4B3BE23}" presName="hierRoot1" presStyleCnt="0"/>
      <dgm:spPr/>
    </dgm:pt>
    <dgm:pt modelId="{35FA5315-F6D8-483C-B5F0-31F67704C4EC}" type="pres">
      <dgm:prSet presAssocID="{A9BA0E15-78D7-43CE-8B63-620FA4B3BE23}" presName="composite" presStyleCnt="0"/>
      <dgm:spPr/>
    </dgm:pt>
    <dgm:pt modelId="{5C9582BE-4EC5-4BF5-8AF6-9659544A4D04}" type="pres">
      <dgm:prSet presAssocID="{A9BA0E15-78D7-43CE-8B63-620FA4B3BE23}" presName="background" presStyleLbl="node0" presStyleIdx="0" presStyleCnt="1"/>
      <dgm:spPr/>
    </dgm:pt>
    <dgm:pt modelId="{1A7325B3-786F-4E0F-B2C1-5D41E384455A}" type="pres">
      <dgm:prSet presAssocID="{A9BA0E15-78D7-43CE-8B63-620FA4B3BE23}" presName="text" presStyleLbl="fgAcc0" presStyleIdx="0" presStyleCnt="1">
        <dgm:presLayoutVars>
          <dgm:chPref val="3"/>
        </dgm:presLayoutVars>
      </dgm:prSet>
      <dgm:spPr/>
    </dgm:pt>
    <dgm:pt modelId="{2D6D3AB4-0B6F-40AB-9105-3C465FAC0A7B}" type="pres">
      <dgm:prSet presAssocID="{A9BA0E15-78D7-43CE-8B63-620FA4B3BE23}" presName="hierChild2" presStyleCnt="0"/>
      <dgm:spPr/>
    </dgm:pt>
    <dgm:pt modelId="{DF5CC5DC-F9EC-4849-9847-7057142940B9}" type="pres">
      <dgm:prSet presAssocID="{A0529EDD-7BD6-432B-9726-48AE3F9BC0B3}" presName="Name10" presStyleLbl="parChTrans1D2" presStyleIdx="0" presStyleCnt="2"/>
      <dgm:spPr/>
    </dgm:pt>
    <dgm:pt modelId="{8E9B4F20-E048-442A-9C2E-6F47F399407B}" type="pres">
      <dgm:prSet presAssocID="{3ADE88B9-C51A-4C5C-BD49-CD211553ACDD}" presName="hierRoot2" presStyleCnt="0"/>
      <dgm:spPr/>
    </dgm:pt>
    <dgm:pt modelId="{AF55D2A7-C327-4745-A853-66DBDA42F239}" type="pres">
      <dgm:prSet presAssocID="{3ADE88B9-C51A-4C5C-BD49-CD211553ACDD}" presName="composite2" presStyleCnt="0"/>
      <dgm:spPr/>
    </dgm:pt>
    <dgm:pt modelId="{0620902A-2286-4980-AEB7-8545C4679447}" type="pres">
      <dgm:prSet presAssocID="{3ADE88B9-C51A-4C5C-BD49-CD211553ACDD}" presName="background2" presStyleLbl="node2" presStyleIdx="0" presStyleCnt="2"/>
      <dgm:spPr/>
    </dgm:pt>
    <dgm:pt modelId="{D38C7CA8-A24B-4131-A300-4CFC17D093AF}" type="pres">
      <dgm:prSet presAssocID="{3ADE88B9-C51A-4C5C-BD49-CD211553ACDD}" presName="text2" presStyleLbl="fgAcc2" presStyleIdx="0" presStyleCnt="2">
        <dgm:presLayoutVars>
          <dgm:chPref val="3"/>
        </dgm:presLayoutVars>
      </dgm:prSet>
      <dgm:spPr/>
    </dgm:pt>
    <dgm:pt modelId="{9562E044-2C09-4855-B7AD-CDC1EBDA6C8F}" type="pres">
      <dgm:prSet presAssocID="{3ADE88B9-C51A-4C5C-BD49-CD211553ACDD}" presName="hierChild3" presStyleCnt="0"/>
      <dgm:spPr/>
    </dgm:pt>
    <dgm:pt modelId="{BC8B84F9-22DC-4231-879E-527B71EB8E11}" type="pres">
      <dgm:prSet presAssocID="{645F1B0A-62B0-4CA1-9CEE-059257876BEF}" presName="Name17" presStyleLbl="parChTrans1D3" presStyleIdx="0" presStyleCnt="2"/>
      <dgm:spPr/>
    </dgm:pt>
    <dgm:pt modelId="{F987CEA6-9409-4614-96D5-91E3A7EE812B}" type="pres">
      <dgm:prSet presAssocID="{31A02D9E-53C8-4AF7-919D-17D1C3971F8F}" presName="hierRoot3" presStyleCnt="0"/>
      <dgm:spPr/>
    </dgm:pt>
    <dgm:pt modelId="{DB08B15B-EF32-4628-BC96-5DCC2504A5B6}" type="pres">
      <dgm:prSet presAssocID="{31A02D9E-53C8-4AF7-919D-17D1C3971F8F}" presName="composite3" presStyleCnt="0"/>
      <dgm:spPr/>
    </dgm:pt>
    <dgm:pt modelId="{470D7B88-F14F-4AD7-BD12-3AA2002DFAB2}" type="pres">
      <dgm:prSet presAssocID="{31A02D9E-53C8-4AF7-919D-17D1C3971F8F}" presName="background3" presStyleLbl="node3" presStyleIdx="0" presStyleCnt="2"/>
      <dgm:spPr/>
    </dgm:pt>
    <dgm:pt modelId="{D9D277AA-DA3A-46B2-9F21-DCBE6E344BC2}" type="pres">
      <dgm:prSet presAssocID="{31A02D9E-53C8-4AF7-919D-17D1C3971F8F}" presName="text3" presStyleLbl="fgAcc3" presStyleIdx="0" presStyleCnt="2">
        <dgm:presLayoutVars>
          <dgm:chPref val="3"/>
        </dgm:presLayoutVars>
      </dgm:prSet>
      <dgm:spPr/>
    </dgm:pt>
    <dgm:pt modelId="{F79E1C69-F7A9-46AA-A296-AC1BC08C9585}" type="pres">
      <dgm:prSet presAssocID="{31A02D9E-53C8-4AF7-919D-17D1C3971F8F}" presName="hierChild4" presStyleCnt="0"/>
      <dgm:spPr/>
    </dgm:pt>
    <dgm:pt modelId="{714AC6E1-79C2-44CE-AC06-735A095B957B}" type="pres">
      <dgm:prSet presAssocID="{D49A805A-A82A-48A8-8AA1-CC1585AB7B40}" presName="Name10" presStyleLbl="parChTrans1D2" presStyleIdx="1" presStyleCnt="2"/>
      <dgm:spPr/>
    </dgm:pt>
    <dgm:pt modelId="{A2E6695B-D323-4496-818B-43CD85B4C109}" type="pres">
      <dgm:prSet presAssocID="{BC3A16F3-5DF7-404D-87C8-EA77E2FE5A63}" presName="hierRoot2" presStyleCnt="0"/>
      <dgm:spPr/>
    </dgm:pt>
    <dgm:pt modelId="{92C4E81B-C4DC-4B57-9D5D-7712C8C7EDDC}" type="pres">
      <dgm:prSet presAssocID="{BC3A16F3-5DF7-404D-87C8-EA77E2FE5A63}" presName="composite2" presStyleCnt="0"/>
      <dgm:spPr/>
    </dgm:pt>
    <dgm:pt modelId="{F93DF48A-3B5E-464A-8E38-6557D0EF6F40}" type="pres">
      <dgm:prSet presAssocID="{BC3A16F3-5DF7-404D-87C8-EA77E2FE5A63}" presName="background2" presStyleLbl="node2" presStyleIdx="1" presStyleCnt="2"/>
      <dgm:spPr/>
    </dgm:pt>
    <dgm:pt modelId="{FCAAC190-EA8C-4FA3-8AD6-F11D3FD89061}" type="pres">
      <dgm:prSet presAssocID="{BC3A16F3-5DF7-404D-87C8-EA77E2FE5A63}" presName="text2" presStyleLbl="fgAcc2" presStyleIdx="1" presStyleCnt="2">
        <dgm:presLayoutVars>
          <dgm:chPref val="3"/>
        </dgm:presLayoutVars>
      </dgm:prSet>
      <dgm:spPr/>
    </dgm:pt>
    <dgm:pt modelId="{9ECE9576-827E-4070-8215-B23975B553CC}" type="pres">
      <dgm:prSet presAssocID="{BC3A16F3-5DF7-404D-87C8-EA77E2FE5A63}" presName="hierChild3" presStyleCnt="0"/>
      <dgm:spPr/>
    </dgm:pt>
    <dgm:pt modelId="{D62367EB-DEA5-43AF-9B3B-1D1603D9C79E}" type="pres">
      <dgm:prSet presAssocID="{D92343A9-ADAB-499A-88C6-1FB50D12BF39}" presName="Name17" presStyleLbl="parChTrans1D3" presStyleIdx="1" presStyleCnt="2"/>
      <dgm:spPr/>
    </dgm:pt>
    <dgm:pt modelId="{49EBF84C-67F3-4F31-81AF-83322ADF314F}" type="pres">
      <dgm:prSet presAssocID="{0915B80E-519C-48BE-A84E-717C9CB28D9B}" presName="hierRoot3" presStyleCnt="0"/>
      <dgm:spPr/>
    </dgm:pt>
    <dgm:pt modelId="{CD225C83-B9BF-4CF6-A321-E8350F8F89A6}" type="pres">
      <dgm:prSet presAssocID="{0915B80E-519C-48BE-A84E-717C9CB28D9B}" presName="composite3" presStyleCnt="0"/>
      <dgm:spPr/>
    </dgm:pt>
    <dgm:pt modelId="{1D51E4B7-020F-4C86-83AC-E2AE684502FB}" type="pres">
      <dgm:prSet presAssocID="{0915B80E-519C-48BE-A84E-717C9CB28D9B}" presName="background3" presStyleLbl="node3" presStyleIdx="1" presStyleCnt="2"/>
      <dgm:spPr/>
    </dgm:pt>
    <dgm:pt modelId="{D7FEBE69-A6A1-4FC5-8E14-E3030791622E}" type="pres">
      <dgm:prSet presAssocID="{0915B80E-519C-48BE-A84E-717C9CB28D9B}" presName="text3" presStyleLbl="fgAcc3" presStyleIdx="1" presStyleCnt="2">
        <dgm:presLayoutVars>
          <dgm:chPref val="3"/>
        </dgm:presLayoutVars>
      </dgm:prSet>
      <dgm:spPr/>
    </dgm:pt>
    <dgm:pt modelId="{A088C99E-33C2-4C77-A637-C0C5A488A4BC}" type="pres">
      <dgm:prSet presAssocID="{0915B80E-519C-48BE-A84E-717C9CB28D9B}" presName="hierChild4" presStyleCnt="0"/>
      <dgm:spPr/>
    </dgm:pt>
  </dgm:ptLst>
  <dgm:cxnLst>
    <dgm:cxn modelId="{77919803-3E4F-4B98-AF54-E03A2F1EDD10}" srcId="{BC3A16F3-5DF7-404D-87C8-EA77E2FE5A63}" destId="{0915B80E-519C-48BE-A84E-717C9CB28D9B}" srcOrd="0" destOrd="0" parTransId="{D92343A9-ADAB-499A-88C6-1FB50D12BF39}" sibTransId="{5B91EDF8-40E1-48F5-9EEA-8BB72A18C34E}"/>
    <dgm:cxn modelId="{272DEE10-BAFB-46FD-B11B-605AC9E17389}" type="presOf" srcId="{D92343A9-ADAB-499A-88C6-1FB50D12BF39}" destId="{D62367EB-DEA5-43AF-9B3B-1D1603D9C79E}" srcOrd="0" destOrd="0" presId="urn:microsoft.com/office/officeart/2005/8/layout/hierarchy1"/>
    <dgm:cxn modelId="{F83D2627-8D8A-46FD-A0E0-50CDA4EB738C}" type="presOf" srcId="{A92E69D4-9B96-4415-BB09-EB9E8D0D253E}" destId="{5396F4C8-E3A0-4B47-9BD2-96C841F5210A}" srcOrd="0" destOrd="0" presId="urn:microsoft.com/office/officeart/2005/8/layout/hierarchy1"/>
    <dgm:cxn modelId="{8232E838-72A6-4FA5-8CE3-389C94AFB80D}" srcId="{A9BA0E15-78D7-43CE-8B63-620FA4B3BE23}" destId="{BC3A16F3-5DF7-404D-87C8-EA77E2FE5A63}" srcOrd="1" destOrd="0" parTransId="{D49A805A-A82A-48A8-8AA1-CC1585AB7B40}" sibTransId="{ABA6D57E-AC23-42AE-88E1-212BB7369D96}"/>
    <dgm:cxn modelId="{4412214D-BDD3-4C18-9405-53D26C4989A1}" type="presOf" srcId="{31A02D9E-53C8-4AF7-919D-17D1C3971F8F}" destId="{D9D277AA-DA3A-46B2-9F21-DCBE6E344BC2}" srcOrd="0" destOrd="0" presId="urn:microsoft.com/office/officeart/2005/8/layout/hierarchy1"/>
    <dgm:cxn modelId="{99315B56-3B75-4B12-8BA0-AD2C6544C63E}" type="presOf" srcId="{BC3A16F3-5DF7-404D-87C8-EA77E2FE5A63}" destId="{FCAAC190-EA8C-4FA3-8AD6-F11D3FD89061}" srcOrd="0" destOrd="0" presId="urn:microsoft.com/office/officeart/2005/8/layout/hierarchy1"/>
    <dgm:cxn modelId="{42064656-3BF2-4E57-9C87-77F29A762E36}" srcId="{3ADE88B9-C51A-4C5C-BD49-CD211553ACDD}" destId="{31A02D9E-53C8-4AF7-919D-17D1C3971F8F}" srcOrd="0" destOrd="0" parTransId="{645F1B0A-62B0-4CA1-9CEE-059257876BEF}" sibTransId="{01F56900-C705-4030-A0BE-444B9DD1608E}"/>
    <dgm:cxn modelId="{0D264078-EE6E-409D-8A98-0FB9D0907C3A}" type="presOf" srcId="{A0529EDD-7BD6-432B-9726-48AE3F9BC0B3}" destId="{DF5CC5DC-F9EC-4849-9847-7057142940B9}" srcOrd="0" destOrd="0" presId="urn:microsoft.com/office/officeart/2005/8/layout/hierarchy1"/>
    <dgm:cxn modelId="{5E286D80-0D68-4EBE-9B86-EC45C09E0DA6}" srcId="{A92E69D4-9B96-4415-BB09-EB9E8D0D253E}" destId="{A9BA0E15-78D7-43CE-8B63-620FA4B3BE23}" srcOrd="0" destOrd="0" parTransId="{D66B26BD-98FD-4FEC-8D9A-28D0ADAF0D54}" sibTransId="{2AF03D28-399C-4B0F-9200-4CF57BA9C9A2}"/>
    <dgm:cxn modelId="{5DD5DA94-CCC2-43E3-8F2E-3E491D7AE7E5}" type="presOf" srcId="{3ADE88B9-C51A-4C5C-BD49-CD211553ACDD}" destId="{D38C7CA8-A24B-4131-A300-4CFC17D093AF}" srcOrd="0" destOrd="0" presId="urn:microsoft.com/office/officeart/2005/8/layout/hierarchy1"/>
    <dgm:cxn modelId="{512BAF9D-C381-4BB9-9435-67AC638230A9}" type="presOf" srcId="{D49A805A-A82A-48A8-8AA1-CC1585AB7B40}" destId="{714AC6E1-79C2-44CE-AC06-735A095B957B}" srcOrd="0" destOrd="0" presId="urn:microsoft.com/office/officeart/2005/8/layout/hierarchy1"/>
    <dgm:cxn modelId="{BC403EAB-B0A3-4526-B953-961B63407AF0}" type="presOf" srcId="{645F1B0A-62B0-4CA1-9CEE-059257876BEF}" destId="{BC8B84F9-22DC-4231-879E-527B71EB8E11}" srcOrd="0" destOrd="0" presId="urn:microsoft.com/office/officeart/2005/8/layout/hierarchy1"/>
    <dgm:cxn modelId="{870619AF-F1D7-45B4-A401-34729F56071B}" type="presOf" srcId="{0915B80E-519C-48BE-A84E-717C9CB28D9B}" destId="{D7FEBE69-A6A1-4FC5-8E14-E3030791622E}" srcOrd="0" destOrd="0" presId="urn:microsoft.com/office/officeart/2005/8/layout/hierarchy1"/>
    <dgm:cxn modelId="{88DC20C9-12B9-48D7-BEEC-CC1952755156}" type="presOf" srcId="{A9BA0E15-78D7-43CE-8B63-620FA4B3BE23}" destId="{1A7325B3-786F-4E0F-B2C1-5D41E384455A}" srcOrd="0" destOrd="0" presId="urn:microsoft.com/office/officeart/2005/8/layout/hierarchy1"/>
    <dgm:cxn modelId="{E62963CB-74C5-4E80-A6C6-9B391EC4429D}" srcId="{A9BA0E15-78D7-43CE-8B63-620FA4B3BE23}" destId="{3ADE88B9-C51A-4C5C-BD49-CD211553ACDD}" srcOrd="0" destOrd="0" parTransId="{A0529EDD-7BD6-432B-9726-48AE3F9BC0B3}" sibTransId="{E850EC1E-FDE1-479F-A531-5C908C40B336}"/>
    <dgm:cxn modelId="{530B2D78-02DF-4AAA-8851-E6F65153D5D8}" type="presParOf" srcId="{5396F4C8-E3A0-4B47-9BD2-96C841F5210A}" destId="{66AE615A-9D28-4060-9CDD-B0EAB8E2D25F}" srcOrd="0" destOrd="0" presId="urn:microsoft.com/office/officeart/2005/8/layout/hierarchy1"/>
    <dgm:cxn modelId="{4DFC602E-6FE8-437E-AAF7-1C09BA5CB3C4}" type="presParOf" srcId="{66AE615A-9D28-4060-9CDD-B0EAB8E2D25F}" destId="{35FA5315-F6D8-483C-B5F0-31F67704C4EC}" srcOrd="0" destOrd="0" presId="urn:microsoft.com/office/officeart/2005/8/layout/hierarchy1"/>
    <dgm:cxn modelId="{E9850275-B60B-4313-A839-DF1A1E28454B}" type="presParOf" srcId="{35FA5315-F6D8-483C-B5F0-31F67704C4EC}" destId="{5C9582BE-4EC5-4BF5-8AF6-9659544A4D04}" srcOrd="0" destOrd="0" presId="urn:microsoft.com/office/officeart/2005/8/layout/hierarchy1"/>
    <dgm:cxn modelId="{9B04CA44-45C5-45F9-BD3D-E3B8B96094CF}" type="presParOf" srcId="{35FA5315-F6D8-483C-B5F0-31F67704C4EC}" destId="{1A7325B3-786F-4E0F-B2C1-5D41E384455A}" srcOrd="1" destOrd="0" presId="urn:microsoft.com/office/officeart/2005/8/layout/hierarchy1"/>
    <dgm:cxn modelId="{99DEB4A0-2BF7-4BF6-98B0-43D08EE5FAF3}" type="presParOf" srcId="{66AE615A-9D28-4060-9CDD-B0EAB8E2D25F}" destId="{2D6D3AB4-0B6F-40AB-9105-3C465FAC0A7B}" srcOrd="1" destOrd="0" presId="urn:microsoft.com/office/officeart/2005/8/layout/hierarchy1"/>
    <dgm:cxn modelId="{8226E176-8119-48D8-B5AA-B95A2B5E754D}" type="presParOf" srcId="{2D6D3AB4-0B6F-40AB-9105-3C465FAC0A7B}" destId="{DF5CC5DC-F9EC-4849-9847-7057142940B9}" srcOrd="0" destOrd="0" presId="urn:microsoft.com/office/officeart/2005/8/layout/hierarchy1"/>
    <dgm:cxn modelId="{5A48C3C7-31FE-4B3C-8623-46711CEBDD33}" type="presParOf" srcId="{2D6D3AB4-0B6F-40AB-9105-3C465FAC0A7B}" destId="{8E9B4F20-E048-442A-9C2E-6F47F399407B}" srcOrd="1" destOrd="0" presId="urn:microsoft.com/office/officeart/2005/8/layout/hierarchy1"/>
    <dgm:cxn modelId="{E785E7D2-D1A6-445D-8445-87615208C026}" type="presParOf" srcId="{8E9B4F20-E048-442A-9C2E-6F47F399407B}" destId="{AF55D2A7-C327-4745-A853-66DBDA42F239}" srcOrd="0" destOrd="0" presId="urn:microsoft.com/office/officeart/2005/8/layout/hierarchy1"/>
    <dgm:cxn modelId="{4AB3A322-009A-4FC0-81FB-4F0D654B17F3}" type="presParOf" srcId="{AF55D2A7-C327-4745-A853-66DBDA42F239}" destId="{0620902A-2286-4980-AEB7-8545C4679447}" srcOrd="0" destOrd="0" presId="urn:microsoft.com/office/officeart/2005/8/layout/hierarchy1"/>
    <dgm:cxn modelId="{CDBD0E2C-88A2-4DB7-A2F7-3199967D576B}" type="presParOf" srcId="{AF55D2A7-C327-4745-A853-66DBDA42F239}" destId="{D38C7CA8-A24B-4131-A300-4CFC17D093AF}" srcOrd="1" destOrd="0" presId="urn:microsoft.com/office/officeart/2005/8/layout/hierarchy1"/>
    <dgm:cxn modelId="{C9A826D1-BD1A-4EE3-AC71-A99EB4C438A8}" type="presParOf" srcId="{8E9B4F20-E048-442A-9C2E-6F47F399407B}" destId="{9562E044-2C09-4855-B7AD-CDC1EBDA6C8F}" srcOrd="1" destOrd="0" presId="urn:microsoft.com/office/officeart/2005/8/layout/hierarchy1"/>
    <dgm:cxn modelId="{A8228809-1184-42D0-8530-70AD80AA72E3}" type="presParOf" srcId="{9562E044-2C09-4855-B7AD-CDC1EBDA6C8F}" destId="{BC8B84F9-22DC-4231-879E-527B71EB8E11}" srcOrd="0" destOrd="0" presId="urn:microsoft.com/office/officeart/2005/8/layout/hierarchy1"/>
    <dgm:cxn modelId="{1479E92E-4175-4B86-A764-1385FE1688FA}" type="presParOf" srcId="{9562E044-2C09-4855-B7AD-CDC1EBDA6C8F}" destId="{F987CEA6-9409-4614-96D5-91E3A7EE812B}" srcOrd="1" destOrd="0" presId="urn:microsoft.com/office/officeart/2005/8/layout/hierarchy1"/>
    <dgm:cxn modelId="{6F28AA5D-81E4-4D27-B97E-FBEA9D012A00}" type="presParOf" srcId="{F987CEA6-9409-4614-96D5-91E3A7EE812B}" destId="{DB08B15B-EF32-4628-BC96-5DCC2504A5B6}" srcOrd="0" destOrd="0" presId="urn:microsoft.com/office/officeart/2005/8/layout/hierarchy1"/>
    <dgm:cxn modelId="{5E4FAA67-7FA3-4C11-9BE7-D24426D29CF0}" type="presParOf" srcId="{DB08B15B-EF32-4628-BC96-5DCC2504A5B6}" destId="{470D7B88-F14F-4AD7-BD12-3AA2002DFAB2}" srcOrd="0" destOrd="0" presId="urn:microsoft.com/office/officeart/2005/8/layout/hierarchy1"/>
    <dgm:cxn modelId="{17346FB2-1678-4722-84A5-E4D47DAD58D7}" type="presParOf" srcId="{DB08B15B-EF32-4628-BC96-5DCC2504A5B6}" destId="{D9D277AA-DA3A-46B2-9F21-DCBE6E344BC2}" srcOrd="1" destOrd="0" presId="urn:microsoft.com/office/officeart/2005/8/layout/hierarchy1"/>
    <dgm:cxn modelId="{7558FBAB-4354-4639-A798-29AD3AC2702C}" type="presParOf" srcId="{F987CEA6-9409-4614-96D5-91E3A7EE812B}" destId="{F79E1C69-F7A9-46AA-A296-AC1BC08C9585}" srcOrd="1" destOrd="0" presId="urn:microsoft.com/office/officeart/2005/8/layout/hierarchy1"/>
    <dgm:cxn modelId="{7842ACE8-F24D-48D4-848C-C7E5665BDED0}" type="presParOf" srcId="{2D6D3AB4-0B6F-40AB-9105-3C465FAC0A7B}" destId="{714AC6E1-79C2-44CE-AC06-735A095B957B}" srcOrd="2" destOrd="0" presId="urn:microsoft.com/office/officeart/2005/8/layout/hierarchy1"/>
    <dgm:cxn modelId="{FC2669FF-8846-49F2-BAD3-9EEF4DA427D7}" type="presParOf" srcId="{2D6D3AB4-0B6F-40AB-9105-3C465FAC0A7B}" destId="{A2E6695B-D323-4496-818B-43CD85B4C109}" srcOrd="3" destOrd="0" presId="urn:microsoft.com/office/officeart/2005/8/layout/hierarchy1"/>
    <dgm:cxn modelId="{8BA7A68A-A4FA-4BA0-8A1A-82A3FCBA7786}" type="presParOf" srcId="{A2E6695B-D323-4496-818B-43CD85B4C109}" destId="{92C4E81B-C4DC-4B57-9D5D-7712C8C7EDDC}" srcOrd="0" destOrd="0" presId="urn:microsoft.com/office/officeart/2005/8/layout/hierarchy1"/>
    <dgm:cxn modelId="{26755189-7CCE-4E4A-8F98-624099B4E4C8}" type="presParOf" srcId="{92C4E81B-C4DC-4B57-9D5D-7712C8C7EDDC}" destId="{F93DF48A-3B5E-464A-8E38-6557D0EF6F40}" srcOrd="0" destOrd="0" presId="urn:microsoft.com/office/officeart/2005/8/layout/hierarchy1"/>
    <dgm:cxn modelId="{8FFC6C95-934B-44AF-B929-7A43FE29CCEE}" type="presParOf" srcId="{92C4E81B-C4DC-4B57-9D5D-7712C8C7EDDC}" destId="{FCAAC190-EA8C-4FA3-8AD6-F11D3FD89061}" srcOrd="1" destOrd="0" presId="urn:microsoft.com/office/officeart/2005/8/layout/hierarchy1"/>
    <dgm:cxn modelId="{ABBC0AAF-B8BE-45F3-B629-2CC3BC872A1F}" type="presParOf" srcId="{A2E6695B-D323-4496-818B-43CD85B4C109}" destId="{9ECE9576-827E-4070-8215-B23975B553CC}" srcOrd="1" destOrd="0" presId="urn:microsoft.com/office/officeart/2005/8/layout/hierarchy1"/>
    <dgm:cxn modelId="{CD9FBC0A-60C0-48F6-8C94-01EF7FA3BA78}" type="presParOf" srcId="{9ECE9576-827E-4070-8215-B23975B553CC}" destId="{D62367EB-DEA5-43AF-9B3B-1D1603D9C79E}" srcOrd="0" destOrd="0" presId="urn:microsoft.com/office/officeart/2005/8/layout/hierarchy1"/>
    <dgm:cxn modelId="{286899E4-B371-46F2-A3C0-4F37BCE00DF8}" type="presParOf" srcId="{9ECE9576-827E-4070-8215-B23975B553CC}" destId="{49EBF84C-67F3-4F31-81AF-83322ADF314F}" srcOrd="1" destOrd="0" presId="urn:microsoft.com/office/officeart/2005/8/layout/hierarchy1"/>
    <dgm:cxn modelId="{31C9FC75-2E2F-4E3F-A127-F0BEB3FC1869}" type="presParOf" srcId="{49EBF84C-67F3-4F31-81AF-83322ADF314F}" destId="{CD225C83-B9BF-4CF6-A321-E8350F8F89A6}" srcOrd="0" destOrd="0" presId="urn:microsoft.com/office/officeart/2005/8/layout/hierarchy1"/>
    <dgm:cxn modelId="{1104AC63-44F5-4C30-BF29-C2E50DB05496}" type="presParOf" srcId="{CD225C83-B9BF-4CF6-A321-E8350F8F89A6}" destId="{1D51E4B7-020F-4C86-83AC-E2AE684502FB}" srcOrd="0" destOrd="0" presId="urn:microsoft.com/office/officeart/2005/8/layout/hierarchy1"/>
    <dgm:cxn modelId="{B463DA2F-9AA0-41A4-82C8-4D5AE231F76A}" type="presParOf" srcId="{CD225C83-B9BF-4CF6-A321-E8350F8F89A6}" destId="{D7FEBE69-A6A1-4FC5-8E14-E3030791622E}" srcOrd="1" destOrd="0" presId="urn:microsoft.com/office/officeart/2005/8/layout/hierarchy1"/>
    <dgm:cxn modelId="{B02504DB-6D6A-4440-88F9-303E8BB9A5B9}" type="presParOf" srcId="{49EBF84C-67F3-4F31-81AF-83322ADF314F}" destId="{A088C99E-33C2-4C77-A637-C0C5A488A4B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632F018-595A-489A-8E5D-6B29DB5272B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1C5C059F-60D3-41AF-8E1C-CCE75E7C6A1A}">
      <dgm:prSet phldrT="[Text]"/>
      <dgm:spPr/>
      <dgm:t>
        <a:bodyPr/>
        <a:lstStyle/>
        <a:p>
          <a:r>
            <a:rPr lang="he-IL" dirty="0"/>
            <a:t>מלאכת בורר</a:t>
          </a:r>
          <a:endParaRPr lang="en-IL" dirty="0"/>
        </a:p>
      </dgm:t>
    </dgm:pt>
    <dgm:pt modelId="{AEFB0E7F-AC79-4D45-87CC-B644B781AA6C}" type="parTrans" cxnId="{852C20E2-DDFF-4919-BFE8-43E56B97CDAB}">
      <dgm:prSet/>
      <dgm:spPr/>
      <dgm:t>
        <a:bodyPr/>
        <a:lstStyle/>
        <a:p>
          <a:endParaRPr lang="en-IL"/>
        </a:p>
      </dgm:t>
    </dgm:pt>
    <dgm:pt modelId="{A8201ECA-2C94-4583-A686-888D48F6BFFA}" type="sibTrans" cxnId="{852C20E2-DDFF-4919-BFE8-43E56B97CDAB}">
      <dgm:prSet/>
      <dgm:spPr/>
      <dgm:t>
        <a:bodyPr/>
        <a:lstStyle/>
        <a:p>
          <a:endParaRPr lang="en-IL"/>
        </a:p>
      </dgm:t>
    </dgm:pt>
    <dgm:pt modelId="{2D6E847A-3E64-49E7-99E4-D14B9896D902}">
      <dgm:prSet phldrT="[Text]"/>
      <dgm:spPr/>
      <dgm:t>
        <a:bodyPr/>
        <a:lstStyle/>
        <a:p>
          <a:r>
            <a:rPr lang="he-IL" dirty="0"/>
            <a:t>תערובת</a:t>
          </a:r>
          <a:endParaRPr lang="en-IL" dirty="0"/>
        </a:p>
      </dgm:t>
    </dgm:pt>
    <dgm:pt modelId="{E6EDFC0A-51BC-41E1-A195-620BF2921B5D}" type="parTrans" cxnId="{E1925405-C9AE-4CF2-A578-DE2E79FA640B}">
      <dgm:prSet/>
      <dgm:spPr/>
      <dgm:t>
        <a:bodyPr/>
        <a:lstStyle/>
        <a:p>
          <a:endParaRPr lang="en-IL"/>
        </a:p>
      </dgm:t>
    </dgm:pt>
    <dgm:pt modelId="{CC1B783C-E484-412A-9B5E-07AB7FB6B8F7}" type="sibTrans" cxnId="{E1925405-C9AE-4CF2-A578-DE2E79FA640B}">
      <dgm:prSet/>
      <dgm:spPr/>
      <dgm:t>
        <a:bodyPr/>
        <a:lstStyle/>
        <a:p>
          <a:endParaRPr lang="en-IL"/>
        </a:p>
      </dgm:t>
    </dgm:pt>
    <dgm:pt modelId="{3313B033-CB30-4ED9-B7E1-8FB5154952A7}">
      <dgm:prSet phldrT="[Text]"/>
      <dgm:spPr/>
      <dgm:t>
        <a:bodyPr/>
        <a:lstStyle/>
        <a:p>
          <a:r>
            <a:rPr lang="he-IL" dirty="0"/>
            <a:t>בורר</a:t>
          </a:r>
          <a:endParaRPr lang="en-IL" dirty="0"/>
        </a:p>
      </dgm:t>
    </dgm:pt>
    <dgm:pt modelId="{BF4AA8B8-9777-4B3B-B2F2-C228853ABE91}" type="parTrans" cxnId="{337CC72C-86D4-4F85-82E7-60C98A686E7F}">
      <dgm:prSet/>
      <dgm:spPr/>
      <dgm:t>
        <a:bodyPr/>
        <a:lstStyle/>
        <a:p>
          <a:endParaRPr lang="en-IL"/>
        </a:p>
      </dgm:t>
    </dgm:pt>
    <dgm:pt modelId="{4B6534FF-C98C-4030-A3AF-C2F3FFF0141C}" type="sibTrans" cxnId="{337CC72C-86D4-4F85-82E7-60C98A686E7F}">
      <dgm:prSet/>
      <dgm:spPr/>
      <dgm:t>
        <a:bodyPr/>
        <a:lstStyle/>
        <a:p>
          <a:endParaRPr lang="en-IL"/>
        </a:p>
      </dgm:t>
    </dgm:pt>
    <dgm:pt modelId="{88899E60-95A7-44A3-B89B-3654E751CCD2}">
      <dgm:prSet phldrT="[Text]"/>
      <dgm:spPr/>
      <dgm:t>
        <a:bodyPr/>
        <a:lstStyle/>
        <a:p>
          <a:r>
            <a:rPr lang="he-IL" dirty="0"/>
            <a:t>כל זמן שיש פסולת</a:t>
          </a:r>
          <a:endParaRPr lang="en-IL" dirty="0"/>
        </a:p>
      </dgm:t>
    </dgm:pt>
    <dgm:pt modelId="{F82113DF-BC11-4FED-8084-565FFBCBE122}" type="parTrans" cxnId="{199D6354-B162-4205-AB0E-F9105E435255}">
      <dgm:prSet/>
      <dgm:spPr/>
      <dgm:t>
        <a:bodyPr/>
        <a:lstStyle/>
        <a:p>
          <a:endParaRPr lang="en-IL"/>
        </a:p>
      </dgm:t>
    </dgm:pt>
    <dgm:pt modelId="{2E35A888-F1A6-48D6-971A-82EAF5F29903}" type="sibTrans" cxnId="{199D6354-B162-4205-AB0E-F9105E435255}">
      <dgm:prSet/>
      <dgm:spPr/>
      <dgm:t>
        <a:bodyPr/>
        <a:lstStyle/>
        <a:p>
          <a:endParaRPr lang="en-IL"/>
        </a:p>
      </dgm:t>
    </dgm:pt>
    <dgm:pt modelId="{F096C381-7328-4359-8461-C207DAB6AFB7}">
      <dgm:prSet phldrT="[Text]"/>
      <dgm:spPr/>
      <dgm:t>
        <a:bodyPr/>
        <a:lstStyle/>
        <a:p>
          <a:r>
            <a:rPr lang="he-IL" dirty="0"/>
            <a:t>אפילו פסולת </a:t>
          </a:r>
          <a:r>
            <a:rPr lang="he-IL" dirty="0" err="1"/>
            <a:t>סוביקטיבית</a:t>
          </a:r>
          <a:r>
            <a:rPr lang="he-IL" dirty="0"/>
            <a:t> למגיר- חזקיה בירושלמי, ט"ז</a:t>
          </a:r>
          <a:endParaRPr lang="en-IL" dirty="0"/>
        </a:p>
      </dgm:t>
    </dgm:pt>
    <dgm:pt modelId="{A4BA003A-4FD8-420D-A83C-6FAF5488EE8D}" type="parTrans" cxnId="{8B4208A4-7E0D-482E-B28A-291F1AC2E757}">
      <dgm:prSet/>
      <dgm:spPr/>
      <dgm:t>
        <a:bodyPr/>
        <a:lstStyle/>
        <a:p>
          <a:endParaRPr lang="en-IL"/>
        </a:p>
      </dgm:t>
    </dgm:pt>
    <dgm:pt modelId="{E41E2827-1B0F-481F-A3C8-39CF8E6D3C77}" type="sibTrans" cxnId="{8B4208A4-7E0D-482E-B28A-291F1AC2E757}">
      <dgm:prSet/>
      <dgm:spPr/>
      <dgm:t>
        <a:bodyPr/>
        <a:lstStyle/>
        <a:p>
          <a:endParaRPr lang="en-IL"/>
        </a:p>
      </dgm:t>
    </dgm:pt>
    <dgm:pt modelId="{90E7652B-333F-43A9-A647-390F1791C5AB}">
      <dgm:prSet phldrT="[Text]"/>
      <dgm:spPr/>
      <dgm:t>
        <a:bodyPr/>
        <a:lstStyle/>
        <a:p>
          <a:r>
            <a:rPr lang="he-IL" dirty="0"/>
            <a:t>פסולת </a:t>
          </a:r>
          <a:r>
            <a:rPr lang="he-IL" dirty="0" err="1"/>
            <a:t>אוביקטיבית</a:t>
          </a:r>
          <a:r>
            <a:rPr lang="he-IL" dirty="0"/>
            <a:t> - משנה ברורה- צריך שאחד יהא יותר ראוי לאכילה מהשני</a:t>
          </a:r>
          <a:endParaRPr lang="en-IL" dirty="0"/>
        </a:p>
      </dgm:t>
    </dgm:pt>
    <dgm:pt modelId="{5FDFD560-9FE2-4DE9-8180-0A05FEFCA898}" type="parTrans" cxnId="{633A7D5C-0F3D-4E7B-81FD-4EE1AE2C7ED9}">
      <dgm:prSet/>
      <dgm:spPr/>
      <dgm:t>
        <a:bodyPr/>
        <a:lstStyle/>
        <a:p>
          <a:endParaRPr lang="en-IL"/>
        </a:p>
      </dgm:t>
    </dgm:pt>
    <dgm:pt modelId="{E16439A3-19AD-4006-B1B6-A2295D01EB3D}" type="sibTrans" cxnId="{633A7D5C-0F3D-4E7B-81FD-4EE1AE2C7ED9}">
      <dgm:prSet/>
      <dgm:spPr/>
      <dgm:t>
        <a:bodyPr/>
        <a:lstStyle/>
        <a:p>
          <a:endParaRPr lang="en-IL"/>
        </a:p>
      </dgm:t>
    </dgm:pt>
    <dgm:pt modelId="{BABD7D57-B5EC-4987-8838-91E904A020FB}">
      <dgm:prSet phldrT="[Text]"/>
      <dgm:spPr/>
      <dgm:t>
        <a:bodyPr/>
        <a:lstStyle/>
        <a:p>
          <a:r>
            <a:rPr lang="he-IL" dirty="0"/>
            <a:t>צריך שתי מינים</a:t>
          </a:r>
          <a:endParaRPr lang="en-IL" dirty="0"/>
        </a:p>
      </dgm:t>
    </dgm:pt>
    <dgm:pt modelId="{7FF842B1-F683-4DFF-B7EC-316060F03CDD}" type="parTrans" cxnId="{D2E7D413-AF3F-41E9-B94C-7E279326E141}">
      <dgm:prSet/>
      <dgm:spPr/>
      <dgm:t>
        <a:bodyPr/>
        <a:lstStyle/>
        <a:p>
          <a:endParaRPr lang="en-IL"/>
        </a:p>
      </dgm:t>
    </dgm:pt>
    <dgm:pt modelId="{1951D5E8-24AD-4FD3-88C5-CCF751D5821F}" type="sibTrans" cxnId="{D2E7D413-AF3F-41E9-B94C-7E279326E141}">
      <dgm:prSet/>
      <dgm:spPr/>
      <dgm:t>
        <a:bodyPr/>
        <a:lstStyle/>
        <a:p>
          <a:endParaRPr lang="en-IL"/>
        </a:p>
      </dgm:t>
    </dgm:pt>
    <dgm:pt modelId="{96882C9A-AEC0-4591-A674-15D4ACA8A7C8}">
      <dgm:prSet phldrT="[Text]"/>
      <dgm:spPr/>
      <dgm:t>
        <a:bodyPr/>
        <a:lstStyle/>
        <a:p>
          <a:r>
            <a:rPr lang="he-IL" dirty="0"/>
            <a:t>באופן מוחלט- תרומת הדשן, </a:t>
          </a:r>
          <a:r>
            <a:rPr lang="he-IL" dirty="0" err="1"/>
            <a:t>ומהרש"ל</a:t>
          </a:r>
          <a:endParaRPr lang="en-IL" dirty="0"/>
        </a:p>
      </dgm:t>
    </dgm:pt>
    <dgm:pt modelId="{F6AC9411-0890-45FF-B600-23DAD1E185D6}" type="parTrans" cxnId="{BF0FE213-766F-4393-A04A-762553725784}">
      <dgm:prSet/>
      <dgm:spPr/>
      <dgm:t>
        <a:bodyPr/>
        <a:lstStyle/>
        <a:p>
          <a:endParaRPr lang="en-IL"/>
        </a:p>
      </dgm:t>
    </dgm:pt>
    <dgm:pt modelId="{E7AD5F78-3497-429C-B600-7E70C19CDA07}" type="sibTrans" cxnId="{BF0FE213-766F-4393-A04A-762553725784}">
      <dgm:prSet/>
      <dgm:spPr/>
      <dgm:t>
        <a:bodyPr/>
        <a:lstStyle/>
        <a:p>
          <a:endParaRPr lang="en-IL"/>
        </a:p>
      </dgm:t>
    </dgm:pt>
    <dgm:pt modelId="{73B4235B-3059-42C6-BF86-7CE7962139DD}">
      <dgm:prSet phldrT="[Text]"/>
      <dgm:spPr/>
      <dgm:t>
        <a:bodyPr/>
        <a:lstStyle/>
        <a:p>
          <a:r>
            <a:rPr lang="he-IL" dirty="0"/>
            <a:t>הוצאת פסולת</a:t>
          </a:r>
          <a:endParaRPr lang="en-IL" dirty="0"/>
        </a:p>
      </dgm:t>
    </dgm:pt>
    <dgm:pt modelId="{5242B48B-EBB9-4B86-A920-84D2E015723E}" type="parTrans" cxnId="{C7D419D7-88B7-4E73-994E-95596B996D59}">
      <dgm:prSet/>
      <dgm:spPr/>
      <dgm:t>
        <a:bodyPr/>
        <a:lstStyle/>
        <a:p>
          <a:endParaRPr lang="en-IL"/>
        </a:p>
      </dgm:t>
    </dgm:pt>
    <dgm:pt modelId="{1043DE6A-BF60-4340-AE44-56E6EDF93314}" type="sibTrans" cxnId="{C7D419D7-88B7-4E73-994E-95596B996D59}">
      <dgm:prSet/>
      <dgm:spPr/>
      <dgm:t>
        <a:bodyPr/>
        <a:lstStyle/>
        <a:p>
          <a:endParaRPr lang="en-IL"/>
        </a:p>
      </dgm:t>
    </dgm:pt>
    <dgm:pt modelId="{E322BEAF-0E1E-46DF-9666-CD037092D248}">
      <dgm:prSet phldrT="[Text]"/>
      <dgm:spPr/>
      <dgm:t>
        <a:bodyPr/>
        <a:lstStyle/>
        <a:p>
          <a:r>
            <a:rPr lang="he-IL" dirty="0"/>
            <a:t>מיון וסידור</a:t>
          </a:r>
          <a:endParaRPr lang="en-IL" dirty="0"/>
        </a:p>
      </dgm:t>
    </dgm:pt>
    <dgm:pt modelId="{D48F0120-9FEA-4661-8D92-001D516A65B9}" type="parTrans" cxnId="{D515DD47-FC46-479A-AAFC-D916E45DE77C}">
      <dgm:prSet/>
      <dgm:spPr/>
      <dgm:t>
        <a:bodyPr/>
        <a:lstStyle/>
        <a:p>
          <a:endParaRPr lang="en-IL"/>
        </a:p>
      </dgm:t>
    </dgm:pt>
    <dgm:pt modelId="{8A42D12A-129E-49F3-AB70-7A3FC839E29C}" type="sibTrans" cxnId="{D515DD47-FC46-479A-AAFC-D916E45DE77C}">
      <dgm:prSet/>
      <dgm:spPr/>
      <dgm:t>
        <a:bodyPr/>
        <a:lstStyle/>
        <a:p>
          <a:endParaRPr lang="en-IL"/>
        </a:p>
      </dgm:t>
    </dgm:pt>
    <dgm:pt modelId="{6847BE54-23A3-421D-8B54-80D5B6648B01}">
      <dgm:prSet phldrT="[Text]"/>
      <dgm:spPr/>
      <dgm:t>
        <a:bodyPr/>
        <a:lstStyle/>
        <a:p>
          <a:r>
            <a:rPr lang="he-IL" dirty="0"/>
            <a:t>תיקון האוכל</a:t>
          </a:r>
          <a:endParaRPr lang="en-IL" dirty="0"/>
        </a:p>
      </dgm:t>
    </dgm:pt>
    <dgm:pt modelId="{655F332A-1D20-42BE-8E49-838511741D10}" type="parTrans" cxnId="{E6550103-4DE4-4F15-B7F6-94D1C3915AC2}">
      <dgm:prSet/>
      <dgm:spPr/>
      <dgm:t>
        <a:bodyPr/>
        <a:lstStyle/>
        <a:p>
          <a:endParaRPr lang="en-IL"/>
        </a:p>
      </dgm:t>
    </dgm:pt>
    <dgm:pt modelId="{1D2F07AA-1DEA-45D5-BC14-FC0685755F11}" type="sibTrans" cxnId="{E6550103-4DE4-4F15-B7F6-94D1C3915AC2}">
      <dgm:prSet/>
      <dgm:spPr/>
      <dgm:t>
        <a:bodyPr/>
        <a:lstStyle/>
        <a:p>
          <a:endParaRPr lang="en-IL"/>
        </a:p>
      </dgm:t>
    </dgm:pt>
    <dgm:pt modelId="{5C2EFE2B-11DB-4594-B540-92AA8923A32E}">
      <dgm:prSet phldrT="[Text]"/>
      <dgm:spPr/>
      <dgm:t>
        <a:bodyPr/>
        <a:lstStyle/>
        <a:p>
          <a:r>
            <a:rPr lang="he-IL" dirty="0"/>
            <a:t>אפילו מבושלים בשתי דרכים- מ"ב</a:t>
          </a:r>
          <a:endParaRPr lang="en-IL" dirty="0"/>
        </a:p>
      </dgm:t>
    </dgm:pt>
    <dgm:pt modelId="{F2ACB7B6-508B-4B5F-B851-FE17C4AE2ED0}" type="parTrans" cxnId="{17DEF183-22DA-4399-B61B-818605370F33}">
      <dgm:prSet/>
      <dgm:spPr/>
      <dgm:t>
        <a:bodyPr/>
        <a:lstStyle/>
        <a:p>
          <a:endParaRPr lang="en-IL"/>
        </a:p>
      </dgm:t>
    </dgm:pt>
    <dgm:pt modelId="{1A1E9BB8-0096-4C72-A611-EC4D3BC3FB85}" type="sibTrans" cxnId="{17DEF183-22DA-4399-B61B-818605370F33}">
      <dgm:prSet/>
      <dgm:spPr/>
      <dgm:t>
        <a:bodyPr/>
        <a:lstStyle/>
        <a:p>
          <a:endParaRPr lang="en-IL"/>
        </a:p>
      </dgm:t>
    </dgm:pt>
    <dgm:pt modelId="{607E237B-4615-4C08-97F1-1C78D80A34B2}" type="pres">
      <dgm:prSet presAssocID="{5632F018-595A-489A-8E5D-6B29DB5272B2}" presName="hierChild1" presStyleCnt="0">
        <dgm:presLayoutVars>
          <dgm:chPref val="1"/>
          <dgm:dir val="rev"/>
          <dgm:animOne val="branch"/>
          <dgm:animLvl val="lvl"/>
          <dgm:resizeHandles/>
        </dgm:presLayoutVars>
      </dgm:prSet>
      <dgm:spPr/>
    </dgm:pt>
    <dgm:pt modelId="{770E8119-9B4F-4F28-8E94-A426EEB26428}" type="pres">
      <dgm:prSet presAssocID="{1C5C059F-60D3-41AF-8E1C-CCE75E7C6A1A}" presName="hierRoot1" presStyleCnt="0"/>
      <dgm:spPr/>
    </dgm:pt>
    <dgm:pt modelId="{0D84196B-1A47-433B-83D3-54748EB903BD}" type="pres">
      <dgm:prSet presAssocID="{1C5C059F-60D3-41AF-8E1C-CCE75E7C6A1A}" presName="composite" presStyleCnt="0"/>
      <dgm:spPr/>
    </dgm:pt>
    <dgm:pt modelId="{58B9B824-E57F-4351-890B-3DEF87C071E1}" type="pres">
      <dgm:prSet presAssocID="{1C5C059F-60D3-41AF-8E1C-CCE75E7C6A1A}" presName="background" presStyleLbl="node0" presStyleIdx="0" presStyleCnt="1"/>
      <dgm:spPr/>
    </dgm:pt>
    <dgm:pt modelId="{3DFF48E8-6A29-497E-95A9-4CFDA7BF766F}" type="pres">
      <dgm:prSet presAssocID="{1C5C059F-60D3-41AF-8E1C-CCE75E7C6A1A}" presName="text" presStyleLbl="fgAcc0" presStyleIdx="0" presStyleCnt="1">
        <dgm:presLayoutVars>
          <dgm:chPref val="3"/>
        </dgm:presLayoutVars>
      </dgm:prSet>
      <dgm:spPr/>
    </dgm:pt>
    <dgm:pt modelId="{0DCAB888-CF32-4B1D-9E6A-0C6CFC168A0C}" type="pres">
      <dgm:prSet presAssocID="{1C5C059F-60D3-41AF-8E1C-CCE75E7C6A1A}" presName="hierChild2" presStyleCnt="0"/>
      <dgm:spPr/>
    </dgm:pt>
    <dgm:pt modelId="{4EA837E2-9675-4815-A210-D2126C6D8717}" type="pres">
      <dgm:prSet presAssocID="{E6EDFC0A-51BC-41E1-A195-620BF2921B5D}" presName="Name10" presStyleLbl="parChTrans1D2" presStyleIdx="0" presStyleCnt="2"/>
      <dgm:spPr/>
    </dgm:pt>
    <dgm:pt modelId="{2ED58981-A9D8-4FBA-889E-418E9C7300E5}" type="pres">
      <dgm:prSet presAssocID="{2D6E847A-3E64-49E7-99E4-D14B9896D902}" presName="hierRoot2" presStyleCnt="0"/>
      <dgm:spPr/>
    </dgm:pt>
    <dgm:pt modelId="{64FF2BC7-1317-4F10-94B8-C962AFA05AED}" type="pres">
      <dgm:prSet presAssocID="{2D6E847A-3E64-49E7-99E4-D14B9896D902}" presName="composite2" presStyleCnt="0"/>
      <dgm:spPr/>
    </dgm:pt>
    <dgm:pt modelId="{95C7C7AC-7F52-4113-AE93-8BBC46C1BB1B}" type="pres">
      <dgm:prSet presAssocID="{2D6E847A-3E64-49E7-99E4-D14B9896D902}" presName="background2" presStyleLbl="node2" presStyleIdx="0" presStyleCnt="2"/>
      <dgm:spPr/>
    </dgm:pt>
    <dgm:pt modelId="{BA78D455-4249-44FE-ADA5-87919830C18C}" type="pres">
      <dgm:prSet presAssocID="{2D6E847A-3E64-49E7-99E4-D14B9896D902}" presName="text2" presStyleLbl="fgAcc2" presStyleIdx="0" presStyleCnt="2">
        <dgm:presLayoutVars>
          <dgm:chPref val="3"/>
        </dgm:presLayoutVars>
      </dgm:prSet>
      <dgm:spPr/>
    </dgm:pt>
    <dgm:pt modelId="{D9C2AEC8-99C9-4E3D-BE46-0F2B7167D421}" type="pres">
      <dgm:prSet presAssocID="{2D6E847A-3E64-49E7-99E4-D14B9896D902}" presName="hierChild3" presStyleCnt="0"/>
      <dgm:spPr/>
    </dgm:pt>
    <dgm:pt modelId="{60A3B670-23C0-4229-9B9F-8579B3C68AB0}" type="pres">
      <dgm:prSet presAssocID="{F82113DF-BC11-4FED-8084-565FFBCBE122}" presName="Name17" presStyleLbl="parChTrans1D3" presStyleIdx="0" presStyleCnt="5"/>
      <dgm:spPr/>
    </dgm:pt>
    <dgm:pt modelId="{D9BAC087-ED23-4F23-8480-D72E02A698D3}" type="pres">
      <dgm:prSet presAssocID="{88899E60-95A7-44A3-B89B-3654E751CCD2}" presName="hierRoot3" presStyleCnt="0"/>
      <dgm:spPr/>
    </dgm:pt>
    <dgm:pt modelId="{6041DADF-C068-4457-BBA4-3038D5DE481F}" type="pres">
      <dgm:prSet presAssocID="{88899E60-95A7-44A3-B89B-3654E751CCD2}" presName="composite3" presStyleCnt="0"/>
      <dgm:spPr/>
    </dgm:pt>
    <dgm:pt modelId="{7FC97A7A-91BF-4BC6-9A29-394CDB93FB7E}" type="pres">
      <dgm:prSet presAssocID="{88899E60-95A7-44A3-B89B-3654E751CCD2}" presName="background3" presStyleLbl="node3" presStyleIdx="0" presStyleCnt="5"/>
      <dgm:spPr/>
    </dgm:pt>
    <dgm:pt modelId="{CE6AC5E6-489C-4D15-AD7D-02DC62E535BF}" type="pres">
      <dgm:prSet presAssocID="{88899E60-95A7-44A3-B89B-3654E751CCD2}" presName="text3" presStyleLbl="fgAcc3" presStyleIdx="0" presStyleCnt="5">
        <dgm:presLayoutVars>
          <dgm:chPref val="3"/>
        </dgm:presLayoutVars>
      </dgm:prSet>
      <dgm:spPr/>
    </dgm:pt>
    <dgm:pt modelId="{B15B53B6-C7FD-46E4-AED4-907DD1040559}" type="pres">
      <dgm:prSet presAssocID="{88899E60-95A7-44A3-B89B-3654E751CCD2}" presName="hierChild4" presStyleCnt="0"/>
      <dgm:spPr/>
    </dgm:pt>
    <dgm:pt modelId="{34091910-FA68-45EF-A7B0-7514A7D082BD}" type="pres">
      <dgm:prSet presAssocID="{A4BA003A-4FD8-420D-A83C-6FAF5488EE8D}" presName="Name23" presStyleLbl="parChTrans1D4" presStyleIdx="0" presStyleCnt="4"/>
      <dgm:spPr/>
    </dgm:pt>
    <dgm:pt modelId="{82515A88-7E4A-48D9-95D4-9E48EA915586}" type="pres">
      <dgm:prSet presAssocID="{F096C381-7328-4359-8461-C207DAB6AFB7}" presName="hierRoot4" presStyleCnt="0"/>
      <dgm:spPr/>
    </dgm:pt>
    <dgm:pt modelId="{56CF038B-8028-43E6-BED0-031015C1AA51}" type="pres">
      <dgm:prSet presAssocID="{F096C381-7328-4359-8461-C207DAB6AFB7}" presName="composite4" presStyleCnt="0"/>
      <dgm:spPr/>
    </dgm:pt>
    <dgm:pt modelId="{F429E42C-2464-45FD-A96B-9F5C841A1638}" type="pres">
      <dgm:prSet presAssocID="{F096C381-7328-4359-8461-C207DAB6AFB7}" presName="background4" presStyleLbl="node4" presStyleIdx="0" presStyleCnt="4"/>
      <dgm:spPr/>
    </dgm:pt>
    <dgm:pt modelId="{2441E743-8FA3-465E-B96D-D16F7929C18C}" type="pres">
      <dgm:prSet presAssocID="{F096C381-7328-4359-8461-C207DAB6AFB7}" presName="text4" presStyleLbl="fgAcc4" presStyleIdx="0" presStyleCnt="4">
        <dgm:presLayoutVars>
          <dgm:chPref val="3"/>
        </dgm:presLayoutVars>
      </dgm:prSet>
      <dgm:spPr/>
    </dgm:pt>
    <dgm:pt modelId="{18BF78FF-9726-46B1-83D4-70004DE659D0}" type="pres">
      <dgm:prSet presAssocID="{F096C381-7328-4359-8461-C207DAB6AFB7}" presName="hierChild5" presStyleCnt="0"/>
      <dgm:spPr/>
    </dgm:pt>
    <dgm:pt modelId="{592D8D58-5934-4403-A0BC-B3C5FCCD18D8}" type="pres">
      <dgm:prSet presAssocID="{5FDFD560-9FE2-4DE9-8180-0A05FEFCA898}" presName="Name23" presStyleLbl="parChTrans1D4" presStyleIdx="1" presStyleCnt="4"/>
      <dgm:spPr/>
    </dgm:pt>
    <dgm:pt modelId="{168C38ED-5879-407E-A32E-8598EE20AB84}" type="pres">
      <dgm:prSet presAssocID="{90E7652B-333F-43A9-A647-390F1791C5AB}" presName="hierRoot4" presStyleCnt="0"/>
      <dgm:spPr/>
    </dgm:pt>
    <dgm:pt modelId="{71ECDC9C-B37A-4954-B9FF-ADB296376B7F}" type="pres">
      <dgm:prSet presAssocID="{90E7652B-333F-43A9-A647-390F1791C5AB}" presName="composite4" presStyleCnt="0"/>
      <dgm:spPr/>
    </dgm:pt>
    <dgm:pt modelId="{15B44BD9-0F78-480E-A72C-00E8C9011A34}" type="pres">
      <dgm:prSet presAssocID="{90E7652B-333F-43A9-A647-390F1791C5AB}" presName="background4" presStyleLbl="node4" presStyleIdx="1" presStyleCnt="4"/>
      <dgm:spPr/>
    </dgm:pt>
    <dgm:pt modelId="{50202067-24F3-4936-B85E-CA925442C97E}" type="pres">
      <dgm:prSet presAssocID="{90E7652B-333F-43A9-A647-390F1791C5AB}" presName="text4" presStyleLbl="fgAcc4" presStyleIdx="1" presStyleCnt="4">
        <dgm:presLayoutVars>
          <dgm:chPref val="3"/>
        </dgm:presLayoutVars>
      </dgm:prSet>
      <dgm:spPr/>
    </dgm:pt>
    <dgm:pt modelId="{71913169-68BB-4BD8-A1D2-DA99A1B76834}" type="pres">
      <dgm:prSet presAssocID="{90E7652B-333F-43A9-A647-390F1791C5AB}" presName="hierChild5" presStyleCnt="0"/>
      <dgm:spPr/>
    </dgm:pt>
    <dgm:pt modelId="{E820986F-95C0-4486-A58F-34475E8619C0}" type="pres">
      <dgm:prSet presAssocID="{7FF842B1-F683-4DFF-B7EC-316060F03CDD}" presName="Name17" presStyleLbl="parChTrans1D3" presStyleIdx="1" presStyleCnt="5"/>
      <dgm:spPr/>
    </dgm:pt>
    <dgm:pt modelId="{3565CE23-F8BF-4AB0-9085-8E59E9F80AE6}" type="pres">
      <dgm:prSet presAssocID="{BABD7D57-B5EC-4987-8838-91E904A020FB}" presName="hierRoot3" presStyleCnt="0"/>
      <dgm:spPr/>
    </dgm:pt>
    <dgm:pt modelId="{8D5931DC-0F05-43AA-BA8E-F6884A2022F7}" type="pres">
      <dgm:prSet presAssocID="{BABD7D57-B5EC-4987-8838-91E904A020FB}" presName="composite3" presStyleCnt="0"/>
      <dgm:spPr/>
    </dgm:pt>
    <dgm:pt modelId="{1B068CFD-2832-4616-9F43-5B3DA178E232}" type="pres">
      <dgm:prSet presAssocID="{BABD7D57-B5EC-4987-8838-91E904A020FB}" presName="background3" presStyleLbl="node3" presStyleIdx="1" presStyleCnt="5"/>
      <dgm:spPr/>
    </dgm:pt>
    <dgm:pt modelId="{B414A588-7D08-49B4-ABE0-9547FC372BF3}" type="pres">
      <dgm:prSet presAssocID="{BABD7D57-B5EC-4987-8838-91E904A020FB}" presName="text3" presStyleLbl="fgAcc3" presStyleIdx="1" presStyleCnt="5">
        <dgm:presLayoutVars>
          <dgm:chPref val="3"/>
        </dgm:presLayoutVars>
      </dgm:prSet>
      <dgm:spPr/>
    </dgm:pt>
    <dgm:pt modelId="{B46E240F-5727-444B-9B11-D6AA25E60B8A}" type="pres">
      <dgm:prSet presAssocID="{BABD7D57-B5EC-4987-8838-91E904A020FB}" presName="hierChild4" presStyleCnt="0"/>
      <dgm:spPr/>
    </dgm:pt>
    <dgm:pt modelId="{4594EC6F-C64D-490C-8E5F-25C45EEE7CAA}" type="pres">
      <dgm:prSet presAssocID="{F2ACB7B6-508B-4B5F-B851-FE17C4AE2ED0}" presName="Name23" presStyleLbl="parChTrans1D4" presStyleIdx="2" presStyleCnt="4"/>
      <dgm:spPr/>
    </dgm:pt>
    <dgm:pt modelId="{4E30F4A9-B1C8-4565-91BE-7003D3FB1211}" type="pres">
      <dgm:prSet presAssocID="{5C2EFE2B-11DB-4594-B540-92AA8923A32E}" presName="hierRoot4" presStyleCnt="0"/>
      <dgm:spPr/>
    </dgm:pt>
    <dgm:pt modelId="{29D42669-5623-40A8-A6C7-052C0672B06C}" type="pres">
      <dgm:prSet presAssocID="{5C2EFE2B-11DB-4594-B540-92AA8923A32E}" presName="composite4" presStyleCnt="0"/>
      <dgm:spPr/>
    </dgm:pt>
    <dgm:pt modelId="{0E5ED6F1-222F-4A58-82AB-566354773327}" type="pres">
      <dgm:prSet presAssocID="{5C2EFE2B-11DB-4594-B540-92AA8923A32E}" presName="background4" presStyleLbl="node4" presStyleIdx="2" presStyleCnt="4"/>
      <dgm:spPr/>
    </dgm:pt>
    <dgm:pt modelId="{A1EA21A9-FCF8-4213-B785-E3034BD58F4B}" type="pres">
      <dgm:prSet presAssocID="{5C2EFE2B-11DB-4594-B540-92AA8923A32E}" presName="text4" presStyleLbl="fgAcc4" presStyleIdx="2" presStyleCnt="4">
        <dgm:presLayoutVars>
          <dgm:chPref val="3"/>
        </dgm:presLayoutVars>
      </dgm:prSet>
      <dgm:spPr/>
    </dgm:pt>
    <dgm:pt modelId="{1B14B4BE-94B7-4A6C-BC98-AD537E6D5750}" type="pres">
      <dgm:prSet presAssocID="{5C2EFE2B-11DB-4594-B540-92AA8923A32E}" presName="hierChild5" presStyleCnt="0"/>
      <dgm:spPr/>
    </dgm:pt>
    <dgm:pt modelId="{3D141B69-0EA1-4015-8117-ED366EAE987B}" type="pres">
      <dgm:prSet presAssocID="{F6AC9411-0890-45FF-B600-23DAD1E185D6}" presName="Name23" presStyleLbl="parChTrans1D4" presStyleIdx="3" presStyleCnt="4"/>
      <dgm:spPr/>
    </dgm:pt>
    <dgm:pt modelId="{6748DCEA-BDEA-4CA0-988C-A66C52C2C480}" type="pres">
      <dgm:prSet presAssocID="{96882C9A-AEC0-4591-A674-15D4ACA8A7C8}" presName="hierRoot4" presStyleCnt="0"/>
      <dgm:spPr/>
    </dgm:pt>
    <dgm:pt modelId="{888614D3-2C46-41E1-8D75-CDA6B03D9FF2}" type="pres">
      <dgm:prSet presAssocID="{96882C9A-AEC0-4591-A674-15D4ACA8A7C8}" presName="composite4" presStyleCnt="0"/>
      <dgm:spPr/>
    </dgm:pt>
    <dgm:pt modelId="{AE816965-3EB6-4FDA-B4AE-E697E7D29781}" type="pres">
      <dgm:prSet presAssocID="{96882C9A-AEC0-4591-A674-15D4ACA8A7C8}" presName="background4" presStyleLbl="node4" presStyleIdx="3" presStyleCnt="4"/>
      <dgm:spPr/>
    </dgm:pt>
    <dgm:pt modelId="{EE10DC15-9A2F-4C04-9F66-7A6D3AE74493}" type="pres">
      <dgm:prSet presAssocID="{96882C9A-AEC0-4591-A674-15D4ACA8A7C8}" presName="text4" presStyleLbl="fgAcc4" presStyleIdx="3" presStyleCnt="4">
        <dgm:presLayoutVars>
          <dgm:chPref val="3"/>
        </dgm:presLayoutVars>
      </dgm:prSet>
      <dgm:spPr/>
    </dgm:pt>
    <dgm:pt modelId="{04056CF7-A7A1-4BC7-93B7-477DEFBC1791}" type="pres">
      <dgm:prSet presAssocID="{96882C9A-AEC0-4591-A674-15D4ACA8A7C8}" presName="hierChild5" presStyleCnt="0"/>
      <dgm:spPr/>
    </dgm:pt>
    <dgm:pt modelId="{B460EDC2-D395-4AB3-B108-F2B059A92B52}" type="pres">
      <dgm:prSet presAssocID="{BF4AA8B8-9777-4B3B-B2F2-C228853ABE91}" presName="Name10" presStyleLbl="parChTrans1D2" presStyleIdx="1" presStyleCnt="2"/>
      <dgm:spPr/>
    </dgm:pt>
    <dgm:pt modelId="{15C7568B-19F4-4477-BC2A-8FE90C734580}" type="pres">
      <dgm:prSet presAssocID="{3313B033-CB30-4ED9-B7E1-8FB5154952A7}" presName="hierRoot2" presStyleCnt="0"/>
      <dgm:spPr/>
    </dgm:pt>
    <dgm:pt modelId="{F137E814-524A-4933-B07C-856B9AFABA2D}" type="pres">
      <dgm:prSet presAssocID="{3313B033-CB30-4ED9-B7E1-8FB5154952A7}" presName="composite2" presStyleCnt="0"/>
      <dgm:spPr/>
    </dgm:pt>
    <dgm:pt modelId="{62503BA9-90EB-4F68-BD7C-DA1984F0ABD9}" type="pres">
      <dgm:prSet presAssocID="{3313B033-CB30-4ED9-B7E1-8FB5154952A7}" presName="background2" presStyleLbl="node2" presStyleIdx="1" presStyleCnt="2"/>
      <dgm:spPr/>
    </dgm:pt>
    <dgm:pt modelId="{A4C71378-3556-4459-89CD-3A18C4C8FE79}" type="pres">
      <dgm:prSet presAssocID="{3313B033-CB30-4ED9-B7E1-8FB5154952A7}" presName="text2" presStyleLbl="fgAcc2" presStyleIdx="1" presStyleCnt="2">
        <dgm:presLayoutVars>
          <dgm:chPref val="3"/>
        </dgm:presLayoutVars>
      </dgm:prSet>
      <dgm:spPr/>
    </dgm:pt>
    <dgm:pt modelId="{6280FBB2-2687-4DBF-B48A-31FAAB263D34}" type="pres">
      <dgm:prSet presAssocID="{3313B033-CB30-4ED9-B7E1-8FB5154952A7}" presName="hierChild3" presStyleCnt="0"/>
      <dgm:spPr/>
    </dgm:pt>
    <dgm:pt modelId="{7DF0D702-7E7D-401A-8783-1907E3037B7C}" type="pres">
      <dgm:prSet presAssocID="{5242B48B-EBB9-4B86-A920-84D2E015723E}" presName="Name17" presStyleLbl="parChTrans1D3" presStyleIdx="2" presStyleCnt="5"/>
      <dgm:spPr/>
    </dgm:pt>
    <dgm:pt modelId="{5C3BEEE2-2B7E-4417-A0B6-3967610980D9}" type="pres">
      <dgm:prSet presAssocID="{73B4235B-3059-42C6-BF86-7CE7962139DD}" presName="hierRoot3" presStyleCnt="0"/>
      <dgm:spPr/>
    </dgm:pt>
    <dgm:pt modelId="{DA540DBC-B78D-49A4-AE52-EFB2C49ABD31}" type="pres">
      <dgm:prSet presAssocID="{73B4235B-3059-42C6-BF86-7CE7962139DD}" presName="composite3" presStyleCnt="0"/>
      <dgm:spPr/>
    </dgm:pt>
    <dgm:pt modelId="{479D783C-3EC1-4F87-9A45-08ABF235DD5F}" type="pres">
      <dgm:prSet presAssocID="{73B4235B-3059-42C6-BF86-7CE7962139DD}" presName="background3" presStyleLbl="node3" presStyleIdx="2" presStyleCnt="5"/>
      <dgm:spPr/>
    </dgm:pt>
    <dgm:pt modelId="{F8673353-70CD-4859-BCBC-B532D51E1B31}" type="pres">
      <dgm:prSet presAssocID="{73B4235B-3059-42C6-BF86-7CE7962139DD}" presName="text3" presStyleLbl="fgAcc3" presStyleIdx="2" presStyleCnt="5">
        <dgm:presLayoutVars>
          <dgm:chPref val="3"/>
        </dgm:presLayoutVars>
      </dgm:prSet>
      <dgm:spPr/>
    </dgm:pt>
    <dgm:pt modelId="{B54D1151-3FDC-42F3-9B4F-10A53302554D}" type="pres">
      <dgm:prSet presAssocID="{73B4235B-3059-42C6-BF86-7CE7962139DD}" presName="hierChild4" presStyleCnt="0"/>
      <dgm:spPr/>
    </dgm:pt>
    <dgm:pt modelId="{7E0486B6-C525-4DF5-BBB9-E543D54DFA5B}" type="pres">
      <dgm:prSet presAssocID="{D48F0120-9FEA-4661-8D92-001D516A65B9}" presName="Name17" presStyleLbl="parChTrans1D3" presStyleIdx="3" presStyleCnt="5"/>
      <dgm:spPr/>
    </dgm:pt>
    <dgm:pt modelId="{79B538AB-506C-400E-A216-5F4C4F725AE7}" type="pres">
      <dgm:prSet presAssocID="{E322BEAF-0E1E-46DF-9666-CD037092D248}" presName="hierRoot3" presStyleCnt="0"/>
      <dgm:spPr/>
    </dgm:pt>
    <dgm:pt modelId="{EC4FC638-095E-496B-9AAC-6C6F94CEDF2B}" type="pres">
      <dgm:prSet presAssocID="{E322BEAF-0E1E-46DF-9666-CD037092D248}" presName="composite3" presStyleCnt="0"/>
      <dgm:spPr/>
    </dgm:pt>
    <dgm:pt modelId="{9D86E53E-2ABC-4FD8-A418-67D1CB66DE7E}" type="pres">
      <dgm:prSet presAssocID="{E322BEAF-0E1E-46DF-9666-CD037092D248}" presName="background3" presStyleLbl="node3" presStyleIdx="3" presStyleCnt="5"/>
      <dgm:spPr/>
    </dgm:pt>
    <dgm:pt modelId="{C1ECB278-E6F6-4FB7-AC4A-ED915AE76C92}" type="pres">
      <dgm:prSet presAssocID="{E322BEAF-0E1E-46DF-9666-CD037092D248}" presName="text3" presStyleLbl="fgAcc3" presStyleIdx="3" presStyleCnt="5">
        <dgm:presLayoutVars>
          <dgm:chPref val="3"/>
        </dgm:presLayoutVars>
      </dgm:prSet>
      <dgm:spPr/>
    </dgm:pt>
    <dgm:pt modelId="{5C199759-A1D9-4F3B-A2EE-2E18B9EED337}" type="pres">
      <dgm:prSet presAssocID="{E322BEAF-0E1E-46DF-9666-CD037092D248}" presName="hierChild4" presStyleCnt="0"/>
      <dgm:spPr/>
    </dgm:pt>
    <dgm:pt modelId="{ACA8A569-61B8-4CFD-8F29-7EE5BC6319E8}" type="pres">
      <dgm:prSet presAssocID="{655F332A-1D20-42BE-8E49-838511741D10}" presName="Name17" presStyleLbl="parChTrans1D3" presStyleIdx="4" presStyleCnt="5"/>
      <dgm:spPr/>
    </dgm:pt>
    <dgm:pt modelId="{31440CE6-CB89-4FA7-9B94-B78FBF587C72}" type="pres">
      <dgm:prSet presAssocID="{6847BE54-23A3-421D-8B54-80D5B6648B01}" presName="hierRoot3" presStyleCnt="0"/>
      <dgm:spPr/>
    </dgm:pt>
    <dgm:pt modelId="{B1239A92-305C-4C2A-B8B3-4472796160A2}" type="pres">
      <dgm:prSet presAssocID="{6847BE54-23A3-421D-8B54-80D5B6648B01}" presName="composite3" presStyleCnt="0"/>
      <dgm:spPr/>
    </dgm:pt>
    <dgm:pt modelId="{5FD5840D-A37C-4A83-9678-FD3A16E10C06}" type="pres">
      <dgm:prSet presAssocID="{6847BE54-23A3-421D-8B54-80D5B6648B01}" presName="background3" presStyleLbl="node3" presStyleIdx="4" presStyleCnt="5"/>
      <dgm:spPr/>
    </dgm:pt>
    <dgm:pt modelId="{4014262F-BDCE-4C09-B77A-8BBB5ABF35E6}" type="pres">
      <dgm:prSet presAssocID="{6847BE54-23A3-421D-8B54-80D5B6648B01}" presName="text3" presStyleLbl="fgAcc3" presStyleIdx="4" presStyleCnt="5">
        <dgm:presLayoutVars>
          <dgm:chPref val="3"/>
        </dgm:presLayoutVars>
      </dgm:prSet>
      <dgm:spPr/>
    </dgm:pt>
    <dgm:pt modelId="{1B4CFC62-4FA7-4B8A-A579-F6DFC9ECFE6A}" type="pres">
      <dgm:prSet presAssocID="{6847BE54-23A3-421D-8B54-80D5B6648B01}" presName="hierChild4" presStyleCnt="0"/>
      <dgm:spPr/>
    </dgm:pt>
  </dgm:ptLst>
  <dgm:cxnLst>
    <dgm:cxn modelId="{2C615201-C7BD-48F1-BA98-259FD4B5BAEF}" type="presOf" srcId="{E322BEAF-0E1E-46DF-9666-CD037092D248}" destId="{C1ECB278-E6F6-4FB7-AC4A-ED915AE76C92}" srcOrd="0" destOrd="0" presId="urn:microsoft.com/office/officeart/2005/8/layout/hierarchy1"/>
    <dgm:cxn modelId="{E6550103-4DE4-4F15-B7F6-94D1C3915AC2}" srcId="{3313B033-CB30-4ED9-B7E1-8FB5154952A7}" destId="{6847BE54-23A3-421D-8B54-80D5B6648B01}" srcOrd="2" destOrd="0" parTransId="{655F332A-1D20-42BE-8E49-838511741D10}" sibTransId="{1D2F07AA-1DEA-45D5-BC14-FC0685755F11}"/>
    <dgm:cxn modelId="{E1925405-C9AE-4CF2-A578-DE2E79FA640B}" srcId="{1C5C059F-60D3-41AF-8E1C-CCE75E7C6A1A}" destId="{2D6E847A-3E64-49E7-99E4-D14B9896D902}" srcOrd="0" destOrd="0" parTransId="{E6EDFC0A-51BC-41E1-A195-620BF2921B5D}" sibTransId="{CC1B783C-E484-412A-9B5E-07AB7FB6B8F7}"/>
    <dgm:cxn modelId="{0783CE11-F1F8-4A4E-B518-A1F133B046D2}" type="presOf" srcId="{BABD7D57-B5EC-4987-8838-91E904A020FB}" destId="{B414A588-7D08-49B4-ABE0-9547FC372BF3}" srcOrd="0" destOrd="0" presId="urn:microsoft.com/office/officeart/2005/8/layout/hierarchy1"/>
    <dgm:cxn modelId="{23F13B12-0E52-44D0-B6B7-088855470329}" type="presOf" srcId="{F096C381-7328-4359-8461-C207DAB6AFB7}" destId="{2441E743-8FA3-465E-B96D-D16F7929C18C}" srcOrd="0" destOrd="0" presId="urn:microsoft.com/office/officeart/2005/8/layout/hierarchy1"/>
    <dgm:cxn modelId="{D2E7D413-AF3F-41E9-B94C-7E279326E141}" srcId="{2D6E847A-3E64-49E7-99E4-D14B9896D902}" destId="{BABD7D57-B5EC-4987-8838-91E904A020FB}" srcOrd="1" destOrd="0" parTransId="{7FF842B1-F683-4DFF-B7EC-316060F03CDD}" sibTransId="{1951D5E8-24AD-4FD3-88C5-CCF751D5821F}"/>
    <dgm:cxn modelId="{BF0FE213-766F-4393-A04A-762553725784}" srcId="{BABD7D57-B5EC-4987-8838-91E904A020FB}" destId="{96882C9A-AEC0-4591-A674-15D4ACA8A7C8}" srcOrd="1" destOrd="0" parTransId="{F6AC9411-0890-45FF-B600-23DAD1E185D6}" sibTransId="{E7AD5F78-3497-429C-B600-7E70C19CDA07}"/>
    <dgm:cxn modelId="{EB7CD016-2692-4138-A0E4-5D6094172BFD}" type="presOf" srcId="{3313B033-CB30-4ED9-B7E1-8FB5154952A7}" destId="{A4C71378-3556-4459-89CD-3A18C4C8FE79}" srcOrd="0" destOrd="0" presId="urn:microsoft.com/office/officeart/2005/8/layout/hierarchy1"/>
    <dgm:cxn modelId="{4CECB421-B3D3-4D78-AF35-5945CBD27188}" type="presOf" srcId="{5FDFD560-9FE2-4DE9-8180-0A05FEFCA898}" destId="{592D8D58-5934-4403-A0BC-B3C5FCCD18D8}" srcOrd="0" destOrd="0" presId="urn:microsoft.com/office/officeart/2005/8/layout/hierarchy1"/>
    <dgm:cxn modelId="{5F76A227-32A1-44B0-A72F-FC015AD85C33}" type="presOf" srcId="{5632F018-595A-489A-8E5D-6B29DB5272B2}" destId="{607E237B-4615-4C08-97F1-1C78D80A34B2}" srcOrd="0" destOrd="0" presId="urn:microsoft.com/office/officeart/2005/8/layout/hierarchy1"/>
    <dgm:cxn modelId="{AB0DB72C-13F9-4A35-91BE-D38B61311481}" type="presOf" srcId="{F2ACB7B6-508B-4B5F-B851-FE17C4AE2ED0}" destId="{4594EC6F-C64D-490C-8E5F-25C45EEE7CAA}" srcOrd="0" destOrd="0" presId="urn:microsoft.com/office/officeart/2005/8/layout/hierarchy1"/>
    <dgm:cxn modelId="{337CC72C-86D4-4F85-82E7-60C98A686E7F}" srcId="{1C5C059F-60D3-41AF-8E1C-CCE75E7C6A1A}" destId="{3313B033-CB30-4ED9-B7E1-8FB5154952A7}" srcOrd="1" destOrd="0" parTransId="{BF4AA8B8-9777-4B3B-B2F2-C228853ABE91}" sibTransId="{4B6534FF-C98C-4030-A3AF-C2F3FFF0141C}"/>
    <dgm:cxn modelId="{CE84F22D-ED40-4641-94D5-76E4F762ABD6}" type="presOf" srcId="{655F332A-1D20-42BE-8E49-838511741D10}" destId="{ACA8A569-61B8-4CFD-8F29-7EE5BC6319E8}" srcOrd="0" destOrd="0" presId="urn:microsoft.com/office/officeart/2005/8/layout/hierarchy1"/>
    <dgm:cxn modelId="{B0861230-C523-41A0-99AB-050F96E29939}" type="presOf" srcId="{7FF842B1-F683-4DFF-B7EC-316060F03CDD}" destId="{E820986F-95C0-4486-A58F-34475E8619C0}" srcOrd="0" destOrd="0" presId="urn:microsoft.com/office/officeart/2005/8/layout/hierarchy1"/>
    <dgm:cxn modelId="{633A7D5C-0F3D-4E7B-81FD-4EE1AE2C7ED9}" srcId="{88899E60-95A7-44A3-B89B-3654E751CCD2}" destId="{90E7652B-333F-43A9-A647-390F1791C5AB}" srcOrd="1" destOrd="0" parTransId="{5FDFD560-9FE2-4DE9-8180-0A05FEFCA898}" sibTransId="{E16439A3-19AD-4006-B1B6-A2295D01EB3D}"/>
    <dgm:cxn modelId="{D515DD47-FC46-479A-AAFC-D916E45DE77C}" srcId="{3313B033-CB30-4ED9-B7E1-8FB5154952A7}" destId="{E322BEAF-0E1E-46DF-9666-CD037092D248}" srcOrd="1" destOrd="0" parTransId="{D48F0120-9FEA-4661-8D92-001D516A65B9}" sibTransId="{8A42D12A-129E-49F3-AB70-7A3FC839E29C}"/>
    <dgm:cxn modelId="{199D6354-B162-4205-AB0E-F9105E435255}" srcId="{2D6E847A-3E64-49E7-99E4-D14B9896D902}" destId="{88899E60-95A7-44A3-B89B-3654E751CCD2}" srcOrd="0" destOrd="0" parTransId="{F82113DF-BC11-4FED-8084-565FFBCBE122}" sibTransId="{2E35A888-F1A6-48D6-971A-82EAF5F29903}"/>
    <dgm:cxn modelId="{6B945978-2405-4A8C-A816-F95668137552}" type="presOf" srcId="{2D6E847A-3E64-49E7-99E4-D14B9896D902}" destId="{BA78D455-4249-44FE-ADA5-87919830C18C}" srcOrd="0" destOrd="0" presId="urn:microsoft.com/office/officeart/2005/8/layout/hierarchy1"/>
    <dgm:cxn modelId="{C3274759-2733-48FA-A5F9-B678A87BC67A}" type="presOf" srcId="{5C2EFE2B-11DB-4594-B540-92AA8923A32E}" destId="{A1EA21A9-FCF8-4213-B785-E3034BD58F4B}" srcOrd="0" destOrd="0" presId="urn:microsoft.com/office/officeart/2005/8/layout/hierarchy1"/>
    <dgm:cxn modelId="{F116397C-0E7D-4C74-9117-8F83709A26C4}" type="presOf" srcId="{88899E60-95A7-44A3-B89B-3654E751CCD2}" destId="{CE6AC5E6-489C-4D15-AD7D-02DC62E535BF}" srcOrd="0" destOrd="0" presId="urn:microsoft.com/office/officeart/2005/8/layout/hierarchy1"/>
    <dgm:cxn modelId="{C261B182-79CD-4CB8-8CDD-6F76730B2857}" type="presOf" srcId="{5242B48B-EBB9-4B86-A920-84D2E015723E}" destId="{7DF0D702-7E7D-401A-8783-1907E3037B7C}" srcOrd="0" destOrd="0" presId="urn:microsoft.com/office/officeart/2005/8/layout/hierarchy1"/>
    <dgm:cxn modelId="{17DEF183-22DA-4399-B61B-818605370F33}" srcId="{BABD7D57-B5EC-4987-8838-91E904A020FB}" destId="{5C2EFE2B-11DB-4594-B540-92AA8923A32E}" srcOrd="0" destOrd="0" parTransId="{F2ACB7B6-508B-4B5F-B851-FE17C4AE2ED0}" sibTransId="{1A1E9BB8-0096-4C72-A611-EC4D3BC3FB85}"/>
    <dgm:cxn modelId="{CE23CE86-F0A2-46BB-A2C8-17BE78425238}" type="presOf" srcId="{F6AC9411-0890-45FF-B600-23DAD1E185D6}" destId="{3D141B69-0EA1-4015-8117-ED366EAE987B}" srcOrd="0" destOrd="0" presId="urn:microsoft.com/office/officeart/2005/8/layout/hierarchy1"/>
    <dgm:cxn modelId="{3859A595-9F3D-4E31-8EA2-59EC89C97609}" type="presOf" srcId="{D48F0120-9FEA-4661-8D92-001D516A65B9}" destId="{7E0486B6-C525-4DF5-BBB9-E543D54DFA5B}" srcOrd="0" destOrd="0" presId="urn:microsoft.com/office/officeart/2005/8/layout/hierarchy1"/>
    <dgm:cxn modelId="{6A4E47A0-C3C6-4119-98C3-819FDF9CF228}" type="presOf" srcId="{E6EDFC0A-51BC-41E1-A195-620BF2921B5D}" destId="{4EA837E2-9675-4815-A210-D2126C6D8717}" srcOrd="0" destOrd="0" presId="urn:microsoft.com/office/officeart/2005/8/layout/hierarchy1"/>
    <dgm:cxn modelId="{D2A892A1-C543-42EA-8D2D-29953EA90D66}" type="presOf" srcId="{1C5C059F-60D3-41AF-8E1C-CCE75E7C6A1A}" destId="{3DFF48E8-6A29-497E-95A9-4CFDA7BF766F}" srcOrd="0" destOrd="0" presId="urn:microsoft.com/office/officeart/2005/8/layout/hierarchy1"/>
    <dgm:cxn modelId="{8B4208A4-7E0D-482E-B28A-291F1AC2E757}" srcId="{88899E60-95A7-44A3-B89B-3654E751CCD2}" destId="{F096C381-7328-4359-8461-C207DAB6AFB7}" srcOrd="0" destOrd="0" parTransId="{A4BA003A-4FD8-420D-A83C-6FAF5488EE8D}" sibTransId="{E41E2827-1B0F-481F-A3C8-39CF8E6D3C77}"/>
    <dgm:cxn modelId="{812D2EAD-6A2E-4052-9930-FF0EBD660587}" type="presOf" srcId="{6847BE54-23A3-421D-8B54-80D5B6648B01}" destId="{4014262F-BDCE-4C09-B77A-8BBB5ABF35E6}" srcOrd="0" destOrd="0" presId="urn:microsoft.com/office/officeart/2005/8/layout/hierarchy1"/>
    <dgm:cxn modelId="{96CC82BD-79D1-48EC-8ABF-D00E270555E4}" type="presOf" srcId="{73B4235B-3059-42C6-BF86-7CE7962139DD}" destId="{F8673353-70CD-4859-BCBC-B532D51E1B31}" srcOrd="0" destOrd="0" presId="urn:microsoft.com/office/officeart/2005/8/layout/hierarchy1"/>
    <dgm:cxn modelId="{3BB2F8BF-D1BB-47FD-83D7-3CEE97593660}" type="presOf" srcId="{BF4AA8B8-9777-4B3B-B2F2-C228853ABE91}" destId="{B460EDC2-D395-4AB3-B108-F2B059A92B52}" srcOrd="0" destOrd="0" presId="urn:microsoft.com/office/officeart/2005/8/layout/hierarchy1"/>
    <dgm:cxn modelId="{C7D419D7-88B7-4E73-994E-95596B996D59}" srcId="{3313B033-CB30-4ED9-B7E1-8FB5154952A7}" destId="{73B4235B-3059-42C6-BF86-7CE7962139DD}" srcOrd="0" destOrd="0" parTransId="{5242B48B-EBB9-4B86-A920-84D2E015723E}" sibTransId="{1043DE6A-BF60-4340-AE44-56E6EDF93314}"/>
    <dgm:cxn modelId="{8D57F0DE-A50E-4CFF-A181-4F74816666F7}" type="presOf" srcId="{90E7652B-333F-43A9-A647-390F1791C5AB}" destId="{50202067-24F3-4936-B85E-CA925442C97E}" srcOrd="0" destOrd="0" presId="urn:microsoft.com/office/officeart/2005/8/layout/hierarchy1"/>
    <dgm:cxn modelId="{852C20E2-DDFF-4919-BFE8-43E56B97CDAB}" srcId="{5632F018-595A-489A-8E5D-6B29DB5272B2}" destId="{1C5C059F-60D3-41AF-8E1C-CCE75E7C6A1A}" srcOrd="0" destOrd="0" parTransId="{AEFB0E7F-AC79-4D45-87CC-B644B781AA6C}" sibTransId="{A8201ECA-2C94-4583-A686-888D48F6BFFA}"/>
    <dgm:cxn modelId="{132AA5E5-F4E0-4E59-A8EA-5B781BA0DB16}" type="presOf" srcId="{96882C9A-AEC0-4591-A674-15D4ACA8A7C8}" destId="{EE10DC15-9A2F-4C04-9F66-7A6D3AE74493}" srcOrd="0" destOrd="0" presId="urn:microsoft.com/office/officeart/2005/8/layout/hierarchy1"/>
    <dgm:cxn modelId="{48AAF6F3-D967-4093-9E5D-D11C5C143D31}" type="presOf" srcId="{A4BA003A-4FD8-420D-A83C-6FAF5488EE8D}" destId="{34091910-FA68-45EF-A7B0-7514A7D082BD}" srcOrd="0" destOrd="0" presId="urn:microsoft.com/office/officeart/2005/8/layout/hierarchy1"/>
    <dgm:cxn modelId="{7FF67BF6-D8A2-41AE-B001-0CA04DCEDA5C}" type="presOf" srcId="{F82113DF-BC11-4FED-8084-565FFBCBE122}" destId="{60A3B670-23C0-4229-9B9F-8579B3C68AB0}" srcOrd="0" destOrd="0" presId="urn:microsoft.com/office/officeart/2005/8/layout/hierarchy1"/>
    <dgm:cxn modelId="{3D5B982A-B5AE-4E3F-887A-A6EC7B9F6E4B}" type="presParOf" srcId="{607E237B-4615-4C08-97F1-1C78D80A34B2}" destId="{770E8119-9B4F-4F28-8E94-A426EEB26428}" srcOrd="0" destOrd="0" presId="urn:microsoft.com/office/officeart/2005/8/layout/hierarchy1"/>
    <dgm:cxn modelId="{9D6F699A-CA6A-44A9-9AAD-16FEBEB93742}" type="presParOf" srcId="{770E8119-9B4F-4F28-8E94-A426EEB26428}" destId="{0D84196B-1A47-433B-83D3-54748EB903BD}" srcOrd="0" destOrd="0" presId="urn:microsoft.com/office/officeart/2005/8/layout/hierarchy1"/>
    <dgm:cxn modelId="{C0F386DD-0D4C-4DCA-ADF1-AC01E24CBC68}" type="presParOf" srcId="{0D84196B-1A47-433B-83D3-54748EB903BD}" destId="{58B9B824-E57F-4351-890B-3DEF87C071E1}" srcOrd="0" destOrd="0" presId="urn:microsoft.com/office/officeart/2005/8/layout/hierarchy1"/>
    <dgm:cxn modelId="{5792C444-0B00-4219-907C-C34A3CABCCE9}" type="presParOf" srcId="{0D84196B-1A47-433B-83D3-54748EB903BD}" destId="{3DFF48E8-6A29-497E-95A9-4CFDA7BF766F}" srcOrd="1" destOrd="0" presId="urn:microsoft.com/office/officeart/2005/8/layout/hierarchy1"/>
    <dgm:cxn modelId="{455BB6D3-A570-40D5-B3ED-0F907570F678}" type="presParOf" srcId="{770E8119-9B4F-4F28-8E94-A426EEB26428}" destId="{0DCAB888-CF32-4B1D-9E6A-0C6CFC168A0C}" srcOrd="1" destOrd="0" presId="urn:microsoft.com/office/officeart/2005/8/layout/hierarchy1"/>
    <dgm:cxn modelId="{BFFF4ACA-880D-4F09-8044-C4AB09949087}" type="presParOf" srcId="{0DCAB888-CF32-4B1D-9E6A-0C6CFC168A0C}" destId="{4EA837E2-9675-4815-A210-D2126C6D8717}" srcOrd="0" destOrd="0" presId="urn:microsoft.com/office/officeart/2005/8/layout/hierarchy1"/>
    <dgm:cxn modelId="{3A1E1B78-EC9A-4A40-88A1-FBB38D05C4E2}" type="presParOf" srcId="{0DCAB888-CF32-4B1D-9E6A-0C6CFC168A0C}" destId="{2ED58981-A9D8-4FBA-889E-418E9C7300E5}" srcOrd="1" destOrd="0" presId="urn:microsoft.com/office/officeart/2005/8/layout/hierarchy1"/>
    <dgm:cxn modelId="{97FF313E-AC47-4A68-BB2D-4DB956C19B51}" type="presParOf" srcId="{2ED58981-A9D8-4FBA-889E-418E9C7300E5}" destId="{64FF2BC7-1317-4F10-94B8-C962AFA05AED}" srcOrd="0" destOrd="0" presId="urn:microsoft.com/office/officeart/2005/8/layout/hierarchy1"/>
    <dgm:cxn modelId="{7A98ED2E-9859-4563-BFAE-35CACF21721F}" type="presParOf" srcId="{64FF2BC7-1317-4F10-94B8-C962AFA05AED}" destId="{95C7C7AC-7F52-4113-AE93-8BBC46C1BB1B}" srcOrd="0" destOrd="0" presId="urn:microsoft.com/office/officeart/2005/8/layout/hierarchy1"/>
    <dgm:cxn modelId="{93CD9B10-35D7-462E-A0D0-3F8EC4FAC484}" type="presParOf" srcId="{64FF2BC7-1317-4F10-94B8-C962AFA05AED}" destId="{BA78D455-4249-44FE-ADA5-87919830C18C}" srcOrd="1" destOrd="0" presId="urn:microsoft.com/office/officeart/2005/8/layout/hierarchy1"/>
    <dgm:cxn modelId="{815C51F0-46B5-4DDF-87DF-F41545FF88F0}" type="presParOf" srcId="{2ED58981-A9D8-4FBA-889E-418E9C7300E5}" destId="{D9C2AEC8-99C9-4E3D-BE46-0F2B7167D421}" srcOrd="1" destOrd="0" presId="urn:microsoft.com/office/officeart/2005/8/layout/hierarchy1"/>
    <dgm:cxn modelId="{DB54A06C-292C-4C4A-81FD-A9675E7E2A07}" type="presParOf" srcId="{D9C2AEC8-99C9-4E3D-BE46-0F2B7167D421}" destId="{60A3B670-23C0-4229-9B9F-8579B3C68AB0}" srcOrd="0" destOrd="0" presId="urn:microsoft.com/office/officeart/2005/8/layout/hierarchy1"/>
    <dgm:cxn modelId="{810E1280-9760-4310-9818-A65EA2FC5DF2}" type="presParOf" srcId="{D9C2AEC8-99C9-4E3D-BE46-0F2B7167D421}" destId="{D9BAC087-ED23-4F23-8480-D72E02A698D3}" srcOrd="1" destOrd="0" presId="urn:microsoft.com/office/officeart/2005/8/layout/hierarchy1"/>
    <dgm:cxn modelId="{61F5013B-DFFC-4BE4-A88E-E164957B383D}" type="presParOf" srcId="{D9BAC087-ED23-4F23-8480-D72E02A698D3}" destId="{6041DADF-C068-4457-BBA4-3038D5DE481F}" srcOrd="0" destOrd="0" presId="urn:microsoft.com/office/officeart/2005/8/layout/hierarchy1"/>
    <dgm:cxn modelId="{35237E9C-DF5B-4F07-AF87-4A28035EEF7C}" type="presParOf" srcId="{6041DADF-C068-4457-BBA4-3038D5DE481F}" destId="{7FC97A7A-91BF-4BC6-9A29-394CDB93FB7E}" srcOrd="0" destOrd="0" presId="urn:microsoft.com/office/officeart/2005/8/layout/hierarchy1"/>
    <dgm:cxn modelId="{9B091DF6-DD5A-4FC0-B486-6AB9A2F45EFF}" type="presParOf" srcId="{6041DADF-C068-4457-BBA4-3038D5DE481F}" destId="{CE6AC5E6-489C-4D15-AD7D-02DC62E535BF}" srcOrd="1" destOrd="0" presId="urn:microsoft.com/office/officeart/2005/8/layout/hierarchy1"/>
    <dgm:cxn modelId="{2B500F80-A003-4C2E-8E53-CB8F24E0B6B6}" type="presParOf" srcId="{D9BAC087-ED23-4F23-8480-D72E02A698D3}" destId="{B15B53B6-C7FD-46E4-AED4-907DD1040559}" srcOrd="1" destOrd="0" presId="urn:microsoft.com/office/officeart/2005/8/layout/hierarchy1"/>
    <dgm:cxn modelId="{15590A88-6E9C-4635-9457-103C60ED90A1}" type="presParOf" srcId="{B15B53B6-C7FD-46E4-AED4-907DD1040559}" destId="{34091910-FA68-45EF-A7B0-7514A7D082BD}" srcOrd="0" destOrd="0" presId="urn:microsoft.com/office/officeart/2005/8/layout/hierarchy1"/>
    <dgm:cxn modelId="{5841707D-5196-46A3-831E-258470CA180F}" type="presParOf" srcId="{B15B53B6-C7FD-46E4-AED4-907DD1040559}" destId="{82515A88-7E4A-48D9-95D4-9E48EA915586}" srcOrd="1" destOrd="0" presId="urn:microsoft.com/office/officeart/2005/8/layout/hierarchy1"/>
    <dgm:cxn modelId="{D0BF3D3C-3669-4C12-9531-E0FE17FDD393}" type="presParOf" srcId="{82515A88-7E4A-48D9-95D4-9E48EA915586}" destId="{56CF038B-8028-43E6-BED0-031015C1AA51}" srcOrd="0" destOrd="0" presId="urn:microsoft.com/office/officeart/2005/8/layout/hierarchy1"/>
    <dgm:cxn modelId="{4B2A9350-4971-4B4B-B73F-2B6243AF96BE}" type="presParOf" srcId="{56CF038B-8028-43E6-BED0-031015C1AA51}" destId="{F429E42C-2464-45FD-A96B-9F5C841A1638}" srcOrd="0" destOrd="0" presId="urn:microsoft.com/office/officeart/2005/8/layout/hierarchy1"/>
    <dgm:cxn modelId="{493707C3-F85E-467C-AF9F-105B1754C077}" type="presParOf" srcId="{56CF038B-8028-43E6-BED0-031015C1AA51}" destId="{2441E743-8FA3-465E-B96D-D16F7929C18C}" srcOrd="1" destOrd="0" presId="urn:microsoft.com/office/officeart/2005/8/layout/hierarchy1"/>
    <dgm:cxn modelId="{4141F261-67DB-4121-BCE3-8AC04E9EB798}" type="presParOf" srcId="{82515A88-7E4A-48D9-95D4-9E48EA915586}" destId="{18BF78FF-9726-46B1-83D4-70004DE659D0}" srcOrd="1" destOrd="0" presId="urn:microsoft.com/office/officeart/2005/8/layout/hierarchy1"/>
    <dgm:cxn modelId="{EE52A548-B6C8-4A2F-A463-23806CCCD32D}" type="presParOf" srcId="{B15B53B6-C7FD-46E4-AED4-907DD1040559}" destId="{592D8D58-5934-4403-A0BC-B3C5FCCD18D8}" srcOrd="2" destOrd="0" presId="urn:microsoft.com/office/officeart/2005/8/layout/hierarchy1"/>
    <dgm:cxn modelId="{3FBA825E-7E10-48BC-9E8D-BDF3FFE7C650}" type="presParOf" srcId="{B15B53B6-C7FD-46E4-AED4-907DD1040559}" destId="{168C38ED-5879-407E-A32E-8598EE20AB84}" srcOrd="3" destOrd="0" presId="urn:microsoft.com/office/officeart/2005/8/layout/hierarchy1"/>
    <dgm:cxn modelId="{58DEC065-F635-4AD0-96E4-9AEBEEFD6649}" type="presParOf" srcId="{168C38ED-5879-407E-A32E-8598EE20AB84}" destId="{71ECDC9C-B37A-4954-B9FF-ADB296376B7F}" srcOrd="0" destOrd="0" presId="urn:microsoft.com/office/officeart/2005/8/layout/hierarchy1"/>
    <dgm:cxn modelId="{B42BD52E-D21F-4029-9539-12D630294A6F}" type="presParOf" srcId="{71ECDC9C-B37A-4954-B9FF-ADB296376B7F}" destId="{15B44BD9-0F78-480E-A72C-00E8C9011A34}" srcOrd="0" destOrd="0" presId="urn:microsoft.com/office/officeart/2005/8/layout/hierarchy1"/>
    <dgm:cxn modelId="{778BE18A-954B-49A3-B755-56688A3132B4}" type="presParOf" srcId="{71ECDC9C-B37A-4954-B9FF-ADB296376B7F}" destId="{50202067-24F3-4936-B85E-CA925442C97E}" srcOrd="1" destOrd="0" presId="urn:microsoft.com/office/officeart/2005/8/layout/hierarchy1"/>
    <dgm:cxn modelId="{7D820710-9B5F-42B4-AA3C-06239086A970}" type="presParOf" srcId="{168C38ED-5879-407E-A32E-8598EE20AB84}" destId="{71913169-68BB-4BD8-A1D2-DA99A1B76834}" srcOrd="1" destOrd="0" presId="urn:microsoft.com/office/officeart/2005/8/layout/hierarchy1"/>
    <dgm:cxn modelId="{3AC4745A-A7E3-4D61-93E5-C90680263A53}" type="presParOf" srcId="{D9C2AEC8-99C9-4E3D-BE46-0F2B7167D421}" destId="{E820986F-95C0-4486-A58F-34475E8619C0}" srcOrd="2" destOrd="0" presId="urn:microsoft.com/office/officeart/2005/8/layout/hierarchy1"/>
    <dgm:cxn modelId="{CDAEDB87-2187-4B25-A303-A3DEDA8B0411}" type="presParOf" srcId="{D9C2AEC8-99C9-4E3D-BE46-0F2B7167D421}" destId="{3565CE23-F8BF-4AB0-9085-8E59E9F80AE6}" srcOrd="3" destOrd="0" presId="urn:microsoft.com/office/officeart/2005/8/layout/hierarchy1"/>
    <dgm:cxn modelId="{1F5ED510-56D8-4CCA-89EA-E8F23B3400F7}" type="presParOf" srcId="{3565CE23-F8BF-4AB0-9085-8E59E9F80AE6}" destId="{8D5931DC-0F05-43AA-BA8E-F6884A2022F7}" srcOrd="0" destOrd="0" presId="urn:microsoft.com/office/officeart/2005/8/layout/hierarchy1"/>
    <dgm:cxn modelId="{03AD2B26-BCA8-483C-A6F2-9A6CE4DD5AD0}" type="presParOf" srcId="{8D5931DC-0F05-43AA-BA8E-F6884A2022F7}" destId="{1B068CFD-2832-4616-9F43-5B3DA178E232}" srcOrd="0" destOrd="0" presId="urn:microsoft.com/office/officeart/2005/8/layout/hierarchy1"/>
    <dgm:cxn modelId="{153B67B0-D362-413F-82BB-12585AFCD0CE}" type="presParOf" srcId="{8D5931DC-0F05-43AA-BA8E-F6884A2022F7}" destId="{B414A588-7D08-49B4-ABE0-9547FC372BF3}" srcOrd="1" destOrd="0" presId="urn:microsoft.com/office/officeart/2005/8/layout/hierarchy1"/>
    <dgm:cxn modelId="{CC84DADC-3DAF-4305-9765-95132B9C0160}" type="presParOf" srcId="{3565CE23-F8BF-4AB0-9085-8E59E9F80AE6}" destId="{B46E240F-5727-444B-9B11-D6AA25E60B8A}" srcOrd="1" destOrd="0" presId="urn:microsoft.com/office/officeart/2005/8/layout/hierarchy1"/>
    <dgm:cxn modelId="{89AD206E-AF36-4DB8-8625-FD4F31BCC352}" type="presParOf" srcId="{B46E240F-5727-444B-9B11-D6AA25E60B8A}" destId="{4594EC6F-C64D-490C-8E5F-25C45EEE7CAA}" srcOrd="0" destOrd="0" presId="urn:microsoft.com/office/officeart/2005/8/layout/hierarchy1"/>
    <dgm:cxn modelId="{C4F127E5-31E2-4FE5-8A47-BC1EA67E6035}" type="presParOf" srcId="{B46E240F-5727-444B-9B11-D6AA25E60B8A}" destId="{4E30F4A9-B1C8-4565-91BE-7003D3FB1211}" srcOrd="1" destOrd="0" presId="urn:microsoft.com/office/officeart/2005/8/layout/hierarchy1"/>
    <dgm:cxn modelId="{354B3558-C929-48CA-AAF1-E6ADA36C1777}" type="presParOf" srcId="{4E30F4A9-B1C8-4565-91BE-7003D3FB1211}" destId="{29D42669-5623-40A8-A6C7-052C0672B06C}" srcOrd="0" destOrd="0" presId="urn:microsoft.com/office/officeart/2005/8/layout/hierarchy1"/>
    <dgm:cxn modelId="{3E0A1124-44D0-4EAE-9062-B4DAE3A824F1}" type="presParOf" srcId="{29D42669-5623-40A8-A6C7-052C0672B06C}" destId="{0E5ED6F1-222F-4A58-82AB-566354773327}" srcOrd="0" destOrd="0" presId="urn:microsoft.com/office/officeart/2005/8/layout/hierarchy1"/>
    <dgm:cxn modelId="{7E3CEACB-EB4F-4F90-B4D2-FB4DF532662A}" type="presParOf" srcId="{29D42669-5623-40A8-A6C7-052C0672B06C}" destId="{A1EA21A9-FCF8-4213-B785-E3034BD58F4B}" srcOrd="1" destOrd="0" presId="urn:microsoft.com/office/officeart/2005/8/layout/hierarchy1"/>
    <dgm:cxn modelId="{9B30770D-91CE-4126-8998-62052B05D384}" type="presParOf" srcId="{4E30F4A9-B1C8-4565-91BE-7003D3FB1211}" destId="{1B14B4BE-94B7-4A6C-BC98-AD537E6D5750}" srcOrd="1" destOrd="0" presId="urn:microsoft.com/office/officeart/2005/8/layout/hierarchy1"/>
    <dgm:cxn modelId="{E798A2EE-3077-4CE9-9218-E15AECFF3B6B}" type="presParOf" srcId="{B46E240F-5727-444B-9B11-D6AA25E60B8A}" destId="{3D141B69-0EA1-4015-8117-ED366EAE987B}" srcOrd="2" destOrd="0" presId="urn:microsoft.com/office/officeart/2005/8/layout/hierarchy1"/>
    <dgm:cxn modelId="{2B0D3929-C998-4A21-9AF0-2F0015D17BCB}" type="presParOf" srcId="{B46E240F-5727-444B-9B11-D6AA25E60B8A}" destId="{6748DCEA-BDEA-4CA0-988C-A66C52C2C480}" srcOrd="3" destOrd="0" presId="urn:microsoft.com/office/officeart/2005/8/layout/hierarchy1"/>
    <dgm:cxn modelId="{4B3CCFDE-E5EC-4E08-95CB-693F484D10FE}" type="presParOf" srcId="{6748DCEA-BDEA-4CA0-988C-A66C52C2C480}" destId="{888614D3-2C46-41E1-8D75-CDA6B03D9FF2}" srcOrd="0" destOrd="0" presId="urn:microsoft.com/office/officeart/2005/8/layout/hierarchy1"/>
    <dgm:cxn modelId="{4A8FADF1-BCB8-4EB8-A681-1282A24AD8D7}" type="presParOf" srcId="{888614D3-2C46-41E1-8D75-CDA6B03D9FF2}" destId="{AE816965-3EB6-4FDA-B4AE-E697E7D29781}" srcOrd="0" destOrd="0" presId="urn:microsoft.com/office/officeart/2005/8/layout/hierarchy1"/>
    <dgm:cxn modelId="{0B1856D9-4299-4C58-BB0B-19868D7D0627}" type="presParOf" srcId="{888614D3-2C46-41E1-8D75-CDA6B03D9FF2}" destId="{EE10DC15-9A2F-4C04-9F66-7A6D3AE74493}" srcOrd="1" destOrd="0" presId="urn:microsoft.com/office/officeart/2005/8/layout/hierarchy1"/>
    <dgm:cxn modelId="{0169F8CF-B56E-404F-9009-7EBB75B67221}" type="presParOf" srcId="{6748DCEA-BDEA-4CA0-988C-A66C52C2C480}" destId="{04056CF7-A7A1-4BC7-93B7-477DEFBC1791}" srcOrd="1" destOrd="0" presId="urn:microsoft.com/office/officeart/2005/8/layout/hierarchy1"/>
    <dgm:cxn modelId="{1350812A-ABDF-4649-BAB7-EA22F24BF4A0}" type="presParOf" srcId="{0DCAB888-CF32-4B1D-9E6A-0C6CFC168A0C}" destId="{B460EDC2-D395-4AB3-B108-F2B059A92B52}" srcOrd="2" destOrd="0" presId="urn:microsoft.com/office/officeart/2005/8/layout/hierarchy1"/>
    <dgm:cxn modelId="{CC945906-7E95-49C2-BACC-491E98CC1D6E}" type="presParOf" srcId="{0DCAB888-CF32-4B1D-9E6A-0C6CFC168A0C}" destId="{15C7568B-19F4-4477-BC2A-8FE90C734580}" srcOrd="3" destOrd="0" presId="urn:microsoft.com/office/officeart/2005/8/layout/hierarchy1"/>
    <dgm:cxn modelId="{4A081B49-D62F-4D3D-BBF7-060CF3F2CA25}" type="presParOf" srcId="{15C7568B-19F4-4477-BC2A-8FE90C734580}" destId="{F137E814-524A-4933-B07C-856B9AFABA2D}" srcOrd="0" destOrd="0" presId="urn:microsoft.com/office/officeart/2005/8/layout/hierarchy1"/>
    <dgm:cxn modelId="{38B2E689-2E88-4926-9D98-D7DAABC9471F}" type="presParOf" srcId="{F137E814-524A-4933-B07C-856B9AFABA2D}" destId="{62503BA9-90EB-4F68-BD7C-DA1984F0ABD9}" srcOrd="0" destOrd="0" presId="urn:microsoft.com/office/officeart/2005/8/layout/hierarchy1"/>
    <dgm:cxn modelId="{87B4CFAE-D68F-4190-9337-66ED26DBF431}" type="presParOf" srcId="{F137E814-524A-4933-B07C-856B9AFABA2D}" destId="{A4C71378-3556-4459-89CD-3A18C4C8FE79}" srcOrd="1" destOrd="0" presId="urn:microsoft.com/office/officeart/2005/8/layout/hierarchy1"/>
    <dgm:cxn modelId="{92D61BC7-DD84-4A66-B8C4-98A4D36478A3}" type="presParOf" srcId="{15C7568B-19F4-4477-BC2A-8FE90C734580}" destId="{6280FBB2-2687-4DBF-B48A-31FAAB263D34}" srcOrd="1" destOrd="0" presId="urn:microsoft.com/office/officeart/2005/8/layout/hierarchy1"/>
    <dgm:cxn modelId="{26507D03-CAF4-44BE-A461-C42671231709}" type="presParOf" srcId="{6280FBB2-2687-4DBF-B48A-31FAAB263D34}" destId="{7DF0D702-7E7D-401A-8783-1907E3037B7C}" srcOrd="0" destOrd="0" presId="urn:microsoft.com/office/officeart/2005/8/layout/hierarchy1"/>
    <dgm:cxn modelId="{89DE17FC-DC92-4AE1-8273-9C9BCEAA6B17}" type="presParOf" srcId="{6280FBB2-2687-4DBF-B48A-31FAAB263D34}" destId="{5C3BEEE2-2B7E-4417-A0B6-3967610980D9}" srcOrd="1" destOrd="0" presId="urn:microsoft.com/office/officeart/2005/8/layout/hierarchy1"/>
    <dgm:cxn modelId="{0769B6FC-04A4-4B49-AFAF-6E22F9821BB9}" type="presParOf" srcId="{5C3BEEE2-2B7E-4417-A0B6-3967610980D9}" destId="{DA540DBC-B78D-49A4-AE52-EFB2C49ABD31}" srcOrd="0" destOrd="0" presId="urn:microsoft.com/office/officeart/2005/8/layout/hierarchy1"/>
    <dgm:cxn modelId="{D44C38AD-47D5-43E3-8650-12A0FE986AFF}" type="presParOf" srcId="{DA540DBC-B78D-49A4-AE52-EFB2C49ABD31}" destId="{479D783C-3EC1-4F87-9A45-08ABF235DD5F}" srcOrd="0" destOrd="0" presId="urn:microsoft.com/office/officeart/2005/8/layout/hierarchy1"/>
    <dgm:cxn modelId="{C0E9995C-EF7C-440A-A605-5FE7E4C891AC}" type="presParOf" srcId="{DA540DBC-B78D-49A4-AE52-EFB2C49ABD31}" destId="{F8673353-70CD-4859-BCBC-B532D51E1B31}" srcOrd="1" destOrd="0" presId="urn:microsoft.com/office/officeart/2005/8/layout/hierarchy1"/>
    <dgm:cxn modelId="{FEFFFD06-9AF3-4E2F-B82B-AE0BDB0E2C1D}" type="presParOf" srcId="{5C3BEEE2-2B7E-4417-A0B6-3967610980D9}" destId="{B54D1151-3FDC-42F3-9B4F-10A53302554D}" srcOrd="1" destOrd="0" presId="urn:microsoft.com/office/officeart/2005/8/layout/hierarchy1"/>
    <dgm:cxn modelId="{79DE49BE-06B2-4C76-A8FB-D6C475BE5C5E}" type="presParOf" srcId="{6280FBB2-2687-4DBF-B48A-31FAAB263D34}" destId="{7E0486B6-C525-4DF5-BBB9-E543D54DFA5B}" srcOrd="2" destOrd="0" presId="urn:microsoft.com/office/officeart/2005/8/layout/hierarchy1"/>
    <dgm:cxn modelId="{5C9AB05B-6126-4CB4-9E90-8FDCA9DC2E75}" type="presParOf" srcId="{6280FBB2-2687-4DBF-B48A-31FAAB263D34}" destId="{79B538AB-506C-400E-A216-5F4C4F725AE7}" srcOrd="3" destOrd="0" presId="urn:microsoft.com/office/officeart/2005/8/layout/hierarchy1"/>
    <dgm:cxn modelId="{55C98B88-973E-4587-9912-34AD9886C6F1}" type="presParOf" srcId="{79B538AB-506C-400E-A216-5F4C4F725AE7}" destId="{EC4FC638-095E-496B-9AAC-6C6F94CEDF2B}" srcOrd="0" destOrd="0" presId="urn:microsoft.com/office/officeart/2005/8/layout/hierarchy1"/>
    <dgm:cxn modelId="{1E1E060D-A799-44A3-8575-6A9AF58A6C9C}" type="presParOf" srcId="{EC4FC638-095E-496B-9AAC-6C6F94CEDF2B}" destId="{9D86E53E-2ABC-4FD8-A418-67D1CB66DE7E}" srcOrd="0" destOrd="0" presId="urn:microsoft.com/office/officeart/2005/8/layout/hierarchy1"/>
    <dgm:cxn modelId="{704D6CD4-D2F8-413A-97F6-9662B0DAA9A6}" type="presParOf" srcId="{EC4FC638-095E-496B-9AAC-6C6F94CEDF2B}" destId="{C1ECB278-E6F6-4FB7-AC4A-ED915AE76C92}" srcOrd="1" destOrd="0" presId="urn:microsoft.com/office/officeart/2005/8/layout/hierarchy1"/>
    <dgm:cxn modelId="{3736362E-D1AC-423B-A006-D117CF7FA628}" type="presParOf" srcId="{79B538AB-506C-400E-A216-5F4C4F725AE7}" destId="{5C199759-A1D9-4F3B-A2EE-2E18B9EED337}" srcOrd="1" destOrd="0" presId="urn:microsoft.com/office/officeart/2005/8/layout/hierarchy1"/>
    <dgm:cxn modelId="{B027CFE7-5F38-4E6C-A8A4-A4D60160BA3D}" type="presParOf" srcId="{6280FBB2-2687-4DBF-B48A-31FAAB263D34}" destId="{ACA8A569-61B8-4CFD-8F29-7EE5BC6319E8}" srcOrd="4" destOrd="0" presId="urn:microsoft.com/office/officeart/2005/8/layout/hierarchy1"/>
    <dgm:cxn modelId="{35D1C6C0-035D-4443-8008-2B0953691C35}" type="presParOf" srcId="{6280FBB2-2687-4DBF-B48A-31FAAB263D34}" destId="{31440CE6-CB89-4FA7-9B94-B78FBF587C72}" srcOrd="5" destOrd="0" presId="urn:microsoft.com/office/officeart/2005/8/layout/hierarchy1"/>
    <dgm:cxn modelId="{A008031E-64E5-4B57-9D57-94F63140DE6B}" type="presParOf" srcId="{31440CE6-CB89-4FA7-9B94-B78FBF587C72}" destId="{B1239A92-305C-4C2A-B8B3-4472796160A2}" srcOrd="0" destOrd="0" presId="urn:microsoft.com/office/officeart/2005/8/layout/hierarchy1"/>
    <dgm:cxn modelId="{ED9AC609-10F3-4286-956E-3328C679DA2C}" type="presParOf" srcId="{B1239A92-305C-4C2A-B8B3-4472796160A2}" destId="{5FD5840D-A37C-4A83-9678-FD3A16E10C06}" srcOrd="0" destOrd="0" presId="urn:microsoft.com/office/officeart/2005/8/layout/hierarchy1"/>
    <dgm:cxn modelId="{126C4865-4C71-45D4-9CDA-8AAC811B47D1}" type="presParOf" srcId="{B1239A92-305C-4C2A-B8B3-4472796160A2}" destId="{4014262F-BDCE-4C09-B77A-8BBB5ABF35E6}" srcOrd="1" destOrd="0" presId="urn:microsoft.com/office/officeart/2005/8/layout/hierarchy1"/>
    <dgm:cxn modelId="{162D1C1A-C5FE-47A8-B3F4-F07B1361684E}" type="presParOf" srcId="{31440CE6-CB89-4FA7-9B94-B78FBF587C72}" destId="{1B4CFC62-4FA7-4B8A-A579-F6DFC9ECFE6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A0C949-A136-4598-A27C-BAFEE0FA09CD}">
      <dsp:nvSpPr>
        <dsp:cNvPr id="0" name=""/>
        <dsp:cNvSpPr/>
      </dsp:nvSpPr>
      <dsp:spPr>
        <a:xfrm>
          <a:off x="2089256"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963E5C3-1191-42B9-B964-0C1FB28037F3}">
      <dsp:nvSpPr>
        <dsp:cNvPr id="0" name=""/>
        <dsp:cNvSpPr/>
      </dsp:nvSpPr>
      <dsp:spPr>
        <a:xfrm>
          <a:off x="3114373"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79FF34-50B6-42D7-87D6-750D04376BB7}">
      <dsp:nvSpPr>
        <dsp:cNvPr id="0" name=""/>
        <dsp:cNvSpPr/>
      </dsp:nvSpPr>
      <dsp:spPr>
        <a:xfrm>
          <a:off x="3114373" y="1066678"/>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6D73926-0B60-4706-90BA-66FC6EC20F64}">
      <dsp:nvSpPr>
        <dsp:cNvPr id="0" name=""/>
        <dsp:cNvSpPr/>
      </dsp:nvSpPr>
      <dsp:spPr>
        <a:xfrm>
          <a:off x="6189724"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AB34BD9-2BA8-4B8A-BE13-81BC9C8F86C2}">
      <dsp:nvSpPr>
        <dsp:cNvPr id="0" name=""/>
        <dsp:cNvSpPr/>
      </dsp:nvSpPr>
      <dsp:spPr>
        <a:xfrm>
          <a:off x="7214841"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FBEF348-C6E1-4099-8F67-06DA1E4E6E47}">
      <dsp:nvSpPr>
        <dsp:cNvPr id="0" name=""/>
        <dsp:cNvSpPr/>
      </dsp:nvSpPr>
      <dsp:spPr>
        <a:xfrm>
          <a:off x="5164607" y="1066678"/>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0DF1352-AC09-4658-BEDB-4CD28542BF18}">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FC079F-0E4D-49EE-8432-CE12C9082F04}">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e-IL" sz="1400" kern="1200" dirty="0"/>
            <a:t>שתי מיני אוכלים לאחר זמן</a:t>
          </a:r>
          <a:endParaRPr lang="en-IL" sz="1400" kern="1200" dirty="0"/>
        </a:p>
      </dsp:txBody>
      <dsp:txXfrm>
        <a:off x="4543458" y="209752"/>
        <a:ext cx="1615068" cy="1002793"/>
      </dsp:txXfrm>
    </dsp:sp>
    <dsp:sp modelId="{CA349F2A-77F8-43BE-B1EA-78D7B23B4693}">
      <dsp:nvSpPr>
        <dsp:cNvPr id="0" name=""/>
        <dsp:cNvSpPr/>
      </dsp:nvSpPr>
      <dsp:spPr>
        <a:xfrm>
          <a:off x="6376109"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314EA5-CAD9-41C1-B90F-5ABBA4058B21}">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Font typeface="Arial" panose="020B0604020202020204" pitchFamily="34" charset="0"/>
            <a:buNone/>
          </a:pPr>
          <a:r>
            <a:rPr lang="he-IL" sz="1400" kern="1200" dirty="0"/>
            <a:t>פרי מגדים- אין פה פסולת ולכן אין בורר</a:t>
          </a:r>
        </a:p>
      </dsp:txBody>
      <dsp:txXfrm>
        <a:off x="6593692" y="1762804"/>
        <a:ext cx="1615068" cy="1002793"/>
      </dsp:txXfrm>
    </dsp:sp>
    <dsp:sp modelId="{7F28AE6D-CFFA-461F-A6EA-629665CE14B9}">
      <dsp:nvSpPr>
        <dsp:cNvPr id="0" name=""/>
        <dsp:cNvSpPr/>
      </dsp:nvSpPr>
      <dsp:spPr>
        <a:xfrm>
          <a:off x="7401226"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64E86D-A433-4C59-951B-5FAAC32C9A10}">
      <dsp:nvSpPr>
        <dsp:cNvPr id="0" name=""/>
        <dsp:cNvSpPr/>
      </dsp:nvSpPr>
      <dsp:spPr>
        <a:xfrm>
          <a:off x="7587611"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Font typeface="Courier New" panose="02070309020205020404" pitchFamily="49" charset="0"/>
            <a:buNone/>
          </a:pPr>
          <a:r>
            <a:rPr lang="he-IL" sz="1400" kern="1200" dirty="0"/>
            <a:t>מבוסס על תוס, שמה שלא רוצה הוי פסולת</a:t>
          </a:r>
        </a:p>
      </dsp:txBody>
      <dsp:txXfrm>
        <a:off x="7618809" y="3315857"/>
        <a:ext cx="1615068" cy="1002793"/>
      </dsp:txXfrm>
    </dsp:sp>
    <dsp:sp modelId="{308DE3FF-592F-46F7-95A1-E586E72D65D7}">
      <dsp:nvSpPr>
        <dsp:cNvPr id="0" name=""/>
        <dsp:cNvSpPr/>
      </dsp:nvSpPr>
      <dsp:spPr>
        <a:xfrm>
          <a:off x="5350992"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E0B881E-1A3E-4773-9B61-38D05C801A9B}">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Font typeface="Courier New" panose="02070309020205020404" pitchFamily="49" charset="0"/>
            <a:buNone/>
          </a:pPr>
          <a:r>
            <a:rPr lang="he-IL" sz="1400" kern="1200" dirty="0"/>
            <a:t>בורר הוי הסרת הפסולת</a:t>
          </a:r>
        </a:p>
      </dsp:txBody>
      <dsp:txXfrm>
        <a:off x="5568575" y="3315857"/>
        <a:ext cx="1615068" cy="1002793"/>
      </dsp:txXfrm>
    </dsp:sp>
    <dsp:sp modelId="{1E334990-08E0-4329-8105-A61B55164498}">
      <dsp:nvSpPr>
        <dsp:cNvPr id="0" name=""/>
        <dsp:cNvSpPr/>
      </dsp:nvSpPr>
      <dsp:spPr>
        <a:xfrm>
          <a:off x="2275641"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247072-CB2F-411F-9EE4-75FE7BCF9E9A}">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Font typeface="Arial" panose="020B0604020202020204" pitchFamily="34" charset="0"/>
            <a:buNone/>
          </a:pPr>
          <a:r>
            <a:rPr lang="he-IL" sz="1400" kern="1200" dirty="0"/>
            <a:t>ביאור הלכה (על בסיס הרמב"ם)- אסור שעצם המיון וההפרדה נחשב בורר </a:t>
          </a:r>
        </a:p>
      </dsp:txBody>
      <dsp:txXfrm>
        <a:off x="2493224" y="1762804"/>
        <a:ext cx="1615068" cy="1002793"/>
      </dsp:txXfrm>
    </dsp:sp>
    <dsp:sp modelId="{7694FF6A-092D-43F6-93D8-7AA46C8700D4}">
      <dsp:nvSpPr>
        <dsp:cNvPr id="0" name=""/>
        <dsp:cNvSpPr/>
      </dsp:nvSpPr>
      <dsp:spPr>
        <a:xfrm>
          <a:off x="3300758"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85AE01-2E7D-4F63-BA2A-D00D725F2226}">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Font typeface="Courier New" panose="02070309020205020404" pitchFamily="49" charset="0"/>
            <a:buNone/>
          </a:pPr>
          <a:r>
            <a:rPr lang="he-IL" sz="1400" kern="1200" dirty="0"/>
            <a:t>מבוסס על הרמב"ם שהמיון בין שתי המינים הוי בורר. </a:t>
          </a:r>
        </a:p>
      </dsp:txBody>
      <dsp:txXfrm>
        <a:off x="3518341" y="3315857"/>
        <a:ext cx="1615068" cy="1002793"/>
      </dsp:txXfrm>
    </dsp:sp>
    <dsp:sp modelId="{983A5AD2-1018-45C6-8624-B8C9616A12BD}">
      <dsp:nvSpPr>
        <dsp:cNvPr id="0" name=""/>
        <dsp:cNvSpPr/>
      </dsp:nvSpPr>
      <dsp:spPr>
        <a:xfrm>
          <a:off x="1250524"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50D8AD-DF37-44DA-AEBD-6674880E8B5B}">
      <dsp:nvSpPr>
        <dsp:cNvPr id="0" name=""/>
        <dsp:cNvSpPr/>
      </dsp:nvSpPr>
      <dsp:spPr>
        <a:xfrm>
          <a:off x="1436909"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Font typeface="Courier New" panose="02070309020205020404" pitchFamily="49" charset="0"/>
            <a:buNone/>
          </a:pPr>
          <a:r>
            <a:rPr lang="he-IL" sz="1400" kern="1200" dirty="0"/>
            <a:t>בורר הוי תיקון האוכל או ההפרדה והמיון</a:t>
          </a:r>
        </a:p>
      </dsp:txBody>
      <dsp:txXfrm>
        <a:off x="1468107" y="3315857"/>
        <a:ext cx="1615068" cy="100279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A09FAF-DD2C-47E6-AAE2-B4BE7C936E08}">
      <dsp:nvSpPr>
        <dsp:cNvPr id="0" name=""/>
        <dsp:cNvSpPr/>
      </dsp:nvSpPr>
      <dsp:spPr>
        <a:xfrm>
          <a:off x="3517180" y="1658197"/>
          <a:ext cx="1595567" cy="759345"/>
        </a:xfrm>
        <a:custGeom>
          <a:avLst/>
          <a:gdLst/>
          <a:ahLst/>
          <a:cxnLst/>
          <a:rect l="0" t="0" r="0" b="0"/>
          <a:pathLst>
            <a:path>
              <a:moveTo>
                <a:pt x="1595567" y="0"/>
              </a:moveTo>
              <a:lnTo>
                <a:pt x="1595567" y="517471"/>
              </a:lnTo>
              <a:lnTo>
                <a:pt x="0" y="517471"/>
              </a:lnTo>
              <a:lnTo>
                <a:pt x="0" y="7593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16DF8F-E6B5-422B-B442-F7060DE51B7A}">
      <dsp:nvSpPr>
        <dsp:cNvPr id="0" name=""/>
        <dsp:cNvSpPr/>
      </dsp:nvSpPr>
      <dsp:spPr>
        <a:xfrm>
          <a:off x="5112748" y="1658197"/>
          <a:ext cx="1595567" cy="759345"/>
        </a:xfrm>
        <a:custGeom>
          <a:avLst/>
          <a:gdLst/>
          <a:ahLst/>
          <a:cxnLst/>
          <a:rect l="0" t="0" r="0" b="0"/>
          <a:pathLst>
            <a:path>
              <a:moveTo>
                <a:pt x="0" y="0"/>
              </a:moveTo>
              <a:lnTo>
                <a:pt x="0" y="517471"/>
              </a:lnTo>
              <a:lnTo>
                <a:pt x="1595567" y="517471"/>
              </a:lnTo>
              <a:lnTo>
                <a:pt x="1595567" y="7593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2D7D16B-F67B-4FD0-B4FC-A7425F86C7E4}">
      <dsp:nvSpPr>
        <dsp:cNvPr id="0" name=""/>
        <dsp:cNvSpPr/>
      </dsp:nvSpPr>
      <dsp:spPr>
        <a:xfrm>
          <a:off x="3807283" y="257"/>
          <a:ext cx="2610929" cy="16579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4081F4-5C9E-4291-8F51-42439A254BDE}">
      <dsp:nvSpPr>
        <dsp:cNvPr id="0" name=""/>
        <dsp:cNvSpPr/>
      </dsp:nvSpPr>
      <dsp:spPr>
        <a:xfrm>
          <a:off x="4097387" y="275855"/>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he-IL" sz="2500" kern="1200" dirty="0"/>
            <a:t>בורר בגידולי קרקע</a:t>
          </a:r>
          <a:endParaRPr lang="en-IL" sz="2500" kern="1200" dirty="0"/>
        </a:p>
      </dsp:txBody>
      <dsp:txXfrm>
        <a:off x="4145946" y="324414"/>
        <a:ext cx="2513811" cy="1560821"/>
      </dsp:txXfrm>
    </dsp:sp>
    <dsp:sp modelId="{EBCE547C-5F75-4041-B983-DB52C365847B}">
      <dsp:nvSpPr>
        <dsp:cNvPr id="0" name=""/>
        <dsp:cNvSpPr/>
      </dsp:nvSpPr>
      <dsp:spPr>
        <a:xfrm>
          <a:off x="5402851" y="2417542"/>
          <a:ext cx="2610929" cy="16579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5D1ECB-9B75-47B0-8B69-637D900D703E}">
      <dsp:nvSpPr>
        <dsp:cNvPr id="0" name=""/>
        <dsp:cNvSpPr/>
      </dsp:nvSpPr>
      <dsp:spPr>
        <a:xfrm>
          <a:off x="5692954" y="2693140"/>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he-IL" sz="2500" kern="1200" dirty="0"/>
            <a:t>רע"א – דווקא גידולי קרקע</a:t>
          </a:r>
          <a:endParaRPr lang="en-IL" sz="2500" kern="1200" dirty="0"/>
        </a:p>
      </dsp:txBody>
      <dsp:txXfrm>
        <a:off x="5741513" y="2741699"/>
        <a:ext cx="2513811" cy="1560821"/>
      </dsp:txXfrm>
    </dsp:sp>
    <dsp:sp modelId="{6AEDFE0A-51F0-444E-AB78-A3C8E271EE32}">
      <dsp:nvSpPr>
        <dsp:cNvPr id="0" name=""/>
        <dsp:cNvSpPr/>
      </dsp:nvSpPr>
      <dsp:spPr>
        <a:xfrm>
          <a:off x="2211716" y="2417542"/>
          <a:ext cx="2610929" cy="16579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B22E57-AB04-48BF-9997-D515EE62EF26}">
      <dsp:nvSpPr>
        <dsp:cNvPr id="0" name=""/>
        <dsp:cNvSpPr/>
      </dsp:nvSpPr>
      <dsp:spPr>
        <a:xfrm>
          <a:off x="2501819" y="2693140"/>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he-IL" sz="2500" kern="1200" dirty="0"/>
            <a:t>פרי מגדים ט"ז, ורוב אחרונים- יש בורר אפילו שלא בגידולי קרקע</a:t>
          </a:r>
          <a:endParaRPr lang="en-IL" sz="2500" kern="1200" dirty="0"/>
        </a:p>
      </dsp:txBody>
      <dsp:txXfrm>
        <a:off x="2550378" y="2741699"/>
        <a:ext cx="2513811" cy="156082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5959AE-4FAB-40BF-9AA1-46A5E6838631}">
      <dsp:nvSpPr>
        <dsp:cNvPr id="0" name=""/>
        <dsp:cNvSpPr/>
      </dsp:nvSpPr>
      <dsp:spPr>
        <a:xfrm>
          <a:off x="2556095"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997FF1F-C14C-4BF3-AAA7-D572B4C7FB57}">
      <dsp:nvSpPr>
        <dsp:cNvPr id="0" name=""/>
        <dsp:cNvSpPr/>
      </dsp:nvSpPr>
      <dsp:spPr>
        <a:xfrm>
          <a:off x="2601815" y="1066678"/>
          <a:ext cx="1537675" cy="487862"/>
        </a:xfrm>
        <a:custGeom>
          <a:avLst/>
          <a:gdLst/>
          <a:ahLst/>
          <a:cxnLst/>
          <a:rect l="0" t="0" r="0" b="0"/>
          <a:pathLst>
            <a:path>
              <a:moveTo>
                <a:pt x="1537675" y="0"/>
              </a:moveTo>
              <a:lnTo>
                <a:pt x="1537675"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0B62A0-9727-4039-9372-73D6D70A26C1}">
      <dsp:nvSpPr>
        <dsp:cNvPr id="0" name=""/>
        <dsp:cNvSpPr/>
      </dsp:nvSpPr>
      <dsp:spPr>
        <a:xfrm>
          <a:off x="4652049"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7649850-58AD-455C-994E-C98863F38827}">
      <dsp:nvSpPr>
        <dsp:cNvPr id="0" name=""/>
        <dsp:cNvSpPr/>
      </dsp:nvSpPr>
      <dsp:spPr>
        <a:xfrm>
          <a:off x="5677166"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C1C8B9-6348-475A-852B-79B1C1506840}">
      <dsp:nvSpPr>
        <dsp:cNvPr id="0" name=""/>
        <dsp:cNvSpPr/>
      </dsp:nvSpPr>
      <dsp:spPr>
        <a:xfrm>
          <a:off x="4139490" y="1066678"/>
          <a:ext cx="1537675" cy="487862"/>
        </a:xfrm>
        <a:custGeom>
          <a:avLst/>
          <a:gdLst/>
          <a:ahLst/>
          <a:cxnLst/>
          <a:rect l="0" t="0" r="0" b="0"/>
          <a:pathLst>
            <a:path>
              <a:moveTo>
                <a:pt x="0" y="0"/>
              </a:moveTo>
              <a:lnTo>
                <a:pt x="0" y="332464"/>
              </a:lnTo>
              <a:lnTo>
                <a:pt x="1537675" y="332464"/>
              </a:lnTo>
              <a:lnTo>
                <a:pt x="1537675"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E4024A9-7733-4B49-9171-DB82E94C8DD0}">
      <dsp:nvSpPr>
        <dsp:cNvPr id="0" name=""/>
        <dsp:cNvSpPr/>
      </dsp:nvSpPr>
      <dsp:spPr>
        <a:xfrm>
          <a:off x="7681679" y="1066678"/>
          <a:ext cx="91440" cy="487862"/>
        </a:xfrm>
        <a:custGeom>
          <a:avLst/>
          <a:gdLst/>
          <a:ahLst/>
          <a:cxnLst/>
          <a:rect l="0" t="0" r="0" b="0"/>
          <a:pathLst>
            <a:path>
              <a:moveTo>
                <a:pt x="45720" y="0"/>
              </a:moveTo>
              <a:lnTo>
                <a:pt x="4572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143044B-E6BB-4940-936A-768DB8804C0C}">
      <dsp:nvSpPr>
        <dsp:cNvPr id="0" name=""/>
        <dsp:cNvSpPr/>
      </dsp:nvSpPr>
      <dsp:spPr>
        <a:xfrm>
          <a:off x="6888667"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A8B62B-7096-4F61-9009-3A0FF6CB0367}">
      <dsp:nvSpPr>
        <dsp:cNvPr id="0" name=""/>
        <dsp:cNvSpPr/>
      </dsp:nvSpPr>
      <dsp:spPr>
        <a:xfrm>
          <a:off x="7075052"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יש בורר בכלים</a:t>
          </a:r>
          <a:endParaRPr lang="en-IL" sz="1300" kern="1200" dirty="0"/>
        </a:p>
      </dsp:txBody>
      <dsp:txXfrm>
        <a:off x="7106250" y="209752"/>
        <a:ext cx="1615068" cy="1002793"/>
      </dsp:txXfrm>
    </dsp:sp>
    <dsp:sp modelId="{985ED54E-8545-462E-9244-CE12532762C1}">
      <dsp:nvSpPr>
        <dsp:cNvPr id="0" name=""/>
        <dsp:cNvSpPr/>
      </dsp:nvSpPr>
      <dsp:spPr>
        <a:xfrm>
          <a:off x="6888667"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6FDB1A-6372-43AA-8774-535B9F5A6040}">
      <dsp:nvSpPr>
        <dsp:cNvPr id="0" name=""/>
        <dsp:cNvSpPr/>
      </dsp:nvSpPr>
      <dsp:spPr>
        <a:xfrm>
          <a:off x="7075052"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מ"ב, שביתת השבת</a:t>
          </a:r>
          <a:endParaRPr lang="en-IL" sz="1300" kern="1200" dirty="0"/>
        </a:p>
      </dsp:txBody>
      <dsp:txXfrm>
        <a:off x="7106250" y="1762804"/>
        <a:ext cx="1615068" cy="1002793"/>
      </dsp:txXfrm>
    </dsp:sp>
    <dsp:sp modelId="{7DD9F2A8-3DB5-4951-A1B8-5692AF5EBA20}">
      <dsp:nvSpPr>
        <dsp:cNvPr id="0" name=""/>
        <dsp:cNvSpPr/>
      </dsp:nvSpPr>
      <dsp:spPr>
        <a:xfrm>
          <a:off x="3300758"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F4FBA1-4711-4227-B93A-DEF5561D027D}">
      <dsp:nvSpPr>
        <dsp:cNvPr id="0" name=""/>
        <dsp:cNvSpPr/>
      </dsp:nvSpPr>
      <dsp:spPr>
        <a:xfrm>
          <a:off x="3487143"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 אין בורר בכלים</a:t>
          </a:r>
          <a:endParaRPr lang="en-IL" sz="1300" kern="1200" dirty="0"/>
        </a:p>
      </dsp:txBody>
      <dsp:txXfrm>
        <a:off x="3518341" y="209752"/>
        <a:ext cx="1615068" cy="1002793"/>
      </dsp:txXfrm>
    </dsp:sp>
    <dsp:sp modelId="{492CE8EB-790D-48AC-824B-2904B7BFC558}">
      <dsp:nvSpPr>
        <dsp:cNvPr id="0" name=""/>
        <dsp:cNvSpPr/>
      </dsp:nvSpPr>
      <dsp:spPr>
        <a:xfrm>
          <a:off x="4838433"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D10670-927F-4B76-9541-781647B7240D}">
      <dsp:nvSpPr>
        <dsp:cNvPr id="0" name=""/>
        <dsp:cNvSpPr/>
      </dsp:nvSpPr>
      <dsp:spPr>
        <a:xfrm>
          <a:off x="5024818"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שאין תערובת</a:t>
          </a:r>
          <a:endParaRPr lang="en-IL" sz="1300" kern="1200" dirty="0"/>
        </a:p>
      </dsp:txBody>
      <dsp:txXfrm>
        <a:off x="5056016" y="1762804"/>
        <a:ext cx="1615068" cy="1002793"/>
      </dsp:txXfrm>
    </dsp:sp>
    <dsp:sp modelId="{FE367675-7842-4D29-B37E-4BBBCBE6ED25}">
      <dsp:nvSpPr>
        <dsp:cNvPr id="0" name=""/>
        <dsp:cNvSpPr/>
      </dsp:nvSpPr>
      <dsp:spPr>
        <a:xfrm>
          <a:off x="5863550"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6C10EB-DEE2-438C-985A-E91E90D35746}">
      <dsp:nvSpPr>
        <dsp:cNvPr id="0" name=""/>
        <dsp:cNvSpPr/>
      </dsp:nvSpPr>
      <dsp:spPr>
        <a:xfrm>
          <a:off x="6049935"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בגלל שכל אחד ניכר לעין- ערוך השולחן</a:t>
          </a:r>
          <a:endParaRPr lang="en-IL" sz="1300" kern="1200" dirty="0"/>
        </a:p>
      </dsp:txBody>
      <dsp:txXfrm>
        <a:off x="6081133" y="3315857"/>
        <a:ext cx="1615068" cy="1002793"/>
      </dsp:txXfrm>
    </dsp:sp>
    <dsp:sp modelId="{F72EFD9B-1897-4500-9590-4F24DC6D8522}">
      <dsp:nvSpPr>
        <dsp:cNvPr id="0" name=""/>
        <dsp:cNvSpPr/>
      </dsp:nvSpPr>
      <dsp:spPr>
        <a:xfrm>
          <a:off x="3813317"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68C894-BCCA-4969-AC0D-0F5535B84524}">
      <dsp:nvSpPr>
        <dsp:cNvPr id="0" name=""/>
        <dsp:cNvSpPr/>
      </dsp:nvSpPr>
      <dsp:spPr>
        <a:xfrm>
          <a:off x="3999701"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בגלל שאינם </a:t>
          </a:r>
          <a:r>
            <a:rPr lang="he-IL" sz="1300" kern="1200" dirty="0" err="1"/>
            <a:t>נשתמשים</a:t>
          </a:r>
          <a:r>
            <a:rPr lang="he-IL" sz="1300" kern="1200" dirty="0"/>
            <a:t> ביחד, אין זהות חברתי- אור שמח</a:t>
          </a:r>
          <a:endParaRPr lang="en-IL" sz="1300" kern="1200" dirty="0"/>
        </a:p>
      </dsp:txBody>
      <dsp:txXfrm>
        <a:off x="4030899" y="3315857"/>
        <a:ext cx="1615068" cy="1002793"/>
      </dsp:txXfrm>
    </dsp:sp>
    <dsp:sp modelId="{9DEC61BE-3614-4232-9675-DFD46B3EF71A}">
      <dsp:nvSpPr>
        <dsp:cNvPr id="0" name=""/>
        <dsp:cNvSpPr/>
      </dsp:nvSpPr>
      <dsp:spPr>
        <a:xfrm>
          <a:off x="1763083"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B81C45-70C8-4E8F-9604-18BE30C4818A}">
      <dsp:nvSpPr>
        <dsp:cNvPr id="0" name=""/>
        <dsp:cNvSpPr/>
      </dsp:nvSpPr>
      <dsp:spPr>
        <a:xfrm>
          <a:off x="1949467"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אין ברירה כשאין תועלת לדבר הנברר, ובכלים מחזירים אותם חזרה להתערב אחרי הברירה</a:t>
          </a:r>
          <a:endParaRPr lang="en-IL" sz="1300" kern="1200" dirty="0"/>
        </a:p>
      </dsp:txBody>
      <dsp:txXfrm>
        <a:off x="1980665" y="1762804"/>
        <a:ext cx="1615068" cy="1002793"/>
      </dsp:txXfrm>
    </dsp:sp>
    <dsp:sp modelId="{D5D24215-3561-412C-AA14-9E1490FD6EE4}">
      <dsp:nvSpPr>
        <dsp:cNvPr id="0" name=""/>
        <dsp:cNvSpPr/>
      </dsp:nvSpPr>
      <dsp:spPr>
        <a:xfrm>
          <a:off x="1763083"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2292F4-BB17-43AA-B786-C43A088EB163}">
      <dsp:nvSpPr>
        <dsp:cNvPr id="0" name=""/>
        <dsp:cNvSpPr/>
      </dsp:nvSpPr>
      <dsp:spPr>
        <a:xfrm>
          <a:off x="194946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ציץ אליעזר</a:t>
          </a:r>
          <a:endParaRPr lang="en-IL" sz="1300" kern="1200" dirty="0"/>
        </a:p>
      </dsp:txBody>
      <dsp:txXfrm>
        <a:off x="1980665" y="3315857"/>
        <a:ext cx="1615068" cy="10027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7635F2-1CDE-4C7F-89F2-2B153D210EF5}">
      <dsp:nvSpPr>
        <dsp:cNvPr id="0" name=""/>
        <dsp:cNvSpPr/>
      </dsp:nvSpPr>
      <dsp:spPr>
        <a:xfrm>
          <a:off x="2706923" y="3302411"/>
          <a:ext cx="91440" cy="385720"/>
        </a:xfrm>
        <a:custGeom>
          <a:avLst/>
          <a:gdLst/>
          <a:ahLst/>
          <a:cxnLst/>
          <a:rect l="0" t="0" r="0" b="0"/>
          <a:pathLst>
            <a:path>
              <a:moveTo>
                <a:pt x="45720" y="0"/>
              </a:moveTo>
              <a:lnTo>
                <a:pt x="45720" y="38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1E5D91A-BB88-4D80-B446-FC37A9AB3328}">
      <dsp:nvSpPr>
        <dsp:cNvPr id="0" name=""/>
        <dsp:cNvSpPr/>
      </dsp:nvSpPr>
      <dsp:spPr>
        <a:xfrm>
          <a:off x="2752643" y="2074516"/>
          <a:ext cx="1620983" cy="385720"/>
        </a:xfrm>
        <a:custGeom>
          <a:avLst/>
          <a:gdLst/>
          <a:ahLst/>
          <a:cxnLst/>
          <a:rect l="0" t="0" r="0" b="0"/>
          <a:pathLst>
            <a:path>
              <a:moveTo>
                <a:pt x="1620983" y="0"/>
              </a:moveTo>
              <a:lnTo>
                <a:pt x="1620983" y="262857"/>
              </a:lnTo>
              <a:lnTo>
                <a:pt x="0" y="262857"/>
              </a:lnTo>
              <a:lnTo>
                <a:pt x="0" y="38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BA08700-F84A-471E-A220-8A875D1CFCCF}">
      <dsp:nvSpPr>
        <dsp:cNvPr id="0" name=""/>
        <dsp:cNvSpPr/>
      </dsp:nvSpPr>
      <dsp:spPr>
        <a:xfrm>
          <a:off x="4327906" y="3302411"/>
          <a:ext cx="91440" cy="385720"/>
        </a:xfrm>
        <a:custGeom>
          <a:avLst/>
          <a:gdLst/>
          <a:ahLst/>
          <a:cxnLst/>
          <a:rect l="0" t="0" r="0" b="0"/>
          <a:pathLst>
            <a:path>
              <a:moveTo>
                <a:pt x="45720" y="0"/>
              </a:moveTo>
              <a:lnTo>
                <a:pt x="45720" y="38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45485C-1979-4F5A-A5EB-2866B7C6FAB5}">
      <dsp:nvSpPr>
        <dsp:cNvPr id="0" name=""/>
        <dsp:cNvSpPr/>
      </dsp:nvSpPr>
      <dsp:spPr>
        <a:xfrm>
          <a:off x="4327906" y="2074516"/>
          <a:ext cx="91440" cy="385720"/>
        </a:xfrm>
        <a:custGeom>
          <a:avLst/>
          <a:gdLst/>
          <a:ahLst/>
          <a:cxnLst/>
          <a:rect l="0" t="0" r="0" b="0"/>
          <a:pathLst>
            <a:path>
              <a:moveTo>
                <a:pt x="45720" y="0"/>
              </a:moveTo>
              <a:lnTo>
                <a:pt x="45720" y="38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B8A805B-E3C5-4134-B5C9-5E9A80810CA6}">
      <dsp:nvSpPr>
        <dsp:cNvPr id="0" name=""/>
        <dsp:cNvSpPr/>
      </dsp:nvSpPr>
      <dsp:spPr>
        <a:xfrm>
          <a:off x="5948890" y="4530307"/>
          <a:ext cx="91440" cy="385720"/>
        </a:xfrm>
        <a:custGeom>
          <a:avLst/>
          <a:gdLst/>
          <a:ahLst/>
          <a:cxnLst/>
          <a:rect l="0" t="0" r="0" b="0"/>
          <a:pathLst>
            <a:path>
              <a:moveTo>
                <a:pt x="45720" y="0"/>
              </a:moveTo>
              <a:lnTo>
                <a:pt x="45720" y="38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5E6D3D7-07A0-4181-B814-2B1A43CDD254}">
      <dsp:nvSpPr>
        <dsp:cNvPr id="0" name=""/>
        <dsp:cNvSpPr/>
      </dsp:nvSpPr>
      <dsp:spPr>
        <a:xfrm>
          <a:off x="5948890" y="3302411"/>
          <a:ext cx="91440" cy="385720"/>
        </a:xfrm>
        <a:custGeom>
          <a:avLst/>
          <a:gdLst/>
          <a:ahLst/>
          <a:cxnLst/>
          <a:rect l="0" t="0" r="0" b="0"/>
          <a:pathLst>
            <a:path>
              <a:moveTo>
                <a:pt x="45720" y="0"/>
              </a:moveTo>
              <a:lnTo>
                <a:pt x="45720" y="38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438E52C-8A7E-4367-BA5D-3F19B709B9E5}">
      <dsp:nvSpPr>
        <dsp:cNvPr id="0" name=""/>
        <dsp:cNvSpPr/>
      </dsp:nvSpPr>
      <dsp:spPr>
        <a:xfrm>
          <a:off x="4373626" y="2074516"/>
          <a:ext cx="1620983" cy="385720"/>
        </a:xfrm>
        <a:custGeom>
          <a:avLst/>
          <a:gdLst/>
          <a:ahLst/>
          <a:cxnLst/>
          <a:rect l="0" t="0" r="0" b="0"/>
          <a:pathLst>
            <a:path>
              <a:moveTo>
                <a:pt x="0" y="0"/>
              </a:moveTo>
              <a:lnTo>
                <a:pt x="0" y="262857"/>
              </a:lnTo>
              <a:lnTo>
                <a:pt x="1620983" y="262857"/>
              </a:lnTo>
              <a:lnTo>
                <a:pt x="1620983" y="38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87C129-68F4-4C6A-BB86-1057E4B5D653}">
      <dsp:nvSpPr>
        <dsp:cNvPr id="0" name=""/>
        <dsp:cNvSpPr/>
      </dsp:nvSpPr>
      <dsp:spPr>
        <a:xfrm>
          <a:off x="4373626" y="846621"/>
          <a:ext cx="1620983" cy="385720"/>
        </a:xfrm>
        <a:custGeom>
          <a:avLst/>
          <a:gdLst/>
          <a:ahLst/>
          <a:cxnLst/>
          <a:rect l="0" t="0" r="0" b="0"/>
          <a:pathLst>
            <a:path>
              <a:moveTo>
                <a:pt x="1620983" y="0"/>
              </a:moveTo>
              <a:lnTo>
                <a:pt x="1620983" y="262857"/>
              </a:lnTo>
              <a:lnTo>
                <a:pt x="0" y="262857"/>
              </a:lnTo>
              <a:lnTo>
                <a:pt x="0" y="385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60E1F52-AC16-4D5D-B120-3B5BE7ABA8FC}">
      <dsp:nvSpPr>
        <dsp:cNvPr id="0" name=""/>
        <dsp:cNvSpPr/>
      </dsp:nvSpPr>
      <dsp:spPr>
        <a:xfrm>
          <a:off x="7569874" y="3302411"/>
          <a:ext cx="91440" cy="385720"/>
        </a:xfrm>
        <a:custGeom>
          <a:avLst/>
          <a:gdLst/>
          <a:ahLst/>
          <a:cxnLst/>
          <a:rect l="0" t="0" r="0" b="0"/>
          <a:pathLst>
            <a:path>
              <a:moveTo>
                <a:pt x="45720" y="0"/>
              </a:moveTo>
              <a:lnTo>
                <a:pt x="45720" y="38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5353C84-1F62-471A-8163-8FA6080EA70E}">
      <dsp:nvSpPr>
        <dsp:cNvPr id="0" name=""/>
        <dsp:cNvSpPr/>
      </dsp:nvSpPr>
      <dsp:spPr>
        <a:xfrm>
          <a:off x="7569874" y="2074516"/>
          <a:ext cx="91440" cy="385720"/>
        </a:xfrm>
        <a:custGeom>
          <a:avLst/>
          <a:gdLst/>
          <a:ahLst/>
          <a:cxnLst/>
          <a:rect l="0" t="0" r="0" b="0"/>
          <a:pathLst>
            <a:path>
              <a:moveTo>
                <a:pt x="45720" y="0"/>
              </a:moveTo>
              <a:lnTo>
                <a:pt x="45720" y="38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4782F7E-ECEB-448E-AEA5-D8ADD5FDEDF3}">
      <dsp:nvSpPr>
        <dsp:cNvPr id="0" name=""/>
        <dsp:cNvSpPr/>
      </dsp:nvSpPr>
      <dsp:spPr>
        <a:xfrm>
          <a:off x="5994610" y="846621"/>
          <a:ext cx="1620983" cy="385720"/>
        </a:xfrm>
        <a:custGeom>
          <a:avLst/>
          <a:gdLst/>
          <a:ahLst/>
          <a:cxnLst/>
          <a:rect l="0" t="0" r="0" b="0"/>
          <a:pathLst>
            <a:path>
              <a:moveTo>
                <a:pt x="0" y="0"/>
              </a:moveTo>
              <a:lnTo>
                <a:pt x="0" y="262857"/>
              </a:lnTo>
              <a:lnTo>
                <a:pt x="1620983" y="262857"/>
              </a:lnTo>
              <a:lnTo>
                <a:pt x="1620983" y="385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CA15A0D-3EC2-49C2-98E5-E8B28DC850F0}">
      <dsp:nvSpPr>
        <dsp:cNvPr id="0" name=""/>
        <dsp:cNvSpPr/>
      </dsp:nvSpPr>
      <dsp:spPr>
        <a:xfrm>
          <a:off x="5331481" y="4446"/>
          <a:ext cx="1326259" cy="8421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FA6A86-C537-49EA-A3A2-C93CFC5B9A7A}">
      <dsp:nvSpPr>
        <dsp:cNvPr id="0" name=""/>
        <dsp:cNvSpPr/>
      </dsp:nvSpPr>
      <dsp:spPr>
        <a:xfrm>
          <a:off x="5478843" y="144440"/>
          <a:ext cx="1326259" cy="8421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שתי מיני אוכל</a:t>
          </a:r>
          <a:endParaRPr lang="en-IL" sz="1200" kern="1200" dirty="0"/>
        </a:p>
      </dsp:txBody>
      <dsp:txXfrm>
        <a:off x="5503509" y="169106"/>
        <a:ext cx="1276927" cy="792842"/>
      </dsp:txXfrm>
    </dsp:sp>
    <dsp:sp modelId="{AF2E7009-2F6F-40DC-84E8-80BA145B8A9D}">
      <dsp:nvSpPr>
        <dsp:cNvPr id="0" name=""/>
        <dsp:cNvSpPr/>
      </dsp:nvSpPr>
      <dsp:spPr>
        <a:xfrm>
          <a:off x="6952464" y="1232341"/>
          <a:ext cx="1326259" cy="8421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8B7CE0-6000-4CB6-8FA9-4EE49F8E31BF}">
      <dsp:nvSpPr>
        <dsp:cNvPr id="0" name=""/>
        <dsp:cNvSpPr/>
      </dsp:nvSpPr>
      <dsp:spPr>
        <a:xfrm>
          <a:off x="7099827" y="1372335"/>
          <a:ext cx="1326259" cy="8421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אין בורר</a:t>
          </a:r>
          <a:endParaRPr lang="en-IL" sz="1200" kern="1200" dirty="0"/>
        </a:p>
      </dsp:txBody>
      <dsp:txXfrm>
        <a:off x="7124493" y="1397001"/>
        <a:ext cx="1276927" cy="792842"/>
      </dsp:txXfrm>
    </dsp:sp>
    <dsp:sp modelId="{81C7118E-DE75-4E43-AE08-AB4D0DD21353}">
      <dsp:nvSpPr>
        <dsp:cNvPr id="0" name=""/>
        <dsp:cNvSpPr/>
      </dsp:nvSpPr>
      <dsp:spPr>
        <a:xfrm>
          <a:off x="6952464" y="2460237"/>
          <a:ext cx="1326259" cy="8421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E5BEB1-101B-4A2C-91AB-8F9A9D690FB8}">
      <dsp:nvSpPr>
        <dsp:cNvPr id="0" name=""/>
        <dsp:cNvSpPr/>
      </dsp:nvSpPr>
      <dsp:spPr>
        <a:xfrm>
          <a:off x="7099827" y="2600231"/>
          <a:ext cx="1326259" cy="8421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רש"י לא גורס "שתי מיני אוכל"</a:t>
          </a:r>
          <a:endParaRPr lang="en-IL" sz="1200" kern="1200" dirty="0"/>
        </a:p>
      </dsp:txBody>
      <dsp:txXfrm>
        <a:off x="7124493" y="2624897"/>
        <a:ext cx="1276927" cy="792842"/>
      </dsp:txXfrm>
    </dsp:sp>
    <dsp:sp modelId="{EED6D2AA-BB46-4DEE-A7AC-B012F86426CE}">
      <dsp:nvSpPr>
        <dsp:cNvPr id="0" name=""/>
        <dsp:cNvSpPr/>
      </dsp:nvSpPr>
      <dsp:spPr>
        <a:xfrm>
          <a:off x="6952464" y="3688132"/>
          <a:ext cx="1326259" cy="8421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1A6A23-D353-4E54-A56D-FD502F992A1A}">
      <dsp:nvSpPr>
        <dsp:cNvPr id="0" name=""/>
        <dsp:cNvSpPr/>
      </dsp:nvSpPr>
      <dsp:spPr>
        <a:xfrm>
          <a:off x="7099827" y="3828126"/>
          <a:ext cx="1326259" cy="8421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מובן שאין יצירת אוכל, ואין פסולת. </a:t>
          </a:r>
          <a:endParaRPr lang="en-IL" sz="1200" kern="1200" dirty="0"/>
        </a:p>
      </dsp:txBody>
      <dsp:txXfrm>
        <a:off x="7124493" y="3852792"/>
        <a:ext cx="1276927" cy="792842"/>
      </dsp:txXfrm>
    </dsp:sp>
    <dsp:sp modelId="{96F21B68-2019-4755-94E3-A9AB02FFCB6A}">
      <dsp:nvSpPr>
        <dsp:cNvPr id="0" name=""/>
        <dsp:cNvSpPr/>
      </dsp:nvSpPr>
      <dsp:spPr>
        <a:xfrm>
          <a:off x="3710497" y="1232341"/>
          <a:ext cx="1326259" cy="8421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7707BE-9CF9-47D5-B14F-C01E41DBBC12}">
      <dsp:nvSpPr>
        <dsp:cNvPr id="0" name=""/>
        <dsp:cNvSpPr/>
      </dsp:nvSpPr>
      <dsp:spPr>
        <a:xfrm>
          <a:off x="3857859" y="1372335"/>
          <a:ext cx="1326259" cy="8421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יש בורר</a:t>
          </a:r>
          <a:endParaRPr lang="en-IL" sz="1200" kern="1200" dirty="0"/>
        </a:p>
      </dsp:txBody>
      <dsp:txXfrm>
        <a:off x="3882525" y="1397001"/>
        <a:ext cx="1276927" cy="792842"/>
      </dsp:txXfrm>
    </dsp:sp>
    <dsp:sp modelId="{D85700B9-022D-408B-B120-531FCFFE7C62}">
      <dsp:nvSpPr>
        <dsp:cNvPr id="0" name=""/>
        <dsp:cNvSpPr/>
      </dsp:nvSpPr>
      <dsp:spPr>
        <a:xfrm>
          <a:off x="5331481" y="2460237"/>
          <a:ext cx="1326259" cy="8421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076F89-D5DB-4FB3-B69F-90825DA0E681}">
      <dsp:nvSpPr>
        <dsp:cNvPr id="0" name=""/>
        <dsp:cNvSpPr/>
      </dsp:nvSpPr>
      <dsp:spPr>
        <a:xfrm>
          <a:off x="5478843" y="2600231"/>
          <a:ext cx="1326259" cy="8421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שיש פסולת</a:t>
          </a:r>
          <a:endParaRPr lang="en-IL" sz="1200" kern="1200" dirty="0"/>
        </a:p>
      </dsp:txBody>
      <dsp:txXfrm>
        <a:off x="5503509" y="2624897"/>
        <a:ext cx="1276927" cy="792842"/>
      </dsp:txXfrm>
    </dsp:sp>
    <dsp:sp modelId="{A7384137-3CFC-4F63-96B9-870BAC7CA7E6}">
      <dsp:nvSpPr>
        <dsp:cNvPr id="0" name=""/>
        <dsp:cNvSpPr/>
      </dsp:nvSpPr>
      <dsp:spPr>
        <a:xfrm>
          <a:off x="5331481" y="3688132"/>
          <a:ext cx="1326259" cy="8421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F39DB6-87F0-478B-BD05-B39D4CC2D2FD}">
      <dsp:nvSpPr>
        <dsp:cNvPr id="0" name=""/>
        <dsp:cNvSpPr/>
      </dsp:nvSpPr>
      <dsp:spPr>
        <a:xfrm>
          <a:off x="5478843" y="3828126"/>
          <a:ext cx="1326259" cy="8421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תוס &amp; פרי מגדים- מה שרוצה עכשיו הוי אוכל, מה שלא רוצה הוי פסולת</a:t>
          </a:r>
          <a:endParaRPr lang="en-IL" sz="1200" kern="1200" dirty="0"/>
        </a:p>
      </dsp:txBody>
      <dsp:txXfrm>
        <a:off x="5503509" y="3852792"/>
        <a:ext cx="1276927" cy="792842"/>
      </dsp:txXfrm>
    </dsp:sp>
    <dsp:sp modelId="{A3BF8D2D-1DB1-41A0-9B2C-2C93C70B5B03}">
      <dsp:nvSpPr>
        <dsp:cNvPr id="0" name=""/>
        <dsp:cNvSpPr/>
      </dsp:nvSpPr>
      <dsp:spPr>
        <a:xfrm>
          <a:off x="5331481" y="4916027"/>
          <a:ext cx="1326259" cy="8421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8F3E24-BB12-491F-8969-1A9B7A11E43C}">
      <dsp:nvSpPr>
        <dsp:cNvPr id="0" name=""/>
        <dsp:cNvSpPr/>
      </dsp:nvSpPr>
      <dsp:spPr>
        <a:xfrm>
          <a:off x="5478843" y="5056021"/>
          <a:ext cx="1326259" cy="8421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נ"מ- אם אינו רוצה אף אחד מהם מיד- אין בורר</a:t>
          </a:r>
          <a:endParaRPr lang="en-IL" sz="1200" kern="1200" dirty="0"/>
        </a:p>
      </dsp:txBody>
      <dsp:txXfrm>
        <a:off x="5503509" y="5080687"/>
        <a:ext cx="1276927" cy="792842"/>
      </dsp:txXfrm>
    </dsp:sp>
    <dsp:sp modelId="{BB445568-1AF2-4731-91FD-F3F438DC0817}">
      <dsp:nvSpPr>
        <dsp:cNvPr id="0" name=""/>
        <dsp:cNvSpPr/>
      </dsp:nvSpPr>
      <dsp:spPr>
        <a:xfrm>
          <a:off x="3710497" y="2460237"/>
          <a:ext cx="1326259" cy="8421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EBEBFF0-961D-4BE0-9221-5FA13D8CB79F}">
      <dsp:nvSpPr>
        <dsp:cNvPr id="0" name=""/>
        <dsp:cNvSpPr/>
      </dsp:nvSpPr>
      <dsp:spPr>
        <a:xfrm>
          <a:off x="3857859" y="2600231"/>
          <a:ext cx="1326259" cy="8421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שיש מיון</a:t>
          </a:r>
          <a:br>
            <a:rPr lang="en-US" sz="1200" kern="1200" dirty="0"/>
          </a:br>
          <a:r>
            <a:rPr lang="en-US" sz="1200" kern="1200" dirty="0"/>
            <a:t>(organization)</a:t>
          </a:r>
          <a:endParaRPr lang="en-IL" sz="1200" kern="1200" dirty="0"/>
        </a:p>
      </dsp:txBody>
      <dsp:txXfrm>
        <a:off x="3882525" y="2624897"/>
        <a:ext cx="1276927" cy="792842"/>
      </dsp:txXfrm>
    </dsp:sp>
    <dsp:sp modelId="{31279BAA-97A2-4E8A-870E-54A5DD1A2B8F}">
      <dsp:nvSpPr>
        <dsp:cNvPr id="0" name=""/>
        <dsp:cNvSpPr/>
      </dsp:nvSpPr>
      <dsp:spPr>
        <a:xfrm>
          <a:off x="3710497" y="3688132"/>
          <a:ext cx="1326259" cy="8421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E1ABEC6-E969-491A-AB60-48105D40BFEA}">
      <dsp:nvSpPr>
        <dsp:cNvPr id="0" name=""/>
        <dsp:cNvSpPr/>
      </dsp:nvSpPr>
      <dsp:spPr>
        <a:xfrm>
          <a:off x="3857859" y="3828126"/>
          <a:ext cx="1326259" cy="8421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כך נראה ברמב"ם</a:t>
          </a:r>
          <a:endParaRPr lang="en-IL" sz="1200" kern="1200" dirty="0"/>
        </a:p>
      </dsp:txBody>
      <dsp:txXfrm>
        <a:off x="3882525" y="3852792"/>
        <a:ext cx="1276927" cy="792842"/>
      </dsp:txXfrm>
    </dsp:sp>
    <dsp:sp modelId="{5FEB9D12-4D0B-4C82-B554-972A35896C0E}">
      <dsp:nvSpPr>
        <dsp:cNvPr id="0" name=""/>
        <dsp:cNvSpPr/>
      </dsp:nvSpPr>
      <dsp:spPr>
        <a:xfrm>
          <a:off x="2089513" y="2460237"/>
          <a:ext cx="1326259" cy="8421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68A487-D4F0-43DA-A6C5-906A7A2AFF09}">
      <dsp:nvSpPr>
        <dsp:cNvPr id="0" name=""/>
        <dsp:cNvSpPr/>
      </dsp:nvSpPr>
      <dsp:spPr>
        <a:xfrm>
          <a:off x="2236875" y="2600231"/>
          <a:ext cx="1326259" cy="8421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שיש תיקון באוכל</a:t>
          </a:r>
          <a:endParaRPr lang="en-IL" sz="1200" kern="1200" dirty="0"/>
        </a:p>
      </dsp:txBody>
      <dsp:txXfrm>
        <a:off x="2261541" y="2624897"/>
        <a:ext cx="1276927" cy="792842"/>
      </dsp:txXfrm>
    </dsp:sp>
    <dsp:sp modelId="{A9743C0D-DC14-4F05-AD5E-0E8E44BD7453}">
      <dsp:nvSpPr>
        <dsp:cNvPr id="0" name=""/>
        <dsp:cNvSpPr/>
      </dsp:nvSpPr>
      <dsp:spPr>
        <a:xfrm>
          <a:off x="2089513" y="3688132"/>
          <a:ext cx="1326259" cy="8421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3BDDF6-4D78-49C5-B603-DF9B23A50109}">
      <dsp:nvSpPr>
        <dsp:cNvPr id="0" name=""/>
        <dsp:cNvSpPr/>
      </dsp:nvSpPr>
      <dsp:spPr>
        <a:xfrm>
          <a:off x="2236875" y="3828126"/>
          <a:ext cx="1326259" cy="8421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ביאור הלכה- שהוא מתקן האוכל. (וכשיטת השבות יעקב) </a:t>
          </a:r>
          <a:endParaRPr lang="en-IL" sz="1200" kern="1200" dirty="0"/>
        </a:p>
      </dsp:txBody>
      <dsp:txXfrm>
        <a:off x="2261541" y="3852792"/>
        <a:ext cx="1276927" cy="7928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EA2944-9745-4E61-A321-6D50C3FA781D}">
      <dsp:nvSpPr>
        <dsp:cNvPr id="0" name=""/>
        <dsp:cNvSpPr/>
      </dsp:nvSpPr>
      <dsp:spPr>
        <a:xfrm>
          <a:off x="3697895" y="3546437"/>
          <a:ext cx="91440" cy="660563"/>
        </a:xfrm>
        <a:custGeom>
          <a:avLst/>
          <a:gdLst/>
          <a:ahLst/>
          <a:cxnLst/>
          <a:rect l="0" t="0" r="0" b="0"/>
          <a:pathLst>
            <a:path>
              <a:moveTo>
                <a:pt x="45720" y="0"/>
              </a:moveTo>
              <a:lnTo>
                <a:pt x="45720" y="66056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4B61CD-E605-466F-A573-ADF28C477115}">
      <dsp:nvSpPr>
        <dsp:cNvPr id="0" name=""/>
        <dsp:cNvSpPr/>
      </dsp:nvSpPr>
      <dsp:spPr>
        <a:xfrm>
          <a:off x="3743615" y="1443613"/>
          <a:ext cx="1388002" cy="660563"/>
        </a:xfrm>
        <a:custGeom>
          <a:avLst/>
          <a:gdLst/>
          <a:ahLst/>
          <a:cxnLst/>
          <a:rect l="0" t="0" r="0" b="0"/>
          <a:pathLst>
            <a:path>
              <a:moveTo>
                <a:pt x="1388002" y="0"/>
              </a:moveTo>
              <a:lnTo>
                <a:pt x="1388002" y="450154"/>
              </a:lnTo>
              <a:lnTo>
                <a:pt x="0" y="450154"/>
              </a:lnTo>
              <a:lnTo>
                <a:pt x="0" y="66056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BB77F3-1D08-477E-947D-B4725C5ED9F5}">
      <dsp:nvSpPr>
        <dsp:cNvPr id="0" name=""/>
        <dsp:cNvSpPr/>
      </dsp:nvSpPr>
      <dsp:spPr>
        <a:xfrm>
          <a:off x="6473900" y="3546437"/>
          <a:ext cx="91440" cy="660563"/>
        </a:xfrm>
        <a:custGeom>
          <a:avLst/>
          <a:gdLst/>
          <a:ahLst/>
          <a:cxnLst/>
          <a:rect l="0" t="0" r="0" b="0"/>
          <a:pathLst>
            <a:path>
              <a:moveTo>
                <a:pt x="45720" y="0"/>
              </a:moveTo>
              <a:lnTo>
                <a:pt x="45720" y="66056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2744EA-455E-4396-9932-23F84214E0B6}">
      <dsp:nvSpPr>
        <dsp:cNvPr id="0" name=""/>
        <dsp:cNvSpPr/>
      </dsp:nvSpPr>
      <dsp:spPr>
        <a:xfrm>
          <a:off x="5131617" y="1443613"/>
          <a:ext cx="1388002" cy="660563"/>
        </a:xfrm>
        <a:custGeom>
          <a:avLst/>
          <a:gdLst/>
          <a:ahLst/>
          <a:cxnLst/>
          <a:rect l="0" t="0" r="0" b="0"/>
          <a:pathLst>
            <a:path>
              <a:moveTo>
                <a:pt x="0" y="0"/>
              </a:moveTo>
              <a:lnTo>
                <a:pt x="0" y="450154"/>
              </a:lnTo>
              <a:lnTo>
                <a:pt x="1388002" y="450154"/>
              </a:lnTo>
              <a:lnTo>
                <a:pt x="1388002" y="66056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D9F7AFD-FF65-4C41-941E-9B5E623C5A0D}">
      <dsp:nvSpPr>
        <dsp:cNvPr id="0" name=""/>
        <dsp:cNvSpPr/>
      </dsp:nvSpPr>
      <dsp:spPr>
        <a:xfrm>
          <a:off x="3995979" y="1352"/>
          <a:ext cx="2271277" cy="144226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B7EBEC-3943-409B-A99B-4B53DC49936F}">
      <dsp:nvSpPr>
        <dsp:cNvPr id="0" name=""/>
        <dsp:cNvSpPr/>
      </dsp:nvSpPr>
      <dsp:spPr>
        <a:xfrm>
          <a:off x="4248343" y="241098"/>
          <a:ext cx="2271277" cy="14422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he-IL" sz="2200" kern="1200" dirty="0"/>
            <a:t>ההשלמה- צריך כמה מינים</a:t>
          </a:r>
          <a:endParaRPr lang="en-IL" sz="2200" kern="1200" dirty="0"/>
        </a:p>
      </dsp:txBody>
      <dsp:txXfrm>
        <a:off x="4290585" y="283340"/>
        <a:ext cx="2186793" cy="1357777"/>
      </dsp:txXfrm>
    </dsp:sp>
    <dsp:sp modelId="{F220E4BB-226D-4711-B2F2-77198418E0A4}">
      <dsp:nvSpPr>
        <dsp:cNvPr id="0" name=""/>
        <dsp:cNvSpPr/>
      </dsp:nvSpPr>
      <dsp:spPr>
        <a:xfrm>
          <a:off x="5383982" y="2104176"/>
          <a:ext cx="2271277" cy="144226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37AC16-6A88-4852-B774-BEA33B7E7B48}">
      <dsp:nvSpPr>
        <dsp:cNvPr id="0" name=""/>
        <dsp:cNvSpPr/>
      </dsp:nvSpPr>
      <dsp:spPr>
        <a:xfrm>
          <a:off x="5636346" y="2343922"/>
          <a:ext cx="2271277" cy="14422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he-IL" sz="2200" kern="1200" dirty="0"/>
            <a:t>מיון- צריך ג' כדי למיין ב'</a:t>
          </a:r>
          <a:endParaRPr lang="en-IL" sz="2200" kern="1200" dirty="0"/>
        </a:p>
      </dsp:txBody>
      <dsp:txXfrm>
        <a:off x="5678588" y="2386164"/>
        <a:ext cx="2186793" cy="1357777"/>
      </dsp:txXfrm>
    </dsp:sp>
    <dsp:sp modelId="{1A205C22-271B-45CE-9107-F56BCAE116C4}">
      <dsp:nvSpPr>
        <dsp:cNvPr id="0" name=""/>
        <dsp:cNvSpPr/>
      </dsp:nvSpPr>
      <dsp:spPr>
        <a:xfrm>
          <a:off x="5383982" y="4207000"/>
          <a:ext cx="2271277" cy="144226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55778F-2757-4C5E-AAA4-3616AC590B13}">
      <dsp:nvSpPr>
        <dsp:cNvPr id="0" name=""/>
        <dsp:cNvSpPr/>
      </dsp:nvSpPr>
      <dsp:spPr>
        <a:xfrm>
          <a:off x="5636346" y="4446746"/>
          <a:ext cx="2271277" cy="14422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he-IL" sz="2200" kern="1200" dirty="0"/>
            <a:t>רב </a:t>
          </a:r>
          <a:r>
            <a:rPr lang="he-IL" sz="2200" kern="1200" dirty="0" err="1"/>
            <a:t>גיגי</a:t>
          </a:r>
          <a:r>
            <a:rPr lang="he-IL" sz="2200" kern="1200" dirty="0"/>
            <a:t>- אם יש רק ב' מיין רק אחד והשני היה ממילא</a:t>
          </a:r>
          <a:endParaRPr lang="en-IL" sz="2200" kern="1200" dirty="0"/>
        </a:p>
      </dsp:txBody>
      <dsp:txXfrm>
        <a:off x="5678588" y="4488988"/>
        <a:ext cx="2186793" cy="1357777"/>
      </dsp:txXfrm>
    </dsp:sp>
    <dsp:sp modelId="{FF118B81-66B0-40B3-8EE8-271E1A7B95AE}">
      <dsp:nvSpPr>
        <dsp:cNvPr id="0" name=""/>
        <dsp:cNvSpPr/>
      </dsp:nvSpPr>
      <dsp:spPr>
        <a:xfrm>
          <a:off x="2607976" y="2104176"/>
          <a:ext cx="2271277" cy="144226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083AB1-BA28-4DF5-930E-E85A7D38BA06}">
      <dsp:nvSpPr>
        <dsp:cNvPr id="0" name=""/>
        <dsp:cNvSpPr/>
      </dsp:nvSpPr>
      <dsp:spPr>
        <a:xfrm>
          <a:off x="2860340" y="2343922"/>
          <a:ext cx="2271277" cy="14422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he-IL" sz="2200" kern="1200" dirty="0"/>
            <a:t>פסולת- צריך תפזורת כדי להחשיב אוכל לפסולת</a:t>
          </a:r>
          <a:endParaRPr lang="en-IL" sz="2200" kern="1200" dirty="0"/>
        </a:p>
      </dsp:txBody>
      <dsp:txXfrm>
        <a:off x="2902582" y="2386164"/>
        <a:ext cx="2186793" cy="1357777"/>
      </dsp:txXfrm>
    </dsp:sp>
    <dsp:sp modelId="{5242C7B2-0B5F-499F-A351-B50F81643E7A}">
      <dsp:nvSpPr>
        <dsp:cNvPr id="0" name=""/>
        <dsp:cNvSpPr/>
      </dsp:nvSpPr>
      <dsp:spPr>
        <a:xfrm>
          <a:off x="2607976" y="4207000"/>
          <a:ext cx="2271277" cy="144226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345FB3-A015-41FA-A966-382FE8BCE14F}">
      <dsp:nvSpPr>
        <dsp:cNvPr id="0" name=""/>
        <dsp:cNvSpPr/>
      </dsp:nvSpPr>
      <dsp:spPr>
        <a:xfrm>
          <a:off x="2860340" y="4446746"/>
          <a:ext cx="2271277" cy="14422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he-IL" sz="2200" kern="1200" dirty="0"/>
            <a:t>צריך חסרון </a:t>
          </a:r>
          <a:r>
            <a:rPr lang="he-IL" sz="2200" kern="1200" dirty="0" err="1"/>
            <a:t>אוביקטיבית</a:t>
          </a:r>
          <a:endParaRPr lang="en-IL" sz="2200" kern="1200" dirty="0"/>
        </a:p>
      </dsp:txBody>
      <dsp:txXfrm>
        <a:off x="2902582" y="4488988"/>
        <a:ext cx="2186793" cy="135777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247825-0D0D-465C-B860-108FF31B09F0}">
      <dsp:nvSpPr>
        <dsp:cNvPr id="0" name=""/>
        <dsp:cNvSpPr/>
      </dsp:nvSpPr>
      <dsp:spPr>
        <a:xfrm>
          <a:off x="1110989" y="4668459"/>
          <a:ext cx="91440" cy="397470"/>
        </a:xfrm>
        <a:custGeom>
          <a:avLst/>
          <a:gdLst/>
          <a:ahLst/>
          <a:cxnLst/>
          <a:rect l="0" t="0" r="0" b="0"/>
          <a:pathLst>
            <a:path>
              <a:moveTo>
                <a:pt x="45720" y="0"/>
              </a:moveTo>
              <a:lnTo>
                <a:pt x="45720" y="3974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18497A7-76FE-406F-98E3-7EE572F4169B}">
      <dsp:nvSpPr>
        <dsp:cNvPr id="0" name=""/>
        <dsp:cNvSpPr/>
      </dsp:nvSpPr>
      <dsp:spPr>
        <a:xfrm>
          <a:off x="1110989" y="3403159"/>
          <a:ext cx="91440" cy="397470"/>
        </a:xfrm>
        <a:custGeom>
          <a:avLst/>
          <a:gdLst/>
          <a:ahLst/>
          <a:cxnLst/>
          <a:rect l="0" t="0" r="0" b="0"/>
          <a:pathLst>
            <a:path>
              <a:moveTo>
                <a:pt x="45720" y="0"/>
              </a:moveTo>
              <a:lnTo>
                <a:pt x="45720" y="3974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DD5BF36-948D-467A-93FD-A28A94424EE4}">
      <dsp:nvSpPr>
        <dsp:cNvPr id="0" name=""/>
        <dsp:cNvSpPr/>
      </dsp:nvSpPr>
      <dsp:spPr>
        <a:xfrm>
          <a:off x="1156709" y="2137859"/>
          <a:ext cx="835181" cy="397470"/>
        </a:xfrm>
        <a:custGeom>
          <a:avLst/>
          <a:gdLst/>
          <a:ahLst/>
          <a:cxnLst/>
          <a:rect l="0" t="0" r="0" b="0"/>
          <a:pathLst>
            <a:path>
              <a:moveTo>
                <a:pt x="835181" y="0"/>
              </a:moveTo>
              <a:lnTo>
                <a:pt x="835181" y="270864"/>
              </a:lnTo>
              <a:lnTo>
                <a:pt x="0" y="270864"/>
              </a:lnTo>
              <a:lnTo>
                <a:pt x="0" y="3974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85E094E-4435-4AAF-9548-B2492A8A6F1D}">
      <dsp:nvSpPr>
        <dsp:cNvPr id="0" name=""/>
        <dsp:cNvSpPr/>
      </dsp:nvSpPr>
      <dsp:spPr>
        <a:xfrm>
          <a:off x="2781353" y="3403159"/>
          <a:ext cx="91440" cy="397470"/>
        </a:xfrm>
        <a:custGeom>
          <a:avLst/>
          <a:gdLst/>
          <a:ahLst/>
          <a:cxnLst/>
          <a:rect l="0" t="0" r="0" b="0"/>
          <a:pathLst>
            <a:path>
              <a:moveTo>
                <a:pt x="45720" y="0"/>
              </a:moveTo>
              <a:lnTo>
                <a:pt x="45720" y="3974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583E9D1-D6A7-465F-A378-0A73A51C8E6F}">
      <dsp:nvSpPr>
        <dsp:cNvPr id="0" name=""/>
        <dsp:cNvSpPr/>
      </dsp:nvSpPr>
      <dsp:spPr>
        <a:xfrm>
          <a:off x="1991891" y="2137859"/>
          <a:ext cx="835181" cy="397470"/>
        </a:xfrm>
        <a:custGeom>
          <a:avLst/>
          <a:gdLst/>
          <a:ahLst/>
          <a:cxnLst/>
          <a:rect l="0" t="0" r="0" b="0"/>
          <a:pathLst>
            <a:path>
              <a:moveTo>
                <a:pt x="0" y="0"/>
              </a:moveTo>
              <a:lnTo>
                <a:pt x="0" y="270864"/>
              </a:lnTo>
              <a:lnTo>
                <a:pt x="835181" y="270864"/>
              </a:lnTo>
              <a:lnTo>
                <a:pt x="835181" y="3974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439A601-3859-4C84-8549-ADB2A9F94922}">
      <dsp:nvSpPr>
        <dsp:cNvPr id="0" name=""/>
        <dsp:cNvSpPr/>
      </dsp:nvSpPr>
      <dsp:spPr>
        <a:xfrm>
          <a:off x="1991891" y="872559"/>
          <a:ext cx="3758317" cy="397470"/>
        </a:xfrm>
        <a:custGeom>
          <a:avLst/>
          <a:gdLst/>
          <a:ahLst/>
          <a:cxnLst/>
          <a:rect l="0" t="0" r="0" b="0"/>
          <a:pathLst>
            <a:path>
              <a:moveTo>
                <a:pt x="3758317" y="0"/>
              </a:moveTo>
              <a:lnTo>
                <a:pt x="3758317" y="270864"/>
              </a:lnTo>
              <a:lnTo>
                <a:pt x="0" y="270864"/>
              </a:lnTo>
              <a:lnTo>
                <a:pt x="0" y="39747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0108F1F-FE82-430E-8488-AB84890802B2}">
      <dsp:nvSpPr>
        <dsp:cNvPr id="0" name=""/>
        <dsp:cNvSpPr/>
      </dsp:nvSpPr>
      <dsp:spPr>
        <a:xfrm>
          <a:off x="4451716" y="3403159"/>
          <a:ext cx="91440" cy="397470"/>
        </a:xfrm>
        <a:custGeom>
          <a:avLst/>
          <a:gdLst/>
          <a:ahLst/>
          <a:cxnLst/>
          <a:rect l="0" t="0" r="0" b="0"/>
          <a:pathLst>
            <a:path>
              <a:moveTo>
                <a:pt x="45720" y="0"/>
              </a:moveTo>
              <a:lnTo>
                <a:pt x="45720" y="3974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6D89C7A-6253-498E-A143-25B73B42AB09}">
      <dsp:nvSpPr>
        <dsp:cNvPr id="0" name=""/>
        <dsp:cNvSpPr/>
      </dsp:nvSpPr>
      <dsp:spPr>
        <a:xfrm>
          <a:off x="4497436" y="2137859"/>
          <a:ext cx="1670363" cy="397470"/>
        </a:xfrm>
        <a:custGeom>
          <a:avLst/>
          <a:gdLst/>
          <a:ahLst/>
          <a:cxnLst/>
          <a:rect l="0" t="0" r="0" b="0"/>
          <a:pathLst>
            <a:path>
              <a:moveTo>
                <a:pt x="1670363" y="0"/>
              </a:moveTo>
              <a:lnTo>
                <a:pt x="1670363" y="270864"/>
              </a:lnTo>
              <a:lnTo>
                <a:pt x="0" y="270864"/>
              </a:lnTo>
              <a:lnTo>
                <a:pt x="0" y="3974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04D1A0-E19C-419C-9EFB-A31998B17597}">
      <dsp:nvSpPr>
        <dsp:cNvPr id="0" name=""/>
        <dsp:cNvSpPr/>
      </dsp:nvSpPr>
      <dsp:spPr>
        <a:xfrm>
          <a:off x="6122079" y="3403159"/>
          <a:ext cx="91440" cy="397470"/>
        </a:xfrm>
        <a:custGeom>
          <a:avLst/>
          <a:gdLst/>
          <a:ahLst/>
          <a:cxnLst/>
          <a:rect l="0" t="0" r="0" b="0"/>
          <a:pathLst>
            <a:path>
              <a:moveTo>
                <a:pt x="45720" y="0"/>
              </a:moveTo>
              <a:lnTo>
                <a:pt x="45720" y="3974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5ADD279-503F-48A2-A436-F0EFB2A88D13}">
      <dsp:nvSpPr>
        <dsp:cNvPr id="0" name=""/>
        <dsp:cNvSpPr/>
      </dsp:nvSpPr>
      <dsp:spPr>
        <a:xfrm>
          <a:off x="6122079" y="2137859"/>
          <a:ext cx="91440" cy="397470"/>
        </a:xfrm>
        <a:custGeom>
          <a:avLst/>
          <a:gdLst/>
          <a:ahLst/>
          <a:cxnLst/>
          <a:rect l="0" t="0" r="0" b="0"/>
          <a:pathLst>
            <a:path>
              <a:moveTo>
                <a:pt x="45720" y="0"/>
              </a:moveTo>
              <a:lnTo>
                <a:pt x="45720" y="3974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DC6BBF0-F7AB-42F5-97E9-8D485990F63C}">
      <dsp:nvSpPr>
        <dsp:cNvPr id="0" name=""/>
        <dsp:cNvSpPr/>
      </dsp:nvSpPr>
      <dsp:spPr>
        <a:xfrm>
          <a:off x="7792442" y="4668459"/>
          <a:ext cx="91440" cy="397470"/>
        </a:xfrm>
        <a:custGeom>
          <a:avLst/>
          <a:gdLst/>
          <a:ahLst/>
          <a:cxnLst/>
          <a:rect l="0" t="0" r="0" b="0"/>
          <a:pathLst>
            <a:path>
              <a:moveTo>
                <a:pt x="45720" y="0"/>
              </a:moveTo>
              <a:lnTo>
                <a:pt x="45720" y="3974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F3101F1-123C-4642-909A-59D7918360BA}">
      <dsp:nvSpPr>
        <dsp:cNvPr id="0" name=""/>
        <dsp:cNvSpPr/>
      </dsp:nvSpPr>
      <dsp:spPr>
        <a:xfrm>
          <a:off x="7792442" y="3403159"/>
          <a:ext cx="91440" cy="397470"/>
        </a:xfrm>
        <a:custGeom>
          <a:avLst/>
          <a:gdLst/>
          <a:ahLst/>
          <a:cxnLst/>
          <a:rect l="0" t="0" r="0" b="0"/>
          <a:pathLst>
            <a:path>
              <a:moveTo>
                <a:pt x="45720" y="0"/>
              </a:moveTo>
              <a:lnTo>
                <a:pt x="45720" y="3974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2D2BD9D-E54C-4794-B049-0EE88E272616}">
      <dsp:nvSpPr>
        <dsp:cNvPr id="0" name=""/>
        <dsp:cNvSpPr/>
      </dsp:nvSpPr>
      <dsp:spPr>
        <a:xfrm>
          <a:off x="6167799" y="2137859"/>
          <a:ext cx="1670363" cy="397470"/>
        </a:xfrm>
        <a:custGeom>
          <a:avLst/>
          <a:gdLst/>
          <a:ahLst/>
          <a:cxnLst/>
          <a:rect l="0" t="0" r="0" b="0"/>
          <a:pathLst>
            <a:path>
              <a:moveTo>
                <a:pt x="0" y="0"/>
              </a:moveTo>
              <a:lnTo>
                <a:pt x="0" y="270864"/>
              </a:lnTo>
              <a:lnTo>
                <a:pt x="1670363" y="270864"/>
              </a:lnTo>
              <a:lnTo>
                <a:pt x="1670363" y="3974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E023B9F-323A-444C-BEA6-DA4598D11C89}">
      <dsp:nvSpPr>
        <dsp:cNvPr id="0" name=""/>
        <dsp:cNvSpPr/>
      </dsp:nvSpPr>
      <dsp:spPr>
        <a:xfrm>
          <a:off x="5750208" y="872559"/>
          <a:ext cx="417590" cy="397470"/>
        </a:xfrm>
        <a:custGeom>
          <a:avLst/>
          <a:gdLst/>
          <a:ahLst/>
          <a:cxnLst/>
          <a:rect l="0" t="0" r="0" b="0"/>
          <a:pathLst>
            <a:path>
              <a:moveTo>
                <a:pt x="0" y="0"/>
              </a:moveTo>
              <a:lnTo>
                <a:pt x="0" y="270864"/>
              </a:lnTo>
              <a:lnTo>
                <a:pt x="417590" y="270864"/>
              </a:lnTo>
              <a:lnTo>
                <a:pt x="417590" y="39747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93E2E40-7638-4104-B873-B4CF0FA37750}">
      <dsp:nvSpPr>
        <dsp:cNvPr id="0" name=""/>
        <dsp:cNvSpPr/>
      </dsp:nvSpPr>
      <dsp:spPr>
        <a:xfrm>
          <a:off x="9462805" y="3403159"/>
          <a:ext cx="91440" cy="397470"/>
        </a:xfrm>
        <a:custGeom>
          <a:avLst/>
          <a:gdLst/>
          <a:ahLst/>
          <a:cxnLst/>
          <a:rect l="0" t="0" r="0" b="0"/>
          <a:pathLst>
            <a:path>
              <a:moveTo>
                <a:pt x="45720" y="0"/>
              </a:moveTo>
              <a:lnTo>
                <a:pt x="45720" y="3974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79D2C67-A8E8-4C06-A070-48FB0C985F8A}">
      <dsp:nvSpPr>
        <dsp:cNvPr id="0" name=""/>
        <dsp:cNvSpPr/>
      </dsp:nvSpPr>
      <dsp:spPr>
        <a:xfrm>
          <a:off x="9462805" y="2137859"/>
          <a:ext cx="91440" cy="397470"/>
        </a:xfrm>
        <a:custGeom>
          <a:avLst/>
          <a:gdLst/>
          <a:ahLst/>
          <a:cxnLst/>
          <a:rect l="0" t="0" r="0" b="0"/>
          <a:pathLst>
            <a:path>
              <a:moveTo>
                <a:pt x="45720" y="0"/>
              </a:moveTo>
              <a:lnTo>
                <a:pt x="45720" y="3974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C45A0B5-D0AE-4F16-BFEC-E84FB9E1214E}">
      <dsp:nvSpPr>
        <dsp:cNvPr id="0" name=""/>
        <dsp:cNvSpPr/>
      </dsp:nvSpPr>
      <dsp:spPr>
        <a:xfrm>
          <a:off x="5750208" y="872559"/>
          <a:ext cx="3758317" cy="397470"/>
        </a:xfrm>
        <a:custGeom>
          <a:avLst/>
          <a:gdLst/>
          <a:ahLst/>
          <a:cxnLst/>
          <a:rect l="0" t="0" r="0" b="0"/>
          <a:pathLst>
            <a:path>
              <a:moveTo>
                <a:pt x="0" y="0"/>
              </a:moveTo>
              <a:lnTo>
                <a:pt x="0" y="270864"/>
              </a:lnTo>
              <a:lnTo>
                <a:pt x="3758317" y="270864"/>
              </a:lnTo>
              <a:lnTo>
                <a:pt x="3758317" y="39747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95F01B-A52C-498B-A290-EB909DAE4989}">
      <dsp:nvSpPr>
        <dsp:cNvPr id="0" name=""/>
        <dsp:cNvSpPr/>
      </dsp:nvSpPr>
      <dsp:spPr>
        <a:xfrm>
          <a:off x="5066878" y="4729"/>
          <a:ext cx="1366660" cy="8678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3A205E-3322-43F0-BC40-D429C15BDFD7}">
      <dsp:nvSpPr>
        <dsp:cNvPr id="0" name=""/>
        <dsp:cNvSpPr/>
      </dsp:nvSpPr>
      <dsp:spPr>
        <a:xfrm>
          <a:off x="5218729" y="148988"/>
          <a:ext cx="1366660" cy="8678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שתי מיני אוכל</a:t>
          </a:r>
          <a:endParaRPr lang="en-IL" sz="1300" kern="1200" dirty="0"/>
        </a:p>
      </dsp:txBody>
      <dsp:txXfrm>
        <a:off x="5244147" y="174406"/>
        <a:ext cx="1315824" cy="816993"/>
      </dsp:txXfrm>
    </dsp:sp>
    <dsp:sp modelId="{BB68CBAF-00EB-4C85-84DE-E632913A4301}">
      <dsp:nvSpPr>
        <dsp:cNvPr id="0" name=""/>
        <dsp:cNvSpPr/>
      </dsp:nvSpPr>
      <dsp:spPr>
        <a:xfrm>
          <a:off x="8825195" y="1270029"/>
          <a:ext cx="1366660" cy="8678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B7CE5A-4E4A-405B-B9B7-6B78955E56E0}">
      <dsp:nvSpPr>
        <dsp:cNvPr id="0" name=""/>
        <dsp:cNvSpPr/>
      </dsp:nvSpPr>
      <dsp:spPr>
        <a:xfrm>
          <a:off x="8977046" y="1414288"/>
          <a:ext cx="1366660" cy="8678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אין בורר</a:t>
          </a:r>
          <a:endParaRPr lang="en-IL" sz="1300" kern="1200" dirty="0"/>
        </a:p>
      </dsp:txBody>
      <dsp:txXfrm>
        <a:off x="9002464" y="1439706"/>
        <a:ext cx="1315824" cy="816993"/>
      </dsp:txXfrm>
    </dsp:sp>
    <dsp:sp modelId="{DF3D3FE2-0067-4939-A9AB-E83881CCF9B6}">
      <dsp:nvSpPr>
        <dsp:cNvPr id="0" name=""/>
        <dsp:cNvSpPr/>
      </dsp:nvSpPr>
      <dsp:spPr>
        <a:xfrm>
          <a:off x="8825195" y="2535329"/>
          <a:ext cx="1366660" cy="8678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B420FD-7FB7-4E20-AE3A-9E4C6675C1B7}">
      <dsp:nvSpPr>
        <dsp:cNvPr id="0" name=""/>
        <dsp:cNvSpPr/>
      </dsp:nvSpPr>
      <dsp:spPr>
        <a:xfrm>
          <a:off x="8977046" y="2679588"/>
          <a:ext cx="1366660" cy="8678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רש"י לא גורס "שתי מיני אוכל"</a:t>
          </a:r>
          <a:endParaRPr lang="en-IL" sz="1300" kern="1200" dirty="0"/>
        </a:p>
      </dsp:txBody>
      <dsp:txXfrm>
        <a:off x="9002464" y="2705006"/>
        <a:ext cx="1315824" cy="816993"/>
      </dsp:txXfrm>
    </dsp:sp>
    <dsp:sp modelId="{0EB0CC01-EBC7-410C-AE11-AB7CED08EA19}">
      <dsp:nvSpPr>
        <dsp:cNvPr id="0" name=""/>
        <dsp:cNvSpPr/>
      </dsp:nvSpPr>
      <dsp:spPr>
        <a:xfrm>
          <a:off x="8825195" y="3800629"/>
          <a:ext cx="1366660" cy="8678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CE0C3F-1FCA-47F4-8E27-D9C0A4228206}">
      <dsp:nvSpPr>
        <dsp:cNvPr id="0" name=""/>
        <dsp:cNvSpPr/>
      </dsp:nvSpPr>
      <dsp:spPr>
        <a:xfrm>
          <a:off x="8977046" y="3944888"/>
          <a:ext cx="1366660" cy="8678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מובן שאין יצירת אוכל, ואין פסולת. </a:t>
          </a:r>
          <a:endParaRPr lang="en-IL" sz="1300" kern="1200" dirty="0"/>
        </a:p>
      </dsp:txBody>
      <dsp:txXfrm>
        <a:off x="9002464" y="3970306"/>
        <a:ext cx="1315824" cy="816993"/>
      </dsp:txXfrm>
    </dsp:sp>
    <dsp:sp modelId="{55B7AC37-27A8-4835-A73F-DD73FF94EB18}">
      <dsp:nvSpPr>
        <dsp:cNvPr id="0" name=""/>
        <dsp:cNvSpPr/>
      </dsp:nvSpPr>
      <dsp:spPr>
        <a:xfrm>
          <a:off x="5484469" y="1270029"/>
          <a:ext cx="1366660" cy="8678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753351-5B02-4A10-969F-348D42521C97}">
      <dsp:nvSpPr>
        <dsp:cNvPr id="0" name=""/>
        <dsp:cNvSpPr/>
      </dsp:nvSpPr>
      <dsp:spPr>
        <a:xfrm>
          <a:off x="5636320" y="1414288"/>
          <a:ext cx="1366660" cy="8678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יש בורר</a:t>
          </a:r>
          <a:endParaRPr lang="en-IL" sz="1300" kern="1200" dirty="0"/>
        </a:p>
      </dsp:txBody>
      <dsp:txXfrm>
        <a:off x="5661738" y="1439706"/>
        <a:ext cx="1315824" cy="816993"/>
      </dsp:txXfrm>
    </dsp:sp>
    <dsp:sp modelId="{33FFDA18-D5C8-4253-8C31-C9E337E94CC0}">
      <dsp:nvSpPr>
        <dsp:cNvPr id="0" name=""/>
        <dsp:cNvSpPr/>
      </dsp:nvSpPr>
      <dsp:spPr>
        <a:xfrm>
          <a:off x="7154832" y="2535329"/>
          <a:ext cx="1366660" cy="8678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E7E7B17-63DF-45B3-84FC-E4C64DF4F334}">
      <dsp:nvSpPr>
        <dsp:cNvPr id="0" name=""/>
        <dsp:cNvSpPr/>
      </dsp:nvSpPr>
      <dsp:spPr>
        <a:xfrm>
          <a:off x="7306683" y="2679588"/>
          <a:ext cx="1366660" cy="8678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שיש פסולת</a:t>
          </a:r>
          <a:endParaRPr lang="en-IL" sz="1300" kern="1200" dirty="0"/>
        </a:p>
      </dsp:txBody>
      <dsp:txXfrm>
        <a:off x="7332101" y="2705006"/>
        <a:ext cx="1315824" cy="816993"/>
      </dsp:txXfrm>
    </dsp:sp>
    <dsp:sp modelId="{BD7B091E-4E0E-4B53-BB96-882A8B420476}">
      <dsp:nvSpPr>
        <dsp:cNvPr id="0" name=""/>
        <dsp:cNvSpPr/>
      </dsp:nvSpPr>
      <dsp:spPr>
        <a:xfrm>
          <a:off x="7154832" y="3800629"/>
          <a:ext cx="1366660" cy="8678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F5167A-AD5D-4F86-9457-0E823641532D}">
      <dsp:nvSpPr>
        <dsp:cNvPr id="0" name=""/>
        <dsp:cNvSpPr/>
      </dsp:nvSpPr>
      <dsp:spPr>
        <a:xfrm>
          <a:off x="7306683" y="3944888"/>
          <a:ext cx="1366660" cy="8678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תוס &amp; פרי מגדים- מה שרוצה עכשיו הוי אוכל, מה שלא רוצה הוי פסולת</a:t>
          </a:r>
          <a:endParaRPr lang="en-IL" sz="1300" kern="1200" dirty="0"/>
        </a:p>
      </dsp:txBody>
      <dsp:txXfrm>
        <a:off x="7332101" y="3970306"/>
        <a:ext cx="1315824" cy="816993"/>
      </dsp:txXfrm>
    </dsp:sp>
    <dsp:sp modelId="{BE34FEBE-D82C-4CD2-9896-65E66F1BFDC9}">
      <dsp:nvSpPr>
        <dsp:cNvPr id="0" name=""/>
        <dsp:cNvSpPr/>
      </dsp:nvSpPr>
      <dsp:spPr>
        <a:xfrm>
          <a:off x="7154832" y="5065930"/>
          <a:ext cx="1366660" cy="8678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D7D450-C9C8-4299-94FF-441C7B5A9BE9}">
      <dsp:nvSpPr>
        <dsp:cNvPr id="0" name=""/>
        <dsp:cNvSpPr/>
      </dsp:nvSpPr>
      <dsp:spPr>
        <a:xfrm>
          <a:off x="7306683" y="5210188"/>
          <a:ext cx="1366660" cy="8678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נ"מ- אם אינו רוצה אף אחד מהם מיד- אין בורר</a:t>
          </a:r>
          <a:endParaRPr lang="en-IL" sz="1300" kern="1200" dirty="0"/>
        </a:p>
      </dsp:txBody>
      <dsp:txXfrm>
        <a:off x="7332101" y="5235606"/>
        <a:ext cx="1315824" cy="816993"/>
      </dsp:txXfrm>
    </dsp:sp>
    <dsp:sp modelId="{B8C02BF7-A03B-477B-9BD5-367A1C2757C2}">
      <dsp:nvSpPr>
        <dsp:cNvPr id="0" name=""/>
        <dsp:cNvSpPr/>
      </dsp:nvSpPr>
      <dsp:spPr>
        <a:xfrm>
          <a:off x="5484469" y="2535329"/>
          <a:ext cx="1366660" cy="8678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A1E540-799B-48C0-8803-CEB54F9E8055}">
      <dsp:nvSpPr>
        <dsp:cNvPr id="0" name=""/>
        <dsp:cNvSpPr/>
      </dsp:nvSpPr>
      <dsp:spPr>
        <a:xfrm>
          <a:off x="5636320" y="2679588"/>
          <a:ext cx="1366660" cy="8678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שיש מיון</a:t>
          </a:r>
          <a:br>
            <a:rPr lang="en-US" sz="1300" kern="1200" dirty="0"/>
          </a:br>
          <a:r>
            <a:rPr lang="en-US" sz="1300" kern="1200" dirty="0"/>
            <a:t>(organization)</a:t>
          </a:r>
          <a:endParaRPr lang="en-IL" sz="1300" kern="1200" dirty="0"/>
        </a:p>
      </dsp:txBody>
      <dsp:txXfrm>
        <a:off x="5661738" y="2705006"/>
        <a:ext cx="1315824" cy="816993"/>
      </dsp:txXfrm>
    </dsp:sp>
    <dsp:sp modelId="{16742CFA-4CFA-4309-8738-161B9C59E04D}">
      <dsp:nvSpPr>
        <dsp:cNvPr id="0" name=""/>
        <dsp:cNvSpPr/>
      </dsp:nvSpPr>
      <dsp:spPr>
        <a:xfrm>
          <a:off x="5484469" y="3800629"/>
          <a:ext cx="1366660" cy="8678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6447DCD-B37B-42E4-BC30-2C3DCF36ABA8}">
      <dsp:nvSpPr>
        <dsp:cNvPr id="0" name=""/>
        <dsp:cNvSpPr/>
      </dsp:nvSpPr>
      <dsp:spPr>
        <a:xfrm>
          <a:off x="5636320" y="3944888"/>
          <a:ext cx="1366660" cy="8678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כך נראה ברמב"ם</a:t>
          </a:r>
          <a:endParaRPr lang="en-IL" sz="1300" kern="1200" dirty="0"/>
        </a:p>
      </dsp:txBody>
      <dsp:txXfrm>
        <a:off x="5661738" y="3970306"/>
        <a:ext cx="1315824" cy="816993"/>
      </dsp:txXfrm>
    </dsp:sp>
    <dsp:sp modelId="{F16BF4AC-5CD7-4977-86A7-A751C367E092}">
      <dsp:nvSpPr>
        <dsp:cNvPr id="0" name=""/>
        <dsp:cNvSpPr/>
      </dsp:nvSpPr>
      <dsp:spPr>
        <a:xfrm>
          <a:off x="3814105" y="2535329"/>
          <a:ext cx="1366660" cy="8678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913C8E-5DF1-4CB8-BE89-0E03E941E129}">
      <dsp:nvSpPr>
        <dsp:cNvPr id="0" name=""/>
        <dsp:cNvSpPr/>
      </dsp:nvSpPr>
      <dsp:spPr>
        <a:xfrm>
          <a:off x="3965957" y="2679588"/>
          <a:ext cx="1366660" cy="8678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שיש תיקון באוכל</a:t>
          </a:r>
          <a:endParaRPr lang="en-IL" sz="1300" kern="1200" dirty="0"/>
        </a:p>
      </dsp:txBody>
      <dsp:txXfrm>
        <a:off x="3991375" y="2705006"/>
        <a:ext cx="1315824" cy="816993"/>
      </dsp:txXfrm>
    </dsp:sp>
    <dsp:sp modelId="{AFA42739-2EC8-4A5B-B73A-5F3692EFD0CA}">
      <dsp:nvSpPr>
        <dsp:cNvPr id="0" name=""/>
        <dsp:cNvSpPr/>
      </dsp:nvSpPr>
      <dsp:spPr>
        <a:xfrm>
          <a:off x="3814105" y="3800629"/>
          <a:ext cx="1366660" cy="8678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B2CB1B-D626-4F17-B491-05F5BF6E2475}">
      <dsp:nvSpPr>
        <dsp:cNvPr id="0" name=""/>
        <dsp:cNvSpPr/>
      </dsp:nvSpPr>
      <dsp:spPr>
        <a:xfrm>
          <a:off x="3965957" y="3944888"/>
          <a:ext cx="1366660" cy="8678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ביאור הלכה- שהוא מתקן האוכל. (וכשיטת השבות יעקב) </a:t>
          </a:r>
          <a:endParaRPr lang="en-IL" sz="1300" kern="1200" dirty="0"/>
        </a:p>
      </dsp:txBody>
      <dsp:txXfrm>
        <a:off x="3991375" y="3970306"/>
        <a:ext cx="1315824" cy="816993"/>
      </dsp:txXfrm>
    </dsp:sp>
    <dsp:sp modelId="{58921F86-82C6-4761-B282-E58FBB6F1B4B}">
      <dsp:nvSpPr>
        <dsp:cNvPr id="0" name=""/>
        <dsp:cNvSpPr/>
      </dsp:nvSpPr>
      <dsp:spPr>
        <a:xfrm>
          <a:off x="1308561" y="1270029"/>
          <a:ext cx="1366660" cy="8678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3EA968-E374-4CBB-9F00-65C71E08277B}">
      <dsp:nvSpPr>
        <dsp:cNvPr id="0" name=""/>
        <dsp:cNvSpPr/>
      </dsp:nvSpPr>
      <dsp:spPr>
        <a:xfrm>
          <a:off x="1460412" y="1414288"/>
          <a:ext cx="1366660" cy="8678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יש בורר אם יש מינים הרבה- ספר ההשלמה</a:t>
          </a:r>
          <a:endParaRPr lang="en-IL" sz="1300" kern="1200" dirty="0"/>
        </a:p>
      </dsp:txBody>
      <dsp:txXfrm>
        <a:off x="1485830" y="1439706"/>
        <a:ext cx="1315824" cy="816993"/>
      </dsp:txXfrm>
    </dsp:sp>
    <dsp:sp modelId="{F470D7E5-678A-4D56-96AC-FA64776862AB}">
      <dsp:nvSpPr>
        <dsp:cNvPr id="0" name=""/>
        <dsp:cNvSpPr/>
      </dsp:nvSpPr>
      <dsp:spPr>
        <a:xfrm>
          <a:off x="2143742" y="2535329"/>
          <a:ext cx="1366660" cy="8678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4CE26F-7C50-4D14-9A78-55C7A4DBB138}">
      <dsp:nvSpPr>
        <dsp:cNvPr id="0" name=""/>
        <dsp:cNvSpPr/>
      </dsp:nvSpPr>
      <dsp:spPr>
        <a:xfrm>
          <a:off x="2295593" y="2679588"/>
          <a:ext cx="1366660" cy="8678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מיון- צריך ג' כדי למיין ב'</a:t>
          </a:r>
          <a:endParaRPr lang="en-IL" sz="1300" kern="1200" dirty="0"/>
        </a:p>
      </dsp:txBody>
      <dsp:txXfrm>
        <a:off x="2321011" y="2705006"/>
        <a:ext cx="1315824" cy="816993"/>
      </dsp:txXfrm>
    </dsp:sp>
    <dsp:sp modelId="{4805CE44-00A1-43F0-82BD-A75B3DDC5357}">
      <dsp:nvSpPr>
        <dsp:cNvPr id="0" name=""/>
        <dsp:cNvSpPr/>
      </dsp:nvSpPr>
      <dsp:spPr>
        <a:xfrm>
          <a:off x="2143742" y="3800629"/>
          <a:ext cx="1366660" cy="8678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FFF61A-0D3A-45DE-9F61-45BD5AEC6598}">
      <dsp:nvSpPr>
        <dsp:cNvPr id="0" name=""/>
        <dsp:cNvSpPr/>
      </dsp:nvSpPr>
      <dsp:spPr>
        <a:xfrm>
          <a:off x="2295593" y="3944888"/>
          <a:ext cx="1366660" cy="8678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רב </a:t>
          </a:r>
          <a:r>
            <a:rPr lang="he-IL" sz="1300" kern="1200" dirty="0" err="1"/>
            <a:t>גיגי</a:t>
          </a:r>
          <a:r>
            <a:rPr lang="he-IL" sz="1300" kern="1200" dirty="0"/>
            <a:t>- אם יש רק ב' מיין רק אחד והשני היה ממילא</a:t>
          </a:r>
          <a:endParaRPr lang="en-IL" sz="1300" kern="1200" dirty="0"/>
        </a:p>
      </dsp:txBody>
      <dsp:txXfrm>
        <a:off x="2321011" y="3970306"/>
        <a:ext cx="1315824" cy="816993"/>
      </dsp:txXfrm>
    </dsp:sp>
    <dsp:sp modelId="{6BD7B9DF-230F-4C4D-BAE4-91A41E40B29C}">
      <dsp:nvSpPr>
        <dsp:cNvPr id="0" name=""/>
        <dsp:cNvSpPr/>
      </dsp:nvSpPr>
      <dsp:spPr>
        <a:xfrm>
          <a:off x="473379" y="2535329"/>
          <a:ext cx="1366660" cy="8678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ACD676-551D-474D-B9D0-2D435BF4174C}">
      <dsp:nvSpPr>
        <dsp:cNvPr id="0" name=""/>
        <dsp:cNvSpPr/>
      </dsp:nvSpPr>
      <dsp:spPr>
        <a:xfrm>
          <a:off x="625230" y="2679588"/>
          <a:ext cx="1366660" cy="8678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פסולת- צריך תפזורת כדי להחשיב אוכל לפסולת</a:t>
          </a:r>
          <a:endParaRPr lang="en-IL" sz="1300" kern="1200" dirty="0"/>
        </a:p>
      </dsp:txBody>
      <dsp:txXfrm>
        <a:off x="650648" y="2705006"/>
        <a:ext cx="1315824" cy="816993"/>
      </dsp:txXfrm>
    </dsp:sp>
    <dsp:sp modelId="{B29D8EFA-2B3B-4A80-A36D-8A8299CAC9DB}">
      <dsp:nvSpPr>
        <dsp:cNvPr id="0" name=""/>
        <dsp:cNvSpPr/>
      </dsp:nvSpPr>
      <dsp:spPr>
        <a:xfrm>
          <a:off x="473379" y="3800629"/>
          <a:ext cx="1366660" cy="8678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7B6FE35-4940-4B43-BC57-56230D4D267A}">
      <dsp:nvSpPr>
        <dsp:cNvPr id="0" name=""/>
        <dsp:cNvSpPr/>
      </dsp:nvSpPr>
      <dsp:spPr>
        <a:xfrm>
          <a:off x="625230" y="3944888"/>
          <a:ext cx="1366660" cy="8678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צריך חסרון </a:t>
          </a:r>
          <a:r>
            <a:rPr lang="he-IL" sz="1300" kern="1200" dirty="0" err="1"/>
            <a:t>אוביקטיבית</a:t>
          </a:r>
          <a:r>
            <a:rPr lang="he-IL" sz="1300" kern="1200" dirty="0"/>
            <a:t> בפסולת. </a:t>
          </a:r>
          <a:endParaRPr lang="en-IL" sz="1300" kern="1200" dirty="0"/>
        </a:p>
      </dsp:txBody>
      <dsp:txXfrm>
        <a:off x="650648" y="3970306"/>
        <a:ext cx="1315824" cy="816993"/>
      </dsp:txXfrm>
    </dsp:sp>
    <dsp:sp modelId="{25A38E23-C7DE-4AD1-9787-0950735EF3FB}">
      <dsp:nvSpPr>
        <dsp:cNvPr id="0" name=""/>
        <dsp:cNvSpPr/>
      </dsp:nvSpPr>
      <dsp:spPr>
        <a:xfrm>
          <a:off x="473379" y="5065930"/>
          <a:ext cx="1366660" cy="8678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842F64-90E9-4D5C-92AB-7C89517DDA66}">
      <dsp:nvSpPr>
        <dsp:cNvPr id="0" name=""/>
        <dsp:cNvSpPr/>
      </dsp:nvSpPr>
      <dsp:spPr>
        <a:xfrm>
          <a:off x="625230" y="5210188"/>
          <a:ext cx="1366660" cy="8678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a:t>וזה </a:t>
          </a:r>
          <a:r>
            <a:rPr lang="he-IL" sz="1300" kern="1200" dirty="0"/>
            <a:t>שהיא ערבוביה נחשב בעיה </a:t>
          </a:r>
          <a:r>
            <a:rPr lang="he-IL" sz="1300" kern="1200"/>
            <a:t>אוביקטיבית</a:t>
          </a:r>
          <a:endParaRPr lang="en-IL" sz="1300" kern="1200" dirty="0"/>
        </a:p>
      </dsp:txBody>
      <dsp:txXfrm>
        <a:off x="650648" y="5235606"/>
        <a:ext cx="1315824" cy="8169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C29B18-6620-430C-A9FF-4DE16714E689}">
      <dsp:nvSpPr>
        <dsp:cNvPr id="0" name=""/>
        <dsp:cNvSpPr/>
      </dsp:nvSpPr>
      <dsp:spPr>
        <a:xfrm>
          <a:off x="2991961" y="3829517"/>
          <a:ext cx="91440" cy="447731"/>
        </a:xfrm>
        <a:custGeom>
          <a:avLst/>
          <a:gdLst/>
          <a:ahLst/>
          <a:cxnLst/>
          <a:rect l="0" t="0" r="0" b="0"/>
          <a:pathLst>
            <a:path>
              <a:moveTo>
                <a:pt x="45720" y="0"/>
              </a:moveTo>
              <a:lnTo>
                <a:pt x="45720" y="44773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304E84D-5EC4-4068-98F6-DC32B605FE75}">
      <dsp:nvSpPr>
        <dsp:cNvPr id="0" name=""/>
        <dsp:cNvSpPr/>
      </dsp:nvSpPr>
      <dsp:spPr>
        <a:xfrm>
          <a:off x="2991961" y="2404217"/>
          <a:ext cx="91440" cy="447731"/>
        </a:xfrm>
        <a:custGeom>
          <a:avLst/>
          <a:gdLst/>
          <a:ahLst/>
          <a:cxnLst/>
          <a:rect l="0" t="0" r="0" b="0"/>
          <a:pathLst>
            <a:path>
              <a:moveTo>
                <a:pt x="45720" y="0"/>
              </a:moveTo>
              <a:lnTo>
                <a:pt x="45720" y="44773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4A04C4-DA62-43A3-9855-E3AD7867F808}">
      <dsp:nvSpPr>
        <dsp:cNvPr id="0" name=""/>
        <dsp:cNvSpPr/>
      </dsp:nvSpPr>
      <dsp:spPr>
        <a:xfrm>
          <a:off x="3037681" y="978917"/>
          <a:ext cx="940792" cy="447731"/>
        </a:xfrm>
        <a:custGeom>
          <a:avLst/>
          <a:gdLst/>
          <a:ahLst/>
          <a:cxnLst/>
          <a:rect l="0" t="0" r="0" b="0"/>
          <a:pathLst>
            <a:path>
              <a:moveTo>
                <a:pt x="940792" y="0"/>
              </a:moveTo>
              <a:lnTo>
                <a:pt x="940792" y="305116"/>
              </a:lnTo>
              <a:lnTo>
                <a:pt x="0" y="305116"/>
              </a:lnTo>
              <a:lnTo>
                <a:pt x="0" y="4477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01EE4A-F60E-4349-905A-4A16A94AAA3B}">
      <dsp:nvSpPr>
        <dsp:cNvPr id="0" name=""/>
        <dsp:cNvSpPr/>
      </dsp:nvSpPr>
      <dsp:spPr>
        <a:xfrm>
          <a:off x="4873545" y="3829517"/>
          <a:ext cx="91440" cy="447731"/>
        </a:xfrm>
        <a:custGeom>
          <a:avLst/>
          <a:gdLst/>
          <a:ahLst/>
          <a:cxnLst/>
          <a:rect l="0" t="0" r="0" b="0"/>
          <a:pathLst>
            <a:path>
              <a:moveTo>
                <a:pt x="45720" y="0"/>
              </a:moveTo>
              <a:lnTo>
                <a:pt x="45720" y="44773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8494A40-D26A-4679-9DCE-5135EE7E3BEB}">
      <dsp:nvSpPr>
        <dsp:cNvPr id="0" name=""/>
        <dsp:cNvSpPr/>
      </dsp:nvSpPr>
      <dsp:spPr>
        <a:xfrm>
          <a:off x="4873545" y="2404217"/>
          <a:ext cx="91440" cy="447731"/>
        </a:xfrm>
        <a:custGeom>
          <a:avLst/>
          <a:gdLst/>
          <a:ahLst/>
          <a:cxnLst/>
          <a:rect l="0" t="0" r="0" b="0"/>
          <a:pathLst>
            <a:path>
              <a:moveTo>
                <a:pt x="45720" y="0"/>
              </a:moveTo>
              <a:lnTo>
                <a:pt x="45720" y="44773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AAD0DC-FD21-4C7A-80C6-D464A39319CB}">
      <dsp:nvSpPr>
        <dsp:cNvPr id="0" name=""/>
        <dsp:cNvSpPr/>
      </dsp:nvSpPr>
      <dsp:spPr>
        <a:xfrm>
          <a:off x="3978473" y="978917"/>
          <a:ext cx="940792" cy="447731"/>
        </a:xfrm>
        <a:custGeom>
          <a:avLst/>
          <a:gdLst/>
          <a:ahLst/>
          <a:cxnLst/>
          <a:rect l="0" t="0" r="0" b="0"/>
          <a:pathLst>
            <a:path>
              <a:moveTo>
                <a:pt x="0" y="0"/>
              </a:moveTo>
              <a:lnTo>
                <a:pt x="0" y="305116"/>
              </a:lnTo>
              <a:lnTo>
                <a:pt x="940792" y="305116"/>
              </a:lnTo>
              <a:lnTo>
                <a:pt x="940792" y="4477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E063744-0D5C-430D-82BA-9E3570BB9D69}">
      <dsp:nvSpPr>
        <dsp:cNvPr id="0" name=""/>
        <dsp:cNvSpPr/>
      </dsp:nvSpPr>
      <dsp:spPr>
        <a:xfrm>
          <a:off x="3208734" y="1348"/>
          <a:ext cx="1539478" cy="97756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F4A09C-8709-4129-887C-A9D1CFC14C51}">
      <dsp:nvSpPr>
        <dsp:cNvPr id="0" name=""/>
        <dsp:cNvSpPr/>
      </dsp:nvSpPr>
      <dsp:spPr>
        <a:xfrm>
          <a:off x="3379787" y="163849"/>
          <a:ext cx="1539478" cy="97756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ירושלמי</a:t>
          </a:r>
          <a:endParaRPr lang="en-IL" sz="1600" kern="1200" dirty="0"/>
        </a:p>
      </dsp:txBody>
      <dsp:txXfrm>
        <a:off x="3408419" y="192481"/>
        <a:ext cx="1482214" cy="920304"/>
      </dsp:txXfrm>
    </dsp:sp>
    <dsp:sp modelId="{C1336EA2-040B-4D03-ABC5-150B77BC9CCD}">
      <dsp:nvSpPr>
        <dsp:cNvPr id="0" name=""/>
        <dsp:cNvSpPr/>
      </dsp:nvSpPr>
      <dsp:spPr>
        <a:xfrm>
          <a:off x="4149526" y="1426648"/>
          <a:ext cx="1539478" cy="97756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AE140F-4B6C-41B1-AF57-9159B08EB50A}">
      <dsp:nvSpPr>
        <dsp:cNvPr id="0" name=""/>
        <dsp:cNvSpPr/>
      </dsp:nvSpPr>
      <dsp:spPr>
        <a:xfrm>
          <a:off x="4320579" y="1589149"/>
          <a:ext cx="1539478" cy="97756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ר יוחנן- אין בורר בשתי מיני אוכלים</a:t>
          </a:r>
          <a:endParaRPr lang="en-IL" sz="1600" kern="1200" dirty="0"/>
        </a:p>
      </dsp:txBody>
      <dsp:txXfrm>
        <a:off x="4349211" y="1617781"/>
        <a:ext cx="1482214" cy="920304"/>
      </dsp:txXfrm>
    </dsp:sp>
    <dsp:sp modelId="{0AE34E60-AEDC-41BB-ADFD-2BBFA5DED997}">
      <dsp:nvSpPr>
        <dsp:cNvPr id="0" name=""/>
        <dsp:cNvSpPr/>
      </dsp:nvSpPr>
      <dsp:spPr>
        <a:xfrm>
          <a:off x="4149526" y="2851949"/>
          <a:ext cx="1539478" cy="97756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19A4D1-4D80-4FAF-AE86-0CA6A4A9B8F2}">
      <dsp:nvSpPr>
        <dsp:cNvPr id="0" name=""/>
        <dsp:cNvSpPr/>
      </dsp:nvSpPr>
      <dsp:spPr>
        <a:xfrm>
          <a:off x="4320579" y="3014449"/>
          <a:ext cx="1539478" cy="97756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וודאי אין במין אחד</a:t>
          </a:r>
          <a:endParaRPr lang="en-IL" sz="1600" kern="1200" dirty="0"/>
        </a:p>
      </dsp:txBody>
      <dsp:txXfrm>
        <a:off x="4349211" y="3043081"/>
        <a:ext cx="1482214" cy="920304"/>
      </dsp:txXfrm>
    </dsp:sp>
    <dsp:sp modelId="{F9A78091-047E-4261-B3F3-91EFB81A75DE}">
      <dsp:nvSpPr>
        <dsp:cNvPr id="0" name=""/>
        <dsp:cNvSpPr/>
      </dsp:nvSpPr>
      <dsp:spPr>
        <a:xfrm>
          <a:off x="4149526" y="4277249"/>
          <a:ext cx="1539478" cy="97756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B20A82-BF60-426F-A8F0-F837A1AA4F3F}">
      <dsp:nvSpPr>
        <dsp:cNvPr id="0" name=""/>
        <dsp:cNvSpPr/>
      </dsp:nvSpPr>
      <dsp:spPr>
        <a:xfrm>
          <a:off x="4320579" y="4439749"/>
          <a:ext cx="1539478" cy="97756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פסולת</a:t>
          </a:r>
          <a:r>
            <a:rPr lang="en-US" sz="1600" kern="1200" dirty="0"/>
            <a:t> is defined </a:t>
          </a:r>
          <a:r>
            <a:rPr lang="en-US" sz="1600" b="1" u="sng" kern="1200" dirty="0"/>
            <a:t>objectively</a:t>
          </a:r>
          <a:endParaRPr lang="en-IL" sz="1600" b="1" u="sng" kern="1200" dirty="0"/>
        </a:p>
      </dsp:txBody>
      <dsp:txXfrm>
        <a:off x="4349211" y="4468381"/>
        <a:ext cx="1482214" cy="920304"/>
      </dsp:txXfrm>
    </dsp:sp>
    <dsp:sp modelId="{3933D4D1-FAF9-4D5B-8CA2-DE0FE410B304}">
      <dsp:nvSpPr>
        <dsp:cNvPr id="0" name=""/>
        <dsp:cNvSpPr/>
      </dsp:nvSpPr>
      <dsp:spPr>
        <a:xfrm>
          <a:off x="2267942" y="1426648"/>
          <a:ext cx="1539478" cy="97756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824BB8-D8BE-438A-A287-A8E1AA7FC7F0}">
      <dsp:nvSpPr>
        <dsp:cNvPr id="0" name=""/>
        <dsp:cNvSpPr/>
      </dsp:nvSpPr>
      <dsp:spPr>
        <a:xfrm>
          <a:off x="2438995" y="1589149"/>
          <a:ext cx="1539478" cy="97756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חזקיה- יש בורר בשתי מיני אוכלים</a:t>
          </a:r>
          <a:endParaRPr lang="en-IL" sz="1600" kern="1200" dirty="0"/>
        </a:p>
      </dsp:txBody>
      <dsp:txXfrm>
        <a:off x="2467627" y="1617781"/>
        <a:ext cx="1482214" cy="920304"/>
      </dsp:txXfrm>
    </dsp:sp>
    <dsp:sp modelId="{9A322228-15DD-4C84-9004-FAE3CFF4CE7A}">
      <dsp:nvSpPr>
        <dsp:cNvPr id="0" name=""/>
        <dsp:cNvSpPr/>
      </dsp:nvSpPr>
      <dsp:spPr>
        <a:xfrm>
          <a:off x="2267942" y="2851949"/>
          <a:ext cx="1539478" cy="97756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75A618-63CF-411C-9524-A3D31D847CE0}">
      <dsp:nvSpPr>
        <dsp:cNvPr id="0" name=""/>
        <dsp:cNvSpPr/>
      </dsp:nvSpPr>
      <dsp:spPr>
        <a:xfrm>
          <a:off x="2438995" y="3014449"/>
          <a:ext cx="1539478" cy="97756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ואפילו במין אחד, ואפילו בני נש מגו בני נש</a:t>
          </a:r>
          <a:endParaRPr lang="en-IL" sz="1600" kern="1200" dirty="0"/>
        </a:p>
      </dsp:txBody>
      <dsp:txXfrm>
        <a:off x="2467627" y="3043081"/>
        <a:ext cx="1482214" cy="920304"/>
      </dsp:txXfrm>
    </dsp:sp>
    <dsp:sp modelId="{C8E6B7B9-2FB4-4C73-9DDF-5109F7343320}">
      <dsp:nvSpPr>
        <dsp:cNvPr id="0" name=""/>
        <dsp:cNvSpPr/>
      </dsp:nvSpPr>
      <dsp:spPr>
        <a:xfrm>
          <a:off x="2267942" y="4277249"/>
          <a:ext cx="1539478" cy="97756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C9149E-D5CE-4221-91FF-B8E52186AA68}">
      <dsp:nvSpPr>
        <dsp:cNvPr id="0" name=""/>
        <dsp:cNvSpPr/>
      </dsp:nvSpPr>
      <dsp:spPr>
        <a:xfrm>
          <a:off x="2438995" y="4439749"/>
          <a:ext cx="1539478" cy="97756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פסולת</a:t>
          </a:r>
          <a:r>
            <a:rPr lang="en-US" sz="1600" kern="1200" dirty="0"/>
            <a:t> is defined entirely </a:t>
          </a:r>
          <a:r>
            <a:rPr lang="en-US" sz="1600" b="1" u="sng" kern="1200" dirty="0"/>
            <a:t>subjectively</a:t>
          </a:r>
          <a:endParaRPr lang="en-IL" sz="1600" b="1" u="sng" kern="1200" dirty="0"/>
        </a:p>
      </dsp:txBody>
      <dsp:txXfrm>
        <a:off x="2467627" y="4468381"/>
        <a:ext cx="1482214" cy="92030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357842-CF21-494E-B42F-64FF072B934D}">
      <dsp:nvSpPr>
        <dsp:cNvPr id="0" name=""/>
        <dsp:cNvSpPr/>
      </dsp:nvSpPr>
      <dsp:spPr>
        <a:xfrm>
          <a:off x="1221465" y="3463855"/>
          <a:ext cx="91440" cy="645235"/>
        </a:xfrm>
        <a:custGeom>
          <a:avLst/>
          <a:gdLst/>
          <a:ahLst/>
          <a:cxnLst/>
          <a:rect l="0" t="0" r="0" b="0"/>
          <a:pathLst>
            <a:path>
              <a:moveTo>
                <a:pt x="45720" y="0"/>
              </a:moveTo>
              <a:lnTo>
                <a:pt x="45720" y="64523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E8F16D5-FA7C-4EC5-A402-F1A1C008D317}">
      <dsp:nvSpPr>
        <dsp:cNvPr id="0" name=""/>
        <dsp:cNvSpPr/>
      </dsp:nvSpPr>
      <dsp:spPr>
        <a:xfrm>
          <a:off x="1267185" y="1409826"/>
          <a:ext cx="3389487" cy="645235"/>
        </a:xfrm>
        <a:custGeom>
          <a:avLst/>
          <a:gdLst/>
          <a:ahLst/>
          <a:cxnLst/>
          <a:rect l="0" t="0" r="0" b="0"/>
          <a:pathLst>
            <a:path>
              <a:moveTo>
                <a:pt x="3389487" y="0"/>
              </a:moveTo>
              <a:lnTo>
                <a:pt x="3389487" y="439709"/>
              </a:lnTo>
              <a:lnTo>
                <a:pt x="0" y="439709"/>
              </a:lnTo>
              <a:lnTo>
                <a:pt x="0" y="64523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611B61D-AD6F-407E-8229-D0A75BB81904}">
      <dsp:nvSpPr>
        <dsp:cNvPr id="0" name=""/>
        <dsp:cNvSpPr/>
      </dsp:nvSpPr>
      <dsp:spPr>
        <a:xfrm>
          <a:off x="3933055" y="3463855"/>
          <a:ext cx="91440" cy="645235"/>
        </a:xfrm>
        <a:custGeom>
          <a:avLst/>
          <a:gdLst/>
          <a:ahLst/>
          <a:cxnLst/>
          <a:rect l="0" t="0" r="0" b="0"/>
          <a:pathLst>
            <a:path>
              <a:moveTo>
                <a:pt x="45720" y="0"/>
              </a:moveTo>
              <a:lnTo>
                <a:pt x="45720" y="64523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A056B9E-5999-4131-913E-0151F9BD1B5C}">
      <dsp:nvSpPr>
        <dsp:cNvPr id="0" name=""/>
        <dsp:cNvSpPr/>
      </dsp:nvSpPr>
      <dsp:spPr>
        <a:xfrm>
          <a:off x="3978775" y="1409826"/>
          <a:ext cx="677897" cy="645235"/>
        </a:xfrm>
        <a:custGeom>
          <a:avLst/>
          <a:gdLst/>
          <a:ahLst/>
          <a:cxnLst/>
          <a:rect l="0" t="0" r="0" b="0"/>
          <a:pathLst>
            <a:path>
              <a:moveTo>
                <a:pt x="677897" y="0"/>
              </a:moveTo>
              <a:lnTo>
                <a:pt x="677897" y="439709"/>
              </a:lnTo>
              <a:lnTo>
                <a:pt x="0" y="439709"/>
              </a:lnTo>
              <a:lnTo>
                <a:pt x="0" y="64523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4BB8757-2794-43CB-87CA-44D28BE12B21}">
      <dsp:nvSpPr>
        <dsp:cNvPr id="0" name=""/>
        <dsp:cNvSpPr/>
      </dsp:nvSpPr>
      <dsp:spPr>
        <a:xfrm>
          <a:off x="6690366" y="3463855"/>
          <a:ext cx="1355795" cy="645235"/>
        </a:xfrm>
        <a:custGeom>
          <a:avLst/>
          <a:gdLst/>
          <a:ahLst/>
          <a:cxnLst/>
          <a:rect l="0" t="0" r="0" b="0"/>
          <a:pathLst>
            <a:path>
              <a:moveTo>
                <a:pt x="1355795" y="0"/>
              </a:moveTo>
              <a:lnTo>
                <a:pt x="1355795" y="439709"/>
              </a:lnTo>
              <a:lnTo>
                <a:pt x="0" y="439709"/>
              </a:lnTo>
              <a:lnTo>
                <a:pt x="0" y="64523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1F2B6E7-5E10-42F3-AF17-1D38429F2DD6}">
      <dsp:nvSpPr>
        <dsp:cNvPr id="0" name=""/>
        <dsp:cNvSpPr/>
      </dsp:nvSpPr>
      <dsp:spPr>
        <a:xfrm>
          <a:off x="8046161" y="3463855"/>
          <a:ext cx="1355795" cy="645235"/>
        </a:xfrm>
        <a:custGeom>
          <a:avLst/>
          <a:gdLst/>
          <a:ahLst/>
          <a:cxnLst/>
          <a:rect l="0" t="0" r="0" b="0"/>
          <a:pathLst>
            <a:path>
              <a:moveTo>
                <a:pt x="0" y="0"/>
              </a:moveTo>
              <a:lnTo>
                <a:pt x="0" y="439709"/>
              </a:lnTo>
              <a:lnTo>
                <a:pt x="1355795" y="439709"/>
              </a:lnTo>
              <a:lnTo>
                <a:pt x="1355795" y="64523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362331D-3B37-4F7F-AE21-269293E7DF2B}">
      <dsp:nvSpPr>
        <dsp:cNvPr id="0" name=""/>
        <dsp:cNvSpPr/>
      </dsp:nvSpPr>
      <dsp:spPr>
        <a:xfrm>
          <a:off x="4656673" y="1409826"/>
          <a:ext cx="3389487" cy="645235"/>
        </a:xfrm>
        <a:custGeom>
          <a:avLst/>
          <a:gdLst/>
          <a:ahLst/>
          <a:cxnLst/>
          <a:rect l="0" t="0" r="0" b="0"/>
          <a:pathLst>
            <a:path>
              <a:moveTo>
                <a:pt x="0" y="0"/>
              </a:moveTo>
              <a:lnTo>
                <a:pt x="0" y="439709"/>
              </a:lnTo>
              <a:lnTo>
                <a:pt x="3389487" y="439709"/>
              </a:lnTo>
              <a:lnTo>
                <a:pt x="3389487" y="64523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45295E-C32B-490E-A2CC-7A5D2626124D}">
      <dsp:nvSpPr>
        <dsp:cNvPr id="0" name=""/>
        <dsp:cNvSpPr/>
      </dsp:nvSpPr>
      <dsp:spPr>
        <a:xfrm>
          <a:off x="3547386" y="1031"/>
          <a:ext cx="2218573" cy="140879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EFC854-FA87-482D-977B-9C2EB3DC3162}">
      <dsp:nvSpPr>
        <dsp:cNvPr id="0" name=""/>
        <dsp:cNvSpPr/>
      </dsp:nvSpPr>
      <dsp:spPr>
        <a:xfrm>
          <a:off x="3793894" y="235214"/>
          <a:ext cx="2218573" cy="140879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מין אחד חתיכות גדולות וקטנות וכו'</a:t>
          </a:r>
          <a:endParaRPr lang="en-IL" sz="1500" kern="1200" dirty="0"/>
        </a:p>
      </dsp:txBody>
      <dsp:txXfrm>
        <a:off x="3835156" y="276476"/>
        <a:ext cx="2136049" cy="1326270"/>
      </dsp:txXfrm>
    </dsp:sp>
    <dsp:sp modelId="{44AD25F0-5326-4630-8C07-F68B3D19C8C5}">
      <dsp:nvSpPr>
        <dsp:cNvPr id="0" name=""/>
        <dsp:cNvSpPr/>
      </dsp:nvSpPr>
      <dsp:spPr>
        <a:xfrm>
          <a:off x="6936874" y="2055061"/>
          <a:ext cx="2218573" cy="140879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A41437-C738-4545-8938-1987F43CFACE}">
      <dsp:nvSpPr>
        <dsp:cNvPr id="0" name=""/>
        <dsp:cNvSpPr/>
      </dsp:nvSpPr>
      <dsp:spPr>
        <a:xfrm>
          <a:off x="7183382" y="2289244"/>
          <a:ext cx="2218573" cy="140879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Font typeface="Arial" panose="020B0604020202020204" pitchFamily="34" charset="0"/>
            <a:buNone/>
          </a:pPr>
          <a:r>
            <a:rPr lang="he-IL" sz="1500" kern="1200"/>
            <a:t>יש</a:t>
          </a:r>
        </a:p>
      </dsp:txBody>
      <dsp:txXfrm>
        <a:off x="7224644" y="2330506"/>
        <a:ext cx="2136049" cy="1326270"/>
      </dsp:txXfrm>
    </dsp:sp>
    <dsp:sp modelId="{6E93FD15-3DBD-48AB-A207-DA9B844359E3}">
      <dsp:nvSpPr>
        <dsp:cNvPr id="0" name=""/>
        <dsp:cNvSpPr/>
      </dsp:nvSpPr>
      <dsp:spPr>
        <a:xfrm>
          <a:off x="8292669" y="4109091"/>
          <a:ext cx="2218573" cy="140879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8E8677-6A2E-4D54-A9E3-E370A2B26A4A}">
      <dsp:nvSpPr>
        <dsp:cNvPr id="0" name=""/>
        <dsp:cNvSpPr/>
      </dsp:nvSpPr>
      <dsp:spPr>
        <a:xfrm>
          <a:off x="8539177" y="4343273"/>
          <a:ext cx="2218573" cy="140879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Font typeface="Courier New" panose="02070309020205020404" pitchFamily="49" charset="0"/>
            <a:buNone/>
          </a:pPr>
          <a:r>
            <a:rPr lang="he-IL" sz="1500" kern="1200"/>
            <a:t>ירושלמי - לפי חזקיה אסור, אפילו גדולים וקטנים, אפילו בין בני אדם. </a:t>
          </a:r>
        </a:p>
      </dsp:txBody>
      <dsp:txXfrm>
        <a:off x="8580439" y="4384535"/>
        <a:ext cx="2136049" cy="1326270"/>
      </dsp:txXfrm>
    </dsp:sp>
    <dsp:sp modelId="{4F09F740-C11A-4904-ADCC-DE14F01DF07B}">
      <dsp:nvSpPr>
        <dsp:cNvPr id="0" name=""/>
        <dsp:cNvSpPr/>
      </dsp:nvSpPr>
      <dsp:spPr>
        <a:xfrm>
          <a:off x="5581079" y="4109091"/>
          <a:ext cx="2218573" cy="140879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13CB68-7F7C-4B35-AE54-DA2D343B469F}">
      <dsp:nvSpPr>
        <dsp:cNvPr id="0" name=""/>
        <dsp:cNvSpPr/>
      </dsp:nvSpPr>
      <dsp:spPr>
        <a:xfrm>
          <a:off x="5827587" y="4343273"/>
          <a:ext cx="2218573" cy="140879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Font typeface="Courier New" panose="02070309020205020404" pitchFamily="49" charset="0"/>
            <a:buNone/>
          </a:pPr>
          <a:r>
            <a:rPr lang="he-IL" sz="1500" kern="1200"/>
            <a:t>ט"ז- יש בורר אפילו במין אחד, אפילו רק גדולות מתוך קטנות. </a:t>
          </a:r>
        </a:p>
      </dsp:txBody>
      <dsp:txXfrm>
        <a:off x="5868849" y="4384535"/>
        <a:ext cx="2136049" cy="1326270"/>
      </dsp:txXfrm>
    </dsp:sp>
    <dsp:sp modelId="{39698F15-3B44-45C8-8935-98990B18A7DD}">
      <dsp:nvSpPr>
        <dsp:cNvPr id="0" name=""/>
        <dsp:cNvSpPr/>
      </dsp:nvSpPr>
      <dsp:spPr>
        <a:xfrm>
          <a:off x="2869488" y="2055061"/>
          <a:ext cx="2218573" cy="140879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D780E0-984F-46D9-9E6F-A4F311076846}">
      <dsp:nvSpPr>
        <dsp:cNvPr id="0" name=""/>
        <dsp:cNvSpPr/>
      </dsp:nvSpPr>
      <dsp:spPr>
        <a:xfrm>
          <a:off x="3115997" y="2289244"/>
          <a:ext cx="2218573" cy="140879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Font typeface="Arial" panose="020B0604020202020204" pitchFamily="34" charset="0"/>
            <a:buNone/>
          </a:pPr>
          <a:r>
            <a:rPr lang="he-IL" sz="1500" kern="1200" dirty="0"/>
            <a:t>אין</a:t>
          </a:r>
        </a:p>
      </dsp:txBody>
      <dsp:txXfrm>
        <a:off x="3157259" y="2330506"/>
        <a:ext cx="2136049" cy="1326270"/>
      </dsp:txXfrm>
    </dsp:sp>
    <dsp:sp modelId="{50C75604-07D4-49F9-ABA1-5DFBE5DBA65E}">
      <dsp:nvSpPr>
        <dsp:cNvPr id="0" name=""/>
        <dsp:cNvSpPr/>
      </dsp:nvSpPr>
      <dsp:spPr>
        <a:xfrm>
          <a:off x="2869488" y="4109091"/>
          <a:ext cx="2218573" cy="140879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8F386B-1A27-402A-BAA9-AC71827B55F9}">
      <dsp:nvSpPr>
        <dsp:cNvPr id="0" name=""/>
        <dsp:cNvSpPr/>
      </dsp:nvSpPr>
      <dsp:spPr>
        <a:xfrm>
          <a:off x="3115997" y="4343273"/>
          <a:ext cx="2218573" cy="140879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Font typeface="Courier New" panose="02070309020205020404" pitchFamily="49" charset="0"/>
            <a:buNone/>
          </a:pPr>
          <a:r>
            <a:rPr lang="he-IL" sz="1500" kern="1200" dirty="0"/>
            <a:t>תרומת הדשן- אין בורר במין אחד. </a:t>
          </a:r>
          <a:br>
            <a:rPr lang="en-US" sz="1500" kern="1200" dirty="0"/>
          </a:br>
          <a:r>
            <a:rPr lang="he-IL" sz="1500" kern="1200" dirty="0"/>
            <a:t>ואין תערובת במין אחד (אבל בשתי מינים שבורר גדולות </a:t>
          </a:r>
          <a:r>
            <a:rPr lang="he-IL" sz="1500" kern="1200" dirty="0" err="1"/>
            <a:t>שתיהם</a:t>
          </a:r>
          <a:r>
            <a:rPr lang="he-IL" sz="1500" kern="1200" dirty="0"/>
            <a:t>- יש תערובת אבל אין בורר)</a:t>
          </a:r>
        </a:p>
      </dsp:txBody>
      <dsp:txXfrm>
        <a:off x="3157259" y="4384535"/>
        <a:ext cx="2136049" cy="1326270"/>
      </dsp:txXfrm>
    </dsp:sp>
    <dsp:sp modelId="{E9BE12B5-C797-46E8-8BCB-5641F4283ECC}">
      <dsp:nvSpPr>
        <dsp:cNvPr id="0" name=""/>
        <dsp:cNvSpPr/>
      </dsp:nvSpPr>
      <dsp:spPr>
        <a:xfrm>
          <a:off x="157898" y="2055061"/>
          <a:ext cx="2218573" cy="140879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E55938-263A-419F-A02E-7C23310DF4F2}">
      <dsp:nvSpPr>
        <dsp:cNvPr id="0" name=""/>
        <dsp:cNvSpPr/>
      </dsp:nvSpPr>
      <dsp:spPr>
        <a:xfrm>
          <a:off x="404406" y="2289244"/>
          <a:ext cx="2218573" cy="140879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Font typeface="Arial" panose="020B0604020202020204" pitchFamily="34" charset="0"/>
            <a:buNone/>
          </a:pPr>
          <a:r>
            <a:rPr lang="he-IL" sz="1500" kern="1200" dirty="0"/>
            <a:t>מעמד ביניים</a:t>
          </a:r>
        </a:p>
      </dsp:txBody>
      <dsp:txXfrm>
        <a:off x="445668" y="2330506"/>
        <a:ext cx="2136049" cy="1326270"/>
      </dsp:txXfrm>
    </dsp:sp>
    <dsp:sp modelId="{3BD32887-B946-4333-BAB9-41C18D0C18BF}">
      <dsp:nvSpPr>
        <dsp:cNvPr id="0" name=""/>
        <dsp:cNvSpPr/>
      </dsp:nvSpPr>
      <dsp:spPr>
        <a:xfrm>
          <a:off x="157898" y="4109091"/>
          <a:ext cx="2218573" cy="140879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BC4282-5055-4625-A22A-C4D5F4384FF2}">
      <dsp:nvSpPr>
        <dsp:cNvPr id="0" name=""/>
        <dsp:cNvSpPr/>
      </dsp:nvSpPr>
      <dsp:spPr>
        <a:xfrm>
          <a:off x="404406" y="4343273"/>
          <a:ext cx="2218573" cy="140879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Font typeface="Arial" panose="020B0604020202020204" pitchFamily="34" charset="0"/>
            <a:buNone/>
          </a:pPr>
          <a:r>
            <a:rPr lang="he-IL" sz="1500" kern="1200" dirty="0"/>
            <a:t>מ"ב- אם אחד יותר ראוי למאכל מהשני (באופן </a:t>
          </a:r>
          <a:r>
            <a:rPr lang="he-IL" sz="1500" kern="1200" dirty="0" err="1"/>
            <a:t>אוביקטיבית</a:t>
          </a:r>
          <a:r>
            <a:rPr lang="he-IL" sz="1500" kern="1200" dirty="0"/>
            <a:t>) יש בעיה של בורר. אבל אם אין, אין בורר. וצלי מול מבושל נחשב שתי מינים</a:t>
          </a:r>
        </a:p>
      </dsp:txBody>
      <dsp:txXfrm>
        <a:off x="445668" y="4384535"/>
        <a:ext cx="2136049" cy="132627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6703DC-A6BB-423F-805C-717C3B821954}">
      <dsp:nvSpPr>
        <dsp:cNvPr id="0" name=""/>
        <dsp:cNvSpPr/>
      </dsp:nvSpPr>
      <dsp:spPr>
        <a:xfrm>
          <a:off x="2509662" y="3437682"/>
          <a:ext cx="91440" cy="640025"/>
        </a:xfrm>
        <a:custGeom>
          <a:avLst/>
          <a:gdLst/>
          <a:ahLst/>
          <a:cxnLst/>
          <a:rect l="0" t="0" r="0" b="0"/>
          <a:pathLst>
            <a:path>
              <a:moveTo>
                <a:pt x="45720" y="0"/>
              </a:moveTo>
              <a:lnTo>
                <a:pt x="45720" y="64002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B9705AD-B768-43CB-81D3-4DE191326A61}">
      <dsp:nvSpPr>
        <dsp:cNvPr id="0" name=""/>
        <dsp:cNvSpPr/>
      </dsp:nvSpPr>
      <dsp:spPr>
        <a:xfrm>
          <a:off x="2555382" y="1400237"/>
          <a:ext cx="2689696" cy="640025"/>
        </a:xfrm>
        <a:custGeom>
          <a:avLst/>
          <a:gdLst/>
          <a:ahLst/>
          <a:cxnLst/>
          <a:rect l="0" t="0" r="0" b="0"/>
          <a:pathLst>
            <a:path>
              <a:moveTo>
                <a:pt x="2689696" y="0"/>
              </a:moveTo>
              <a:lnTo>
                <a:pt x="2689696" y="436158"/>
              </a:lnTo>
              <a:lnTo>
                <a:pt x="0" y="436158"/>
              </a:lnTo>
              <a:lnTo>
                <a:pt x="0" y="64002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6E4AD6F-22E0-4BC6-A1C5-844A6C4E24FE}">
      <dsp:nvSpPr>
        <dsp:cNvPr id="0" name=""/>
        <dsp:cNvSpPr/>
      </dsp:nvSpPr>
      <dsp:spPr>
        <a:xfrm>
          <a:off x="5199358" y="3437682"/>
          <a:ext cx="91440" cy="640025"/>
        </a:xfrm>
        <a:custGeom>
          <a:avLst/>
          <a:gdLst/>
          <a:ahLst/>
          <a:cxnLst/>
          <a:rect l="0" t="0" r="0" b="0"/>
          <a:pathLst>
            <a:path>
              <a:moveTo>
                <a:pt x="45720" y="0"/>
              </a:moveTo>
              <a:lnTo>
                <a:pt x="45720" y="64002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AA7C8BA-21A6-458F-841A-4BC44617B507}">
      <dsp:nvSpPr>
        <dsp:cNvPr id="0" name=""/>
        <dsp:cNvSpPr/>
      </dsp:nvSpPr>
      <dsp:spPr>
        <a:xfrm>
          <a:off x="5199358" y="1400237"/>
          <a:ext cx="91440" cy="640025"/>
        </a:xfrm>
        <a:custGeom>
          <a:avLst/>
          <a:gdLst/>
          <a:ahLst/>
          <a:cxnLst/>
          <a:rect l="0" t="0" r="0" b="0"/>
          <a:pathLst>
            <a:path>
              <a:moveTo>
                <a:pt x="45720" y="0"/>
              </a:moveTo>
              <a:lnTo>
                <a:pt x="45720" y="64002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7B40140-49AE-4665-A010-2D4B99569BEA}">
      <dsp:nvSpPr>
        <dsp:cNvPr id="0" name=""/>
        <dsp:cNvSpPr/>
      </dsp:nvSpPr>
      <dsp:spPr>
        <a:xfrm>
          <a:off x="7889055" y="3437682"/>
          <a:ext cx="91440" cy="640025"/>
        </a:xfrm>
        <a:custGeom>
          <a:avLst/>
          <a:gdLst/>
          <a:ahLst/>
          <a:cxnLst/>
          <a:rect l="0" t="0" r="0" b="0"/>
          <a:pathLst>
            <a:path>
              <a:moveTo>
                <a:pt x="45720" y="0"/>
              </a:moveTo>
              <a:lnTo>
                <a:pt x="45720" y="64002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99A572-97E0-4DCC-A091-18E6D97859C8}">
      <dsp:nvSpPr>
        <dsp:cNvPr id="0" name=""/>
        <dsp:cNvSpPr/>
      </dsp:nvSpPr>
      <dsp:spPr>
        <a:xfrm>
          <a:off x="5245078" y="1400237"/>
          <a:ext cx="2689696" cy="640025"/>
        </a:xfrm>
        <a:custGeom>
          <a:avLst/>
          <a:gdLst/>
          <a:ahLst/>
          <a:cxnLst/>
          <a:rect l="0" t="0" r="0" b="0"/>
          <a:pathLst>
            <a:path>
              <a:moveTo>
                <a:pt x="0" y="0"/>
              </a:moveTo>
              <a:lnTo>
                <a:pt x="0" y="436158"/>
              </a:lnTo>
              <a:lnTo>
                <a:pt x="2689696" y="436158"/>
              </a:lnTo>
              <a:lnTo>
                <a:pt x="2689696" y="64002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5E1CFEB-9544-4483-9FC4-108D594A6FDD}">
      <dsp:nvSpPr>
        <dsp:cNvPr id="0" name=""/>
        <dsp:cNvSpPr/>
      </dsp:nvSpPr>
      <dsp:spPr>
        <a:xfrm>
          <a:off x="4144748" y="2818"/>
          <a:ext cx="2200660" cy="139741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B7DFA5-85EC-4996-B72F-AFBC6747DD61}">
      <dsp:nvSpPr>
        <dsp:cNvPr id="0" name=""/>
        <dsp:cNvSpPr/>
      </dsp:nvSpPr>
      <dsp:spPr>
        <a:xfrm>
          <a:off x="4389266" y="235110"/>
          <a:ext cx="2200660" cy="139741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he-IL" sz="2100" kern="1200" dirty="0"/>
            <a:t>הגדרת התערובת: מצד החפצה של אוכל, או מצד הגברה? </a:t>
          </a:r>
          <a:endParaRPr lang="en-IL" sz="2100" kern="1200" dirty="0"/>
        </a:p>
      </dsp:txBody>
      <dsp:txXfrm>
        <a:off x="4430195" y="276039"/>
        <a:ext cx="2118802" cy="1315561"/>
      </dsp:txXfrm>
    </dsp:sp>
    <dsp:sp modelId="{53E9B570-5AB7-4BA5-9881-A7A32B02BC25}">
      <dsp:nvSpPr>
        <dsp:cNvPr id="0" name=""/>
        <dsp:cNvSpPr/>
      </dsp:nvSpPr>
      <dsp:spPr>
        <a:xfrm>
          <a:off x="6834444" y="2040263"/>
          <a:ext cx="2200660" cy="139741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D433BC3-4113-4E94-9A00-F11C4D76B171}">
      <dsp:nvSpPr>
        <dsp:cNvPr id="0" name=""/>
        <dsp:cNvSpPr/>
      </dsp:nvSpPr>
      <dsp:spPr>
        <a:xfrm>
          <a:off x="7078962" y="2272555"/>
          <a:ext cx="2200660" cy="139741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Font typeface="Arial" panose="020B0604020202020204" pitchFamily="34" charset="0"/>
            <a:buNone/>
          </a:pPr>
          <a:r>
            <a:rPr lang="he-IL" sz="2100" kern="1200" dirty="0"/>
            <a:t>מצד יצירת אוכל </a:t>
          </a:r>
          <a:br>
            <a:rPr lang="en-US" sz="2100" kern="1200" dirty="0"/>
          </a:br>
          <a:r>
            <a:rPr lang="en-US" sz="2100" kern="1200" dirty="0"/>
            <a:t>objective</a:t>
          </a:r>
          <a:endParaRPr lang="he-IL" sz="2100" kern="1200" dirty="0"/>
        </a:p>
      </dsp:txBody>
      <dsp:txXfrm>
        <a:off x="7119891" y="2313484"/>
        <a:ext cx="2118802" cy="1315561"/>
      </dsp:txXfrm>
    </dsp:sp>
    <dsp:sp modelId="{FF298FFC-CAE5-4EF4-9CC0-AB9672C1349C}">
      <dsp:nvSpPr>
        <dsp:cNvPr id="0" name=""/>
        <dsp:cNvSpPr/>
      </dsp:nvSpPr>
      <dsp:spPr>
        <a:xfrm>
          <a:off x="6834444" y="4077708"/>
          <a:ext cx="2200660" cy="139741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D00B120-753D-4580-AAD3-458298E9172E}">
      <dsp:nvSpPr>
        <dsp:cNvPr id="0" name=""/>
        <dsp:cNvSpPr/>
      </dsp:nvSpPr>
      <dsp:spPr>
        <a:xfrm>
          <a:off x="7078962" y="4310000"/>
          <a:ext cx="2200660" cy="139741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Font typeface="Courier New" panose="02070309020205020404" pitchFamily="49" charset="0"/>
            <a:buNone/>
          </a:pPr>
          <a:r>
            <a:rPr lang="he-IL" sz="2100" kern="1200" dirty="0"/>
            <a:t>מין אחד מבושל בדרכים שונים לא הוי בורר. </a:t>
          </a:r>
        </a:p>
      </dsp:txBody>
      <dsp:txXfrm>
        <a:off x="7119891" y="4350929"/>
        <a:ext cx="2118802" cy="1315561"/>
      </dsp:txXfrm>
    </dsp:sp>
    <dsp:sp modelId="{CE1D7D83-CDA2-4AFB-9EF7-237B7FE52BF8}">
      <dsp:nvSpPr>
        <dsp:cNvPr id="0" name=""/>
        <dsp:cNvSpPr/>
      </dsp:nvSpPr>
      <dsp:spPr>
        <a:xfrm>
          <a:off x="4144748" y="2040263"/>
          <a:ext cx="2200660" cy="139741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820166-AA92-46D1-9217-0F8357B208A3}">
      <dsp:nvSpPr>
        <dsp:cNvPr id="0" name=""/>
        <dsp:cNvSpPr/>
      </dsp:nvSpPr>
      <dsp:spPr>
        <a:xfrm>
          <a:off x="4389266" y="2272555"/>
          <a:ext cx="2200660" cy="139741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Font typeface="Arial" panose="020B0604020202020204" pitchFamily="34" charset="0"/>
            <a:buNone/>
          </a:pPr>
          <a:r>
            <a:rPr lang="he-IL" sz="2100" kern="1200" dirty="0"/>
            <a:t>מצד האדם</a:t>
          </a:r>
          <a:r>
            <a:rPr lang="he-IL" sz="2100" kern="1200"/>
            <a:t>, ואכילתו </a:t>
          </a:r>
          <a:endParaRPr lang="he-IL" sz="2100" kern="1200" dirty="0"/>
        </a:p>
      </dsp:txBody>
      <dsp:txXfrm>
        <a:off x="4430195" y="2313484"/>
        <a:ext cx="2118802" cy="1315561"/>
      </dsp:txXfrm>
    </dsp:sp>
    <dsp:sp modelId="{A8A8B1DE-B346-4275-8A3D-D50EC64FCEB4}">
      <dsp:nvSpPr>
        <dsp:cNvPr id="0" name=""/>
        <dsp:cNvSpPr/>
      </dsp:nvSpPr>
      <dsp:spPr>
        <a:xfrm>
          <a:off x="4144748" y="4077708"/>
          <a:ext cx="2200660" cy="139741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8BEAC0-53AA-4FF4-B11E-7807D530840B}">
      <dsp:nvSpPr>
        <dsp:cNvPr id="0" name=""/>
        <dsp:cNvSpPr/>
      </dsp:nvSpPr>
      <dsp:spPr>
        <a:xfrm>
          <a:off x="4389266" y="4310000"/>
          <a:ext cx="2200660" cy="139741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Font typeface="Courier New" panose="02070309020205020404" pitchFamily="49" charset="0"/>
            <a:buNone/>
          </a:pPr>
          <a:r>
            <a:rPr lang="he-IL" sz="2100" kern="1200"/>
            <a:t>מין אחד מבושל בשתי דרכים נחשב בורר</a:t>
          </a:r>
        </a:p>
      </dsp:txBody>
      <dsp:txXfrm>
        <a:off x="4430195" y="4350929"/>
        <a:ext cx="2118802" cy="1315561"/>
      </dsp:txXfrm>
    </dsp:sp>
    <dsp:sp modelId="{71FB62AA-1573-4CCB-8315-B0E42EDB42DE}">
      <dsp:nvSpPr>
        <dsp:cNvPr id="0" name=""/>
        <dsp:cNvSpPr/>
      </dsp:nvSpPr>
      <dsp:spPr>
        <a:xfrm>
          <a:off x="1455051" y="2040263"/>
          <a:ext cx="2200660" cy="139741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25B5DE-35E5-4674-A907-E2900C30E64C}">
      <dsp:nvSpPr>
        <dsp:cNvPr id="0" name=""/>
        <dsp:cNvSpPr/>
      </dsp:nvSpPr>
      <dsp:spPr>
        <a:xfrm>
          <a:off x="1699569" y="2272555"/>
          <a:ext cx="2200660" cy="139741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Font typeface="Arial" panose="020B0604020202020204" pitchFamily="34" charset="0"/>
            <a:buNone/>
          </a:pPr>
          <a:r>
            <a:rPr lang="he-IL" sz="2100" kern="1200" dirty="0"/>
            <a:t>מצד מה רוצה האדם ומה שלא רוצה</a:t>
          </a:r>
          <a:br>
            <a:rPr lang="en-US" sz="2100" kern="1200" dirty="0"/>
          </a:br>
          <a:r>
            <a:rPr lang="en-US" sz="2100" kern="1200" dirty="0"/>
            <a:t>subjective</a:t>
          </a:r>
          <a:endParaRPr lang="he-IL" sz="2100" kern="1200" dirty="0"/>
        </a:p>
      </dsp:txBody>
      <dsp:txXfrm>
        <a:off x="1740498" y="2313484"/>
        <a:ext cx="2118802" cy="1315561"/>
      </dsp:txXfrm>
    </dsp:sp>
    <dsp:sp modelId="{5A9D6E6B-A98D-469A-B9A0-5BE8C008B7BF}">
      <dsp:nvSpPr>
        <dsp:cNvPr id="0" name=""/>
        <dsp:cNvSpPr/>
      </dsp:nvSpPr>
      <dsp:spPr>
        <a:xfrm>
          <a:off x="1455051" y="4077708"/>
          <a:ext cx="2200660" cy="139741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AA1280-5FAE-488E-BDCC-1A3C99EE1949}">
      <dsp:nvSpPr>
        <dsp:cNvPr id="0" name=""/>
        <dsp:cNvSpPr/>
      </dsp:nvSpPr>
      <dsp:spPr>
        <a:xfrm>
          <a:off x="1699569" y="4310000"/>
          <a:ext cx="2200660" cy="139741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Font typeface="Courier New" panose="02070309020205020404" pitchFamily="49" charset="0"/>
            <a:buNone/>
          </a:pPr>
          <a:r>
            <a:rPr lang="he-IL" sz="2100" kern="1200"/>
            <a:t>אפילו גדולות וקטנות נחשב. כיון שכך הוא רוצה. </a:t>
          </a:r>
        </a:p>
      </dsp:txBody>
      <dsp:txXfrm>
        <a:off x="1740498" y="4350929"/>
        <a:ext cx="2118802" cy="131556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2367EB-DEA5-43AF-9B3B-1D1603D9C79E}">
      <dsp:nvSpPr>
        <dsp:cNvPr id="0" name=""/>
        <dsp:cNvSpPr/>
      </dsp:nvSpPr>
      <dsp:spPr>
        <a:xfrm>
          <a:off x="4093770"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14AC6E1-79C2-44CE-AC06-735A095B957B}">
      <dsp:nvSpPr>
        <dsp:cNvPr id="0" name=""/>
        <dsp:cNvSpPr/>
      </dsp:nvSpPr>
      <dsp:spPr>
        <a:xfrm>
          <a:off x="4139490" y="1066678"/>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C8B84F9-22DC-4231-879E-527B71EB8E11}">
      <dsp:nvSpPr>
        <dsp:cNvPr id="0" name=""/>
        <dsp:cNvSpPr/>
      </dsp:nvSpPr>
      <dsp:spPr>
        <a:xfrm>
          <a:off x="6144004"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5CC5DC-F9EC-4849-9847-7057142940B9}">
      <dsp:nvSpPr>
        <dsp:cNvPr id="0" name=""/>
        <dsp:cNvSpPr/>
      </dsp:nvSpPr>
      <dsp:spPr>
        <a:xfrm>
          <a:off x="5164607" y="1066678"/>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C9582BE-4EC5-4BF5-8AF6-9659544A4D04}">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7325B3-786F-4E0F-B2C1-5D41E384455A}">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he-IL" sz="1700" kern="1200" dirty="0"/>
            <a:t>אגוזים וקליפותיהם</a:t>
          </a:r>
          <a:endParaRPr lang="en-IL" sz="1700" kern="1200" dirty="0"/>
        </a:p>
      </dsp:txBody>
      <dsp:txXfrm>
        <a:off x="4543458" y="209752"/>
        <a:ext cx="1615068" cy="1002793"/>
      </dsp:txXfrm>
    </dsp:sp>
    <dsp:sp modelId="{0620902A-2286-4980-AEB7-8545C4679447}">
      <dsp:nvSpPr>
        <dsp:cNvPr id="0" name=""/>
        <dsp:cNvSpPr/>
      </dsp:nvSpPr>
      <dsp:spPr>
        <a:xfrm>
          <a:off x="5350992"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8C7CA8-A24B-4131-A300-4CFC17D093AF}">
      <dsp:nvSpPr>
        <dsp:cNvPr id="0" name=""/>
        <dsp:cNvSpPr/>
      </dsp:nvSpPr>
      <dsp:spPr>
        <a:xfrm>
          <a:off x="5537377"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he-IL" sz="1700" kern="1200" dirty="0"/>
            <a:t>דישה</a:t>
          </a:r>
          <a:endParaRPr lang="en-IL" sz="1700" kern="1200" dirty="0"/>
        </a:p>
      </dsp:txBody>
      <dsp:txXfrm>
        <a:off x="5568575" y="1762804"/>
        <a:ext cx="1615068" cy="1002793"/>
      </dsp:txXfrm>
    </dsp:sp>
    <dsp:sp modelId="{470D7B88-F14F-4AD7-BD12-3AA2002DFAB2}">
      <dsp:nvSpPr>
        <dsp:cNvPr id="0" name=""/>
        <dsp:cNvSpPr/>
      </dsp:nvSpPr>
      <dsp:spPr>
        <a:xfrm>
          <a:off x="5350992"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D277AA-DA3A-46B2-9F21-DCBE6E344BC2}">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he-IL" sz="1700" kern="1200" dirty="0"/>
            <a:t>אין דישה כיון שנחשב כבר "אוכל" ותוצר שלם</a:t>
          </a:r>
          <a:endParaRPr lang="en-IL" sz="1700" kern="1200" dirty="0"/>
        </a:p>
      </dsp:txBody>
      <dsp:txXfrm>
        <a:off x="5568575" y="3315857"/>
        <a:ext cx="1615068" cy="1002793"/>
      </dsp:txXfrm>
    </dsp:sp>
    <dsp:sp modelId="{F93DF48A-3B5E-464A-8E38-6557D0EF6F40}">
      <dsp:nvSpPr>
        <dsp:cNvPr id="0" name=""/>
        <dsp:cNvSpPr/>
      </dsp:nvSpPr>
      <dsp:spPr>
        <a:xfrm>
          <a:off x="3300758"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AAC190-EA8C-4FA3-8AD6-F11D3FD89061}">
      <dsp:nvSpPr>
        <dsp:cNvPr id="0" name=""/>
        <dsp:cNvSpPr/>
      </dsp:nvSpPr>
      <dsp:spPr>
        <a:xfrm>
          <a:off x="3487143"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he-IL" sz="1700" kern="1200" dirty="0"/>
            <a:t>בורר</a:t>
          </a:r>
          <a:endParaRPr lang="en-IL" sz="1700" kern="1200" dirty="0"/>
        </a:p>
      </dsp:txBody>
      <dsp:txXfrm>
        <a:off x="3518341" y="1762804"/>
        <a:ext cx="1615068" cy="1002793"/>
      </dsp:txXfrm>
    </dsp:sp>
    <dsp:sp modelId="{1D51E4B7-020F-4C86-83AC-E2AE684502FB}">
      <dsp:nvSpPr>
        <dsp:cNvPr id="0" name=""/>
        <dsp:cNvSpPr/>
      </dsp:nvSpPr>
      <dsp:spPr>
        <a:xfrm>
          <a:off x="3300758"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FEBE69-A6A1-4FC5-8E14-E3030791622E}">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he-IL" sz="1700" kern="1200" dirty="0" err="1"/>
            <a:t>מהרש"ל</a:t>
          </a:r>
          <a:r>
            <a:rPr lang="he-IL" sz="1700" kern="1200" dirty="0"/>
            <a:t>- אין בורר, ולא נחשב שתי מינים</a:t>
          </a:r>
          <a:endParaRPr lang="en-IL" sz="1700" kern="1200" dirty="0"/>
        </a:p>
      </dsp:txBody>
      <dsp:txXfrm>
        <a:off x="3518341" y="3315857"/>
        <a:ext cx="1615068" cy="100279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A8A569-61B8-4CFD-8F29-7EE5BC6319E8}">
      <dsp:nvSpPr>
        <dsp:cNvPr id="0" name=""/>
        <dsp:cNvSpPr/>
      </dsp:nvSpPr>
      <dsp:spPr>
        <a:xfrm>
          <a:off x="640296" y="3130926"/>
          <a:ext cx="1544459" cy="367511"/>
        </a:xfrm>
        <a:custGeom>
          <a:avLst/>
          <a:gdLst/>
          <a:ahLst/>
          <a:cxnLst/>
          <a:rect l="0" t="0" r="0" b="0"/>
          <a:pathLst>
            <a:path>
              <a:moveTo>
                <a:pt x="1544459" y="0"/>
              </a:moveTo>
              <a:lnTo>
                <a:pt x="1544459" y="250448"/>
              </a:lnTo>
              <a:lnTo>
                <a:pt x="0" y="250448"/>
              </a:lnTo>
              <a:lnTo>
                <a:pt x="0" y="36751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0486B6-C525-4DF5-BBB9-E543D54DFA5B}">
      <dsp:nvSpPr>
        <dsp:cNvPr id="0" name=""/>
        <dsp:cNvSpPr/>
      </dsp:nvSpPr>
      <dsp:spPr>
        <a:xfrm>
          <a:off x="2139036" y="3130926"/>
          <a:ext cx="91440" cy="367511"/>
        </a:xfrm>
        <a:custGeom>
          <a:avLst/>
          <a:gdLst/>
          <a:ahLst/>
          <a:cxnLst/>
          <a:rect l="0" t="0" r="0" b="0"/>
          <a:pathLst>
            <a:path>
              <a:moveTo>
                <a:pt x="45720" y="0"/>
              </a:moveTo>
              <a:lnTo>
                <a:pt x="45720" y="36751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DF0D702-7E7D-401A-8783-1907E3037B7C}">
      <dsp:nvSpPr>
        <dsp:cNvPr id="0" name=""/>
        <dsp:cNvSpPr/>
      </dsp:nvSpPr>
      <dsp:spPr>
        <a:xfrm>
          <a:off x="2184756" y="3130926"/>
          <a:ext cx="1544459" cy="367511"/>
        </a:xfrm>
        <a:custGeom>
          <a:avLst/>
          <a:gdLst/>
          <a:ahLst/>
          <a:cxnLst/>
          <a:rect l="0" t="0" r="0" b="0"/>
          <a:pathLst>
            <a:path>
              <a:moveTo>
                <a:pt x="0" y="0"/>
              </a:moveTo>
              <a:lnTo>
                <a:pt x="0" y="250448"/>
              </a:lnTo>
              <a:lnTo>
                <a:pt x="1544459" y="250448"/>
              </a:lnTo>
              <a:lnTo>
                <a:pt x="1544459" y="36751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60EDC2-D395-4AB3-B108-F2B059A92B52}">
      <dsp:nvSpPr>
        <dsp:cNvPr id="0" name=""/>
        <dsp:cNvSpPr/>
      </dsp:nvSpPr>
      <dsp:spPr>
        <a:xfrm>
          <a:off x="2184756" y="1960999"/>
          <a:ext cx="2316688" cy="367511"/>
        </a:xfrm>
        <a:custGeom>
          <a:avLst/>
          <a:gdLst/>
          <a:ahLst/>
          <a:cxnLst/>
          <a:rect l="0" t="0" r="0" b="0"/>
          <a:pathLst>
            <a:path>
              <a:moveTo>
                <a:pt x="2316688" y="0"/>
              </a:moveTo>
              <a:lnTo>
                <a:pt x="2316688" y="250448"/>
              </a:lnTo>
              <a:lnTo>
                <a:pt x="0" y="250448"/>
              </a:lnTo>
              <a:lnTo>
                <a:pt x="0" y="36751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D141B69-0EA1-4015-8117-ED366EAE987B}">
      <dsp:nvSpPr>
        <dsp:cNvPr id="0" name=""/>
        <dsp:cNvSpPr/>
      </dsp:nvSpPr>
      <dsp:spPr>
        <a:xfrm>
          <a:off x="4501445" y="4300854"/>
          <a:ext cx="772229" cy="367511"/>
        </a:xfrm>
        <a:custGeom>
          <a:avLst/>
          <a:gdLst/>
          <a:ahLst/>
          <a:cxnLst/>
          <a:rect l="0" t="0" r="0" b="0"/>
          <a:pathLst>
            <a:path>
              <a:moveTo>
                <a:pt x="772229" y="0"/>
              </a:moveTo>
              <a:lnTo>
                <a:pt x="772229" y="250448"/>
              </a:lnTo>
              <a:lnTo>
                <a:pt x="0" y="250448"/>
              </a:lnTo>
              <a:lnTo>
                <a:pt x="0" y="36751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94EC6F-C64D-490C-8E5F-25C45EEE7CAA}">
      <dsp:nvSpPr>
        <dsp:cNvPr id="0" name=""/>
        <dsp:cNvSpPr/>
      </dsp:nvSpPr>
      <dsp:spPr>
        <a:xfrm>
          <a:off x="5273674" y="4300854"/>
          <a:ext cx="772229" cy="367511"/>
        </a:xfrm>
        <a:custGeom>
          <a:avLst/>
          <a:gdLst/>
          <a:ahLst/>
          <a:cxnLst/>
          <a:rect l="0" t="0" r="0" b="0"/>
          <a:pathLst>
            <a:path>
              <a:moveTo>
                <a:pt x="0" y="0"/>
              </a:moveTo>
              <a:lnTo>
                <a:pt x="0" y="250448"/>
              </a:lnTo>
              <a:lnTo>
                <a:pt x="772229" y="250448"/>
              </a:lnTo>
              <a:lnTo>
                <a:pt x="772229" y="36751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20986F-95C0-4486-A58F-34475E8619C0}">
      <dsp:nvSpPr>
        <dsp:cNvPr id="0" name=""/>
        <dsp:cNvSpPr/>
      </dsp:nvSpPr>
      <dsp:spPr>
        <a:xfrm>
          <a:off x="5273674" y="3130926"/>
          <a:ext cx="1544459" cy="367511"/>
        </a:xfrm>
        <a:custGeom>
          <a:avLst/>
          <a:gdLst/>
          <a:ahLst/>
          <a:cxnLst/>
          <a:rect l="0" t="0" r="0" b="0"/>
          <a:pathLst>
            <a:path>
              <a:moveTo>
                <a:pt x="1544459" y="0"/>
              </a:moveTo>
              <a:lnTo>
                <a:pt x="1544459" y="250448"/>
              </a:lnTo>
              <a:lnTo>
                <a:pt x="0" y="250448"/>
              </a:lnTo>
              <a:lnTo>
                <a:pt x="0" y="36751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92D8D58-5934-4403-A0BC-B3C5FCCD18D8}">
      <dsp:nvSpPr>
        <dsp:cNvPr id="0" name=""/>
        <dsp:cNvSpPr/>
      </dsp:nvSpPr>
      <dsp:spPr>
        <a:xfrm>
          <a:off x="7590363" y="4300854"/>
          <a:ext cx="772229" cy="367511"/>
        </a:xfrm>
        <a:custGeom>
          <a:avLst/>
          <a:gdLst/>
          <a:ahLst/>
          <a:cxnLst/>
          <a:rect l="0" t="0" r="0" b="0"/>
          <a:pathLst>
            <a:path>
              <a:moveTo>
                <a:pt x="772229" y="0"/>
              </a:moveTo>
              <a:lnTo>
                <a:pt x="772229" y="250448"/>
              </a:lnTo>
              <a:lnTo>
                <a:pt x="0" y="250448"/>
              </a:lnTo>
              <a:lnTo>
                <a:pt x="0" y="36751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4091910-FA68-45EF-A7B0-7514A7D082BD}">
      <dsp:nvSpPr>
        <dsp:cNvPr id="0" name=""/>
        <dsp:cNvSpPr/>
      </dsp:nvSpPr>
      <dsp:spPr>
        <a:xfrm>
          <a:off x="8362593" y="4300854"/>
          <a:ext cx="772229" cy="367511"/>
        </a:xfrm>
        <a:custGeom>
          <a:avLst/>
          <a:gdLst/>
          <a:ahLst/>
          <a:cxnLst/>
          <a:rect l="0" t="0" r="0" b="0"/>
          <a:pathLst>
            <a:path>
              <a:moveTo>
                <a:pt x="0" y="0"/>
              </a:moveTo>
              <a:lnTo>
                <a:pt x="0" y="250448"/>
              </a:lnTo>
              <a:lnTo>
                <a:pt x="772229" y="250448"/>
              </a:lnTo>
              <a:lnTo>
                <a:pt x="772229" y="36751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0A3B670-23C0-4229-9B9F-8579B3C68AB0}">
      <dsp:nvSpPr>
        <dsp:cNvPr id="0" name=""/>
        <dsp:cNvSpPr/>
      </dsp:nvSpPr>
      <dsp:spPr>
        <a:xfrm>
          <a:off x="6818133" y="3130926"/>
          <a:ext cx="1544459" cy="367511"/>
        </a:xfrm>
        <a:custGeom>
          <a:avLst/>
          <a:gdLst/>
          <a:ahLst/>
          <a:cxnLst/>
          <a:rect l="0" t="0" r="0" b="0"/>
          <a:pathLst>
            <a:path>
              <a:moveTo>
                <a:pt x="0" y="0"/>
              </a:moveTo>
              <a:lnTo>
                <a:pt x="0" y="250448"/>
              </a:lnTo>
              <a:lnTo>
                <a:pt x="1544459" y="250448"/>
              </a:lnTo>
              <a:lnTo>
                <a:pt x="1544459" y="36751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EA837E2-9675-4815-A210-D2126C6D8717}">
      <dsp:nvSpPr>
        <dsp:cNvPr id="0" name=""/>
        <dsp:cNvSpPr/>
      </dsp:nvSpPr>
      <dsp:spPr>
        <a:xfrm>
          <a:off x="4501445" y="1960999"/>
          <a:ext cx="2316688" cy="367511"/>
        </a:xfrm>
        <a:custGeom>
          <a:avLst/>
          <a:gdLst/>
          <a:ahLst/>
          <a:cxnLst/>
          <a:rect l="0" t="0" r="0" b="0"/>
          <a:pathLst>
            <a:path>
              <a:moveTo>
                <a:pt x="0" y="0"/>
              </a:moveTo>
              <a:lnTo>
                <a:pt x="0" y="250448"/>
              </a:lnTo>
              <a:lnTo>
                <a:pt x="2316688" y="250448"/>
              </a:lnTo>
              <a:lnTo>
                <a:pt x="2316688" y="36751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8B9B824-E57F-4351-890B-3DEF87C071E1}">
      <dsp:nvSpPr>
        <dsp:cNvPr id="0" name=""/>
        <dsp:cNvSpPr/>
      </dsp:nvSpPr>
      <dsp:spPr>
        <a:xfrm>
          <a:off x="3869620" y="1158582"/>
          <a:ext cx="1263648" cy="8024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FF48E8-6A29-497E-95A9-4CFDA7BF766F}">
      <dsp:nvSpPr>
        <dsp:cNvPr id="0" name=""/>
        <dsp:cNvSpPr/>
      </dsp:nvSpPr>
      <dsp:spPr>
        <a:xfrm>
          <a:off x="4010026" y="1291967"/>
          <a:ext cx="1263648" cy="8024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מלאכת בורר</a:t>
          </a:r>
          <a:endParaRPr lang="en-IL" sz="1100" kern="1200" dirty="0"/>
        </a:p>
      </dsp:txBody>
      <dsp:txXfrm>
        <a:off x="4033528" y="1315469"/>
        <a:ext cx="1216644" cy="755412"/>
      </dsp:txXfrm>
    </dsp:sp>
    <dsp:sp modelId="{95C7C7AC-7F52-4113-AE93-8BBC46C1BB1B}">
      <dsp:nvSpPr>
        <dsp:cNvPr id="0" name=""/>
        <dsp:cNvSpPr/>
      </dsp:nvSpPr>
      <dsp:spPr>
        <a:xfrm>
          <a:off x="6186309" y="2328510"/>
          <a:ext cx="1263648" cy="8024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78D455-4249-44FE-ADA5-87919830C18C}">
      <dsp:nvSpPr>
        <dsp:cNvPr id="0" name=""/>
        <dsp:cNvSpPr/>
      </dsp:nvSpPr>
      <dsp:spPr>
        <a:xfrm>
          <a:off x="6326714" y="2461895"/>
          <a:ext cx="1263648" cy="8024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תערובת</a:t>
          </a:r>
          <a:endParaRPr lang="en-IL" sz="1100" kern="1200" dirty="0"/>
        </a:p>
      </dsp:txBody>
      <dsp:txXfrm>
        <a:off x="6350216" y="2485397"/>
        <a:ext cx="1216644" cy="755412"/>
      </dsp:txXfrm>
    </dsp:sp>
    <dsp:sp modelId="{7FC97A7A-91BF-4BC6-9A29-394CDB93FB7E}">
      <dsp:nvSpPr>
        <dsp:cNvPr id="0" name=""/>
        <dsp:cNvSpPr/>
      </dsp:nvSpPr>
      <dsp:spPr>
        <a:xfrm>
          <a:off x="7730768" y="3498437"/>
          <a:ext cx="1263648" cy="8024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6AC5E6-489C-4D15-AD7D-02DC62E535BF}">
      <dsp:nvSpPr>
        <dsp:cNvPr id="0" name=""/>
        <dsp:cNvSpPr/>
      </dsp:nvSpPr>
      <dsp:spPr>
        <a:xfrm>
          <a:off x="7871174" y="3631823"/>
          <a:ext cx="1263648" cy="8024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כל זמן שיש פסולת</a:t>
          </a:r>
          <a:endParaRPr lang="en-IL" sz="1100" kern="1200" dirty="0"/>
        </a:p>
      </dsp:txBody>
      <dsp:txXfrm>
        <a:off x="7894676" y="3655325"/>
        <a:ext cx="1216644" cy="755412"/>
      </dsp:txXfrm>
    </dsp:sp>
    <dsp:sp modelId="{F429E42C-2464-45FD-A96B-9F5C841A1638}">
      <dsp:nvSpPr>
        <dsp:cNvPr id="0" name=""/>
        <dsp:cNvSpPr/>
      </dsp:nvSpPr>
      <dsp:spPr>
        <a:xfrm>
          <a:off x="8502998" y="4668365"/>
          <a:ext cx="1263648" cy="8024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41E743-8FA3-465E-B96D-D16F7929C18C}">
      <dsp:nvSpPr>
        <dsp:cNvPr id="0" name=""/>
        <dsp:cNvSpPr/>
      </dsp:nvSpPr>
      <dsp:spPr>
        <a:xfrm>
          <a:off x="8643403" y="4801750"/>
          <a:ext cx="1263648" cy="8024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אפילו פסולת </a:t>
          </a:r>
          <a:r>
            <a:rPr lang="he-IL" sz="1100" kern="1200" dirty="0" err="1"/>
            <a:t>סוביקטיבית</a:t>
          </a:r>
          <a:r>
            <a:rPr lang="he-IL" sz="1100" kern="1200" dirty="0"/>
            <a:t> למגיר- חזקיה בירושלמי, ט"ז</a:t>
          </a:r>
          <a:endParaRPr lang="en-IL" sz="1100" kern="1200" dirty="0"/>
        </a:p>
      </dsp:txBody>
      <dsp:txXfrm>
        <a:off x="8666905" y="4825252"/>
        <a:ext cx="1216644" cy="755412"/>
      </dsp:txXfrm>
    </dsp:sp>
    <dsp:sp modelId="{15B44BD9-0F78-480E-A72C-00E8C9011A34}">
      <dsp:nvSpPr>
        <dsp:cNvPr id="0" name=""/>
        <dsp:cNvSpPr/>
      </dsp:nvSpPr>
      <dsp:spPr>
        <a:xfrm>
          <a:off x="6958539" y="4668365"/>
          <a:ext cx="1263648" cy="8024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202067-24F3-4936-B85E-CA925442C97E}">
      <dsp:nvSpPr>
        <dsp:cNvPr id="0" name=""/>
        <dsp:cNvSpPr/>
      </dsp:nvSpPr>
      <dsp:spPr>
        <a:xfrm>
          <a:off x="7098944" y="4801750"/>
          <a:ext cx="1263648" cy="8024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פסולת </a:t>
          </a:r>
          <a:r>
            <a:rPr lang="he-IL" sz="1100" kern="1200" dirty="0" err="1"/>
            <a:t>אוביקטיבית</a:t>
          </a:r>
          <a:r>
            <a:rPr lang="he-IL" sz="1100" kern="1200" dirty="0"/>
            <a:t> - משנה ברורה- צריך שאחד יהא יותר ראוי לאכילה מהשני</a:t>
          </a:r>
          <a:endParaRPr lang="en-IL" sz="1100" kern="1200" dirty="0"/>
        </a:p>
      </dsp:txBody>
      <dsp:txXfrm>
        <a:off x="7122446" y="4825252"/>
        <a:ext cx="1216644" cy="755412"/>
      </dsp:txXfrm>
    </dsp:sp>
    <dsp:sp modelId="{1B068CFD-2832-4616-9F43-5B3DA178E232}">
      <dsp:nvSpPr>
        <dsp:cNvPr id="0" name=""/>
        <dsp:cNvSpPr/>
      </dsp:nvSpPr>
      <dsp:spPr>
        <a:xfrm>
          <a:off x="4641850" y="3498437"/>
          <a:ext cx="1263648" cy="8024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14A588-7D08-49B4-ABE0-9547FC372BF3}">
      <dsp:nvSpPr>
        <dsp:cNvPr id="0" name=""/>
        <dsp:cNvSpPr/>
      </dsp:nvSpPr>
      <dsp:spPr>
        <a:xfrm>
          <a:off x="4782255" y="3631823"/>
          <a:ext cx="1263648" cy="8024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צריך שתי מינים</a:t>
          </a:r>
          <a:endParaRPr lang="en-IL" sz="1100" kern="1200" dirty="0"/>
        </a:p>
      </dsp:txBody>
      <dsp:txXfrm>
        <a:off x="4805757" y="3655325"/>
        <a:ext cx="1216644" cy="755412"/>
      </dsp:txXfrm>
    </dsp:sp>
    <dsp:sp modelId="{0E5ED6F1-222F-4A58-82AB-566354773327}">
      <dsp:nvSpPr>
        <dsp:cNvPr id="0" name=""/>
        <dsp:cNvSpPr/>
      </dsp:nvSpPr>
      <dsp:spPr>
        <a:xfrm>
          <a:off x="5414079" y="4668365"/>
          <a:ext cx="1263648" cy="8024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EA21A9-FCF8-4213-B785-E3034BD58F4B}">
      <dsp:nvSpPr>
        <dsp:cNvPr id="0" name=""/>
        <dsp:cNvSpPr/>
      </dsp:nvSpPr>
      <dsp:spPr>
        <a:xfrm>
          <a:off x="5554485" y="4801750"/>
          <a:ext cx="1263648" cy="8024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אפילו מבושלים בשתי דרכים- מ"ב</a:t>
          </a:r>
          <a:endParaRPr lang="en-IL" sz="1100" kern="1200" dirty="0"/>
        </a:p>
      </dsp:txBody>
      <dsp:txXfrm>
        <a:off x="5577987" y="4825252"/>
        <a:ext cx="1216644" cy="755412"/>
      </dsp:txXfrm>
    </dsp:sp>
    <dsp:sp modelId="{AE816965-3EB6-4FDA-B4AE-E697E7D29781}">
      <dsp:nvSpPr>
        <dsp:cNvPr id="0" name=""/>
        <dsp:cNvSpPr/>
      </dsp:nvSpPr>
      <dsp:spPr>
        <a:xfrm>
          <a:off x="3869620" y="4668365"/>
          <a:ext cx="1263648" cy="8024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10DC15-9A2F-4C04-9F66-7A6D3AE74493}">
      <dsp:nvSpPr>
        <dsp:cNvPr id="0" name=""/>
        <dsp:cNvSpPr/>
      </dsp:nvSpPr>
      <dsp:spPr>
        <a:xfrm>
          <a:off x="4010026" y="4801750"/>
          <a:ext cx="1263648" cy="8024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באופן מוחלט- תרומת הדשן, </a:t>
          </a:r>
          <a:r>
            <a:rPr lang="he-IL" sz="1100" kern="1200" dirty="0" err="1"/>
            <a:t>ומהרש"ל</a:t>
          </a:r>
          <a:endParaRPr lang="en-IL" sz="1100" kern="1200" dirty="0"/>
        </a:p>
      </dsp:txBody>
      <dsp:txXfrm>
        <a:off x="4033528" y="4825252"/>
        <a:ext cx="1216644" cy="755412"/>
      </dsp:txXfrm>
    </dsp:sp>
    <dsp:sp modelId="{62503BA9-90EB-4F68-BD7C-DA1984F0ABD9}">
      <dsp:nvSpPr>
        <dsp:cNvPr id="0" name=""/>
        <dsp:cNvSpPr/>
      </dsp:nvSpPr>
      <dsp:spPr>
        <a:xfrm>
          <a:off x="1552931" y="2328510"/>
          <a:ext cx="1263648" cy="8024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C71378-3556-4459-89CD-3A18C4C8FE79}">
      <dsp:nvSpPr>
        <dsp:cNvPr id="0" name=""/>
        <dsp:cNvSpPr/>
      </dsp:nvSpPr>
      <dsp:spPr>
        <a:xfrm>
          <a:off x="1693337" y="2461895"/>
          <a:ext cx="1263648" cy="8024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בורר</a:t>
          </a:r>
          <a:endParaRPr lang="en-IL" sz="1100" kern="1200" dirty="0"/>
        </a:p>
      </dsp:txBody>
      <dsp:txXfrm>
        <a:off x="1716839" y="2485397"/>
        <a:ext cx="1216644" cy="755412"/>
      </dsp:txXfrm>
    </dsp:sp>
    <dsp:sp modelId="{479D783C-3EC1-4F87-9A45-08ABF235DD5F}">
      <dsp:nvSpPr>
        <dsp:cNvPr id="0" name=""/>
        <dsp:cNvSpPr/>
      </dsp:nvSpPr>
      <dsp:spPr>
        <a:xfrm>
          <a:off x="3097391" y="3498437"/>
          <a:ext cx="1263648" cy="8024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8673353-70CD-4859-BCBC-B532D51E1B31}">
      <dsp:nvSpPr>
        <dsp:cNvPr id="0" name=""/>
        <dsp:cNvSpPr/>
      </dsp:nvSpPr>
      <dsp:spPr>
        <a:xfrm>
          <a:off x="3237796" y="3631823"/>
          <a:ext cx="1263648" cy="8024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הוצאת פסולת</a:t>
          </a:r>
          <a:endParaRPr lang="en-IL" sz="1100" kern="1200" dirty="0"/>
        </a:p>
      </dsp:txBody>
      <dsp:txXfrm>
        <a:off x="3261298" y="3655325"/>
        <a:ext cx="1216644" cy="755412"/>
      </dsp:txXfrm>
    </dsp:sp>
    <dsp:sp modelId="{9D86E53E-2ABC-4FD8-A418-67D1CB66DE7E}">
      <dsp:nvSpPr>
        <dsp:cNvPr id="0" name=""/>
        <dsp:cNvSpPr/>
      </dsp:nvSpPr>
      <dsp:spPr>
        <a:xfrm>
          <a:off x="1552931" y="3498437"/>
          <a:ext cx="1263648" cy="8024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ECB278-E6F6-4FB7-AC4A-ED915AE76C92}">
      <dsp:nvSpPr>
        <dsp:cNvPr id="0" name=""/>
        <dsp:cNvSpPr/>
      </dsp:nvSpPr>
      <dsp:spPr>
        <a:xfrm>
          <a:off x="1693337" y="3631823"/>
          <a:ext cx="1263648" cy="8024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מיון וסידור</a:t>
          </a:r>
          <a:endParaRPr lang="en-IL" sz="1100" kern="1200" dirty="0"/>
        </a:p>
      </dsp:txBody>
      <dsp:txXfrm>
        <a:off x="1716839" y="3655325"/>
        <a:ext cx="1216644" cy="755412"/>
      </dsp:txXfrm>
    </dsp:sp>
    <dsp:sp modelId="{5FD5840D-A37C-4A83-9678-FD3A16E10C06}">
      <dsp:nvSpPr>
        <dsp:cNvPr id="0" name=""/>
        <dsp:cNvSpPr/>
      </dsp:nvSpPr>
      <dsp:spPr>
        <a:xfrm>
          <a:off x="8472" y="3498437"/>
          <a:ext cx="1263648" cy="8024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14262F-BDCE-4C09-B77A-8BBB5ABF35E6}">
      <dsp:nvSpPr>
        <dsp:cNvPr id="0" name=""/>
        <dsp:cNvSpPr/>
      </dsp:nvSpPr>
      <dsp:spPr>
        <a:xfrm>
          <a:off x="148878" y="3631823"/>
          <a:ext cx="1263648" cy="8024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תיקון האוכל</a:t>
          </a:r>
          <a:endParaRPr lang="en-IL" sz="1100" kern="1200" dirty="0"/>
        </a:p>
      </dsp:txBody>
      <dsp:txXfrm>
        <a:off x="172380" y="3655325"/>
        <a:ext cx="1216644" cy="75541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EBD07-D758-476C-BC0D-24041FC020F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L"/>
          </a:p>
        </p:txBody>
      </p:sp>
      <p:sp>
        <p:nvSpPr>
          <p:cNvPr id="3" name="Subtitle 2">
            <a:extLst>
              <a:ext uri="{FF2B5EF4-FFF2-40B4-BE49-F238E27FC236}">
                <a16:creationId xmlns:a16="http://schemas.microsoft.com/office/drawing/2014/main" id="{16560C64-E923-435A-833F-8CE52AD41E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L"/>
          </a:p>
        </p:txBody>
      </p:sp>
      <p:sp>
        <p:nvSpPr>
          <p:cNvPr id="4" name="Date Placeholder 3">
            <a:extLst>
              <a:ext uri="{FF2B5EF4-FFF2-40B4-BE49-F238E27FC236}">
                <a16:creationId xmlns:a16="http://schemas.microsoft.com/office/drawing/2014/main" id="{D75F56B2-B8D1-46A3-A79A-A90A522CE650}"/>
              </a:ext>
            </a:extLst>
          </p:cNvPr>
          <p:cNvSpPr>
            <a:spLocks noGrp="1"/>
          </p:cNvSpPr>
          <p:nvPr>
            <p:ph type="dt" sz="half" idx="10"/>
          </p:nvPr>
        </p:nvSpPr>
        <p:spPr/>
        <p:txBody>
          <a:bodyPr/>
          <a:lstStyle/>
          <a:p>
            <a:fld id="{EE3E5B19-0F64-444C-8327-3F5016DABE7F}" type="datetimeFigureOut">
              <a:rPr lang="en-IL" smtClean="0"/>
              <a:t>07/06/2020</a:t>
            </a:fld>
            <a:endParaRPr lang="en-IL"/>
          </a:p>
        </p:txBody>
      </p:sp>
      <p:sp>
        <p:nvSpPr>
          <p:cNvPr id="5" name="Footer Placeholder 4">
            <a:extLst>
              <a:ext uri="{FF2B5EF4-FFF2-40B4-BE49-F238E27FC236}">
                <a16:creationId xmlns:a16="http://schemas.microsoft.com/office/drawing/2014/main" id="{2FAE7804-61CA-4613-94F5-153ABAA26665}"/>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7151E7B4-7C7B-4EE2-83E5-F985BC693590}"/>
              </a:ext>
            </a:extLst>
          </p:cNvPr>
          <p:cNvSpPr>
            <a:spLocks noGrp="1"/>
          </p:cNvSpPr>
          <p:nvPr>
            <p:ph type="sldNum" sz="quarter" idx="12"/>
          </p:nvPr>
        </p:nvSpPr>
        <p:spPr/>
        <p:txBody>
          <a:bodyPr/>
          <a:lstStyle/>
          <a:p>
            <a:fld id="{DD9AACBE-346D-42A3-A8AA-BE3B89FE2A6F}" type="slidenum">
              <a:rPr lang="en-IL" smtClean="0"/>
              <a:t>‹#›</a:t>
            </a:fld>
            <a:endParaRPr lang="en-IL"/>
          </a:p>
        </p:txBody>
      </p:sp>
    </p:spTree>
    <p:extLst>
      <p:ext uri="{BB962C8B-B14F-4D97-AF65-F5344CB8AC3E}">
        <p14:creationId xmlns:p14="http://schemas.microsoft.com/office/powerpoint/2010/main" val="477622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7B4FC-0291-4EA9-AA27-990BB7C8E737}"/>
              </a:ext>
            </a:extLst>
          </p:cNvPr>
          <p:cNvSpPr>
            <a:spLocks noGrp="1"/>
          </p:cNvSpPr>
          <p:nvPr>
            <p:ph type="title"/>
          </p:nvPr>
        </p:nvSpPr>
        <p:spPr/>
        <p:txBody>
          <a:bodyPr/>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06CDAB8E-7203-4B1A-B267-19B3C9856F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888B865A-4059-4231-9626-46C323E02F33}"/>
              </a:ext>
            </a:extLst>
          </p:cNvPr>
          <p:cNvSpPr>
            <a:spLocks noGrp="1"/>
          </p:cNvSpPr>
          <p:nvPr>
            <p:ph type="dt" sz="half" idx="10"/>
          </p:nvPr>
        </p:nvSpPr>
        <p:spPr/>
        <p:txBody>
          <a:bodyPr/>
          <a:lstStyle/>
          <a:p>
            <a:fld id="{EE3E5B19-0F64-444C-8327-3F5016DABE7F}" type="datetimeFigureOut">
              <a:rPr lang="en-IL" smtClean="0"/>
              <a:t>07/06/2020</a:t>
            </a:fld>
            <a:endParaRPr lang="en-IL"/>
          </a:p>
        </p:txBody>
      </p:sp>
      <p:sp>
        <p:nvSpPr>
          <p:cNvPr id="5" name="Footer Placeholder 4">
            <a:extLst>
              <a:ext uri="{FF2B5EF4-FFF2-40B4-BE49-F238E27FC236}">
                <a16:creationId xmlns:a16="http://schemas.microsoft.com/office/drawing/2014/main" id="{1F353BE8-C316-4B86-AE0D-0783F44A4263}"/>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1BAA5C7C-0EC0-44B1-83B2-A9400DBF9475}"/>
              </a:ext>
            </a:extLst>
          </p:cNvPr>
          <p:cNvSpPr>
            <a:spLocks noGrp="1"/>
          </p:cNvSpPr>
          <p:nvPr>
            <p:ph type="sldNum" sz="quarter" idx="12"/>
          </p:nvPr>
        </p:nvSpPr>
        <p:spPr/>
        <p:txBody>
          <a:bodyPr/>
          <a:lstStyle/>
          <a:p>
            <a:fld id="{DD9AACBE-346D-42A3-A8AA-BE3B89FE2A6F}" type="slidenum">
              <a:rPr lang="en-IL" smtClean="0"/>
              <a:t>‹#›</a:t>
            </a:fld>
            <a:endParaRPr lang="en-IL"/>
          </a:p>
        </p:txBody>
      </p:sp>
    </p:spTree>
    <p:extLst>
      <p:ext uri="{BB962C8B-B14F-4D97-AF65-F5344CB8AC3E}">
        <p14:creationId xmlns:p14="http://schemas.microsoft.com/office/powerpoint/2010/main" val="2935119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4C12F3-5E28-4F4B-AB0D-A8165C1A0EA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7FFC5EFD-E8B4-4139-AE39-A3E59EE3C5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064B82A9-B8C4-44D7-8F21-537385A48D76}"/>
              </a:ext>
            </a:extLst>
          </p:cNvPr>
          <p:cNvSpPr>
            <a:spLocks noGrp="1"/>
          </p:cNvSpPr>
          <p:nvPr>
            <p:ph type="dt" sz="half" idx="10"/>
          </p:nvPr>
        </p:nvSpPr>
        <p:spPr/>
        <p:txBody>
          <a:bodyPr/>
          <a:lstStyle/>
          <a:p>
            <a:fld id="{EE3E5B19-0F64-444C-8327-3F5016DABE7F}" type="datetimeFigureOut">
              <a:rPr lang="en-IL" smtClean="0"/>
              <a:t>07/06/2020</a:t>
            </a:fld>
            <a:endParaRPr lang="en-IL"/>
          </a:p>
        </p:txBody>
      </p:sp>
      <p:sp>
        <p:nvSpPr>
          <p:cNvPr id="5" name="Footer Placeholder 4">
            <a:extLst>
              <a:ext uri="{FF2B5EF4-FFF2-40B4-BE49-F238E27FC236}">
                <a16:creationId xmlns:a16="http://schemas.microsoft.com/office/drawing/2014/main" id="{F7652899-F78C-494C-B245-623FB5864487}"/>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E9EA9F48-C80E-47B7-80F3-B47403A1EFAA}"/>
              </a:ext>
            </a:extLst>
          </p:cNvPr>
          <p:cNvSpPr>
            <a:spLocks noGrp="1"/>
          </p:cNvSpPr>
          <p:nvPr>
            <p:ph type="sldNum" sz="quarter" idx="12"/>
          </p:nvPr>
        </p:nvSpPr>
        <p:spPr/>
        <p:txBody>
          <a:bodyPr/>
          <a:lstStyle/>
          <a:p>
            <a:fld id="{DD9AACBE-346D-42A3-A8AA-BE3B89FE2A6F}" type="slidenum">
              <a:rPr lang="en-IL" smtClean="0"/>
              <a:t>‹#›</a:t>
            </a:fld>
            <a:endParaRPr lang="en-IL"/>
          </a:p>
        </p:txBody>
      </p:sp>
    </p:spTree>
    <p:extLst>
      <p:ext uri="{BB962C8B-B14F-4D97-AF65-F5344CB8AC3E}">
        <p14:creationId xmlns:p14="http://schemas.microsoft.com/office/powerpoint/2010/main" val="3173347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67DD4-480F-4331-8D70-28876C7D5033}"/>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A56D4DD3-2C79-42C5-B429-7087C0AA980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F849F933-68EC-441E-8F67-479571D2889B}"/>
              </a:ext>
            </a:extLst>
          </p:cNvPr>
          <p:cNvSpPr>
            <a:spLocks noGrp="1"/>
          </p:cNvSpPr>
          <p:nvPr>
            <p:ph type="dt" sz="half" idx="10"/>
          </p:nvPr>
        </p:nvSpPr>
        <p:spPr/>
        <p:txBody>
          <a:bodyPr/>
          <a:lstStyle/>
          <a:p>
            <a:fld id="{EE3E5B19-0F64-444C-8327-3F5016DABE7F}" type="datetimeFigureOut">
              <a:rPr lang="en-IL" smtClean="0"/>
              <a:t>07/06/2020</a:t>
            </a:fld>
            <a:endParaRPr lang="en-IL"/>
          </a:p>
        </p:txBody>
      </p:sp>
      <p:sp>
        <p:nvSpPr>
          <p:cNvPr id="5" name="Footer Placeholder 4">
            <a:extLst>
              <a:ext uri="{FF2B5EF4-FFF2-40B4-BE49-F238E27FC236}">
                <a16:creationId xmlns:a16="http://schemas.microsoft.com/office/drawing/2014/main" id="{5FF36AD8-4FA1-4877-BA97-B4EAD17987A0}"/>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23CBA1F4-AE73-4181-8F4F-819313787196}"/>
              </a:ext>
            </a:extLst>
          </p:cNvPr>
          <p:cNvSpPr>
            <a:spLocks noGrp="1"/>
          </p:cNvSpPr>
          <p:nvPr>
            <p:ph type="sldNum" sz="quarter" idx="12"/>
          </p:nvPr>
        </p:nvSpPr>
        <p:spPr/>
        <p:txBody>
          <a:bodyPr/>
          <a:lstStyle/>
          <a:p>
            <a:fld id="{DD9AACBE-346D-42A3-A8AA-BE3B89FE2A6F}" type="slidenum">
              <a:rPr lang="en-IL" smtClean="0"/>
              <a:t>‹#›</a:t>
            </a:fld>
            <a:endParaRPr lang="en-IL"/>
          </a:p>
        </p:txBody>
      </p:sp>
    </p:spTree>
    <p:extLst>
      <p:ext uri="{BB962C8B-B14F-4D97-AF65-F5344CB8AC3E}">
        <p14:creationId xmlns:p14="http://schemas.microsoft.com/office/powerpoint/2010/main" val="35414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0D1A7-5208-42D0-A186-2543E1A3DB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L"/>
          </a:p>
        </p:txBody>
      </p:sp>
      <p:sp>
        <p:nvSpPr>
          <p:cNvPr id="3" name="Text Placeholder 2">
            <a:extLst>
              <a:ext uri="{FF2B5EF4-FFF2-40B4-BE49-F238E27FC236}">
                <a16:creationId xmlns:a16="http://schemas.microsoft.com/office/drawing/2014/main" id="{926F7B43-3F95-404D-92EB-B109BCD89A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66D7FCA-2167-4E9A-872B-4BA9DA75C1CD}"/>
              </a:ext>
            </a:extLst>
          </p:cNvPr>
          <p:cNvSpPr>
            <a:spLocks noGrp="1"/>
          </p:cNvSpPr>
          <p:nvPr>
            <p:ph type="dt" sz="half" idx="10"/>
          </p:nvPr>
        </p:nvSpPr>
        <p:spPr/>
        <p:txBody>
          <a:bodyPr/>
          <a:lstStyle/>
          <a:p>
            <a:fld id="{EE3E5B19-0F64-444C-8327-3F5016DABE7F}" type="datetimeFigureOut">
              <a:rPr lang="en-IL" smtClean="0"/>
              <a:t>07/06/2020</a:t>
            </a:fld>
            <a:endParaRPr lang="en-IL"/>
          </a:p>
        </p:txBody>
      </p:sp>
      <p:sp>
        <p:nvSpPr>
          <p:cNvPr id="5" name="Footer Placeholder 4">
            <a:extLst>
              <a:ext uri="{FF2B5EF4-FFF2-40B4-BE49-F238E27FC236}">
                <a16:creationId xmlns:a16="http://schemas.microsoft.com/office/drawing/2014/main" id="{FB0AB204-B7BA-482A-9220-C383C806B4CB}"/>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6EA5E942-1959-49B2-B167-336E0D00753B}"/>
              </a:ext>
            </a:extLst>
          </p:cNvPr>
          <p:cNvSpPr>
            <a:spLocks noGrp="1"/>
          </p:cNvSpPr>
          <p:nvPr>
            <p:ph type="sldNum" sz="quarter" idx="12"/>
          </p:nvPr>
        </p:nvSpPr>
        <p:spPr/>
        <p:txBody>
          <a:bodyPr/>
          <a:lstStyle/>
          <a:p>
            <a:fld id="{DD9AACBE-346D-42A3-A8AA-BE3B89FE2A6F}" type="slidenum">
              <a:rPr lang="en-IL" smtClean="0"/>
              <a:t>‹#›</a:t>
            </a:fld>
            <a:endParaRPr lang="en-IL"/>
          </a:p>
        </p:txBody>
      </p:sp>
    </p:spTree>
    <p:extLst>
      <p:ext uri="{BB962C8B-B14F-4D97-AF65-F5344CB8AC3E}">
        <p14:creationId xmlns:p14="http://schemas.microsoft.com/office/powerpoint/2010/main" val="3077469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B02DC-77BF-44E1-9FA1-148F4B66AABF}"/>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93BAC80D-A852-474C-8EB1-640BADD7B0F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Content Placeholder 3">
            <a:extLst>
              <a:ext uri="{FF2B5EF4-FFF2-40B4-BE49-F238E27FC236}">
                <a16:creationId xmlns:a16="http://schemas.microsoft.com/office/drawing/2014/main" id="{D5029475-F1E5-4FEF-97FD-8C4E08CAA7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Date Placeholder 4">
            <a:extLst>
              <a:ext uri="{FF2B5EF4-FFF2-40B4-BE49-F238E27FC236}">
                <a16:creationId xmlns:a16="http://schemas.microsoft.com/office/drawing/2014/main" id="{7D12A58C-5D26-4EC6-8A14-896ABA1E47D9}"/>
              </a:ext>
            </a:extLst>
          </p:cNvPr>
          <p:cNvSpPr>
            <a:spLocks noGrp="1"/>
          </p:cNvSpPr>
          <p:nvPr>
            <p:ph type="dt" sz="half" idx="10"/>
          </p:nvPr>
        </p:nvSpPr>
        <p:spPr/>
        <p:txBody>
          <a:bodyPr/>
          <a:lstStyle/>
          <a:p>
            <a:fld id="{EE3E5B19-0F64-444C-8327-3F5016DABE7F}" type="datetimeFigureOut">
              <a:rPr lang="en-IL" smtClean="0"/>
              <a:t>07/06/2020</a:t>
            </a:fld>
            <a:endParaRPr lang="en-IL"/>
          </a:p>
        </p:txBody>
      </p:sp>
      <p:sp>
        <p:nvSpPr>
          <p:cNvPr id="6" name="Footer Placeholder 5">
            <a:extLst>
              <a:ext uri="{FF2B5EF4-FFF2-40B4-BE49-F238E27FC236}">
                <a16:creationId xmlns:a16="http://schemas.microsoft.com/office/drawing/2014/main" id="{DC9F4D4E-F4CC-45F1-9A17-7069A9C30A5D}"/>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5CC91229-B8D7-4FCE-BEBC-834737021862}"/>
              </a:ext>
            </a:extLst>
          </p:cNvPr>
          <p:cNvSpPr>
            <a:spLocks noGrp="1"/>
          </p:cNvSpPr>
          <p:nvPr>
            <p:ph type="sldNum" sz="quarter" idx="12"/>
          </p:nvPr>
        </p:nvSpPr>
        <p:spPr/>
        <p:txBody>
          <a:bodyPr/>
          <a:lstStyle/>
          <a:p>
            <a:fld id="{DD9AACBE-346D-42A3-A8AA-BE3B89FE2A6F}" type="slidenum">
              <a:rPr lang="en-IL" smtClean="0"/>
              <a:t>‹#›</a:t>
            </a:fld>
            <a:endParaRPr lang="en-IL"/>
          </a:p>
        </p:txBody>
      </p:sp>
    </p:spTree>
    <p:extLst>
      <p:ext uri="{BB962C8B-B14F-4D97-AF65-F5344CB8AC3E}">
        <p14:creationId xmlns:p14="http://schemas.microsoft.com/office/powerpoint/2010/main" val="1944078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2C60C-13C7-41E7-A822-78EB09AD1E73}"/>
              </a:ext>
            </a:extLst>
          </p:cNvPr>
          <p:cNvSpPr>
            <a:spLocks noGrp="1"/>
          </p:cNvSpPr>
          <p:nvPr>
            <p:ph type="title"/>
          </p:nvPr>
        </p:nvSpPr>
        <p:spPr>
          <a:xfrm>
            <a:off x="839788" y="365125"/>
            <a:ext cx="10515600" cy="1325563"/>
          </a:xfrm>
        </p:spPr>
        <p:txBody>
          <a:bodyPr/>
          <a:lstStyle/>
          <a:p>
            <a:r>
              <a:rPr lang="en-US"/>
              <a:t>Click to edit Master title style</a:t>
            </a:r>
            <a:endParaRPr lang="en-IL"/>
          </a:p>
        </p:txBody>
      </p:sp>
      <p:sp>
        <p:nvSpPr>
          <p:cNvPr id="3" name="Text Placeholder 2">
            <a:extLst>
              <a:ext uri="{FF2B5EF4-FFF2-40B4-BE49-F238E27FC236}">
                <a16:creationId xmlns:a16="http://schemas.microsoft.com/office/drawing/2014/main" id="{6A86913A-4489-4CF2-840B-F26C8EAEBA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871EEF-3D02-4554-B599-20B6183E1F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Text Placeholder 4">
            <a:extLst>
              <a:ext uri="{FF2B5EF4-FFF2-40B4-BE49-F238E27FC236}">
                <a16:creationId xmlns:a16="http://schemas.microsoft.com/office/drawing/2014/main" id="{A677445A-D0E7-4969-8A64-4717CF79B2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EE9FA7C-87DF-4C2D-B2C6-02B4628AFD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7" name="Date Placeholder 6">
            <a:extLst>
              <a:ext uri="{FF2B5EF4-FFF2-40B4-BE49-F238E27FC236}">
                <a16:creationId xmlns:a16="http://schemas.microsoft.com/office/drawing/2014/main" id="{E3BDE31B-4407-4618-B68A-E4CD3E79DE32}"/>
              </a:ext>
            </a:extLst>
          </p:cNvPr>
          <p:cNvSpPr>
            <a:spLocks noGrp="1"/>
          </p:cNvSpPr>
          <p:nvPr>
            <p:ph type="dt" sz="half" idx="10"/>
          </p:nvPr>
        </p:nvSpPr>
        <p:spPr/>
        <p:txBody>
          <a:bodyPr/>
          <a:lstStyle/>
          <a:p>
            <a:fld id="{EE3E5B19-0F64-444C-8327-3F5016DABE7F}" type="datetimeFigureOut">
              <a:rPr lang="en-IL" smtClean="0"/>
              <a:t>07/06/2020</a:t>
            </a:fld>
            <a:endParaRPr lang="en-IL"/>
          </a:p>
        </p:txBody>
      </p:sp>
      <p:sp>
        <p:nvSpPr>
          <p:cNvPr id="8" name="Footer Placeholder 7">
            <a:extLst>
              <a:ext uri="{FF2B5EF4-FFF2-40B4-BE49-F238E27FC236}">
                <a16:creationId xmlns:a16="http://schemas.microsoft.com/office/drawing/2014/main" id="{3A17653A-2901-42EB-A37C-44A8BC68EE43}"/>
              </a:ext>
            </a:extLst>
          </p:cNvPr>
          <p:cNvSpPr>
            <a:spLocks noGrp="1"/>
          </p:cNvSpPr>
          <p:nvPr>
            <p:ph type="ftr" sz="quarter" idx="11"/>
          </p:nvPr>
        </p:nvSpPr>
        <p:spPr/>
        <p:txBody>
          <a:bodyPr/>
          <a:lstStyle/>
          <a:p>
            <a:endParaRPr lang="en-IL"/>
          </a:p>
        </p:txBody>
      </p:sp>
      <p:sp>
        <p:nvSpPr>
          <p:cNvPr id="9" name="Slide Number Placeholder 8">
            <a:extLst>
              <a:ext uri="{FF2B5EF4-FFF2-40B4-BE49-F238E27FC236}">
                <a16:creationId xmlns:a16="http://schemas.microsoft.com/office/drawing/2014/main" id="{1DFFE3AE-AA8E-4D0F-9B53-97052EAD184C}"/>
              </a:ext>
            </a:extLst>
          </p:cNvPr>
          <p:cNvSpPr>
            <a:spLocks noGrp="1"/>
          </p:cNvSpPr>
          <p:nvPr>
            <p:ph type="sldNum" sz="quarter" idx="12"/>
          </p:nvPr>
        </p:nvSpPr>
        <p:spPr/>
        <p:txBody>
          <a:bodyPr/>
          <a:lstStyle/>
          <a:p>
            <a:fld id="{DD9AACBE-346D-42A3-A8AA-BE3B89FE2A6F}" type="slidenum">
              <a:rPr lang="en-IL" smtClean="0"/>
              <a:t>‹#›</a:t>
            </a:fld>
            <a:endParaRPr lang="en-IL"/>
          </a:p>
        </p:txBody>
      </p:sp>
    </p:spTree>
    <p:extLst>
      <p:ext uri="{BB962C8B-B14F-4D97-AF65-F5344CB8AC3E}">
        <p14:creationId xmlns:p14="http://schemas.microsoft.com/office/powerpoint/2010/main" val="1560076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E2C42-227D-43FB-B709-486572CBBC77}"/>
              </a:ext>
            </a:extLst>
          </p:cNvPr>
          <p:cNvSpPr>
            <a:spLocks noGrp="1"/>
          </p:cNvSpPr>
          <p:nvPr>
            <p:ph type="title"/>
          </p:nvPr>
        </p:nvSpPr>
        <p:spPr/>
        <p:txBody>
          <a:bodyPr/>
          <a:lstStyle/>
          <a:p>
            <a:r>
              <a:rPr lang="en-US"/>
              <a:t>Click to edit Master title style</a:t>
            </a:r>
            <a:endParaRPr lang="en-IL"/>
          </a:p>
        </p:txBody>
      </p:sp>
      <p:sp>
        <p:nvSpPr>
          <p:cNvPr id="3" name="Date Placeholder 2">
            <a:extLst>
              <a:ext uri="{FF2B5EF4-FFF2-40B4-BE49-F238E27FC236}">
                <a16:creationId xmlns:a16="http://schemas.microsoft.com/office/drawing/2014/main" id="{9E86E170-BFEF-41DB-B0B6-9ECCCB1628BF}"/>
              </a:ext>
            </a:extLst>
          </p:cNvPr>
          <p:cNvSpPr>
            <a:spLocks noGrp="1"/>
          </p:cNvSpPr>
          <p:nvPr>
            <p:ph type="dt" sz="half" idx="10"/>
          </p:nvPr>
        </p:nvSpPr>
        <p:spPr/>
        <p:txBody>
          <a:bodyPr/>
          <a:lstStyle/>
          <a:p>
            <a:fld id="{EE3E5B19-0F64-444C-8327-3F5016DABE7F}" type="datetimeFigureOut">
              <a:rPr lang="en-IL" smtClean="0"/>
              <a:t>07/06/2020</a:t>
            </a:fld>
            <a:endParaRPr lang="en-IL"/>
          </a:p>
        </p:txBody>
      </p:sp>
      <p:sp>
        <p:nvSpPr>
          <p:cNvPr id="4" name="Footer Placeholder 3">
            <a:extLst>
              <a:ext uri="{FF2B5EF4-FFF2-40B4-BE49-F238E27FC236}">
                <a16:creationId xmlns:a16="http://schemas.microsoft.com/office/drawing/2014/main" id="{24A62969-17A3-4FCB-AFF8-07C0BEC0EB68}"/>
              </a:ext>
            </a:extLst>
          </p:cNvPr>
          <p:cNvSpPr>
            <a:spLocks noGrp="1"/>
          </p:cNvSpPr>
          <p:nvPr>
            <p:ph type="ftr" sz="quarter" idx="11"/>
          </p:nvPr>
        </p:nvSpPr>
        <p:spPr/>
        <p:txBody>
          <a:bodyPr/>
          <a:lstStyle/>
          <a:p>
            <a:endParaRPr lang="en-IL"/>
          </a:p>
        </p:txBody>
      </p:sp>
      <p:sp>
        <p:nvSpPr>
          <p:cNvPr id="5" name="Slide Number Placeholder 4">
            <a:extLst>
              <a:ext uri="{FF2B5EF4-FFF2-40B4-BE49-F238E27FC236}">
                <a16:creationId xmlns:a16="http://schemas.microsoft.com/office/drawing/2014/main" id="{2EF1A190-0D02-4AEA-9720-67F92205A96B}"/>
              </a:ext>
            </a:extLst>
          </p:cNvPr>
          <p:cNvSpPr>
            <a:spLocks noGrp="1"/>
          </p:cNvSpPr>
          <p:nvPr>
            <p:ph type="sldNum" sz="quarter" idx="12"/>
          </p:nvPr>
        </p:nvSpPr>
        <p:spPr/>
        <p:txBody>
          <a:bodyPr/>
          <a:lstStyle/>
          <a:p>
            <a:fld id="{DD9AACBE-346D-42A3-A8AA-BE3B89FE2A6F}" type="slidenum">
              <a:rPr lang="en-IL" smtClean="0"/>
              <a:t>‹#›</a:t>
            </a:fld>
            <a:endParaRPr lang="en-IL"/>
          </a:p>
        </p:txBody>
      </p:sp>
    </p:spTree>
    <p:extLst>
      <p:ext uri="{BB962C8B-B14F-4D97-AF65-F5344CB8AC3E}">
        <p14:creationId xmlns:p14="http://schemas.microsoft.com/office/powerpoint/2010/main" val="3960091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C432BF-07A4-4DB2-B47C-16B436322995}"/>
              </a:ext>
            </a:extLst>
          </p:cNvPr>
          <p:cNvSpPr>
            <a:spLocks noGrp="1"/>
          </p:cNvSpPr>
          <p:nvPr>
            <p:ph type="dt" sz="half" idx="10"/>
          </p:nvPr>
        </p:nvSpPr>
        <p:spPr/>
        <p:txBody>
          <a:bodyPr/>
          <a:lstStyle/>
          <a:p>
            <a:fld id="{EE3E5B19-0F64-444C-8327-3F5016DABE7F}" type="datetimeFigureOut">
              <a:rPr lang="en-IL" smtClean="0"/>
              <a:t>07/06/2020</a:t>
            </a:fld>
            <a:endParaRPr lang="en-IL"/>
          </a:p>
        </p:txBody>
      </p:sp>
      <p:sp>
        <p:nvSpPr>
          <p:cNvPr id="3" name="Footer Placeholder 2">
            <a:extLst>
              <a:ext uri="{FF2B5EF4-FFF2-40B4-BE49-F238E27FC236}">
                <a16:creationId xmlns:a16="http://schemas.microsoft.com/office/drawing/2014/main" id="{4371BE40-1767-4918-89A8-EB56F57DBC7C}"/>
              </a:ext>
            </a:extLst>
          </p:cNvPr>
          <p:cNvSpPr>
            <a:spLocks noGrp="1"/>
          </p:cNvSpPr>
          <p:nvPr>
            <p:ph type="ftr" sz="quarter" idx="11"/>
          </p:nvPr>
        </p:nvSpPr>
        <p:spPr/>
        <p:txBody>
          <a:bodyPr/>
          <a:lstStyle/>
          <a:p>
            <a:endParaRPr lang="en-IL"/>
          </a:p>
        </p:txBody>
      </p:sp>
      <p:sp>
        <p:nvSpPr>
          <p:cNvPr id="4" name="Slide Number Placeholder 3">
            <a:extLst>
              <a:ext uri="{FF2B5EF4-FFF2-40B4-BE49-F238E27FC236}">
                <a16:creationId xmlns:a16="http://schemas.microsoft.com/office/drawing/2014/main" id="{285D9584-9124-4872-852C-97085769DAE6}"/>
              </a:ext>
            </a:extLst>
          </p:cNvPr>
          <p:cNvSpPr>
            <a:spLocks noGrp="1"/>
          </p:cNvSpPr>
          <p:nvPr>
            <p:ph type="sldNum" sz="quarter" idx="12"/>
          </p:nvPr>
        </p:nvSpPr>
        <p:spPr/>
        <p:txBody>
          <a:bodyPr/>
          <a:lstStyle/>
          <a:p>
            <a:fld id="{DD9AACBE-346D-42A3-A8AA-BE3B89FE2A6F}" type="slidenum">
              <a:rPr lang="en-IL" smtClean="0"/>
              <a:t>‹#›</a:t>
            </a:fld>
            <a:endParaRPr lang="en-IL"/>
          </a:p>
        </p:txBody>
      </p:sp>
    </p:spTree>
    <p:extLst>
      <p:ext uri="{BB962C8B-B14F-4D97-AF65-F5344CB8AC3E}">
        <p14:creationId xmlns:p14="http://schemas.microsoft.com/office/powerpoint/2010/main" val="2495773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08D76-82CD-44E4-9F37-285A7DAE45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Content Placeholder 2">
            <a:extLst>
              <a:ext uri="{FF2B5EF4-FFF2-40B4-BE49-F238E27FC236}">
                <a16:creationId xmlns:a16="http://schemas.microsoft.com/office/drawing/2014/main" id="{ED48D698-D316-4086-9B6D-8B6EE04406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Text Placeholder 3">
            <a:extLst>
              <a:ext uri="{FF2B5EF4-FFF2-40B4-BE49-F238E27FC236}">
                <a16:creationId xmlns:a16="http://schemas.microsoft.com/office/drawing/2014/main" id="{8725CD7F-E3FD-4064-891B-F8E596A919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F2CDF5-B075-4047-A4EB-D32955BDC352}"/>
              </a:ext>
            </a:extLst>
          </p:cNvPr>
          <p:cNvSpPr>
            <a:spLocks noGrp="1"/>
          </p:cNvSpPr>
          <p:nvPr>
            <p:ph type="dt" sz="half" idx="10"/>
          </p:nvPr>
        </p:nvSpPr>
        <p:spPr/>
        <p:txBody>
          <a:bodyPr/>
          <a:lstStyle/>
          <a:p>
            <a:fld id="{EE3E5B19-0F64-444C-8327-3F5016DABE7F}" type="datetimeFigureOut">
              <a:rPr lang="en-IL" smtClean="0"/>
              <a:t>07/06/2020</a:t>
            </a:fld>
            <a:endParaRPr lang="en-IL"/>
          </a:p>
        </p:txBody>
      </p:sp>
      <p:sp>
        <p:nvSpPr>
          <p:cNvPr id="6" name="Footer Placeholder 5">
            <a:extLst>
              <a:ext uri="{FF2B5EF4-FFF2-40B4-BE49-F238E27FC236}">
                <a16:creationId xmlns:a16="http://schemas.microsoft.com/office/drawing/2014/main" id="{25F22D3B-A5A0-4199-8CFB-16779CD6770E}"/>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4222B07D-046D-46A8-8F52-13E5D909435F}"/>
              </a:ext>
            </a:extLst>
          </p:cNvPr>
          <p:cNvSpPr>
            <a:spLocks noGrp="1"/>
          </p:cNvSpPr>
          <p:nvPr>
            <p:ph type="sldNum" sz="quarter" idx="12"/>
          </p:nvPr>
        </p:nvSpPr>
        <p:spPr/>
        <p:txBody>
          <a:bodyPr/>
          <a:lstStyle/>
          <a:p>
            <a:fld id="{DD9AACBE-346D-42A3-A8AA-BE3B89FE2A6F}" type="slidenum">
              <a:rPr lang="en-IL" smtClean="0"/>
              <a:t>‹#›</a:t>
            </a:fld>
            <a:endParaRPr lang="en-IL"/>
          </a:p>
        </p:txBody>
      </p:sp>
    </p:spTree>
    <p:extLst>
      <p:ext uri="{BB962C8B-B14F-4D97-AF65-F5344CB8AC3E}">
        <p14:creationId xmlns:p14="http://schemas.microsoft.com/office/powerpoint/2010/main" val="4273764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62431-0E12-410C-9E44-C53D2B5A19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Picture Placeholder 2">
            <a:extLst>
              <a:ext uri="{FF2B5EF4-FFF2-40B4-BE49-F238E27FC236}">
                <a16:creationId xmlns:a16="http://schemas.microsoft.com/office/drawing/2014/main" id="{B3CE2DB9-DFEF-45F1-9CFB-AA551FCCC4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L"/>
          </a:p>
        </p:txBody>
      </p:sp>
      <p:sp>
        <p:nvSpPr>
          <p:cNvPr id="4" name="Text Placeholder 3">
            <a:extLst>
              <a:ext uri="{FF2B5EF4-FFF2-40B4-BE49-F238E27FC236}">
                <a16:creationId xmlns:a16="http://schemas.microsoft.com/office/drawing/2014/main" id="{F015B1F3-1BFE-4F17-BC5B-A53DC671DA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5C91A9-AEA4-46B3-9027-5D1A417466F8}"/>
              </a:ext>
            </a:extLst>
          </p:cNvPr>
          <p:cNvSpPr>
            <a:spLocks noGrp="1"/>
          </p:cNvSpPr>
          <p:nvPr>
            <p:ph type="dt" sz="half" idx="10"/>
          </p:nvPr>
        </p:nvSpPr>
        <p:spPr/>
        <p:txBody>
          <a:bodyPr/>
          <a:lstStyle/>
          <a:p>
            <a:fld id="{EE3E5B19-0F64-444C-8327-3F5016DABE7F}" type="datetimeFigureOut">
              <a:rPr lang="en-IL" smtClean="0"/>
              <a:t>07/06/2020</a:t>
            </a:fld>
            <a:endParaRPr lang="en-IL"/>
          </a:p>
        </p:txBody>
      </p:sp>
      <p:sp>
        <p:nvSpPr>
          <p:cNvPr id="6" name="Footer Placeholder 5">
            <a:extLst>
              <a:ext uri="{FF2B5EF4-FFF2-40B4-BE49-F238E27FC236}">
                <a16:creationId xmlns:a16="http://schemas.microsoft.com/office/drawing/2014/main" id="{DBE14FE7-77E6-48D9-81C4-45D9C1FFD81E}"/>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8230BFB0-4023-4DDD-B4DE-23F5A8952F44}"/>
              </a:ext>
            </a:extLst>
          </p:cNvPr>
          <p:cNvSpPr>
            <a:spLocks noGrp="1"/>
          </p:cNvSpPr>
          <p:nvPr>
            <p:ph type="sldNum" sz="quarter" idx="12"/>
          </p:nvPr>
        </p:nvSpPr>
        <p:spPr/>
        <p:txBody>
          <a:bodyPr/>
          <a:lstStyle/>
          <a:p>
            <a:fld id="{DD9AACBE-346D-42A3-A8AA-BE3B89FE2A6F}" type="slidenum">
              <a:rPr lang="en-IL" smtClean="0"/>
              <a:t>‹#›</a:t>
            </a:fld>
            <a:endParaRPr lang="en-IL"/>
          </a:p>
        </p:txBody>
      </p:sp>
    </p:spTree>
    <p:extLst>
      <p:ext uri="{BB962C8B-B14F-4D97-AF65-F5344CB8AC3E}">
        <p14:creationId xmlns:p14="http://schemas.microsoft.com/office/powerpoint/2010/main" val="3413709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4A5830-D86C-40F6-9F73-A9B45E4E1C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L"/>
          </a:p>
        </p:txBody>
      </p:sp>
      <p:sp>
        <p:nvSpPr>
          <p:cNvPr id="3" name="Text Placeholder 2">
            <a:extLst>
              <a:ext uri="{FF2B5EF4-FFF2-40B4-BE49-F238E27FC236}">
                <a16:creationId xmlns:a16="http://schemas.microsoft.com/office/drawing/2014/main" id="{810F8276-0E61-451C-BD31-16386D2751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F2119B55-3D45-4242-8182-750C2D0593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3E5B19-0F64-444C-8327-3F5016DABE7F}" type="datetimeFigureOut">
              <a:rPr lang="en-IL" smtClean="0"/>
              <a:t>07/06/2020</a:t>
            </a:fld>
            <a:endParaRPr lang="en-IL"/>
          </a:p>
        </p:txBody>
      </p:sp>
      <p:sp>
        <p:nvSpPr>
          <p:cNvPr id="5" name="Footer Placeholder 4">
            <a:extLst>
              <a:ext uri="{FF2B5EF4-FFF2-40B4-BE49-F238E27FC236}">
                <a16:creationId xmlns:a16="http://schemas.microsoft.com/office/drawing/2014/main" id="{BACFE2E0-69E8-43A5-891A-743204AE32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L"/>
          </a:p>
        </p:txBody>
      </p:sp>
      <p:sp>
        <p:nvSpPr>
          <p:cNvPr id="6" name="Slide Number Placeholder 5">
            <a:extLst>
              <a:ext uri="{FF2B5EF4-FFF2-40B4-BE49-F238E27FC236}">
                <a16:creationId xmlns:a16="http://schemas.microsoft.com/office/drawing/2014/main" id="{8F7E378F-B0F9-4479-B0F1-2BAEBD37CB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9AACBE-346D-42A3-A8AA-BE3B89FE2A6F}" type="slidenum">
              <a:rPr lang="en-IL" smtClean="0"/>
              <a:t>‹#›</a:t>
            </a:fld>
            <a:endParaRPr lang="en-IL"/>
          </a:p>
        </p:txBody>
      </p:sp>
    </p:spTree>
    <p:extLst>
      <p:ext uri="{BB962C8B-B14F-4D97-AF65-F5344CB8AC3E}">
        <p14:creationId xmlns:p14="http://schemas.microsoft.com/office/powerpoint/2010/main" val="1057713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D797B-E403-419A-82D3-4B3759C11613}"/>
              </a:ext>
            </a:extLst>
          </p:cNvPr>
          <p:cNvSpPr>
            <a:spLocks noGrp="1"/>
          </p:cNvSpPr>
          <p:nvPr>
            <p:ph type="ctrTitle"/>
          </p:nvPr>
        </p:nvSpPr>
        <p:spPr/>
        <p:txBody>
          <a:bodyPr/>
          <a:lstStyle/>
          <a:p>
            <a:r>
              <a:rPr lang="he-IL" dirty="0"/>
              <a:t>הגדרת תערובת</a:t>
            </a:r>
            <a:endParaRPr lang="en-IL" dirty="0"/>
          </a:p>
        </p:txBody>
      </p:sp>
      <p:sp>
        <p:nvSpPr>
          <p:cNvPr id="3" name="Subtitle 2">
            <a:extLst>
              <a:ext uri="{FF2B5EF4-FFF2-40B4-BE49-F238E27FC236}">
                <a16:creationId xmlns:a16="http://schemas.microsoft.com/office/drawing/2014/main" id="{08A885BB-9CEB-4733-9ED0-98422BC9E3A5}"/>
              </a:ext>
            </a:extLst>
          </p:cNvPr>
          <p:cNvSpPr>
            <a:spLocks noGrp="1"/>
          </p:cNvSpPr>
          <p:nvPr>
            <p:ph type="subTitle" idx="1"/>
          </p:nvPr>
        </p:nvSpPr>
        <p:spPr/>
        <p:txBody>
          <a:bodyPr/>
          <a:lstStyle/>
          <a:p>
            <a:endParaRPr lang="en-IL"/>
          </a:p>
        </p:txBody>
      </p:sp>
    </p:spTree>
    <p:extLst>
      <p:ext uri="{BB962C8B-B14F-4D97-AF65-F5344CB8AC3E}">
        <p14:creationId xmlns:p14="http://schemas.microsoft.com/office/powerpoint/2010/main" val="2828491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1B7916A-7EE5-4080-8A7A-34334030CECA}"/>
              </a:ext>
            </a:extLst>
          </p:cNvPr>
          <p:cNvGraphicFramePr>
            <a:graphicFrameLocks noGrp="1"/>
          </p:cNvGraphicFramePr>
          <p:nvPr>
            <p:ph idx="1"/>
          </p:nvPr>
        </p:nvGraphicFramePr>
        <p:xfrm>
          <a:off x="536713" y="413468"/>
          <a:ext cx="10817087" cy="6082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6435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8947E-4F78-41A6-9D86-A1F07B17F895}"/>
              </a:ext>
            </a:extLst>
          </p:cNvPr>
          <p:cNvSpPr>
            <a:spLocks noGrp="1"/>
          </p:cNvSpPr>
          <p:nvPr>
            <p:ph type="title"/>
          </p:nvPr>
        </p:nvSpPr>
        <p:spPr/>
        <p:txBody>
          <a:bodyPr/>
          <a:lstStyle/>
          <a:p>
            <a:pPr algn="r" rtl="1"/>
            <a:r>
              <a:rPr lang="he-IL" dirty="0"/>
              <a:t>שיטת הירושלמי</a:t>
            </a:r>
            <a:endParaRPr lang="en-IL" dirty="0"/>
          </a:p>
        </p:txBody>
      </p:sp>
      <p:sp>
        <p:nvSpPr>
          <p:cNvPr id="3" name="Content Placeholder 2">
            <a:extLst>
              <a:ext uri="{FF2B5EF4-FFF2-40B4-BE49-F238E27FC236}">
                <a16:creationId xmlns:a16="http://schemas.microsoft.com/office/drawing/2014/main" id="{2360056D-A55F-4D94-9614-6C7FD8FABB27}"/>
              </a:ext>
            </a:extLst>
          </p:cNvPr>
          <p:cNvSpPr>
            <a:spLocks noGrp="1"/>
          </p:cNvSpPr>
          <p:nvPr>
            <p:ph idx="1"/>
          </p:nvPr>
        </p:nvSpPr>
        <p:spPr/>
        <p:txBody>
          <a:bodyPr>
            <a:normAutofit/>
          </a:bodyPr>
          <a:lstStyle/>
          <a:p>
            <a:pPr marL="0" indent="0" algn="r" rtl="1">
              <a:buNone/>
            </a:pPr>
            <a:r>
              <a:rPr lang="he-IL" dirty="0"/>
              <a:t>תלמוד ירושלמי (</a:t>
            </a:r>
            <a:r>
              <a:rPr lang="he-IL" dirty="0" err="1"/>
              <a:t>וילנא</a:t>
            </a:r>
            <a:r>
              <a:rPr lang="he-IL" dirty="0"/>
              <a:t>) מסכת שבת פרק ז הלכה ב </a:t>
            </a:r>
            <a:endParaRPr lang="he-IL" b="0" dirty="0">
              <a:effectLst/>
            </a:endParaRPr>
          </a:p>
          <a:p>
            <a:pPr marL="0" indent="0" algn="r" rtl="1">
              <a:buNone/>
            </a:pPr>
            <a:r>
              <a:rPr lang="he-IL" b="1" dirty="0"/>
              <a:t>בירר אוכלים מתוך אוכלים. חזקיה אמר חייב רבי יוחנן אמר פטור</a:t>
            </a:r>
            <a:r>
              <a:rPr lang="he-IL" dirty="0"/>
              <a:t>. </a:t>
            </a:r>
            <a:r>
              <a:rPr lang="he-IL" dirty="0" err="1"/>
              <a:t>מתניתא</a:t>
            </a:r>
            <a:r>
              <a:rPr lang="he-IL" dirty="0"/>
              <a:t> </a:t>
            </a:r>
            <a:r>
              <a:rPr lang="he-IL" dirty="0" err="1"/>
              <a:t>פליגא</a:t>
            </a:r>
            <a:r>
              <a:rPr lang="he-IL" dirty="0"/>
              <a:t> על חזקיה </a:t>
            </a:r>
            <a:r>
              <a:rPr lang="he-IL" dirty="0" err="1"/>
              <a:t>דאמר</a:t>
            </a:r>
            <a:r>
              <a:rPr lang="he-IL" dirty="0"/>
              <a:t> בורר ואוכל בורר ומניח על השולחן. ר' בון בר חייה בשם רבי שמואל בר רב יצחק תיפתר שהיו </a:t>
            </a:r>
            <a:r>
              <a:rPr lang="he-IL" dirty="0" err="1"/>
              <a:t>אורחין</a:t>
            </a:r>
            <a:r>
              <a:rPr lang="he-IL" dirty="0"/>
              <a:t> </a:t>
            </a:r>
            <a:r>
              <a:rPr lang="he-IL" dirty="0" err="1"/>
              <a:t>אוכלין</a:t>
            </a:r>
            <a:r>
              <a:rPr lang="he-IL" dirty="0"/>
              <a:t> ראשונה </a:t>
            </a:r>
            <a:r>
              <a:rPr lang="he-IL" dirty="0" err="1"/>
              <a:t>ראשונה</a:t>
            </a:r>
            <a:r>
              <a:rPr lang="he-IL" dirty="0"/>
              <a:t>. והתני ובלבד שלא </a:t>
            </a:r>
            <a:r>
              <a:rPr lang="he-IL" dirty="0" err="1"/>
              <a:t>יבור</a:t>
            </a:r>
            <a:r>
              <a:rPr lang="he-IL" dirty="0"/>
              <a:t> את כל אותו המין. אם עשה כן בשבת חייב. על </a:t>
            </a:r>
            <a:r>
              <a:rPr lang="he-IL" dirty="0" err="1"/>
              <a:t>דעתיה</a:t>
            </a:r>
            <a:r>
              <a:rPr lang="he-IL" dirty="0"/>
              <a:t> </a:t>
            </a:r>
            <a:r>
              <a:rPr lang="he-IL" dirty="0" err="1"/>
              <a:t>דחזקיה</a:t>
            </a:r>
            <a:r>
              <a:rPr lang="he-IL" dirty="0"/>
              <a:t> שכן הבורר כדרכו בשבת חייב. על </a:t>
            </a:r>
            <a:r>
              <a:rPr lang="he-IL" dirty="0" err="1"/>
              <a:t>דעתיה</a:t>
            </a:r>
            <a:r>
              <a:rPr lang="he-IL" dirty="0"/>
              <a:t> דר' יוחנן שכן הבורר כדרכו במקום אחד חייב. </a:t>
            </a:r>
            <a:r>
              <a:rPr lang="he-IL" b="1" dirty="0" err="1"/>
              <a:t>דעתיה</a:t>
            </a:r>
            <a:r>
              <a:rPr lang="he-IL" b="1" dirty="0"/>
              <a:t> </a:t>
            </a:r>
            <a:r>
              <a:rPr lang="he-IL" b="1" dirty="0" err="1"/>
              <a:t>דחזקיה</a:t>
            </a:r>
            <a:r>
              <a:rPr lang="he-IL" b="1" dirty="0"/>
              <a:t> אפילו </a:t>
            </a:r>
            <a:r>
              <a:rPr lang="he-IL" b="1" dirty="0" err="1"/>
              <a:t>עיגולין</a:t>
            </a:r>
            <a:r>
              <a:rPr lang="he-IL" b="1" dirty="0"/>
              <a:t> מן </a:t>
            </a:r>
            <a:r>
              <a:rPr lang="he-IL" b="1" dirty="0" err="1"/>
              <a:t>גוא</a:t>
            </a:r>
            <a:r>
              <a:rPr lang="he-IL" b="1" dirty="0"/>
              <a:t> </a:t>
            </a:r>
            <a:r>
              <a:rPr lang="he-IL" b="1" dirty="0" err="1"/>
              <a:t>עיגולין</a:t>
            </a:r>
            <a:r>
              <a:rPr lang="he-IL" b="1" dirty="0"/>
              <a:t>. אפילו </a:t>
            </a:r>
            <a:r>
              <a:rPr lang="he-IL" b="1" dirty="0" err="1"/>
              <a:t>רמונים</a:t>
            </a:r>
            <a:r>
              <a:rPr lang="he-IL" b="1" dirty="0"/>
              <a:t> מן </a:t>
            </a:r>
            <a:r>
              <a:rPr lang="he-IL" b="1" dirty="0" err="1"/>
              <a:t>גוא</a:t>
            </a:r>
            <a:r>
              <a:rPr lang="he-IL" b="1" dirty="0"/>
              <a:t> </a:t>
            </a:r>
            <a:r>
              <a:rPr lang="he-IL" b="1" dirty="0" err="1"/>
              <a:t>רמונים</a:t>
            </a:r>
            <a:r>
              <a:rPr lang="he-IL" b="1" dirty="0"/>
              <a:t>. או כיני אפילו בני נש מן </a:t>
            </a:r>
            <a:r>
              <a:rPr lang="he-IL" b="1" dirty="0" err="1"/>
              <a:t>גוא</a:t>
            </a:r>
            <a:r>
              <a:rPr lang="he-IL" b="1" dirty="0"/>
              <a:t> בני נש</a:t>
            </a:r>
            <a:r>
              <a:rPr lang="he-IL" dirty="0"/>
              <a:t>. </a:t>
            </a:r>
            <a:r>
              <a:rPr lang="he-IL" dirty="0" err="1"/>
              <a:t>מיי</a:t>
            </a:r>
            <a:r>
              <a:rPr lang="he-IL" dirty="0"/>
              <a:t> כדון כל עמא </a:t>
            </a:r>
            <a:r>
              <a:rPr lang="he-IL" dirty="0" err="1"/>
              <a:t>מודיי</a:t>
            </a:r>
            <a:r>
              <a:rPr lang="he-IL" dirty="0"/>
              <a:t> </a:t>
            </a:r>
            <a:r>
              <a:rPr lang="he-IL" dirty="0" err="1"/>
              <a:t>להדא</a:t>
            </a:r>
            <a:r>
              <a:rPr lang="he-IL" dirty="0"/>
              <a:t> דרבי אימי דרבי אימי </a:t>
            </a:r>
            <a:r>
              <a:rPr lang="he-IL" dirty="0" err="1"/>
              <a:t>הוה</a:t>
            </a:r>
            <a:r>
              <a:rPr lang="he-IL" dirty="0"/>
              <a:t> ליה </a:t>
            </a:r>
            <a:r>
              <a:rPr lang="he-IL" dirty="0" err="1"/>
              <a:t>אורחין</a:t>
            </a:r>
            <a:r>
              <a:rPr lang="he-IL" dirty="0"/>
              <a:t> אפיק </a:t>
            </a:r>
            <a:r>
              <a:rPr lang="he-IL" dirty="0" err="1"/>
              <a:t>קומיהון</a:t>
            </a:r>
            <a:r>
              <a:rPr lang="he-IL" dirty="0"/>
              <a:t> </a:t>
            </a:r>
            <a:r>
              <a:rPr lang="he-IL" dirty="0" err="1"/>
              <a:t>תורמוסין</a:t>
            </a:r>
            <a:r>
              <a:rPr lang="he-IL" dirty="0"/>
              <a:t> </a:t>
            </a:r>
            <a:r>
              <a:rPr lang="he-IL" dirty="0" err="1"/>
              <a:t>ופסיליין</a:t>
            </a:r>
            <a:r>
              <a:rPr lang="he-IL" dirty="0"/>
              <a:t>. אמר לון הבין </a:t>
            </a:r>
            <a:r>
              <a:rPr lang="he-IL" dirty="0" err="1"/>
              <a:t>דעתיכון</a:t>
            </a:r>
            <a:r>
              <a:rPr lang="he-IL" dirty="0"/>
              <a:t> </a:t>
            </a:r>
            <a:r>
              <a:rPr lang="he-IL" dirty="0" err="1"/>
              <a:t>דאתון</a:t>
            </a:r>
            <a:r>
              <a:rPr lang="he-IL" dirty="0"/>
              <a:t> מיכול </a:t>
            </a:r>
            <a:r>
              <a:rPr lang="he-IL" dirty="0" err="1"/>
              <a:t>קיסייא</a:t>
            </a:r>
            <a:r>
              <a:rPr lang="he-IL" dirty="0"/>
              <a:t> </a:t>
            </a:r>
            <a:r>
              <a:rPr lang="he-IL" dirty="0" err="1"/>
              <a:t>בסופא</a:t>
            </a:r>
            <a:r>
              <a:rPr lang="he-IL" dirty="0"/>
              <a:t>.</a:t>
            </a:r>
            <a:endParaRPr lang="he-IL" b="0" dirty="0">
              <a:effectLst/>
            </a:endParaRPr>
          </a:p>
        </p:txBody>
      </p:sp>
    </p:spTree>
    <p:extLst>
      <p:ext uri="{BB962C8B-B14F-4D97-AF65-F5344CB8AC3E}">
        <p14:creationId xmlns:p14="http://schemas.microsoft.com/office/powerpoint/2010/main" val="1570339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B7AD8FB1-F79D-4F42-86D5-648F2DEAFFD1}"/>
              </a:ext>
            </a:extLst>
          </p:cNvPr>
          <p:cNvGraphicFramePr/>
          <p:nvPr>
            <p:extLst>
              <p:ext uri="{D42A27DB-BD31-4B8C-83A1-F6EECF244321}">
                <p14:modId xmlns:p14="http://schemas.microsoft.com/office/powerpoint/2010/main" val="2323904442"/>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7946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0B8EC-59CB-4DED-A387-B4786145D1D5}"/>
              </a:ext>
            </a:extLst>
          </p:cNvPr>
          <p:cNvSpPr>
            <a:spLocks noGrp="1"/>
          </p:cNvSpPr>
          <p:nvPr>
            <p:ph type="title"/>
          </p:nvPr>
        </p:nvSpPr>
        <p:spPr/>
        <p:txBody>
          <a:bodyPr/>
          <a:lstStyle/>
          <a:p>
            <a:pPr algn="r"/>
            <a:r>
              <a:rPr lang="he-IL" dirty="0"/>
              <a:t>אין בורר במין אחד</a:t>
            </a:r>
            <a:endParaRPr lang="en-IL" dirty="0"/>
          </a:p>
        </p:txBody>
      </p:sp>
      <p:sp>
        <p:nvSpPr>
          <p:cNvPr id="3" name="Content Placeholder 2">
            <a:extLst>
              <a:ext uri="{FF2B5EF4-FFF2-40B4-BE49-F238E27FC236}">
                <a16:creationId xmlns:a16="http://schemas.microsoft.com/office/drawing/2014/main" id="{563A7E59-3296-44D9-AECC-44A675528063}"/>
              </a:ext>
            </a:extLst>
          </p:cNvPr>
          <p:cNvSpPr>
            <a:spLocks noGrp="1"/>
          </p:cNvSpPr>
          <p:nvPr>
            <p:ph idx="1"/>
          </p:nvPr>
        </p:nvSpPr>
        <p:spPr/>
        <p:txBody>
          <a:bodyPr>
            <a:normAutofit fontScale="70000" lnSpcReduction="20000"/>
          </a:bodyPr>
          <a:lstStyle/>
          <a:p>
            <a:pPr marL="0" indent="0" algn="r" rtl="1">
              <a:buNone/>
            </a:pPr>
            <a:r>
              <a:rPr lang="he-IL" dirty="0"/>
              <a:t>תרומת הדשן סימן </a:t>
            </a:r>
            <a:r>
              <a:rPr lang="he-IL" dirty="0" err="1"/>
              <a:t>נז</a:t>
            </a:r>
            <a:r>
              <a:rPr lang="he-IL" dirty="0"/>
              <a:t> </a:t>
            </a:r>
            <a:endParaRPr lang="he-IL" b="0" dirty="0">
              <a:effectLst/>
            </a:endParaRPr>
          </a:p>
          <a:p>
            <a:pPr marL="0" indent="0" algn="r" rtl="1">
              <a:buNone/>
            </a:pPr>
            <a:r>
              <a:rPr lang="he-IL" dirty="0"/>
              <a:t>שאלה: חתיכות דגים מונחים /שמא צ"ל: מונחות/ על לוח אחד, או בקערה מפורדות זו מזו, כמו </a:t>
            </a:r>
            <a:r>
              <a:rPr lang="he-IL" dirty="0" err="1"/>
              <a:t>שרגילין</a:t>
            </a:r>
            <a:r>
              <a:rPr lang="he-IL" dirty="0"/>
              <a:t> להניח כך. ובשבת כשבא לאכול מהן רוצה לאכול מקצתן, ולשייר מקצתן לסעודה אחרת היאך יברור אלו מאלו שלא יבא לידי חיוב בורר?  תשובה: יראה דלא צריך לדקדק כ"כ בדבר.... </a:t>
            </a:r>
            <a:r>
              <a:rPr lang="he-IL" b="1" dirty="0"/>
              <a:t>לא </a:t>
            </a:r>
            <a:r>
              <a:rPr lang="he-IL" b="1" dirty="0" err="1"/>
              <a:t>חשיב</a:t>
            </a:r>
            <a:r>
              <a:rPr lang="he-IL" b="1" dirty="0"/>
              <a:t> ברירה, אלא דווקא בשני מינים ולא במין אחד כלל</a:t>
            </a:r>
            <a:r>
              <a:rPr lang="he-IL" dirty="0"/>
              <a:t>, דודאי </a:t>
            </a:r>
            <a:r>
              <a:rPr lang="he-IL" dirty="0" err="1"/>
              <a:t>דוקא</a:t>
            </a:r>
            <a:r>
              <a:rPr lang="he-IL" dirty="0"/>
              <a:t> נקט התנא, וכן כל המחברים </a:t>
            </a:r>
            <a:r>
              <a:rPr lang="he-IL" b="1" dirty="0"/>
              <a:t>שני מיני </a:t>
            </a:r>
            <a:r>
              <a:rPr lang="he-IL" b="1" dirty="0" err="1"/>
              <a:t>אוכלין</a:t>
            </a:r>
            <a:r>
              <a:rPr lang="he-IL" dirty="0"/>
              <a:t>. והכי איתא במרדכי פ' אלו טריפות, גבי נפלה לאור, דכל </a:t>
            </a:r>
            <a:r>
              <a:rPr lang="he-IL" dirty="0" err="1"/>
              <a:t>היכא</a:t>
            </a:r>
            <a:r>
              <a:rPr lang="he-IL" dirty="0"/>
              <a:t> </a:t>
            </a:r>
            <a:r>
              <a:rPr lang="he-IL" dirty="0" err="1"/>
              <a:t>דמצינו</a:t>
            </a:r>
            <a:r>
              <a:rPr lang="he-IL" dirty="0"/>
              <a:t> </a:t>
            </a:r>
            <a:r>
              <a:rPr lang="he-IL" dirty="0" err="1"/>
              <a:t>למימר</a:t>
            </a:r>
            <a:r>
              <a:rPr lang="he-IL" dirty="0"/>
              <a:t> </a:t>
            </a:r>
            <a:r>
              <a:rPr lang="he-IL" dirty="0" err="1"/>
              <a:t>דלישנא</a:t>
            </a:r>
            <a:r>
              <a:rPr lang="he-IL" dirty="0"/>
              <a:t> </a:t>
            </a:r>
            <a:r>
              <a:rPr lang="he-IL" dirty="0" err="1"/>
              <a:t>דמתניתין</a:t>
            </a:r>
            <a:r>
              <a:rPr lang="he-IL" dirty="0"/>
              <a:t> דווקא הוא, לא </a:t>
            </a:r>
            <a:r>
              <a:rPr lang="he-IL" dirty="0" err="1"/>
              <a:t>אמרינן</a:t>
            </a:r>
            <a:r>
              <a:rPr lang="he-IL" dirty="0"/>
              <a:t> לאו דווקא הוא אפי' להחמיר ע"ש, מ"מ שני מיני דגים לאו מין אחד מיקרי, דהא פסיק </a:t>
            </a:r>
            <a:r>
              <a:rPr lang="he-IL" dirty="0" err="1"/>
              <a:t>בא"ז</a:t>
            </a:r>
            <a:r>
              <a:rPr lang="he-IL" dirty="0"/>
              <a:t> במס' עבודה זרה, דמיני דגים חלוקים בשמן מיקרי מין </a:t>
            </a:r>
            <a:r>
              <a:rPr lang="he-IL" dirty="0" err="1"/>
              <a:t>בשאין</a:t>
            </a:r>
            <a:r>
              <a:rPr lang="he-IL" dirty="0"/>
              <a:t> מינו, </a:t>
            </a:r>
            <a:r>
              <a:rPr lang="he-IL" dirty="0" err="1"/>
              <a:t>לענין</a:t>
            </a:r>
            <a:r>
              <a:rPr lang="he-IL" dirty="0"/>
              <a:t> ביטול כ"ש </a:t>
            </a:r>
            <a:r>
              <a:rPr lang="he-IL" dirty="0" err="1"/>
              <a:t>להאי</a:t>
            </a:r>
            <a:r>
              <a:rPr lang="he-IL" dirty="0"/>
              <a:t> מילתא. </a:t>
            </a:r>
            <a:br>
              <a:rPr lang="he-IL" dirty="0"/>
            </a:br>
            <a:r>
              <a:rPr lang="he-IL" b="1" dirty="0"/>
              <a:t>אמנם נראה </a:t>
            </a:r>
            <a:r>
              <a:rPr lang="he-IL" b="1" dirty="0" err="1"/>
              <a:t>דמאד</a:t>
            </a:r>
            <a:r>
              <a:rPr lang="he-IL" b="1" dirty="0"/>
              <a:t> היה כנגד סברת הלב, דשני מינים שניכרים בהפרדתם חתיכות גדולות שמונחים יחד, </a:t>
            </a:r>
            <a:r>
              <a:rPr lang="he-IL" b="1" dirty="0" err="1"/>
              <a:t>דיהא</a:t>
            </a:r>
            <a:r>
              <a:rPr lang="he-IL" b="1" dirty="0"/>
              <a:t> ברירה </a:t>
            </a:r>
            <a:r>
              <a:rPr lang="he-IL" b="1" dirty="0" err="1"/>
              <a:t>שייכא</a:t>
            </a:r>
            <a:r>
              <a:rPr lang="he-IL" b="1" dirty="0"/>
              <a:t> בה</a:t>
            </a:r>
            <a:r>
              <a:rPr lang="he-IL" dirty="0"/>
              <a:t>ו, </a:t>
            </a:r>
            <a:r>
              <a:rPr lang="he-IL" dirty="0" err="1"/>
              <a:t>דלשון</a:t>
            </a:r>
            <a:r>
              <a:rPr lang="he-IL" dirty="0"/>
              <a:t> המרדכי פ' כלל גדול לא משמע הכי, </a:t>
            </a:r>
            <a:r>
              <a:rPr lang="he-IL" dirty="0" err="1"/>
              <a:t>דכתב</a:t>
            </a:r>
            <a:r>
              <a:rPr lang="he-IL" dirty="0"/>
              <a:t> הילכך יזהר אדם מיני פירות </a:t>
            </a:r>
            <a:r>
              <a:rPr lang="he-IL" dirty="0" err="1"/>
              <a:t>שנתערבו</a:t>
            </a:r>
            <a:r>
              <a:rPr lang="he-IL" dirty="0"/>
              <a:t> </a:t>
            </a:r>
            <a:r>
              <a:rPr lang="he-IL" dirty="0" err="1"/>
              <a:t>כו</a:t>
            </a:r>
            <a:r>
              <a:rPr lang="he-IL" dirty="0"/>
              <a:t>', משמע דווקא כשהם מעורבים ואינם ניכרים, אבל </a:t>
            </a:r>
            <a:r>
              <a:rPr lang="he-IL" dirty="0" err="1"/>
              <a:t>בכה"ג</a:t>
            </a:r>
            <a:r>
              <a:rPr lang="he-IL" dirty="0"/>
              <a:t> אף על גב דאין כל מין ומין מסודר בפני עצמו, מ"מ לא מיקרי מעורב. אפס הואיל וכ' </a:t>
            </a:r>
            <a:r>
              <a:rPr lang="he-IL" dirty="0" err="1"/>
              <a:t>בסמ"ג</a:t>
            </a:r>
            <a:r>
              <a:rPr lang="he-IL" dirty="0"/>
              <a:t>, </a:t>
            </a:r>
            <a:r>
              <a:rPr lang="he-IL" dirty="0" err="1"/>
              <a:t>דהבורר</a:t>
            </a:r>
            <a:r>
              <a:rPr lang="he-IL" dirty="0"/>
              <a:t> פסולת מתוך האוכל, ואפי' בורר לאלתר חייב חטאת, </a:t>
            </a:r>
            <a:r>
              <a:rPr lang="he-IL" b="1" dirty="0"/>
              <a:t>אין לחלק ולהקל בלא ראיה ברורה</a:t>
            </a:r>
            <a:r>
              <a:rPr lang="he-IL" dirty="0"/>
              <a:t>, </a:t>
            </a:r>
            <a:r>
              <a:rPr lang="he-IL" b="1" dirty="0"/>
              <a:t>ולא להתיר אלא </a:t>
            </a:r>
            <a:r>
              <a:rPr lang="he-IL" b="1" dirty="0" err="1"/>
              <a:t>שיקח</a:t>
            </a:r>
            <a:r>
              <a:rPr lang="he-IL" b="1" dirty="0"/>
              <a:t> משני המינים להשהותן לסעודה אחרת</a:t>
            </a:r>
            <a:r>
              <a:rPr lang="he-IL" dirty="0"/>
              <a:t>, אם לא ירצה לברור אותן שיאכל עתה. </a:t>
            </a:r>
            <a:r>
              <a:rPr lang="he-IL" b="1" dirty="0"/>
              <a:t>ונראה </a:t>
            </a:r>
            <a:r>
              <a:rPr lang="he-IL" b="1" dirty="0" err="1"/>
              <a:t>דבכה"ג</a:t>
            </a:r>
            <a:r>
              <a:rPr lang="he-IL" b="1" dirty="0"/>
              <a:t> לא </a:t>
            </a:r>
            <a:r>
              <a:rPr lang="he-IL" b="1" dirty="0" err="1"/>
              <a:t>חשיב</a:t>
            </a:r>
            <a:r>
              <a:rPr lang="he-IL" b="1" dirty="0"/>
              <a:t> בורר, הואיל ובורר משני המינים </a:t>
            </a:r>
            <a:r>
              <a:rPr lang="he-IL" b="1" dirty="0" err="1"/>
              <a:t>הוה</a:t>
            </a:r>
            <a:r>
              <a:rPr lang="he-IL" b="1" dirty="0"/>
              <a:t> כאלו בורר ממין אחד.</a:t>
            </a:r>
            <a:r>
              <a:rPr lang="he-IL" dirty="0"/>
              <a:t> </a:t>
            </a:r>
            <a:r>
              <a:rPr lang="he-IL" b="1" dirty="0"/>
              <a:t>ואף על גב</a:t>
            </a:r>
            <a:r>
              <a:rPr lang="he-IL" dirty="0"/>
              <a:t> דאין לדקדק זה ממאי </a:t>
            </a:r>
            <a:r>
              <a:rPr lang="he-IL" dirty="0" err="1"/>
              <a:t>דנקט</a:t>
            </a:r>
            <a:r>
              <a:rPr lang="he-IL" dirty="0"/>
              <a:t> שני מינים, </a:t>
            </a:r>
            <a:r>
              <a:rPr lang="he-IL" b="1" dirty="0" err="1"/>
              <a:t>דאיכא</a:t>
            </a:r>
            <a:r>
              <a:rPr lang="he-IL" b="1" dirty="0"/>
              <a:t> </a:t>
            </a:r>
            <a:r>
              <a:rPr lang="he-IL" b="1" dirty="0" err="1"/>
              <a:t>למימר</a:t>
            </a:r>
            <a:r>
              <a:rPr lang="he-IL" b="1" dirty="0"/>
              <a:t> דלא אתי </a:t>
            </a:r>
            <a:r>
              <a:rPr lang="he-IL" b="1" dirty="0" err="1"/>
              <a:t>לאפוקי</a:t>
            </a:r>
            <a:r>
              <a:rPr lang="he-IL" b="1" dirty="0"/>
              <a:t>, אלא </a:t>
            </a:r>
            <a:r>
              <a:rPr lang="he-IL" b="1" dirty="0" err="1"/>
              <a:t>היכא</a:t>
            </a:r>
            <a:r>
              <a:rPr lang="he-IL" b="1" dirty="0"/>
              <a:t> </a:t>
            </a:r>
            <a:r>
              <a:rPr lang="he-IL" b="1" dirty="0" err="1"/>
              <a:t>דליכא</a:t>
            </a:r>
            <a:r>
              <a:rPr lang="he-IL" b="1" dirty="0"/>
              <a:t> אלא מין אחד, אבל לעולם </a:t>
            </a:r>
            <a:r>
              <a:rPr lang="he-IL" b="1" dirty="0" err="1"/>
              <a:t>בדאיכא</a:t>
            </a:r>
            <a:r>
              <a:rPr lang="he-IL" b="1" dirty="0"/>
              <a:t> תרי מיני </a:t>
            </a:r>
            <a:r>
              <a:rPr lang="he-IL" b="1" dirty="0" err="1"/>
              <a:t>לקמיה</a:t>
            </a:r>
            <a:r>
              <a:rPr lang="he-IL" b="1" dirty="0"/>
              <a:t>, אפי' יברור משניהם </a:t>
            </a:r>
            <a:r>
              <a:rPr lang="he-IL" b="1" dirty="0" err="1"/>
              <a:t>חשיב</a:t>
            </a:r>
            <a:r>
              <a:rPr lang="he-IL" b="1" dirty="0"/>
              <a:t> ברירה. אמנם מלשון </a:t>
            </a:r>
            <a:r>
              <a:rPr lang="he-IL" b="1" dirty="0" err="1"/>
              <a:t>אשירי</a:t>
            </a:r>
            <a:r>
              <a:rPr lang="he-IL" b="1" dirty="0"/>
              <a:t> דלעיל משמע קצת דלא </a:t>
            </a:r>
            <a:r>
              <a:rPr lang="he-IL" b="1" dirty="0" err="1"/>
              <a:t>חשיב</a:t>
            </a:r>
            <a:r>
              <a:rPr lang="he-IL" b="1" dirty="0"/>
              <a:t> ברירה </a:t>
            </a:r>
            <a:r>
              <a:rPr lang="he-IL" b="1" dirty="0" err="1"/>
              <a:t>כה"ג</a:t>
            </a:r>
            <a:r>
              <a:rPr lang="he-IL" dirty="0"/>
              <a:t>, כשהוא בורר שני המינים </a:t>
            </a:r>
            <a:r>
              <a:rPr lang="he-IL" dirty="0" err="1"/>
              <a:t>דכ</a:t>
            </a:r>
            <a:r>
              <a:rPr lang="he-IL" dirty="0"/>
              <a:t>' אותן שרוצה לאכול עתה מיקרי אוכל, ואידך מיקרי פסולת, </a:t>
            </a:r>
            <a:r>
              <a:rPr lang="he-IL" dirty="0" err="1"/>
              <a:t>מדלא</a:t>
            </a:r>
            <a:r>
              <a:rPr lang="he-IL" dirty="0"/>
              <a:t> כ' מה שרוצה לאכול עתה משמע </a:t>
            </a:r>
            <a:r>
              <a:rPr lang="he-IL" dirty="0" err="1"/>
              <a:t>דקאי</a:t>
            </a:r>
            <a:r>
              <a:rPr lang="he-IL" dirty="0"/>
              <a:t> על המין, ורוצה לומר אותו המין שרוצה לאכול עתה, ומשום </a:t>
            </a:r>
            <a:r>
              <a:rPr lang="he-IL" dirty="0" err="1"/>
              <a:t>דצריך</a:t>
            </a:r>
            <a:r>
              <a:rPr lang="he-IL" dirty="0"/>
              <a:t> לברור מין ממין נקט הכי </a:t>
            </a:r>
            <a:r>
              <a:rPr lang="he-IL" dirty="0" err="1"/>
              <a:t>וק"ל</a:t>
            </a:r>
            <a:r>
              <a:rPr lang="he-IL" dirty="0"/>
              <a:t>. </a:t>
            </a:r>
            <a:endParaRPr lang="en-IL" dirty="0"/>
          </a:p>
        </p:txBody>
      </p:sp>
    </p:spTree>
    <p:extLst>
      <p:ext uri="{BB962C8B-B14F-4D97-AF65-F5344CB8AC3E}">
        <p14:creationId xmlns:p14="http://schemas.microsoft.com/office/powerpoint/2010/main" val="4112833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20258-9B2D-4884-AE61-C0710EFA2F9D}"/>
              </a:ext>
            </a:extLst>
          </p:cNvPr>
          <p:cNvSpPr>
            <a:spLocks noGrp="1"/>
          </p:cNvSpPr>
          <p:nvPr>
            <p:ph type="title"/>
          </p:nvPr>
        </p:nvSpPr>
        <p:spPr/>
        <p:txBody>
          <a:bodyPr/>
          <a:lstStyle/>
          <a:p>
            <a:pPr algn="r" rtl="1"/>
            <a:r>
              <a:rPr lang="he-IL" dirty="0"/>
              <a:t>יש בורר במין אחד</a:t>
            </a:r>
            <a:endParaRPr lang="en-IL" dirty="0"/>
          </a:p>
        </p:txBody>
      </p:sp>
      <p:sp>
        <p:nvSpPr>
          <p:cNvPr id="3" name="Content Placeholder 2">
            <a:extLst>
              <a:ext uri="{FF2B5EF4-FFF2-40B4-BE49-F238E27FC236}">
                <a16:creationId xmlns:a16="http://schemas.microsoft.com/office/drawing/2014/main" id="{BD6AD413-FCD2-411C-B797-38835AAB42CF}"/>
              </a:ext>
            </a:extLst>
          </p:cNvPr>
          <p:cNvSpPr>
            <a:spLocks noGrp="1"/>
          </p:cNvSpPr>
          <p:nvPr>
            <p:ph idx="1"/>
          </p:nvPr>
        </p:nvSpPr>
        <p:spPr/>
        <p:txBody>
          <a:bodyPr>
            <a:normAutofit fontScale="70000" lnSpcReduction="20000"/>
          </a:bodyPr>
          <a:lstStyle/>
          <a:p>
            <a:pPr marL="0" indent="0" algn="r" rtl="1">
              <a:buNone/>
            </a:pPr>
            <a:r>
              <a:rPr lang="he-IL" dirty="0"/>
              <a:t>שולחן ערוך אורח חיים הלכות שבת סימן שיט סעיף ג </a:t>
            </a:r>
            <a:endParaRPr lang="he-IL" b="0" dirty="0">
              <a:effectLst/>
            </a:endParaRPr>
          </a:p>
          <a:p>
            <a:pPr marL="0" indent="0" algn="r" rtl="1">
              <a:buNone/>
            </a:pPr>
            <a:r>
              <a:rPr lang="he-IL" dirty="0"/>
              <a:t> היו לפניו שני מיני אוכלים מעורבים, בורר אחד מאחד ומניח (השני כדי) לאכול מיד. הגה: </a:t>
            </a:r>
            <a:r>
              <a:rPr lang="he-IL" b="1" dirty="0"/>
              <a:t>ושני מיני דגים מיקרי שני מיני אוכלים</a:t>
            </a:r>
            <a:r>
              <a:rPr lang="he-IL" dirty="0"/>
              <a:t> ואסור לברור א' </a:t>
            </a:r>
            <a:r>
              <a:rPr lang="he-IL" dirty="0" err="1"/>
              <a:t>מחבירו</a:t>
            </a:r>
            <a:r>
              <a:rPr lang="he-IL" dirty="0"/>
              <a:t> אלא בידו, כדי לאכלן מיד, &lt;ט"ז (ב) &gt; אף על פי שהחתיכות גדולות וכל אחת נכרת בפני עצמה. </a:t>
            </a:r>
            <a:r>
              <a:rPr lang="he-IL" b="1" dirty="0"/>
              <a:t>אבל כל שהוא מין א', אף על פי שבורר חתיכות גדולות מתוך קטנות, </a:t>
            </a:r>
            <a:r>
              <a:rPr lang="he-IL" dirty="0"/>
              <a:t>(משנה ברורה טו) </a:t>
            </a:r>
            <a:r>
              <a:rPr lang="he-IL" b="1" dirty="0"/>
              <a:t>לא מיקרי ברירה</a:t>
            </a:r>
            <a:r>
              <a:rPr lang="he-IL" dirty="0"/>
              <a:t>. ואפילו היו שני מינים ובורר משניהם ביחד הגדולות מתוך הקטנות או להיפך, שרי הואיל ואינו בורר מין אחד מתוך </a:t>
            </a:r>
            <a:r>
              <a:rPr lang="he-IL" dirty="0" err="1"/>
              <a:t>חבירו</a:t>
            </a:r>
            <a:r>
              <a:rPr lang="he-IL" dirty="0"/>
              <a:t> (תרומת הדשן סי' נ"ז). ואם בירר והניח לאחר זמן אפי' לבו ביום, כגון שבירר שחרית לאכול בין הערבים, חייב. </a:t>
            </a:r>
            <a:endParaRPr lang="he-IL" b="0" dirty="0">
              <a:effectLst/>
            </a:endParaRPr>
          </a:p>
          <a:p>
            <a:pPr marL="0" indent="0" algn="r" rtl="1">
              <a:buNone/>
            </a:pPr>
            <a:br>
              <a:rPr lang="he-IL" b="0" dirty="0">
                <a:effectLst/>
              </a:rPr>
            </a:br>
            <a:br>
              <a:rPr lang="he-IL" b="0" dirty="0">
                <a:effectLst/>
              </a:rPr>
            </a:br>
            <a:r>
              <a:rPr lang="he-IL" dirty="0"/>
              <a:t>ט"ז אורח חיים סימן שיט </a:t>
            </a:r>
            <a:r>
              <a:rPr lang="he-IL" dirty="0" err="1"/>
              <a:t>ס"ק</a:t>
            </a:r>
            <a:r>
              <a:rPr lang="he-IL" dirty="0"/>
              <a:t> ב </a:t>
            </a:r>
            <a:endParaRPr lang="he-IL" b="0" dirty="0">
              <a:effectLst/>
            </a:endParaRPr>
          </a:p>
          <a:p>
            <a:pPr marL="0" indent="0" algn="r">
              <a:buNone/>
            </a:pPr>
            <a:r>
              <a:rPr lang="he-IL" dirty="0"/>
              <a:t>(ב) (</a:t>
            </a:r>
            <a:r>
              <a:rPr lang="he-IL" dirty="0" err="1"/>
              <a:t>פמ"ג</a:t>
            </a:r>
            <a:r>
              <a:rPr lang="he-IL" dirty="0"/>
              <a:t>) גדולות מתוך קטנות. - </a:t>
            </a:r>
            <a:r>
              <a:rPr lang="he-IL" dirty="0" err="1"/>
              <a:t>דבת"ה</a:t>
            </a:r>
            <a:r>
              <a:rPr lang="he-IL" dirty="0"/>
              <a:t> סי' נ"ז כ' שאין איסור ברירה אלא בב' מינים ….</a:t>
            </a:r>
            <a:r>
              <a:rPr lang="he-IL" dirty="0" err="1"/>
              <a:t>ובמהרי"ל</a:t>
            </a:r>
            <a:r>
              <a:rPr lang="he-IL" dirty="0"/>
              <a:t> כ' בהלכות פסח </a:t>
            </a:r>
            <a:r>
              <a:rPr lang="he-IL" dirty="0" err="1"/>
              <a:t>ולדוך</a:t>
            </a:r>
            <a:r>
              <a:rPr lang="he-IL" dirty="0"/>
              <a:t> מצה ביום טוב של פסח מותר </a:t>
            </a:r>
            <a:r>
              <a:rPr lang="he-IL" dirty="0" err="1"/>
              <a:t>דקי"ל</a:t>
            </a:r>
            <a:r>
              <a:rPr lang="he-IL" dirty="0"/>
              <a:t> אין טחינה אחר טחינה אך יזהר שלא יברר הפרורים הגדולים מתוך הקטנים כי איסור בורר יש </a:t>
            </a:r>
            <a:r>
              <a:rPr lang="he-IL" dirty="0" err="1"/>
              <a:t>באוכלין</a:t>
            </a:r>
            <a:r>
              <a:rPr lang="he-IL" dirty="0"/>
              <a:t> עכ"ל </a:t>
            </a:r>
            <a:r>
              <a:rPr lang="he-IL" dirty="0" err="1"/>
              <a:t>ורש"ל</a:t>
            </a:r>
            <a:r>
              <a:rPr lang="he-IL" dirty="0"/>
              <a:t> </a:t>
            </a:r>
            <a:r>
              <a:rPr lang="he-IL" dirty="0" err="1"/>
              <a:t>פ"ק</a:t>
            </a:r>
            <a:r>
              <a:rPr lang="he-IL" dirty="0"/>
              <a:t> </a:t>
            </a:r>
            <a:r>
              <a:rPr lang="he-IL" dirty="0" err="1"/>
              <a:t>דביצה</a:t>
            </a:r>
            <a:r>
              <a:rPr lang="he-IL" dirty="0"/>
              <a:t> בספרו סי' מ"ב מביאו אלא שתמה עליו דהא ברירה מותר בי"ט אלא </a:t>
            </a:r>
            <a:r>
              <a:rPr lang="he-IL" dirty="0" err="1"/>
              <a:t>שלכתחלה</a:t>
            </a:r>
            <a:r>
              <a:rPr lang="he-IL" dirty="0"/>
              <a:t> ימעט בטרחה עכ"ל משמע </a:t>
            </a:r>
            <a:r>
              <a:rPr lang="he-IL" dirty="0" err="1"/>
              <a:t>דבשבת</a:t>
            </a:r>
            <a:r>
              <a:rPr lang="he-IL" dirty="0"/>
              <a:t> מודה </a:t>
            </a:r>
            <a:r>
              <a:rPr lang="he-IL" dirty="0" err="1"/>
              <a:t>רש"ל</a:t>
            </a:r>
            <a:r>
              <a:rPr lang="he-IL" dirty="0"/>
              <a:t> דיש בזה משום ברירה וכיון דיש כאן חשש איסור דאורייתא יש להחמיר </a:t>
            </a:r>
            <a:r>
              <a:rPr lang="he-IL" b="1" dirty="0"/>
              <a:t>אפי' במין אחד ולא יברור אפי' במין אחד ואפי' גדולות מתוך קטנות</a:t>
            </a:r>
            <a:r>
              <a:rPr lang="he-IL" dirty="0"/>
              <a:t> רק מה שהוא רוצה לאכול עתה או </a:t>
            </a:r>
            <a:r>
              <a:rPr lang="he-IL" dirty="0" err="1"/>
              <a:t>שיקח</a:t>
            </a:r>
            <a:r>
              <a:rPr lang="he-IL" dirty="0"/>
              <a:t> סתם מן הבא בידו להניח לסעודה אחרת לא בדרך ברירה </a:t>
            </a:r>
            <a:r>
              <a:rPr lang="he-IL" dirty="0" err="1"/>
              <a:t>כנלע"ד</a:t>
            </a:r>
            <a:r>
              <a:rPr lang="he-IL" dirty="0"/>
              <a:t>:</a:t>
            </a:r>
            <a:endParaRPr lang="en-IL" dirty="0"/>
          </a:p>
        </p:txBody>
      </p:sp>
    </p:spTree>
    <p:extLst>
      <p:ext uri="{BB962C8B-B14F-4D97-AF65-F5344CB8AC3E}">
        <p14:creationId xmlns:p14="http://schemas.microsoft.com/office/powerpoint/2010/main" val="36244862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038F5-427B-4F52-A422-E6123ADAF681}"/>
              </a:ext>
            </a:extLst>
          </p:cNvPr>
          <p:cNvSpPr>
            <a:spLocks noGrp="1"/>
          </p:cNvSpPr>
          <p:nvPr>
            <p:ph type="title"/>
          </p:nvPr>
        </p:nvSpPr>
        <p:spPr/>
        <p:txBody>
          <a:bodyPr/>
          <a:lstStyle/>
          <a:p>
            <a:pPr algn="r" rtl="1"/>
            <a:r>
              <a:rPr lang="he-IL" dirty="0"/>
              <a:t>מעמד ביניים</a:t>
            </a:r>
            <a:endParaRPr lang="en-IL" dirty="0"/>
          </a:p>
        </p:txBody>
      </p:sp>
      <p:sp>
        <p:nvSpPr>
          <p:cNvPr id="3" name="Content Placeholder 2">
            <a:extLst>
              <a:ext uri="{FF2B5EF4-FFF2-40B4-BE49-F238E27FC236}">
                <a16:creationId xmlns:a16="http://schemas.microsoft.com/office/drawing/2014/main" id="{F7FD279E-9C53-4A7B-98A3-70583BAC77E2}"/>
              </a:ext>
            </a:extLst>
          </p:cNvPr>
          <p:cNvSpPr>
            <a:spLocks noGrp="1"/>
          </p:cNvSpPr>
          <p:nvPr>
            <p:ph idx="1"/>
          </p:nvPr>
        </p:nvSpPr>
        <p:spPr/>
        <p:txBody>
          <a:bodyPr>
            <a:normAutofit fontScale="77500" lnSpcReduction="20000"/>
          </a:bodyPr>
          <a:lstStyle/>
          <a:p>
            <a:pPr marL="0" indent="0" algn="r" rtl="1">
              <a:buNone/>
            </a:pPr>
            <a:r>
              <a:rPr lang="he-IL" dirty="0"/>
              <a:t>משנה ברורה סימן שיט </a:t>
            </a:r>
            <a:r>
              <a:rPr lang="he-IL" dirty="0" err="1"/>
              <a:t>ס"ק</a:t>
            </a:r>
            <a:r>
              <a:rPr lang="he-IL" dirty="0"/>
              <a:t> טו </a:t>
            </a:r>
            <a:endParaRPr lang="he-IL" b="0" dirty="0">
              <a:effectLst/>
            </a:endParaRPr>
          </a:p>
          <a:p>
            <a:pPr marL="0" indent="0" algn="r" rtl="1">
              <a:buNone/>
            </a:pPr>
            <a:r>
              <a:rPr lang="he-IL" dirty="0"/>
              <a:t>(טו) לא מקרי ברירה - </a:t>
            </a:r>
            <a:r>
              <a:rPr lang="he-IL" b="1" dirty="0"/>
              <a:t>אם לא שקצת מהם אינם טובים כ"כ כמו חתיכות האחרים כגון שנקדחו </a:t>
            </a:r>
            <a:r>
              <a:rPr lang="he-IL" b="1" dirty="0" err="1"/>
              <a:t>מכח</a:t>
            </a:r>
            <a:r>
              <a:rPr lang="he-IL" b="1" dirty="0"/>
              <a:t> הבישול איזה חתיכות דגים ורוצה לברור אותן שלא נקדחו או שאיזה חתיכות דגים הוי מדג חי ואיזה מדג מת ורוצה לברור אלו מאלו בכל זה אפילו במין אחד שייך ברירה</a:t>
            </a:r>
            <a:r>
              <a:rPr lang="he-IL" dirty="0"/>
              <a:t> וצריך לברור זה שרוצה לאכול עכשיו ודמי ממש </a:t>
            </a:r>
            <a:r>
              <a:rPr lang="he-IL" dirty="0" err="1"/>
              <a:t>לעלין</a:t>
            </a:r>
            <a:r>
              <a:rPr lang="he-IL" dirty="0"/>
              <a:t> </a:t>
            </a:r>
            <a:r>
              <a:rPr lang="he-IL" dirty="0" err="1"/>
              <a:t>מעופשין</a:t>
            </a:r>
            <a:r>
              <a:rPr lang="he-IL" dirty="0"/>
              <a:t> </a:t>
            </a:r>
            <a:r>
              <a:rPr lang="he-IL" dirty="0" err="1"/>
              <a:t>בס"א</a:t>
            </a:r>
            <a:r>
              <a:rPr lang="he-IL" dirty="0"/>
              <a:t>. ותפוחים חמוצים ומתוקים מסתפק </a:t>
            </a:r>
            <a:r>
              <a:rPr lang="he-IL" dirty="0" err="1"/>
              <a:t>הפמ"ג</a:t>
            </a:r>
            <a:r>
              <a:rPr lang="he-IL" dirty="0"/>
              <a:t> אי מקרי מין אחד אם לא ואם מחמת חמיצותו אין ראוי לאכול </a:t>
            </a:r>
            <a:r>
              <a:rPr lang="he-IL" dirty="0" err="1"/>
              <a:t>הוה</a:t>
            </a:r>
            <a:r>
              <a:rPr lang="he-IL" dirty="0"/>
              <a:t> </a:t>
            </a:r>
            <a:r>
              <a:rPr lang="he-IL" dirty="0" err="1"/>
              <a:t>בודאי</a:t>
            </a:r>
            <a:r>
              <a:rPr lang="he-IL" dirty="0"/>
              <a:t> דומה לפסולת ויש בזה משום איסור ברירה ואפי' נאכלים ע"י הדחק יש בזה איסור מדרבנן ודמי </a:t>
            </a:r>
            <a:r>
              <a:rPr lang="he-IL" dirty="0" err="1"/>
              <a:t>לעלין</a:t>
            </a:r>
            <a:r>
              <a:rPr lang="he-IL" dirty="0"/>
              <a:t> </a:t>
            </a:r>
            <a:r>
              <a:rPr lang="he-IL" dirty="0" err="1"/>
              <a:t>מעופשין</a:t>
            </a:r>
            <a:r>
              <a:rPr lang="he-IL" dirty="0"/>
              <a:t> הנ"ל </a:t>
            </a:r>
            <a:r>
              <a:rPr lang="he-IL" dirty="0" err="1"/>
              <a:t>בס"א</a:t>
            </a:r>
            <a:r>
              <a:rPr lang="he-IL" dirty="0"/>
              <a:t>. והנה </a:t>
            </a:r>
            <a:r>
              <a:rPr lang="he-IL" dirty="0" err="1"/>
              <a:t>הט"ז</a:t>
            </a:r>
            <a:r>
              <a:rPr lang="he-IL" dirty="0"/>
              <a:t> מחמיר אפילו במין אחד שלא יברור אלא אותו שרוצה לאכול עתה או </a:t>
            </a:r>
            <a:r>
              <a:rPr lang="he-IL" dirty="0" err="1"/>
              <a:t>שיקח</a:t>
            </a:r>
            <a:r>
              <a:rPr lang="he-IL" dirty="0"/>
              <a:t> סתם מן הבא בידו להניח לסעודה אחרת לא דרך ברירה אבל הרבה אחרונים חלקו עליו והסכימו עם </a:t>
            </a:r>
            <a:r>
              <a:rPr lang="he-IL" dirty="0" err="1"/>
              <a:t>הרמ"א</a:t>
            </a:r>
            <a:r>
              <a:rPr lang="he-IL" dirty="0"/>
              <a:t> שפסק </a:t>
            </a:r>
            <a:r>
              <a:rPr lang="he-IL" dirty="0" err="1"/>
              <a:t>כתה"ד</a:t>
            </a:r>
            <a:r>
              <a:rPr lang="he-IL" dirty="0"/>
              <a:t>. </a:t>
            </a:r>
            <a:r>
              <a:rPr lang="he-IL" b="1" dirty="0"/>
              <a:t>ודע </a:t>
            </a:r>
            <a:r>
              <a:rPr lang="he-IL" b="1" dirty="0" err="1"/>
              <a:t>דבשר</a:t>
            </a:r>
            <a:r>
              <a:rPr lang="he-IL" b="1" dirty="0"/>
              <a:t> צלי ומבושל מקרי ב' מינים </a:t>
            </a:r>
            <a:r>
              <a:rPr lang="he-IL" b="1" dirty="0" err="1"/>
              <a:t>לענין</a:t>
            </a:r>
            <a:r>
              <a:rPr lang="he-IL" b="1" dirty="0"/>
              <a:t> זה </a:t>
            </a:r>
            <a:r>
              <a:rPr lang="he-IL" dirty="0"/>
              <a:t>וכ"ש בשר של מיני עופות </a:t>
            </a:r>
            <a:r>
              <a:rPr lang="he-IL" dirty="0" err="1"/>
              <a:t>מחולקין</a:t>
            </a:r>
            <a:r>
              <a:rPr lang="he-IL" dirty="0"/>
              <a:t> וע"כ </a:t>
            </a:r>
            <a:r>
              <a:rPr lang="he-IL" dirty="0" err="1"/>
              <a:t>צריכין</a:t>
            </a:r>
            <a:r>
              <a:rPr lang="he-IL" dirty="0"/>
              <a:t> ליזהר בסעודות גדולות שמונחים כמה מיני עופות יחד </a:t>
            </a:r>
            <a:r>
              <a:rPr lang="he-IL" dirty="0" err="1"/>
              <a:t>ובוררין</a:t>
            </a:r>
            <a:r>
              <a:rPr lang="he-IL" dirty="0"/>
              <a:t> להניח למוצאי שבת שיבררו אלו </a:t>
            </a:r>
            <a:r>
              <a:rPr lang="he-IL" dirty="0" err="1"/>
              <a:t>שרוצין</a:t>
            </a:r>
            <a:r>
              <a:rPr lang="he-IL" dirty="0"/>
              <a:t> לאכול עכשיו ולא להיפוך. כתבו האחרונים </a:t>
            </a:r>
            <a:r>
              <a:rPr lang="he-IL" dirty="0" err="1"/>
              <a:t>דה"ה</a:t>
            </a:r>
            <a:r>
              <a:rPr lang="he-IL" dirty="0"/>
              <a:t> בכל דבר כשהם שני מינים כגון כלים ובגדים שייך ברירה וע"כ צריך לברור זה המין שרוצה ליטול עכשיו והשאר </a:t>
            </a:r>
            <a:r>
              <a:rPr lang="he-IL" dirty="0" err="1"/>
              <a:t>ישארו</a:t>
            </a:r>
            <a:r>
              <a:rPr lang="he-IL" dirty="0"/>
              <a:t> על מקומם ולא להיפוך ואפשר דאם </a:t>
            </a:r>
            <a:r>
              <a:rPr lang="he-IL" dirty="0" err="1"/>
              <a:t>תלוים</a:t>
            </a:r>
            <a:r>
              <a:rPr lang="he-IL" dirty="0"/>
              <a:t> כמה בגדים על הכותל ומחפש אחר בגדו שרוצה עכשיו ללבשו </a:t>
            </a:r>
            <a:r>
              <a:rPr lang="he-IL" dirty="0" err="1"/>
              <a:t>ועי"ז</a:t>
            </a:r>
            <a:r>
              <a:rPr lang="he-IL" dirty="0"/>
              <a:t> מוכרח לסלק מתחלה כל שאר הבגדים לא הוי בכלל בורר וכן אם מונחים בקערה כמה מינים יחד זה על זה והמין שרוצה לאכול מונח למטה ומסלק אלו </a:t>
            </a:r>
            <a:r>
              <a:rPr lang="he-IL" dirty="0" err="1"/>
              <a:t>שמונחין</a:t>
            </a:r>
            <a:r>
              <a:rPr lang="he-IL" dirty="0"/>
              <a:t> למעלה כדי שיוכל להגיע </a:t>
            </a:r>
            <a:r>
              <a:rPr lang="he-IL" dirty="0" err="1"/>
              <a:t>להמין</a:t>
            </a:r>
            <a:r>
              <a:rPr lang="he-IL" dirty="0"/>
              <a:t> שלמטה </a:t>
            </a:r>
            <a:r>
              <a:rPr lang="he-IL" dirty="0" err="1"/>
              <a:t>וליטלו</a:t>
            </a:r>
            <a:r>
              <a:rPr lang="he-IL" dirty="0"/>
              <a:t> לא הוי בכלל בורר ועיין </a:t>
            </a:r>
            <a:r>
              <a:rPr lang="he-IL" dirty="0" err="1"/>
              <a:t>בבה"ל</a:t>
            </a:r>
            <a:r>
              <a:rPr lang="he-IL" dirty="0"/>
              <a:t>:</a:t>
            </a:r>
            <a:endParaRPr lang="en-IL" dirty="0"/>
          </a:p>
        </p:txBody>
      </p:sp>
    </p:spTree>
    <p:extLst>
      <p:ext uri="{BB962C8B-B14F-4D97-AF65-F5344CB8AC3E}">
        <p14:creationId xmlns:p14="http://schemas.microsoft.com/office/powerpoint/2010/main" val="26866797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7BBC39B-4F58-4831-9113-7BCC7283419C}"/>
              </a:ext>
            </a:extLst>
          </p:cNvPr>
          <p:cNvGraphicFramePr>
            <a:graphicFrameLocks noGrp="1"/>
          </p:cNvGraphicFramePr>
          <p:nvPr>
            <p:ph idx="1"/>
          </p:nvPr>
        </p:nvGraphicFramePr>
        <p:xfrm>
          <a:off x="838200" y="423863"/>
          <a:ext cx="10915650" cy="5753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2488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0A1B776-EA48-4550-ADAE-071833B0E803}"/>
              </a:ext>
            </a:extLst>
          </p:cNvPr>
          <p:cNvGraphicFramePr>
            <a:graphicFrameLocks noGrp="1"/>
          </p:cNvGraphicFramePr>
          <p:nvPr>
            <p:ph idx="1"/>
          </p:nvPr>
        </p:nvGraphicFramePr>
        <p:xfrm>
          <a:off x="838199" y="466725"/>
          <a:ext cx="10734675" cy="5710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62215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1C68C1-BFCB-48A2-AC89-3F49DAC29551}"/>
              </a:ext>
            </a:extLst>
          </p:cNvPr>
          <p:cNvSpPr>
            <a:spLocks noGrp="1"/>
          </p:cNvSpPr>
          <p:nvPr>
            <p:ph type="ctrTitle"/>
          </p:nvPr>
        </p:nvSpPr>
        <p:spPr/>
        <p:txBody>
          <a:bodyPr/>
          <a:lstStyle/>
          <a:p>
            <a:r>
              <a:rPr lang="he-IL" dirty="0"/>
              <a:t>דישה ובורר</a:t>
            </a:r>
            <a:endParaRPr lang="en-IL" dirty="0"/>
          </a:p>
        </p:txBody>
      </p:sp>
      <p:sp>
        <p:nvSpPr>
          <p:cNvPr id="5" name="Subtitle 4">
            <a:extLst>
              <a:ext uri="{FF2B5EF4-FFF2-40B4-BE49-F238E27FC236}">
                <a16:creationId xmlns:a16="http://schemas.microsoft.com/office/drawing/2014/main" id="{64E975DC-E378-4E55-B02A-344800BD5517}"/>
              </a:ext>
            </a:extLst>
          </p:cNvPr>
          <p:cNvSpPr>
            <a:spLocks noGrp="1"/>
          </p:cNvSpPr>
          <p:nvPr>
            <p:ph type="subTitle" idx="1"/>
          </p:nvPr>
        </p:nvSpPr>
        <p:spPr/>
        <p:txBody>
          <a:bodyPr/>
          <a:lstStyle/>
          <a:p>
            <a:endParaRPr lang="en-IL"/>
          </a:p>
        </p:txBody>
      </p:sp>
    </p:spTree>
    <p:extLst>
      <p:ext uri="{BB962C8B-B14F-4D97-AF65-F5344CB8AC3E}">
        <p14:creationId xmlns:p14="http://schemas.microsoft.com/office/powerpoint/2010/main" val="40234011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768BF-9CDA-41F7-8CB6-05803F9B051B}"/>
              </a:ext>
            </a:extLst>
          </p:cNvPr>
          <p:cNvSpPr>
            <a:spLocks noGrp="1"/>
          </p:cNvSpPr>
          <p:nvPr>
            <p:ph type="title"/>
          </p:nvPr>
        </p:nvSpPr>
        <p:spPr/>
        <p:txBody>
          <a:bodyPr/>
          <a:lstStyle/>
          <a:p>
            <a:pPr algn="r" rtl="1"/>
            <a:r>
              <a:rPr lang="he-IL" dirty="0"/>
              <a:t>הגדרת התערובת</a:t>
            </a:r>
            <a:endParaRPr lang="en-IL" dirty="0"/>
          </a:p>
        </p:txBody>
      </p:sp>
      <p:sp>
        <p:nvSpPr>
          <p:cNvPr id="3" name="Content Placeholder 2">
            <a:extLst>
              <a:ext uri="{FF2B5EF4-FFF2-40B4-BE49-F238E27FC236}">
                <a16:creationId xmlns:a16="http://schemas.microsoft.com/office/drawing/2014/main" id="{D60E5B49-7732-4580-80C1-DD45CAAACF45}"/>
              </a:ext>
            </a:extLst>
          </p:cNvPr>
          <p:cNvSpPr>
            <a:spLocks noGrp="1"/>
          </p:cNvSpPr>
          <p:nvPr>
            <p:ph idx="1"/>
          </p:nvPr>
        </p:nvSpPr>
        <p:spPr/>
        <p:txBody>
          <a:bodyPr>
            <a:normAutofit fontScale="92500" lnSpcReduction="10000"/>
          </a:bodyPr>
          <a:lstStyle/>
          <a:p>
            <a:pPr marL="0" indent="0" algn="r" rtl="1">
              <a:buNone/>
            </a:pPr>
            <a:r>
              <a:rPr lang="he-IL" dirty="0"/>
              <a:t>ים של שלמה מסכת ביצה פרק א סימן </a:t>
            </a:r>
            <a:r>
              <a:rPr lang="he-IL" dirty="0" err="1"/>
              <a:t>מב</a:t>
            </a:r>
            <a:r>
              <a:rPr lang="he-IL" dirty="0"/>
              <a:t> </a:t>
            </a:r>
          </a:p>
          <a:p>
            <a:pPr marL="0" indent="0" algn="r" rtl="1">
              <a:buNone/>
            </a:pPr>
            <a:r>
              <a:rPr lang="he-IL" dirty="0"/>
              <a:t>וכתב </a:t>
            </a:r>
            <a:r>
              <a:rPr lang="he-IL" dirty="0" err="1"/>
              <a:t>הרא"ש</a:t>
            </a:r>
            <a:r>
              <a:rPr lang="he-IL" dirty="0"/>
              <a:t> (סי' כ"ג) ונראה, </a:t>
            </a:r>
            <a:r>
              <a:rPr lang="he-IL" b="1" dirty="0" err="1"/>
              <a:t>דאגוזים</a:t>
            </a:r>
            <a:r>
              <a:rPr lang="he-IL" b="1" dirty="0"/>
              <a:t> ובטנים שנשתברו, ומונחים עדיין בקליפתן,</a:t>
            </a:r>
            <a:r>
              <a:rPr lang="he-IL" dirty="0"/>
              <a:t> אף על פי שהקליפה מרובה על האוכל, לא מיקרי שם פסולת </a:t>
            </a:r>
            <a:r>
              <a:rPr lang="he-IL" dirty="0" err="1"/>
              <a:t>עלייהו</a:t>
            </a:r>
            <a:r>
              <a:rPr lang="he-IL" dirty="0"/>
              <a:t>, כיון </a:t>
            </a:r>
            <a:r>
              <a:rPr lang="he-IL" dirty="0" err="1"/>
              <a:t>דאורחייהו</a:t>
            </a:r>
            <a:r>
              <a:rPr lang="he-IL" dirty="0"/>
              <a:t> בהכי, </a:t>
            </a:r>
            <a:r>
              <a:rPr lang="he-IL" dirty="0" err="1"/>
              <a:t>והוי</a:t>
            </a:r>
            <a:r>
              <a:rPr lang="he-IL" dirty="0"/>
              <a:t> שומר </a:t>
            </a:r>
            <a:r>
              <a:rPr lang="he-IL" dirty="0" err="1"/>
              <a:t>לפירי</a:t>
            </a:r>
            <a:r>
              <a:rPr lang="he-IL" dirty="0"/>
              <a:t>. ולא דמי לעצמות </a:t>
            </a:r>
            <a:r>
              <a:rPr lang="he-IL" dirty="0" err="1"/>
              <a:t>וקליפין</a:t>
            </a:r>
            <a:r>
              <a:rPr lang="he-IL" dirty="0"/>
              <a:t>, שכבר נפרדו לגמרי מן האוכל ע"כ. ולכאורה נראה </a:t>
            </a:r>
            <a:r>
              <a:rPr lang="he-IL" dirty="0" err="1"/>
              <a:t>דליכא</a:t>
            </a:r>
            <a:r>
              <a:rPr lang="he-IL" dirty="0"/>
              <a:t> נפקותא בהאי </a:t>
            </a:r>
            <a:r>
              <a:rPr lang="he-IL" dirty="0" err="1"/>
              <a:t>פיסקא</a:t>
            </a:r>
            <a:r>
              <a:rPr lang="he-IL" dirty="0"/>
              <a:t>, דלא כתב </a:t>
            </a:r>
            <a:r>
              <a:rPr lang="he-IL" dirty="0" err="1"/>
              <a:t>הרא"ש</a:t>
            </a:r>
            <a:r>
              <a:rPr lang="he-IL" dirty="0"/>
              <a:t> אלא להוציא מכלל, שלא יהא אסור כולו בטלטול, </a:t>
            </a:r>
            <a:r>
              <a:rPr lang="he-IL" dirty="0" err="1"/>
              <a:t>כפירש"י</a:t>
            </a:r>
            <a:r>
              <a:rPr lang="he-IL" dirty="0"/>
              <a:t>. אבל לפי מה שפי', דלא נאסר בהכי, ואין חילוק בין פסולת מרובה, אלא </a:t>
            </a:r>
            <a:r>
              <a:rPr lang="he-IL" dirty="0" err="1"/>
              <a:t>לענין</a:t>
            </a:r>
            <a:r>
              <a:rPr lang="he-IL" dirty="0"/>
              <a:t> בורר. אף הכא נקרא הקליפות פסולת, והאוכל אוכל. דלא גרע מבורר אוכל מתוך אוכל. דמה שרוצה לאכול עתה נקרא אוכל, והשאר פסולת, וכ"ש </a:t>
            </a:r>
            <a:r>
              <a:rPr lang="he-IL" dirty="0" err="1"/>
              <a:t>כה"ג</a:t>
            </a:r>
            <a:r>
              <a:rPr lang="he-IL" dirty="0"/>
              <a:t>. </a:t>
            </a:r>
            <a:r>
              <a:rPr lang="he-IL" b="1" dirty="0"/>
              <a:t>אכן נראה, דאינו דומה לבורר אוכל מתוך האוכל. דהיינו משום שהם שני מינים, כפסולת ואוכל, אבל הכא מין אחד הוא ואין שם פסולת עליו, ובאיזה [ענין] שמתקן האוכל מתוך השומר, תיקון אוכל בעלמא הוא, ואין שם מלאכה עליו</a:t>
            </a:r>
            <a:r>
              <a:rPr lang="he-IL" dirty="0"/>
              <a:t> ע"כ.</a:t>
            </a:r>
            <a:endParaRPr lang="en-IL" dirty="0"/>
          </a:p>
        </p:txBody>
      </p:sp>
    </p:spTree>
    <p:extLst>
      <p:ext uri="{BB962C8B-B14F-4D97-AF65-F5344CB8AC3E}">
        <p14:creationId xmlns:p14="http://schemas.microsoft.com/office/powerpoint/2010/main" val="2343165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A1480-DB66-49F4-830F-E9EAD1C8F92F}"/>
              </a:ext>
            </a:extLst>
          </p:cNvPr>
          <p:cNvSpPr>
            <a:spLocks noGrp="1"/>
          </p:cNvSpPr>
          <p:nvPr>
            <p:ph type="title"/>
          </p:nvPr>
        </p:nvSpPr>
        <p:spPr/>
        <p:txBody>
          <a:bodyPr/>
          <a:lstStyle/>
          <a:p>
            <a:pPr algn="r" rtl="1"/>
            <a:r>
              <a:rPr lang="he-IL" dirty="0"/>
              <a:t>תערובת של שתי מיני אוכל</a:t>
            </a:r>
            <a:endParaRPr lang="en-IL" dirty="0"/>
          </a:p>
        </p:txBody>
      </p:sp>
      <p:sp>
        <p:nvSpPr>
          <p:cNvPr id="3" name="Content Placeholder 2">
            <a:extLst>
              <a:ext uri="{FF2B5EF4-FFF2-40B4-BE49-F238E27FC236}">
                <a16:creationId xmlns:a16="http://schemas.microsoft.com/office/drawing/2014/main" id="{EEDBF1DA-0D45-45BD-A730-3EAFAAA51ED1}"/>
              </a:ext>
            </a:extLst>
          </p:cNvPr>
          <p:cNvSpPr>
            <a:spLocks noGrp="1"/>
          </p:cNvSpPr>
          <p:nvPr>
            <p:ph idx="1"/>
          </p:nvPr>
        </p:nvSpPr>
        <p:spPr/>
        <p:txBody>
          <a:bodyPr/>
          <a:lstStyle/>
          <a:p>
            <a:pPr algn="r" rtl="1"/>
            <a:r>
              <a:rPr lang="he-IL" dirty="0"/>
              <a:t>שאילות יסוד</a:t>
            </a:r>
          </a:p>
          <a:p>
            <a:pPr lvl="1" algn="r" rtl="1"/>
            <a:r>
              <a:rPr lang="he-IL" dirty="0"/>
              <a:t>האם יש תערובת?</a:t>
            </a:r>
          </a:p>
          <a:p>
            <a:pPr lvl="1" algn="r" rtl="1"/>
            <a:r>
              <a:rPr lang="he-IL" dirty="0"/>
              <a:t>האם יש פסולת?</a:t>
            </a:r>
          </a:p>
          <a:p>
            <a:pPr lvl="2" algn="r" rtl="1"/>
            <a:r>
              <a:rPr lang="he-IL" dirty="0"/>
              <a:t>האם צריכים פסולת? </a:t>
            </a:r>
          </a:p>
          <a:p>
            <a:pPr lvl="1" algn="r" rtl="1"/>
            <a:r>
              <a:rPr lang="he-IL" dirty="0"/>
              <a:t>האם יש תיקון באוכל? </a:t>
            </a:r>
          </a:p>
          <a:p>
            <a:pPr lvl="1" algn="r" rtl="1"/>
            <a:r>
              <a:rPr lang="he-IL" dirty="0"/>
              <a:t>האם יש הפרדה בין שתי דברים? </a:t>
            </a:r>
          </a:p>
          <a:p>
            <a:pPr algn="r"/>
            <a:endParaRPr lang="en-IL" dirty="0"/>
          </a:p>
        </p:txBody>
      </p:sp>
    </p:spTree>
    <p:extLst>
      <p:ext uri="{BB962C8B-B14F-4D97-AF65-F5344CB8AC3E}">
        <p14:creationId xmlns:p14="http://schemas.microsoft.com/office/powerpoint/2010/main" val="1713806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63816-2376-483A-95B9-75101C835A31}"/>
              </a:ext>
            </a:extLst>
          </p:cNvPr>
          <p:cNvSpPr>
            <a:spLocks noGrp="1"/>
          </p:cNvSpPr>
          <p:nvPr>
            <p:ph type="title"/>
          </p:nvPr>
        </p:nvSpPr>
        <p:spPr/>
        <p:txBody>
          <a:bodyPr/>
          <a:lstStyle/>
          <a:p>
            <a:pPr algn="r"/>
            <a:r>
              <a:rPr lang="he-IL" dirty="0" err="1"/>
              <a:t>מהרש"ל</a:t>
            </a:r>
            <a:r>
              <a:rPr lang="he-IL" dirty="0"/>
              <a:t>- אין האגוז והקליפה שלה נחשבים תערובת</a:t>
            </a:r>
            <a:endParaRPr lang="en-IL" dirty="0"/>
          </a:p>
        </p:txBody>
      </p:sp>
      <p:graphicFrame>
        <p:nvGraphicFramePr>
          <p:cNvPr id="4" name="Content Placeholder 3">
            <a:extLst>
              <a:ext uri="{FF2B5EF4-FFF2-40B4-BE49-F238E27FC236}">
                <a16:creationId xmlns:a16="http://schemas.microsoft.com/office/drawing/2014/main" id="{4EE64103-8ADC-47C8-BB9B-96753E8F9819}"/>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5421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930080F9-814C-4D8A-BEA6-60EC3800CABD}"/>
              </a:ext>
            </a:extLst>
          </p:cNvPr>
          <p:cNvGraphicFramePr/>
          <p:nvPr>
            <p:extLst>
              <p:ext uri="{D42A27DB-BD31-4B8C-83A1-F6EECF244321}">
                <p14:modId xmlns:p14="http://schemas.microsoft.com/office/powerpoint/2010/main" val="4072919300"/>
              </p:ext>
            </p:extLst>
          </p:nvPr>
        </p:nvGraphicFramePr>
        <p:xfrm>
          <a:off x="1171575" y="95250"/>
          <a:ext cx="9915525" cy="6762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61401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D806C-B788-4D44-BF24-61AA8B33DEAF}"/>
              </a:ext>
            </a:extLst>
          </p:cNvPr>
          <p:cNvSpPr>
            <a:spLocks noGrp="1"/>
          </p:cNvSpPr>
          <p:nvPr>
            <p:ph type="title"/>
          </p:nvPr>
        </p:nvSpPr>
        <p:spPr/>
        <p:txBody>
          <a:bodyPr/>
          <a:lstStyle/>
          <a:p>
            <a:pPr algn="r" rtl="1"/>
            <a:r>
              <a:rPr lang="he-IL" dirty="0"/>
              <a:t>בורר בדברים שאינם אוכל</a:t>
            </a:r>
            <a:endParaRPr lang="en-IL" dirty="0"/>
          </a:p>
        </p:txBody>
      </p:sp>
      <p:sp>
        <p:nvSpPr>
          <p:cNvPr id="3" name="Text Placeholder 2">
            <a:extLst>
              <a:ext uri="{FF2B5EF4-FFF2-40B4-BE49-F238E27FC236}">
                <a16:creationId xmlns:a16="http://schemas.microsoft.com/office/drawing/2014/main" id="{547C638C-D60B-4599-BBDF-E5179A519B6B}"/>
              </a:ext>
            </a:extLst>
          </p:cNvPr>
          <p:cNvSpPr>
            <a:spLocks noGrp="1"/>
          </p:cNvSpPr>
          <p:nvPr>
            <p:ph type="body" idx="1"/>
          </p:nvPr>
        </p:nvSpPr>
        <p:spPr/>
        <p:txBody>
          <a:bodyPr/>
          <a:lstStyle/>
          <a:p>
            <a:endParaRPr lang="en-IL"/>
          </a:p>
        </p:txBody>
      </p:sp>
    </p:spTree>
    <p:extLst>
      <p:ext uri="{BB962C8B-B14F-4D97-AF65-F5344CB8AC3E}">
        <p14:creationId xmlns:p14="http://schemas.microsoft.com/office/powerpoint/2010/main" val="19276930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5B2E6-7E16-4CC1-8AEE-77DA7419B602}"/>
              </a:ext>
            </a:extLst>
          </p:cNvPr>
          <p:cNvSpPr>
            <a:spLocks noGrp="1"/>
          </p:cNvSpPr>
          <p:nvPr>
            <p:ph type="title"/>
          </p:nvPr>
        </p:nvSpPr>
        <p:spPr/>
        <p:txBody>
          <a:bodyPr/>
          <a:lstStyle/>
          <a:p>
            <a:pPr algn="r" rtl="1"/>
            <a:r>
              <a:rPr lang="he-IL" dirty="0"/>
              <a:t>האם בורר דווקא בגידולי קרקע? </a:t>
            </a:r>
            <a:endParaRPr lang="en-IL" dirty="0"/>
          </a:p>
        </p:txBody>
      </p:sp>
      <p:graphicFrame>
        <p:nvGraphicFramePr>
          <p:cNvPr id="4" name="Content Placeholder 3">
            <a:extLst>
              <a:ext uri="{FF2B5EF4-FFF2-40B4-BE49-F238E27FC236}">
                <a16:creationId xmlns:a16="http://schemas.microsoft.com/office/drawing/2014/main" id="{DCC8C829-F32C-4841-AD82-09BAAA51734D}"/>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31137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CB4AE-4B09-4F12-BDF1-71C84724962D}"/>
              </a:ext>
            </a:extLst>
          </p:cNvPr>
          <p:cNvSpPr>
            <a:spLocks noGrp="1"/>
          </p:cNvSpPr>
          <p:nvPr>
            <p:ph type="title"/>
          </p:nvPr>
        </p:nvSpPr>
        <p:spPr/>
        <p:txBody>
          <a:bodyPr/>
          <a:lstStyle/>
          <a:p>
            <a:pPr algn="r" rtl="1"/>
            <a:r>
              <a:rPr lang="he-IL" dirty="0"/>
              <a:t>בורר בכלים</a:t>
            </a:r>
            <a:endParaRPr lang="en-IL" dirty="0"/>
          </a:p>
        </p:txBody>
      </p:sp>
      <p:sp>
        <p:nvSpPr>
          <p:cNvPr id="3" name="Content Placeholder 2">
            <a:extLst>
              <a:ext uri="{FF2B5EF4-FFF2-40B4-BE49-F238E27FC236}">
                <a16:creationId xmlns:a16="http://schemas.microsoft.com/office/drawing/2014/main" id="{66A6F760-0310-4858-A5BF-9EDEB14AB7EC}"/>
              </a:ext>
            </a:extLst>
          </p:cNvPr>
          <p:cNvSpPr>
            <a:spLocks noGrp="1"/>
          </p:cNvSpPr>
          <p:nvPr>
            <p:ph idx="1"/>
          </p:nvPr>
        </p:nvSpPr>
        <p:spPr/>
        <p:txBody>
          <a:bodyPr>
            <a:normAutofit/>
          </a:bodyPr>
          <a:lstStyle/>
          <a:p>
            <a:pPr marL="0" indent="0" algn="r" rtl="1">
              <a:buNone/>
            </a:pPr>
            <a:br>
              <a:rPr lang="he-IL" dirty="0"/>
            </a:br>
            <a:r>
              <a:rPr lang="he-IL" dirty="0"/>
              <a:t>משנה ברורה סימן שיט </a:t>
            </a:r>
            <a:r>
              <a:rPr lang="he-IL" dirty="0" err="1"/>
              <a:t>ס"ק</a:t>
            </a:r>
            <a:r>
              <a:rPr lang="he-IL" dirty="0"/>
              <a:t> טו </a:t>
            </a:r>
          </a:p>
          <a:p>
            <a:pPr marL="0" indent="0" algn="r" rtl="1">
              <a:buNone/>
            </a:pPr>
            <a:r>
              <a:rPr lang="he-IL" dirty="0"/>
              <a:t>כתבו האחרונים </a:t>
            </a:r>
            <a:r>
              <a:rPr lang="he-IL" dirty="0" err="1"/>
              <a:t>דה"ה</a:t>
            </a:r>
            <a:r>
              <a:rPr lang="he-IL" dirty="0"/>
              <a:t> </a:t>
            </a:r>
            <a:r>
              <a:rPr lang="he-IL" b="1" u="sng" dirty="0"/>
              <a:t>בכל דבר כשהם שני מינים כגון כלים ובגדים שייך ברירה</a:t>
            </a:r>
            <a:r>
              <a:rPr lang="he-IL" dirty="0"/>
              <a:t> וע"כ צריך לברור זה המין שרוצה ליטול עכשיו והשאר </a:t>
            </a:r>
            <a:r>
              <a:rPr lang="he-IL" dirty="0" err="1"/>
              <a:t>ישארו</a:t>
            </a:r>
            <a:r>
              <a:rPr lang="he-IL" dirty="0"/>
              <a:t> על מקומם ולא להיפוך </a:t>
            </a:r>
          </a:p>
          <a:p>
            <a:pPr marL="0" indent="0" algn="r" rtl="1">
              <a:buNone/>
            </a:pPr>
            <a:endParaRPr lang="en-IL" dirty="0"/>
          </a:p>
        </p:txBody>
      </p:sp>
    </p:spTree>
    <p:extLst>
      <p:ext uri="{BB962C8B-B14F-4D97-AF65-F5344CB8AC3E}">
        <p14:creationId xmlns:p14="http://schemas.microsoft.com/office/powerpoint/2010/main" val="22488270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6F314-CA45-4FFE-9564-E6A6838D0A47}"/>
              </a:ext>
            </a:extLst>
          </p:cNvPr>
          <p:cNvSpPr>
            <a:spLocks noGrp="1"/>
          </p:cNvSpPr>
          <p:nvPr>
            <p:ph type="title"/>
          </p:nvPr>
        </p:nvSpPr>
        <p:spPr/>
        <p:txBody>
          <a:bodyPr/>
          <a:lstStyle/>
          <a:p>
            <a:pPr algn="r" rtl="1"/>
            <a:r>
              <a:rPr lang="he-IL" dirty="0"/>
              <a:t>אין בורר בכלים שאין </a:t>
            </a:r>
            <a:r>
              <a:rPr lang="he-IL" u="sng" dirty="0"/>
              <a:t>תערובת</a:t>
            </a:r>
            <a:endParaRPr lang="en-IL" u="sng" dirty="0"/>
          </a:p>
        </p:txBody>
      </p:sp>
      <p:sp>
        <p:nvSpPr>
          <p:cNvPr id="3" name="Content Placeholder 2">
            <a:extLst>
              <a:ext uri="{FF2B5EF4-FFF2-40B4-BE49-F238E27FC236}">
                <a16:creationId xmlns:a16="http://schemas.microsoft.com/office/drawing/2014/main" id="{6D12ABA2-7F45-48D4-9888-2C946316FD9A}"/>
              </a:ext>
            </a:extLst>
          </p:cNvPr>
          <p:cNvSpPr>
            <a:spLocks noGrp="1"/>
          </p:cNvSpPr>
          <p:nvPr>
            <p:ph idx="1"/>
          </p:nvPr>
        </p:nvSpPr>
        <p:spPr/>
        <p:txBody>
          <a:bodyPr>
            <a:normAutofit fontScale="85000" lnSpcReduction="20000"/>
          </a:bodyPr>
          <a:lstStyle/>
          <a:p>
            <a:pPr marL="0" indent="0" algn="r" rtl="1">
              <a:buNone/>
            </a:pPr>
            <a:r>
              <a:rPr lang="he-IL" dirty="0"/>
              <a:t>אור שמח הלכות שבת פרק ח הלכה יא </a:t>
            </a:r>
          </a:p>
          <a:p>
            <a:pPr marL="0" indent="0" algn="r" rtl="1">
              <a:buNone/>
            </a:pPr>
            <a:r>
              <a:rPr lang="he-IL" dirty="0"/>
              <a:t>דע </a:t>
            </a:r>
            <a:r>
              <a:rPr lang="he-IL" dirty="0" err="1"/>
              <a:t>דבורר</a:t>
            </a:r>
            <a:r>
              <a:rPr lang="he-IL" dirty="0"/>
              <a:t> גדרו הוא </a:t>
            </a:r>
            <a:r>
              <a:rPr lang="he-IL" b="1" u="sng" dirty="0"/>
              <a:t>בדבר הבלול יחד ומשתמש כשהוא בלול</a:t>
            </a:r>
            <a:r>
              <a:rPr lang="he-IL" dirty="0"/>
              <a:t>, בזה אם בורר מאתו פסולת מתוך האוכל, או בשני מינים, הוי בורר, </a:t>
            </a:r>
            <a:r>
              <a:rPr lang="he-IL" dirty="0" err="1"/>
              <a:t>והוי</a:t>
            </a:r>
            <a:r>
              <a:rPr lang="he-IL" dirty="0"/>
              <a:t> מלאכה, אבל בדבר שאינו בלול לא שייך בורר, וזהו שמעורר הירושלמי (שבת פ"ז </a:t>
            </a:r>
            <a:r>
              <a:rPr lang="he-IL" dirty="0" err="1"/>
              <a:t>ה"ב</a:t>
            </a:r>
            <a:r>
              <a:rPr lang="he-IL" dirty="0"/>
              <a:t>) </a:t>
            </a:r>
            <a:r>
              <a:rPr lang="he-IL" dirty="0" err="1"/>
              <a:t>רמונים</a:t>
            </a:r>
            <a:r>
              <a:rPr lang="he-IL" dirty="0"/>
              <a:t> מגו </a:t>
            </a:r>
            <a:r>
              <a:rPr lang="he-IL" dirty="0" err="1"/>
              <a:t>רמונין</a:t>
            </a:r>
            <a:r>
              <a:rPr lang="he-IL" dirty="0"/>
              <a:t>, מעתה אפילו בני נשא מגו בני נשא, פירוש </a:t>
            </a:r>
            <a:r>
              <a:rPr lang="he-IL" dirty="0" err="1"/>
              <a:t>דאינן</a:t>
            </a:r>
            <a:r>
              <a:rPr lang="he-IL" dirty="0"/>
              <a:t> בלולים, ולפי זה בורר כלי מתוך כלי...הביאו המחברים הבאים אחריו דגם בכלי איכא בורר, </a:t>
            </a:r>
            <a:r>
              <a:rPr lang="he-IL" b="1" dirty="0"/>
              <a:t>וטעו בזה, </a:t>
            </a:r>
            <a:r>
              <a:rPr lang="he-IL" b="1" u="sng" dirty="0" err="1"/>
              <a:t>דבמלאכת</a:t>
            </a:r>
            <a:r>
              <a:rPr lang="he-IL" b="1" u="sng" dirty="0"/>
              <a:t> בורר צריך שיהא בלול, ואין זה לא בכלים ולא בבגדים,</a:t>
            </a:r>
            <a:r>
              <a:rPr lang="he-IL" b="1" dirty="0"/>
              <a:t> אלא שמאכל לאו </a:t>
            </a:r>
            <a:r>
              <a:rPr lang="he-IL" b="1" dirty="0" err="1"/>
              <a:t>דוקא</a:t>
            </a:r>
            <a:r>
              <a:rPr lang="he-IL" b="1" dirty="0"/>
              <a:t> וכמו שביארנו</a:t>
            </a:r>
            <a:r>
              <a:rPr lang="he-IL" dirty="0"/>
              <a:t>. </a:t>
            </a:r>
          </a:p>
          <a:p>
            <a:pPr marL="0" indent="0" algn="r" rtl="1">
              <a:buNone/>
            </a:pPr>
            <a:r>
              <a:rPr lang="he-IL" dirty="0"/>
              <a:t>ערוך השולחן אורח חיים סימן שיט </a:t>
            </a:r>
          </a:p>
          <a:p>
            <a:pPr marL="0" indent="0" algn="r" rtl="1">
              <a:buNone/>
            </a:pPr>
            <a:r>
              <a:rPr lang="he-IL" dirty="0"/>
              <a:t>סעיף ח- </a:t>
            </a:r>
            <a:r>
              <a:rPr lang="he-IL" dirty="0" err="1"/>
              <a:t>ולפ"ז</a:t>
            </a:r>
            <a:r>
              <a:rPr lang="he-IL" dirty="0"/>
              <a:t> יש לשאול שאלה גדולה </a:t>
            </a:r>
            <a:r>
              <a:rPr lang="he-IL" dirty="0" err="1"/>
              <a:t>דאיך</a:t>
            </a:r>
            <a:r>
              <a:rPr lang="he-IL" dirty="0"/>
              <a:t> מצאנו ידינו ורגלינו בכמה דברים כגון שמונחים מעורבים כפות ומזלגות וסכינים ואנו צריכים כעת לסכינים ובוררים הסכינים </a:t>
            </a:r>
            <a:r>
              <a:rPr lang="he-IL" dirty="0" err="1"/>
              <a:t>מביניהם</a:t>
            </a:r>
            <a:r>
              <a:rPr lang="he-IL" dirty="0"/>
              <a:t> או הכפות או המזלגות וכן </a:t>
            </a:r>
            <a:r>
              <a:rPr lang="he-IL" dirty="0" err="1"/>
              <a:t>כשתלוים</a:t>
            </a:r>
            <a:r>
              <a:rPr lang="he-IL" dirty="0"/>
              <a:t> הרבה בגדים על הכותל ... סעיף ט- ותשובת דבר זה משני פנים </a:t>
            </a:r>
            <a:r>
              <a:rPr lang="he-IL" b="1" dirty="0"/>
              <a:t>האחד </a:t>
            </a:r>
            <a:r>
              <a:rPr lang="he-IL" dirty="0" err="1"/>
              <a:t>דבדבר</a:t>
            </a:r>
            <a:r>
              <a:rPr lang="he-IL" dirty="0"/>
              <a:t> הניכר הרבה לעין הרואה לא שייך לומר בזה ברירה </a:t>
            </a:r>
            <a:r>
              <a:rPr lang="he-IL" b="1" u="sng" dirty="0"/>
              <a:t>שאין זה ברירה אלא נטילה בעלמא</a:t>
            </a:r>
            <a:r>
              <a:rPr lang="he-IL" dirty="0"/>
              <a:t> וכל אלו הדברים שחשבנו הם נראים לעין כמו בבגדים וכלים וספרים כמובן ואין לומר הא גם שני מיני פירות נראים לעין כמו תאנים וענבים דאינו כן </a:t>
            </a:r>
            <a:r>
              <a:rPr lang="he-IL" dirty="0" err="1"/>
              <a:t>דמתוך</a:t>
            </a:r>
            <a:r>
              <a:rPr lang="he-IL" dirty="0"/>
              <a:t> קטנותן </a:t>
            </a:r>
            <a:r>
              <a:rPr lang="he-IL" dirty="0" err="1"/>
              <a:t>וריבויין</a:t>
            </a:r>
            <a:r>
              <a:rPr lang="he-IL" dirty="0"/>
              <a:t> </a:t>
            </a:r>
            <a:r>
              <a:rPr lang="he-IL" dirty="0" err="1"/>
              <a:t>צריכין</a:t>
            </a:r>
            <a:r>
              <a:rPr lang="he-IL" dirty="0"/>
              <a:t> לברור זה מזה </a:t>
            </a:r>
            <a:r>
              <a:rPr lang="he-IL" dirty="0" err="1"/>
              <a:t>משא"כ</a:t>
            </a:r>
            <a:r>
              <a:rPr lang="he-IL" dirty="0"/>
              <a:t> בבגדים וכלים וספרים.</a:t>
            </a:r>
            <a:endParaRPr lang="en-IL" dirty="0"/>
          </a:p>
        </p:txBody>
      </p:sp>
    </p:spTree>
    <p:extLst>
      <p:ext uri="{BB962C8B-B14F-4D97-AF65-F5344CB8AC3E}">
        <p14:creationId xmlns:p14="http://schemas.microsoft.com/office/powerpoint/2010/main" val="9868116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93679-4B5F-4204-98F3-EE20F5B60353}"/>
              </a:ext>
            </a:extLst>
          </p:cNvPr>
          <p:cNvSpPr>
            <a:spLocks noGrp="1"/>
          </p:cNvSpPr>
          <p:nvPr>
            <p:ph type="title"/>
          </p:nvPr>
        </p:nvSpPr>
        <p:spPr/>
        <p:txBody>
          <a:bodyPr/>
          <a:lstStyle/>
          <a:p>
            <a:pPr algn="r" rtl="1"/>
            <a:r>
              <a:rPr lang="he-IL" dirty="0"/>
              <a:t>אין בורר בכלים שאין </a:t>
            </a:r>
            <a:r>
              <a:rPr lang="he-IL" u="sng" dirty="0"/>
              <a:t>בורר</a:t>
            </a:r>
            <a:endParaRPr lang="en-IL" u="sng" dirty="0"/>
          </a:p>
        </p:txBody>
      </p:sp>
      <p:sp>
        <p:nvSpPr>
          <p:cNvPr id="3" name="Content Placeholder 2">
            <a:extLst>
              <a:ext uri="{FF2B5EF4-FFF2-40B4-BE49-F238E27FC236}">
                <a16:creationId xmlns:a16="http://schemas.microsoft.com/office/drawing/2014/main" id="{6360EE94-E363-483C-AD59-32C476CE8FF2}"/>
              </a:ext>
            </a:extLst>
          </p:cNvPr>
          <p:cNvSpPr>
            <a:spLocks noGrp="1"/>
          </p:cNvSpPr>
          <p:nvPr>
            <p:ph idx="1"/>
          </p:nvPr>
        </p:nvSpPr>
        <p:spPr/>
        <p:txBody>
          <a:bodyPr>
            <a:normAutofit fontScale="70000" lnSpcReduction="20000"/>
          </a:bodyPr>
          <a:lstStyle/>
          <a:p>
            <a:pPr marL="0" indent="0" algn="r" rtl="1">
              <a:buNone/>
            </a:pPr>
            <a:r>
              <a:rPr lang="he-IL" dirty="0"/>
              <a:t>שו"ת ציץ אליעזר חלק </a:t>
            </a:r>
            <a:r>
              <a:rPr lang="he-IL" dirty="0" err="1"/>
              <a:t>יב</a:t>
            </a:r>
            <a:r>
              <a:rPr lang="he-IL" dirty="0"/>
              <a:t> סימן לה </a:t>
            </a:r>
          </a:p>
          <a:p>
            <a:pPr marL="0" indent="0" algn="r" rtl="1">
              <a:buNone/>
            </a:pPr>
            <a:r>
              <a:rPr lang="he-IL" dirty="0" err="1"/>
              <a:t>והגהמ"ח</a:t>
            </a:r>
            <a:r>
              <a:rPr lang="he-IL" dirty="0"/>
              <a:t> </a:t>
            </a:r>
            <a:r>
              <a:rPr lang="he-IL" dirty="0" err="1"/>
              <a:t>מהרש"ג</a:t>
            </a:r>
            <a:r>
              <a:rPr lang="he-IL" dirty="0"/>
              <a:t> ז"ל השיב להתיר מכמה טעמים, ובעיקר חידש לומר </a:t>
            </a:r>
            <a:r>
              <a:rPr lang="he-IL" dirty="0" err="1"/>
              <a:t>דבכגון</a:t>
            </a:r>
            <a:r>
              <a:rPr lang="he-IL" dirty="0"/>
              <a:t> אופן כזה אין לו שייכות בכלל לאיסור בורר, וז"ל: אלא </a:t>
            </a:r>
            <a:r>
              <a:rPr lang="he-IL" dirty="0" err="1"/>
              <a:t>דבלאה"כ</a:t>
            </a:r>
            <a:r>
              <a:rPr lang="he-IL" dirty="0"/>
              <a:t> נראה </a:t>
            </a:r>
            <a:r>
              <a:rPr lang="he-IL" dirty="0" err="1"/>
              <a:t>דכמו</a:t>
            </a:r>
            <a:r>
              <a:rPr lang="he-IL" dirty="0"/>
              <a:t> נדון שלנו אין בו משום בורר, והוא, </a:t>
            </a:r>
            <a:r>
              <a:rPr lang="he-IL" b="1" dirty="0"/>
              <a:t>משום </a:t>
            </a:r>
            <a:r>
              <a:rPr lang="he-IL" b="1" dirty="0" err="1"/>
              <a:t>דנראה</a:t>
            </a:r>
            <a:r>
              <a:rPr lang="he-IL" b="1" dirty="0"/>
              <a:t> </a:t>
            </a:r>
            <a:r>
              <a:rPr lang="he-IL" b="1" dirty="0" err="1"/>
              <a:t>דמלאכת</a:t>
            </a:r>
            <a:r>
              <a:rPr lang="he-IL" b="1" dirty="0"/>
              <a:t> בורר לא שייך אלא </a:t>
            </a:r>
            <a:r>
              <a:rPr lang="he-IL" b="1" dirty="0" err="1"/>
              <a:t>במידי</a:t>
            </a:r>
            <a:r>
              <a:rPr lang="he-IL" b="1" dirty="0"/>
              <a:t> </a:t>
            </a:r>
            <a:r>
              <a:rPr lang="he-IL" b="1" dirty="0" err="1"/>
              <a:t>דלאחר</a:t>
            </a:r>
            <a:r>
              <a:rPr lang="he-IL" b="1" dirty="0"/>
              <a:t> שיברור אין הדרך לחזור ולערב הדברים</a:t>
            </a:r>
            <a:r>
              <a:rPr lang="he-IL" dirty="0"/>
              <a:t> כמו בכל פסולת הנברר מן האוכל </a:t>
            </a:r>
            <a:r>
              <a:rPr lang="he-IL" dirty="0" err="1"/>
              <a:t>דלאחר</a:t>
            </a:r>
            <a:r>
              <a:rPr lang="he-IL" dirty="0"/>
              <a:t> הברירה שוב אין </a:t>
            </a:r>
            <a:r>
              <a:rPr lang="he-IL" dirty="0" err="1"/>
              <a:t>מערבין</a:t>
            </a:r>
            <a:r>
              <a:rPr lang="he-IL" dirty="0"/>
              <a:t> הפסולת עם האוכל </a:t>
            </a:r>
            <a:r>
              <a:rPr lang="he-IL" dirty="0" err="1"/>
              <a:t>וכה"ג</a:t>
            </a:r>
            <a:r>
              <a:rPr lang="he-IL" dirty="0"/>
              <a:t> הוי במלאכת המשכן, וכן בשני אוכלים בסי' שי"ט </a:t>
            </a:r>
            <a:r>
              <a:rPr lang="he-IL" dirty="0" err="1"/>
              <a:t>מיירי</a:t>
            </a:r>
            <a:r>
              <a:rPr lang="he-IL" dirty="0"/>
              <a:t> ג"כ </a:t>
            </a:r>
            <a:r>
              <a:rPr lang="he-IL" dirty="0" err="1"/>
              <a:t>בכה"ג</a:t>
            </a:r>
            <a:r>
              <a:rPr lang="he-IL" dirty="0"/>
              <a:t> </a:t>
            </a:r>
            <a:r>
              <a:rPr lang="he-IL" b="1" dirty="0"/>
              <a:t>שלאחר </a:t>
            </a:r>
            <a:r>
              <a:rPr lang="he-IL" b="1" dirty="0" err="1"/>
              <a:t>שבוררין</a:t>
            </a:r>
            <a:r>
              <a:rPr lang="he-IL" b="1" dirty="0"/>
              <a:t> האוכל מתוך </a:t>
            </a:r>
            <a:r>
              <a:rPr lang="he-IL" b="1" dirty="0" err="1"/>
              <a:t>חבירו</a:t>
            </a:r>
            <a:r>
              <a:rPr lang="he-IL" b="1" dirty="0"/>
              <a:t> אין </a:t>
            </a:r>
            <a:r>
              <a:rPr lang="he-IL" b="1" dirty="0" err="1"/>
              <a:t>חוזרין</a:t>
            </a:r>
            <a:r>
              <a:rPr lang="he-IL" b="1" dirty="0"/>
              <a:t> </a:t>
            </a:r>
            <a:r>
              <a:rPr lang="he-IL" b="1" dirty="0" err="1"/>
              <a:t>ומערבין</a:t>
            </a:r>
            <a:r>
              <a:rPr lang="he-IL" b="1" dirty="0"/>
              <a:t> יחד שני </a:t>
            </a:r>
            <a:r>
              <a:rPr lang="he-IL" b="1" dirty="0" err="1"/>
              <a:t>האוכלין</a:t>
            </a:r>
            <a:r>
              <a:rPr lang="he-IL" dirty="0"/>
              <a:t>, </a:t>
            </a:r>
            <a:r>
              <a:rPr lang="he-IL" dirty="0" err="1"/>
              <a:t>ובכה"ג</a:t>
            </a:r>
            <a:r>
              <a:rPr lang="he-IL" dirty="0"/>
              <a:t> </a:t>
            </a:r>
            <a:r>
              <a:rPr lang="he-IL" dirty="0" err="1"/>
              <a:t>נראין</a:t>
            </a:r>
            <a:r>
              <a:rPr lang="he-IL" dirty="0"/>
              <a:t> הדברים </a:t>
            </a:r>
            <a:r>
              <a:rPr lang="he-IL" dirty="0" err="1"/>
              <a:t>דהלקיחה</a:t>
            </a:r>
            <a:r>
              <a:rPr lang="he-IL" dirty="0"/>
              <a:t> לשם ברירה הוא, אבל </a:t>
            </a:r>
            <a:r>
              <a:rPr lang="he-IL" dirty="0" err="1"/>
              <a:t>בכמו</a:t>
            </a:r>
            <a:r>
              <a:rPr lang="he-IL" dirty="0"/>
              <a:t> נדון שלנו </a:t>
            </a:r>
            <a:r>
              <a:rPr lang="he-IL" dirty="0" err="1"/>
              <a:t>בענין</a:t>
            </a:r>
            <a:r>
              <a:rPr lang="he-IL" dirty="0"/>
              <a:t> הפתקאות </a:t>
            </a:r>
            <a:r>
              <a:rPr lang="he-IL" dirty="0" err="1"/>
              <a:t>דהמנהג</a:t>
            </a:r>
            <a:r>
              <a:rPr lang="he-IL" dirty="0"/>
              <a:t> הוא שלאחר שכבר כתבו במוצש"ק מה שנדר כל איש ואיש </a:t>
            </a:r>
            <a:r>
              <a:rPr lang="he-IL" dirty="0" err="1"/>
              <a:t>חוזרין</a:t>
            </a:r>
            <a:r>
              <a:rPr lang="he-IL" dirty="0"/>
              <a:t> </a:t>
            </a:r>
            <a:r>
              <a:rPr lang="he-IL" dirty="0" err="1"/>
              <a:t>ומערבין</a:t>
            </a:r>
            <a:r>
              <a:rPr lang="he-IL" dirty="0"/>
              <a:t> הפתקאות של ח"י צ"ל וח"י פשיטא כולם ביחד, א"כ נראה </a:t>
            </a:r>
            <a:r>
              <a:rPr lang="he-IL" dirty="0" err="1"/>
              <a:t>דלקיחת</a:t>
            </a:r>
            <a:r>
              <a:rPr lang="he-IL" dirty="0"/>
              <a:t> </a:t>
            </a:r>
            <a:r>
              <a:rPr lang="he-IL" dirty="0" err="1"/>
              <a:t>הפתקא</a:t>
            </a:r>
            <a:r>
              <a:rPr lang="he-IL" dirty="0"/>
              <a:t> בש"ק לאו ברירה היא אלא נטילה ממקומו הוא שמקומו הוא להיות מונח באותו הכיס, א"כ לדעתי </a:t>
            </a:r>
            <a:r>
              <a:rPr lang="he-IL" dirty="0" err="1"/>
              <a:t>בכה"ג</a:t>
            </a:r>
            <a:r>
              <a:rPr lang="he-IL" dirty="0"/>
              <a:t> לאו בכלל בורר הוא כלל, וראי' לזה דלא שמענו מעולם שמי שיש לו ספרים של כמה מינים והם מונחים ביחד בארגז סגור כנהוג שיהי' </a:t>
            </a:r>
            <a:r>
              <a:rPr lang="he-IL" dirty="0" err="1"/>
              <a:t>נימא</a:t>
            </a:r>
            <a:r>
              <a:rPr lang="he-IL" dirty="0"/>
              <a:t> שמי שצריך בשבת לאיזה ספר מאותן ספרים ולוקח אותו שיהי' שייך בזה איסור בורר, וכן בבגדים </a:t>
            </a:r>
            <a:r>
              <a:rPr lang="he-IL" dirty="0" err="1"/>
              <a:t>כה"ג</a:t>
            </a:r>
            <a:r>
              <a:rPr lang="he-IL" dirty="0"/>
              <a:t> מי שיש לו בארגז גדול כמה בגדים </a:t>
            </a:r>
            <a:r>
              <a:rPr lang="he-IL" dirty="0" err="1"/>
              <a:t>תלויין</a:t>
            </a:r>
            <a:r>
              <a:rPr lang="he-IL" dirty="0"/>
              <a:t> והוא רוצה </a:t>
            </a:r>
            <a:r>
              <a:rPr lang="he-IL" dirty="0" err="1"/>
              <a:t>ליקח</a:t>
            </a:r>
            <a:r>
              <a:rPr lang="he-IL" dirty="0"/>
              <a:t> בשבת איזה בגד או חלוק כנהוג, וכן בארגז של כמה כוסות גדולים וקטנים כמו שהוא המנהג שבגדולים שותים בהם מים ובבינונים שותים בהן יין ובקטנים שותים בהם יי"ש שהוא חריף, ולא שמענו מעולם שיהי' בלקיחת איזה בגד מהבגדים, או כוס מהכוסות </a:t>
            </a:r>
            <a:r>
              <a:rPr lang="he-IL" dirty="0" err="1"/>
              <a:t>דררא</a:t>
            </a:r>
            <a:r>
              <a:rPr lang="he-IL" dirty="0"/>
              <a:t> </a:t>
            </a:r>
            <a:r>
              <a:rPr lang="he-IL" dirty="0" err="1"/>
              <a:t>דאיסור</a:t>
            </a:r>
            <a:r>
              <a:rPr lang="he-IL" dirty="0"/>
              <a:t> בורר,. אלא ודאי שהוא לטעם הנ"ל, </a:t>
            </a:r>
            <a:r>
              <a:rPr lang="he-IL" b="1" dirty="0"/>
              <a:t>דכיון </a:t>
            </a:r>
            <a:r>
              <a:rPr lang="he-IL" b="1" dirty="0" err="1"/>
              <a:t>דהמנהג</a:t>
            </a:r>
            <a:r>
              <a:rPr lang="he-IL" b="1" dirty="0"/>
              <a:t> הוא שלאחר ההשתמשות של הבגד או הכוס </a:t>
            </a:r>
            <a:r>
              <a:rPr lang="he-IL" b="1" dirty="0" err="1"/>
              <a:t>חוזרין</a:t>
            </a:r>
            <a:r>
              <a:rPr lang="he-IL" b="1" dirty="0"/>
              <a:t> </a:t>
            </a:r>
            <a:r>
              <a:rPr lang="he-IL" b="1" dirty="0" err="1"/>
              <a:t>ומניחין</a:t>
            </a:r>
            <a:r>
              <a:rPr lang="he-IL" b="1" dirty="0"/>
              <a:t> אותו באותו מקום מעורב עם האחרים </a:t>
            </a:r>
            <a:r>
              <a:rPr lang="he-IL" b="1" u="sng" dirty="0"/>
              <a:t>א"כ מוכח דגם הלקיחה מתחילה לאו ברירה הוא אלא לקיחה ממקום למקום הוא</a:t>
            </a:r>
            <a:r>
              <a:rPr lang="he-IL" dirty="0"/>
              <a:t>, </a:t>
            </a:r>
          </a:p>
        </p:txBody>
      </p:sp>
    </p:spTree>
    <p:extLst>
      <p:ext uri="{BB962C8B-B14F-4D97-AF65-F5344CB8AC3E}">
        <p14:creationId xmlns:p14="http://schemas.microsoft.com/office/powerpoint/2010/main" val="17606206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1EB82-8200-47FD-AD32-45CDE72CF462}"/>
              </a:ext>
            </a:extLst>
          </p:cNvPr>
          <p:cNvSpPr>
            <a:spLocks noGrp="1"/>
          </p:cNvSpPr>
          <p:nvPr>
            <p:ph type="title"/>
          </p:nvPr>
        </p:nvSpPr>
        <p:spPr/>
        <p:txBody>
          <a:bodyPr/>
          <a:lstStyle/>
          <a:p>
            <a:pPr algn="r"/>
            <a:r>
              <a:rPr lang="he-IL" dirty="0"/>
              <a:t>בורר בכלים</a:t>
            </a:r>
            <a:endParaRPr lang="en-IL" dirty="0"/>
          </a:p>
        </p:txBody>
      </p:sp>
      <p:graphicFrame>
        <p:nvGraphicFramePr>
          <p:cNvPr id="4" name="Content Placeholder 3">
            <a:extLst>
              <a:ext uri="{FF2B5EF4-FFF2-40B4-BE49-F238E27FC236}">
                <a16:creationId xmlns:a16="http://schemas.microsoft.com/office/drawing/2014/main" id="{60DFC87D-85C3-49EA-96D5-77BA398FC410}"/>
              </a:ext>
            </a:extLst>
          </p:cNvPr>
          <p:cNvGraphicFramePr>
            <a:graphicFrameLocks noGrp="1"/>
          </p:cNvGraphicFramePr>
          <p:nvPr>
            <p:ph idx="1"/>
            <p:extLst>
              <p:ext uri="{D42A27DB-BD31-4B8C-83A1-F6EECF244321}">
                <p14:modId xmlns:p14="http://schemas.microsoft.com/office/powerpoint/2010/main" val="86108565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9602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462A9-3394-47F9-AF2E-835A5AC8DC59}"/>
              </a:ext>
            </a:extLst>
          </p:cNvPr>
          <p:cNvSpPr>
            <a:spLocks noGrp="1"/>
          </p:cNvSpPr>
          <p:nvPr>
            <p:ph type="title"/>
          </p:nvPr>
        </p:nvSpPr>
        <p:spPr/>
        <p:txBody>
          <a:bodyPr/>
          <a:lstStyle/>
          <a:p>
            <a:pPr algn="r"/>
            <a:r>
              <a:rPr lang="he-IL" dirty="0"/>
              <a:t>האם יש בעיה של בורר בשתי מיני אוכל?</a:t>
            </a:r>
            <a:endParaRPr lang="en-IL" dirty="0"/>
          </a:p>
        </p:txBody>
      </p:sp>
      <p:sp>
        <p:nvSpPr>
          <p:cNvPr id="3" name="Content Placeholder 2">
            <a:extLst>
              <a:ext uri="{FF2B5EF4-FFF2-40B4-BE49-F238E27FC236}">
                <a16:creationId xmlns:a16="http://schemas.microsoft.com/office/drawing/2014/main" id="{A0921C67-3725-4D13-AAC2-72EC3C345BD5}"/>
              </a:ext>
            </a:extLst>
          </p:cNvPr>
          <p:cNvSpPr>
            <a:spLocks noGrp="1"/>
          </p:cNvSpPr>
          <p:nvPr>
            <p:ph idx="1"/>
          </p:nvPr>
        </p:nvSpPr>
        <p:spPr/>
        <p:txBody>
          <a:bodyPr>
            <a:normAutofit fontScale="92500" lnSpcReduction="20000"/>
          </a:bodyPr>
          <a:lstStyle/>
          <a:p>
            <a:pPr marL="0" indent="0" algn="r" rtl="1">
              <a:buNone/>
            </a:pPr>
            <a:r>
              <a:rPr lang="he-IL" dirty="0"/>
              <a:t>תלמוד בבלי מסכת שבת דף עד עמוד א </a:t>
            </a:r>
            <a:endParaRPr lang="he-IL" b="0" dirty="0">
              <a:effectLst/>
            </a:endParaRPr>
          </a:p>
          <a:p>
            <a:pPr marL="0" indent="0" algn="r" rtl="1">
              <a:buNone/>
            </a:pPr>
            <a:r>
              <a:rPr lang="he-IL" dirty="0"/>
              <a:t>תנו רבנן: היו לפניו (שני) מיני </a:t>
            </a:r>
            <a:r>
              <a:rPr lang="he-IL" dirty="0" err="1"/>
              <a:t>אוכלין</a:t>
            </a:r>
            <a:r>
              <a:rPr lang="he-IL" dirty="0"/>
              <a:t>….</a:t>
            </a:r>
          </a:p>
          <a:p>
            <a:pPr marL="0" indent="0" algn="r" rtl="1">
              <a:buNone/>
            </a:pPr>
            <a:endParaRPr lang="he-IL" b="0" dirty="0">
              <a:effectLst/>
            </a:endParaRPr>
          </a:p>
          <a:p>
            <a:pPr marL="0" indent="0" algn="r" rtl="1">
              <a:buNone/>
            </a:pPr>
            <a:r>
              <a:rPr lang="he-IL" dirty="0"/>
              <a:t>רש"י מסכת שבת דף עד עמוד א </a:t>
            </a:r>
            <a:endParaRPr lang="he-IL" b="0" dirty="0">
              <a:effectLst/>
            </a:endParaRPr>
          </a:p>
          <a:p>
            <a:pPr marL="0" indent="0" algn="r" rtl="1">
              <a:buNone/>
            </a:pPr>
            <a:r>
              <a:rPr lang="he-IL" dirty="0"/>
              <a:t>היו לפניו מיני </a:t>
            </a:r>
            <a:r>
              <a:rPr lang="he-IL" dirty="0" err="1"/>
              <a:t>אוכלין</a:t>
            </a:r>
            <a:r>
              <a:rPr lang="he-IL" dirty="0"/>
              <a:t> - </a:t>
            </a:r>
            <a:r>
              <a:rPr lang="he-IL" dirty="0" err="1"/>
              <a:t>גרסינן</a:t>
            </a:r>
            <a:r>
              <a:rPr lang="he-IL" dirty="0"/>
              <a:t>, </a:t>
            </a:r>
            <a:r>
              <a:rPr lang="he-IL" b="1" dirty="0"/>
              <a:t>ולא </a:t>
            </a:r>
            <a:r>
              <a:rPr lang="he-IL" b="1" dirty="0" err="1"/>
              <a:t>גרסינן</a:t>
            </a:r>
            <a:r>
              <a:rPr lang="he-IL" b="1" dirty="0"/>
              <a:t> שני</a:t>
            </a:r>
            <a:r>
              <a:rPr lang="he-IL" dirty="0"/>
              <a:t>.</a:t>
            </a:r>
            <a:endParaRPr lang="he-IL" b="0" dirty="0">
              <a:effectLst/>
            </a:endParaRPr>
          </a:p>
          <a:p>
            <a:pPr marL="0" indent="0" algn="r" rtl="1">
              <a:buNone/>
            </a:pPr>
            <a:r>
              <a:rPr lang="he-IL" dirty="0"/>
              <a:t> </a:t>
            </a:r>
            <a:endParaRPr lang="he-IL" b="0" dirty="0">
              <a:effectLst/>
            </a:endParaRPr>
          </a:p>
          <a:p>
            <a:pPr marL="0" indent="0" algn="r" rtl="1">
              <a:buNone/>
            </a:pPr>
            <a:r>
              <a:rPr lang="he-IL" dirty="0"/>
              <a:t>תוספות מסכת שבת דף עד עמוד א </a:t>
            </a:r>
            <a:endParaRPr lang="he-IL" b="0" dirty="0">
              <a:effectLst/>
            </a:endParaRPr>
          </a:p>
          <a:p>
            <a:pPr marL="0" indent="0" algn="r" rtl="1">
              <a:buNone/>
            </a:pPr>
            <a:r>
              <a:rPr lang="he-IL" dirty="0"/>
              <a:t>היו לפניו </a:t>
            </a:r>
            <a:r>
              <a:rPr lang="he-IL" b="1" dirty="0"/>
              <a:t>שני </a:t>
            </a:r>
            <a:r>
              <a:rPr lang="he-IL" dirty="0"/>
              <a:t>מיני </a:t>
            </a:r>
            <a:r>
              <a:rPr lang="he-IL" dirty="0" err="1"/>
              <a:t>אוכלין</a:t>
            </a:r>
            <a:r>
              <a:rPr lang="he-IL" dirty="0"/>
              <a:t> </a:t>
            </a:r>
            <a:r>
              <a:rPr lang="he-IL" b="1" dirty="0"/>
              <a:t>גרסי' </a:t>
            </a:r>
            <a:r>
              <a:rPr lang="he-IL" dirty="0"/>
              <a:t>- </a:t>
            </a:r>
            <a:r>
              <a:rPr lang="he-IL" b="1" dirty="0"/>
              <a:t>וכן פירש ר"ח </a:t>
            </a:r>
            <a:r>
              <a:rPr lang="he-IL" b="1" dirty="0" err="1"/>
              <a:t>דבאוכל</a:t>
            </a:r>
            <a:r>
              <a:rPr lang="he-IL" b="1" dirty="0"/>
              <a:t> מתוך אוכל </a:t>
            </a:r>
            <a:r>
              <a:rPr lang="he-IL" b="1" dirty="0" err="1"/>
              <a:t>שייכא</a:t>
            </a:r>
            <a:r>
              <a:rPr lang="he-IL" b="1" dirty="0"/>
              <a:t> ברירה</a:t>
            </a:r>
            <a:r>
              <a:rPr lang="he-IL" dirty="0"/>
              <a:t> שבורר אותו שאינו חפץ לאכול מתוך אותו שרוצה לאכול </a:t>
            </a:r>
            <a:r>
              <a:rPr lang="he-IL" b="1" u="sng" dirty="0" err="1"/>
              <a:t>דאותו</a:t>
            </a:r>
            <a:r>
              <a:rPr lang="he-IL" b="1" u="sng" dirty="0"/>
              <a:t> שאינו חפץ בו </a:t>
            </a:r>
            <a:r>
              <a:rPr lang="he-IL" b="1" u="sng" dirty="0" err="1"/>
              <a:t>חשיב</a:t>
            </a:r>
            <a:r>
              <a:rPr lang="he-IL" b="1" u="sng" dirty="0"/>
              <a:t> פסולת </a:t>
            </a:r>
            <a:r>
              <a:rPr lang="he-IL" dirty="0"/>
              <a:t>לגבי אותו שחפץ לאכול וכן משמע בירושלמי </a:t>
            </a:r>
            <a:r>
              <a:rPr lang="he-IL" dirty="0" err="1"/>
              <a:t>דגרס</a:t>
            </a:r>
            <a:r>
              <a:rPr lang="he-IL" dirty="0"/>
              <a:t> הבורר אוכלים מתוך אוכלים חזקיה אמר </a:t>
            </a:r>
            <a:r>
              <a:rPr lang="he-IL" dirty="0" err="1"/>
              <a:t>כו</a:t>
            </a:r>
            <a:r>
              <a:rPr lang="he-IL" dirty="0"/>
              <a:t>'.</a:t>
            </a:r>
            <a:br>
              <a:rPr lang="he-IL" dirty="0"/>
            </a:br>
            <a:endParaRPr lang="en-IL" dirty="0"/>
          </a:p>
        </p:txBody>
      </p:sp>
    </p:spTree>
    <p:extLst>
      <p:ext uri="{BB962C8B-B14F-4D97-AF65-F5344CB8AC3E}">
        <p14:creationId xmlns:p14="http://schemas.microsoft.com/office/powerpoint/2010/main" val="2154269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155B7-9B22-4DC1-AA29-6CB244CF5672}"/>
              </a:ext>
            </a:extLst>
          </p:cNvPr>
          <p:cNvSpPr>
            <a:spLocks noGrp="1"/>
          </p:cNvSpPr>
          <p:nvPr>
            <p:ph type="title"/>
          </p:nvPr>
        </p:nvSpPr>
        <p:spPr/>
        <p:txBody>
          <a:bodyPr/>
          <a:lstStyle/>
          <a:p>
            <a:pPr algn="r" rtl="1"/>
            <a:r>
              <a:rPr lang="he-IL" dirty="0"/>
              <a:t>הגדרת הבורר בשתי מיני אוכלים</a:t>
            </a:r>
            <a:endParaRPr lang="en-IL" dirty="0"/>
          </a:p>
        </p:txBody>
      </p:sp>
      <p:sp>
        <p:nvSpPr>
          <p:cNvPr id="3" name="Content Placeholder 2">
            <a:extLst>
              <a:ext uri="{FF2B5EF4-FFF2-40B4-BE49-F238E27FC236}">
                <a16:creationId xmlns:a16="http://schemas.microsoft.com/office/drawing/2014/main" id="{AE148276-4AB4-4E90-92A4-4735C9035035}"/>
              </a:ext>
            </a:extLst>
          </p:cNvPr>
          <p:cNvSpPr>
            <a:spLocks noGrp="1"/>
          </p:cNvSpPr>
          <p:nvPr>
            <p:ph idx="1"/>
          </p:nvPr>
        </p:nvSpPr>
        <p:spPr/>
        <p:txBody>
          <a:bodyPr>
            <a:normAutofit/>
          </a:bodyPr>
          <a:lstStyle/>
          <a:p>
            <a:pPr marL="0" indent="0" algn="r" rtl="1">
              <a:buNone/>
            </a:pPr>
            <a:r>
              <a:rPr lang="he-IL" dirty="0"/>
              <a:t>פרי מגדים אורח חיים משבצות זהב סימן שיט </a:t>
            </a:r>
            <a:endParaRPr lang="he-IL" b="0" dirty="0">
              <a:effectLst/>
            </a:endParaRPr>
          </a:p>
          <a:p>
            <a:pPr marL="0" indent="0" algn="r" rtl="1">
              <a:buNone/>
            </a:pPr>
            <a:r>
              <a:rPr lang="he-IL" dirty="0"/>
              <a:t>דע, </a:t>
            </a:r>
            <a:r>
              <a:rPr lang="he-IL" dirty="0" err="1"/>
              <a:t>דרש"י</a:t>
            </a:r>
            <a:r>
              <a:rPr lang="he-IL" dirty="0"/>
              <a:t> [שבת עד, א ד"ה היו] לא גרס "שני" מיני </a:t>
            </a:r>
            <a:r>
              <a:rPr lang="he-IL" dirty="0" err="1"/>
              <a:t>בברייתא</a:t>
            </a:r>
            <a:r>
              <a:rPr lang="he-IL" dirty="0"/>
              <a:t>, ובמחלוקת רב ירמיה ורב אשי [שבת שם] משמע </a:t>
            </a:r>
            <a:r>
              <a:rPr lang="he-IL" dirty="0" err="1"/>
              <a:t>דגרס</a:t>
            </a:r>
            <a:r>
              <a:rPr lang="he-IL" dirty="0"/>
              <a:t>, וצריך טעם. ולכאורה שני מיני </a:t>
            </a:r>
            <a:r>
              <a:rPr lang="he-IL" dirty="0" err="1"/>
              <a:t>אוכלין</a:t>
            </a:r>
            <a:r>
              <a:rPr lang="he-IL" dirty="0"/>
              <a:t> אחד לאלתר ואחד לאחר זמן אסור לברור מה שלאחר זמן, </a:t>
            </a:r>
            <a:r>
              <a:rPr lang="he-IL" b="1" dirty="0"/>
              <a:t>הא שניהם לאחר זמן שרי, </a:t>
            </a:r>
            <a:r>
              <a:rPr lang="he-IL" b="1" dirty="0" err="1"/>
              <a:t>דהי</a:t>
            </a:r>
            <a:r>
              <a:rPr lang="he-IL" b="1" dirty="0"/>
              <a:t> אוכל? והי פסולת?.</a:t>
            </a:r>
          </a:p>
          <a:p>
            <a:pPr marL="0" indent="0" algn="r" rtl="1">
              <a:buNone/>
            </a:pPr>
            <a:br>
              <a:rPr lang="he-IL" dirty="0"/>
            </a:br>
            <a:r>
              <a:rPr lang="he-IL" dirty="0"/>
              <a:t>רמב"ם הלכות שבת פרק ח הלכה </a:t>
            </a:r>
            <a:r>
              <a:rPr lang="he-IL" dirty="0" err="1"/>
              <a:t>יב</a:t>
            </a:r>
            <a:r>
              <a:rPr lang="he-IL" dirty="0"/>
              <a:t> </a:t>
            </a:r>
            <a:endParaRPr lang="he-IL" b="0" dirty="0">
              <a:effectLst/>
            </a:endParaRPr>
          </a:p>
          <a:p>
            <a:pPr marL="0" indent="0" algn="r">
              <a:buNone/>
            </a:pPr>
            <a:r>
              <a:rPr lang="he-IL" dirty="0"/>
              <a:t>הבורר אוכל מתוך פסולת או שהיו לפניו </a:t>
            </a:r>
            <a:r>
              <a:rPr lang="he-IL" b="1" dirty="0"/>
              <a:t>שני מיני </a:t>
            </a:r>
            <a:r>
              <a:rPr lang="he-IL" b="1" dirty="0" err="1"/>
              <a:t>אוכלין</a:t>
            </a:r>
            <a:r>
              <a:rPr lang="he-IL" b="1" dirty="0"/>
              <a:t> ובירר </a:t>
            </a:r>
            <a:r>
              <a:rPr lang="he-IL" b="1" u="sng" dirty="0"/>
              <a:t>מין ממין אחר</a:t>
            </a:r>
            <a:r>
              <a:rPr lang="he-IL" u="sng" dirty="0"/>
              <a:t> </a:t>
            </a:r>
            <a:r>
              <a:rPr lang="he-IL" dirty="0"/>
              <a:t>בנפה ובכברה חייב, בקנון או בתמחוי פטור, ואם בירר בידו לאכול לאלתר מותר</a:t>
            </a:r>
            <a:endParaRPr lang="en-IL" dirty="0"/>
          </a:p>
        </p:txBody>
      </p:sp>
    </p:spTree>
    <p:extLst>
      <p:ext uri="{BB962C8B-B14F-4D97-AF65-F5344CB8AC3E}">
        <p14:creationId xmlns:p14="http://schemas.microsoft.com/office/powerpoint/2010/main" val="785311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D25A3-7061-442F-B003-E5C91DDA5988}"/>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2B8520DC-293E-4E2D-BB73-7015589BBEC0}"/>
              </a:ext>
            </a:extLst>
          </p:cNvPr>
          <p:cNvSpPr>
            <a:spLocks noGrp="1"/>
          </p:cNvSpPr>
          <p:nvPr>
            <p:ph idx="1"/>
          </p:nvPr>
        </p:nvSpPr>
        <p:spPr/>
        <p:txBody>
          <a:bodyPr>
            <a:normAutofit fontScale="92500" lnSpcReduction="10000"/>
          </a:bodyPr>
          <a:lstStyle/>
          <a:p>
            <a:pPr marL="0" indent="0" algn="r" rtl="1">
              <a:buNone/>
            </a:pPr>
            <a:r>
              <a:rPr lang="he-IL" dirty="0"/>
              <a:t>ביאור הלכה סימן שיט </a:t>
            </a:r>
            <a:endParaRPr lang="he-IL" b="0" dirty="0">
              <a:effectLst/>
            </a:endParaRPr>
          </a:p>
          <a:p>
            <a:pPr marL="0" indent="0" algn="r" rtl="1">
              <a:buNone/>
            </a:pPr>
            <a:r>
              <a:rPr lang="he-IL" dirty="0"/>
              <a:t>* היו לפניו וכו' - הנה </a:t>
            </a:r>
            <a:r>
              <a:rPr lang="he-IL" dirty="0" err="1"/>
              <a:t>הפמ"ג</a:t>
            </a:r>
            <a:r>
              <a:rPr lang="he-IL" dirty="0"/>
              <a:t> מסתפק דאם בירר מין אחד </a:t>
            </a:r>
            <a:r>
              <a:rPr lang="he-IL" dirty="0" err="1"/>
              <a:t>מחבירו</a:t>
            </a:r>
            <a:r>
              <a:rPr lang="he-IL" dirty="0"/>
              <a:t> ודעתו להניח שניהם </a:t>
            </a:r>
            <a:r>
              <a:rPr lang="he-IL" dirty="0" err="1"/>
              <a:t>אלאחר</a:t>
            </a:r>
            <a:r>
              <a:rPr lang="he-IL" dirty="0"/>
              <a:t> זמן אם שייך בזה ברירה </a:t>
            </a:r>
            <a:r>
              <a:rPr lang="he-IL" dirty="0" err="1"/>
              <a:t>דהי</a:t>
            </a:r>
            <a:r>
              <a:rPr lang="he-IL" dirty="0"/>
              <a:t> אוכל והי פסולת ע"ש </a:t>
            </a:r>
            <a:r>
              <a:rPr lang="he-IL" b="1" dirty="0"/>
              <a:t>ולענ"ד נראה פשוט מלשון הרמב"ם </a:t>
            </a:r>
            <a:r>
              <a:rPr lang="he-IL" b="1" dirty="0" err="1"/>
              <a:t>דס"ל</a:t>
            </a:r>
            <a:r>
              <a:rPr lang="he-IL" b="1" dirty="0"/>
              <a:t> </a:t>
            </a:r>
            <a:r>
              <a:rPr lang="he-IL" b="1" dirty="0" err="1"/>
              <a:t>דהברירה</a:t>
            </a:r>
            <a:r>
              <a:rPr lang="he-IL" b="1" dirty="0"/>
              <a:t> מה שבורר מין אחד </a:t>
            </a:r>
            <a:r>
              <a:rPr lang="he-IL" b="1" dirty="0" err="1"/>
              <a:t>מחבירו</a:t>
            </a:r>
            <a:r>
              <a:rPr lang="he-IL" b="1" dirty="0"/>
              <a:t> </a:t>
            </a:r>
            <a:r>
              <a:rPr lang="he-IL" b="1" dirty="0" err="1"/>
              <a:t>ועי"ז</a:t>
            </a:r>
            <a:r>
              <a:rPr lang="he-IL" b="1" dirty="0"/>
              <a:t> הוא </a:t>
            </a:r>
            <a:r>
              <a:rPr lang="he-IL" b="1" u="sng" dirty="0"/>
              <a:t>כל מין בפני עצמו זהו עצם המלאכה</a:t>
            </a:r>
            <a:r>
              <a:rPr lang="he-IL" dirty="0"/>
              <a:t> אלא דאם דעתו לאכול תיכף והוא בידו הוי דרך מאכל וא"כ ק"ו הדבר ומה </a:t>
            </a:r>
            <a:r>
              <a:rPr lang="he-IL" dirty="0" err="1"/>
              <a:t>היכא</a:t>
            </a:r>
            <a:r>
              <a:rPr lang="he-IL" dirty="0"/>
              <a:t> שהניח מין אחד על מקומו שייך שם ברירה וכ"ש בזה שלקח כל מין ומין וביררו לעצמו </a:t>
            </a:r>
            <a:r>
              <a:rPr lang="he-IL" dirty="0" err="1"/>
              <a:t>דחייב</a:t>
            </a:r>
            <a:r>
              <a:rPr lang="he-IL" dirty="0"/>
              <a:t>! </a:t>
            </a:r>
            <a:br>
              <a:rPr lang="he-IL" dirty="0"/>
            </a:br>
            <a:r>
              <a:rPr lang="he-IL" dirty="0"/>
              <a:t>והנה </a:t>
            </a:r>
            <a:r>
              <a:rPr lang="he-IL" dirty="0" err="1"/>
              <a:t>הפמ"ג</a:t>
            </a:r>
            <a:r>
              <a:rPr lang="he-IL" dirty="0"/>
              <a:t>....הוכיח שם.... ולענ"ד לא דמי כלל </a:t>
            </a:r>
            <a:r>
              <a:rPr lang="he-IL" b="1" dirty="0"/>
              <a:t>דהתם </a:t>
            </a:r>
            <a:r>
              <a:rPr lang="he-IL" b="1" dirty="0" err="1"/>
              <a:t>תרוייהו</a:t>
            </a:r>
            <a:r>
              <a:rPr lang="he-IL" b="1" dirty="0"/>
              <a:t> אינם עומדים לאכילה לעולם</a:t>
            </a:r>
            <a:r>
              <a:rPr lang="he-IL" dirty="0"/>
              <a:t> </a:t>
            </a:r>
            <a:r>
              <a:rPr lang="he-IL" dirty="0" err="1"/>
              <a:t>דהחלבון</a:t>
            </a:r>
            <a:r>
              <a:rPr lang="he-IL" dirty="0"/>
              <a:t> נתערב בפסולת החרדל ואין רוצה לאכלה והחלמון יורד למטה לגוון ולא לאכילה </a:t>
            </a:r>
            <a:r>
              <a:rPr lang="he-IL" b="1" dirty="0"/>
              <a:t>ולפיכך אין שייך על זה שם בורר שאין מתקנם על ידי ברירתו לאכילה</a:t>
            </a:r>
            <a:r>
              <a:rPr lang="he-IL" dirty="0"/>
              <a:t> לעולם </a:t>
            </a:r>
            <a:r>
              <a:rPr lang="he-IL" b="1" dirty="0"/>
              <a:t>אבל כשבורר שני מיני אוכלים כל אחד </a:t>
            </a:r>
            <a:r>
              <a:rPr lang="he-IL" b="1" dirty="0" err="1"/>
              <a:t>מחבירו</a:t>
            </a:r>
            <a:r>
              <a:rPr lang="he-IL" b="1" dirty="0"/>
              <a:t> כדי לאכול כל מין בפני עצמו לאחר זמן הרי שפיר מתקן שניהם ע"י ברירתו ובורר גמור הוא וכמו שכתבנו:</a:t>
            </a:r>
            <a:endParaRPr lang="he-IL" b="0" dirty="0">
              <a:effectLst/>
            </a:endParaRPr>
          </a:p>
        </p:txBody>
      </p:sp>
    </p:spTree>
    <p:extLst>
      <p:ext uri="{BB962C8B-B14F-4D97-AF65-F5344CB8AC3E}">
        <p14:creationId xmlns:p14="http://schemas.microsoft.com/office/powerpoint/2010/main" val="2503341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E0166-5BBB-4BD1-BDF1-2E8B53347FB6}"/>
              </a:ext>
            </a:extLst>
          </p:cNvPr>
          <p:cNvSpPr>
            <a:spLocks noGrp="1"/>
          </p:cNvSpPr>
          <p:nvPr>
            <p:ph type="title"/>
          </p:nvPr>
        </p:nvSpPr>
        <p:spPr/>
        <p:txBody>
          <a:bodyPr/>
          <a:lstStyle/>
          <a:p>
            <a:endParaRPr lang="en-IL"/>
          </a:p>
        </p:txBody>
      </p:sp>
      <p:graphicFrame>
        <p:nvGraphicFramePr>
          <p:cNvPr id="4" name="Content Placeholder 3">
            <a:extLst>
              <a:ext uri="{FF2B5EF4-FFF2-40B4-BE49-F238E27FC236}">
                <a16:creationId xmlns:a16="http://schemas.microsoft.com/office/drawing/2014/main" id="{58F3935A-A733-4413-A957-36936C648D0E}"/>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3919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BF8E108-66BC-411E-B9D3-23F7B5C37D48}"/>
              </a:ext>
            </a:extLst>
          </p:cNvPr>
          <p:cNvGraphicFramePr>
            <a:graphicFrameLocks noGrp="1"/>
          </p:cNvGraphicFramePr>
          <p:nvPr>
            <p:ph idx="1"/>
          </p:nvPr>
        </p:nvGraphicFramePr>
        <p:xfrm>
          <a:off x="838200" y="274320"/>
          <a:ext cx="10515600" cy="59026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31763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60C9F-C97C-4E91-93D4-4E7B2C150012}"/>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0DCC8FFE-38F8-4939-8A3C-34380724D830}"/>
              </a:ext>
            </a:extLst>
          </p:cNvPr>
          <p:cNvSpPr>
            <a:spLocks noGrp="1"/>
          </p:cNvSpPr>
          <p:nvPr>
            <p:ph idx="1"/>
          </p:nvPr>
        </p:nvSpPr>
        <p:spPr/>
        <p:txBody>
          <a:bodyPr>
            <a:normAutofit fontScale="92500" lnSpcReduction="20000"/>
          </a:bodyPr>
          <a:lstStyle/>
          <a:p>
            <a:pPr marL="0" indent="0" algn="r" rtl="1">
              <a:buNone/>
            </a:pPr>
            <a:r>
              <a:rPr lang="he-IL" dirty="0"/>
              <a:t>(בית הבחירה למאירי מסכת שבת דף עד עמוד א </a:t>
            </a:r>
            <a:endParaRPr lang="he-IL" b="0" dirty="0">
              <a:effectLst/>
            </a:endParaRPr>
          </a:p>
          <a:p>
            <a:pPr marL="0" indent="0" algn="r" rtl="1">
              <a:buNone/>
            </a:pPr>
            <a:r>
              <a:rPr lang="he-IL" dirty="0"/>
              <a:t>גדולי הפוסקי' גורסי' בשמועה זו היו לפניו שני מיני </a:t>
            </a:r>
            <a:r>
              <a:rPr lang="he-IL" dirty="0" err="1"/>
              <a:t>אוכלין</a:t>
            </a:r>
            <a:r>
              <a:rPr lang="he-IL" dirty="0"/>
              <a:t> ומפרשי' בדבריהם שהאוכל האחד ראוי לאכלו כשהוא חי והאחר אינו ראוי לאכלו אלא לאחר שנתבשל וזה בורר לו אותו שראוי לאכול כשהוא חי והרי הוא כאוכל מתוך פסולת </a:t>
            </a:r>
            <a:r>
              <a:rPr lang="he-IL" b="1" dirty="0"/>
              <a:t>אבל בשניהם ראויים לאכלן חיים אין כאן ברירה אלא אם כן בהרבה מינים. </a:t>
            </a:r>
            <a:br>
              <a:rPr lang="he-IL" b="1" dirty="0"/>
            </a:br>
            <a:r>
              <a:rPr lang="he-IL" b="1" dirty="0"/>
              <a:t>ואיני רואה הפרש בדבר זה אלא הן שני מינים הן הרבה מינים כל </a:t>
            </a:r>
            <a:r>
              <a:rPr lang="he-IL" b="1" dirty="0" err="1"/>
              <a:t>שמכוין</a:t>
            </a:r>
            <a:r>
              <a:rPr lang="he-IL" b="1" dirty="0"/>
              <a:t> לברירה ברירה היא</a:t>
            </a:r>
            <a:r>
              <a:rPr lang="he-IL" dirty="0"/>
              <a:t> ואינו מותר אלא על הדרכים שביארנו שכל שבורר בכלי אין בה היתר בשבת </a:t>
            </a:r>
            <a:r>
              <a:rPr lang="he-IL" dirty="0" err="1"/>
              <a:t>וי"מ</a:t>
            </a:r>
            <a:r>
              <a:rPr lang="he-IL" dirty="0"/>
              <a:t> אף </a:t>
            </a:r>
            <a:r>
              <a:rPr lang="he-IL" dirty="0" err="1"/>
              <a:t>לגירסת</a:t>
            </a:r>
            <a:r>
              <a:rPr lang="he-IL" dirty="0"/>
              <a:t> מיני </a:t>
            </a:r>
            <a:r>
              <a:rPr lang="he-IL" dirty="0" err="1"/>
              <a:t>אוכלין</a:t>
            </a:r>
            <a:r>
              <a:rPr lang="he-IL" dirty="0"/>
              <a:t> שהם מעורבים עם פסולת אבל </a:t>
            </a:r>
            <a:r>
              <a:rPr lang="he-IL" dirty="0" err="1"/>
              <a:t>אוכלין</a:t>
            </a:r>
            <a:r>
              <a:rPr lang="he-IL" dirty="0"/>
              <a:t> לבד אין ברירה ואין זה כלום וכן יש </a:t>
            </a:r>
            <a:r>
              <a:rPr lang="he-IL" dirty="0" err="1"/>
              <a:t>לקצת</a:t>
            </a:r>
            <a:r>
              <a:rPr lang="he-IL" dirty="0"/>
              <a:t> מפרשים ברירה אחרת בדין ברירה זו מהם להתיר לאלתר אף בקנון ותמחוי לכתחילה ומהם בדרכים אחרים ומה שכתבנו עיקר </a:t>
            </a:r>
            <a:r>
              <a:rPr lang="he-IL" dirty="0" err="1"/>
              <a:t>ולענין</a:t>
            </a:r>
            <a:r>
              <a:rPr lang="he-IL" dirty="0"/>
              <a:t> יום טוב יש דרכים אחרים בברירה כמו שביארנו במקומו:)</a:t>
            </a:r>
            <a:endParaRPr lang="he-IL" b="0" dirty="0">
              <a:effectLst/>
            </a:endParaRPr>
          </a:p>
          <a:p>
            <a:br>
              <a:rPr lang="he-IL" dirty="0"/>
            </a:br>
            <a:endParaRPr lang="en-IL" dirty="0"/>
          </a:p>
        </p:txBody>
      </p:sp>
    </p:spTree>
    <p:extLst>
      <p:ext uri="{BB962C8B-B14F-4D97-AF65-F5344CB8AC3E}">
        <p14:creationId xmlns:p14="http://schemas.microsoft.com/office/powerpoint/2010/main" val="3795948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E18B913A-912A-4311-A90F-994ACBB532E6}"/>
              </a:ext>
            </a:extLst>
          </p:cNvPr>
          <p:cNvGraphicFramePr>
            <a:graphicFrameLocks noGrp="1"/>
          </p:cNvGraphicFramePr>
          <p:nvPr>
            <p:ph idx="1"/>
          </p:nvPr>
        </p:nvGraphicFramePr>
        <p:xfrm>
          <a:off x="838200" y="286603"/>
          <a:ext cx="10515600" cy="5890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93272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TotalTime>
  <Words>2981</Words>
  <Application>Microsoft Office PowerPoint</Application>
  <PresentationFormat>Widescreen</PresentationFormat>
  <Paragraphs>152</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Courier New</vt:lpstr>
      <vt:lpstr>Office Theme</vt:lpstr>
      <vt:lpstr>הגדרת תערובת</vt:lpstr>
      <vt:lpstr>תערובת של שתי מיני אוכל</vt:lpstr>
      <vt:lpstr>האם יש בעיה של בורר בשתי מיני אוכל?</vt:lpstr>
      <vt:lpstr>הגדרת הבורר בשתי מיני אוכלים</vt:lpstr>
      <vt:lpstr>PowerPoint Presentation</vt:lpstr>
      <vt:lpstr>PowerPoint Presentation</vt:lpstr>
      <vt:lpstr>PowerPoint Presentation</vt:lpstr>
      <vt:lpstr>PowerPoint Presentation</vt:lpstr>
      <vt:lpstr>PowerPoint Presentation</vt:lpstr>
      <vt:lpstr>PowerPoint Presentation</vt:lpstr>
      <vt:lpstr>שיטת הירושלמי</vt:lpstr>
      <vt:lpstr>PowerPoint Presentation</vt:lpstr>
      <vt:lpstr>אין בורר במין אחד</vt:lpstr>
      <vt:lpstr>יש בורר במין אחד</vt:lpstr>
      <vt:lpstr>מעמד ביניים</vt:lpstr>
      <vt:lpstr>PowerPoint Presentation</vt:lpstr>
      <vt:lpstr>PowerPoint Presentation</vt:lpstr>
      <vt:lpstr>דישה ובורר</vt:lpstr>
      <vt:lpstr>הגדרת התערובת</vt:lpstr>
      <vt:lpstr>מהרש"ל- אין האגוז והקליפה שלה נחשבים תערובת</vt:lpstr>
      <vt:lpstr>PowerPoint Presentation</vt:lpstr>
      <vt:lpstr>בורר בדברים שאינם אוכל</vt:lpstr>
      <vt:lpstr>האם בורר דווקא בגידולי קרקע? </vt:lpstr>
      <vt:lpstr>בורר בכלים</vt:lpstr>
      <vt:lpstr>אין בורר בכלים שאין תערובת</vt:lpstr>
      <vt:lpstr>אין בורר בכלים שאין בורר</vt:lpstr>
      <vt:lpstr>בורר בכלים</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הגדרת תערובת</dc:title>
  <dc:creator>Avigdor Rosensweig</dc:creator>
  <cp:lastModifiedBy>Avigdor Rosensweig</cp:lastModifiedBy>
  <cp:revision>1</cp:revision>
  <dcterms:created xsi:type="dcterms:W3CDTF">2020-06-03T14:09:00Z</dcterms:created>
  <dcterms:modified xsi:type="dcterms:W3CDTF">2020-06-07T18:06:56Z</dcterms:modified>
</cp:coreProperties>
</file>