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7333A2-8AE3-4F5C-85F0-49A9907EBEF3}" v="1" dt="2020-05-31T12:06:15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2" autoAdjust="0"/>
    <p:restoredTop sz="94660"/>
  </p:normalViewPr>
  <p:slideViewPr>
    <p:cSldViewPr snapToGrid="0">
      <p:cViewPr>
        <p:scale>
          <a:sx n="70" d="100"/>
          <a:sy n="70" d="100"/>
        </p:scale>
        <p:origin x="20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igdor Rosensweig" userId="2c23bf757acee734" providerId="LiveId" clId="{C07333A2-8AE3-4F5C-85F0-49A9907EBEF3}"/>
    <pc:docChg chg="addSld delSld modSld">
      <pc:chgData name="Avigdor Rosensweig" userId="2c23bf757acee734" providerId="LiveId" clId="{C07333A2-8AE3-4F5C-85F0-49A9907EBEF3}" dt="2020-05-31T18:17:03.600" v="11" actId="47"/>
      <pc:docMkLst>
        <pc:docMk/>
      </pc:docMkLst>
      <pc:sldChg chg="new del">
        <pc:chgData name="Avigdor Rosensweig" userId="2c23bf757acee734" providerId="LiveId" clId="{C07333A2-8AE3-4F5C-85F0-49A9907EBEF3}" dt="2020-05-31T12:06:20.510" v="2" actId="47"/>
        <pc:sldMkLst>
          <pc:docMk/>
          <pc:sldMk cId="623717849" sldId="267"/>
        </pc:sldMkLst>
      </pc:sldChg>
      <pc:sldChg chg="add del">
        <pc:chgData name="Avigdor Rosensweig" userId="2c23bf757acee734" providerId="LiveId" clId="{C07333A2-8AE3-4F5C-85F0-49A9907EBEF3}" dt="2020-05-31T18:17:03.600" v="11" actId="47"/>
        <pc:sldMkLst>
          <pc:docMk/>
          <pc:sldMk cId="2828491830" sldId="268"/>
        </pc:sldMkLst>
      </pc:sldChg>
      <pc:sldChg chg="add del">
        <pc:chgData name="Avigdor Rosensweig" userId="2c23bf757acee734" providerId="LiveId" clId="{C07333A2-8AE3-4F5C-85F0-49A9907EBEF3}" dt="2020-05-31T18:17:03.600" v="11" actId="47"/>
        <pc:sldMkLst>
          <pc:docMk/>
          <pc:sldMk cId="785311812" sldId="269"/>
        </pc:sldMkLst>
      </pc:sldChg>
      <pc:sldChg chg="add del">
        <pc:chgData name="Avigdor Rosensweig" userId="2c23bf757acee734" providerId="LiveId" clId="{C07333A2-8AE3-4F5C-85F0-49A9907EBEF3}" dt="2020-05-31T18:17:03.600" v="11" actId="47"/>
        <pc:sldMkLst>
          <pc:docMk/>
          <pc:sldMk cId="2503341175" sldId="270"/>
        </pc:sldMkLst>
      </pc:sldChg>
      <pc:sldChg chg="add del">
        <pc:chgData name="Avigdor Rosensweig" userId="2c23bf757acee734" providerId="LiveId" clId="{C07333A2-8AE3-4F5C-85F0-49A9907EBEF3}" dt="2020-05-31T18:17:03.600" v="11" actId="47"/>
        <pc:sldMkLst>
          <pc:docMk/>
          <pc:sldMk cId="3795948749" sldId="271"/>
        </pc:sldMkLst>
      </pc:sldChg>
      <pc:sldChg chg="add del">
        <pc:chgData name="Avigdor Rosensweig" userId="2c23bf757acee734" providerId="LiveId" clId="{C07333A2-8AE3-4F5C-85F0-49A9907EBEF3}" dt="2020-05-31T18:17:03.600" v="11" actId="47"/>
        <pc:sldMkLst>
          <pc:docMk/>
          <pc:sldMk cId="171380639" sldId="272"/>
        </pc:sldMkLst>
      </pc:sldChg>
      <pc:sldChg chg="add del">
        <pc:chgData name="Avigdor Rosensweig" userId="2c23bf757acee734" providerId="LiveId" clId="{C07333A2-8AE3-4F5C-85F0-49A9907EBEF3}" dt="2020-05-31T18:17:03.600" v="11" actId="47"/>
        <pc:sldMkLst>
          <pc:docMk/>
          <pc:sldMk cId="2154269035" sldId="273"/>
        </pc:sldMkLst>
      </pc:sldChg>
      <pc:sldChg chg="add del">
        <pc:chgData name="Avigdor Rosensweig" userId="2c23bf757acee734" providerId="LiveId" clId="{C07333A2-8AE3-4F5C-85F0-49A9907EBEF3}" dt="2020-05-31T18:17:03.600" v="11" actId="47"/>
        <pc:sldMkLst>
          <pc:docMk/>
          <pc:sldMk cId="3233919026" sldId="274"/>
        </pc:sldMkLst>
      </pc:sldChg>
      <pc:sldChg chg="add del">
        <pc:chgData name="Avigdor Rosensweig" userId="2c23bf757acee734" providerId="LiveId" clId="{C07333A2-8AE3-4F5C-85F0-49A9907EBEF3}" dt="2020-05-31T18:17:03.600" v="11" actId="47"/>
        <pc:sldMkLst>
          <pc:docMk/>
          <pc:sldMk cId="1570339848" sldId="275"/>
        </pc:sldMkLst>
      </pc:sldChg>
      <pc:sldChg chg="add del">
        <pc:chgData name="Avigdor Rosensweig" userId="2c23bf757acee734" providerId="LiveId" clId="{C07333A2-8AE3-4F5C-85F0-49A9907EBEF3}" dt="2020-05-31T18:17:03.600" v="11" actId="47"/>
        <pc:sldMkLst>
          <pc:docMk/>
          <pc:sldMk cId="4112833472" sldId="276"/>
        </pc:sldMkLst>
      </pc:sldChg>
      <pc:sldChg chg="add del">
        <pc:chgData name="Avigdor Rosensweig" userId="2c23bf757acee734" providerId="LiveId" clId="{C07333A2-8AE3-4F5C-85F0-49A9907EBEF3}" dt="2020-05-31T18:17:03.600" v="11" actId="47"/>
        <pc:sldMkLst>
          <pc:docMk/>
          <pc:sldMk cId="3624486294" sldId="277"/>
        </pc:sldMkLst>
      </pc:sldChg>
      <pc:sldChg chg="modSp add del mod">
        <pc:chgData name="Avigdor Rosensweig" userId="2c23bf757acee734" providerId="LiveId" clId="{C07333A2-8AE3-4F5C-85F0-49A9907EBEF3}" dt="2020-05-31T18:17:03.600" v="11" actId="47"/>
        <pc:sldMkLst>
          <pc:docMk/>
          <pc:sldMk cId="2686679732" sldId="278"/>
        </pc:sldMkLst>
        <pc:spChg chg="mod">
          <ac:chgData name="Avigdor Rosensweig" userId="2c23bf757acee734" providerId="LiveId" clId="{C07333A2-8AE3-4F5C-85F0-49A9907EBEF3}" dt="2020-05-31T18:14:15.516" v="10" actId="20577"/>
          <ac:spMkLst>
            <pc:docMk/>
            <pc:sldMk cId="2686679732" sldId="278"/>
            <ac:spMk id="2" creationId="{FB2038F5-427B-4F52-A422-E6123ADAF681}"/>
          </ac:spMkLst>
        </pc:spChg>
      </pc:sldChg>
      <pc:sldChg chg="add del">
        <pc:chgData name="Avigdor Rosensweig" userId="2c23bf757acee734" providerId="LiveId" clId="{C07333A2-8AE3-4F5C-85F0-49A9907EBEF3}" dt="2020-05-31T18:17:03.600" v="11" actId="47"/>
        <pc:sldMkLst>
          <pc:docMk/>
          <pc:sldMk cId="3322488705" sldId="279"/>
        </pc:sldMkLst>
      </pc:sldChg>
      <pc:sldChg chg="add del">
        <pc:chgData name="Avigdor Rosensweig" userId="2c23bf757acee734" providerId="LiveId" clId="{C07333A2-8AE3-4F5C-85F0-49A9907EBEF3}" dt="2020-05-31T18:17:03.600" v="11" actId="47"/>
        <pc:sldMkLst>
          <pc:docMk/>
          <pc:sldMk cId="2886221542" sldId="2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ACD17-9650-4103-A5E7-5B525839BC2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L"/>
        </a:p>
      </dgm:t>
    </dgm:pt>
    <dgm:pt modelId="{04090C03-0434-46F8-9915-968681F3A533}">
      <dgm:prSet phldrT="[Text]"/>
      <dgm:spPr/>
      <dgm:t>
        <a:bodyPr/>
        <a:lstStyle/>
        <a:p>
          <a:r>
            <a:rPr lang="he-IL" dirty="0"/>
            <a:t>מוקד הברירה</a:t>
          </a:r>
          <a:endParaRPr lang="en-IL" dirty="0"/>
        </a:p>
      </dgm:t>
    </dgm:pt>
    <dgm:pt modelId="{47156E5C-E021-4DB4-B22C-3280D86E0BDE}" type="parTrans" cxnId="{45704A11-F6B6-435B-A810-4DDD3C1120B0}">
      <dgm:prSet/>
      <dgm:spPr/>
      <dgm:t>
        <a:bodyPr/>
        <a:lstStyle/>
        <a:p>
          <a:endParaRPr lang="en-IL"/>
        </a:p>
      </dgm:t>
    </dgm:pt>
    <dgm:pt modelId="{0FB925E5-82EF-46C8-932E-C9AA55CC0F14}" type="sibTrans" cxnId="{45704A11-F6B6-435B-A810-4DDD3C1120B0}">
      <dgm:prSet/>
      <dgm:spPr/>
      <dgm:t>
        <a:bodyPr/>
        <a:lstStyle/>
        <a:p>
          <a:endParaRPr lang="en-IL"/>
        </a:p>
      </dgm:t>
    </dgm:pt>
    <dgm:pt modelId="{255501EB-1EB1-4663-B703-16B19481850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e-IL" dirty="0"/>
            <a:t>בהסרת הפסולת - בעל המאור </a:t>
          </a:r>
        </a:p>
      </dgm:t>
    </dgm:pt>
    <dgm:pt modelId="{1EDCF444-12E1-4EF8-8DF6-4BD71A655F14}" type="parTrans" cxnId="{44370763-BE09-4B1C-86A1-9B62AC4DE5A3}">
      <dgm:prSet/>
      <dgm:spPr/>
      <dgm:t>
        <a:bodyPr/>
        <a:lstStyle/>
        <a:p>
          <a:endParaRPr lang="en-IL"/>
        </a:p>
      </dgm:t>
    </dgm:pt>
    <dgm:pt modelId="{7116A2D2-E125-4335-B2C0-1F90767695B6}" type="sibTrans" cxnId="{44370763-BE09-4B1C-86A1-9B62AC4DE5A3}">
      <dgm:prSet/>
      <dgm:spPr/>
      <dgm:t>
        <a:bodyPr/>
        <a:lstStyle/>
        <a:p>
          <a:endParaRPr lang="en-IL"/>
        </a:p>
      </dgm:t>
    </dgm:pt>
    <dgm:pt modelId="{75D5BF1B-1071-4F33-B8DE-550FACFD9BB8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e-IL" dirty="0"/>
            <a:t>ולכן אמור להיות מלאכה שאינה צריכה לגופה</a:t>
          </a:r>
        </a:p>
      </dgm:t>
    </dgm:pt>
    <dgm:pt modelId="{64600A8E-60E4-4A2D-B5AD-9DB437D4EDE4}" type="parTrans" cxnId="{B3CA8067-338D-43C6-A3D6-B4E48A4D9519}">
      <dgm:prSet/>
      <dgm:spPr/>
      <dgm:t>
        <a:bodyPr/>
        <a:lstStyle/>
        <a:p>
          <a:endParaRPr lang="en-IL"/>
        </a:p>
      </dgm:t>
    </dgm:pt>
    <dgm:pt modelId="{608890FD-404B-4699-997F-5E42AA16756B}" type="sibTrans" cxnId="{B3CA8067-338D-43C6-A3D6-B4E48A4D9519}">
      <dgm:prSet/>
      <dgm:spPr/>
      <dgm:t>
        <a:bodyPr/>
        <a:lstStyle/>
        <a:p>
          <a:endParaRPr lang="en-IL"/>
        </a:p>
      </dgm:t>
    </dgm:pt>
    <dgm:pt modelId="{C6A3ADAF-7122-43D4-BEE1-262848858FB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e-IL" dirty="0"/>
            <a:t>בהפרדה ביניהם- רמב"ן</a:t>
          </a:r>
        </a:p>
      </dgm:t>
    </dgm:pt>
    <dgm:pt modelId="{EC0A226B-36E0-4392-AB3C-0DCB5355B3E5}" type="parTrans" cxnId="{0E5F3CF9-0251-4DAF-BA96-B6F5B0433AB6}">
      <dgm:prSet/>
      <dgm:spPr/>
      <dgm:t>
        <a:bodyPr/>
        <a:lstStyle/>
        <a:p>
          <a:endParaRPr lang="en-IL"/>
        </a:p>
      </dgm:t>
    </dgm:pt>
    <dgm:pt modelId="{E2B046F4-451A-48D9-97F2-787035D89168}" type="sibTrans" cxnId="{0E5F3CF9-0251-4DAF-BA96-B6F5B0433AB6}">
      <dgm:prSet/>
      <dgm:spPr/>
      <dgm:t>
        <a:bodyPr/>
        <a:lstStyle/>
        <a:p>
          <a:endParaRPr lang="en-IL"/>
        </a:p>
      </dgm:t>
    </dgm:pt>
    <dgm:pt modelId="{DAAAF961-989D-4845-80D7-6CF42B36EC6A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e-IL" dirty="0"/>
            <a:t>כמו גוזז, שההפרדה מהבהמה היא המלאכה, גם בבורר אולי עצם ההפרדה בין שתי הדברים היא המלאכה. ולכן איננה מלאכה שאין צריכה לגופה שהוא פועל ישר על מה שרוצה</a:t>
          </a:r>
        </a:p>
      </dgm:t>
    </dgm:pt>
    <dgm:pt modelId="{F557AD28-148E-490B-A574-B271959E6733}" type="parTrans" cxnId="{553D205C-8E40-4143-B331-9D7BA92D2CD8}">
      <dgm:prSet/>
      <dgm:spPr/>
      <dgm:t>
        <a:bodyPr/>
        <a:lstStyle/>
        <a:p>
          <a:endParaRPr lang="en-IL"/>
        </a:p>
      </dgm:t>
    </dgm:pt>
    <dgm:pt modelId="{8CDC7918-30F0-40E4-9FE0-01F88D42A2FA}" type="sibTrans" cxnId="{553D205C-8E40-4143-B331-9D7BA92D2CD8}">
      <dgm:prSet/>
      <dgm:spPr/>
      <dgm:t>
        <a:bodyPr/>
        <a:lstStyle/>
        <a:p>
          <a:endParaRPr lang="en-IL"/>
        </a:p>
      </dgm:t>
    </dgm:pt>
    <dgm:pt modelId="{019A1F19-A0AF-4DCB-8D6D-A62BD5B7A86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e-IL" dirty="0"/>
            <a:t>תיקון האוכל- ישועות יעקב</a:t>
          </a:r>
        </a:p>
      </dgm:t>
    </dgm:pt>
    <dgm:pt modelId="{9B297075-12D8-4578-82FF-AF36404FE345}" type="parTrans" cxnId="{C19782F4-AEDD-4B15-9391-F2B214406466}">
      <dgm:prSet/>
      <dgm:spPr/>
      <dgm:t>
        <a:bodyPr/>
        <a:lstStyle/>
        <a:p>
          <a:endParaRPr lang="en-IL"/>
        </a:p>
      </dgm:t>
    </dgm:pt>
    <dgm:pt modelId="{B815F803-9896-41DE-94DC-5A2600858A3B}" type="sibTrans" cxnId="{C19782F4-AEDD-4B15-9391-F2B214406466}">
      <dgm:prSet/>
      <dgm:spPr/>
      <dgm:t>
        <a:bodyPr/>
        <a:lstStyle/>
        <a:p>
          <a:endParaRPr lang="en-IL"/>
        </a:p>
      </dgm:t>
    </dgm:pt>
    <dgm:pt modelId="{B3FFB162-2A2F-4BBE-A1EA-909B12B557F2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e-IL" dirty="0"/>
            <a:t>היצירה של אוכל מתוקן היא המלאכה. </a:t>
          </a:r>
        </a:p>
      </dgm:t>
    </dgm:pt>
    <dgm:pt modelId="{7526D72A-1D0A-4A53-BE8D-206D1A975673}" type="parTrans" cxnId="{F923C1CF-D590-4AF7-A150-11434D568211}">
      <dgm:prSet/>
      <dgm:spPr/>
      <dgm:t>
        <a:bodyPr/>
        <a:lstStyle/>
        <a:p>
          <a:endParaRPr lang="en-IL"/>
        </a:p>
      </dgm:t>
    </dgm:pt>
    <dgm:pt modelId="{0A7FCFB8-B4F5-469C-9BCC-59B016911BF6}" type="sibTrans" cxnId="{F923C1CF-D590-4AF7-A150-11434D568211}">
      <dgm:prSet/>
      <dgm:spPr/>
      <dgm:t>
        <a:bodyPr/>
        <a:lstStyle/>
        <a:p>
          <a:endParaRPr lang="en-IL"/>
        </a:p>
      </dgm:t>
    </dgm:pt>
    <dgm:pt modelId="{C75DCBDA-DD3D-4373-9841-D63D71F0B444}" type="pres">
      <dgm:prSet presAssocID="{C4BACD17-9650-4103-A5E7-5B525839BC25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CD47080B-89CC-40B8-B1F4-BBD4A5E3F8ED}" type="pres">
      <dgm:prSet presAssocID="{04090C03-0434-46F8-9915-968681F3A533}" presName="hierRoot1" presStyleCnt="0"/>
      <dgm:spPr/>
    </dgm:pt>
    <dgm:pt modelId="{17553347-0273-41D0-B3EF-A424148BFA25}" type="pres">
      <dgm:prSet presAssocID="{04090C03-0434-46F8-9915-968681F3A533}" presName="composite" presStyleCnt="0"/>
      <dgm:spPr/>
    </dgm:pt>
    <dgm:pt modelId="{41807C05-4608-403A-9455-2DA6C2D9595D}" type="pres">
      <dgm:prSet presAssocID="{04090C03-0434-46F8-9915-968681F3A533}" presName="background" presStyleLbl="node0" presStyleIdx="0" presStyleCnt="1"/>
      <dgm:spPr/>
    </dgm:pt>
    <dgm:pt modelId="{7B751B78-1010-41DF-BF14-31E28B316EB4}" type="pres">
      <dgm:prSet presAssocID="{04090C03-0434-46F8-9915-968681F3A533}" presName="text" presStyleLbl="fgAcc0" presStyleIdx="0" presStyleCnt="1">
        <dgm:presLayoutVars>
          <dgm:chPref val="3"/>
        </dgm:presLayoutVars>
      </dgm:prSet>
      <dgm:spPr/>
    </dgm:pt>
    <dgm:pt modelId="{B1FDF0FB-F7E2-4580-8AEE-C4595555F08E}" type="pres">
      <dgm:prSet presAssocID="{04090C03-0434-46F8-9915-968681F3A533}" presName="hierChild2" presStyleCnt="0"/>
      <dgm:spPr/>
    </dgm:pt>
    <dgm:pt modelId="{55B6657E-F3C3-45AA-B39A-AF1262E45DAD}" type="pres">
      <dgm:prSet presAssocID="{1EDCF444-12E1-4EF8-8DF6-4BD71A655F14}" presName="Name10" presStyleLbl="parChTrans1D2" presStyleIdx="0" presStyleCnt="3"/>
      <dgm:spPr/>
    </dgm:pt>
    <dgm:pt modelId="{14DC155D-85D6-4848-B26F-8609A11FBB08}" type="pres">
      <dgm:prSet presAssocID="{255501EB-1EB1-4663-B703-16B194818501}" presName="hierRoot2" presStyleCnt="0"/>
      <dgm:spPr/>
    </dgm:pt>
    <dgm:pt modelId="{9A3BE092-AF25-430B-B99C-F9B2D4DECE7A}" type="pres">
      <dgm:prSet presAssocID="{255501EB-1EB1-4663-B703-16B194818501}" presName="composite2" presStyleCnt="0"/>
      <dgm:spPr/>
    </dgm:pt>
    <dgm:pt modelId="{A1FD7605-1A1B-4700-A32E-03BE96B82C9A}" type="pres">
      <dgm:prSet presAssocID="{255501EB-1EB1-4663-B703-16B194818501}" presName="background2" presStyleLbl="node2" presStyleIdx="0" presStyleCnt="3"/>
      <dgm:spPr/>
    </dgm:pt>
    <dgm:pt modelId="{099E58BF-46E9-4826-98C0-08EB7E9E9E60}" type="pres">
      <dgm:prSet presAssocID="{255501EB-1EB1-4663-B703-16B194818501}" presName="text2" presStyleLbl="fgAcc2" presStyleIdx="0" presStyleCnt="3">
        <dgm:presLayoutVars>
          <dgm:chPref val="3"/>
        </dgm:presLayoutVars>
      </dgm:prSet>
      <dgm:spPr/>
    </dgm:pt>
    <dgm:pt modelId="{7FD69411-E6CF-4F51-B86C-483F9C0D104F}" type="pres">
      <dgm:prSet presAssocID="{255501EB-1EB1-4663-B703-16B194818501}" presName="hierChild3" presStyleCnt="0"/>
      <dgm:spPr/>
    </dgm:pt>
    <dgm:pt modelId="{76703F34-8659-4C81-9883-35407B6B6CCA}" type="pres">
      <dgm:prSet presAssocID="{64600A8E-60E4-4A2D-B5AD-9DB437D4EDE4}" presName="Name17" presStyleLbl="parChTrans1D3" presStyleIdx="0" presStyleCnt="3"/>
      <dgm:spPr/>
    </dgm:pt>
    <dgm:pt modelId="{34EC4DB0-6036-449B-96D2-E5A1508E90DF}" type="pres">
      <dgm:prSet presAssocID="{75D5BF1B-1071-4F33-B8DE-550FACFD9BB8}" presName="hierRoot3" presStyleCnt="0"/>
      <dgm:spPr/>
    </dgm:pt>
    <dgm:pt modelId="{8EE760FB-CDAC-4F05-9632-B3FBC7611BFA}" type="pres">
      <dgm:prSet presAssocID="{75D5BF1B-1071-4F33-B8DE-550FACFD9BB8}" presName="composite3" presStyleCnt="0"/>
      <dgm:spPr/>
    </dgm:pt>
    <dgm:pt modelId="{9DAAB2EE-754A-466B-AA1A-2CA7176FF561}" type="pres">
      <dgm:prSet presAssocID="{75D5BF1B-1071-4F33-B8DE-550FACFD9BB8}" presName="background3" presStyleLbl="node3" presStyleIdx="0" presStyleCnt="3"/>
      <dgm:spPr/>
    </dgm:pt>
    <dgm:pt modelId="{25FC854C-39EB-49CF-95B5-0350A855E7B3}" type="pres">
      <dgm:prSet presAssocID="{75D5BF1B-1071-4F33-B8DE-550FACFD9BB8}" presName="text3" presStyleLbl="fgAcc3" presStyleIdx="0" presStyleCnt="3">
        <dgm:presLayoutVars>
          <dgm:chPref val="3"/>
        </dgm:presLayoutVars>
      </dgm:prSet>
      <dgm:spPr/>
    </dgm:pt>
    <dgm:pt modelId="{EF8271AA-CAAB-4BF0-9A39-46E02CC84858}" type="pres">
      <dgm:prSet presAssocID="{75D5BF1B-1071-4F33-B8DE-550FACFD9BB8}" presName="hierChild4" presStyleCnt="0"/>
      <dgm:spPr/>
    </dgm:pt>
    <dgm:pt modelId="{35E0D080-11C4-42D5-93A3-2866FCCAAC16}" type="pres">
      <dgm:prSet presAssocID="{EC0A226B-36E0-4392-AB3C-0DCB5355B3E5}" presName="Name10" presStyleLbl="parChTrans1D2" presStyleIdx="1" presStyleCnt="3"/>
      <dgm:spPr/>
    </dgm:pt>
    <dgm:pt modelId="{16D6E137-2BCE-4BC9-BA55-DDF5509F0E15}" type="pres">
      <dgm:prSet presAssocID="{C6A3ADAF-7122-43D4-BEE1-262848858FBC}" presName="hierRoot2" presStyleCnt="0"/>
      <dgm:spPr/>
    </dgm:pt>
    <dgm:pt modelId="{7FAD1487-E1E5-477F-B828-E2CB784833DE}" type="pres">
      <dgm:prSet presAssocID="{C6A3ADAF-7122-43D4-BEE1-262848858FBC}" presName="composite2" presStyleCnt="0"/>
      <dgm:spPr/>
    </dgm:pt>
    <dgm:pt modelId="{08C4B93F-A733-4A9C-B0BF-3B8B3FEC6C3A}" type="pres">
      <dgm:prSet presAssocID="{C6A3ADAF-7122-43D4-BEE1-262848858FBC}" presName="background2" presStyleLbl="node2" presStyleIdx="1" presStyleCnt="3"/>
      <dgm:spPr/>
    </dgm:pt>
    <dgm:pt modelId="{71DB9D11-9D7C-4C2C-A2B2-0022C22CB808}" type="pres">
      <dgm:prSet presAssocID="{C6A3ADAF-7122-43D4-BEE1-262848858FBC}" presName="text2" presStyleLbl="fgAcc2" presStyleIdx="1" presStyleCnt="3">
        <dgm:presLayoutVars>
          <dgm:chPref val="3"/>
        </dgm:presLayoutVars>
      </dgm:prSet>
      <dgm:spPr/>
    </dgm:pt>
    <dgm:pt modelId="{B09FFD04-E1BE-42D5-886A-757BD9BCE07A}" type="pres">
      <dgm:prSet presAssocID="{C6A3ADAF-7122-43D4-BEE1-262848858FBC}" presName="hierChild3" presStyleCnt="0"/>
      <dgm:spPr/>
    </dgm:pt>
    <dgm:pt modelId="{10BDDFA2-9CAD-4300-A2B2-22EC1F077F77}" type="pres">
      <dgm:prSet presAssocID="{F557AD28-148E-490B-A574-B271959E6733}" presName="Name17" presStyleLbl="parChTrans1D3" presStyleIdx="1" presStyleCnt="3"/>
      <dgm:spPr/>
    </dgm:pt>
    <dgm:pt modelId="{6E1C3F33-8AFD-4980-9CF3-3D67C8F53EDB}" type="pres">
      <dgm:prSet presAssocID="{DAAAF961-989D-4845-80D7-6CF42B36EC6A}" presName="hierRoot3" presStyleCnt="0"/>
      <dgm:spPr/>
    </dgm:pt>
    <dgm:pt modelId="{F175719D-60F8-48D5-BB27-EDC7EA48E223}" type="pres">
      <dgm:prSet presAssocID="{DAAAF961-989D-4845-80D7-6CF42B36EC6A}" presName="composite3" presStyleCnt="0"/>
      <dgm:spPr/>
    </dgm:pt>
    <dgm:pt modelId="{277FCB06-2B18-4156-80D2-2A89BA9EDFA7}" type="pres">
      <dgm:prSet presAssocID="{DAAAF961-989D-4845-80D7-6CF42B36EC6A}" presName="background3" presStyleLbl="node3" presStyleIdx="1" presStyleCnt="3"/>
      <dgm:spPr/>
    </dgm:pt>
    <dgm:pt modelId="{1FC3E866-33ED-4195-8D77-39200AB6B1DD}" type="pres">
      <dgm:prSet presAssocID="{DAAAF961-989D-4845-80D7-6CF42B36EC6A}" presName="text3" presStyleLbl="fgAcc3" presStyleIdx="1" presStyleCnt="3">
        <dgm:presLayoutVars>
          <dgm:chPref val="3"/>
        </dgm:presLayoutVars>
      </dgm:prSet>
      <dgm:spPr/>
    </dgm:pt>
    <dgm:pt modelId="{B130BAEE-8D36-49EF-93FE-0C4D7A35F877}" type="pres">
      <dgm:prSet presAssocID="{DAAAF961-989D-4845-80D7-6CF42B36EC6A}" presName="hierChild4" presStyleCnt="0"/>
      <dgm:spPr/>
    </dgm:pt>
    <dgm:pt modelId="{7D375D07-D6D9-404D-9E74-1C61B62BAD57}" type="pres">
      <dgm:prSet presAssocID="{9B297075-12D8-4578-82FF-AF36404FE345}" presName="Name10" presStyleLbl="parChTrans1D2" presStyleIdx="2" presStyleCnt="3"/>
      <dgm:spPr/>
    </dgm:pt>
    <dgm:pt modelId="{B7F72110-A5BA-4C28-8222-20C71B613C18}" type="pres">
      <dgm:prSet presAssocID="{019A1F19-A0AF-4DCB-8D6D-A62BD5B7A86F}" presName="hierRoot2" presStyleCnt="0"/>
      <dgm:spPr/>
    </dgm:pt>
    <dgm:pt modelId="{18BA2B82-AA36-4252-BAAC-D1E913E2E2DB}" type="pres">
      <dgm:prSet presAssocID="{019A1F19-A0AF-4DCB-8D6D-A62BD5B7A86F}" presName="composite2" presStyleCnt="0"/>
      <dgm:spPr/>
    </dgm:pt>
    <dgm:pt modelId="{765C8B9C-510B-4EB8-805B-706EF326AACF}" type="pres">
      <dgm:prSet presAssocID="{019A1F19-A0AF-4DCB-8D6D-A62BD5B7A86F}" presName="background2" presStyleLbl="node2" presStyleIdx="2" presStyleCnt="3"/>
      <dgm:spPr/>
    </dgm:pt>
    <dgm:pt modelId="{7533FD48-CC95-4B41-AA5D-391CF9217A6E}" type="pres">
      <dgm:prSet presAssocID="{019A1F19-A0AF-4DCB-8D6D-A62BD5B7A86F}" presName="text2" presStyleLbl="fgAcc2" presStyleIdx="2" presStyleCnt="3">
        <dgm:presLayoutVars>
          <dgm:chPref val="3"/>
        </dgm:presLayoutVars>
      </dgm:prSet>
      <dgm:spPr/>
    </dgm:pt>
    <dgm:pt modelId="{57CA9670-A227-4FF5-8B7C-C84439C8BAE9}" type="pres">
      <dgm:prSet presAssocID="{019A1F19-A0AF-4DCB-8D6D-A62BD5B7A86F}" presName="hierChild3" presStyleCnt="0"/>
      <dgm:spPr/>
    </dgm:pt>
    <dgm:pt modelId="{4003D924-EB29-46B8-BA26-DD2A7231BF73}" type="pres">
      <dgm:prSet presAssocID="{7526D72A-1D0A-4A53-BE8D-206D1A975673}" presName="Name17" presStyleLbl="parChTrans1D3" presStyleIdx="2" presStyleCnt="3"/>
      <dgm:spPr/>
    </dgm:pt>
    <dgm:pt modelId="{E876C100-FE75-4EF1-A9B4-511EF322439F}" type="pres">
      <dgm:prSet presAssocID="{B3FFB162-2A2F-4BBE-A1EA-909B12B557F2}" presName="hierRoot3" presStyleCnt="0"/>
      <dgm:spPr/>
    </dgm:pt>
    <dgm:pt modelId="{8B03B63A-8392-4E40-91ED-D0DD09B7BEA3}" type="pres">
      <dgm:prSet presAssocID="{B3FFB162-2A2F-4BBE-A1EA-909B12B557F2}" presName="composite3" presStyleCnt="0"/>
      <dgm:spPr/>
    </dgm:pt>
    <dgm:pt modelId="{59AFE9F9-6A73-44B9-9A98-DB114147152B}" type="pres">
      <dgm:prSet presAssocID="{B3FFB162-2A2F-4BBE-A1EA-909B12B557F2}" presName="background3" presStyleLbl="node3" presStyleIdx="2" presStyleCnt="3"/>
      <dgm:spPr/>
    </dgm:pt>
    <dgm:pt modelId="{68AC0D48-B083-4495-855D-DC0163BB1152}" type="pres">
      <dgm:prSet presAssocID="{B3FFB162-2A2F-4BBE-A1EA-909B12B557F2}" presName="text3" presStyleLbl="fgAcc3" presStyleIdx="2" presStyleCnt="3">
        <dgm:presLayoutVars>
          <dgm:chPref val="3"/>
        </dgm:presLayoutVars>
      </dgm:prSet>
      <dgm:spPr/>
    </dgm:pt>
    <dgm:pt modelId="{EDBADCF6-B3E0-49B7-B51D-E1A9B166E18B}" type="pres">
      <dgm:prSet presAssocID="{B3FFB162-2A2F-4BBE-A1EA-909B12B557F2}" presName="hierChild4" presStyleCnt="0"/>
      <dgm:spPr/>
    </dgm:pt>
  </dgm:ptLst>
  <dgm:cxnLst>
    <dgm:cxn modelId="{4F958705-E9AA-40B8-9672-C17EC935D9B1}" type="presOf" srcId="{F557AD28-148E-490B-A574-B271959E6733}" destId="{10BDDFA2-9CAD-4300-A2B2-22EC1F077F77}" srcOrd="0" destOrd="0" presId="urn:microsoft.com/office/officeart/2005/8/layout/hierarchy1"/>
    <dgm:cxn modelId="{45704A11-F6B6-435B-A810-4DDD3C1120B0}" srcId="{C4BACD17-9650-4103-A5E7-5B525839BC25}" destId="{04090C03-0434-46F8-9915-968681F3A533}" srcOrd="0" destOrd="0" parTransId="{47156E5C-E021-4DB4-B22C-3280D86E0BDE}" sibTransId="{0FB925E5-82EF-46C8-932E-C9AA55CC0F14}"/>
    <dgm:cxn modelId="{553D205C-8E40-4143-B331-9D7BA92D2CD8}" srcId="{C6A3ADAF-7122-43D4-BEE1-262848858FBC}" destId="{DAAAF961-989D-4845-80D7-6CF42B36EC6A}" srcOrd="0" destOrd="0" parTransId="{F557AD28-148E-490B-A574-B271959E6733}" sibTransId="{8CDC7918-30F0-40E4-9FE0-01F88D42A2FA}"/>
    <dgm:cxn modelId="{13105C42-790C-4E93-8FFA-E19A00CAA7A1}" type="presOf" srcId="{DAAAF961-989D-4845-80D7-6CF42B36EC6A}" destId="{1FC3E866-33ED-4195-8D77-39200AB6B1DD}" srcOrd="0" destOrd="0" presId="urn:microsoft.com/office/officeart/2005/8/layout/hierarchy1"/>
    <dgm:cxn modelId="{44370763-BE09-4B1C-86A1-9B62AC4DE5A3}" srcId="{04090C03-0434-46F8-9915-968681F3A533}" destId="{255501EB-1EB1-4663-B703-16B194818501}" srcOrd="0" destOrd="0" parTransId="{1EDCF444-12E1-4EF8-8DF6-4BD71A655F14}" sibTransId="{7116A2D2-E125-4335-B2C0-1F90767695B6}"/>
    <dgm:cxn modelId="{B3CA8067-338D-43C6-A3D6-B4E48A4D9519}" srcId="{255501EB-1EB1-4663-B703-16B194818501}" destId="{75D5BF1B-1071-4F33-B8DE-550FACFD9BB8}" srcOrd="0" destOrd="0" parTransId="{64600A8E-60E4-4A2D-B5AD-9DB437D4EDE4}" sibTransId="{608890FD-404B-4699-997F-5E42AA16756B}"/>
    <dgm:cxn modelId="{1D612F50-61C1-4737-A7A4-8C52405E5AC5}" type="presOf" srcId="{255501EB-1EB1-4663-B703-16B194818501}" destId="{099E58BF-46E9-4826-98C0-08EB7E9E9E60}" srcOrd="0" destOrd="0" presId="urn:microsoft.com/office/officeart/2005/8/layout/hierarchy1"/>
    <dgm:cxn modelId="{9FEADB55-9748-4458-8144-D38EDD7D90F2}" type="presOf" srcId="{C6A3ADAF-7122-43D4-BEE1-262848858FBC}" destId="{71DB9D11-9D7C-4C2C-A2B2-0022C22CB808}" srcOrd="0" destOrd="0" presId="urn:microsoft.com/office/officeart/2005/8/layout/hierarchy1"/>
    <dgm:cxn modelId="{ADF5348E-E2FB-4D91-8678-6BE56003566B}" type="presOf" srcId="{7526D72A-1D0A-4A53-BE8D-206D1A975673}" destId="{4003D924-EB29-46B8-BA26-DD2A7231BF73}" srcOrd="0" destOrd="0" presId="urn:microsoft.com/office/officeart/2005/8/layout/hierarchy1"/>
    <dgm:cxn modelId="{F6E65EAC-7164-4CE9-A870-9AAB0CE32CA0}" type="presOf" srcId="{64600A8E-60E4-4A2D-B5AD-9DB437D4EDE4}" destId="{76703F34-8659-4C81-9883-35407B6B6CCA}" srcOrd="0" destOrd="0" presId="urn:microsoft.com/office/officeart/2005/8/layout/hierarchy1"/>
    <dgm:cxn modelId="{8945C3B2-D455-40B2-BB0F-2070DCBA7AB7}" type="presOf" srcId="{EC0A226B-36E0-4392-AB3C-0DCB5355B3E5}" destId="{35E0D080-11C4-42D5-93A3-2866FCCAAC16}" srcOrd="0" destOrd="0" presId="urn:microsoft.com/office/officeart/2005/8/layout/hierarchy1"/>
    <dgm:cxn modelId="{F923C1CF-D590-4AF7-A150-11434D568211}" srcId="{019A1F19-A0AF-4DCB-8D6D-A62BD5B7A86F}" destId="{B3FFB162-2A2F-4BBE-A1EA-909B12B557F2}" srcOrd="0" destOrd="0" parTransId="{7526D72A-1D0A-4A53-BE8D-206D1A975673}" sibTransId="{0A7FCFB8-B4F5-469C-9BCC-59B016911BF6}"/>
    <dgm:cxn modelId="{AEAE41D1-9A0E-46E0-B95A-D5931C512F91}" type="presOf" srcId="{1EDCF444-12E1-4EF8-8DF6-4BD71A655F14}" destId="{55B6657E-F3C3-45AA-B39A-AF1262E45DAD}" srcOrd="0" destOrd="0" presId="urn:microsoft.com/office/officeart/2005/8/layout/hierarchy1"/>
    <dgm:cxn modelId="{111B9BD4-18FC-4A42-A9A8-DEEF02E75564}" type="presOf" srcId="{75D5BF1B-1071-4F33-B8DE-550FACFD9BB8}" destId="{25FC854C-39EB-49CF-95B5-0350A855E7B3}" srcOrd="0" destOrd="0" presId="urn:microsoft.com/office/officeart/2005/8/layout/hierarchy1"/>
    <dgm:cxn modelId="{048957D7-F072-48FA-BFAD-CA8A226A07F7}" type="presOf" srcId="{9B297075-12D8-4578-82FF-AF36404FE345}" destId="{7D375D07-D6D9-404D-9E74-1C61B62BAD57}" srcOrd="0" destOrd="0" presId="urn:microsoft.com/office/officeart/2005/8/layout/hierarchy1"/>
    <dgm:cxn modelId="{7E5AABEA-A3A9-4339-B999-4327C12DB3BD}" type="presOf" srcId="{04090C03-0434-46F8-9915-968681F3A533}" destId="{7B751B78-1010-41DF-BF14-31E28B316EB4}" srcOrd="0" destOrd="0" presId="urn:microsoft.com/office/officeart/2005/8/layout/hierarchy1"/>
    <dgm:cxn modelId="{0E4D18EB-E979-4634-B7C4-939CB33E6979}" type="presOf" srcId="{B3FFB162-2A2F-4BBE-A1EA-909B12B557F2}" destId="{68AC0D48-B083-4495-855D-DC0163BB1152}" srcOrd="0" destOrd="0" presId="urn:microsoft.com/office/officeart/2005/8/layout/hierarchy1"/>
    <dgm:cxn modelId="{C19782F4-AEDD-4B15-9391-F2B214406466}" srcId="{04090C03-0434-46F8-9915-968681F3A533}" destId="{019A1F19-A0AF-4DCB-8D6D-A62BD5B7A86F}" srcOrd="2" destOrd="0" parTransId="{9B297075-12D8-4578-82FF-AF36404FE345}" sibTransId="{B815F803-9896-41DE-94DC-5A2600858A3B}"/>
    <dgm:cxn modelId="{5098D4F4-1857-4253-AD75-D6BC916D7DDC}" type="presOf" srcId="{C4BACD17-9650-4103-A5E7-5B525839BC25}" destId="{C75DCBDA-DD3D-4373-9841-D63D71F0B444}" srcOrd="0" destOrd="0" presId="urn:microsoft.com/office/officeart/2005/8/layout/hierarchy1"/>
    <dgm:cxn modelId="{29A600F7-9AF7-440F-84FF-2BBF4F142DD7}" type="presOf" srcId="{019A1F19-A0AF-4DCB-8D6D-A62BD5B7A86F}" destId="{7533FD48-CC95-4B41-AA5D-391CF9217A6E}" srcOrd="0" destOrd="0" presId="urn:microsoft.com/office/officeart/2005/8/layout/hierarchy1"/>
    <dgm:cxn modelId="{0E5F3CF9-0251-4DAF-BA96-B6F5B0433AB6}" srcId="{04090C03-0434-46F8-9915-968681F3A533}" destId="{C6A3ADAF-7122-43D4-BEE1-262848858FBC}" srcOrd="1" destOrd="0" parTransId="{EC0A226B-36E0-4392-AB3C-0DCB5355B3E5}" sibTransId="{E2B046F4-451A-48D9-97F2-787035D89168}"/>
    <dgm:cxn modelId="{1BB7225D-E691-43BF-BA8E-0F05169BDA51}" type="presParOf" srcId="{C75DCBDA-DD3D-4373-9841-D63D71F0B444}" destId="{CD47080B-89CC-40B8-B1F4-BBD4A5E3F8ED}" srcOrd="0" destOrd="0" presId="urn:microsoft.com/office/officeart/2005/8/layout/hierarchy1"/>
    <dgm:cxn modelId="{EE77E557-8867-44F8-B2D1-1F81040946FB}" type="presParOf" srcId="{CD47080B-89CC-40B8-B1F4-BBD4A5E3F8ED}" destId="{17553347-0273-41D0-B3EF-A424148BFA25}" srcOrd="0" destOrd="0" presId="urn:microsoft.com/office/officeart/2005/8/layout/hierarchy1"/>
    <dgm:cxn modelId="{60D64FF5-873F-4B7A-944D-FF47DBE06F9F}" type="presParOf" srcId="{17553347-0273-41D0-B3EF-A424148BFA25}" destId="{41807C05-4608-403A-9455-2DA6C2D9595D}" srcOrd="0" destOrd="0" presId="urn:microsoft.com/office/officeart/2005/8/layout/hierarchy1"/>
    <dgm:cxn modelId="{5900D5B6-74FD-46E2-B8A7-34044C3800D2}" type="presParOf" srcId="{17553347-0273-41D0-B3EF-A424148BFA25}" destId="{7B751B78-1010-41DF-BF14-31E28B316EB4}" srcOrd="1" destOrd="0" presId="urn:microsoft.com/office/officeart/2005/8/layout/hierarchy1"/>
    <dgm:cxn modelId="{D5095565-B30F-406F-8042-EDB1F18A5A10}" type="presParOf" srcId="{CD47080B-89CC-40B8-B1F4-BBD4A5E3F8ED}" destId="{B1FDF0FB-F7E2-4580-8AEE-C4595555F08E}" srcOrd="1" destOrd="0" presId="urn:microsoft.com/office/officeart/2005/8/layout/hierarchy1"/>
    <dgm:cxn modelId="{388C6F57-FC60-4EC2-B4F2-F2A0AFED1E86}" type="presParOf" srcId="{B1FDF0FB-F7E2-4580-8AEE-C4595555F08E}" destId="{55B6657E-F3C3-45AA-B39A-AF1262E45DAD}" srcOrd="0" destOrd="0" presId="urn:microsoft.com/office/officeart/2005/8/layout/hierarchy1"/>
    <dgm:cxn modelId="{F8B2BC1A-CDFB-4B7B-90E1-C5A4CF07A9FF}" type="presParOf" srcId="{B1FDF0FB-F7E2-4580-8AEE-C4595555F08E}" destId="{14DC155D-85D6-4848-B26F-8609A11FBB08}" srcOrd="1" destOrd="0" presId="urn:microsoft.com/office/officeart/2005/8/layout/hierarchy1"/>
    <dgm:cxn modelId="{70E86BF3-AAA5-4DFD-B8FD-DDF41FD10E51}" type="presParOf" srcId="{14DC155D-85D6-4848-B26F-8609A11FBB08}" destId="{9A3BE092-AF25-430B-B99C-F9B2D4DECE7A}" srcOrd="0" destOrd="0" presId="urn:microsoft.com/office/officeart/2005/8/layout/hierarchy1"/>
    <dgm:cxn modelId="{AA053869-FE4A-4663-BB44-CD0864E7745B}" type="presParOf" srcId="{9A3BE092-AF25-430B-B99C-F9B2D4DECE7A}" destId="{A1FD7605-1A1B-4700-A32E-03BE96B82C9A}" srcOrd="0" destOrd="0" presId="urn:microsoft.com/office/officeart/2005/8/layout/hierarchy1"/>
    <dgm:cxn modelId="{81C6AC90-FBBE-4A28-9F3A-187CFC2E71FF}" type="presParOf" srcId="{9A3BE092-AF25-430B-B99C-F9B2D4DECE7A}" destId="{099E58BF-46E9-4826-98C0-08EB7E9E9E60}" srcOrd="1" destOrd="0" presId="urn:microsoft.com/office/officeart/2005/8/layout/hierarchy1"/>
    <dgm:cxn modelId="{439C6E9B-11BB-4CE9-8624-CF31305F2B96}" type="presParOf" srcId="{14DC155D-85D6-4848-B26F-8609A11FBB08}" destId="{7FD69411-E6CF-4F51-B86C-483F9C0D104F}" srcOrd="1" destOrd="0" presId="urn:microsoft.com/office/officeart/2005/8/layout/hierarchy1"/>
    <dgm:cxn modelId="{03D8321B-AD55-4D6B-B5D4-2E91E2904EEA}" type="presParOf" srcId="{7FD69411-E6CF-4F51-B86C-483F9C0D104F}" destId="{76703F34-8659-4C81-9883-35407B6B6CCA}" srcOrd="0" destOrd="0" presId="urn:microsoft.com/office/officeart/2005/8/layout/hierarchy1"/>
    <dgm:cxn modelId="{A7CA2E95-B2C9-4920-B576-ABCB77C727EA}" type="presParOf" srcId="{7FD69411-E6CF-4F51-B86C-483F9C0D104F}" destId="{34EC4DB0-6036-449B-96D2-E5A1508E90DF}" srcOrd="1" destOrd="0" presId="urn:microsoft.com/office/officeart/2005/8/layout/hierarchy1"/>
    <dgm:cxn modelId="{7FE4EF7F-686A-4686-B1DB-304647BB564B}" type="presParOf" srcId="{34EC4DB0-6036-449B-96D2-E5A1508E90DF}" destId="{8EE760FB-CDAC-4F05-9632-B3FBC7611BFA}" srcOrd="0" destOrd="0" presId="urn:microsoft.com/office/officeart/2005/8/layout/hierarchy1"/>
    <dgm:cxn modelId="{F55223AF-3E5A-4098-8814-BCF85DF048A5}" type="presParOf" srcId="{8EE760FB-CDAC-4F05-9632-B3FBC7611BFA}" destId="{9DAAB2EE-754A-466B-AA1A-2CA7176FF561}" srcOrd="0" destOrd="0" presId="urn:microsoft.com/office/officeart/2005/8/layout/hierarchy1"/>
    <dgm:cxn modelId="{E296A196-E8A9-4C02-A0AD-A8296A56BAB9}" type="presParOf" srcId="{8EE760FB-CDAC-4F05-9632-B3FBC7611BFA}" destId="{25FC854C-39EB-49CF-95B5-0350A855E7B3}" srcOrd="1" destOrd="0" presId="urn:microsoft.com/office/officeart/2005/8/layout/hierarchy1"/>
    <dgm:cxn modelId="{0C98D1BA-70B8-4160-AC53-136FC852B640}" type="presParOf" srcId="{34EC4DB0-6036-449B-96D2-E5A1508E90DF}" destId="{EF8271AA-CAAB-4BF0-9A39-46E02CC84858}" srcOrd="1" destOrd="0" presId="urn:microsoft.com/office/officeart/2005/8/layout/hierarchy1"/>
    <dgm:cxn modelId="{29AA22CF-FF75-40CD-AC51-ED54A1F87CC8}" type="presParOf" srcId="{B1FDF0FB-F7E2-4580-8AEE-C4595555F08E}" destId="{35E0D080-11C4-42D5-93A3-2866FCCAAC16}" srcOrd="2" destOrd="0" presId="urn:microsoft.com/office/officeart/2005/8/layout/hierarchy1"/>
    <dgm:cxn modelId="{1DA2B793-2BA5-4099-A700-E2A5B25AA0E5}" type="presParOf" srcId="{B1FDF0FB-F7E2-4580-8AEE-C4595555F08E}" destId="{16D6E137-2BCE-4BC9-BA55-DDF5509F0E15}" srcOrd="3" destOrd="0" presId="urn:microsoft.com/office/officeart/2005/8/layout/hierarchy1"/>
    <dgm:cxn modelId="{17D0B73B-B943-409B-B6BC-42767FDF7074}" type="presParOf" srcId="{16D6E137-2BCE-4BC9-BA55-DDF5509F0E15}" destId="{7FAD1487-E1E5-477F-B828-E2CB784833DE}" srcOrd="0" destOrd="0" presId="urn:microsoft.com/office/officeart/2005/8/layout/hierarchy1"/>
    <dgm:cxn modelId="{CD5FFD4B-5FE1-4224-A283-F348804CB40D}" type="presParOf" srcId="{7FAD1487-E1E5-477F-B828-E2CB784833DE}" destId="{08C4B93F-A733-4A9C-B0BF-3B8B3FEC6C3A}" srcOrd="0" destOrd="0" presId="urn:microsoft.com/office/officeart/2005/8/layout/hierarchy1"/>
    <dgm:cxn modelId="{12DC86F6-5977-4613-8DB8-2E846B17E738}" type="presParOf" srcId="{7FAD1487-E1E5-477F-B828-E2CB784833DE}" destId="{71DB9D11-9D7C-4C2C-A2B2-0022C22CB808}" srcOrd="1" destOrd="0" presId="urn:microsoft.com/office/officeart/2005/8/layout/hierarchy1"/>
    <dgm:cxn modelId="{33D6B902-3B2A-4D2B-A342-02FF9975638A}" type="presParOf" srcId="{16D6E137-2BCE-4BC9-BA55-DDF5509F0E15}" destId="{B09FFD04-E1BE-42D5-886A-757BD9BCE07A}" srcOrd="1" destOrd="0" presId="urn:microsoft.com/office/officeart/2005/8/layout/hierarchy1"/>
    <dgm:cxn modelId="{1BBBB832-43B0-4DE6-9C73-034713C32710}" type="presParOf" srcId="{B09FFD04-E1BE-42D5-886A-757BD9BCE07A}" destId="{10BDDFA2-9CAD-4300-A2B2-22EC1F077F77}" srcOrd="0" destOrd="0" presId="urn:microsoft.com/office/officeart/2005/8/layout/hierarchy1"/>
    <dgm:cxn modelId="{80F02AA9-D8D4-4DBC-9D50-531DF61A61BD}" type="presParOf" srcId="{B09FFD04-E1BE-42D5-886A-757BD9BCE07A}" destId="{6E1C3F33-8AFD-4980-9CF3-3D67C8F53EDB}" srcOrd="1" destOrd="0" presId="urn:microsoft.com/office/officeart/2005/8/layout/hierarchy1"/>
    <dgm:cxn modelId="{10A10088-7076-44A0-8E3E-BD49A2DB1EA3}" type="presParOf" srcId="{6E1C3F33-8AFD-4980-9CF3-3D67C8F53EDB}" destId="{F175719D-60F8-48D5-BB27-EDC7EA48E223}" srcOrd="0" destOrd="0" presId="urn:microsoft.com/office/officeart/2005/8/layout/hierarchy1"/>
    <dgm:cxn modelId="{20D9F40B-BDC4-41C7-A7B2-CB384D09507A}" type="presParOf" srcId="{F175719D-60F8-48D5-BB27-EDC7EA48E223}" destId="{277FCB06-2B18-4156-80D2-2A89BA9EDFA7}" srcOrd="0" destOrd="0" presId="urn:microsoft.com/office/officeart/2005/8/layout/hierarchy1"/>
    <dgm:cxn modelId="{F76FB30E-4733-49B9-B731-73C1CA32EF0F}" type="presParOf" srcId="{F175719D-60F8-48D5-BB27-EDC7EA48E223}" destId="{1FC3E866-33ED-4195-8D77-39200AB6B1DD}" srcOrd="1" destOrd="0" presId="urn:microsoft.com/office/officeart/2005/8/layout/hierarchy1"/>
    <dgm:cxn modelId="{7F3C948E-2878-4AE0-9E5E-AF51E6908D9B}" type="presParOf" srcId="{6E1C3F33-8AFD-4980-9CF3-3D67C8F53EDB}" destId="{B130BAEE-8D36-49EF-93FE-0C4D7A35F877}" srcOrd="1" destOrd="0" presId="urn:microsoft.com/office/officeart/2005/8/layout/hierarchy1"/>
    <dgm:cxn modelId="{1B4F2EE2-2A6C-405B-B18D-9B15756F2E8C}" type="presParOf" srcId="{B1FDF0FB-F7E2-4580-8AEE-C4595555F08E}" destId="{7D375D07-D6D9-404D-9E74-1C61B62BAD57}" srcOrd="4" destOrd="0" presId="urn:microsoft.com/office/officeart/2005/8/layout/hierarchy1"/>
    <dgm:cxn modelId="{FC82189B-3A02-4521-B4D9-FC966CE78D31}" type="presParOf" srcId="{B1FDF0FB-F7E2-4580-8AEE-C4595555F08E}" destId="{B7F72110-A5BA-4C28-8222-20C71B613C18}" srcOrd="5" destOrd="0" presId="urn:microsoft.com/office/officeart/2005/8/layout/hierarchy1"/>
    <dgm:cxn modelId="{79FE1DD7-0F16-43F8-B55F-834ABBCCD479}" type="presParOf" srcId="{B7F72110-A5BA-4C28-8222-20C71B613C18}" destId="{18BA2B82-AA36-4252-BAAC-D1E913E2E2DB}" srcOrd="0" destOrd="0" presId="urn:microsoft.com/office/officeart/2005/8/layout/hierarchy1"/>
    <dgm:cxn modelId="{8A6990F3-6288-4972-9321-D63B096B1E32}" type="presParOf" srcId="{18BA2B82-AA36-4252-BAAC-D1E913E2E2DB}" destId="{765C8B9C-510B-4EB8-805B-706EF326AACF}" srcOrd="0" destOrd="0" presId="urn:microsoft.com/office/officeart/2005/8/layout/hierarchy1"/>
    <dgm:cxn modelId="{EE4F42F2-6F42-4C49-B3A7-870300D59A4A}" type="presParOf" srcId="{18BA2B82-AA36-4252-BAAC-D1E913E2E2DB}" destId="{7533FD48-CC95-4B41-AA5D-391CF9217A6E}" srcOrd="1" destOrd="0" presId="urn:microsoft.com/office/officeart/2005/8/layout/hierarchy1"/>
    <dgm:cxn modelId="{921395EC-855C-4A1E-9060-F2E147C13A75}" type="presParOf" srcId="{B7F72110-A5BA-4C28-8222-20C71B613C18}" destId="{57CA9670-A227-4FF5-8B7C-C84439C8BAE9}" srcOrd="1" destOrd="0" presId="urn:microsoft.com/office/officeart/2005/8/layout/hierarchy1"/>
    <dgm:cxn modelId="{E971F346-54F2-46A0-9998-1B36D34F8AAB}" type="presParOf" srcId="{57CA9670-A227-4FF5-8B7C-C84439C8BAE9}" destId="{4003D924-EB29-46B8-BA26-DD2A7231BF73}" srcOrd="0" destOrd="0" presId="urn:microsoft.com/office/officeart/2005/8/layout/hierarchy1"/>
    <dgm:cxn modelId="{2E381D7A-D9F5-4A67-97F7-607FEB19D35D}" type="presParOf" srcId="{57CA9670-A227-4FF5-8B7C-C84439C8BAE9}" destId="{E876C100-FE75-4EF1-A9B4-511EF322439F}" srcOrd="1" destOrd="0" presId="urn:microsoft.com/office/officeart/2005/8/layout/hierarchy1"/>
    <dgm:cxn modelId="{0DEDD7A5-44AE-4810-9123-612518B535D5}" type="presParOf" srcId="{E876C100-FE75-4EF1-A9B4-511EF322439F}" destId="{8B03B63A-8392-4E40-91ED-D0DD09B7BEA3}" srcOrd="0" destOrd="0" presId="urn:microsoft.com/office/officeart/2005/8/layout/hierarchy1"/>
    <dgm:cxn modelId="{8FD260EB-BC1A-4429-A36E-25C98FA87D0F}" type="presParOf" srcId="{8B03B63A-8392-4E40-91ED-D0DD09B7BEA3}" destId="{59AFE9F9-6A73-44B9-9A98-DB114147152B}" srcOrd="0" destOrd="0" presId="urn:microsoft.com/office/officeart/2005/8/layout/hierarchy1"/>
    <dgm:cxn modelId="{6745BA04-10D7-4DA7-8771-E76168632B9D}" type="presParOf" srcId="{8B03B63A-8392-4E40-91ED-D0DD09B7BEA3}" destId="{68AC0D48-B083-4495-855D-DC0163BB1152}" srcOrd="1" destOrd="0" presId="urn:microsoft.com/office/officeart/2005/8/layout/hierarchy1"/>
    <dgm:cxn modelId="{D72B3C11-C778-4DC3-9D6E-FA116FBA619A}" type="presParOf" srcId="{E876C100-FE75-4EF1-A9B4-511EF322439F}" destId="{EDBADCF6-B3E0-49B7-B51D-E1A9B166E18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D0660-C727-4516-989F-30DE10A2225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L"/>
        </a:p>
      </dgm:t>
    </dgm:pt>
    <dgm:pt modelId="{932CC4CC-74F0-4DA3-8597-1878C4AE2429}">
      <dgm:prSet phldrT="[Text]"/>
      <dgm:spPr/>
      <dgm:t>
        <a:bodyPr/>
        <a:lstStyle/>
        <a:p>
          <a:r>
            <a:rPr lang="he-IL" dirty="0"/>
            <a:t>ירושלמי - רק אם גמר הברירה חייב, אבל אם נשאר צרורות עדיין לא נתחייב. </a:t>
          </a:r>
          <a:endParaRPr lang="en-IL" dirty="0"/>
        </a:p>
      </dgm:t>
    </dgm:pt>
    <dgm:pt modelId="{36639B27-1052-4FB8-85EB-50E320201342}" type="parTrans" cxnId="{AEEEA77C-73AC-4402-9C0C-8D5996B3EECD}">
      <dgm:prSet/>
      <dgm:spPr/>
      <dgm:t>
        <a:bodyPr/>
        <a:lstStyle/>
        <a:p>
          <a:endParaRPr lang="en-IL"/>
        </a:p>
      </dgm:t>
    </dgm:pt>
    <dgm:pt modelId="{7780A7D8-3FA5-479F-8CAA-0B3769D1824A}" type="sibTrans" cxnId="{AEEEA77C-73AC-4402-9C0C-8D5996B3EECD}">
      <dgm:prSet/>
      <dgm:spPr/>
      <dgm:t>
        <a:bodyPr/>
        <a:lstStyle/>
        <a:p>
          <a:endParaRPr lang="en-IL"/>
        </a:p>
      </dgm:t>
    </dgm:pt>
    <dgm:pt modelId="{CDC664AB-E70A-445C-A765-1230F5F5F34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e-IL" dirty="0"/>
            <a:t>הוצאת פסולת מול תיקון האוכל</a:t>
          </a:r>
          <a:endParaRPr lang="en-IL" dirty="0"/>
        </a:p>
      </dgm:t>
    </dgm:pt>
    <dgm:pt modelId="{856F465F-7A59-49B2-AFD2-1345AB466E50}" type="parTrans" cxnId="{02BFF946-37E2-42B7-8275-02C51B126045}">
      <dgm:prSet/>
      <dgm:spPr/>
      <dgm:t>
        <a:bodyPr/>
        <a:lstStyle/>
        <a:p>
          <a:endParaRPr lang="en-IL"/>
        </a:p>
      </dgm:t>
    </dgm:pt>
    <dgm:pt modelId="{E05A7F06-3B9B-438C-A73F-99D21B5A78A8}" type="sibTrans" cxnId="{02BFF946-37E2-42B7-8275-02C51B126045}">
      <dgm:prSet/>
      <dgm:spPr/>
      <dgm:t>
        <a:bodyPr/>
        <a:lstStyle/>
        <a:p>
          <a:endParaRPr lang="en-IL"/>
        </a:p>
      </dgm:t>
    </dgm:pt>
    <dgm:pt modelId="{B4BB784C-F966-4814-A317-96E1EE16F755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e-IL"/>
            <a:t>אם צריך לתקן האוכל, עדיין לא נתקן האוכל אם יש עדיין צרורות. </a:t>
          </a:r>
        </a:p>
      </dgm:t>
    </dgm:pt>
    <dgm:pt modelId="{775D76D3-C211-48E0-9701-81F9BBE81403}" type="parTrans" cxnId="{0C0A473B-0637-4017-B389-BDC9681FA0D5}">
      <dgm:prSet/>
      <dgm:spPr/>
      <dgm:t>
        <a:bodyPr/>
        <a:lstStyle/>
        <a:p>
          <a:endParaRPr lang="en-IL"/>
        </a:p>
      </dgm:t>
    </dgm:pt>
    <dgm:pt modelId="{0BD188CF-E7E9-4095-BFBB-F9EFA15E15B8}" type="sibTrans" cxnId="{0C0A473B-0637-4017-B389-BDC9681FA0D5}">
      <dgm:prSet/>
      <dgm:spPr/>
      <dgm:t>
        <a:bodyPr/>
        <a:lstStyle/>
        <a:p>
          <a:endParaRPr lang="en-IL"/>
        </a:p>
      </dgm:t>
    </dgm:pt>
    <dgm:pt modelId="{2A515E34-F4EC-4DB2-A9BF-71F2F141236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e-IL" dirty="0"/>
            <a:t>והירושלמי חושב כישועות יעקב</a:t>
          </a:r>
        </a:p>
      </dgm:t>
    </dgm:pt>
    <dgm:pt modelId="{82513CAA-169E-4D42-954B-3A151124F884}" type="parTrans" cxnId="{5ED53668-5CE1-4F25-A841-7C6E0BD09AF9}">
      <dgm:prSet/>
      <dgm:spPr/>
      <dgm:t>
        <a:bodyPr/>
        <a:lstStyle/>
        <a:p>
          <a:endParaRPr lang="en-IL"/>
        </a:p>
      </dgm:t>
    </dgm:pt>
    <dgm:pt modelId="{5B1E931A-4659-4763-B215-32642069CD10}" type="sibTrans" cxnId="{5ED53668-5CE1-4F25-A841-7C6E0BD09AF9}">
      <dgm:prSet/>
      <dgm:spPr/>
      <dgm:t>
        <a:bodyPr/>
        <a:lstStyle/>
        <a:p>
          <a:endParaRPr lang="en-IL"/>
        </a:p>
      </dgm:t>
    </dgm:pt>
    <dgm:pt modelId="{A3AA0DCC-E171-4E68-8A39-363CF025FDBC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e-IL"/>
            <a:t>אם האיסור בהסרת הפסולת, או עצם ההפרדה, אולי חייב אפילו במקצת. </a:t>
          </a:r>
        </a:p>
      </dgm:t>
    </dgm:pt>
    <dgm:pt modelId="{F942838D-01DB-4EA3-A33A-22888DBDDA0F}" type="parTrans" cxnId="{95249892-4314-4580-BA5A-0494189FA9F9}">
      <dgm:prSet/>
      <dgm:spPr/>
      <dgm:t>
        <a:bodyPr/>
        <a:lstStyle/>
        <a:p>
          <a:endParaRPr lang="en-IL"/>
        </a:p>
      </dgm:t>
    </dgm:pt>
    <dgm:pt modelId="{DC543474-6957-4D6A-83E7-D8088C86BF7D}" type="sibTrans" cxnId="{95249892-4314-4580-BA5A-0494189FA9F9}">
      <dgm:prSet/>
      <dgm:spPr/>
      <dgm:t>
        <a:bodyPr/>
        <a:lstStyle/>
        <a:p>
          <a:endParaRPr lang="en-IL"/>
        </a:p>
      </dgm:t>
    </dgm:pt>
    <dgm:pt modelId="{DC81F048-2EC0-4470-807E-4E19AA7B853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e-IL" dirty="0"/>
            <a:t>והבבלי שלא מזכיר תנאי כזה אולי חושב ככה. </a:t>
          </a:r>
        </a:p>
      </dgm:t>
    </dgm:pt>
    <dgm:pt modelId="{97B7D089-0B6F-41A3-9D86-25E19A29F28E}" type="parTrans" cxnId="{49B3BA9C-DF98-445E-8C83-5169889B55C5}">
      <dgm:prSet/>
      <dgm:spPr/>
      <dgm:t>
        <a:bodyPr/>
        <a:lstStyle/>
        <a:p>
          <a:endParaRPr lang="en-IL"/>
        </a:p>
      </dgm:t>
    </dgm:pt>
    <dgm:pt modelId="{BEC27A82-CB09-4AA3-9C77-BEA72CEA22F8}" type="sibTrans" cxnId="{49B3BA9C-DF98-445E-8C83-5169889B55C5}">
      <dgm:prSet/>
      <dgm:spPr/>
      <dgm:t>
        <a:bodyPr/>
        <a:lstStyle/>
        <a:p>
          <a:endParaRPr lang="en-IL"/>
        </a:p>
      </dgm:t>
    </dgm:pt>
    <dgm:pt modelId="{15CB1041-AE04-42A5-BD7B-95E4AC6E9A0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e-IL" dirty="0"/>
            <a:t>מעשה מול תוצאה</a:t>
          </a:r>
          <a:endParaRPr lang="en-IL" dirty="0"/>
        </a:p>
      </dgm:t>
    </dgm:pt>
    <dgm:pt modelId="{95D9BC55-4C8B-422E-90B8-6B7DA38EE42B}" type="parTrans" cxnId="{93D4BC83-5AD5-42BB-ACF5-FF9ADF8A4C6B}">
      <dgm:prSet/>
      <dgm:spPr/>
      <dgm:t>
        <a:bodyPr/>
        <a:lstStyle/>
        <a:p>
          <a:endParaRPr lang="en-IL"/>
        </a:p>
      </dgm:t>
    </dgm:pt>
    <dgm:pt modelId="{ABE0423F-6325-4AA6-B236-F511D21076AC}" type="sibTrans" cxnId="{93D4BC83-5AD5-42BB-ACF5-FF9ADF8A4C6B}">
      <dgm:prSet/>
      <dgm:spPr/>
      <dgm:t>
        <a:bodyPr/>
        <a:lstStyle/>
        <a:p>
          <a:endParaRPr lang="en-IL"/>
        </a:p>
      </dgm:t>
    </dgm:pt>
    <dgm:pt modelId="{57D5A6B6-02CB-435B-8E4B-993C22B75C54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e-IL"/>
            <a:t>מעשה- אפולו לא גמר כל הכרי עדיין עשה מעשה ברירה</a:t>
          </a:r>
        </a:p>
      </dgm:t>
    </dgm:pt>
    <dgm:pt modelId="{1CCFC860-A534-4CD2-8624-790797BE2B4A}" type="parTrans" cxnId="{7BFD1567-CE99-4993-9E7C-6BA5953C3312}">
      <dgm:prSet/>
      <dgm:spPr/>
      <dgm:t>
        <a:bodyPr/>
        <a:lstStyle/>
        <a:p>
          <a:endParaRPr lang="en-IL"/>
        </a:p>
      </dgm:t>
    </dgm:pt>
    <dgm:pt modelId="{1A279D76-726D-4996-BB7C-BE5DE4F82A35}" type="sibTrans" cxnId="{7BFD1567-CE99-4993-9E7C-6BA5953C3312}">
      <dgm:prSet/>
      <dgm:spPr/>
      <dgm:t>
        <a:bodyPr/>
        <a:lstStyle/>
        <a:p>
          <a:endParaRPr lang="en-IL"/>
        </a:p>
      </dgm:t>
    </dgm:pt>
    <dgm:pt modelId="{17D8D171-2A40-425E-952A-BFBBAA21D0E5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e-IL"/>
            <a:t>תוצאה- עדיין לא יצר אוכל מתוקן. </a:t>
          </a:r>
        </a:p>
      </dgm:t>
    </dgm:pt>
    <dgm:pt modelId="{7C0A5EBE-19B7-424F-A14A-A071E691E2E9}" type="parTrans" cxnId="{7B1029A9-19A8-4D6E-8437-0D0C5E8FB849}">
      <dgm:prSet/>
      <dgm:spPr/>
      <dgm:t>
        <a:bodyPr/>
        <a:lstStyle/>
        <a:p>
          <a:endParaRPr lang="en-IL"/>
        </a:p>
      </dgm:t>
    </dgm:pt>
    <dgm:pt modelId="{A61AD688-9051-4EAB-B72D-4EA9AEDA7E87}" type="sibTrans" cxnId="{7B1029A9-19A8-4D6E-8437-0D0C5E8FB849}">
      <dgm:prSet/>
      <dgm:spPr/>
      <dgm:t>
        <a:bodyPr/>
        <a:lstStyle/>
        <a:p>
          <a:endParaRPr lang="en-IL"/>
        </a:p>
      </dgm:t>
    </dgm:pt>
    <dgm:pt modelId="{91A07E0F-E2CD-4A65-A71A-14A1A4833B5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e-IL" dirty="0"/>
            <a:t>התקדמות מול מוצר שנגמר מלאכתו</a:t>
          </a:r>
          <a:endParaRPr lang="en-IL" dirty="0"/>
        </a:p>
      </dgm:t>
    </dgm:pt>
    <dgm:pt modelId="{DC14ABCA-459D-4DAB-BF64-A9A5E77F871C}" type="parTrans" cxnId="{65AB7A25-06A9-4120-BDEE-D2547EAD1F20}">
      <dgm:prSet/>
      <dgm:spPr/>
      <dgm:t>
        <a:bodyPr/>
        <a:lstStyle/>
        <a:p>
          <a:endParaRPr lang="en-IL"/>
        </a:p>
      </dgm:t>
    </dgm:pt>
    <dgm:pt modelId="{A9A8D9FA-42BC-4C0B-80D6-6F1339C408E6}" type="sibTrans" cxnId="{65AB7A25-06A9-4120-BDEE-D2547EAD1F20}">
      <dgm:prSet/>
      <dgm:spPr/>
      <dgm:t>
        <a:bodyPr/>
        <a:lstStyle/>
        <a:p>
          <a:endParaRPr lang="en-IL"/>
        </a:p>
      </dgm:t>
    </dgm:pt>
    <dgm:pt modelId="{76815637-6934-43A7-B3BA-84251B296948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e-IL"/>
            <a:t>יש פעמים שצריכים ליצור מוצר שלם</a:t>
          </a:r>
        </a:p>
      </dgm:t>
    </dgm:pt>
    <dgm:pt modelId="{DBAD64E0-6EE2-4FEA-ABF1-6064A2E758BE}" type="parTrans" cxnId="{1219FD29-0C8A-49E3-BDDB-BE70F84628AD}">
      <dgm:prSet/>
      <dgm:spPr/>
      <dgm:t>
        <a:bodyPr/>
        <a:lstStyle/>
        <a:p>
          <a:endParaRPr lang="en-IL"/>
        </a:p>
      </dgm:t>
    </dgm:pt>
    <dgm:pt modelId="{2CE9D721-59FE-4942-96FB-3A36F06A70CA}" type="sibTrans" cxnId="{1219FD29-0C8A-49E3-BDDB-BE70F84628AD}">
      <dgm:prSet/>
      <dgm:spPr/>
      <dgm:t>
        <a:bodyPr/>
        <a:lstStyle/>
        <a:p>
          <a:endParaRPr lang="en-IL"/>
        </a:p>
      </dgm:t>
    </dgm:pt>
    <dgm:pt modelId="{33DC6A78-AA88-474C-ACC5-8DA9E5A34A17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e-IL"/>
            <a:t>ויש פעמים שהמלאכה היא רק התקדמות לייעד (וזה מספיק להתחייב)</a:t>
          </a:r>
        </a:p>
      </dgm:t>
    </dgm:pt>
    <dgm:pt modelId="{6FBAB241-3FC2-4A20-8FB5-10828CF73D71}" type="parTrans" cxnId="{0F6B0159-AD25-414D-9406-0D5B11048277}">
      <dgm:prSet/>
      <dgm:spPr/>
      <dgm:t>
        <a:bodyPr/>
        <a:lstStyle/>
        <a:p>
          <a:endParaRPr lang="en-IL"/>
        </a:p>
      </dgm:t>
    </dgm:pt>
    <dgm:pt modelId="{0831E742-FA11-4C33-A0CD-50D2725942E5}" type="sibTrans" cxnId="{0F6B0159-AD25-414D-9406-0D5B11048277}">
      <dgm:prSet/>
      <dgm:spPr/>
      <dgm:t>
        <a:bodyPr/>
        <a:lstStyle/>
        <a:p>
          <a:endParaRPr lang="en-IL"/>
        </a:p>
      </dgm:t>
    </dgm:pt>
    <dgm:pt modelId="{D8AF5619-1D0D-4A9A-9879-D5BE6FC7E619}" type="pres">
      <dgm:prSet presAssocID="{7A6D0660-C727-4516-989F-30DE10A22254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D9512A74-6307-47B9-B32E-68603E0BA7BF}" type="pres">
      <dgm:prSet presAssocID="{932CC4CC-74F0-4DA3-8597-1878C4AE2429}" presName="hierRoot1" presStyleCnt="0"/>
      <dgm:spPr/>
    </dgm:pt>
    <dgm:pt modelId="{3A5E2855-4581-4E36-A16C-0DA278235549}" type="pres">
      <dgm:prSet presAssocID="{932CC4CC-74F0-4DA3-8597-1878C4AE2429}" presName="composite" presStyleCnt="0"/>
      <dgm:spPr/>
    </dgm:pt>
    <dgm:pt modelId="{D20254D0-ADCE-46C5-A853-CFC24FC2C02E}" type="pres">
      <dgm:prSet presAssocID="{932CC4CC-74F0-4DA3-8597-1878C4AE2429}" presName="background" presStyleLbl="node0" presStyleIdx="0" presStyleCnt="1"/>
      <dgm:spPr/>
    </dgm:pt>
    <dgm:pt modelId="{D14455A4-0A52-4271-8A4A-41ED79093907}" type="pres">
      <dgm:prSet presAssocID="{932CC4CC-74F0-4DA3-8597-1878C4AE2429}" presName="text" presStyleLbl="fgAcc0" presStyleIdx="0" presStyleCnt="1">
        <dgm:presLayoutVars>
          <dgm:chPref val="3"/>
        </dgm:presLayoutVars>
      </dgm:prSet>
      <dgm:spPr/>
    </dgm:pt>
    <dgm:pt modelId="{32EBD0AC-F638-47AA-BA91-1FBFA581DFFB}" type="pres">
      <dgm:prSet presAssocID="{932CC4CC-74F0-4DA3-8597-1878C4AE2429}" presName="hierChild2" presStyleCnt="0"/>
      <dgm:spPr/>
    </dgm:pt>
    <dgm:pt modelId="{69AD5E26-12EC-40AD-AE9A-F2A4B1106D70}" type="pres">
      <dgm:prSet presAssocID="{856F465F-7A59-49B2-AFD2-1345AB466E50}" presName="Name10" presStyleLbl="parChTrans1D2" presStyleIdx="0" presStyleCnt="3"/>
      <dgm:spPr/>
    </dgm:pt>
    <dgm:pt modelId="{423DDB0F-4F05-461F-8F75-20C1C0590205}" type="pres">
      <dgm:prSet presAssocID="{CDC664AB-E70A-445C-A765-1230F5F5F34F}" presName="hierRoot2" presStyleCnt="0"/>
      <dgm:spPr/>
    </dgm:pt>
    <dgm:pt modelId="{05AEF7E0-E9D1-49F5-A59E-065CFEBDDFCE}" type="pres">
      <dgm:prSet presAssocID="{CDC664AB-E70A-445C-A765-1230F5F5F34F}" presName="composite2" presStyleCnt="0"/>
      <dgm:spPr/>
    </dgm:pt>
    <dgm:pt modelId="{85504E05-A6E2-47ED-BA83-EC9EE9939354}" type="pres">
      <dgm:prSet presAssocID="{CDC664AB-E70A-445C-A765-1230F5F5F34F}" presName="background2" presStyleLbl="node2" presStyleIdx="0" presStyleCnt="3"/>
      <dgm:spPr/>
    </dgm:pt>
    <dgm:pt modelId="{0894EC5F-730B-4F75-8531-A671A5BF8892}" type="pres">
      <dgm:prSet presAssocID="{CDC664AB-E70A-445C-A765-1230F5F5F34F}" presName="text2" presStyleLbl="fgAcc2" presStyleIdx="0" presStyleCnt="3">
        <dgm:presLayoutVars>
          <dgm:chPref val="3"/>
        </dgm:presLayoutVars>
      </dgm:prSet>
      <dgm:spPr/>
    </dgm:pt>
    <dgm:pt modelId="{C965B07F-EDE6-4CB4-B6A7-EB2D34B91E32}" type="pres">
      <dgm:prSet presAssocID="{CDC664AB-E70A-445C-A765-1230F5F5F34F}" presName="hierChild3" presStyleCnt="0"/>
      <dgm:spPr/>
    </dgm:pt>
    <dgm:pt modelId="{D3DECCB3-2F59-4132-BC35-2450AD4D5B7B}" type="pres">
      <dgm:prSet presAssocID="{775D76D3-C211-48E0-9701-81F9BBE81403}" presName="Name17" presStyleLbl="parChTrans1D3" presStyleIdx="0" presStyleCnt="6"/>
      <dgm:spPr/>
    </dgm:pt>
    <dgm:pt modelId="{A485AA4B-776C-49EF-BA4F-A9BCCD69A8A9}" type="pres">
      <dgm:prSet presAssocID="{B4BB784C-F966-4814-A317-96E1EE16F755}" presName="hierRoot3" presStyleCnt="0"/>
      <dgm:spPr/>
    </dgm:pt>
    <dgm:pt modelId="{874E4B98-797A-44B9-A69E-B24C68A987BF}" type="pres">
      <dgm:prSet presAssocID="{B4BB784C-F966-4814-A317-96E1EE16F755}" presName="composite3" presStyleCnt="0"/>
      <dgm:spPr/>
    </dgm:pt>
    <dgm:pt modelId="{B3A86BF1-CE35-4181-8D68-B87052FBF3C0}" type="pres">
      <dgm:prSet presAssocID="{B4BB784C-F966-4814-A317-96E1EE16F755}" presName="background3" presStyleLbl="node3" presStyleIdx="0" presStyleCnt="6"/>
      <dgm:spPr/>
    </dgm:pt>
    <dgm:pt modelId="{D47B03DA-8CD6-4A49-8CB5-B7C7DE6B9D34}" type="pres">
      <dgm:prSet presAssocID="{B4BB784C-F966-4814-A317-96E1EE16F755}" presName="text3" presStyleLbl="fgAcc3" presStyleIdx="0" presStyleCnt="6">
        <dgm:presLayoutVars>
          <dgm:chPref val="3"/>
        </dgm:presLayoutVars>
      </dgm:prSet>
      <dgm:spPr/>
    </dgm:pt>
    <dgm:pt modelId="{87659102-7D8C-4A64-94BB-2913CC48FC82}" type="pres">
      <dgm:prSet presAssocID="{B4BB784C-F966-4814-A317-96E1EE16F755}" presName="hierChild4" presStyleCnt="0"/>
      <dgm:spPr/>
    </dgm:pt>
    <dgm:pt modelId="{72C7CA46-F3D7-477C-8962-3A4AB292B04B}" type="pres">
      <dgm:prSet presAssocID="{82513CAA-169E-4D42-954B-3A151124F884}" presName="Name23" presStyleLbl="parChTrans1D4" presStyleIdx="0" presStyleCnt="2"/>
      <dgm:spPr/>
    </dgm:pt>
    <dgm:pt modelId="{4783D3DD-68C2-4255-99EF-5BF0F3149F77}" type="pres">
      <dgm:prSet presAssocID="{2A515E34-F4EC-4DB2-A9BF-71F2F141236C}" presName="hierRoot4" presStyleCnt="0"/>
      <dgm:spPr/>
    </dgm:pt>
    <dgm:pt modelId="{BC9A7481-0D15-4201-BEF4-67DE0D6BBF6E}" type="pres">
      <dgm:prSet presAssocID="{2A515E34-F4EC-4DB2-A9BF-71F2F141236C}" presName="composite4" presStyleCnt="0"/>
      <dgm:spPr/>
    </dgm:pt>
    <dgm:pt modelId="{8DC6E2EA-7ED1-4EAF-A2DE-8F156ECB23F7}" type="pres">
      <dgm:prSet presAssocID="{2A515E34-F4EC-4DB2-A9BF-71F2F141236C}" presName="background4" presStyleLbl="node4" presStyleIdx="0" presStyleCnt="2"/>
      <dgm:spPr/>
    </dgm:pt>
    <dgm:pt modelId="{D1EFBB70-A67E-43E9-B7AC-7E135B0B114F}" type="pres">
      <dgm:prSet presAssocID="{2A515E34-F4EC-4DB2-A9BF-71F2F141236C}" presName="text4" presStyleLbl="fgAcc4" presStyleIdx="0" presStyleCnt="2">
        <dgm:presLayoutVars>
          <dgm:chPref val="3"/>
        </dgm:presLayoutVars>
      </dgm:prSet>
      <dgm:spPr/>
    </dgm:pt>
    <dgm:pt modelId="{4807E589-527E-4C89-9D5B-C9DE4D5AED26}" type="pres">
      <dgm:prSet presAssocID="{2A515E34-F4EC-4DB2-A9BF-71F2F141236C}" presName="hierChild5" presStyleCnt="0"/>
      <dgm:spPr/>
    </dgm:pt>
    <dgm:pt modelId="{F520B9D5-5F94-4738-BDFE-DC8D9B4A87D9}" type="pres">
      <dgm:prSet presAssocID="{F942838D-01DB-4EA3-A33A-22888DBDDA0F}" presName="Name17" presStyleLbl="parChTrans1D3" presStyleIdx="1" presStyleCnt="6"/>
      <dgm:spPr/>
    </dgm:pt>
    <dgm:pt modelId="{E2329297-B7D2-4ED0-85CD-42237B0D6848}" type="pres">
      <dgm:prSet presAssocID="{A3AA0DCC-E171-4E68-8A39-363CF025FDBC}" presName="hierRoot3" presStyleCnt="0"/>
      <dgm:spPr/>
    </dgm:pt>
    <dgm:pt modelId="{2D53F9A5-A57F-47CF-A596-C9D882D162FE}" type="pres">
      <dgm:prSet presAssocID="{A3AA0DCC-E171-4E68-8A39-363CF025FDBC}" presName="composite3" presStyleCnt="0"/>
      <dgm:spPr/>
    </dgm:pt>
    <dgm:pt modelId="{CEB2A71B-D985-421B-8905-35E84D7E4ACE}" type="pres">
      <dgm:prSet presAssocID="{A3AA0DCC-E171-4E68-8A39-363CF025FDBC}" presName="background3" presStyleLbl="node3" presStyleIdx="1" presStyleCnt="6"/>
      <dgm:spPr/>
    </dgm:pt>
    <dgm:pt modelId="{E13B79E3-968D-4B2E-A257-27B8D0C1D3AF}" type="pres">
      <dgm:prSet presAssocID="{A3AA0DCC-E171-4E68-8A39-363CF025FDBC}" presName="text3" presStyleLbl="fgAcc3" presStyleIdx="1" presStyleCnt="6">
        <dgm:presLayoutVars>
          <dgm:chPref val="3"/>
        </dgm:presLayoutVars>
      </dgm:prSet>
      <dgm:spPr/>
    </dgm:pt>
    <dgm:pt modelId="{9902EF94-D259-4A69-9419-6768626317B5}" type="pres">
      <dgm:prSet presAssocID="{A3AA0DCC-E171-4E68-8A39-363CF025FDBC}" presName="hierChild4" presStyleCnt="0"/>
      <dgm:spPr/>
    </dgm:pt>
    <dgm:pt modelId="{8EA41A03-7FDE-4E2E-B16F-4EADAF21E163}" type="pres">
      <dgm:prSet presAssocID="{97B7D089-0B6F-41A3-9D86-25E19A29F28E}" presName="Name23" presStyleLbl="parChTrans1D4" presStyleIdx="1" presStyleCnt="2"/>
      <dgm:spPr/>
    </dgm:pt>
    <dgm:pt modelId="{C3D70EC4-C331-40AC-BA58-DD3D3F6714EA}" type="pres">
      <dgm:prSet presAssocID="{DC81F048-2EC0-4470-807E-4E19AA7B853C}" presName="hierRoot4" presStyleCnt="0"/>
      <dgm:spPr/>
    </dgm:pt>
    <dgm:pt modelId="{D738FAC7-CF85-47D7-8760-3EB909DDD0A7}" type="pres">
      <dgm:prSet presAssocID="{DC81F048-2EC0-4470-807E-4E19AA7B853C}" presName="composite4" presStyleCnt="0"/>
      <dgm:spPr/>
    </dgm:pt>
    <dgm:pt modelId="{4454BC4D-967D-452C-BA85-5EAF87BCD3A5}" type="pres">
      <dgm:prSet presAssocID="{DC81F048-2EC0-4470-807E-4E19AA7B853C}" presName="background4" presStyleLbl="node4" presStyleIdx="1" presStyleCnt="2"/>
      <dgm:spPr/>
    </dgm:pt>
    <dgm:pt modelId="{D18B21FF-42D1-49E8-B4D5-BD19C790E634}" type="pres">
      <dgm:prSet presAssocID="{DC81F048-2EC0-4470-807E-4E19AA7B853C}" presName="text4" presStyleLbl="fgAcc4" presStyleIdx="1" presStyleCnt="2">
        <dgm:presLayoutVars>
          <dgm:chPref val="3"/>
        </dgm:presLayoutVars>
      </dgm:prSet>
      <dgm:spPr/>
    </dgm:pt>
    <dgm:pt modelId="{AE428B0E-7033-4148-AA47-DE186B532221}" type="pres">
      <dgm:prSet presAssocID="{DC81F048-2EC0-4470-807E-4E19AA7B853C}" presName="hierChild5" presStyleCnt="0"/>
      <dgm:spPr/>
    </dgm:pt>
    <dgm:pt modelId="{B9CDB7DC-DB75-4F70-BED5-AC43297385D0}" type="pres">
      <dgm:prSet presAssocID="{95D9BC55-4C8B-422E-90B8-6B7DA38EE42B}" presName="Name10" presStyleLbl="parChTrans1D2" presStyleIdx="1" presStyleCnt="3"/>
      <dgm:spPr/>
    </dgm:pt>
    <dgm:pt modelId="{2C819015-D8DB-47C8-A981-94DE91B0612E}" type="pres">
      <dgm:prSet presAssocID="{15CB1041-AE04-42A5-BD7B-95E4AC6E9A0F}" presName="hierRoot2" presStyleCnt="0"/>
      <dgm:spPr/>
    </dgm:pt>
    <dgm:pt modelId="{92AA5F6C-554E-4F80-8B02-CABACA53FF5E}" type="pres">
      <dgm:prSet presAssocID="{15CB1041-AE04-42A5-BD7B-95E4AC6E9A0F}" presName="composite2" presStyleCnt="0"/>
      <dgm:spPr/>
    </dgm:pt>
    <dgm:pt modelId="{0D31EDC0-A442-42C0-8765-500FF439533B}" type="pres">
      <dgm:prSet presAssocID="{15CB1041-AE04-42A5-BD7B-95E4AC6E9A0F}" presName="background2" presStyleLbl="node2" presStyleIdx="1" presStyleCnt="3"/>
      <dgm:spPr/>
    </dgm:pt>
    <dgm:pt modelId="{3F719964-C63B-4B43-8EE2-1D4BC1EBDD4F}" type="pres">
      <dgm:prSet presAssocID="{15CB1041-AE04-42A5-BD7B-95E4AC6E9A0F}" presName="text2" presStyleLbl="fgAcc2" presStyleIdx="1" presStyleCnt="3">
        <dgm:presLayoutVars>
          <dgm:chPref val="3"/>
        </dgm:presLayoutVars>
      </dgm:prSet>
      <dgm:spPr/>
    </dgm:pt>
    <dgm:pt modelId="{C63A2AC3-22B7-4D8A-B8BE-DBB8FCFBF8AA}" type="pres">
      <dgm:prSet presAssocID="{15CB1041-AE04-42A5-BD7B-95E4AC6E9A0F}" presName="hierChild3" presStyleCnt="0"/>
      <dgm:spPr/>
    </dgm:pt>
    <dgm:pt modelId="{624E27C9-4BD3-4C12-9E46-26780414A662}" type="pres">
      <dgm:prSet presAssocID="{1CCFC860-A534-4CD2-8624-790797BE2B4A}" presName="Name17" presStyleLbl="parChTrans1D3" presStyleIdx="2" presStyleCnt="6"/>
      <dgm:spPr/>
    </dgm:pt>
    <dgm:pt modelId="{2CDECB32-56E3-4322-878A-67A163991673}" type="pres">
      <dgm:prSet presAssocID="{57D5A6B6-02CB-435B-8E4B-993C22B75C54}" presName="hierRoot3" presStyleCnt="0"/>
      <dgm:spPr/>
    </dgm:pt>
    <dgm:pt modelId="{349B44FE-6615-4CBC-B0DD-52DF9688CEEC}" type="pres">
      <dgm:prSet presAssocID="{57D5A6B6-02CB-435B-8E4B-993C22B75C54}" presName="composite3" presStyleCnt="0"/>
      <dgm:spPr/>
    </dgm:pt>
    <dgm:pt modelId="{6A5CCD49-5BEE-46EE-B46C-8A8270258AFF}" type="pres">
      <dgm:prSet presAssocID="{57D5A6B6-02CB-435B-8E4B-993C22B75C54}" presName="background3" presStyleLbl="node3" presStyleIdx="2" presStyleCnt="6"/>
      <dgm:spPr/>
    </dgm:pt>
    <dgm:pt modelId="{B4C26DBE-E49A-404B-91E3-C3DB62841C92}" type="pres">
      <dgm:prSet presAssocID="{57D5A6B6-02CB-435B-8E4B-993C22B75C54}" presName="text3" presStyleLbl="fgAcc3" presStyleIdx="2" presStyleCnt="6">
        <dgm:presLayoutVars>
          <dgm:chPref val="3"/>
        </dgm:presLayoutVars>
      </dgm:prSet>
      <dgm:spPr/>
    </dgm:pt>
    <dgm:pt modelId="{EC0F84B0-24BF-4A00-907C-6DC2AD0B7F5E}" type="pres">
      <dgm:prSet presAssocID="{57D5A6B6-02CB-435B-8E4B-993C22B75C54}" presName="hierChild4" presStyleCnt="0"/>
      <dgm:spPr/>
    </dgm:pt>
    <dgm:pt modelId="{3064948D-067A-4593-935A-597B2D02698A}" type="pres">
      <dgm:prSet presAssocID="{7C0A5EBE-19B7-424F-A14A-A071E691E2E9}" presName="Name17" presStyleLbl="parChTrans1D3" presStyleIdx="3" presStyleCnt="6"/>
      <dgm:spPr/>
    </dgm:pt>
    <dgm:pt modelId="{65E77E4C-C208-4E15-BA53-F73CD35AEA72}" type="pres">
      <dgm:prSet presAssocID="{17D8D171-2A40-425E-952A-BFBBAA21D0E5}" presName="hierRoot3" presStyleCnt="0"/>
      <dgm:spPr/>
    </dgm:pt>
    <dgm:pt modelId="{D121C56A-5C37-4D22-A945-22388356EE4C}" type="pres">
      <dgm:prSet presAssocID="{17D8D171-2A40-425E-952A-BFBBAA21D0E5}" presName="composite3" presStyleCnt="0"/>
      <dgm:spPr/>
    </dgm:pt>
    <dgm:pt modelId="{7451D805-F5AA-4B40-A96A-2FDC78F20101}" type="pres">
      <dgm:prSet presAssocID="{17D8D171-2A40-425E-952A-BFBBAA21D0E5}" presName="background3" presStyleLbl="node3" presStyleIdx="3" presStyleCnt="6"/>
      <dgm:spPr/>
    </dgm:pt>
    <dgm:pt modelId="{3E6EB251-C526-49DD-957D-09B8E0CCCA7D}" type="pres">
      <dgm:prSet presAssocID="{17D8D171-2A40-425E-952A-BFBBAA21D0E5}" presName="text3" presStyleLbl="fgAcc3" presStyleIdx="3" presStyleCnt="6">
        <dgm:presLayoutVars>
          <dgm:chPref val="3"/>
        </dgm:presLayoutVars>
      </dgm:prSet>
      <dgm:spPr/>
    </dgm:pt>
    <dgm:pt modelId="{223C7E16-3A13-44AF-9827-FF745F47F7CE}" type="pres">
      <dgm:prSet presAssocID="{17D8D171-2A40-425E-952A-BFBBAA21D0E5}" presName="hierChild4" presStyleCnt="0"/>
      <dgm:spPr/>
    </dgm:pt>
    <dgm:pt modelId="{9A1E1F31-75F5-4A23-ABE7-5BDDF62CA825}" type="pres">
      <dgm:prSet presAssocID="{DC14ABCA-459D-4DAB-BF64-A9A5E77F871C}" presName="Name10" presStyleLbl="parChTrans1D2" presStyleIdx="2" presStyleCnt="3"/>
      <dgm:spPr/>
    </dgm:pt>
    <dgm:pt modelId="{A1001052-0C89-47F9-822D-702CD0C89D88}" type="pres">
      <dgm:prSet presAssocID="{91A07E0F-E2CD-4A65-A71A-14A1A4833B5B}" presName="hierRoot2" presStyleCnt="0"/>
      <dgm:spPr/>
    </dgm:pt>
    <dgm:pt modelId="{CF8F6D9B-17F8-4598-9EA7-96E5EAADC8D0}" type="pres">
      <dgm:prSet presAssocID="{91A07E0F-E2CD-4A65-A71A-14A1A4833B5B}" presName="composite2" presStyleCnt="0"/>
      <dgm:spPr/>
    </dgm:pt>
    <dgm:pt modelId="{B46C3560-3A18-4362-A3DF-F56A6AA7F875}" type="pres">
      <dgm:prSet presAssocID="{91A07E0F-E2CD-4A65-A71A-14A1A4833B5B}" presName="background2" presStyleLbl="node2" presStyleIdx="2" presStyleCnt="3"/>
      <dgm:spPr/>
    </dgm:pt>
    <dgm:pt modelId="{074656DD-4F13-497F-AD55-D0B91EAC0442}" type="pres">
      <dgm:prSet presAssocID="{91A07E0F-E2CD-4A65-A71A-14A1A4833B5B}" presName="text2" presStyleLbl="fgAcc2" presStyleIdx="2" presStyleCnt="3">
        <dgm:presLayoutVars>
          <dgm:chPref val="3"/>
        </dgm:presLayoutVars>
      </dgm:prSet>
      <dgm:spPr/>
    </dgm:pt>
    <dgm:pt modelId="{5E572D80-B37F-4BAE-AE84-655B4431DDF9}" type="pres">
      <dgm:prSet presAssocID="{91A07E0F-E2CD-4A65-A71A-14A1A4833B5B}" presName="hierChild3" presStyleCnt="0"/>
      <dgm:spPr/>
    </dgm:pt>
    <dgm:pt modelId="{8B885C49-3495-4123-90BD-03D6B46C233F}" type="pres">
      <dgm:prSet presAssocID="{DBAD64E0-6EE2-4FEA-ABF1-6064A2E758BE}" presName="Name17" presStyleLbl="parChTrans1D3" presStyleIdx="4" presStyleCnt="6"/>
      <dgm:spPr/>
    </dgm:pt>
    <dgm:pt modelId="{AFC6858D-D59D-4E0E-A44B-173998D0F78C}" type="pres">
      <dgm:prSet presAssocID="{76815637-6934-43A7-B3BA-84251B296948}" presName="hierRoot3" presStyleCnt="0"/>
      <dgm:spPr/>
    </dgm:pt>
    <dgm:pt modelId="{8F3D87AC-5E80-4DE5-B65D-A3CB307E320B}" type="pres">
      <dgm:prSet presAssocID="{76815637-6934-43A7-B3BA-84251B296948}" presName="composite3" presStyleCnt="0"/>
      <dgm:spPr/>
    </dgm:pt>
    <dgm:pt modelId="{A927C67D-AE8D-45DE-BC9C-7BC7C00D73F8}" type="pres">
      <dgm:prSet presAssocID="{76815637-6934-43A7-B3BA-84251B296948}" presName="background3" presStyleLbl="node3" presStyleIdx="4" presStyleCnt="6"/>
      <dgm:spPr/>
    </dgm:pt>
    <dgm:pt modelId="{1511CD78-ACFB-4DCE-8628-779830F8AD27}" type="pres">
      <dgm:prSet presAssocID="{76815637-6934-43A7-B3BA-84251B296948}" presName="text3" presStyleLbl="fgAcc3" presStyleIdx="4" presStyleCnt="6">
        <dgm:presLayoutVars>
          <dgm:chPref val="3"/>
        </dgm:presLayoutVars>
      </dgm:prSet>
      <dgm:spPr/>
    </dgm:pt>
    <dgm:pt modelId="{A3AD4D41-59BE-41F3-9F8D-6D2646BD5510}" type="pres">
      <dgm:prSet presAssocID="{76815637-6934-43A7-B3BA-84251B296948}" presName="hierChild4" presStyleCnt="0"/>
      <dgm:spPr/>
    </dgm:pt>
    <dgm:pt modelId="{6B2B9770-40A4-4B58-961F-B48C580FCF4E}" type="pres">
      <dgm:prSet presAssocID="{6FBAB241-3FC2-4A20-8FB5-10828CF73D71}" presName="Name17" presStyleLbl="parChTrans1D3" presStyleIdx="5" presStyleCnt="6"/>
      <dgm:spPr/>
    </dgm:pt>
    <dgm:pt modelId="{97D8B201-030C-471C-824B-DBFC7C287624}" type="pres">
      <dgm:prSet presAssocID="{33DC6A78-AA88-474C-ACC5-8DA9E5A34A17}" presName="hierRoot3" presStyleCnt="0"/>
      <dgm:spPr/>
    </dgm:pt>
    <dgm:pt modelId="{310AD15C-D3D9-424A-B255-AD1ECC38B541}" type="pres">
      <dgm:prSet presAssocID="{33DC6A78-AA88-474C-ACC5-8DA9E5A34A17}" presName="composite3" presStyleCnt="0"/>
      <dgm:spPr/>
    </dgm:pt>
    <dgm:pt modelId="{1CE965DF-9D5D-41B3-89B8-FFAEFEB3685B}" type="pres">
      <dgm:prSet presAssocID="{33DC6A78-AA88-474C-ACC5-8DA9E5A34A17}" presName="background3" presStyleLbl="node3" presStyleIdx="5" presStyleCnt="6"/>
      <dgm:spPr/>
    </dgm:pt>
    <dgm:pt modelId="{8D7C77ED-4123-4F2F-B9F8-23944A519B9C}" type="pres">
      <dgm:prSet presAssocID="{33DC6A78-AA88-474C-ACC5-8DA9E5A34A17}" presName="text3" presStyleLbl="fgAcc3" presStyleIdx="5" presStyleCnt="6">
        <dgm:presLayoutVars>
          <dgm:chPref val="3"/>
        </dgm:presLayoutVars>
      </dgm:prSet>
      <dgm:spPr/>
    </dgm:pt>
    <dgm:pt modelId="{E60A44C9-AA1C-4EB6-85ED-CA897BA74924}" type="pres">
      <dgm:prSet presAssocID="{33DC6A78-AA88-474C-ACC5-8DA9E5A34A17}" presName="hierChild4" presStyleCnt="0"/>
      <dgm:spPr/>
    </dgm:pt>
  </dgm:ptLst>
  <dgm:cxnLst>
    <dgm:cxn modelId="{E530C515-7ACE-4BAE-AFC1-9FFF720CF60A}" type="presOf" srcId="{76815637-6934-43A7-B3BA-84251B296948}" destId="{1511CD78-ACFB-4DCE-8628-779830F8AD27}" srcOrd="0" destOrd="0" presId="urn:microsoft.com/office/officeart/2005/8/layout/hierarchy1"/>
    <dgm:cxn modelId="{6082E120-1942-4F5B-916F-5748CBF8AB1B}" type="presOf" srcId="{17D8D171-2A40-425E-952A-BFBBAA21D0E5}" destId="{3E6EB251-C526-49DD-957D-09B8E0CCCA7D}" srcOrd="0" destOrd="0" presId="urn:microsoft.com/office/officeart/2005/8/layout/hierarchy1"/>
    <dgm:cxn modelId="{341BFE20-5820-4E22-BA6F-4F75326CEE1D}" type="presOf" srcId="{2A515E34-F4EC-4DB2-A9BF-71F2F141236C}" destId="{D1EFBB70-A67E-43E9-B7AC-7E135B0B114F}" srcOrd="0" destOrd="0" presId="urn:microsoft.com/office/officeart/2005/8/layout/hierarchy1"/>
    <dgm:cxn modelId="{F48B2C22-A697-462D-8089-64E42C0A890B}" type="presOf" srcId="{6FBAB241-3FC2-4A20-8FB5-10828CF73D71}" destId="{6B2B9770-40A4-4B58-961F-B48C580FCF4E}" srcOrd="0" destOrd="0" presId="urn:microsoft.com/office/officeart/2005/8/layout/hierarchy1"/>
    <dgm:cxn modelId="{65AB7A25-06A9-4120-BDEE-D2547EAD1F20}" srcId="{932CC4CC-74F0-4DA3-8597-1878C4AE2429}" destId="{91A07E0F-E2CD-4A65-A71A-14A1A4833B5B}" srcOrd="2" destOrd="0" parTransId="{DC14ABCA-459D-4DAB-BF64-A9A5E77F871C}" sibTransId="{A9A8D9FA-42BC-4C0B-80D6-6F1339C408E6}"/>
    <dgm:cxn modelId="{1219FD29-0C8A-49E3-BDDB-BE70F84628AD}" srcId="{91A07E0F-E2CD-4A65-A71A-14A1A4833B5B}" destId="{76815637-6934-43A7-B3BA-84251B296948}" srcOrd="0" destOrd="0" parTransId="{DBAD64E0-6EE2-4FEA-ABF1-6064A2E758BE}" sibTransId="{2CE9D721-59FE-4942-96FB-3A36F06A70CA}"/>
    <dgm:cxn modelId="{98142E36-D30E-4361-BE71-9BBF7F64A094}" type="presOf" srcId="{97B7D089-0B6F-41A3-9D86-25E19A29F28E}" destId="{8EA41A03-7FDE-4E2E-B16F-4EADAF21E163}" srcOrd="0" destOrd="0" presId="urn:microsoft.com/office/officeart/2005/8/layout/hierarchy1"/>
    <dgm:cxn modelId="{0C0A473B-0637-4017-B389-BDC9681FA0D5}" srcId="{CDC664AB-E70A-445C-A765-1230F5F5F34F}" destId="{B4BB784C-F966-4814-A317-96E1EE16F755}" srcOrd="0" destOrd="0" parTransId="{775D76D3-C211-48E0-9701-81F9BBE81403}" sibTransId="{0BD188CF-E7E9-4095-BFBB-F9EFA15E15B8}"/>
    <dgm:cxn modelId="{D673F35E-04C4-40CA-8E4E-1A0474FC3A3A}" type="presOf" srcId="{1CCFC860-A534-4CD2-8624-790797BE2B4A}" destId="{624E27C9-4BD3-4C12-9E46-26780414A662}" srcOrd="0" destOrd="0" presId="urn:microsoft.com/office/officeart/2005/8/layout/hierarchy1"/>
    <dgm:cxn modelId="{B5B83264-4D50-416B-A5B9-24704EC138BF}" type="presOf" srcId="{15CB1041-AE04-42A5-BD7B-95E4AC6E9A0F}" destId="{3F719964-C63B-4B43-8EE2-1D4BC1EBDD4F}" srcOrd="0" destOrd="0" presId="urn:microsoft.com/office/officeart/2005/8/layout/hierarchy1"/>
    <dgm:cxn modelId="{02BFF946-37E2-42B7-8275-02C51B126045}" srcId="{932CC4CC-74F0-4DA3-8597-1878C4AE2429}" destId="{CDC664AB-E70A-445C-A765-1230F5F5F34F}" srcOrd="0" destOrd="0" parTransId="{856F465F-7A59-49B2-AFD2-1345AB466E50}" sibTransId="{E05A7F06-3B9B-438C-A73F-99D21B5A78A8}"/>
    <dgm:cxn modelId="{7BFD1567-CE99-4993-9E7C-6BA5953C3312}" srcId="{15CB1041-AE04-42A5-BD7B-95E4AC6E9A0F}" destId="{57D5A6B6-02CB-435B-8E4B-993C22B75C54}" srcOrd="0" destOrd="0" parTransId="{1CCFC860-A534-4CD2-8624-790797BE2B4A}" sibTransId="{1A279D76-726D-4996-BB7C-BE5DE4F82A35}"/>
    <dgm:cxn modelId="{5ED53668-5CE1-4F25-A841-7C6E0BD09AF9}" srcId="{B4BB784C-F966-4814-A317-96E1EE16F755}" destId="{2A515E34-F4EC-4DB2-A9BF-71F2F141236C}" srcOrd="0" destOrd="0" parTransId="{82513CAA-169E-4D42-954B-3A151124F884}" sibTransId="{5B1E931A-4659-4763-B215-32642069CD10}"/>
    <dgm:cxn modelId="{93D6C969-8374-4046-B27A-E7F45AAF9C39}" type="presOf" srcId="{7A6D0660-C727-4516-989F-30DE10A22254}" destId="{D8AF5619-1D0D-4A9A-9879-D5BE6FC7E619}" srcOrd="0" destOrd="0" presId="urn:microsoft.com/office/officeart/2005/8/layout/hierarchy1"/>
    <dgm:cxn modelId="{EC02434B-B76E-4990-8B6F-B441158E212B}" type="presOf" srcId="{7C0A5EBE-19B7-424F-A14A-A071E691E2E9}" destId="{3064948D-067A-4593-935A-597B2D02698A}" srcOrd="0" destOrd="0" presId="urn:microsoft.com/office/officeart/2005/8/layout/hierarchy1"/>
    <dgm:cxn modelId="{0270BC4F-D316-4EA7-B77A-8E6D6A9E6B1F}" type="presOf" srcId="{F942838D-01DB-4EA3-A33A-22888DBDDA0F}" destId="{F520B9D5-5F94-4738-BDFE-DC8D9B4A87D9}" srcOrd="0" destOrd="0" presId="urn:microsoft.com/office/officeart/2005/8/layout/hierarchy1"/>
    <dgm:cxn modelId="{79E89850-0C40-4784-93F7-AE2886EBCE46}" type="presOf" srcId="{DC14ABCA-459D-4DAB-BF64-A9A5E77F871C}" destId="{9A1E1F31-75F5-4A23-ABE7-5BDDF62CA825}" srcOrd="0" destOrd="0" presId="urn:microsoft.com/office/officeart/2005/8/layout/hierarchy1"/>
    <dgm:cxn modelId="{3BC7C856-1497-4910-9A48-D0EDE8A6E8FC}" type="presOf" srcId="{B4BB784C-F966-4814-A317-96E1EE16F755}" destId="{D47B03DA-8CD6-4A49-8CB5-B7C7DE6B9D34}" srcOrd="0" destOrd="0" presId="urn:microsoft.com/office/officeart/2005/8/layout/hierarchy1"/>
    <dgm:cxn modelId="{0F6B0159-AD25-414D-9406-0D5B11048277}" srcId="{91A07E0F-E2CD-4A65-A71A-14A1A4833B5B}" destId="{33DC6A78-AA88-474C-ACC5-8DA9E5A34A17}" srcOrd="1" destOrd="0" parTransId="{6FBAB241-3FC2-4A20-8FB5-10828CF73D71}" sibTransId="{0831E742-FA11-4C33-A0CD-50D2725942E5}"/>
    <dgm:cxn modelId="{AEEEA77C-73AC-4402-9C0C-8D5996B3EECD}" srcId="{7A6D0660-C727-4516-989F-30DE10A22254}" destId="{932CC4CC-74F0-4DA3-8597-1878C4AE2429}" srcOrd="0" destOrd="0" parTransId="{36639B27-1052-4FB8-85EB-50E320201342}" sibTransId="{7780A7D8-3FA5-479F-8CAA-0B3769D1824A}"/>
    <dgm:cxn modelId="{BA539C7E-1759-43CF-A89B-A19BC8E25DAE}" type="presOf" srcId="{CDC664AB-E70A-445C-A765-1230F5F5F34F}" destId="{0894EC5F-730B-4F75-8531-A671A5BF8892}" srcOrd="0" destOrd="0" presId="urn:microsoft.com/office/officeart/2005/8/layout/hierarchy1"/>
    <dgm:cxn modelId="{21FB3183-E948-4D7A-A263-6FC7EAE65B00}" type="presOf" srcId="{33DC6A78-AA88-474C-ACC5-8DA9E5A34A17}" destId="{8D7C77ED-4123-4F2F-B9F8-23944A519B9C}" srcOrd="0" destOrd="0" presId="urn:microsoft.com/office/officeart/2005/8/layout/hierarchy1"/>
    <dgm:cxn modelId="{93D4BC83-5AD5-42BB-ACF5-FF9ADF8A4C6B}" srcId="{932CC4CC-74F0-4DA3-8597-1878C4AE2429}" destId="{15CB1041-AE04-42A5-BD7B-95E4AC6E9A0F}" srcOrd="1" destOrd="0" parTransId="{95D9BC55-4C8B-422E-90B8-6B7DA38EE42B}" sibTransId="{ABE0423F-6325-4AA6-B236-F511D21076AC}"/>
    <dgm:cxn modelId="{6F0ACC8C-4779-4BB5-BE73-1306532C6D56}" type="presOf" srcId="{DC81F048-2EC0-4470-807E-4E19AA7B853C}" destId="{D18B21FF-42D1-49E8-B4D5-BD19C790E634}" srcOrd="0" destOrd="0" presId="urn:microsoft.com/office/officeart/2005/8/layout/hierarchy1"/>
    <dgm:cxn modelId="{95249892-4314-4580-BA5A-0494189FA9F9}" srcId="{CDC664AB-E70A-445C-A765-1230F5F5F34F}" destId="{A3AA0DCC-E171-4E68-8A39-363CF025FDBC}" srcOrd="1" destOrd="0" parTransId="{F942838D-01DB-4EA3-A33A-22888DBDDA0F}" sibTransId="{DC543474-6957-4D6A-83E7-D8088C86BF7D}"/>
    <dgm:cxn modelId="{A09B9497-487B-4FC4-855F-386E942243EA}" type="presOf" srcId="{95D9BC55-4C8B-422E-90B8-6B7DA38EE42B}" destId="{B9CDB7DC-DB75-4F70-BED5-AC43297385D0}" srcOrd="0" destOrd="0" presId="urn:microsoft.com/office/officeart/2005/8/layout/hierarchy1"/>
    <dgm:cxn modelId="{47C6E297-E4BE-4D73-AC93-0D01B901A991}" type="presOf" srcId="{775D76D3-C211-48E0-9701-81F9BBE81403}" destId="{D3DECCB3-2F59-4132-BC35-2450AD4D5B7B}" srcOrd="0" destOrd="0" presId="urn:microsoft.com/office/officeart/2005/8/layout/hierarchy1"/>
    <dgm:cxn modelId="{05D4179A-8BD7-4F1E-976C-9248B672ED46}" type="presOf" srcId="{91A07E0F-E2CD-4A65-A71A-14A1A4833B5B}" destId="{074656DD-4F13-497F-AD55-D0B91EAC0442}" srcOrd="0" destOrd="0" presId="urn:microsoft.com/office/officeart/2005/8/layout/hierarchy1"/>
    <dgm:cxn modelId="{49B3BA9C-DF98-445E-8C83-5169889B55C5}" srcId="{A3AA0DCC-E171-4E68-8A39-363CF025FDBC}" destId="{DC81F048-2EC0-4470-807E-4E19AA7B853C}" srcOrd="0" destOrd="0" parTransId="{97B7D089-0B6F-41A3-9D86-25E19A29F28E}" sibTransId="{BEC27A82-CB09-4AA3-9C77-BEA72CEA22F8}"/>
    <dgm:cxn modelId="{822EDFA1-03E8-4EB6-A649-3D9B11EA93DD}" type="presOf" srcId="{82513CAA-169E-4D42-954B-3A151124F884}" destId="{72C7CA46-F3D7-477C-8962-3A4AB292B04B}" srcOrd="0" destOrd="0" presId="urn:microsoft.com/office/officeart/2005/8/layout/hierarchy1"/>
    <dgm:cxn modelId="{7B1029A9-19A8-4D6E-8437-0D0C5E8FB849}" srcId="{15CB1041-AE04-42A5-BD7B-95E4AC6E9A0F}" destId="{17D8D171-2A40-425E-952A-BFBBAA21D0E5}" srcOrd="1" destOrd="0" parTransId="{7C0A5EBE-19B7-424F-A14A-A071E691E2E9}" sibTransId="{A61AD688-9051-4EAB-B72D-4EA9AEDA7E87}"/>
    <dgm:cxn modelId="{3856A5D2-FE7B-41D0-B26F-A949A0C2B68D}" type="presOf" srcId="{856F465F-7A59-49B2-AFD2-1345AB466E50}" destId="{69AD5E26-12EC-40AD-AE9A-F2A4B1106D70}" srcOrd="0" destOrd="0" presId="urn:microsoft.com/office/officeart/2005/8/layout/hierarchy1"/>
    <dgm:cxn modelId="{18A4C0E5-59F4-4D0C-B5EA-E54796539BF9}" type="presOf" srcId="{A3AA0DCC-E171-4E68-8A39-363CF025FDBC}" destId="{E13B79E3-968D-4B2E-A257-27B8D0C1D3AF}" srcOrd="0" destOrd="0" presId="urn:microsoft.com/office/officeart/2005/8/layout/hierarchy1"/>
    <dgm:cxn modelId="{DAACC5E8-38E9-4D2D-9122-4265080AE2F5}" type="presOf" srcId="{57D5A6B6-02CB-435B-8E4B-993C22B75C54}" destId="{B4C26DBE-E49A-404B-91E3-C3DB62841C92}" srcOrd="0" destOrd="0" presId="urn:microsoft.com/office/officeart/2005/8/layout/hierarchy1"/>
    <dgm:cxn modelId="{91F9BCEA-0875-496D-8E23-953CCDDFA2D8}" type="presOf" srcId="{932CC4CC-74F0-4DA3-8597-1878C4AE2429}" destId="{D14455A4-0A52-4271-8A4A-41ED79093907}" srcOrd="0" destOrd="0" presId="urn:microsoft.com/office/officeart/2005/8/layout/hierarchy1"/>
    <dgm:cxn modelId="{C04CC1F6-B089-4129-A00A-A2AE469C9660}" type="presOf" srcId="{DBAD64E0-6EE2-4FEA-ABF1-6064A2E758BE}" destId="{8B885C49-3495-4123-90BD-03D6B46C233F}" srcOrd="0" destOrd="0" presId="urn:microsoft.com/office/officeart/2005/8/layout/hierarchy1"/>
    <dgm:cxn modelId="{100F6D64-C26C-414D-82A4-5B4267D41F89}" type="presParOf" srcId="{D8AF5619-1D0D-4A9A-9879-D5BE6FC7E619}" destId="{D9512A74-6307-47B9-B32E-68603E0BA7BF}" srcOrd="0" destOrd="0" presId="urn:microsoft.com/office/officeart/2005/8/layout/hierarchy1"/>
    <dgm:cxn modelId="{FFAF4238-A504-41BF-B68C-617878FB791D}" type="presParOf" srcId="{D9512A74-6307-47B9-B32E-68603E0BA7BF}" destId="{3A5E2855-4581-4E36-A16C-0DA278235549}" srcOrd="0" destOrd="0" presId="urn:microsoft.com/office/officeart/2005/8/layout/hierarchy1"/>
    <dgm:cxn modelId="{05F6A463-1901-460E-B597-EB27496654C8}" type="presParOf" srcId="{3A5E2855-4581-4E36-A16C-0DA278235549}" destId="{D20254D0-ADCE-46C5-A853-CFC24FC2C02E}" srcOrd="0" destOrd="0" presId="urn:microsoft.com/office/officeart/2005/8/layout/hierarchy1"/>
    <dgm:cxn modelId="{14CBEA27-4512-4120-B6FD-922BD743E0EE}" type="presParOf" srcId="{3A5E2855-4581-4E36-A16C-0DA278235549}" destId="{D14455A4-0A52-4271-8A4A-41ED79093907}" srcOrd="1" destOrd="0" presId="urn:microsoft.com/office/officeart/2005/8/layout/hierarchy1"/>
    <dgm:cxn modelId="{86EE5BDC-A300-4FAA-88FD-844FC438E74D}" type="presParOf" srcId="{D9512A74-6307-47B9-B32E-68603E0BA7BF}" destId="{32EBD0AC-F638-47AA-BA91-1FBFA581DFFB}" srcOrd="1" destOrd="0" presId="urn:microsoft.com/office/officeart/2005/8/layout/hierarchy1"/>
    <dgm:cxn modelId="{F2091349-395F-492C-9403-9EB197BA257D}" type="presParOf" srcId="{32EBD0AC-F638-47AA-BA91-1FBFA581DFFB}" destId="{69AD5E26-12EC-40AD-AE9A-F2A4B1106D70}" srcOrd="0" destOrd="0" presId="urn:microsoft.com/office/officeart/2005/8/layout/hierarchy1"/>
    <dgm:cxn modelId="{B1FE77BF-18E0-4C78-B3A4-C7F760CF9DA2}" type="presParOf" srcId="{32EBD0AC-F638-47AA-BA91-1FBFA581DFFB}" destId="{423DDB0F-4F05-461F-8F75-20C1C0590205}" srcOrd="1" destOrd="0" presId="urn:microsoft.com/office/officeart/2005/8/layout/hierarchy1"/>
    <dgm:cxn modelId="{A17EC11B-967C-430F-9E56-DF16B975946E}" type="presParOf" srcId="{423DDB0F-4F05-461F-8F75-20C1C0590205}" destId="{05AEF7E0-E9D1-49F5-A59E-065CFEBDDFCE}" srcOrd="0" destOrd="0" presId="urn:microsoft.com/office/officeart/2005/8/layout/hierarchy1"/>
    <dgm:cxn modelId="{0569722F-D36D-4EED-A141-CCA6286263E0}" type="presParOf" srcId="{05AEF7E0-E9D1-49F5-A59E-065CFEBDDFCE}" destId="{85504E05-A6E2-47ED-BA83-EC9EE9939354}" srcOrd="0" destOrd="0" presId="urn:microsoft.com/office/officeart/2005/8/layout/hierarchy1"/>
    <dgm:cxn modelId="{E0FF16BE-406D-4127-B0B5-8EAE67658D29}" type="presParOf" srcId="{05AEF7E0-E9D1-49F5-A59E-065CFEBDDFCE}" destId="{0894EC5F-730B-4F75-8531-A671A5BF8892}" srcOrd="1" destOrd="0" presId="urn:microsoft.com/office/officeart/2005/8/layout/hierarchy1"/>
    <dgm:cxn modelId="{AB14C811-0299-4283-896F-351FA51BB085}" type="presParOf" srcId="{423DDB0F-4F05-461F-8F75-20C1C0590205}" destId="{C965B07F-EDE6-4CB4-B6A7-EB2D34B91E32}" srcOrd="1" destOrd="0" presId="urn:microsoft.com/office/officeart/2005/8/layout/hierarchy1"/>
    <dgm:cxn modelId="{4325050B-D745-4E84-9AA7-EEEF2C3E2187}" type="presParOf" srcId="{C965B07F-EDE6-4CB4-B6A7-EB2D34B91E32}" destId="{D3DECCB3-2F59-4132-BC35-2450AD4D5B7B}" srcOrd="0" destOrd="0" presId="urn:microsoft.com/office/officeart/2005/8/layout/hierarchy1"/>
    <dgm:cxn modelId="{4302846E-9A47-4EA2-8615-1C88472CD2CB}" type="presParOf" srcId="{C965B07F-EDE6-4CB4-B6A7-EB2D34B91E32}" destId="{A485AA4B-776C-49EF-BA4F-A9BCCD69A8A9}" srcOrd="1" destOrd="0" presId="urn:microsoft.com/office/officeart/2005/8/layout/hierarchy1"/>
    <dgm:cxn modelId="{B7AE00C9-5C48-492D-BC06-C12D70034C7C}" type="presParOf" srcId="{A485AA4B-776C-49EF-BA4F-A9BCCD69A8A9}" destId="{874E4B98-797A-44B9-A69E-B24C68A987BF}" srcOrd="0" destOrd="0" presId="urn:microsoft.com/office/officeart/2005/8/layout/hierarchy1"/>
    <dgm:cxn modelId="{43C7CA90-697A-4D5E-B435-9EFE56D4790D}" type="presParOf" srcId="{874E4B98-797A-44B9-A69E-B24C68A987BF}" destId="{B3A86BF1-CE35-4181-8D68-B87052FBF3C0}" srcOrd="0" destOrd="0" presId="urn:microsoft.com/office/officeart/2005/8/layout/hierarchy1"/>
    <dgm:cxn modelId="{603F547D-D656-4C58-AB0B-AFAF5C56F0D7}" type="presParOf" srcId="{874E4B98-797A-44B9-A69E-B24C68A987BF}" destId="{D47B03DA-8CD6-4A49-8CB5-B7C7DE6B9D34}" srcOrd="1" destOrd="0" presId="urn:microsoft.com/office/officeart/2005/8/layout/hierarchy1"/>
    <dgm:cxn modelId="{D8C83E73-C5CC-4C83-9316-2679EBB6A3B6}" type="presParOf" srcId="{A485AA4B-776C-49EF-BA4F-A9BCCD69A8A9}" destId="{87659102-7D8C-4A64-94BB-2913CC48FC82}" srcOrd="1" destOrd="0" presId="urn:microsoft.com/office/officeart/2005/8/layout/hierarchy1"/>
    <dgm:cxn modelId="{61A04414-8D2C-4FB7-9559-702DD223C79A}" type="presParOf" srcId="{87659102-7D8C-4A64-94BB-2913CC48FC82}" destId="{72C7CA46-F3D7-477C-8962-3A4AB292B04B}" srcOrd="0" destOrd="0" presId="urn:microsoft.com/office/officeart/2005/8/layout/hierarchy1"/>
    <dgm:cxn modelId="{C075255A-6172-458C-BA8D-8D76B05E9D67}" type="presParOf" srcId="{87659102-7D8C-4A64-94BB-2913CC48FC82}" destId="{4783D3DD-68C2-4255-99EF-5BF0F3149F77}" srcOrd="1" destOrd="0" presId="urn:microsoft.com/office/officeart/2005/8/layout/hierarchy1"/>
    <dgm:cxn modelId="{F6BC0E74-C83E-4281-9B7C-87A1D21E3DBB}" type="presParOf" srcId="{4783D3DD-68C2-4255-99EF-5BF0F3149F77}" destId="{BC9A7481-0D15-4201-BEF4-67DE0D6BBF6E}" srcOrd="0" destOrd="0" presId="urn:microsoft.com/office/officeart/2005/8/layout/hierarchy1"/>
    <dgm:cxn modelId="{62D14AA7-82F2-4DD5-A3D7-B36336D4B271}" type="presParOf" srcId="{BC9A7481-0D15-4201-BEF4-67DE0D6BBF6E}" destId="{8DC6E2EA-7ED1-4EAF-A2DE-8F156ECB23F7}" srcOrd="0" destOrd="0" presId="urn:microsoft.com/office/officeart/2005/8/layout/hierarchy1"/>
    <dgm:cxn modelId="{645F6723-4BE8-45BC-8076-753958EEAA73}" type="presParOf" srcId="{BC9A7481-0D15-4201-BEF4-67DE0D6BBF6E}" destId="{D1EFBB70-A67E-43E9-B7AC-7E135B0B114F}" srcOrd="1" destOrd="0" presId="urn:microsoft.com/office/officeart/2005/8/layout/hierarchy1"/>
    <dgm:cxn modelId="{E2351D9D-1305-42B2-8E3A-602AEABFD2AC}" type="presParOf" srcId="{4783D3DD-68C2-4255-99EF-5BF0F3149F77}" destId="{4807E589-527E-4C89-9D5B-C9DE4D5AED26}" srcOrd="1" destOrd="0" presId="urn:microsoft.com/office/officeart/2005/8/layout/hierarchy1"/>
    <dgm:cxn modelId="{71D74DB9-9CBE-4A09-8DEB-78334F198D65}" type="presParOf" srcId="{C965B07F-EDE6-4CB4-B6A7-EB2D34B91E32}" destId="{F520B9D5-5F94-4738-BDFE-DC8D9B4A87D9}" srcOrd="2" destOrd="0" presId="urn:microsoft.com/office/officeart/2005/8/layout/hierarchy1"/>
    <dgm:cxn modelId="{42AF0F5B-4883-40C1-8E34-161C08CF2B4B}" type="presParOf" srcId="{C965B07F-EDE6-4CB4-B6A7-EB2D34B91E32}" destId="{E2329297-B7D2-4ED0-85CD-42237B0D6848}" srcOrd="3" destOrd="0" presId="urn:microsoft.com/office/officeart/2005/8/layout/hierarchy1"/>
    <dgm:cxn modelId="{F95CF961-59C4-4AB7-B4F4-86EFEC237FF0}" type="presParOf" srcId="{E2329297-B7D2-4ED0-85CD-42237B0D6848}" destId="{2D53F9A5-A57F-47CF-A596-C9D882D162FE}" srcOrd="0" destOrd="0" presId="urn:microsoft.com/office/officeart/2005/8/layout/hierarchy1"/>
    <dgm:cxn modelId="{08CED415-D3F8-4E8E-93D0-EE1AA1F5405A}" type="presParOf" srcId="{2D53F9A5-A57F-47CF-A596-C9D882D162FE}" destId="{CEB2A71B-D985-421B-8905-35E84D7E4ACE}" srcOrd="0" destOrd="0" presId="urn:microsoft.com/office/officeart/2005/8/layout/hierarchy1"/>
    <dgm:cxn modelId="{9D676561-0F2E-4A01-8822-7A893B743CAB}" type="presParOf" srcId="{2D53F9A5-A57F-47CF-A596-C9D882D162FE}" destId="{E13B79E3-968D-4B2E-A257-27B8D0C1D3AF}" srcOrd="1" destOrd="0" presId="urn:microsoft.com/office/officeart/2005/8/layout/hierarchy1"/>
    <dgm:cxn modelId="{430B03BD-10AC-456C-A4CA-1CA301C03866}" type="presParOf" srcId="{E2329297-B7D2-4ED0-85CD-42237B0D6848}" destId="{9902EF94-D259-4A69-9419-6768626317B5}" srcOrd="1" destOrd="0" presId="urn:microsoft.com/office/officeart/2005/8/layout/hierarchy1"/>
    <dgm:cxn modelId="{954498BB-925F-4C17-81AB-0CE7855FF86C}" type="presParOf" srcId="{9902EF94-D259-4A69-9419-6768626317B5}" destId="{8EA41A03-7FDE-4E2E-B16F-4EADAF21E163}" srcOrd="0" destOrd="0" presId="urn:microsoft.com/office/officeart/2005/8/layout/hierarchy1"/>
    <dgm:cxn modelId="{9F48023F-BF9E-481B-93E2-3E6C0EF9F70D}" type="presParOf" srcId="{9902EF94-D259-4A69-9419-6768626317B5}" destId="{C3D70EC4-C331-40AC-BA58-DD3D3F6714EA}" srcOrd="1" destOrd="0" presId="urn:microsoft.com/office/officeart/2005/8/layout/hierarchy1"/>
    <dgm:cxn modelId="{160972FB-E7E7-490D-A6BF-E8F353FAC07D}" type="presParOf" srcId="{C3D70EC4-C331-40AC-BA58-DD3D3F6714EA}" destId="{D738FAC7-CF85-47D7-8760-3EB909DDD0A7}" srcOrd="0" destOrd="0" presId="urn:microsoft.com/office/officeart/2005/8/layout/hierarchy1"/>
    <dgm:cxn modelId="{D0F536CE-C94C-4A99-83FC-B1D0BB79AC21}" type="presParOf" srcId="{D738FAC7-CF85-47D7-8760-3EB909DDD0A7}" destId="{4454BC4D-967D-452C-BA85-5EAF87BCD3A5}" srcOrd="0" destOrd="0" presId="urn:microsoft.com/office/officeart/2005/8/layout/hierarchy1"/>
    <dgm:cxn modelId="{668B0694-C941-459E-BA02-47A6B5F9AE74}" type="presParOf" srcId="{D738FAC7-CF85-47D7-8760-3EB909DDD0A7}" destId="{D18B21FF-42D1-49E8-B4D5-BD19C790E634}" srcOrd="1" destOrd="0" presId="urn:microsoft.com/office/officeart/2005/8/layout/hierarchy1"/>
    <dgm:cxn modelId="{3729ED6D-6296-4503-B864-9E036B68BE82}" type="presParOf" srcId="{C3D70EC4-C331-40AC-BA58-DD3D3F6714EA}" destId="{AE428B0E-7033-4148-AA47-DE186B532221}" srcOrd="1" destOrd="0" presId="urn:microsoft.com/office/officeart/2005/8/layout/hierarchy1"/>
    <dgm:cxn modelId="{2C5DADFD-A62F-4ECF-9AFB-827564303A46}" type="presParOf" srcId="{32EBD0AC-F638-47AA-BA91-1FBFA581DFFB}" destId="{B9CDB7DC-DB75-4F70-BED5-AC43297385D0}" srcOrd="2" destOrd="0" presId="urn:microsoft.com/office/officeart/2005/8/layout/hierarchy1"/>
    <dgm:cxn modelId="{6855A3FD-9282-45C6-A3A6-5063A93F0288}" type="presParOf" srcId="{32EBD0AC-F638-47AA-BA91-1FBFA581DFFB}" destId="{2C819015-D8DB-47C8-A981-94DE91B0612E}" srcOrd="3" destOrd="0" presId="urn:microsoft.com/office/officeart/2005/8/layout/hierarchy1"/>
    <dgm:cxn modelId="{C28AEA7C-0F8F-4176-99E6-F7FA670549A6}" type="presParOf" srcId="{2C819015-D8DB-47C8-A981-94DE91B0612E}" destId="{92AA5F6C-554E-4F80-8B02-CABACA53FF5E}" srcOrd="0" destOrd="0" presId="urn:microsoft.com/office/officeart/2005/8/layout/hierarchy1"/>
    <dgm:cxn modelId="{06AE2E0C-C73F-40AF-92E4-6C0190733B68}" type="presParOf" srcId="{92AA5F6C-554E-4F80-8B02-CABACA53FF5E}" destId="{0D31EDC0-A442-42C0-8765-500FF439533B}" srcOrd="0" destOrd="0" presId="urn:microsoft.com/office/officeart/2005/8/layout/hierarchy1"/>
    <dgm:cxn modelId="{9DBD8A1A-F881-4527-B6E8-2A622F47A89C}" type="presParOf" srcId="{92AA5F6C-554E-4F80-8B02-CABACA53FF5E}" destId="{3F719964-C63B-4B43-8EE2-1D4BC1EBDD4F}" srcOrd="1" destOrd="0" presId="urn:microsoft.com/office/officeart/2005/8/layout/hierarchy1"/>
    <dgm:cxn modelId="{C60FF401-0154-4524-BD37-EC499542EA87}" type="presParOf" srcId="{2C819015-D8DB-47C8-A981-94DE91B0612E}" destId="{C63A2AC3-22B7-4D8A-B8BE-DBB8FCFBF8AA}" srcOrd="1" destOrd="0" presId="urn:microsoft.com/office/officeart/2005/8/layout/hierarchy1"/>
    <dgm:cxn modelId="{4F12E31F-B167-4E14-AFEF-EB2ACD343A80}" type="presParOf" srcId="{C63A2AC3-22B7-4D8A-B8BE-DBB8FCFBF8AA}" destId="{624E27C9-4BD3-4C12-9E46-26780414A662}" srcOrd="0" destOrd="0" presId="urn:microsoft.com/office/officeart/2005/8/layout/hierarchy1"/>
    <dgm:cxn modelId="{C9F8C83E-95CF-47C4-8B7F-9053C757A78A}" type="presParOf" srcId="{C63A2AC3-22B7-4D8A-B8BE-DBB8FCFBF8AA}" destId="{2CDECB32-56E3-4322-878A-67A163991673}" srcOrd="1" destOrd="0" presId="urn:microsoft.com/office/officeart/2005/8/layout/hierarchy1"/>
    <dgm:cxn modelId="{E3C8896E-EDD4-4457-A8DC-CEDEF34C2DA5}" type="presParOf" srcId="{2CDECB32-56E3-4322-878A-67A163991673}" destId="{349B44FE-6615-4CBC-B0DD-52DF9688CEEC}" srcOrd="0" destOrd="0" presId="urn:microsoft.com/office/officeart/2005/8/layout/hierarchy1"/>
    <dgm:cxn modelId="{43ABFC31-BA23-46D8-A7F6-9440C73CFA46}" type="presParOf" srcId="{349B44FE-6615-4CBC-B0DD-52DF9688CEEC}" destId="{6A5CCD49-5BEE-46EE-B46C-8A8270258AFF}" srcOrd="0" destOrd="0" presId="urn:microsoft.com/office/officeart/2005/8/layout/hierarchy1"/>
    <dgm:cxn modelId="{F4710040-6F69-4CE0-9D06-82B2D2E0371E}" type="presParOf" srcId="{349B44FE-6615-4CBC-B0DD-52DF9688CEEC}" destId="{B4C26DBE-E49A-404B-91E3-C3DB62841C92}" srcOrd="1" destOrd="0" presId="urn:microsoft.com/office/officeart/2005/8/layout/hierarchy1"/>
    <dgm:cxn modelId="{29B8386F-44CE-4004-B8D5-415B9A97A23A}" type="presParOf" srcId="{2CDECB32-56E3-4322-878A-67A163991673}" destId="{EC0F84B0-24BF-4A00-907C-6DC2AD0B7F5E}" srcOrd="1" destOrd="0" presId="urn:microsoft.com/office/officeart/2005/8/layout/hierarchy1"/>
    <dgm:cxn modelId="{2AD7D4FD-B3E2-4D2F-BE62-833E947E9910}" type="presParOf" srcId="{C63A2AC3-22B7-4D8A-B8BE-DBB8FCFBF8AA}" destId="{3064948D-067A-4593-935A-597B2D02698A}" srcOrd="2" destOrd="0" presId="urn:microsoft.com/office/officeart/2005/8/layout/hierarchy1"/>
    <dgm:cxn modelId="{FF57B241-9D7F-461C-BF9E-659D234ABBE0}" type="presParOf" srcId="{C63A2AC3-22B7-4D8A-B8BE-DBB8FCFBF8AA}" destId="{65E77E4C-C208-4E15-BA53-F73CD35AEA72}" srcOrd="3" destOrd="0" presId="urn:microsoft.com/office/officeart/2005/8/layout/hierarchy1"/>
    <dgm:cxn modelId="{6E505442-2B92-4668-B313-BCE064147A3A}" type="presParOf" srcId="{65E77E4C-C208-4E15-BA53-F73CD35AEA72}" destId="{D121C56A-5C37-4D22-A945-22388356EE4C}" srcOrd="0" destOrd="0" presId="urn:microsoft.com/office/officeart/2005/8/layout/hierarchy1"/>
    <dgm:cxn modelId="{E61A3D9D-8327-4279-8DFA-C34E419E2614}" type="presParOf" srcId="{D121C56A-5C37-4D22-A945-22388356EE4C}" destId="{7451D805-F5AA-4B40-A96A-2FDC78F20101}" srcOrd="0" destOrd="0" presId="urn:microsoft.com/office/officeart/2005/8/layout/hierarchy1"/>
    <dgm:cxn modelId="{0C27A0D0-57BC-41E2-B75C-840BA2CF21DC}" type="presParOf" srcId="{D121C56A-5C37-4D22-A945-22388356EE4C}" destId="{3E6EB251-C526-49DD-957D-09B8E0CCCA7D}" srcOrd="1" destOrd="0" presId="urn:microsoft.com/office/officeart/2005/8/layout/hierarchy1"/>
    <dgm:cxn modelId="{09E02CBC-21BD-4342-9BD7-23A241D3FD43}" type="presParOf" srcId="{65E77E4C-C208-4E15-BA53-F73CD35AEA72}" destId="{223C7E16-3A13-44AF-9827-FF745F47F7CE}" srcOrd="1" destOrd="0" presId="urn:microsoft.com/office/officeart/2005/8/layout/hierarchy1"/>
    <dgm:cxn modelId="{408B5FD8-F157-4344-A47F-5D263FFCF864}" type="presParOf" srcId="{32EBD0AC-F638-47AA-BA91-1FBFA581DFFB}" destId="{9A1E1F31-75F5-4A23-ABE7-5BDDF62CA825}" srcOrd="4" destOrd="0" presId="urn:microsoft.com/office/officeart/2005/8/layout/hierarchy1"/>
    <dgm:cxn modelId="{A7F1A1FE-563A-4392-9107-2104361409BE}" type="presParOf" srcId="{32EBD0AC-F638-47AA-BA91-1FBFA581DFFB}" destId="{A1001052-0C89-47F9-822D-702CD0C89D88}" srcOrd="5" destOrd="0" presId="urn:microsoft.com/office/officeart/2005/8/layout/hierarchy1"/>
    <dgm:cxn modelId="{1280AEE4-C523-411A-B805-C6C9B627DCA4}" type="presParOf" srcId="{A1001052-0C89-47F9-822D-702CD0C89D88}" destId="{CF8F6D9B-17F8-4598-9EA7-96E5EAADC8D0}" srcOrd="0" destOrd="0" presId="urn:microsoft.com/office/officeart/2005/8/layout/hierarchy1"/>
    <dgm:cxn modelId="{D2424380-5814-4067-A1F6-6F5E2808DF34}" type="presParOf" srcId="{CF8F6D9B-17F8-4598-9EA7-96E5EAADC8D0}" destId="{B46C3560-3A18-4362-A3DF-F56A6AA7F875}" srcOrd="0" destOrd="0" presId="urn:microsoft.com/office/officeart/2005/8/layout/hierarchy1"/>
    <dgm:cxn modelId="{19C14292-4946-4A2C-B1B2-DADD6A289F1B}" type="presParOf" srcId="{CF8F6D9B-17F8-4598-9EA7-96E5EAADC8D0}" destId="{074656DD-4F13-497F-AD55-D0B91EAC0442}" srcOrd="1" destOrd="0" presId="urn:microsoft.com/office/officeart/2005/8/layout/hierarchy1"/>
    <dgm:cxn modelId="{A3579CBA-D7B9-4CB3-AF33-52DE9BB46B98}" type="presParOf" srcId="{A1001052-0C89-47F9-822D-702CD0C89D88}" destId="{5E572D80-B37F-4BAE-AE84-655B4431DDF9}" srcOrd="1" destOrd="0" presId="urn:microsoft.com/office/officeart/2005/8/layout/hierarchy1"/>
    <dgm:cxn modelId="{045CA019-93E7-4941-B1DF-3BBD09998ABB}" type="presParOf" srcId="{5E572D80-B37F-4BAE-AE84-655B4431DDF9}" destId="{8B885C49-3495-4123-90BD-03D6B46C233F}" srcOrd="0" destOrd="0" presId="urn:microsoft.com/office/officeart/2005/8/layout/hierarchy1"/>
    <dgm:cxn modelId="{BC09731D-5CAF-4C3A-881C-BCAEE8341FE0}" type="presParOf" srcId="{5E572D80-B37F-4BAE-AE84-655B4431DDF9}" destId="{AFC6858D-D59D-4E0E-A44B-173998D0F78C}" srcOrd="1" destOrd="0" presId="urn:microsoft.com/office/officeart/2005/8/layout/hierarchy1"/>
    <dgm:cxn modelId="{ADBB7C2A-115F-4E73-B540-0D64EFD9CFC0}" type="presParOf" srcId="{AFC6858D-D59D-4E0E-A44B-173998D0F78C}" destId="{8F3D87AC-5E80-4DE5-B65D-A3CB307E320B}" srcOrd="0" destOrd="0" presId="urn:microsoft.com/office/officeart/2005/8/layout/hierarchy1"/>
    <dgm:cxn modelId="{7D232FE6-5F95-4379-BB7F-DE2638870233}" type="presParOf" srcId="{8F3D87AC-5E80-4DE5-B65D-A3CB307E320B}" destId="{A927C67D-AE8D-45DE-BC9C-7BC7C00D73F8}" srcOrd="0" destOrd="0" presId="urn:microsoft.com/office/officeart/2005/8/layout/hierarchy1"/>
    <dgm:cxn modelId="{9AE40DBE-1EEA-4193-88BD-780BD62921F9}" type="presParOf" srcId="{8F3D87AC-5E80-4DE5-B65D-A3CB307E320B}" destId="{1511CD78-ACFB-4DCE-8628-779830F8AD27}" srcOrd="1" destOrd="0" presId="urn:microsoft.com/office/officeart/2005/8/layout/hierarchy1"/>
    <dgm:cxn modelId="{83510FE0-095E-45B0-B146-A8AE619FCAC5}" type="presParOf" srcId="{AFC6858D-D59D-4E0E-A44B-173998D0F78C}" destId="{A3AD4D41-59BE-41F3-9F8D-6D2646BD5510}" srcOrd="1" destOrd="0" presId="urn:microsoft.com/office/officeart/2005/8/layout/hierarchy1"/>
    <dgm:cxn modelId="{5D8F6A20-7142-4578-839B-61738356181F}" type="presParOf" srcId="{5E572D80-B37F-4BAE-AE84-655B4431DDF9}" destId="{6B2B9770-40A4-4B58-961F-B48C580FCF4E}" srcOrd="2" destOrd="0" presId="urn:microsoft.com/office/officeart/2005/8/layout/hierarchy1"/>
    <dgm:cxn modelId="{2B8ACDD7-64BE-4A49-9D46-380B91531C2C}" type="presParOf" srcId="{5E572D80-B37F-4BAE-AE84-655B4431DDF9}" destId="{97D8B201-030C-471C-824B-DBFC7C287624}" srcOrd="3" destOrd="0" presId="urn:microsoft.com/office/officeart/2005/8/layout/hierarchy1"/>
    <dgm:cxn modelId="{EC42BD25-F63F-43CD-B4FE-E13EDC31F011}" type="presParOf" srcId="{97D8B201-030C-471C-824B-DBFC7C287624}" destId="{310AD15C-D3D9-424A-B255-AD1ECC38B541}" srcOrd="0" destOrd="0" presId="urn:microsoft.com/office/officeart/2005/8/layout/hierarchy1"/>
    <dgm:cxn modelId="{1BFE4A9B-AED1-4F81-8BD6-EE1CB12CEC14}" type="presParOf" srcId="{310AD15C-D3D9-424A-B255-AD1ECC38B541}" destId="{1CE965DF-9D5D-41B3-89B8-FFAEFEB3685B}" srcOrd="0" destOrd="0" presId="urn:microsoft.com/office/officeart/2005/8/layout/hierarchy1"/>
    <dgm:cxn modelId="{354DE63E-25D8-4541-8430-3C94733F5203}" type="presParOf" srcId="{310AD15C-D3D9-424A-B255-AD1ECC38B541}" destId="{8D7C77ED-4123-4F2F-B9F8-23944A519B9C}" srcOrd="1" destOrd="0" presId="urn:microsoft.com/office/officeart/2005/8/layout/hierarchy1"/>
    <dgm:cxn modelId="{D8148AC3-C042-4045-803F-6F1CDFE162E8}" type="presParOf" srcId="{97D8B201-030C-471C-824B-DBFC7C287624}" destId="{E60A44C9-AA1C-4EB6-85ED-CA897BA749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86F47E-50E7-4D75-91C0-97A45282C3F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L"/>
        </a:p>
      </dgm:t>
    </dgm:pt>
    <dgm:pt modelId="{DD75524F-169D-456C-BDCE-062AEE08E716}">
      <dgm:prSet phldrT="[Text]"/>
      <dgm:spPr/>
      <dgm:t>
        <a:bodyPr/>
        <a:lstStyle/>
        <a:p>
          <a:r>
            <a:rPr lang="he-IL" dirty="0"/>
            <a:t>זבוב שנפל </a:t>
          </a:r>
          <a:r>
            <a:rPr lang="he-IL" dirty="0" err="1"/>
            <a:t>לשמקה</a:t>
          </a:r>
          <a:endParaRPr lang="en-IL" dirty="0"/>
        </a:p>
      </dgm:t>
    </dgm:pt>
    <dgm:pt modelId="{3BE1DF79-47D7-4DA0-88B3-63CF43D11861}" type="parTrans" cxnId="{297A8C99-B630-4C83-B8FC-8C964C68AA6D}">
      <dgm:prSet/>
      <dgm:spPr/>
      <dgm:t>
        <a:bodyPr/>
        <a:lstStyle/>
        <a:p>
          <a:endParaRPr lang="en-IL"/>
        </a:p>
      </dgm:t>
    </dgm:pt>
    <dgm:pt modelId="{A4DBDC52-9431-46B5-9313-0B2820182FA9}" type="sibTrans" cxnId="{297A8C99-B630-4C83-B8FC-8C964C68AA6D}">
      <dgm:prSet/>
      <dgm:spPr/>
      <dgm:t>
        <a:bodyPr/>
        <a:lstStyle/>
        <a:p>
          <a:endParaRPr lang="en-IL"/>
        </a:p>
      </dgm:t>
    </dgm:pt>
    <dgm:pt modelId="{27316A17-9D7C-4C84-AD5E-BC7D0B54A04D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e-IL" dirty="0"/>
            <a:t>הפרדת הפסולת</a:t>
          </a:r>
        </a:p>
      </dgm:t>
    </dgm:pt>
    <dgm:pt modelId="{154CF350-BF29-4EBB-A3FC-8013BB5082F1}" type="parTrans" cxnId="{AF001E0B-925F-4E06-ACF7-0083BEF5C392}">
      <dgm:prSet/>
      <dgm:spPr/>
      <dgm:t>
        <a:bodyPr/>
        <a:lstStyle/>
        <a:p>
          <a:endParaRPr lang="en-IL"/>
        </a:p>
      </dgm:t>
    </dgm:pt>
    <dgm:pt modelId="{BF7FD00F-6D34-4A44-8034-B75C49EAC40A}" type="sibTrans" cxnId="{AF001E0B-925F-4E06-ACF7-0083BEF5C392}">
      <dgm:prSet/>
      <dgm:spPr/>
      <dgm:t>
        <a:bodyPr/>
        <a:lstStyle/>
        <a:p>
          <a:endParaRPr lang="en-IL"/>
        </a:p>
      </dgm:t>
    </dgm:pt>
    <dgm:pt modelId="{484F484A-8761-4CCA-8AA2-2BEEFFA0A31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e-IL" dirty="0"/>
            <a:t>ופה הפסולת עדיין מעורבת</a:t>
          </a:r>
        </a:p>
      </dgm:t>
    </dgm:pt>
    <dgm:pt modelId="{E34C2917-3E05-44BB-BFD3-11C4FEEEB435}" type="parTrans" cxnId="{042DC5B2-2973-4386-BF61-AD58262A005C}">
      <dgm:prSet/>
      <dgm:spPr/>
      <dgm:t>
        <a:bodyPr/>
        <a:lstStyle/>
        <a:p>
          <a:endParaRPr lang="en-IL"/>
        </a:p>
      </dgm:t>
    </dgm:pt>
    <dgm:pt modelId="{718824B0-DDFC-45E5-B414-E036FD4717F2}" type="sibTrans" cxnId="{042DC5B2-2973-4386-BF61-AD58262A005C}">
      <dgm:prSet/>
      <dgm:spPr/>
      <dgm:t>
        <a:bodyPr/>
        <a:lstStyle/>
        <a:p>
          <a:endParaRPr lang="en-IL"/>
        </a:p>
      </dgm:t>
    </dgm:pt>
    <dgm:pt modelId="{03C537FD-AAE8-4BA8-8E6B-978CB311D060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e-IL" dirty="0"/>
            <a:t>עצם ההפרדה</a:t>
          </a:r>
        </a:p>
      </dgm:t>
    </dgm:pt>
    <dgm:pt modelId="{50E8AF10-0264-40D2-8AFB-8DEC5B091511}" type="parTrans" cxnId="{5024E3AC-66ED-41B9-8454-BC0C1272489F}">
      <dgm:prSet/>
      <dgm:spPr/>
      <dgm:t>
        <a:bodyPr/>
        <a:lstStyle/>
        <a:p>
          <a:endParaRPr lang="en-IL"/>
        </a:p>
      </dgm:t>
    </dgm:pt>
    <dgm:pt modelId="{54120C5E-B111-4E84-893C-FAF56AA1BABF}" type="sibTrans" cxnId="{5024E3AC-66ED-41B9-8454-BC0C1272489F}">
      <dgm:prSet/>
      <dgm:spPr/>
      <dgm:t>
        <a:bodyPr/>
        <a:lstStyle/>
        <a:p>
          <a:endParaRPr lang="en-IL"/>
        </a:p>
      </dgm:t>
    </dgm:pt>
    <dgm:pt modelId="{6CE1C89F-0DA1-437B-B7F0-E16193099E0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e-IL" dirty="0"/>
            <a:t>ופה עדיין מעורב</a:t>
          </a:r>
        </a:p>
      </dgm:t>
    </dgm:pt>
    <dgm:pt modelId="{5F3318E2-271D-4A93-B83D-E17994317D9E}" type="parTrans" cxnId="{EA911F13-1EBA-469D-9A5B-B1E5B3224617}">
      <dgm:prSet/>
      <dgm:spPr/>
      <dgm:t>
        <a:bodyPr/>
        <a:lstStyle/>
        <a:p>
          <a:endParaRPr lang="en-IL"/>
        </a:p>
      </dgm:t>
    </dgm:pt>
    <dgm:pt modelId="{7CEFADA6-7F4C-497A-9DFE-5BDC157C09C4}" type="sibTrans" cxnId="{EA911F13-1EBA-469D-9A5B-B1E5B3224617}">
      <dgm:prSet/>
      <dgm:spPr/>
      <dgm:t>
        <a:bodyPr/>
        <a:lstStyle/>
        <a:p>
          <a:endParaRPr lang="en-IL"/>
        </a:p>
      </dgm:t>
    </dgm:pt>
    <dgm:pt modelId="{46308849-C7C5-497A-94ED-1AA3AEF9F562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e-IL" dirty="0"/>
            <a:t>תיקון האוכל</a:t>
          </a:r>
        </a:p>
      </dgm:t>
    </dgm:pt>
    <dgm:pt modelId="{D47B95A0-5EAB-472E-85FA-182A92EC7BE1}" type="parTrans" cxnId="{EDE03684-8A8E-49BC-9DA0-8253D4ADDACF}">
      <dgm:prSet/>
      <dgm:spPr/>
      <dgm:t>
        <a:bodyPr/>
        <a:lstStyle/>
        <a:p>
          <a:endParaRPr lang="en-IL"/>
        </a:p>
      </dgm:t>
    </dgm:pt>
    <dgm:pt modelId="{32EDBAF4-98F1-4C3F-9BC4-2F90F01526CA}" type="sibTrans" cxnId="{EDE03684-8A8E-49BC-9DA0-8253D4ADDACF}">
      <dgm:prSet/>
      <dgm:spPr/>
      <dgm:t>
        <a:bodyPr/>
        <a:lstStyle/>
        <a:p>
          <a:endParaRPr lang="en-IL"/>
        </a:p>
      </dgm:t>
    </dgm:pt>
    <dgm:pt modelId="{ECF70F7B-F76D-4955-A0FD-8DE31996894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e-IL" dirty="0"/>
            <a:t>וכאן האוכל נתקן- </a:t>
          </a:r>
          <a:r>
            <a:rPr lang="he-IL" dirty="0" err="1"/>
            <a:t>חזון</a:t>
          </a:r>
          <a:r>
            <a:rPr lang="he-IL" dirty="0"/>
            <a:t> איש</a:t>
          </a:r>
        </a:p>
      </dgm:t>
    </dgm:pt>
    <dgm:pt modelId="{B819D63A-AAA5-4A39-AC89-3515FC1FA8ED}" type="parTrans" cxnId="{5760CF96-22F5-4D6E-A8CE-E910A35CEE61}">
      <dgm:prSet/>
      <dgm:spPr/>
      <dgm:t>
        <a:bodyPr/>
        <a:lstStyle/>
        <a:p>
          <a:endParaRPr lang="en-IL"/>
        </a:p>
      </dgm:t>
    </dgm:pt>
    <dgm:pt modelId="{56BA5E4A-39FD-430E-A507-59471AE02918}" type="sibTrans" cxnId="{5760CF96-22F5-4D6E-A8CE-E910A35CEE61}">
      <dgm:prSet/>
      <dgm:spPr/>
      <dgm:t>
        <a:bodyPr/>
        <a:lstStyle/>
        <a:p>
          <a:endParaRPr lang="en-IL"/>
        </a:p>
      </dgm:t>
    </dgm:pt>
    <dgm:pt modelId="{B18F2A24-4071-40A0-B9FF-B7896EFF2975}" type="pres">
      <dgm:prSet presAssocID="{8886F47E-50E7-4D75-91C0-97A45282C3F0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549D1037-2681-4490-A8D2-3CD96307F3D8}" type="pres">
      <dgm:prSet presAssocID="{DD75524F-169D-456C-BDCE-062AEE08E716}" presName="hierRoot1" presStyleCnt="0"/>
      <dgm:spPr/>
    </dgm:pt>
    <dgm:pt modelId="{2F3D9322-3401-40EB-9D66-C23D90E8040C}" type="pres">
      <dgm:prSet presAssocID="{DD75524F-169D-456C-BDCE-062AEE08E716}" presName="composite" presStyleCnt="0"/>
      <dgm:spPr/>
    </dgm:pt>
    <dgm:pt modelId="{1BE7502D-7A3B-45C0-B2A9-353A191A7DD3}" type="pres">
      <dgm:prSet presAssocID="{DD75524F-169D-456C-BDCE-062AEE08E716}" presName="background" presStyleLbl="node0" presStyleIdx="0" presStyleCnt="1"/>
      <dgm:spPr/>
    </dgm:pt>
    <dgm:pt modelId="{C03E92BA-9ED3-4B2F-A5B3-D634195F8885}" type="pres">
      <dgm:prSet presAssocID="{DD75524F-169D-456C-BDCE-062AEE08E716}" presName="text" presStyleLbl="fgAcc0" presStyleIdx="0" presStyleCnt="1">
        <dgm:presLayoutVars>
          <dgm:chPref val="3"/>
        </dgm:presLayoutVars>
      </dgm:prSet>
      <dgm:spPr/>
    </dgm:pt>
    <dgm:pt modelId="{D028395F-CFC4-49AE-8879-4E6A604B0134}" type="pres">
      <dgm:prSet presAssocID="{DD75524F-169D-456C-BDCE-062AEE08E716}" presName="hierChild2" presStyleCnt="0"/>
      <dgm:spPr/>
    </dgm:pt>
    <dgm:pt modelId="{B5B6913D-DC66-4297-BA84-BC7141E444A4}" type="pres">
      <dgm:prSet presAssocID="{154CF350-BF29-4EBB-A3FC-8013BB5082F1}" presName="Name10" presStyleLbl="parChTrans1D2" presStyleIdx="0" presStyleCnt="3"/>
      <dgm:spPr/>
    </dgm:pt>
    <dgm:pt modelId="{8D4356F9-D4D8-49A9-945C-1BF6331BA2F2}" type="pres">
      <dgm:prSet presAssocID="{27316A17-9D7C-4C84-AD5E-BC7D0B54A04D}" presName="hierRoot2" presStyleCnt="0"/>
      <dgm:spPr/>
    </dgm:pt>
    <dgm:pt modelId="{BA8AE6C6-629D-47B2-9553-D7ABDE5534CA}" type="pres">
      <dgm:prSet presAssocID="{27316A17-9D7C-4C84-AD5E-BC7D0B54A04D}" presName="composite2" presStyleCnt="0"/>
      <dgm:spPr/>
    </dgm:pt>
    <dgm:pt modelId="{58C97171-5E19-4BB0-9545-A064C57A2505}" type="pres">
      <dgm:prSet presAssocID="{27316A17-9D7C-4C84-AD5E-BC7D0B54A04D}" presName="background2" presStyleLbl="node2" presStyleIdx="0" presStyleCnt="3"/>
      <dgm:spPr/>
    </dgm:pt>
    <dgm:pt modelId="{62486B9C-940D-4B26-92A8-7E8E8816160C}" type="pres">
      <dgm:prSet presAssocID="{27316A17-9D7C-4C84-AD5E-BC7D0B54A04D}" presName="text2" presStyleLbl="fgAcc2" presStyleIdx="0" presStyleCnt="3">
        <dgm:presLayoutVars>
          <dgm:chPref val="3"/>
        </dgm:presLayoutVars>
      </dgm:prSet>
      <dgm:spPr/>
    </dgm:pt>
    <dgm:pt modelId="{2E01AB83-113C-475C-851C-4E758D38BA99}" type="pres">
      <dgm:prSet presAssocID="{27316A17-9D7C-4C84-AD5E-BC7D0B54A04D}" presName="hierChild3" presStyleCnt="0"/>
      <dgm:spPr/>
    </dgm:pt>
    <dgm:pt modelId="{DA6F1A66-9082-4BDB-B4C0-8D46C2320827}" type="pres">
      <dgm:prSet presAssocID="{E34C2917-3E05-44BB-BFD3-11C4FEEEB435}" presName="Name17" presStyleLbl="parChTrans1D3" presStyleIdx="0" presStyleCnt="3"/>
      <dgm:spPr/>
    </dgm:pt>
    <dgm:pt modelId="{94700426-F103-4922-A924-D03F5FB9EB89}" type="pres">
      <dgm:prSet presAssocID="{484F484A-8761-4CCA-8AA2-2BEEFFA0A31C}" presName="hierRoot3" presStyleCnt="0"/>
      <dgm:spPr/>
    </dgm:pt>
    <dgm:pt modelId="{735ECD2E-2011-4575-A76D-3D32080672CD}" type="pres">
      <dgm:prSet presAssocID="{484F484A-8761-4CCA-8AA2-2BEEFFA0A31C}" presName="composite3" presStyleCnt="0"/>
      <dgm:spPr/>
    </dgm:pt>
    <dgm:pt modelId="{AD281391-5691-49FA-814B-A3CDB201E2FE}" type="pres">
      <dgm:prSet presAssocID="{484F484A-8761-4CCA-8AA2-2BEEFFA0A31C}" presName="background3" presStyleLbl="node3" presStyleIdx="0" presStyleCnt="3"/>
      <dgm:spPr/>
    </dgm:pt>
    <dgm:pt modelId="{DB88D8B0-3135-4F40-AE5C-1E314108ACD4}" type="pres">
      <dgm:prSet presAssocID="{484F484A-8761-4CCA-8AA2-2BEEFFA0A31C}" presName="text3" presStyleLbl="fgAcc3" presStyleIdx="0" presStyleCnt="3">
        <dgm:presLayoutVars>
          <dgm:chPref val="3"/>
        </dgm:presLayoutVars>
      </dgm:prSet>
      <dgm:spPr/>
    </dgm:pt>
    <dgm:pt modelId="{77B0305D-628C-41F1-BEF7-B4484B771431}" type="pres">
      <dgm:prSet presAssocID="{484F484A-8761-4CCA-8AA2-2BEEFFA0A31C}" presName="hierChild4" presStyleCnt="0"/>
      <dgm:spPr/>
    </dgm:pt>
    <dgm:pt modelId="{5C445763-A9BE-42A2-9BA4-88E740BB1EA2}" type="pres">
      <dgm:prSet presAssocID="{50E8AF10-0264-40D2-8AFB-8DEC5B091511}" presName="Name10" presStyleLbl="parChTrans1D2" presStyleIdx="1" presStyleCnt="3"/>
      <dgm:spPr/>
    </dgm:pt>
    <dgm:pt modelId="{EB426A43-A150-4612-BB74-8A43720B18BE}" type="pres">
      <dgm:prSet presAssocID="{03C537FD-AAE8-4BA8-8E6B-978CB311D060}" presName="hierRoot2" presStyleCnt="0"/>
      <dgm:spPr/>
    </dgm:pt>
    <dgm:pt modelId="{0BA16A44-D7DC-45B1-B202-3AA2E047E816}" type="pres">
      <dgm:prSet presAssocID="{03C537FD-AAE8-4BA8-8E6B-978CB311D060}" presName="composite2" presStyleCnt="0"/>
      <dgm:spPr/>
    </dgm:pt>
    <dgm:pt modelId="{548E3F09-2831-4085-BB5B-60D5FE6DF42A}" type="pres">
      <dgm:prSet presAssocID="{03C537FD-AAE8-4BA8-8E6B-978CB311D060}" presName="background2" presStyleLbl="node2" presStyleIdx="1" presStyleCnt="3"/>
      <dgm:spPr/>
    </dgm:pt>
    <dgm:pt modelId="{8BCA23D9-5E90-46E9-B1A4-78303EC5B715}" type="pres">
      <dgm:prSet presAssocID="{03C537FD-AAE8-4BA8-8E6B-978CB311D060}" presName="text2" presStyleLbl="fgAcc2" presStyleIdx="1" presStyleCnt="3">
        <dgm:presLayoutVars>
          <dgm:chPref val="3"/>
        </dgm:presLayoutVars>
      </dgm:prSet>
      <dgm:spPr/>
    </dgm:pt>
    <dgm:pt modelId="{3AED0FA8-951B-4A39-B292-ED34952359CD}" type="pres">
      <dgm:prSet presAssocID="{03C537FD-AAE8-4BA8-8E6B-978CB311D060}" presName="hierChild3" presStyleCnt="0"/>
      <dgm:spPr/>
    </dgm:pt>
    <dgm:pt modelId="{831B9D08-3B18-4A9E-AE99-9AFA493616E1}" type="pres">
      <dgm:prSet presAssocID="{5F3318E2-271D-4A93-B83D-E17994317D9E}" presName="Name17" presStyleLbl="parChTrans1D3" presStyleIdx="1" presStyleCnt="3"/>
      <dgm:spPr/>
    </dgm:pt>
    <dgm:pt modelId="{3FEA1003-E109-4910-9EDC-6F7AC2C232DF}" type="pres">
      <dgm:prSet presAssocID="{6CE1C89F-0DA1-437B-B7F0-E16193099E0E}" presName="hierRoot3" presStyleCnt="0"/>
      <dgm:spPr/>
    </dgm:pt>
    <dgm:pt modelId="{C6DF7FE9-F673-40B7-A766-7CCA398A3EB1}" type="pres">
      <dgm:prSet presAssocID="{6CE1C89F-0DA1-437B-B7F0-E16193099E0E}" presName="composite3" presStyleCnt="0"/>
      <dgm:spPr/>
    </dgm:pt>
    <dgm:pt modelId="{4C3BD5B1-A967-4098-A21F-46306B5FC2FE}" type="pres">
      <dgm:prSet presAssocID="{6CE1C89F-0DA1-437B-B7F0-E16193099E0E}" presName="background3" presStyleLbl="node3" presStyleIdx="1" presStyleCnt="3"/>
      <dgm:spPr/>
    </dgm:pt>
    <dgm:pt modelId="{03E45B34-737D-4A40-B073-1255595804BD}" type="pres">
      <dgm:prSet presAssocID="{6CE1C89F-0DA1-437B-B7F0-E16193099E0E}" presName="text3" presStyleLbl="fgAcc3" presStyleIdx="1" presStyleCnt="3">
        <dgm:presLayoutVars>
          <dgm:chPref val="3"/>
        </dgm:presLayoutVars>
      </dgm:prSet>
      <dgm:spPr/>
    </dgm:pt>
    <dgm:pt modelId="{508D6F7F-6CCE-47AE-94AF-9FCE92F8B259}" type="pres">
      <dgm:prSet presAssocID="{6CE1C89F-0DA1-437B-B7F0-E16193099E0E}" presName="hierChild4" presStyleCnt="0"/>
      <dgm:spPr/>
    </dgm:pt>
    <dgm:pt modelId="{CEA814BB-C7A6-4CE9-85BB-DA7B4219DC59}" type="pres">
      <dgm:prSet presAssocID="{D47B95A0-5EAB-472E-85FA-182A92EC7BE1}" presName="Name10" presStyleLbl="parChTrans1D2" presStyleIdx="2" presStyleCnt="3"/>
      <dgm:spPr/>
    </dgm:pt>
    <dgm:pt modelId="{297EE527-AB8D-4B6E-B62B-D939E85C379B}" type="pres">
      <dgm:prSet presAssocID="{46308849-C7C5-497A-94ED-1AA3AEF9F562}" presName="hierRoot2" presStyleCnt="0"/>
      <dgm:spPr/>
    </dgm:pt>
    <dgm:pt modelId="{9646ABF6-361C-470F-866E-9491751B9D35}" type="pres">
      <dgm:prSet presAssocID="{46308849-C7C5-497A-94ED-1AA3AEF9F562}" presName="composite2" presStyleCnt="0"/>
      <dgm:spPr/>
    </dgm:pt>
    <dgm:pt modelId="{7B929A61-5BC6-43CD-839D-8CFE6DC3C804}" type="pres">
      <dgm:prSet presAssocID="{46308849-C7C5-497A-94ED-1AA3AEF9F562}" presName="background2" presStyleLbl="node2" presStyleIdx="2" presStyleCnt="3"/>
      <dgm:spPr/>
    </dgm:pt>
    <dgm:pt modelId="{E2715F7C-1067-43CB-AE36-F6AD16EE4835}" type="pres">
      <dgm:prSet presAssocID="{46308849-C7C5-497A-94ED-1AA3AEF9F562}" presName="text2" presStyleLbl="fgAcc2" presStyleIdx="2" presStyleCnt="3">
        <dgm:presLayoutVars>
          <dgm:chPref val="3"/>
        </dgm:presLayoutVars>
      </dgm:prSet>
      <dgm:spPr/>
    </dgm:pt>
    <dgm:pt modelId="{ECD2BE1B-CE85-41BB-AFA5-8A6455088A01}" type="pres">
      <dgm:prSet presAssocID="{46308849-C7C5-497A-94ED-1AA3AEF9F562}" presName="hierChild3" presStyleCnt="0"/>
      <dgm:spPr/>
    </dgm:pt>
    <dgm:pt modelId="{5D5E8A84-533A-43CA-98CF-D5506DD376E5}" type="pres">
      <dgm:prSet presAssocID="{B819D63A-AAA5-4A39-AC89-3515FC1FA8ED}" presName="Name17" presStyleLbl="parChTrans1D3" presStyleIdx="2" presStyleCnt="3"/>
      <dgm:spPr/>
    </dgm:pt>
    <dgm:pt modelId="{68497D21-0EF0-44B0-A669-AF22604D98E2}" type="pres">
      <dgm:prSet presAssocID="{ECF70F7B-F76D-4955-A0FD-8DE31996894D}" presName="hierRoot3" presStyleCnt="0"/>
      <dgm:spPr/>
    </dgm:pt>
    <dgm:pt modelId="{45F73119-0529-4313-8294-9A8C6365C2F2}" type="pres">
      <dgm:prSet presAssocID="{ECF70F7B-F76D-4955-A0FD-8DE31996894D}" presName="composite3" presStyleCnt="0"/>
      <dgm:spPr/>
    </dgm:pt>
    <dgm:pt modelId="{2AD61CF8-05AE-4B1E-B7BA-D66F1404E1B8}" type="pres">
      <dgm:prSet presAssocID="{ECF70F7B-F76D-4955-A0FD-8DE31996894D}" presName="background3" presStyleLbl="node3" presStyleIdx="2" presStyleCnt="3"/>
      <dgm:spPr/>
    </dgm:pt>
    <dgm:pt modelId="{F70E79DC-E2B8-403A-9D69-A4B365564720}" type="pres">
      <dgm:prSet presAssocID="{ECF70F7B-F76D-4955-A0FD-8DE31996894D}" presName="text3" presStyleLbl="fgAcc3" presStyleIdx="2" presStyleCnt="3">
        <dgm:presLayoutVars>
          <dgm:chPref val="3"/>
        </dgm:presLayoutVars>
      </dgm:prSet>
      <dgm:spPr/>
    </dgm:pt>
    <dgm:pt modelId="{2E7C553D-A3C0-47CE-B960-EAF0DED2BBFA}" type="pres">
      <dgm:prSet presAssocID="{ECF70F7B-F76D-4955-A0FD-8DE31996894D}" presName="hierChild4" presStyleCnt="0"/>
      <dgm:spPr/>
    </dgm:pt>
  </dgm:ptLst>
  <dgm:cxnLst>
    <dgm:cxn modelId="{96A56004-0400-4C26-9A36-9BED288556F3}" type="presOf" srcId="{6CE1C89F-0DA1-437B-B7F0-E16193099E0E}" destId="{03E45B34-737D-4A40-B073-1255595804BD}" srcOrd="0" destOrd="0" presId="urn:microsoft.com/office/officeart/2005/8/layout/hierarchy1"/>
    <dgm:cxn modelId="{AF001E0B-925F-4E06-ACF7-0083BEF5C392}" srcId="{DD75524F-169D-456C-BDCE-062AEE08E716}" destId="{27316A17-9D7C-4C84-AD5E-BC7D0B54A04D}" srcOrd="0" destOrd="0" parTransId="{154CF350-BF29-4EBB-A3FC-8013BB5082F1}" sibTransId="{BF7FD00F-6D34-4A44-8034-B75C49EAC40A}"/>
    <dgm:cxn modelId="{EA911F13-1EBA-469D-9A5B-B1E5B3224617}" srcId="{03C537FD-AAE8-4BA8-8E6B-978CB311D060}" destId="{6CE1C89F-0DA1-437B-B7F0-E16193099E0E}" srcOrd="0" destOrd="0" parTransId="{5F3318E2-271D-4A93-B83D-E17994317D9E}" sibTransId="{7CEFADA6-7F4C-497A-9DFE-5BDC157C09C4}"/>
    <dgm:cxn modelId="{C478DA24-0821-40EC-BA1D-045D5EA66E64}" type="presOf" srcId="{5F3318E2-271D-4A93-B83D-E17994317D9E}" destId="{831B9D08-3B18-4A9E-AE99-9AFA493616E1}" srcOrd="0" destOrd="0" presId="urn:microsoft.com/office/officeart/2005/8/layout/hierarchy1"/>
    <dgm:cxn modelId="{3FBCF037-5E89-40EA-8632-BB5FD1B09482}" type="presOf" srcId="{D47B95A0-5EAB-472E-85FA-182A92EC7BE1}" destId="{CEA814BB-C7A6-4CE9-85BB-DA7B4219DC59}" srcOrd="0" destOrd="0" presId="urn:microsoft.com/office/officeart/2005/8/layout/hierarchy1"/>
    <dgm:cxn modelId="{2FB95B3A-1CB5-490F-A6B2-1B59C20E3520}" type="presOf" srcId="{27316A17-9D7C-4C84-AD5E-BC7D0B54A04D}" destId="{62486B9C-940D-4B26-92A8-7E8E8816160C}" srcOrd="0" destOrd="0" presId="urn:microsoft.com/office/officeart/2005/8/layout/hierarchy1"/>
    <dgm:cxn modelId="{6BE38F3B-CCCC-40B1-A694-AB91DC3A467E}" type="presOf" srcId="{DD75524F-169D-456C-BDCE-062AEE08E716}" destId="{C03E92BA-9ED3-4B2F-A5B3-D634195F8885}" srcOrd="0" destOrd="0" presId="urn:microsoft.com/office/officeart/2005/8/layout/hierarchy1"/>
    <dgm:cxn modelId="{9D2C9F3C-FAE9-4F33-9F8C-A6B15A86C1C4}" type="presOf" srcId="{ECF70F7B-F76D-4955-A0FD-8DE31996894D}" destId="{F70E79DC-E2B8-403A-9D69-A4B365564720}" srcOrd="0" destOrd="0" presId="urn:microsoft.com/office/officeart/2005/8/layout/hierarchy1"/>
    <dgm:cxn modelId="{A2AB7A60-C35E-4D63-AC7D-FE18DA34F799}" type="presOf" srcId="{8886F47E-50E7-4D75-91C0-97A45282C3F0}" destId="{B18F2A24-4071-40A0-B9FF-B7896EFF2975}" srcOrd="0" destOrd="0" presId="urn:microsoft.com/office/officeart/2005/8/layout/hierarchy1"/>
    <dgm:cxn modelId="{B3441D6A-6A35-4FA2-ACA1-1AB7CEE4F61C}" type="presOf" srcId="{03C537FD-AAE8-4BA8-8E6B-978CB311D060}" destId="{8BCA23D9-5E90-46E9-B1A4-78303EC5B715}" srcOrd="0" destOrd="0" presId="urn:microsoft.com/office/officeart/2005/8/layout/hierarchy1"/>
    <dgm:cxn modelId="{72F7364C-D7A0-4092-821F-9377EC814B39}" type="presOf" srcId="{B819D63A-AAA5-4A39-AC89-3515FC1FA8ED}" destId="{5D5E8A84-533A-43CA-98CF-D5506DD376E5}" srcOrd="0" destOrd="0" presId="urn:microsoft.com/office/officeart/2005/8/layout/hierarchy1"/>
    <dgm:cxn modelId="{A5C27B81-78BB-4C2E-AD6F-1AAE797BB22E}" type="presOf" srcId="{E34C2917-3E05-44BB-BFD3-11C4FEEEB435}" destId="{DA6F1A66-9082-4BDB-B4C0-8D46C2320827}" srcOrd="0" destOrd="0" presId="urn:microsoft.com/office/officeart/2005/8/layout/hierarchy1"/>
    <dgm:cxn modelId="{EDE03684-8A8E-49BC-9DA0-8253D4ADDACF}" srcId="{DD75524F-169D-456C-BDCE-062AEE08E716}" destId="{46308849-C7C5-497A-94ED-1AA3AEF9F562}" srcOrd="2" destOrd="0" parTransId="{D47B95A0-5EAB-472E-85FA-182A92EC7BE1}" sibTransId="{32EDBAF4-98F1-4C3F-9BC4-2F90F01526CA}"/>
    <dgm:cxn modelId="{5760CF96-22F5-4D6E-A8CE-E910A35CEE61}" srcId="{46308849-C7C5-497A-94ED-1AA3AEF9F562}" destId="{ECF70F7B-F76D-4955-A0FD-8DE31996894D}" srcOrd="0" destOrd="0" parTransId="{B819D63A-AAA5-4A39-AC89-3515FC1FA8ED}" sibTransId="{56BA5E4A-39FD-430E-A507-59471AE02918}"/>
    <dgm:cxn modelId="{297A8C99-B630-4C83-B8FC-8C964C68AA6D}" srcId="{8886F47E-50E7-4D75-91C0-97A45282C3F0}" destId="{DD75524F-169D-456C-BDCE-062AEE08E716}" srcOrd="0" destOrd="0" parTransId="{3BE1DF79-47D7-4DA0-88B3-63CF43D11861}" sibTransId="{A4DBDC52-9431-46B5-9313-0B2820182FA9}"/>
    <dgm:cxn modelId="{9D0A32A1-7485-4DA0-B9D6-C48A13DDFD40}" type="presOf" srcId="{484F484A-8761-4CCA-8AA2-2BEEFFA0A31C}" destId="{DB88D8B0-3135-4F40-AE5C-1E314108ACD4}" srcOrd="0" destOrd="0" presId="urn:microsoft.com/office/officeart/2005/8/layout/hierarchy1"/>
    <dgm:cxn modelId="{5024E3AC-66ED-41B9-8454-BC0C1272489F}" srcId="{DD75524F-169D-456C-BDCE-062AEE08E716}" destId="{03C537FD-AAE8-4BA8-8E6B-978CB311D060}" srcOrd="1" destOrd="0" parTransId="{50E8AF10-0264-40D2-8AFB-8DEC5B091511}" sibTransId="{54120C5E-B111-4E84-893C-FAF56AA1BABF}"/>
    <dgm:cxn modelId="{042DC5B2-2973-4386-BF61-AD58262A005C}" srcId="{27316A17-9D7C-4C84-AD5E-BC7D0B54A04D}" destId="{484F484A-8761-4CCA-8AA2-2BEEFFA0A31C}" srcOrd="0" destOrd="0" parTransId="{E34C2917-3E05-44BB-BFD3-11C4FEEEB435}" sibTransId="{718824B0-DDFC-45E5-B414-E036FD4717F2}"/>
    <dgm:cxn modelId="{D969ADBB-2ACE-416E-8EF3-3A510C213349}" type="presOf" srcId="{154CF350-BF29-4EBB-A3FC-8013BB5082F1}" destId="{B5B6913D-DC66-4297-BA84-BC7141E444A4}" srcOrd="0" destOrd="0" presId="urn:microsoft.com/office/officeart/2005/8/layout/hierarchy1"/>
    <dgm:cxn modelId="{B0A64ED1-A29F-4A30-B927-76E8E53C0CB5}" type="presOf" srcId="{50E8AF10-0264-40D2-8AFB-8DEC5B091511}" destId="{5C445763-A9BE-42A2-9BA4-88E740BB1EA2}" srcOrd="0" destOrd="0" presId="urn:microsoft.com/office/officeart/2005/8/layout/hierarchy1"/>
    <dgm:cxn modelId="{79F857E0-481F-448C-967D-33F1C6ACE292}" type="presOf" srcId="{46308849-C7C5-497A-94ED-1AA3AEF9F562}" destId="{E2715F7C-1067-43CB-AE36-F6AD16EE4835}" srcOrd="0" destOrd="0" presId="urn:microsoft.com/office/officeart/2005/8/layout/hierarchy1"/>
    <dgm:cxn modelId="{F46F0060-F37E-4515-A01E-0C20AC88DE58}" type="presParOf" srcId="{B18F2A24-4071-40A0-B9FF-B7896EFF2975}" destId="{549D1037-2681-4490-A8D2-3CD96307F3D8}" srcOrd="0" destOrd="0" presId="urn:microsoft.com/office/officeart/2005/8/layout/hierarchy1"/>
    <dgm:cxn modelId="{13E6E98F-0D48-4F57-9965-BF554F9062F8}" type="presParOf" srcId="{549D1037-2681-4490-A8D2-3CD96307F3D8}" destId="{2F3D9322-3401-40EB-9D66-C23D90E8040C}" srcOrd="0" destOrd="0" presId="urn:microsoft.com/office/officeart/2005/8/layout/hierarchy1"/>
    <dgm:cxn modelId="{DCEAE8DA-48AA-48A7-8146-915636442439}" type="presParOf" srcId="{2F3D9322-3401-40EB-9D66-C23D90E8040C}" destId="{1BE7502D-7A3B-45C0-B2A9-353A191A7DD3}" srcOrd="0" destOrd="0" presId="urn:microsoft.com/office/officeart/2005/8/layout/hierarchy1"/>
    <dgm:cxn modelId="{BE773975-588E-4760-8AB5-1062E23670BB}" type="presParOf" srcId="{2F3D9322-3401-40EB-9D66-C23D90E8040C}" destId="{C03E92BA-9ED3-4B2F-A5B3-D634195F8885}" srcOrd="1" destOrd="0" presId="urn:microsoft.com/office/officeart/2005/8/layout/hierarchy1"/>
    <dgm:cxn modelId="{74C79558-BC6A-493C-A6E9-E5B0BBC40114}" type="presParOf" srcId="{549D1037-2681-4490-A8D2-3CD96307F3D8}" destId="{D028395F-CFC4-49AE-8879-4E6A604B0134}" srcOrd="1" destOrd="0" presId="urn:microsoft.com/office/officeart/2005/8/layout/hierarchy1"/>
    <dgm:cxn modelId="{45313CD4-3376-4050-9CAB-FB34D3001712}" type="presParOf" srcId="{D028395F-CFC4-49AE-8879-4E6A604B0134}" destId="{B5B6913D-DC66-4297-BA84-BC7141E444A4}" srcOrd="0" destOrd="0" presId="urn:microsoft.com/office/officeart/2005/8/layout/hierarchy1"/>
    <dgm:cxn modelId="{AE7130E1-3A65-421A-97CA-C035E3F4BA37}" type="presParOf" srcId="{D028395F-CFC4-49AE-8879-4E6A604B0134}" destId="{8D4356F9-D4D8-49A9-945C-1BF6331BA2F2}" srcOrd="1" destOrd="0" presId="urn:microsoft.com/office/officeart/2005/8/layout/hierarchy1"/>
    <dgm:cxn modelId="{536A2399-B529-4A57-9BA3-0D81DDC5B2E5}" type="presParOf" srcId="{8D4356F9-D4D8-49A9-945C-1BF6331BA2F2}" destId="{BA8AE6C6-629D-47B2-9553-D7ABDE5534CA}" srcOrd="0" destOrd="0" presId="urn:microsoft.com/office/officeart/2005/8/layout/hierarchy1"/>
    <dgm:cxn modelId="{725C5EB9-18B2-4C25-BFD3-3D2E62F2DCBF}" type="presParOf" srcId="{BA8AE6C6-629D-47B2-9553-D7ABDE5534CA}" destId="{58C97171-5E19-4BB0-9545-A064C57A2505}" srcOrd="0" destOrd="0" presId="urn:microsoft.com/office/officeart/2005/8/layout/hierarchy1"/>
    <dgm:cxn modelId="{5F613FE7-15C9-48BC-91DE-3D94606B60CA}" type="presParOf" srcId="{BA8AE6C6-629D-47B2-9553-D7ABDE5534CA}" destId="{62486B9C-940D-4B26-92A8-7E8E8816160C}" srcOrd="1" destOrd="0" presId="urn:microsoft.com/office/officeart/2005/8/layout/hierarchy1"/>
    <dgm:cxn modelId="{3F36154A-012E-4F2A-9D9E-8F63730092AE}" type="presParOf" srcId="{8D4356F9-D4D8-49A9-945C-1BF6331BA2F2}" destId="{2E01AB83-113C-475C-851C-4E758D38BA99}" srcOrd="1" destOrd="0" presId="urn:microsoft.com/office/officeart/2005/8/layout/hierarchy1"/>
    <dgm:cxn modelId="{BD5A6411-2944-4660-9048-D0372673B51C}" type="presParOf" srcId="{2E01AB83-113C-475C-851C-4E758D38BA99}" destId="{DA6F1A66-9082-4BDB-B4C0-8D46C2320827}" srcOrd="0" destOrd="0" presId="urn:microsoft.com/office/officeart/2005/8/layout/hierarchy1"/>
    <dgm:cxn modelId="{1C48298E-42E3-4AD1-BDC6-A985D0B8A831}" type="presParOf" srcId="{2E01AB83-113C-475C-851C-4E758D38BA99}" destId="{94700426-F103-4922-A924-D03F5FB9EB89}" srcOrd="1" destOrd="0" presId="urn:microsoft.com/office/officeart/2005/8/layout/hierarchy1"/>
    <dgm:cxn modelId="{59B55F5C-C66C-4737-BB89-9F54DB0A3FD3}" type="presParOf" srcId="{94700426-F103-4922-A924-D03F5FB9EB89}" destId="{735ECD2E-2011-4575-A76D-3D32080672CD}" srcOrd="0" destOrd="0" presId="urn:microsoft.com/office/officeart/2005/8/layout/hierarchy1"/>
    <dgm:cxn modelId="{96CDA1D2-EA69-4FFB-8457-C2482E7229F1}" type="presParOf" srcId="{735ECD2E-2011-4575-A76D-3D32080672CD}" destId="{AD281391-5691-49FA-814B-A3CDB201E2FE}" srcOrd="0" destOrd="0" presId="urn:microsoft.com/office/officeart/2005/8/layout/hierarchy1"/>
    <dgm:cxn modelId="{D87B806F-91A7-4076-BD4B-B21BDA18BF18}" type="presParOf" srcId="{735ECD2E-2011-4575-A76D-3D32080672CD}" destId="{DB88D8B0-3135-4F40-AE5C-1E314108ACD4}" srcOrd="1" destOrd="0" presId="urn:microsoft.com/office/officeart/2005/8/layout/hierarchy1"/>
    <dgm:cxn modelId="{64F834DA-F772-42D0-8765-3A2A3635FE18}" type="presParOf" srcId="{94700426-F103-4922-A924-D03F5FB9EB89}" destId="{77B0305D-628C-41F1-BEF7-B4484B771431}" srcOrd="1" destOrd="0" presId="urn:microsoft.com/office/officeart/2005/8/layout/hierarchy1"/>
    <dgm:cxn modelId="{2CF0E415-30DD-4394-AF1C-BB0D0EE926F5}" type="presParOf" srcId="{D028395F-CFC4-49AE-8879-4E6A604B0134}" destId="{5C445763-A9BE-42A2-9BA4-88E740BB1EA2}" srcOrd="2" destOrd="0" presId="urn:microsoft.com/office/officeart/2005/8/layout/hierarchy1"/>
    <dgm:cxn modelId="{190F236C-AC2A-4B91-90FC-FABF689A6576}" type="presParOf" srcId="{D028395F-CFC4-49AE-8879-4E6A604B0134}" destId="{EB426A43-A150-4612-BB74-8A43720B18BE}" srcOrd="3" destOrd="0" presId="urn:microsoft.com/office/officeart/2005/8/layout/hierarchy1"/>
    <dgm:cxn modelId="{D465A657-092E-46F7-91F0-E2D42325CE0C}" type="presParOf" srcId="{EB426A43-A150-4612-BB74-8A43720B18BE}" destId="{0BA16A44-D7DC-45B1-B202-3AA2E047E816}" srcOrd="0" destOrd="0" presId="urn:microsoft.com/office/officeart/2005/8/layout/hierarchy1"/>
    <dgm:cxn modelId="{E2147704-ED1B-4D4E-A034-DBA58BFC35BF}" type="presParOf" srcId="{0BA16A44-D7DC-45B1-B202-3AA2E047E816}" destId="{548E3F09-2831-4085-BB5B-60D5FE6DF42A}" srcOrd="0" destOrd="0" presId="urn:microsoft.com/office/officeart/2005/8/layout/hierarchy1"/>
    <dgm:cxn modelId="{C9DF0AC0-1D4D-48D1-A111-1441F0084A6C}" type="presParOf" srcId="{0BA16A44-D7DC-45B1-B202-3AA2E047E816}" destId="{8BCA23D9-5E90-46E9-B1A4-78303EC5B715}" srcOrd="1" destOrd="0" presId="urn:microsoft.com/office/officeart/2005/8/layout/hierarchy1"/>
    <dgm:cxn modelId="{6DDAD4BF-6E6F-4D5B-ACE1-53CA5CF8326F}" type="presParOf" srcId="{EB426A43-A150-4612-BB74-8A43720B18BE}" destId="{3AED0FA8-951B-4A39-B292-ED34952359CD}" srcOrd="1" destOrd="0" presId="urn:microsoft.com/office/officeart/2005/8/layout/hierarchy1"/>
    <dgm:cxn modelId="{B9A81A74-6FAF-4B23-9CBD-FB55BC74F059}" type="presParOf" srcId="{3AED0FA8-951B-4A39-B292-ED34952359CD}" destId="{831B9D08-3B18-4A9E-AE99-9AFA493616E1}" srcOrd="0" destOrd="0" presId="urn:microsoft.com/office/officeart/2005/8/layout/hierarchy1"/>
    <dgm:cxn modelId="{D502CB6A-7541-47B7-AA6A-D76371C15E0B}" type="presParOf" srcId="{3AED0FA8-951B-4A39-B292-ED34952359CD}" destId="{3FEA1003-E109-4910-9EDC-6F7AC2C232DF}" srcOrd="1" destOrd="0" presId="urn:microsoft.com/office/officeart/2005/8/layout/hierarchy1"/>
    <dgm:cxn modelId="{C442BB62-A02F-41BD-9B28-081194A9A716}" type="presParOf" srcId="{3FEA1003-E109-4910-9EDC-6F7AC2C232DF}" destId="{C6DF7FE9-F673-40B7-A766-7CCA398A3EB1}" srcOrd="0" destOrd="0" presId="urn:microsoft.com/office/officeart/2005/8/layout/hierarchy1"/>
    <dgm:cxn modelId="{0E1D9A79-DFCB-4D22-A433-4D3F4528EC7C}" type="presParOf" srcId="{C6DF7FE9-F673-40B7-A766-7CCA398A3EB1}" destId="{4C3BD5B1-A967-4098-A21F-46306B5FC2FE}" srcOrd="0" destOrd="0" presId="urn:microsoft.com/office/officeart/2005/8/layout/hierarchy1"/>
    <dgm:cxn modelId="{48D6DC48-0A32-473D-8463-D4F852F9EB3B}" type="presParOf" srcId="{C6DF7FE9-F673-40B7-A766-7CCA398A3EB1}" destId="{03E45B34-737D-4A40-B073-1255595804BD}" srcOrd="1" destOrd="0" presId="urn:microsoft.com/office/officeart/2005/8/layout/hierarchy1"/>
    <dgm:cxn modelId="{0B2008EA-E2BC-46D0-8C80-BCD8A4457369}" type="presParOf" srcId="{3FEA1003-E109-4910-9EDC-6F7AC2C232DF}" destId="{508D6F7F-6CCE-47AE-94AF-9FCE92F8B259}" srcOrd="1" destOrd="0" presId="urn:microsoft.com/office/officeart/2005/8/layout/hierarchy1"/>
    <dgm:cxn modelId="{0056F97C-6C19-45D1-B4E5-0FEB23A08DDD}" type="presParOf" srcId="{D028395F-CFC4-49AE-8879-4E6A604B0134}" destId="{CEA814BB-C7A6-4CE9-85BB-DA7B4219DC59}" srcOrd="4" destOrd="0" presId="urn:microsoft.com/office/officeart/2005/8/layout/hierarchy1"/>
    <dgm:cxn modelId="{49E4ACFD-80B0-46C9-B793-F511A374A484}" type="presParOf" srcId="{D028395F-CFC4-49AE-8879-4E6A604B0134}" destId="{297EE527-AB8D-4B6E-B62B-D939E85C379B}" srcOrd="5" destOrd="0" presId="urn:microsoft.com/office/officeart/2005/8/layout/hierarchy1"/>
    <dgm:cxn modelId="{BBBE18B0-128C-4664-AE48-4272491E21FE}" type="presParOf" srcId="{297EE527-AB8D-4B6E-B62B-D939E85C379B}" destId="{9646ABF6-361C-470F-866E-9491751B9D35}" srcOrd="0" destOrd="0" presId="urn:microsoft.com/office/officeart/2005/8/layout/hierarchy1"/>
    <dgm:cxn modelId="{1946CF91-76E3-4EE3-AC00-60B18F8978B8}" type="presParOf" srcId="{9646ABF6-361C-470F-866E-9491751B9D35}" destId="{7B929A61-5BC6-43CD-839D-8CFE6DC3C804}" srcOrd="0" destOrd="0" presId="urn:microsoft.com/office/officeart/2005/8/layout/hierarchy1"/>
    <dgm:cxn modelId="{CA0830E8-3895-422C-9C92-F8F154067706}" type="presParOf" srcId="{9646ABF6-361C-470F-866E-9491751B9D35}" destId="{E2715F7C-1067-43CB-AE36-F6AD16EE4835}" srcOrd="1" destOrd="0" presId="urn:microsoft.com/office/officeart/2005/8/layout/hierarchy1"/>
    <dgm:cxn modelId="{DAEDB822-1D37-440A-BF15-3716111512EA}" type="presParOf" srcId="{297EE527-AB8D-4B6E-B62B-D939E85C379B}" destId="{ECD2BE1B-CE85-41BB-AFA5-8A6455088A01}" srcOrd="1" destOrd="0" presId="urn:microsoft.com/office/officeart/2005/8/layout/hierarchy1"/>
    <dgm:cxn modelId="{F231DB83-3D0A-47D2-A2BB-4D97204981D8}" type="presParOf" srcId="{ECD2BE1B-CE85-41BB-AFA5-8A6455088A01}" destId="{5D5E8A84-533A-43CA-98CF-D5506DD376E5}" srcOrd="0" destOrd="0" presId="urn:microsoft.com/office/officeart/2005/8/layout/hierarchy1"/>
    <dgm:cxn modelId="{8C722F2D-E796-40DE-9718-1B03AAFA0E6D}" type="presParOf" srcId="{ECD2BE1B-CE85-41BB-AFA5-8A6455088A01}" destId="{68497D21-0EF0-44B0-A669-AF22604D98E2}" srcOrd="1" destOrd="0" presId="urn:microsoft.com/office/officeart/2005/8/layout/hierarchy1"/>
    <dgm:cxn modelId="{C5D377E8-9673-4430-B102-086F2242290B}" type="presParOf" srcId="{68497D21-0EF0-44B0-A669-AF22604D98E2}" destId="{45F73119-0529-4313-8294-9A8C6365C2F2}" srcOrd="0" destOrd="0" presId="urn:microsoft.com/office/officeart/2005/8/layout/hierarchy1"/>
    <dgm:cxn modelId="{1B61234B-B8BF-4D8C-A0B5-A377189B4A77}" type="presParOf" srcId="{45F73119-0529-4313-8294-9A8C6365C2F2}" destId="{2AD61CF8-05AE-4B1E-B7BA-D66F1404E1B8}" srcOrd="0" destOrd="0" presId="urn:microsoft.com/office/officeart/2005/8/layout/hierarchy1"/>
    <dgm:cxn modelId="{894C8B6B-F08F-4EA7-90D7-50FB3EE5E2C8}" type="presParOf" srcId="{45F73119-0529-4313-8294-9A8C6365C2F2}" destId="{F70E79DC-E2B8-403A-9D69-A4B365564720}" srcOrd="1" destOrd="0" presId="urn:microsoft.com/office/officeart/2005/8/layout/hierarchy1"/>
    <dgm:cxn modelId="{9C6855A6-6D69-44AA-B3FA-E83AD6FDBE29}" type="presParOf" srcId="{68497D21-0EF0-44B0-A669-AF22604D98E2}" destId="{2E7C553D-A3C0-47CE-B960-EAF0DED2BB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6F2A86-AEF6-464E-A90F-B2D59E20D67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L"/>
        </a:p>
      </dgm:t>
    </dgm:pt>
    <dgm:pt modelId="{02E5259C-590C-4317-A767-440676B0BC07}">
      <dgm:prSet phldrT="[Text]"/>
      <dgm:spPr/>
      <dgm:t>
        <a:bodyPr/>
        <a:lstStyle/>
        <a:p>
          <a:r>
            <a:rPr lang="he-IL" dirty="0"/>
            <a:t>האם יש פה תערובת בכלל?</a:t>
          </a:r>
          <a:r>
            <a:rPr lang="en-US" dirty="0"/>
            <a:t> </a:t>
          </a:r>
          <a:endParaRPr lang="en-IL" dirty="0"/>
        </a:p>
      </dgm:t>
    </dgm:pt>
    <dgm:pt modelId="{BB39EE15-BF7C-492B-829A-A39E9463C3FD}" type="parTrans" cxnId="{FECCF260-248A-48C9-BC51-9372580CCBD9}">
      <dgm:prSet/>
      <dgm:spPr/>
      <dgm:t>
        <a:bodyPr/>
        <a:lstStyle/>
        <a:p>
          <a:endParaRPr lang="en-IL"/>
        </a:p>
      </dgm:t>
    </dgm:pt>
    <dgm:pt modelId="{7E8494F5-F8ED-4DCF-82A3-593CD3F0E446}" type="sibTrans" cxnId="{FECCF260-248A-48C9-BC51-9372580CCBD9}">
      <dgm:prSet/>
      <dgm:spPr/>
      <dgm:t>
        <a:bodyPr/>
        <a:lstStyle/>
        <a:p>
          <a:endParaRPr lang="en-IL"/>
        </a:p>
      </dgm:t>
    </dgm:pt>
    <dgm:pt modelId="{7CAB4590-B67E-4A98-B164-400D23EF2DA5}">
      <dgm:prSet/>
      <dgm:spPr/>
      <dgm:t>
        <a:bodyPr/>
        <a:lstStyle/>
        <a:p>
          <a:pPr>
            <a:buFont typeface="Arial" panose="020B0604020202020204" pitchFamily="34" charset="0"/>
            <a:buChar char="§"/>
          </a:pPr>
          <a:r>
            <a:rPr lang="he-IL" dirty="0"/>
            <a:t>אבל אולי אין בורר ככה</a:t>
          </a:r>
        </a:p>
      </dgm:t>
    </dgm:pt>
    <dgm:pt modelId="{E9A6A32E-8CF8-4181-9004-EDECAECC035C}" type="parTrans" cxnId="{43913AE2-38DF-4DA6-9391-1D4F50685882}">
      <dgm:prSet/>
      <dgm:spPr/>
      <dgm:t>
        <a:bodyPr/>
        <a:lstStyle/>
        <a:p>
          <a:endParaRPr lang="en-IL"/>
        </a:p>
      </dgm:t>
    </dgm:pt>
    <dgm:pt modelId="{4243F4FC-AA7A-4F64-AF1B-593A539EC1E4}" type="sibTrans" cxnId="{43913AE2-38DF-4DA6-9391-1D4F50685882}">
      <dgm:prSet/>
      <dgm:spPr/>
      <dgm:t>
        <a:bodyPr/>
        <a:lstStyle/>
        <a:p>
          <a:endParaRPr lang="en-IL"/>
        </a:p>
      </dgm:t>
    </dgm:pt>
    <dgm:pt modelId="{56D8C4E4-FAF3-40D8-B350-82CD36C29D20}">
      <dgm:prSet/>
      <dgm:spPr/>
      <dgm:t>
        <a:bodyPr/>
        <a:lstStyle/>
        <a:p>
          <a:pPr>
            <a:buFont typeface="Arial" panose="020B0604020202020204" pitchFamily="34" charset="0"/>
            <a:buChar char="§"/>
          </a:pPr>
          <a:r>
            <a:rPr lang="he-IL" dirty="0" err="1"/>
            <a:t>מהריט"ץ</a:t>
          </a:r>
          <a:endParaRPr lang="he-IL" dirty="0"/>
        </a:p>
      </dgm:t>
    </dgm:pt>
    <dgm:pt modelId="{072637DE-A95B-48F3-BC7B-F7AE992E7CDC}" type="parTrans" cxnId="{3898BD91-0F75-42E5-9CFA-E458B1AF5AB2}">
      <dgm:prSet/>
      <dgm:spPr/>
      <dgm:t>
        <a:bodyPr/>
        <a:lstStyle/>
        <a:p>
          <a:endParaRPr lang="en-IL"/>
        </a:p>
      </dgm:t>
    </dgm:pt>
    <dgm:pt modelId="{EDA6C4B6-BC79-4948-92B8-9BCE26EC825F}" type="sibTrans" cxnId="{3898BD91-0F75-42E5-9CFA-E458B1AF5AB2}">
      <dgm:prSet/>
      <dgm:spPr/>
      <dgm:t>
        <a:bodyPr/>
        <a:lstStyle/>
        <a:p>
          <a:endParaRPr lang="en-IL"/>
        </a:p>
      </dgm:t>
    </dgm:pt>
    <dgm:pt modelId="{9C56E397-1CFD-403E-BB8A-6B23BEFC1006}">
      <dgm:prSet/>
      <dgm:spPr/>
      <dgm:t>
        <a:bodyPr/>
        <a:lstStyle/>
        <a:p>
          <a:pPr>
            <a:buFont typeface="Arial" panose="020B0604020202020204" pitchFamily="34" charset="0"/>
            <a:buChar char="§"/>
          </a:pPr>
          <a:r>
            <a:rPr lang="he-IL" dirty="0"/>
            <a:t>אולי אין תערובת ביבש שצף על פני הלח</a:t>
          </a:r>
        </a:p>
      </dgm:t>
    </dgm:pt>
    <dgm:pt modelId="{85310ECF-591A-4C6C-9334-50F5500329CF}" type="parTrans" cxnId="{543BC8D0-8E24-474C-9118-73AF27D3BD07}">
      <dgm:prSet/>
      <dgm:spPr/>
      <dgm:t>
        <a:bodyPr/>
        <a:lstStyle/>
        <a:p>
          <a:endParaRPr lang="en-IL"/>
        </a:p>
      </dgm:t>
    </dgm:pt>
    <dgm:pt modelId="{AB548090-8C5B-4376-A2BD-80AC41099EFE}" type="sibTrans" cxnId="{543BC8D0-8E24-474C-9118-73AF27D3BD07}">
      <dgm:prSet/>
      <dgm:spPr/>
      <dgm:t>
        <a:bodyPr/>
        <a:lstStyle/>
        <a:p>
          <a:endParaRPr lang="en-IL"/>
        </a:p>
      </dgm:t>
    </dgm:pt>
    <dgm:pt modelId="{1DA846E5-E68B-4048-8FA1-E4BE4525F389}">
      <dgm:prSet/>
      <dgm:spPr/>
      <dgm:t>
        <a:bodyPr/>
        <a:lstStyle/>
        <a:p>
          <a:r>
            <a:rPr lang="he-IL" dirty="0"/>
            <a:t>ואולי האוכל המעורב עדיין לא מתוקן, ומה שנשאר בכוס לעולם לא היה חלק מן התערובת</a:t>
          </a:r>
          <a:endParaRPr lang="en-IL" dirty="0"/>
        </a:p>
      </dgm:t>
    </dgm:pt>
    <dgm:pt modelId="{2735790C-C3DE-4CC2-8F6B-40A951E29147}" type="parTrans" cxnId="{0CCB45DF-439A-429C-9459-1364D51CAD69}">
      <dgm:prSet/>
      <dgm:spPr/>
      <dgm:t>
        <a:bodyPr/>
        <a:lstStyle/>
        <a:p>
          <a:endParaRPr lang="en-IL"/>
        </a:p>
      </dgm:t>
    </dgm:pt>
    <dgm:pt modelId="{75BF16BA-E2F3-4E24-AFAC-7A505BC808D6}" type="sibTrans" cxnId="{0CCB45DF-439A-429C-9459-1364D51CAD69}">
      <dgm:prSet/>
      <dgm:spPr/>
      <dgm:t>
        <a:bodyPr/>
        <a:lstStyle/>
        <a:p>
          <a:endParaRPr lang="en-IL"/>
        </a:p>
      </dgm:t>
    </dgm:pt>
    <dgm:pt modelId="{F88DA6F9-8FA6-4005-90EA-80C637850B4E}">
      <dgm:prSet/>
      <dgm:spPr/>
      <dgm:t>
        <a:bodyPr/>
        <a:lstStyle/>
        <a:p>
          <a:r>
            <a:rPr lang="he-IL" dirty="0" err="1"/>
            <a:t>חזון</a:t>
          </a:r>
          <a:r>
            <a:rPr lang="he-IL" dirty="0"/>
            <a:t> איש</a:t>
          </a:r>
          <a:endParaRPr lang="en-IL" dirty="0"/>
        </a:p>
      </dgm:t>
    </dgm:pt>
    <dgm:pt modelId="{9C25E5A8-FEB9-4E15-A81B-1205228A0F74}" type="parTrans" cxnId="{9D075AFE-BAE8-4637-A031-3A7D735F21CC}">
      <dgm:prSet/>
      <dgm:spPr/>
      <dgm:t>
        <a:bodyPr/>
        <a:lstStyle/>
        <a:p>
          <a:endParaRPr lang="en-IL"/>
        </a:p>
      </dgm:t>
    </dgm:pt>
    <dgm:pt modelId="{EE18A5E4-9B6A-47A2-81FD-4216C57244AA}" type="sibTrans" cxnId="{9D075AFE-BAE8-4637-A031-3A7D735F21CC}">
      <dgm:prSet/>
      <dgm:spPr/>
      <dgm:t>
        <a:bodyPr/>
        <a:lstStyle/>
        <a:p>
          <a:endParaRPr lang="en-IL"/>
        </a:p>
      </dgm:t>
    </dgm:pt>
    <dgm:pt modelId="{ED620D9A-9D01-46A1-9990-22CB9DC6AF3B}" type="pres">
      <dgm:prSet presAssocID="{B26F2A86-AEF6-464E-A90F-B2D59E20D6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F9D5E7-99E5-4A34-B970-B2D3B02102C8}" type="pres">
      <dgm:prSet presAssocID="{02E5259C-590C-4317-A767-440676B0BC07}" presName="hierRoot1" presStyleCnt="0"/>
      <dgm:spPr/>
    </dgm:pt>
    <dgm:pt modelId="{DEB5D4B7-EA0C-489F-A083-947C592EA717}" type="pres">
      <dgm:prSet presAssocID="{02E5259C-590C-4317-A767-440676B0BC07}" presName="composite" presStyleCnt="0"/>
      <dgm:spPr/>
    </dgm:pt>
    <dgm:pt modelId="{347AEA71-F22C-4B02-9934-F39B746E19DD}" type="pres">
      <dgm:prSet presAssocID="{02E5259C-590C-4317-A767-440676B0BC07}" presName="background" presStyleLbl="node0" presStyleIdx="0" presStyleCnt="1"/>
      <dgm:spPr/>
    </dgm:pt>
    <dgm:pt modelId="{707B4FC6-E930-40FF-80FE-D47FF2430888}" type="pres">
      <dgm:prSet presAssocID="{02E5259C-590C-4317-A767-440676B0BC07}" presName="text" presStyleLbl="fgAcc0" presStyleIdx="0" presStyleCnt="1">
        <dgm:presLayoutVars>
          <dgm:chPref val="3"/>
        </dgm:presLayoutVars>
      </dgm:prSet>
      <dgm:spPr/>
    </dgm:pt>
    <dgm:pt modelId="{2CBF1BF5-72A3-4BD9-8719-055BA648EF8B}" type="pres">
      <dgm:prSet presAssocID="{02E5259C-590C-4317-A767-440676B0BC07}" presName="hierChild2" presStyleCnt="0"/>
      <dgm:spPr/>
    </dgm:pt>
    <dgm:pt modelId="{C769D7AB-8520-44FA-861F-B530FEDC9BB6}" type="pres">
      <dgm:prSet presAssocID="{E9A6A32E-8CF8-4181-9004-EDECAECC035C}" presName="Name10" presStyleLbl="parChTrans1D2" presStyleIdx="0" presStyleCnt="3"/>
      <dgm:spPr/>
    </dgm:pt>
    <dgm:pt modelId="{832A6920-231D-4946-8E99-0E7280A4CCED}" type="pres">
      <dgm:prSet presAssocID="{7CAB4590-B67E-4A98-B164-400D23EF2DA5}" presName="hierRoot2" presStyleCnt="0"/>
      <dgm:spPr/>
    </dgm:pt>
    <dgm:pt modelId="{6518BF08-3184-487E-AB87-F2C1BD59E10B}" type="pres">
      <dgm:prSet presAssocID="{7CAB4590-B67E-4A98-B164-400D23EF2DA5}" presName="composite2" presStyleCnt="0"/>
      <dgm:spPr/>
    </dgm:pt>
    <dgm:pt modelId="{AFEDD675-12AB-467B-BC7C-73463F0CF4EA}" type="pres">
      <dgm:prSet presAssocID="{7CAB4590-B67E-4A98-B164-400D23EF2DA5}" presName="background2" presStyleLbl="node2" presStyleIdx="0" presStyleCnt="3"/>
      <dgm:spPr/>
    </dgm:pt>
    <dgm:pt modelId="{F5F8FDE6-1EC6-46F8-9BA9-7F5973122913}" type="pres">
      <dgm:prSet presAssocID="{7CAB4590-B67E-4A98-B164-400D23EF2DA5}" presName="text2" presStyleLbl="fgAcc2" presStyleIdx="0" presStyleCnt="3">
        <dgm:presLayoutVars>
          <dgm:chPref val="3"/>
        </dgm:presLayoutVars>
      </dgm:prSet>
      <dgm:spPr/>
    </dgm:pt>
    <dgm:pt modelId="{E590D3EA-7261-41F5-A816-E9E476487364}" type="pres">
      <dgm:prSet presAssocID="{7CAB4590-B67E-4A98-B164-400D23EF2DA5}" presName="hierChild3" presStyleCnt="0"/>
      <dgm:spPr/>
    </dgm:pt>
    <dgm:pt modelId="{7415AEDE-B970-4B30-8B8A-820231F66D3A}" type="pres">
      <dgm:prSet presAssocID="{072637DE-A95B-48F3-BC7B-F7AE992E7CDC}" presName="Name17" presStyleLbl="parChTrans1D3" presStyleIdx="0" presStyleCnt="2"/>
      <dgm:spPr/>
    </dgm:pt>
    <dgm:pt modelId="{6A29F584-8BF7-4782-AF2C-FD65CC586053}" type="pres">
      <dgm:prSet presAssocID="{56D8C4E4-FAF3-40D8-B350-82CD36C29D20}" presName="hierRoot3" presStyleCnt="0"/>
      <dgm:spPr/>
    </dgm:pt>
    <dgm:pt modelId="{1ED02690-E359-4564-87BF-BDD7CA388B11}" type="pres">
      <dgm:prSet presAssocID="{56D8C4E4-FAF3-40D8-B350-82CD36C29D20}" presName="composite3" presStyleCnt="0"/>
      <dgm:spPr/>
    </dgm:pt>
    <dgm:pt modelId="{87099E6B-61AF-46B9-A8A7-03D234196986}" type="pres">
      <dgm:prSet presAssocID="{56D8C4E4-FAF3-40D8-B350-82CD36C29D20}" presName="background3" presStyleLbl="node3" presStyleIdx="0" presStyleCnt="2"/>
      <dgm:spPr/>
    </dgm:pt>
    <dgm:pt modelId="{B81CBBA3-57B6-49A3-BFCD-C1C73BADCA3A}" type="pres">
      <dgm:prSet presAssocID="{56D8C4E4-FAF3-40D8-B350-82CD36C29D20}" presName="text3" presStyleLbl="fgAcc3" presStyleIdx="0" presStyleCnt="2">
        <dgm:presLayoutVars>
          <dgm:chPref val="3"/>
        </dgm:presLayoutVars>
      </dgm:prSet>
      <dgm:spPr/>
    </dgm:pt>
    <dgm:pt modelId="{D4F8C922-9E99-466E-AEE5-0C4423827194}" type="pres">
      <dgm:prSet presAssocID="{56D8C4E4-FAF3-40D8-B350-82CD36C29D20}" presName="hierChild4" presStyleCnt="0"/>
      <dgm:spPr/>
    </dgm:pt>
    <dgm:pt modelId="{26D2F14F-3B48-4D06-B454-1DCA700E83CD}" type="pres">
      <dgm:prSet presAssocID="{85310ECF-591A-4C6C-9334-50F5500329CF}" presName="Name10" presStyleLbl="parChTrans1D2" presStyleIdx="1" presStyleCnt="3"/>
      <dgm:spPr/>
    </dgm:pt>
    <dgm:pt modelId="{A68C376A-79F9-4561-A930-CEA25DF71159}" type="pres">
      <dgm:prSet presAssocID="{9C56E397-1CFD-403E-BB8A-6B23BEFC1006}" presName="hierRoot2" presStyleCnt="0"/>
      <dgm:spPr/>
    </dgm:pt>
    <dgm:pt modelId="{8437717F-A449-4E00-8D73-FEC4E8C46A57}" type="pres">
      <dgm:prSet presAssocID="{9C56E397-1CFD-403E-BB8A-6B23BEFC1006}" presName="composite2" presStyleCnt="0"/>
      <dgm:spPr/>
    </dgm:pt>
    <dgm:pt modelId="{DE261185-16AC-4A41-B47B-3C93CDC59A51}" type="pres">
      <dgm:prSet presAssocID="{9C56E397-1CFD-403E-BB8A-6B23BEFC1006}" presName="background2" presStyleLbl="node2" presStyleIdx="1" presStyleCnt="3"/>
      <dgm:spPr/>
    </dgm:pt>
    <dgm:pt modelId="{311DC6F4-1F9F-4D26-83BE-7BCEF686C295}" type="pres">
      <dgm:prSet presAssocID="{9C56E397-1CFD-403E-BB8A-6B23BEFC1006}" presName="text2" presStyleLbl="fgAcc2" presStyleIdx="1" presStyleCnt="3">
        <dgm:presLayoutVars>
          <dgm:chPref val="3"/>
        </dgm:presLayoutVars>
      </dgm:prSet>
      <dgm:spPr/>
    </dgm:pt>
    <dgm:pt modelId="{C4ED6DA1-CE21-4113-B804-9596634E2AAE}" type="pres">
      <dgm:prSet presAssocID="{9C56E397-1CFD-403E-BB8A-6B23BEFC1006}" presName="hierChild3" presStyleCnt="0"/>
      <dgm:spPr/>
    </dgm:pt>
    <dgm:pt modelId="{9AB4DBDF-E9C0-4193-B1C5-2BBDB6D85E04}" type="pres">
      <dgm:prSet presAssocID="{2735790C-C3DE-4CC2-8F6B-40A951E29147}" presName="Name10" presStyleLbl="parChTrans1D2" presStyleIdx="2" presStyleCnt="3"/>
      <dgm:spPr/>
    </dgm:pt>
    <dgm:pt modelId="{96D6FD29-3807-45A3-8175-362EE3FBCA9A}" type="pres">
      <dgm:prSet presAssocID="{1DA846E5-E68B-4048-8FA1-E4BE4525F389}" presName="hierRoot2" presStyleCnt="0"/>
      <dgm:spPr/>
    </dgm:pt>
    <dgm:pt modelId="{50BB3802-FE12-463A-A7B9-B9D7902FE248}" type="pres">
      <dgm:prSet presAssocID="{1DA846E5-E68B-4048-8FA1-E4BE4525F389}" presName="composite2" presStyleCnt="0"/>
      <dgm:spPr/>
    </dgm:pt>
    <dgm:pt modelId="{3EA74377-57C0-409C-ADBD-F235E95E04FF}" type="pres">
      <dgm:prSet presAssocID="{1DA846E5-E68B-4048-8FA1-E4BE4525F389}" presName="background2" presStyleLbl="node2" presStyleIdx="2" presStyleCnt="3"/>
      <dgm:spPr/>
    </dgm:pt>
    <dgm:pt modelId="{9B2DC9B6-1ACA-4BD1-A9AE-1E82D3695FF3}" type="pres">
      <dgm:prSet presAssocID="{1DA846E5-E68B-4048-8FA1-E4BE4525F389}" presName="text2" presStyleLbl="fgAcc2" presStyleIdx="2" presStyleCnt="3">
        <dgm:presLayoutVars>
          <dgm:chPref val="3"/>
        </dgm:presLayoutVars>
      </dgm:prSet>
      <dgm:spPr/>
    </dgm:pt>
    <dgm:pt modelId="{F60E31A6-2E15-4392-B191-C018D1D5DD99}" type="pres">
      <dgm:prSet presAssocID="{1DA846E5-E68B-4048-8FA1-E4BE4525F389}" presName="hierChild3" presStyleCnt="0"/>
      <dgm:spPr/>
    </dgm:pt>
    <dgm:pt modelId="{50E39DDA-5D4C-4DAD-8752-EDDD3BA6EA42}" type="pres">
      <dgm:prSet presAssocID="{9C25E5A8-FEB9-4E15-A81B-1205228A0F74}" presName="Name17" presStyleLbl="parChTrans1D3" presStyleIdx="1" presStyleCnt="2"/>
      <dgm:spPr/>
    </dgm:pt>
    <dgm:pt modelId="{1097BDCE-E164-47E5-B345-64C31F51DE3C}" type="pres">
      <dgm:prSet presAssocID="{F88DA6F9-8FA6-4005-90EA-80C637850B4E}" presName="hierRoot3" presStyleCnt="0"/>
      <dgm:spPr/>
    </dgm:pt>
    <dgm:pt modelId="{51B9F545-39D7-4A6A-99C2-A605AB414D91}" type="pres">
      <dgm:prSet presAssocID="{F88DA6F9-8FA6-4005-90EA-80C637850B4E}" presName="composite3" presStyleCnt="0"/>
      <dgm:spPr/>
    </dgm:pt>
    <dgm:pt modelId="{5CA879F5-FF6C-4A72-87C7-A0184D3F9191}" type="pres">
      <dgm:prSet presAssocID="{F88DA6F9-8FA6-4005-90EA-80C637850B4E}" presName="background3" presStyleLbl="node3" presStyleIdx="1" presStyleCnt="2"/>
      <dgm:spPr/>
    </dgm:pt>
    <dgm:pt modelId="{65CCB611-206E-4B7A-8C78-2176F1F68B28}" type="pres">
      <dgm:prSet presAssocID="{F88DA6F9-8FA6-4005-90EA-80C637850B4E}" presName="text3" presStyleLbl="fgAcc3" presStyleIdx="1" presStyleCnt="2">
        <dgm:presLayoutVars>
          <dgm:chPref val="3"/>
        </dgm:presLayoutVars>
      </dgm:prSet>
      <dgm:spPr/>
    </dgm:pt>
    <dgm:pt modelId="{7D613714-ADCE-4B9B-9178-435D76FEEB4C}" type="pres">
      <dgm:prSet presAssocID="{F88DA6F9-8FA6-4005-90EA-80C637850B4E}" presName="hierChild4" presStyleCnt="0"/>
      <dgm:spPr/>
    </dgm:pt>
  </dgm:ptLst>
  <dgm:cxnLst>
    <dgm:cxn modelId="{47BFA005-B305-4DC6-AC86-4B49CFD7370D}" type="presOf" srcId="{B26F2A86-AEF6-464E-A90F-B2D59E20D673}" destId="{ED620D9A-9D01-46A1-9990-22CB9DC6AF3B}" srcOrd="0" destOrd="0" presId="urn:microsoft.com/office/officeart/2005/8/layout/hierarchy1"/>
    <dgm:cxn modelId="{55C6DD0E-F981-428A-B28C-351121AD98BC}" type="presOf" srcId="{7CAB4590-B67E-4A98-B164-400D23EF2DA5}" destId="{F5F8FDE6-1EC6-46F8-9BA9-7F5973122913}" srcOrd="0" destOrd="0" presId="urn:microsoft.com/office/officeart/2005/8/layout/hierarchy1"/>
    <dgm:cxn modelId="{E29CAB1F-1637-4366-94C0-A4BDEADD223C}" type="presOf" srcId="{2735790C-C3DE-4CC2-8F6B-40A951E29147}" destId="{9AB4DBDF-E9C0-4193-B1C5-2BBDB6D85E04}" srcOrd="0" destOrd="0" presId="urn:microsoft.com/office/officeart/2005/8/layout/hierarchy1"/>
    <dgm:cxn modelId="{1AEA1828-56C7-4A3C-B234-4500984F3604}" type="presOf" srcId="{1DA846E5-E68B-4048-8FA1-E4BE4525F389}" destId="{9B2DC9B6-1ACA-4BD1-A9AE-1E82D3695FF3}" srcOrd="0" destOrd="0" presId="urn:microsoft.com/office/officeart/2005/8/layout/hierarchy1"/>
    <dgm:cxn modelId="{FECCF260-248A-48C9-BC51-9372580CCBD9}" srcId="{B26F2A86-AEF6-464E-A90F-B2D59E20D673}" destId="{02E5259C-590C-4317-A767-440676B0BC07}" srcOrd="0" destOrd="0" parTransId="{BB39EE15-BF7C-492B-829A-A39E9463C3FD}" sibTransId="{7E8494F5-F8ED-4DCF-82A3-593CD3F0E446}"/>
    <dgm:cxn modelId="{84533061-076B-49AF-A9C0-E753DCFD45B9}" type="presOf" srcId="{56D8C4E4-FAF3-40D8-B350-82CD36C29D20}" destId="{B81CBBA3-57B6-49A3-BFCD-C1C73BADCA3A}" srcOrd="0" destOrd="0" presId="urn:microsoft.com/office/officeart/2005/8/layout/hierarchy1"/>
    <dgm:cxn modelId="{0332F473-D6E7-49C4-87C5-AD4985708F19}" type="presOf" srcId="{E9A6A32E-8CF8-4181-9004-EDECAECC035C}" destId="{C769D7AB-8520-44FA-861F-B530FEDC9BB6}" srcOrd="0" destOrd="0" presId="urn:microsoft.com/office/officeart/2005/8/layout/hierarchy1"/>
    <dgm:cxn modelId="{6CC1E775-28EE-49AF-B9E5-83167A7C652D}" type="presOf" srcId="{072637DE-A95B-48F3-BC7B-F7AE992E7CDC}" destId="{7415AEDE-B970-4B30-8B8A-820231F66D3A}" srcOrd="0" destOrd="0" presId="urn:microsoft.com/office/officeart/2005/8/layout/hierarchy1"/>
    <dgm:cxn modelId="{8802278B-1B18-4FEF-ACEE-75E57342EC9D}" type="presOf" srcId="{9C25E5A8-FEB9-4E15-A81B-1205228A0F74}" destId="{50E39DDA-5D4C-4DAD-8752-EDDD3BA6EA42}" srcOrd="0" destOrd="0" presId="urn:microsoft.com/office/officeart/2005/8/layout/hierarchy1"/>
    <dgm:cxn modelId="{3898BD91-0F75-42E5-9CFA-E458B1AF5AB2}" srcId="{7CAB4590-B67E-4A98-B164-400D23EF2DA5}" destId="{56D8C4E4-FAF3-40D8-B350-82CD36C29D20}" srcOrd="0" destOrd="0" parTransId="{072637DE-A95B-48F3-BC7B-F7AE992E7CDC}" sibTransId="{EDA6C4B6-BC79-4948-92B8-9BCE26EC825F}"/>
    <dgm:cxn modelId="{5329D89B-32D6-4700-A6C8-0033F86672A2}" type="presOf" srcId="{85310ECF-591A-4C6C-9334-50F5500329CF}" destId="{26D2F14F-3B48-4D06-B454-1DCA700E83CD}" srcOrd="0" destOrd="0" presId="urn:microsoft.com/office/officeart/2005/8/layout/hierarchy1"/>
    <dgm:cxn modelId="{C8D616C3-5D81-41E9-802F-E76044FF3959}" type="presOf" srcId="{02E5259C-590C-4317-A767-440676B0BC07}" destId="{707B4FC6-E930-40FF-80FE-D47FF2430888}" srcOrd="0" destOrd="0" presId="urn:microsoft.com/office/officeart/2005/8/layout/hierarchy1"/>
    <dgm:cxn modelId="{543BC8D0-8E24-474C-9118-73AF27D3BD07}" srcId="{02E5259C-590C-4317-A767-440676B0BC07}" destId="{9C56E397-1CFD-403E-BB8A-6B23BEFC1006}" srcOrd="1" destOrd="0" parTransId="{85310ECF-591A-4C6C-9334-50F5500329CF}" sibTransId="{AB548090-8C5B-4376-A2BD-80AC41099EFE}"/>
    <dgm:cxn modelId="{32DED8DB-74D6-44E6-BCF5-2BD8A876143A}" type="presOf" srcId="{9C56E397-1CFD-403E-BB8A-6B23BEFC1006}" destId="{311DC6F4-1F9F-4D26-83BE-7BCEF686C295}" srcOrd="0" destOrd="0" presId="urn:microsoft.com/office/officeart/2005/8/layout/hierarchy1"/>
    <dgm:cxn modelId="{0CCB45DF-439A-429C-9459-1364D51CAD69}" srcId="{02E5259C-590C-4317-A767-440676B0BC07}" destId="{1DA846E5-E68B-4048-8FA1-E4BE4525F389}" srcOrd="2" destOrd="0" parTransId="{2735790C-C3DE-4CC2-8F6B-40A951E29147}" sibTransId="{75BF16BA-E2F3-4E24-AFAC-7A505BC808D6}"/>
    <dgm:cxn modelId="{43913AE2-38DF-4DA6-9391-1D4F50685882}" srcId="{02E5259C-590C-4317-A767-440676B0BC07}" destId="{7CAB4590-B67E-4A98-B164-400D23EF2DA5}" srcOrd="0" destOrd="0" parTransId="{E9A6A32E-8CF8-4181-9004-EDECAECC035C}" sibTransId="{4243F4FC-AA7A-4F64-AF1B-593A539EC1E4}"/>
    <dgm:cxn modelId="{479697FD-6A52-440F-AE1E-BD0837D5342A}" type="presOf" srcId="{F88DA6F9-8FA6-4005-90EA-80C637850B4E}" destId="{65CCB611-206E-4B7A-8C78-2176F1F68B28}" srcOrd="0" destOrd="0" presId="urn:microsoft.com/office/officeart/2005/8/layout/hierarchy1"/>
    <dgm:cxn modelId="{9D075AFE-BAE8-4637-A031-3A7D735F21CC}" srcId="{1DA846E5-E68B-4048-8FA1-E4BE4525F389}" destId="{F88DA6F9-8FA6-4005-90EA-80C637850B4E}" srcOrd="0" destOrd="0" parTransId="{9C25E5A8-FEB9-4E15-A81B-1205228A0F74}" sibTransId="{EE18A5E4-9B6A-47A2-81FD-4216C57244AA}"/>
    <dgm:cxn modelId="{21DCFF0F-C67D-4BB5-B01D-1CB25511D012}" type="presParOf" srcId="{ED620D9A-9D01-46A1-9990-22CB9DC6AF3B}" destId="{27F9D5E7-99E5-4A34-B970-B2D3B02102C8}" srcOrd="0" destOrd="0" presId="urn:microsoft.com/office/officeart/2005/8/layout/hierarchy1"/>
    <dgm:cxn modelId="{1E97BC6F-3CD4-440D-9711-87BB8031E609}" type="presParOf" srcId="{27F9D5E7-99E5-4A34-B970-B2D3B02102C8}" destId="{DEB5D4B7-EA0C-489F-A083-947C592EA717}" srcOrd="0" destOrd="0" presId="urn:microsoft.com/office/officeart/2005/8/layout/hierarchy1"/>
    <dgm:cxn modelId="{A1B719F0-9C1B-4D33-B6C4-C368F516DA1B}" type="presParOf" srcId="{DEB5D4B7-EA0C-489F-A083-947C592EA717}" destId="{347AEA71-F22C-4B02-9934-F39B746E19DD}" srcOrd="0" destOrd="0" presId="urn:microsoft.com/office/officeart/2005/8/layout/hierarchy1"/>
    <dgm:cxn modelId="{DBDF42A2-C4C2-44F9-88D2-77214827F254}" type="presParOf" srcId="{DEB5D4B7-EA0C-489F-A083-947C592EA717}" destId="{707B4FC6-E930-40FF-80FE-D47FF2430888}" srcOrd="1" destOrd="0" presId="urn:microsoft.com/office/officeart/2005/8/layout/hierarchy1"/>
    <dgm:cxn modelId="{41F7F6CB-80C7-449A-8891-DA1B74034273}" type="presParOf" srcId="{27F9D5E7-99E5-4A34-B970-B2D3B02102C8}" destId="{2CBF1BF5-72A3-4BD9-8719-055BA648EF8B}" srcOrd="1" destOrd="0" presId="urn:microsoft.com/office/officeart/2005/8/layout/hierarchy1"/>
    <dgm:cxn modelId="{69ADA9EB-F5CE-486D-9EFD-4028957AB2B6}" type="presParOf" srcId="{2CBF1BF5-72A3-4BD9-8719-055BA648EF8B}" destId="{C769D7AB-8520-44FA-861F-B530FEDC9BB6}" srcOrd="0" destOrd="0" presId="urn:microsoft.com/office/officeart/2005/8/layout/hierarchy1"/>
    <dgm:cxn modelId="{6DFF689D-5510-4889-B722-BB5AF9D0F018}" type="presParOf" srcId="{2CBF1BF5-72A3-4BD9-8719-055BA648EF8B}" destId="{832A6920-231D-4946-8E99-0E7280A4CCED}" srcOrd="1" destOrd="0" presId="urn:microsoft.com/office/officeart/2005/8/layout/hierarchy1"/>
    <dgm:cxn modelId="{5037B990-990B-4CCC-ADFD-29453430833F}" type="presParOf" srcId="{832A6920-231D-4946-8E99-0E7280A4CCED}" destId="{6518BF08-3184-487E-AB87-F2C1BD59E10B}" srcOrd="0" destOrd="0" presId="urn:microsoft.com/office/officeart/2005/8/layout/hierarchy1"/>
    <dgm:cxn modelId="{3E374817-3228-416C-A056-20536F3A5791}" type="presParOf" srcId="{6518BF08-3184-487E-AB87-F2C1BD59E10B}" destId="{AFEDD675-12AB-467B-BC7C-73463F0CF4EA}" srcOrd="0" destOrd="0" presId="urn:microsoft.com/office/officeart/2005/8/layout/hierarchy1"/>
    <dgm:cxn modelId="{AAFB6D96-79D7-4097-9010-8CFAD95A80D6}" type="presParOf" srcId="{6518BF08-3184-487E-AB87-F2C1BD59E10B}" destId="{F5F8FDE6-1EC6-46F8-9BA9-7F5973122913}" srcOrd="1" destOrd="0" presId="urn:microsoft.com/office/officeart/2005/8/layout/hierarchy1"/>
    <dgm:cxn modelId="{0C7B6245-6A80-4A54-9794-2FF7FA883408}" type="presParOf" srcId="{832A6920-231D-4946-8E99-0E7280A4CCED}" destId="{E590D3EA-7261-41F5-A816-E9E476487364}" srcOrd="1" destOrd="0" presId="urn:microsoft.com/office/officeart/2005/8/layout/hierarchy1"/>
    <dgm:cxn modelId="{DD5D2FF6-69F0-4FC0-BE55-138B07E83BD9}" type="presParOf" srcId="{E590D3EA-7261-41F5-A816-E9E476487364}" destId="{7415AEDE-B970-4B30-8B8A-820231F66D3A}" srcOrd="0" destOrd="0" presId="urn:microsoft.com/office/officeart/2005/8/layout/hierarchy1"/>
    <dgm:cxn modelId="{C842A7B8-ECCF-4094-A941-E28E57255E92}" type="presParOf" srcId="{E590D3EA-7261-41F5-A816-E9E476487364}" destId="{6A29F584-8BF7-4782-AF2C-FD65CC586053}" srcOrd="1" destOrd="0" presId="urn:microsoft.com/office/officeart/2005/8/layout/hierarchy1"/>
    <dgm:cxn modelId="{F4F37BF3-7ACC-4481-9855-3B450C058840}" type="presParOf" srcId="{6A29F584-8BF7-4782-AF2C-FD65CC586053}" destId="{1ED02690-E359-4564-87BF-BDD7CA388B11}" srcOrd="0" destOrd="0" presId="urn:microsoft.com/office/officeart/2005/8/layout/hierarchy1"/>
    <dgm:cxn modelId="{38C1B7BC-DA67-4DE7-9B3A-F47516569941}" type="presParOf" srcId="{1ED02690-E359-4564-87BF-BDD7CA388B11}" destId="{87099E6B-61AF-46B9-A8A7-03D234196986}" srcOrd="0" destOrd="0" presId="urn:microsoft.com/office/officeart/2005/8/layout/hierarchy1"/>
    <dgm:cxn modelId="{9EBD01E4-3B8F-4653-B8DC-9A4A6D9ED0F9}" type="presParOf" srcId="{1ED02690-E359-4564-87BF-BDD7CA388B11}" destId="{B81CBBA3-57B6-49A3-BFCD-C1C73BADCA3A}" srcOrd="1" destOrd="0" presId="urn:microsoft.com/office/officeart/2005/8/layout/hierarchy1"/>
    <dgm:cxn modelId="{325B38EE-233E-4C47-9B2F-423627573D28}" type="presParOf" srcId="{6A29F584-8BF7-4782-AF2C-FD65CC586053}" destId="{D4F8C922-9E99-466E-AEE5-0C4423827194}" srcOrd="1" destOrd="0" presId="urn:microsoft.com/office/officeart/2005/8/layout/hierarchy1"/>
    <dgm:cxn modelId="{5968D736-4BE9-4B0D-B5D1-829CAEC147C9}" type="presParOf" srcId="{2CBF1BF5-72A3-4BD9-8719-055BA648EF8B}" destId="{26D2F14F-3B48-4D06-B454-1DCA700E83CD}" srcOrd="2" destOrd="0" presId="urn:microsoft.com/office/officeart/2005/8/layout/hierarchy1"/>
    <dgm:cxn modelId="{E42317F2-B57E-4196-9495-A175EF82F6DD}" type="presParOf" srcId="{2CBF1BF5-72A3-4BD9-8719-055BA648EF8B}" destId="{A68C376A-79F9-4561-A930-CEA25DF71159}" srcOrd="3" destOrd="0" presId="urn:microsoft.com/office/officeart/2005/8/layout/hierarchy1"/>
    <dgm:cxn modelId="{D3AF2A11-8ACF-4452-A9D8-CB8716848F40}" type="presParOf" srcId="{A68C376A-79F9-4561-A930-CEA25DF71159}" destId="{8437717F-A449-4E00-8D73-FEC4E8C46A57}" srcOrd="0" destOrd="0" presId="urn:microsoft.com/office/officeart/2005/8/layout/hierarchy1"/>
    <dgm:cxn modelId="{D8201321-2658-4473-AFFA-BE5CEADDEAF3}" type="presParOf" srcId="{8437717F-A449-4E00-8D73-FEC4E8C46A57}" destId="{DE261185-16AC-4A41-B47B-3C93CDC59A51}" srcOrd="0" destOrd="0" presId="urn:microsoft.com/office/officeart/2005/8/layout/hierarchy1"/>
    <dgm:cxn modelId="{DC3AEC44-1153-4FCB-9EFF-887E3524C74C}" type="presParOf" srcId="{8437717F-A449-4E00-8D73-FEC4E8C46A57}" destId="{311DC6F4-1F9F-4D26-83BE-7BCEF686C295}" srcOrd="1" destOrd="0" presId="urn:microsoft.com/office/officeart/2005/8/layout/hierarchy1"/>
    <dgm:cxn modelId="{D33CD36D-06B2-4B1A-B2BF-F120C351CF7D}" type="presParOf" srcId="{A68C376A-79F9-4561-A930-CEA25DF71159}" destId="{C4ED6DA1-CE21-4113-B804-9596634E2AAE}" srcOrd="1" destOrd="0" presId="urn:microsoft.com/office/officeart/2005/8/layout/hierarchy1"/>
    <dgm:cxn modelId="{E2D53CA0-3718-4676-A1D7-3953A95BA95F}" type="presParOf" srcId="{2CBF1BF5-72A3-4BD9-8719-055BA648EF8B}" destId="{9AB4DBDF-E9C0-4193-B1C5-2BBDB6D85E04}" srcOrd="4" destOrd="0" presId="urn:microsoft.com/office/officeart/2005/8/layout/hierarchy1"/>
    <dgm:cxn modelId="{F9172091-17AC-4A33-A87B-DCB061283F26}" type="presParOf" srcId="{2CBF1BF5-72A3-4BD9-8719-055BA648EF8B}" destId="{96D6FD29-3807-45A3-8175-362EE3FBCA9A}" srcOrd="5" destOrd="0" presId="urn:microsoft.com/office/officeart/2005/8/layout/hierarchy1"/>
    <dgm:cxn modelId="{ECC1E8EA-A61F-47FC-88B8-CC295C9E3664}" type="presParOf" srcId="{96D6FD29-3807-45A3-8175-362EE3FBCA9A}" destId="{50BB3802-FE12-463A-A7B9-B9D7902FE248}" srcOrd="0" destOrd="0" presId="urn:microsoft.com/office/officeart/2005/8/layout/hierarchy1"/>
    <dgm:cxn modelId="{C1ACAAB2-9ABF-458C-9407-D80FAB7EAD32}" type="presParOf" srcId="{50BB3802-FE12-463A-A7B9-B9D7902FE248}" destId="{3EA74377-57C0-409C-ADBD-F235E95E04FF}" srcOrd="0" destOrd="0" presId="urn:microsoft.com/office/officeart/2005/8/layout/hierarchy1"/>
    <dgm:cxn modelId="{1F3DF654-9CFD-44CA-B276-91F03EF4C9F8}" type="presParOf" srcId="{50BB3802-FE12-463A-A7B9-B9D7902FE248}" destId="{9B2DC9B6-1ACA-4BD1-A9AE-1E82D3695FF3}" srcOrd="1" destOrd="0" presId="urn:microsoft.com/office/officeart/2005/8/layout/hierarchy1"/>
    <dgm:cxn modelId="{47B77C6B-40A4-4A9F-81A7-8EEF3F5262B4}" type="presParOf" srcId="{96D6FD29-3807-45A3-8175-362EE3FBCA9A}" destId="{F60E31A6-2E15-4392-B191-C018D1D5DD99}" srcOrd="1" destOrd="0" presId="urn:microsoft.com/office/officeart/2005/8/layout/hierarchy1"/>
    <dgm:cxn modelId="{EA627031-31A0-45F9-A516-01BD54AFE905}" type="presParOf" srcId="{F60E31A6-2E15-4392-B191-C018D1D5DD99}" destId="{50E39DDA-5D4C-4DAD-8752-EDDD3BA6EA42}" srcOrd="0" destOrd="0" presId="urn:microsoft.com/office/officeart/2005/8/layout/hierarchy1"/>
    <dgm:cxn modelId="{0DE95AA0-8D72-49FC-A142-3546C9C0987C}" type="presParOf" srcId="{F60E31A6-2E15-4392-B191-C018D1D5DD99}" destId="{1097BDCE-E164-47E5-B345-64C31F51DE3C}" srcOrd="1" destOrd="0" presId="urn:microsoft.com/office/officeart/2005/8/layout/hierarchy1"/>
    <dgm:cxn modelId="{0C65C525-07C2-4FA0-89A5-6939159590EE}" type="presParOf" srcId="{1097BDCE-E164-47E5-B345-64C31F51DE3C}" destId="{51B9F545-39D7-4A6A-99C2-A605AB414D91}" srcOrd="0" destOrd="0" presId="urn:microsoft.com/office/officeart/2005/8/layout/hierarchy1"/>
    <dgm:cxn modelId="{3E05F96D-4BB1-4FEE-958A-33DA9CEFD153}" type="presParOf" srcId="{51B9F545-39D7-4A6A-99C2-A605AB414D91}" destId="{5CA879F5-FF6C-4A72-87C7-A0184D3F9191}" srcOrd="0" destOrd="0" presId="urn:microsoft.com/office/officeart/2005/8/layout/hierarchy1"/>
    <dgm:cxn modelId="{364498CF-C20F-47A8-9EAE-77CEEBB2EA67}" type="presParOf" srcId="{51B9F545-39D7-4A6A-99C2-A605AB414D91}" destId="{65CCB611-206E-4B7A-8C78-2176F1F68B28}" srcOrd="1" destOrd="0" presId="urn:microsoft.com/office/officeart/2005/8/layout/hierarchy1"/>
    <dgm:cxn modelId="{027E4681-AE49-4807-8A18-BCBF89FF8A29}" type="presParOf" srcId="{1097BDCE-E164-47E5-B345-64C31F51DE3C}" destId="{7D613714-ADCE-4B9B-9178-435D76FEEB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3D924-EB29-46B8-BA26-DD2A7231BF73}">
      <dsp:nvSpPr>
        <dsp:cNvPr id="0" name=""/>
        <dsp:cNvSpPr/>
      </dsp:nvSpPr>
      <dsp:spPr>
        <a:xfrm>
          <a:off x="2563574" y="3445283"/>
          <a:ext cx="91440" cy="641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18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75D07-D6D9-404D-9E74-1C61B62BAD57}">
      <dsp:nvSpPr>
        <dsp:cNvPr id="0" name=""/>
        <dsp:cNvSpPr/>
      </dsp:nvSpPr>
      <dsp:spPr>
        <a:xfrm>
          <a:off x="2609294" y="1401971"/>
          <a:ext cx="2697441" cy="641868"/>
        </a:xfrm>
        <a:custGeom>
          <a:avLst/>
          <a:gdLst/>
          <a:ahLst/>
          <a:cxnLst/>
          <a:rect l="0" t="0" r="0" b="0"/>
          <a:pathLst>
            <a:path>
              <a:moveTo>
                <a:pt x="2697441" y="0"/>
              </a:moveTo>
              <a:lnTo>
                <a:pt x="2697441" y="437414"/>
              </a:lnTo>
              <a:lnTo>
                <a:pt x="0" y="437414"/>
              </a:lnTo>
              <a:lnTo>
                <a:pt x="0" y="641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DDFA2-9CAD-4300-A2B2-22EC1F077F77}">
      <dsp:nvSpPr>
        <dsp:cNvPr id="0" name=""/>
        <dsp:cNvSpPr/>
      </dsp:nvSpPr>
      <dsp:spPr>
        <a:xfrm>
          <a:off x="5261015" y="3445283"/>
          <a:ext cx="91440" cy="641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18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0D080-11C4-42D5-93A3-2866FCCAAC16}">
      <dsp:nvSpPr>
        <dsp:cNvPr id="0" name=""/>
        <dsp:cNvSpPr/>
      </dsp:nvSpPr>
      <dsp:spPr>
        <a:xfrm>
          <a:off x="5261015" y="1401971"/>
          <a:ext cx="91440" cy="641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1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03F34-8659-4C81-9883-35407B6B6CCA}">
      <dsp:nvSpPr>
        <dsp:cNvPr id="0" name=""/>
        <dsp:cNvSpPr/>
      </dsp:nvSpPr>
      <dsp:spPr>
        <a:xfrm>
          <a:off x="7958456" y="3445283"/>
          <a:ext cx="91440" cy="641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18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6657E-F3C3-45AA-B39A-AF1262E45DAD}">
      <dsp:nvSpPr>
        <dsp:cNvPr id="0" name=""/>
        <dsp:cNvSpPr/>
      </dsp:nvSpPr>
      <dsp:spPr>
        <a:xfrm>
          <a:off x="5306735" y="1401971"/>
          <a:ext cx="2697441" cy="641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414"/>
              </a:lnTo>
              <a:lnTo>
                <a:pt x="2697441" y="437414"/>
              </a:lnTo>
              <a:lnTo>
                <a:pt x="2697441" y="641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07C05-4608-403A-9455-2DA6C2D9595D}">
      <dsp:nvSpPr>
        <dsp:cNvPr id="0" name=""/>
        <dsp:cNvSpPr/>
      </dsp:nvSpPr>
      <dsp:spPr>
        <a:xfrm>
          <a:off x="4203236" y="527"/>
          <a:ext cx="2206997" cy="1401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51B78-1010-41DF-BF14-31E28B316EB4}">
      <dsp:nvSpPr>
        <dsp:cNvPr id="0" name=""/>
        <dsp:cNvSpPr/>
      </dsp:nvSpPr>
      <dsp:spPr>
        <a:xfrm>
          <a:off x="4448458" y="233488"/>
          <a:ext cx="2206997" cy="1401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מוקד הברירה</a:t>
          </a:r>
          <a:endParaRPr lang="en-IL" sz="1300" kern="1200" dirty="0"/>
        </a:p>
      </dsp:txBody>
      <dsp:txXfrm>
        <a:off x="4489505" y="274535"/>
        <a:ext cx="2124903" cy="1319349"/>
      </dsp:txXfrm>
    </dsp:sp>
    <dsp:sp modelId="{A1FD7605-1A1B-4700-A32E-03BE96B82C9A}">
      <dsp:nvSpPr>
        <dsp:cNvPr id="0" name=""/>
        <dsp:cNvSpPr/>
      </dsp:nvSpPr>
      <dsp:spPr>
        <a:xfrm>
          <a:off x="6900678" y="2043839"/>
          <a:ext cx="2206997" cy="1401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E58BF-46E9-4826-98C0-08EB7E9E9E60}">
      <dsp:nvSpPr>
        <dsp:cNvPr id="0" name=""/>
        <dsp:cNvSpPr/>
      </dsp:nvSpPr>
      <dsp:spPr>
        <a:xfrm>
          <a:off x="7145900" y="2276800"/>
          <a:ext cx="2206997" cy="1401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1300" kern="1200" dirty="0"/>
            <a:t>בהסרת הפסולת - בעל המאור </a:t>
          </a:r>
        </a:p>
      </dsp:txBody>
      <dsp:txXfrm>
        <a:off x="7186947" y="2317847"/>
        <a:ext cx="2124903" cy="1319349"/>
      </dsp:txXfrm>
    </dsp:sp>
    <dsp:sp modelId="{9DAAB2EE-754A-466B-AA1A-2CA7176FF561}">
      <dsp:nvSpPr>
        <dsp:cNvPr id="0" name=""/>
        <dsp:cNvSpPr/>
      </dsp:nvSpPr>
      <dsp:spPr>
        <a:xfrm>
          <a:off x="6900678" y="4087151"/>
          <a:ext cx="2206997" cy="1401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C854C-39EB-49CF-95B5-0350A855E7B3}">
      <dsp:nvSpPr>
        <dsp:cNvPr id="0" name=""/>
        <dsp:cNvSpPr/>
      </dsp:nvSpPr>
      <dsp:spPr>
        <a:xfrm>
          <a:off x="7145900" y="4320112"/>
          <a:ext cx="2206997" cy="1401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he-IL" sz="1300" kern="1200" dirty="0"/>
            <a:t>ולכן אמור להיות מלאכה שאינה צריכה לגופה</a:t>
          </a:r>
        </a:p>
      </dsp:txBody>
      <dsp:txXfrm>
        <a:off x="7186947" y="4361159"/>
        <a:ext cx="2124903" cy="1319349"/>
      </dsp:txXfrm>
    </dsp:sp>
    <dsp:sp modelId="{08C4B93F-A733-4A9C-B0BF-3B8B3FEC6C3A}">
      <dsp:nvSpPr>
        <dsp:cNvPr id="0" name=""/>
        <dsp:cNvSpPr/>
      </dsp:nvSpPr>
      <dsp:spPr>
        <a:xfrm>
          <a:off x="4203236" y="2043839"/>
          <a:ext cx="2206997" cy="1401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B9D11-9D7C-4C2C-A2B2-0022C22CB808}">
      <dsp:nvSpPr>
        <dsp:cNvPr id="0" name=""/>
        <dsp:cNvSpPr/>
      </dsp:nvSpPr>
      <dsp:spPr>
        <a:xfrm>
          <a:off x="4448458" y="2276800"/>
          <a:ext cx="2206997" cy="1401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1300" kern="1200" dirty="0"/>
            <a:t>בהפרדה ביניהם- רמב"ן</a:t>
          </a:r>
        </a:p>
      </dsp:txBody>
      <dsp:txXfrm>
        <a:off x="4489505" y="2317847"/>
        <a:ext cx="2124903" cy="1319349"/>
      </dsp:txXfrm>
    </dsp:sp>
    <dsp:sp modelId="{277FCB06-2B18-4156-80D2-2A89BA9EDFA7}">
      <dsp:nvSpPr>
        <dsp:cNvPr id="0" name=""/>
        <dsp:cNvSpPr/>
      </dsp:nvSpPr>
      <dsp:spPr>
        <a:xfrm>
          <a:off x="4203236" y="4087151"/>
          <a:ext cx="2206997" cy="1401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3E866-33ED-4195-8D77-39200AB6B1DD}">
      <dsp:nvSpPr>
        <dsp:cNvPr id="0" name=""/>
        <dsp:cNvSpPr/>
      </dsp:nvSpPr>
      <dsp:spPr>
        <a:xfrm>
          <a:off x="4448458" y="4320112"/>
          <a:ext cx="2206997" cy="1401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he-IL" sz="1300" kern="1200" dirty="0"/>
            <a:t>כמו גוזז, שההפרדה מהבהמה היא המלאכה, גם בבורר אולי עצם ההפרדה בין שתי הדברים היא המלאכה. ולכן איננה מלאכה שאין צריכה לגופה שהוא פועל ישר על מה שרוצה</a:t>
          </a:r>
        </a:p>
      </dsp:txBody>
      <dsp:txXfrm>
        <a:off x="4489505" y="4361159"/>
        <a:ext cx="2124903" cy="1319349"/>
      </dsp:txXfrm>
    </dsp:sp>
    <dsp:sp modelId="{765C8B9C-510B-4EB8-805B-706EF326AACF}">
      <dsp:nvSpPr>
        <dsp:cNvPr id="0" name=""/>
        <dsp:cNvSpPr/>
      </dsp:nvSpPr>
      <dsp:spPr>
        <a:xfrm>
          <a:off x="1505795" y="2043839"/>
          <a:ext cx="2206997" cy="1401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3FD48-CC95-4B41-AA5D-391CF9217A6E}">
      <dsp:nvSpPr>
        <dsp:cNvPr id="0" name=""/>
        <dsp:cNvSpPr/>
      </dsp:nvSpPr>
      <dsp:spPr>
        <a:xfrm>
          <a:off x="1751017" y="2276800"/>
          <a:ext cx="2206997" cy="1401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1300" kern="1200" dirty="0"/>
            <a:t>תיקון האוכל- ישועות יעקב</a:t>
          </a:r>
        </a:p>
      </dsp:txBody>
      <dsp:txXfrm>
        <a:off x="1792064" y="2317847"/>
        <a:ext cx="2124903" cy="1319349"/>
      </dsp:txXfrm>
    </dsp:sp>
    <dsp:sp modelId="{59AFE9F9-6A73-44B9-9A98-DB114147152B}">
      <dsp:nvSpPr>
        <dsp:cNvPr id="0" name=""/>
        <dsp:cNvSpPr/>
      </dsp:nvSpPr>
      <dsp:spPr>
        <a:xfrm>
          <a:off x="1505795" y="4087151"/>
          <a:ext cx="2206997" cy="1401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C0D48-B083-4495-855D-DC0163BB1152}">
      <dsp:nvSpPr>
        <dsp:cNvPr id="0" name=""/>
        <dsp:cNvSpPr/>
      </dsp:nvSpPr>
      <dsp:spPr>
        <a:xfrm>
          <a:off x="1751017" y="4320112"/>
          <a:ext cx="2206997" cy="1401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he-IL" sz="1300" kern="1200" dirty="0"/>
            <a:t>היצירה של אוכל מתוקן היא המלאכה. </a:t>
          </a:r>
        </a:p>
      </dsp:txBody>
      <dsp:txXfrm>
        <a:off x="1792064" y="4361159"/>
        <a:ext cx="2124903" cy="1319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B9770-40A4-4B58-961F-B48C580FCF4E}">
      <dsp:nvSpPr>
        <dsp:cNvPr id="0" name=""/>
        <dsp:cNvSpPr/>
      </dsp:nvSpPr>
      <dsp:spPr>
        <a:xfrm>
          <a:off x="729108" y="2407762"/>
          <a:ext cx="889564" cy="423351"/>
        </a:xfrm>
        <a:custGeom>
          <a:avLst/>
          <a:gdLst/>
          <a:ahLst/>
          <a:cxnLst/>
          <a:rect l="0" t="0" r="0" b="0"/>
          <a:pathLst>
            <a:path>
              <a:moveTo>
                <a:pt x="889564" y="0"/>
              </a:moveTo>
              <a:lnTo>
                <a:pt x="889564" y="288501"/>
              </a:lnTo>
              <a:lnTo>
                <a:pt x="0" y="288501"/>
              </a:lnTo>
              <a:lnTo>
                <a:pt x="0" y="4233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85C49-3495-4123-90BD-03D6B46C233F}">
      <dsp:nvSpPr>
        <dsp:cNvPr id="0" name=""/>
        <dsp:cNvSpPr/>
      </dsp:nvSpPr>
      <dsp:spPr>
        <a:xfrm>
          <a:off x="1618673" y="2407762"/>
          <a:ext cx="889564" cy="423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1"/>
              </a:lnTo>
              <a:lnTo>
                <a:pt x="889564" y="288501"/>
              </a:lnTo>
              <a:lnTo>
                <a:pt x="889564" y="4233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E1F31-75F5-4A23-ABE7-5BDDF62CA825}">
      <dsp:nvSpPr>
        <dsp:cNvPr id="0" name=""/>
        <dsp:cNvSpPr/>
      </dsp:nvSpPr>
      <dsp:spPr>
        <a:xfrm>
          <a:off x="1618673" y="1060072"/>
          <a:ext cx="3558257" cy="423351"/>
        </a:xfrm>
        <a:custGeom>
          <a:avLst/>
          <a:gdLst/>
          <a:ahLst/>
          <a:cxnLst/>
          <a:rect l="0" t="0" r="0" b="0"/>
          <a:pathLst>
            <a:path>
              <a:moveTo>
                <a:pt x="3558257" y="0"/>
              </a:moveTo>
              <a:lnTo>
                <a:pt x="3558257" y="288501"/>
              </a:lnTo>
              <a:lnTo>
                <a:pt x="0" y="288501"/>
              </a:lnTo>
              <a:lnTo>
                <a:pt x="0" y="4233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4948D-067A-4593-935A-597B2D02698A}">
      <dsp:nvSpPr>
        <dsp:cNvPr id="0" name=""/>
        <dsp:cNvSpPr/>
      </dsp:nvSpPr>
      <dsp:spPr>
        <a:xfrm>
          <a:off x="4287366" y="2407762"/>
          <a:ext cx="889564" cy="423351"/>
        </a:xfrm>
        <a:custGeom>
          <a:avLst/>
          <a:gdLst/>
          <a:ahLst/>
          <a:cxnLst/>
          <a:rect l="0" t="0" r="0" b="0"/>
          <a:pathLst>
            <a:path>
              <a:moveTo>
                <a:pt x="889564" y="0"/>
              </a:moveTo>
              <a:lnTo>
                <a:pt x="889564" y="288501"/>
              </a:lnTo>
              <a:lnTo>
                <a:pt x="0" y="288501"/>
              </a:lnTo>
              <a:lnTo>
                <a:pt x="0" y="4233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E27C9-4BD3-4C12-9E46-26780414A662}">
      <dsp:nvSpPr>
        <dsp:cNvPr id="0" name=""/>
        <dsp:cNvSpPr/>
      </dsp:nvSpPr>
      <dsp:spPr>
        <a:xfrm>
          <a:off x="5176930" y="2407762"/>
          <a:ext cx="889564" cy="423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1"/>
              </a:lnTo>
              <a:lnTo>
                <a:pt x="889564" y="288501"/>
              </a:lnTo>
              <a:lnTo>
                <a:pt x="889564" y="4233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DB7DC-DB75-4F70-BED5-AC43297385D0}">
      <dsp:nvSpPr>
        <dsp:cNvPr id="0" name=""/>
        <dsp:cNvSpPr/>
      </dsp:nvSpPr>
      <dsp:spPr>
        <a:xfrm>
          <a:off x="5131210" y="1060072"/>
          <a:ext cx="91440" cy="423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3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41A03-7FDE-4E2E-B16F-4EADAF21E163}">
      <dsp:nvSpPr>
        <dsp:cNvPr id="0" name=""/>
        <dsp:cNvSpPr/>
      </dsp:nvSpPr>
      <dsp:spPr>
        <a:xfrm>
          <a:off x="7799903" y="3755452"/>
          <a:ext cx="91440" cy="423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3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0B9D5-5F94-4738-BDFE-DC8D9B4A87D9}">
      <dsp:nvSpPr>
        <dsp:cNvPr id="0" name=""/>
        <dsp:cNvSpPr/>
      </dsp:nvSpPr>
      <dsp:spPr>
        <a:xfrm>
          <a:off x="7845623" y="2407762"/>
          <a:ext cx="889564" cy="423351"/>
        </a:xfrm>
        <a:custGeom>
          <a:avLst/>
          <a:gdLst/>
          <a:ahLst/>
          <a:cxnLst/>
          <a:rect l="0" t="0" r="0" b="0"/>
          <a:pathLst>
            <a:path>
              <a:moveTo>
                <a:pt x="889564" y="0"/>
              </a:moveTo>
              <a:lnTo>
                <a:pt x="889564" y="288501"/>
              </a:lnTo>
              <a:lnTo>
                <a:pt x="0" y="288501"/>
              </a:lnTo>
              <a:lnTo>
                <a:pt x="0" y="4233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7CA46-F3D7-477C-8962-3A4AB292B04B}">
      <dsp:nvSpPr>
        <dsp:cNvPr id="0" name=""/>
        <dsp:cNvSpPr/>
      </dsp:nvSpPr>
      <dsp:spPr>
        <a:xfrm>
          <a:off x="9579032" y="3755452"/>
          <a:ext cx="91440" cy="423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3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ECCB3-2F59-4132-BC35-2450AD4D5B7B}">
      <dsp:nvSpPr>
        <dsp:cNvPr id="0" name=""/>
        <dsp:cNvSpPr/>
      </dsp:nvSpPr>
      <dsp:spPr>
        <a:xfrm>
          <a:off x="8735187" y="2407762"/>
          <a:ext cx="889564" cy="423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1"/>
              </a:lnTo>
              <a:lnTo>
                <a:pt x="889564" y="288501"/>
              </a:lnTo>
              <a:lnTo>
                <a:pt x="889564" y="4233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D5E26-12EC-40AD-AE9A-F2A4B1106D70}">
      <dsp:nvSpPr>
        <dsp:cNvPr id="0" name=""/>
        <dsp:cNvSpPr/>
      </dsp:nvSpPr>
      <dsp:spPr>
        <a:xfrm>
          <a:off x="5176930" y="1060072"/>
          <a:ext cx="3558257" cy="423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1"/>
              </a:lnTo>
              <a:lnTo>
                <a:pt x="3558257" y="288501"/>
              </a:lnTo>
              <a:lnTo>
                <a:pt x="3558257" y="4233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254D0-ADCE-46C5-A853-CFC24FC2C02E}">
      <dsp:nvSpPr>
        <dsp:cNvPr id="0" name=""/>
        <dsp:cNvSpPr/>
      </dsp:nvSpPr>
      <dsp:spPr>
        <a:xfrm>
          <a:off x="4449105" y="135734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455A4-0A52-4271-8A4A-41ED79093907}">
      <dsp:nvSpPr>
        <dsp:cNvPr id="0" name=""/>
        <dsp:cNvSpPr/>
      </dsp:nvSpPr>
      <dsp:spPr>
        <a:xfrm>
          <a:off x="4610844" y="289386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/>
            <a:t>ירושלמי - רק אם גמר הברירה חייב, אבל אם נשאר צרורות עדיין לא נתחייב. </a:t>
          </a:r>
          <a:endParaRPr lang="en-IL" sz="1200" kern="1200" dirty="0"/>
        </a:p>
      </dsp:txBody>
      <dsp:txXfrm>
        <a:off x="4637917" y="316459"/>
        <a:ext cx="1401504" cy="870192"/>
      </dsp:txXfrm>
    </dsp:sp>
    <dsp:sp modelId="{85504E05-A6E2-47ED-BA83-EC9EE9939354}">
      <dsp:nvSpPr>
        <dsp:cNvPr id="0" name=""/>
        <dsp:cNvSpPr/>
      </dsp:nvSpPr>
      <dsp:spPr>
        <a:xfrm>
          <a:off x="8007362" y="148342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4EC5F-730B-4F75-8531-A671A5BF8892}">
      <dsp:nvSpPr>
        <dsp:cNvPr id="0" name=""/>
        <dsp:cNvSpPr/>
      </dsp:nvSpPr>
      <dsp:spPr>
        <a:xfrm>
          <a:off x="8169101" y="163707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1200" kern="1200" dirty="0"/>
            <a:t>הוצאת פסולת מול תיקון האוכל</a:t>
          </a:r>
          <a:endParaRPr lang="en-IL" sz="1200" kern="1200" dirty="0"/>
        </a:p>
      </dsp:txBody>
      <dsp:txXfrm>
        <a:off x="8196174" y="1664148"/>
        <a:ext cx="1401504" cy="870192"/>
      </dsp:txXfrm>
    </dsp:sp>
    <dsp:sp modelId="{B3A86BF1-CE35-4181-8D68-B87052FBF3C0}">
      <dsp:nvSpPr>
        <dsp:cNvPr id="0" name=""/>
        <dsp:cNvSpPr/>
      </dsp:nvSpPr>
      <dsp:spPr>
        <a:xfrm>
          <a:off x="8896926" y="283111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B03DA-8CD6-4A49-8CB5-B7C7DE6B9D34}">
      <dsp:nvSpPr>
        <dsp:cNvPr id="0" name=""/>
        <dsp:cNvSpPr/>
      </dsp:nvSpPr>
      <dsp:spPr>
        <a:xfrm>
          <a:off x="9058665" y="298476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he-IL" sz="1200" kern="1200"/>
            <a:t>אם צריך לתקן האוכל, עדיין לא נתקן האוכל אם יש עדיין צרורות. </a:t>
          </a:r>
        </a:p>
      </dsp:txBody>
      <dsp:txXfrm>
        <a:off x="9085738" y="3011838"/>
        <a:ext cx="1401504" cy="870192"/>
      </dsp:txXfrm>
    </dsp:sp>
    <dsp:sp modelId="{8DC6E2EA-7ED1-4EAF-A2DE-8F156ECB23F7}">
      <dsp:nvSpPr>
        <dsp:cNvPr id="0" name=""/>
        <dsp:cNvSpPr/>
      </dsp:nvSpPr>
      <dsp:spPr>
        <a:xfrm>
          <a:off x="8896926" y="417880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FBB70-A67E-43E9-B7AC-7E135B0B114F}">
      <dsp:nvSpPr>
        <dsp:cNvPr id="0" name=""/>
        <dsp:cNvSpPr/>
      </dsp:nvSpPr>
      <dsp:spPr>
        <a:xfrm>
          <a:off x="9058665" y="433245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1200" kern="1200" dirty="0"/>
            <a:t>והירושלמי חושב כישועות יעקב</a:t>
          </a:r>
        </a:p>
      </dsp:txBody>
      <dsp:txXfrm>
        <a:off x="9085738" y="4359528"/>
        <a:ext cx="1401504" cy="870192"/>
      </dsp:txXfrm>
    </dsp:sp>
    <dsp:sp modelId="{CEB2A71B-D985-421B-8905-35E84D7E4ACE}">
      <dsp:nvSpPr>
        <dsp:cNvPr id="0" name=""/>
        <dsp:cNvSpPr/>
      </dsp:nvSpPr>
      <dsp:spPr>
        <a:xfrm>
          <a:off x="7117798" y="283111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B79E3-968D-4B2E-A257-27B8D0C1D3AF}">
      <dsp:nvSpPr>
        <dsp:cNvPr id="0" name=""/>
        <dsp:cNvSpPr/>
      </dsp:nvSpPr>
      <dsp:spPr>
        <a:xfrm>
          <a:off x="7279537" y="298476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he-IL" sz="1200" kern="1200"/>
            <a:t>אם האיסור בהסרת הפסולת, או עצם ההפרדה, אולי חייב אפילו במקצת. </a:t>
          </a:r>
        </a:p>
      </dsp:txBody>
      <dsp:txXfrm>
        <a:off x="7306610" y="3011838"/>
        <a:ext cx="1401504" cy="870192"/>
      </dsp:txXfrm>
    </dsp:sp>
    <dsp:sp modelId="{4454BC4D-967D-452C-BA85-5EAF87BCD3A5}">
      <dsp:nvSpPr>
        <dsp:cNvPr id="0" name=""/>
        <dsp:cNvSpPr/>
      </dsp:nvSpPr>
      <dsp:spPr>
        <a:xfrm>
          <a:off x="7117798" y="417880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B21FF-42D1-49E8-B4D5-BD19C790E634}">
      <dsp:nvSpPr>
        <dsp:cNvPr id="0" name=""/>
        <dsp:cNvSpPr/>
      </dsp:nvSpPr>
      <dsp:spPr>
        <a:xfrm>
          <a:off x="7279537" y="433245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1200" kern="1200" dirty="0"/>
            <a:t>והבבלי שלא מזכיר תנאי כזה אולי חושב ככה. </a:t>
          </a:r>
        </a:p>
      </dsp:txBody>
      <dsp:txXfrm>
        <a:off x="7306610" y="4359528"/>
        <a:ext cx="1401504" cy="870192"/>
      </dsp:txXfrm>
    </dsp:sp>
    <dsp:sp modelId="{0D31EDC0-A442-42C0-8765-500FF439533B}">
      <dsp:nvSpPr>
        <dsp:cNvPr id="0" name=""/>
        <dsp:cNvSpPr/>
      </dsp:nvSpPr>
      <dsp:spPr>
        <a:xfrm>
          <a:off x="4449105" y="148342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19964-C63B-4B43-8EE2-1D4BC1EBDD4F}">
      <dsp:nvSpPr>
        <dsp:cNvPr id="0" name=""/>
        <dsp:cNvSpPr/>
      </dsp:nvSpPr>
      <dsp:spPr>
        <a:xfrm>
          <a:off x="4610844" y="163707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1200" kern="1200" dirty="0"/>
            <a:t>מעשה מול תוצאה</a:t>
          </a:r>
          <a:endParaRPr lang="en-IL" sz="1200" kern="1200" dirty="0"/>
        </a:p>
      </dsp:txBody>
      <dsp:txXfrm>
        <a:off x="4637917" y="1664148"/>
        <a:ext cx="1401504" cy="870192"/>
      </dsp:txXfrm>
    </dsp:sp>
    <dsp:sp modelId="{6A5CCD49-5BEE-46EE-B46C-8A8270258AFF}">
      <dsp:nvSpPr>
        <dsp:cNvPr id="0" name=""/>
        <dsp:cNvSpPr/>
      </dsp:nvSpPr>
      <dsp:spPr>
        <a:xfrm>
          <a:off x="5338669" y="283111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26DBE-E49A-404B-91E3-C3DB62841C92}">
      <dsp:nvSpPr>
        <dsp:cNvPr id="0" name=""/>
        <dsp:cNvSpPr/>
      </dsp:nvSpPr>
      <dsp:spPr>
        <a:xfrm>
          <a:off x="5500408" y="298476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he-IL" sz="1200" kern="1200"/>
            <a:t>מעשה- אפולו לא גמר כל הכרי עדיין עשה מעשה ברירה</a:t>
          </a:r>
        </a:p>
      </dsp:txBody>
      <dsp:txXfrm>
        <a:off x="5527481" y="3011838"/>
        <a:ext cx="1401504" cy="870192"/>
      </dsp:txXfrm>
    </dsp:sp>
    <dsp:sp modelId="{7451D805-F5AA-4B40-A96A-2FDC78F20101}">
      <dsp:nvSpPr>
        <dsp:cNvPr id="0" name=""/>
        <dsp:cNvSpPr/>
      </dsp:nvSpPr>
      <dsp:spPr>
        <a:xfrm>
          <a:off x="3559540" y="283111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EB251-C526-49DD-957D-09B8E0CCCA7D}">
      <dsp:nvSpPr>
        <dsp:cNvPr id="0" name=""/>
        <dsp:cNvSpPr/>
      </dsp:nvSpPr>
      <dsp:spPr>
        <a:xfrm>
          <a:off x="3721279" y="298476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he-IL" sz="1200" kern="1200"/>
            <a:t>תוצאה- עדיין לא יצר אוכל מתוקן. </a:t>
          </a:r>
        </a:p>
      </dsp:txBody>
      <dsp:txXfrm>
        <a:off x="3748352" y="3011838"/>
        <a:ext cx="1401504" cy="870192"/>
      </dsp:txXfrm>
    </dsp:sp>
    <dsp:sp modelId="{B46C3560-3A18-4362-A3DF-F56A6AA7F875}">
      <dsp:nvSpPr>
        <dsp:cNvPr id="0" name=""/>
        <dsp:cNvSpPr/>
      </dsp:nvSpPr>
      <dsp:spPr>
        <a:xfrm>
          <a:off x="890847" y="148342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656DD-4F13-497F-AD55-D0B91EAC0442}">
      <dsp:nvSpPr>
        <dsp:cNvPr id="0" name=""/>
        <dsp:cNvSpPr/>
      </dsp:nvSpPr>
      <dsp:spPr>
        <a:xfrm>
          <a:off x="1052586" y="163707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1200" kern="1200" dirty="0"/>
            <a:t>התקדמות מול מוצר שנגמר מלאכתו</a:t>
          </a:r>
          <a:endParaRPr lang="en-IL" sz="1200" kern="1200" dirty="0"/>
        </a:p>
      </dsp:txBody>
      <dsp:txXfrm>
        <a:off x="1079659" y="1664148"/>
        <a:ext cx="1401504" cy="870192"/>
      </dsp:txXfrm>
    </dsp:sp>
    <dsp:sp modelId="{A927C67D-AE8D-45DE-BC9C-7BC7C00D73F8}">
      <dsp:nvSpPr>
        <dsp:cNvPr id="0" name=""/>
        <dsp:cNvSpPr/>
      </dsp:nvSpPr>
      <dsp:spPr>
        <a:xfrm>
          <a:off x="1780412" y="283111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1CD78-ACFB-4DCE-8628-779830F8AD27}">
      <dsp:nvSpPr>
        <dsp:cNvPr id="0" name=""/>
        <dsp:cNvSpPr/>
      </dsp:nvSpPr>
      <dsp:spPr>
        <a:xfrm>
          <a:off x="1942151" y="298476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he-IL" sz="1200" kern="1200"/>
            <a:t>יש פעמים שצריכים ליצור מוצר שלם</a:t>
          </a:r>
        </a:p>
      </dsp:txBody>
      <dsp:txXfrm>
        <a:off x="1969224" y="3011838"/>
        <a:ext cx="1401504" cy="870192"/>
      </dsp:txXfrm>
    </dsp:sp>
    <dsp:sp modelId="{1CE965DF-9D5D-41B3-89B8-FFAEFEB3685B}">
      <dsp:nvSpPr>
        <dsp:cNvPr id="0" name=""/>
        <dsp:cNvSpPr/>
      </dsp:nvSpPr>
      <dsp:spPr>
        <a:xfrm>
          <a:off x="1283" y="2831113"/>
          <a:ext cx="1455650" cy="92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C77ED-4123-4F2F-B9F8-23944A519B9C}">
      <dsp:nvSpPr>
        <dsp:cNvPr id="0" name=""/>
        <dsp:cNvSpPr/>
      </dsp:nvSpPr>
      <dsp:spPr>
        <a:xfrm>
          <a:off x="163022" y="2984765"/>
          <a:ext cx="1455650" cy="924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he-IL" sz="1200" kern="1200"/>
            <a:t>ויש פעמים שהמלאכה היא רק התקדמות לייעד (וזה מספיק להתחייב)</a:t>
          </a:r>
        </a:p>
      </dsp:txBody>
      <dsp:txXfrm>
        <a:off x="190095" y="3011838"/>
        <a:ext cx="1401504" cy="870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E8A84-533A-43CA-98CF-D5506DD376E5}">
      <dsp:nvSpPr>
        <dsp:cNvPr id="0" name=""/>
        <dsp:cNvSpPr/>
      </dsp:nvSpPr>
      <dsp:spPr>
        <a:xfrm>
          <a:off x="2450575" y="3674745"/>
          <a:ext cx="91440" cy="684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4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814BB-C7A6-4CE9-85BB-DA7B4219DC59}">
      <dsp:nvSpPr>
        <dsp:cNvPr id="0" name=""/>
        <dsp:cNvSpPr/>
      </dsp:nvSpPr>
      <dsp:spPr>
        <a:xfrm>
          <a:off x="2496295" y="1496308"/>
          <a:ext cx="2875824" cy="684315"/>
        </a:xfrm>
        <a:custGeom>
          <a:avLst/>
          <a:gdLst/>
          <a:ahLst/>
          <a:cxnLst/>
          <a:rect l="0" t="0" r="0" b="0"/>
          <a:pathLst>
            <a:path>
              <a:moveTo>
                <a:pt x="2875824" y="0"/>
              </a:moveTo>
              <a:lnTo>
                <a:pt x="2875824" y="466341"/>
              </a:lnTo>
              <a:lnTo>
                <a:pt x="0" y="466341"/>
              </a:lnTo>
              <a:lnTo>
                <a:pt x="0" y="684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B9D08-3B18-4A9E-AE99-9AFA493616E1}">
      <dsp:nvSpPr>
        <dsp:cNvPr id="0" name=""/>
        <dsp:cNvSpPr/>
      </dsp:nvSpPr>
      <dsp:spPr>
        <a:xfrm>
          <a:off x="5326399" y="3674745"/>
          <a:ext cx="91440" cy="684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4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45763-A9BE-42A2-9BA4-88E740BB1EA2}">
      <dsp:nvSpPr>
        <dsp:cNvPr id="0" name=""/>
        <dsp:cNvSpPr/>
      </dsp:nvSpPr>
      <dsp:spPr>
        <a:xfrm>
          <a:off x="5326399" y="1496308"/>
          <a:ext cx="91440" cy="684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4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F1A66-9082-4BDB-B4C0-8D46C2320827}">
      <dsp:nvSpPr>
        <dsp:cNvPr id="0" name=""/>
        <dsp:cNvSpPr/>
      </dsp:nvSpPr>
      <dsp:spPr>
        <a:xfrm>
          <a:off x="8202224" y="3674745"/>
          <a:ext cx="91440" cy="684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4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6913D-DC66-4297-BA84-BC7141E444A4}">
      <dsp:nvSpPr>
        <dsp:cNvPr id="0" name=""/>
        <dsp:cNvSpPr/>
      </dsp:nvSpPr>
      <dsp:spPr>
        <a:xfrm>
          <a:off x="5372119" y="1496308"/>
          <a:ext cx="2875824" cy="68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341"/>
              </a:lnTo>
              <a:lnTo>
                <a:pt x="2875824" y="466341"/>
              </a:lnTo>
              <a:lnTo>
                <a:pt x="2875824" y="684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7502D-7A3B-45C0-B2A9-353A191A7DD3}">
      <dsp:nvSpPr>
        <dsp:cNvPr id="0" name=""/>
        <dsp:cNvSpPr/>
      </dsp:nvSpPr>
      <dsp:spPr>
        <a:xfrm>
          <a:off x="4195646" y="2186"/>
          <a:ext cx="2352947" cy="1494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E92BA-9ED3-4B2F-A5B3-D634195F8885}">
      <dsp:nvSpPr>
        <dsp:cNvPr id="0" name=""/>
        <dsp:cNvSpPr/>
      </dsp:nvSpPr>
      <dsp:spPr>
        <a:xfrm>
          <a:off x="4457084" y="250553"/>
          <a:ext cx="2352947" cy="149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900" kern="1200" dirty="0"/>
            <a:t>זבוב שנפל </a:t>
          </a:r>
          <a:r>
            <a:rPr lang="he-IL" sz="2900" kern="1200" dirty="0" err="1"/>
            <a:t>לשמקה</a:t>
          </a:r>
          <a:endParaRPr lang="en-IL" sz="2900" kern="1200" dirty="0"/>
        </a:p>
      </dsp:txBody>
      <dsp:txXfrm>
        <a:off x="4500845" y="294314"/>
        <a:ext cx="2265425" cy="1406599"/>
      </dsp:txXfrm>
    </dsp:sp>
    <dsp:sp modelId="{58C97171-5E19-4BB0-9545-A064C57A2505}">
      <dsp:nvSpPr>
        <dsp:cNvPr id="0" name=""/>
        <dsp:cNvSpPr/>
      </dsp:nvSpPr>
      <dsp:spPr>
        <a:xfrm>
          <a:off x="7071470" y="2180623"/>
          <a:ext cx="2352947" cy="1494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86B9C-940D-4B26-92A8-7E8E8816160C}">
      <dsp:nvSpPr>
        <dsp:cNvPr id="0" name=""/>
        <dsp:cNvSpPr/>
      </dsp:nvSpPr>
      <dsp:spPr>
        <a:xfrm>
          <a:off x="7332909" y="2428990"/>
          <a:ext cx="2352947" cy="149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he-IL" sz="2900" kern="1200" dirty="0"/>
            <a:t>הפרדת הפסולת</a:t>
          </a:r>
        </a:p>
      </dsp:txBody>
      <dsp:txXfrm>
        <a:off x="7376670" y="2472751"/>
        <a:ext cx="2265425" cy="1406599"/>
      </dsp:txXfrm>
    </dsp:sp>
    <dsp:sp modelId="{AD281391-5691-49FA-814B-A3CDB201E2FE}">
      <dsp:nvSpPr>
        <dsp:cNvPr id="0" name=""/>
        <dsp:cNvSpPr/>
      </dsp:nvSpPr>
      <dsp:spPr>
        <a:xfrm>
          <a:off x="7071470" y="4359060"/>
          <a:ext cx="2352947" cy="1494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8D8B0-3135-4F40-AE5C-1E314108ACD4}">
      <dsp:nvSpPr>
        <dsp:cNvPr id="0" name=""/>
        <dsp:cNvSpPr/>
      </dsp:nvSpPr>
      <dsp:spPr>
        <a:xfrm>
          <a:off x="7332909" y="4607427"/>
          <a:ext cx="2352947" cy="149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2900" kern="1200" dirty="0"/>
            <a:t>ופה הפסולת עדיין מעורבת</a:t>
          </a:r>
        </a:p>
      </dsp:txBody>
      <dsp:txXfrm>
        <a:off x="7376670" y="4651188"/>
        <a:ext cx="2265425" cy="1406599"/>
      </dsp:txXfrm>
    </dsp:sp>
    <dsp:sp modelId="{548E3F09-2831-4085-BB5B-60D5FE6DF42A}">
      <dsp:nvSpPr>
        <dsp:cNvPr id="0" name=""/>
        <dsp:cNvSpPr/>
      </dsp:nvSpPr>
      <dsp:spPr>
        <a:xfrm>
          <a:off x="4195646" y="2180623"/>
          <a:ext cx="2352947" cy="1494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A23D9-5E90-46E9-B1A4-78303EC5B715}">
      <dsp:nvSpPr>
        <dsp:cNvPr id="0" name=""/>
        <dsp:cNvSpPr/>
      </dsp:nvSpPr>
      <dsp:spPr>
        <a:xfrm>
          <a:off x="4457084" y="2428990"/>
          <a:ext cx="2352947" cy="149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he-IL" sz="2900" kern="1200" dirty="0"/>
            <a:t>עצם ההפרדה</a:t>
          </a:r>
        </a:p>
      </dsp:txBody>
      <dsp:txXfrm>
        <a:off x="4500845" y="2472751"/>
        <a:ext cx="2265425" cy="1406599"/>
      </dsp:txXfrm>
    </dsp:sp>
    <dsp:sp modelId="{4C3BD5B1-A967-4098-A21F-46306B5FC2FE}">
      <dsp:nvSpPr>
        <dsp:cNvPr id="0" name=""/>
        <dsp:cNvSpPr/>
      </dsp:nvSpPr>
      <dsp:spPr>
        <a:xfrm>
          <a:off x="4195646" y="4359060"/>
          <a:ext cx="2352947" cy="1494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45B34-737D-4A40-B073-1255595804BD}">
      <dsp:nvSpPr>
        <dsp:cNvPr id="0" name=""/>
        <dsp:cNvSpPr/>
      </dsp:nvSpPr>
      <dsp:spPr>
        <a:xfrm>
          <a:off x="4457084" y="4607427"/>
          <a:ext cx="2352947" cy="149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2900" kern="1200" dirty="0"/>
            <a:t>ופה עדיין מעורב</a:t>
          </a:r>
        </a:p>
      </dsp:txBody>
      <dsp:txXfrm>
        <a:off x="4500845" y="4651188"/>
        <a:ext cx="2265425" cy="1406599"/>
      </dsp:txXfrm>
    </dsp:sp>
    <dsp:sp modelId="{7B929A61-5BC6-43CD-839D-8CFE6DC3C804}">
      <dsp:nvSpPr>
        <dsp:cNvPr id="0" name=""/>
        <dsp:cNvSpPr/>
      </dsp:nvSpPr>
      <dsp:spPr>
        <a:xfrm>
          <a:off x="1319821" y="2180623"/>
          <a:ext cx="2352947" cy="1494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15F7C-1067-43CB-AE36-F6AD16EE4835}">
      <dsp:nvSpPr>
        <dsp:cNvPr id="0" name=""/>
        <dsp:cNvSpPr/>
      </dsp:nvSpPr>
      <dsp:spPr>
        <a:xfrm>
          <a:off x="1581260" y="2428990"/>
          <a:ext cx="2352947" cy="149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he-IL" sz="2900" kern="1200" dirty="0"/>
            <a:t>תיקון האוכל</a:t>
          </a:r>
        </a:p>
      </dsp:txBody>
      <dsp:txXfrm>
        <a:off x="1625021" y="2472751"/>
        <a:ext cx="2265425" cy="1406599"/>
      </dsp:txXfrm>
    </dsp:sp>
    <dsp:sp modelId="{2AD61CF8-05AE-4B1E-B7BA-D66F1404E1B8}">
      <dsp:nvSpPr>
        <dsp:cNvPr id="0" name=""/>
        <dsp:cNvSpPr/>
      </dsp:nvSpPr>
      <dsp:spPr>
        <a:xfrm>
          <a:off x="1319821" y="4359060"/>
          <a:ext cx="2352947" cy="1494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E79DC-E2B8-403A-9D69-A4B365564720}">
      <dsp:nvSpPr>
        <dsp:cNvPr id="0" name=""/>
        <dsp:cNvSpPr/>
      </dsp:nvSpPr>
      <dsp:spPr>
        <a:xfrm>
          <a:off x="1581260" y="4607427"/>
          <a:ext cx="2352947" cy="149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2900" kern="1200" dirty="0"/>
            <a:t>וכאן האוכל נתקן- </a:t>
          </a:r>
          <a:r>
            <a:rPr lang="he-IL" sz="2900" kern="1200" dirty="0" err="1"/>
            <a:t>חזון</a:t>
          </a:r>
          <a:r>
            <a:rPr lang="he-IL" sz="2900" kern="1200" dirty="0"/>
            <a:t> איש</a:t>
          </a:r>
        </a:p>
      </dsp:txBody>
      <dsp:txXfrm>
        <a:off x="1625021" y="4651188"/>
        <a:ext cx="2265425" cy="1406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39DDA-5D4C-4DAD-8752-EDDD3BA6EA42}">
      <dsp:nvSpPr>
        <dsp:cNvPr id="0" name=""/>
        <dsp:cNvSpPr/>
      </dsp:nvSpPr>
      <dsp:spPr>
        <a:xfrm>
          <a:off x="7169121" y="2619731"/>
          <a:ext cx="91440" cy="4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4DBDF-E9C0-4193-B1C5-2BBDB6D85E04}">
      <dsp:nvSpPr>
        <dsp:cNvPr id="0" name=""/>
        <dsp:cNvSpPr/>
      </dsp:nvSpPr>
      <dsp:spPr>
        <a:xfrm>
          <a:off x="5164607" y="1066678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2050233" y="332464"/>
              </a:lnTo>
              <a:lnTo>
                <a:pt x="2050233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2F14F-3B48-4D06-B454-1DCA700E83CD}">
      <dsp:nvSpPr>
        <dsp:cNvPr id="0" name=""/>
        <dsp:cNvSpPr/>
      </dsp:nvSpPr>
      <dsp:spPr>
        <a:xfrm>
          <a:off x="5118887" y="1066678"/>
          <a:ext cx="91440" cy="4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5AEDE-B970-4B30-8B8A-820231F66D3A}">
      <dsp:nvSpPr>
        <dsp:cNvPr id="0" name=""/>
        <dsp:cNvSpPr/>
      </dsp:nvSpPr>
      <dsp:spPr>
        <a:xfrm>
          <a:off x="3068653" y="2619731"/>
          <a:ext cx="91440" cy="4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9D7AB-8520-44FA-861F-B530FEDC9BB6}">
      <dsp:nvSpPr>
        <dsp:cNvPr id="0" name=""/>
        <dsp:cNvSpPr/>
      </dsp:nvSpPr>
      <dsp:spPr>
        <a:xfrm>
          <a:off x="3114373" y="1066678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2050233" y="0"/>
              </a:moveTo>
              <a:lnTo>
                <a:pt x="2050233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AEA71-F22C-4B02-9934-F39B746E19DD}">
      <dsp:nvSpPr>
        <dsp:cNvPr id="0" name=""/>
        <dsp:cNvSpPr/>
      </dsp:nvSpPr>
      <dsp:spPr>
        <a:xfrm>
          <a:off x="4325875" y="1489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B4FC6-E930-40FF-80FE-D47FF2430888}">
      <dsp:nvSpPr>
        <dsp:cNvPr id="0" name=""/>
        <dsp:cNvSpPr/>
      </dsp:nvSpPr>
      <dsp:spPr>
        <a:xfrm>
          <a:off x="4512260" y="178554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האם יש פה תערובת בכלל?</a:t>
          </a:r>
          <a:r>
            <a:rPr lang="en-US" sz="1300" kern="1200" dirty="0"/>
            <a:t> </a:t>
          </a:r>
          <a:endParaRPr lang="en-IL" sz="1300" kern="1200" dirty="0"/>
        </a:p>
      </dsp:txBody>
      <dsp:txXfrm>
        <a:off x="4543458" y="209752"/>
        <a:ext cx="1615068" cy="1002793"/>
      </dsp:txXfrm>
    </dsp:sp>
    <dsp:sp modelId="{AFEDD675-12AB-467B-BC7C-73463F0CF4EA}">
      <dsp:nvSpPr>
        <dsp:cNvPr id="0" name=""/>
        <dsp:cNvSpPr/>
      </dsp:nvSpPr>
      <dsp:spPr>
        <a:xfrm>
          <a:off x="2275641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8FDE6-1EC6-46F8-9BA9-7F5973122913}">
      <dsp:nvSpPr>
        <dsp:cNvPr id="0" name=""/>
        <dsp:cNvSpPr/>
      </dsp:nvSpPr>
      <dsp:spPr>
        <a:xfrm>
          <a:off x="2462026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1300" kern="1200" dirty="0"/>
            <a:t>אבל אולי אין בורר ככה</a:t>
          </a:r>
        </a:p>
      </dsp:txBody>
      <dsp:txXfrm>
        <a:off x="2493224" y="1762804"/>
        <a:ext cx="1615068" cy="1002793"/>
      </dsp:txXfrm>
    </dsp:sp>
    <dsp:sp modelId="{87099E6B-61AF-46B9-A8A7-03D234196986}">
      <dsp:nvSpPr>
        <dsp:cNvPr id="0" name=""/>
        <dsp:cNvSpPr/>
      </dsp:nvSpPr>
      <dsp:spPr>
        <a:xfrm>
          <a:off x="2275641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CBBA3-57B6-49A3-BFCD-C1C73BADCA3A}">
      <dsp:nvSpPr>
        <dsp:cNvPr id="0" name=""/>
        <dsp:cNvSpPr/>
      </dsp:nvSpPr>
      <dsp:spPr>
        <a:xfrm>
          <a:off x="2462026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1300" kern="1200" dirty="0" err="1"/>
            <a:t>מהריט"ץ</a:t>
          </a:r>
          <a:endParaRPr lang="he-IL" sz="1300" kern="1200" dirty="0"/>
        </a:p>
      </dsp:txBody>
      <dsp:txXfrm>
        <a:off x="2493224" y="3315857"/>
        <a:ext cx="1615068" cy="1002793"/>
      </dsp:txXfrm>
    </dsp:sp>
    <dsp:sp modelId="{DE261185-16AC-4A41-B47B-3C93CDC59A51}">
      <dsp:nvSpPr>
        <dsp:cNvPr id="0" name=""/>
        <dsp:cNvSpPr/>
      </dsp:nvSpPr>
      <dsp:spPr>
        <a:xfrm>
          <a:off x="4325875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DC6F4-1F9F-4D26-83BE-7BCEF686C295}">
      <dsp:nvSpPr>
        <dsp:cNvPr id="0" name=""/>
        <dsp:cNvSpPr/>
      </dsp:nvSpPr>
      <dsp:spPr>
        <a:xfrm>
          <a:off x="4512260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1300" kern="1200" dirty="0"/>
            <a:t>אולי אין תערובת ביבש שצף על פני הלח</a:t>
          </a:r>
        </a:p>
      </dsp:txBody>
      <dsp:txXfrm>
        <a:off x="4543458" y="1762804"/>
        <a:ext cx="1615068" cy="1002793"/>
      </dsp:txXfrm>
    </dsp:sp>
    <dsp:sp modelId="{3EA74377-57C0-409C-ADBD-F235E95E04FF}">
      <dsp:nvSpPr>
        <dsp:cNvPr id="0" name=""/>
        <dsp:cNvSpPr/>
      </dsp:nvSpPr>
      <dsp:spPr>
        <a:xfrm>
          <a:off x="6376109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DC9B6-1ACA-4BD1-A9AE-1E82D3695FF3}">
      <dsp:nvSpPr>
        <dsp:cNvPr id="0" name=""/>
        <dsp:cNvSpPr/>
      </dsp:nvSpPr>
      <dsp:spPr>
        <a:xfrm>
          <a:off x="6562494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ואולי האוכל המעורב עדיין לא מתוקן, ומה שנשאר בכוס לעולם לא היה חלק מן התערובת</a:t>
          </a:r>
          <a:endParaRPr lang="en-IL" sz="1300" kern="1200" dirty="0"/>
        </a:p>
      </dsp:txBody>
      <dsp:txXfrm>
        <a:off x="6593692" y="1762804"/>
        <a:ext cx="1615068" cy="1002793"/>
      </dsp:txXfrm>
    </dsp:sp>
    <dsp:sp modelId="{5CA879F5-FF6C-4A72-87C7-A0184D3F9191}">
      <dsp:nvSpPr>
        <dsp:cNvPr id="0" name=""/>
        <dsp:cNvSpPr/>
      </dsp:nvSpPr>
      <dsp:spPr>
        <a:xfrm>
          <a:off x="6376109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CB611-206E-4B7A-8C78-2176F1F68B28}">
      <dsp:nvSpPr>
        <dsp:cNvPr id="0" name=""/>
        <dsp:cNvSpPr/>
      </dsp:nvSpPr>
      <dsp:spPr>
        <a:xfrm>
          <a:off x="6562494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 err="1"/>
            <a:t>חזון</a:t>
          </a:r>
          <a:r>
            <a:rPr lang="he-IL" sz="1300" kern="1200" dirty="0"/>
            <a:t> איש</a:t>
          </a:r>
          <a:endParaRPr lang="en-IL" sz="1300" kern="1200" dirty="0"/>
        </a:p>
      </dsp:txBody>
      <dsp:txXfrm>
        <a:off x="6593692" y="3315857"/>
        <a:ext cx="1615068" cy="100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17E8E-B27C-45BB-ACEC-F955780A2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F2660-347F-4658-818C-A1323EE28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8ADD3-2B29-4079-ADF2-4A28E2FA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41B2-56F3-4743-B751-E0BCECAA10E5}" type="datetimeFigureOut">
              <a:rPr lang="en-IL" smtClean="0"/>
              <a:t>31/05/2020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CAC77-8D9E-4860-B23E-A76E35969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A1F06-F4AD-4F76-8D6D-00E19C2A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8241-43D0-489D-B7FF-08C84443F2C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0297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C5A1-3AB2-4197-A7FE-235D79E6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2BAAB-293B-475C-8D72-4762421B5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1A4AE-0F8C-4DFC-AA21-7E61468E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41B2-56F3-4743-B751-E0BCECAA10E5}" type="datetimeFigureOut">
              <a:rPr lang="en-IL" smtClean="0"/>
              <a:t>31/05/2020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3C3C7-5DD3-4571-8A4E-75C8BBDB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3A75-820A-42D4-8B01-129327A1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8241-43D0-489D-B7FF-08C84443F2C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0569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AF67D9-6F47-4C8F-BFDF-149B5AD41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FF114-6B8D-479C-B2DF-11C57B27F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D077D-F2FF-4C85-A4F5-F7B0A59E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41B2-56F3-4743-B751-E0BCECAA10E5}" type="datetimeFigureOut">
              <a:rPr lang="en-IL" smtClean="0"/>
              <a:t>31/05/2020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CD0E6-EBAC-4E54-92E2-C8BD10A9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5725B-93C0-4CCF-8D83-D2B3E974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8241-43D0-489D-B7FF-08C84443F2C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9864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3CF4-7895-44E1-B579-9B1EA718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EBBF1-ABB1-4B88-B038-8BEDDF02D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75813-5552-4532-B18B-904A6DB0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41B2-56F3-4743-B751-E0BCECAA10E5}" type="datetimeFigureOut">
              <a:rPr lang="en-IL" smtClean="0"/>
              <a:t>31/05/2020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18059-728D-4FB5-A9DD-0C312E7A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AA043-05C3-4D00-9F0B-CA052840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8241-43D0-489D-B7FF-08C84443F2C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09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FE56-754B-418C-94E3-0290077E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5DDE8-B842-4A84-AD83-9E3918A12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22DF4-686F-4193-A3C4-C6BB2D2A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41B2-56F3-4743-B751-E0BCECAA10E5}" type="datetimeFigureOut">
              <a:rPr lang="en-IL" smtClean="0"/>
              <a:t>31/05/2020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515B5-B447-4897-9A36-7F868AB0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D8C4B-396B-4078-B92B-C1290EE6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8241-43D0-489D-B7FF-08C84443F2C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3987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837E-AA08-4F52-BAA3-44A10A987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7C25F-EE2B-41AB-9609-4B4F3DFC4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C9B4C-10CD-4A65-B9AD-2E1A69DA3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53350-567F-46D6-B6B4-1D61FD94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41B2-56F3-4743-B751-E0BCECAA10E5}" type="datetimeFigureOut">
              <a:rPr lang="en-IL" smtClean="0"/>
              <a:t>31/05/2020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4B0E1-2501-4DAC-914C-09B0584E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B0D27-C828-49C2-9837-721767C1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8241-43D0-489D-B7FF-08C84443F2C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146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520A-DE9B-416B-97C1-0B3741F2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9BB-82E4-4D55-90A8-B63F27E10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28418-8B26-4FF7-AE6A-0743344EA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1AA40-4CB4-4DFF-9369-029FC535E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ABBB0-21CC-4B0D-B8EF-507008E1A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D6E7A-9349-4965-A64F-1F95605D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41B2-56F3-4743-B751-E0BCECAA10E5}" type="datetimeFigureOut">
              <a:rPr lang="en-IL" smtClean="0"/>
              <a:t>31/05/2020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47EB47-0D83-49BF-9BC2-F02D2B74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67051-5077-466D-AF21-EADC782F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8241-43D0-489D-B7FF-08C84443F2C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8189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4DED-0578-4300-8841-B8DC9E86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A8BD6-53ED-4BAF-9249-1277B422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41B2-56F3-4743-B751-E0BCECAA10E5}" type="datetimeFigureOut">
              <a:rPr lang="en-IL" smtClean="0"/>
              <a:t>31/05/2020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19C1B-FCB0-4172-8CC8-B013EAB7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772E9-C4E4-4CFE-99BE-32EE8F29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8241-43D0-489D-B7FF-08C84443F2C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210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E6652-3570-407F-B0AC-AC9DB25B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41B2-56F3-4743-B751-E0BCECAA10E5}" type="datetimeFigureOut">
              <a:rPr lang="en-IL" smtClean="0"/>
              <a:t>31/05/2020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D0C0D-A676-457D-B517-4369128D2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33C90-A946-43AF-8C60-2143CF43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8241-43D0-489D-B7FF-08C84443F2C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6652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6327-FED2-424E-98CD-1B46CFC8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771C2-770F-4BF3-940D-CF67F7DF3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7F1E1-C4F0-457F-9F6F-BFB56E2EB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28F10-206A-4BE0-B8A4-FB8203A1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41B2-56F3-4743-B751-E0BCECAA10E5}" type="datetimeFigureOut">
              <a:rPr lang="en-IL" smtClean="0"/>
              <a:t>31/05/2020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436F8-525A-4A92-909E-7329EA15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9657-5E43-4C0F-90A5-08E5F2CF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8241-43D0-489D-B7FF-08C84443F2C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0764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1E02-872A-4D6B-97A5-306BD541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A2C77-5BD1-40E6-A65F-056EBE131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65A3A-A4BB-4E47-927D-705700459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617ED-7FD9-4690-87ED-A32737CFA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41B2-56F3-4743-B751-E0BCECAA10E5}" type="datetimeFigureOut">
              <a:rPr lang="en-IL" smtClean="0"/>
              <a:t>31/05/2020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1BC20-9E30-49AE-91C3-47A88CE9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00D9C-40C1-4508-B0A3-F61CDC46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8241-43D0-489D-B7FF-08C84443F2C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241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5EE45-E37D-4E06-9BFB-7EC9C27E8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05573-A6A7-4906-86BF-0C87F561F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B1A9E-D4E0-4FAD-A9F6-B2E289793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41B2-56F3-4743-B751-E0BCECAA10E5}" type="datetimeFigureOut">
              <a:rPr lang="en-IL" smtClean="0"/>
              <a:t>31/05/2020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65BE4-AAEE-4778-A029-3E6A8044F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360A5-57C4-46BA-AAC7-0855167A0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18241-43D0-489D-B7FF-08C84443F2C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2401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5045-BF8C-4893-BD4F-06D2C5637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בורר- הגדרת האיסור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A3379-30AF-4E73-97B1-11CB12A2F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77645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D822F4-5182-4880-B8A5-71A80E1950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211048"/>
              </p:ext>
            </p:extLst>
          </p:nvPr>
        </p:nvGraphicFramePr>
        <p:xfrm>
          <a:off x="348122" y="362047"/>
          <a:ext cx="11005678" cy="610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54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8895-E8D1-4ED2-A2A6-C22C1B97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מה מגדיר משהוא כתערובת?</a:t>
            </a:r>
            <a:r>
              <a:rPr lang="en-US" dirty="0"/>
              <a:t> </a:t>
            </a:r>
            <a:endParaRPr lang="en-IL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38C133-6B75-4234-A257-720A887C21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1796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20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CBDF-3789-417A-AA64-52C49F57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מה הנקודה </a:t>
            </a:r>
            <a:r>
              <a:rPr lang="he-IL" dirty="0" err="1"/>
              <a:t>המרכזיחת</a:t>
            </a:r>
            <a:r>
              <a:rPr lang="he-IL" dirty="0"/>
              <a:t> בבורר?</a:t>
            </a:r>
            <a:br>
              <a:rPr lang="he-IL" dirty="0"/>
            </a:br>
            <a:r>
              <a:rPr lang="he-IL" dirty="0"/>
              <a:t>הסרת הפסולת:</a:t>
            </a:r>
            <a:r>
              <a:rPr lang="en-US" dirty="0"/>
              <a:t> 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AB4DA-6720-4E19-AE0A-4F6C6659A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המאור הקטן מסכת שבת דף </a:t>
            </a:r>
            <a:r>
              <a:rPr lang="he-IL" dirty="0" err="1"/>
              <a:t>לז</a:t>
            </a:r>
            <a:r>
              <a:rPr lang="he-IL" dirty="0"/>
              <a:t> עמוד ב </a:t>
            </a:r>
            <a:endParaRPr lang="he-IL" b="0" dirty="0">
              <a:effectLst/>
            </a:endParaRPr>
          </a:p>
          <a:p>
            <a:pPr algn="r" rtl="1"/>
            <a:r>
              <a:rPr lang="he-IL" b="1" dirty="0"/>
              <a:t>כל שלשים ותשע מלאכות</a:t>
            </a:r>
            <a:r>
              <a:rPr lang="he-IL" dirty="0"/>
              <a:t> שהיו כנגדן במשכן </a:t>
            </a:r>
            <a:r>
              <a:rPr lang="he-IL" b="1" dirty="0"/>
              <a:t>כולן היה בהם צורך לגופן חוץ מן הזורה והבורר</a:t>
            </a:r>
            <a:r>
              <a:rPr lang="he-IL" dirty="0"/>
              <a:t> שהוא זורה המוץ מן הגורן ובורר הצרורות מן הכרי וזה הוא </a:t>
            </a:r>
            <a:r>
              <a:rPr lang="he-IL" b="1" dirty="0"/>
              <a:t>עיקר מלאכתן לדחות המוץ</a:t>
            </a:r>
            <a:r>
              <a:rPr lang="he-IL" dirty="0"/>
              <a:t> והצרורות וכן חייב עליהן ועל כל תולדה שלהן אבל שאר המלאכות עיקר הוא לצורך גופן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56632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D657-4076-43C4-B7C6-D1FCCB5A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ההפרדה או הניתוק בין האוכל והפסולת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27F1F-5B99-405E-9500-293C133F2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/>
              <a:t>חידושי הרמב"ן מסכת שבת דף קו עמוד א </a:t>
            </a:r>
            <a:endParaRPr lang="he-IL" b="0" dirty="0">
              <a:effectLst/>
            </a:endParaRPr>
          </a:p>
          <a:p>
            <a:pPr algn="r" rtl="1"/>
            <a:r>
              <a:rPr lang="he-IL" dirty="0" err="1"/>
              <a:t>דמילה</a:t>
            </a:r>
            <a:r>
              <a:rPr lang="he-IL" dirty="0"/>
              <a:t> ודאי מלאכה הצריכה לגופה היא שהוא צריך שיהא אדם זה מהול, ומה דומה לזה הנוטל </a:t>
            </a:r>
            <a:r>
              <a:rPr lang="he-IL" dirty="0" err="1"/>
              <a:t>צפרניו</a:t>
            </a:r>
            <a:r>
              <a:rPr lang="he-IL" dirty="0"/>
              <a:t> בכלי וכן שפמו (צ"ד ב') שהוא חייב משום תולדה </a:t>
            </a:r>
            <a:r>
              <a:rPr lang="he-IL" dirty="0" err="1"/>
              <a:t>דגוזז</a:t>
            </a:r>
            <a:r>
              <a:rPr lang="he-IL" dirty="0"/>
              <a:t> ואף על פי שאינו צריך לגוף </a:t>
            </a:r>
            <a:r>
              <a:rPr lang="he-IL" dirty="0" err="1"/>
              <a:t>הצפרנים</a:t>
            </a:r>
            <a:r>
              <a:rPr lang="he-IL" dirty="0"/>
              <a:t> והשיער מלאכה הצריכה לגופה נקראת, וכן הזורה והבורר ומאן </a:t>
            </a:r>
            <a:r>
              <a:rPr lang="he-IL" dirty="0" err="1"/>
              <a:t>דשקיל</a:t>
            </a:r>
            <a:r>
              <a:rPr lang="he-IL" dirty="0"/>
              <a:t> </a:t>
            </a:r>
            <a:r>
              <a:rPr lang="he-IL" dirty="0" err="1"/>
              <a:t>איקופי</a:t>
            </a:r>
            <a:r>
              <a:rPr lang="he-IL" dirty="0"/>
              <a:t> </a:t>
            </a:r>
            <a:r>
              <a:rPr lang="he-IL" dirty="0" err="1"/>
              <a:t>מגלימא</a:t>
            </a:r>
            <a:r>
              <a:rPr lang="he-IL" dirty="0"/>
              <a:t> (ע"ה ב') כולן דומות למילה…  וכבר דמיתי זה </a:t>
            </a:r>
            <a:r>
              <a:rPr lang="he-IL" b="1" dirty="0"/>
              <a:t>לגוזז </a:t>
            </a:r>
            <a:r>
              <a:rPr lang="he-IL" dirty="0"/>
              <a:t>ונוטל שערו </a:t>
            </a:r>
            <a:r>
              <a:rPr lang="he-IL" dirty="0" err="1"/>
              <a:t>וצפרניו</a:t>
            </a:r>
            <a:r>
              <a:rPr lang="he-IL" dirty="0"/>
              <a:t> בין לתקן גופו ולייפות עצמו בין לצורך השער והגיזה כולן מלאכה הצריכה לגופה היא מפני </a:t>
            </a:r>
            <a:r>
              <a:rPr lang="he-IL" b="1" dirty="0" err="1"/>
              <a:t>שהכל</a:t>
            </a:r>
            <a:r>
              <a:rPr lang="he-IL" b="1" dirty="0"/>
              <a:t> דבר אחד והנטילה היא עצמה המלאכה,</a:t>
            </a:r>
            <a:r>
              <a:rPr lang="he-IL" dirty="0"/>
              <a:t> </a:t>
            </a:r>
            <a:r>
              <a:rPr lang="he-IL" dirty="0" err="1"/>
              <a:t>משא"כ</a:t>
            </a:r>
            <a:r>
              <a:rPr lang="he-IL" dirty="0"/>
              <a:t> בחופר גומא </a:t>
            </a:r>
            <a:r>
              <a:rPr lang="he-IL" dirty="0" err="1"/>
              <a:t>שהבנין</a:t>
            </a:r>
            <a:r>
              <a:rPr lang="he-IL" dirty="0"/>
              <a:t> בקרקע הוא והוא הנקרא מלאכה וכן הבערה לאפר צריך לגופה הוא.</a:t>
            </a:r>
            <a:br>
              <a:rPr lang="he-IL" dirty="0"/>
            </a:b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3618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FD04-1CA5-4585-B542-83F1F3C5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תיקון האוכל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D9F7-3403-4FA3-B6E3-6226DC7E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he-IL" dirty="0"/>
              <a:t>ביאור הלכה סימן שיט </a:t>
            </a:r>
            <a:endParaRPr lang="he-IL" b="0" dirty="0">
              <a:effectLst/>
            </a:endParaRPr>
          </a:p>
          <a:p>
            <a:pPr algn="r" rtl="1"/>
            <a:r>
              <a:rPr lang="he-IL" dirty="0"/>
              <a:t>לאכול מיד - הנה בספר ישועות יעקב הקשה בעיקר מלאכת בורר אפילו בורר פסולת מתוך אוכל </a:t>
            </a:r>
            <a:r>
              <a:rPr lang="he-IL" dirty="0" err="1"/>
              <a:t>אמאי</a:t>
            </a:r>
            <a:r>
              <a:rPr lang="he-IL" dirty="0"/>
              <a:t> חייב הרי הוא מלאכה שאין צריך לגופה דהרי אינו צריך </a:t>
            </a:r>
            <a:r>
              <a:rPr lang="he-IL" dirty="0" err="1"/>
              <a:t>להפסולת</a:t>
            </a:r>
            <a:r>
              <a:rPr lang="he-IL" dirty="0"/>
              <a:t> כלל אלא שבוררו כדי לדחות הנזק מעליו והרי הוא כמוצא את המת לקוברו ותירץ </a:t>
            </a:r>
            <a:r>
              <a:rPr lang="he-IL" dirty="0" err="1"/>
              <a:t>דענין</a:t>
            </a:r>
            <a:r>
              <a:rPr lang="he-IL" dirty="0"/>
              <a:t> מלאכת בורר הוא שהפסולת אינו ראוי לאכילה וגם האוכל אין ראוי כל כך לאכילה עם הפסולת שבתוכו גלל כן הוא מפריד הפסולת מן האוכל </a:t>
            </a:r>
            <a:r>
              <a:rPr lang="he-IL" b="1" dirty="0"/>
              <a:t>ואם כן המלאכה אינה נקראת על ברירת הפסולת רק </a:t>
            </a:r>
            <a:r>
              <a:rPr lang="he-IL" b="1" u="sng" dirty="0" err="1"/>
              <a:t>דמתקן</a:t>
            </a:r>
            <a:r>
              <a:rPr lang="he-IL" b="1" u="sng" dirty="0"/>
              <a:t> האוכל שיהיה ראוי לאכילה </a:t>
            </a:r>
            <a:r>
              <a:rPr lang="he-IL" b="1" dirty="0"/>
              <a:t>וזהו מלאכה הצריכה לגוף האוכל </a:t>
            </a:r>
            <a:r>
              <a:rPr lang="he-IL" b="1" u="sng" dirty="0" err="1"/>
              <a:t>דמשוי</a:t>
            </a:r>
            <a:r>
              <a:rPr lang="he-IL" b="1" u="sng" dirty="0"/>
              <a:t> ליה אוכל גמור</a:t>
            </a:r>
            <a:r>
              <a:rPr lang="he-IL" b="1" dirty="0"/>
              <a:t> </a:t>
            </a:r>
            <a:r>
              <a:rPr lang="he-IL" dirty="0"/>
              <a:t>ולפי זה </a:t>
            </a:r>
            <a:r>
              <a:rPr lang="he-IL" dirty="0" err="1"/>
              <a:t>דוקא</a:t>
            </a:r>
            <a:r>
              <a:rPr lang="he-IL" dirty="0"/>
              <a:t> פסולת מתוך אוכל דאין ראוי לאכילה כלל מתחלה ומשוי ליה אוכל על ידי הברירה הזאת אבל בשני מיני </a:t>
            </a:r>
            <a:r>
              <a:rPr lang="he-IL" dirty="0" err="1"/>
              <a:t>אוכלין</a:t>
            </a:r>
            <a:r>
              <a:rPr lang="he-IL" dirty="0"/>
              <a:t> כשמפריד האוכל השני מחמת שאינו רוצה לאכלו חשוב מלאכה שאינה צריכה </a:t>
            </a:r>
            <a:r>
              <a:rPr lang="he-IL" dirty="0" err="1"/>
              <a:t>לגופא</a:t>
            </a:r>
            <a:r>
              <a:rPr lang="he-IL" dirty="0"/>
              <a:t> כיון </a:t>
            </a:r>
            <a:r>
              <a:rPr lang="he-IL" dirty="0" err="1"/>
              <a:t>דאוכל</a:t>
            </a:r>
            <a:r>
              <a:rPr lang="he-IL" dirty="0"/>
              <a:t> זה שרוצה לאכול כעת ראוי לאכילה אף אם לא נפרד האוכל השני ופרידתו הוא רק מחמת שכעת אין נפשו חשקה בו הוי משאצ"ל עד כאן לשונו. </a:t>
            </a:r>
            <a:endParaRPr lang="he-IL" b="0" dirty="0">
              <a:effectLst/>
            </a:endParaRPr>
          </a:p>
          <a:p>
            <a:pPr algn="r" rtl="1"/>
            <a:r>
              <a:rPr lang="he-IL" dirty="0"/>
              <a:t>...וקשה דלפי דבריו </a:t>
            </a:r>
            <a:r>
              <a:rPr lang="he-IL" dirty="0" err="1"/>
              <a:t>אמאי</a:t>
            </a:r>
            <a:r>
              <a:rPr lang="he-IL" dirty="0"/>
              <a:t> העתיק </a:t>
            </a:r>
            <a:r>
              <a:rPr lang="he-IL" dirty="0" err="1"/>
              <a:t>הרא"ש</a:t>
            </a:r>
            <a:r>
              <a:rPr lang="he-IL" dirty="0"/>
              <a:t> [ויתר הפוסקים] </a:t>
            </a:r>
            <a:r>
              <a:rPr lang="he-IL" dirty="0" err="1"/>
              <a:t>דס"ל</a:t>
            </a:r>
            <a:r>
              <a:rPr lang="he-IL" dirty="0"/>
              <a:t> </a:t>
            </a:r>
            <a:r>
              <a:rPr lang="he-IL" dirty="0" err="1"/>
              <a:t>דמשאצ"ל</a:t>
            </a:r>
            <a:r>
              <a:rPr lang="he-IL" dirty="0"/>
              <a:t> פטור את הדין </a:t>
            </a:r>
            <a:r>
              <a:rPr lang="he-IL" dirty="0" err="1"/>
              <a:t>דאותו</a:t>
            </a:r>
            <a:r>
              <a:rPr lang="he-IL" dirty="0"/>
              <a:t> שאינו חפץ לאכול מקרי פסולת וא"א לומר </a:t>
            </a:r>
            <a:r>
              <a:rPr lang="he-IL" dirty="0" err="1"/>
              <a:t>דלהקל</a:t>
            </a:r>
            <a:r>
              <a:rPr lang="he-IL" dirty="0"/>
              <a:t> העתיק זה כמו שמוכח בדבריו שם וע"כ </a:t>
            </a:r>
            <a:r>
              <a:rPr lang="he-IL" b="1" dirty="0"/>
              <a:t>צ"ל </a:t>
            </a:r>
            <a:r>
              <a:rPr lang="he-IL" b="1" dirty="0" err="1"/>
              <a:t>דס"ל</a:t>
            </a:r>
            <a:r>
              <a:rPr lang="he-IL" b="1" dirty="0"/>
              <a:t> דגם בשני מיני אוכלים המעורבים </a:t>
            </a:r>
            <a:r>
              <a:rPr lang="he-IL" b="1" dirty="0" err="1"/>
              <a:t>מתיפה</a:t>
            </a:r>
            <a:r>
              <a:rPr lang="he-IL" b="1" dirty="0"/>
              <a:t> כל מין על ידי ברירת </a:t>
            </a:r>
            <a:r>
              <a:rPr lang="he-IL" b="1" dirty="0" err="1"/>
              <a:t>חבירו</a:t>
            </a:r>
            <a:r>
              <a:rPr lang="he-IL" b="1" dirty="0"/>
              <a:t> ממנו </a:t>
            </a:r>
            <a:r>
              <a:rPr lang="he-IL" dirty="0"/>
              <a:t>וע"כ מיקרי מלאכה הצריכה לגופה רק </a:t>
            </a:r>
            <a:r>
              <a:rPr lang="he-IL" b="1" dirty="0"/>
              <a:t>כל זה לא שייך כ"א </a:t>
            </a:r>
            <a:r>
              <a:rPr lang="he-IL" b="1" dirty="0" err="1"/>
              <a:t>כשהמינין</a:t>
            </a:r>
            <a:r>
              <a:rPr lang="he-IL" b="1" dirty="0"/>
              <a:t> </a:t>
            </a:r>
            <a:r>
              <a:rPr lang="he-IL" b="1" dirty="0" err="1"/>
              <a:t>מעורבין</a:t>
            </a:r>
            <a:r>
              <a:rPr lang="he-IL" b="1" dirty="0"/>
              <a:t> יחד כל מין </a:t>
            </a:r>
            <a:r>
              <a:rPr lang="he-IL" b="1" dirty="0" err="1"/>
              <a:t>בחבירו</a:t>
            </a:r>
            <a:r>
              <a:rPr lang="he-IL" b="1" dirty="0"/>
              <a:t> </a:t>
            </a:r>
            <a:r>
              <a:rPr lang="he-IL" dirty="0"/>
              <a:t>ונתקן המין ע"י ברירת </a:t>
            </a:r>
            <a:r>
              <a:rPr lang="he-IL" dirty="0" err="1"/>
              <a:t>חבירו</a:t>
            </a:r>
            <a:r>
              <a:rPr lang="he-IL" dirty="0"/>
              <a:t> ממנו </a:t>
            </a:r>
            <a:r>
              <a:rPr lang="he-IL" dirty="0" err="1"/>
              <a:t>משא"כ</a:t>
            </a:r>
            <a:r>
              <a:rPr lang="he-IL" dirty="0"/>
              <a:t> כשמונח בקערה מין אחד על מין שלמטה ממנו ומסלק </a:t>
            </a:r>
            <a:r>
              <a:rPr lang="he-IL" dirty="0" err="1"/>
              <a:t>להמין</a:t>
            </a:r>
            <a:r>
              <a:rPr lang="he-IL" dirty="0"/>
              <a:t> שלמעלה כדי להגיע למין שלמטה ממנו לא שייך בזה תיקון...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31906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4C8DE3-38F6-49FC-9384-39DDCECD3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139932"/>
              </p:ext>
            </p:extLst>
          </p:nvPr>
        </p:nvGraphicFramePr>
        <p:xfrm>
          <a:off x="666653" y="510579"/>
          <a:ext cx="10858693" cy="572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170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3801-33CE-4F18-ADF2-243BB271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בורר חלקי- 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FC09-4DD9-4F12-8506-259FF24E8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he-IL" dirty="0"/>
              <a:t>תלמוד ירושלמי (</a:t>
            </a:r>
            <a:r>
              <a:rPr lang="he-IL" dirty="0" err="1"/>
              <a:t>וילנא</a:t>
            </a:r>
            <a:r>
              <a:rPr lang="he-IL" dirty="0"/>
              <a:t>) מסכת שבת פרק ז הלכה ב </a:t>
            </a:r>
            <a:endParaRPr lang="he-IL" b="0" dirty="0">
              <a:effectLst/>
            </a:endParaRPr>
          </a:p>
          <a:p>
            <a:pPr marL="0" indent="0" algn="r" rtl="1">
              <a:buNone/>
            </a:pPr>
            <a:r>
              <a:rPr lang="he-IL" dirty="0"/>
              <a:t>והבורר. אמר רבי יודן יש שהוא בורר צרורות כל היום ואינו מתחייב. יש שהוא נוטל כגרוגרת ומיד מתחייב. </a:t>
            </a:r>
            <a:r>
              <a:rPr lang="he-IL" dirty="0" err="1"/>
              <a:t>היך</a:t>
            </a:r>
            <a:r>
              <a:rPr lang="he-IL" dirty="0"/>
              <a:t> </a:t>
            </a:r>
            <a:r>
              <a:rPr lang="he-IL" dirty="0" err="1"/>
              <a:t>עבידא</a:t>
            </a:r>
            <a:r>
              <a:rPr lang="he-IL" dirty="0"/>
              <a:t> היה יושב על גבי כרי וברר צרורות כל היום אינו מתחייב. נטל לתוך ידו כגרוגרת ובירר חייב. </a:t>
            </a:r>
            <a:endParaRPr lang="he-IL" b="0" dirty="0">
              <a:effectLst/>
            </a:endParaRPr>
          </a:p>
          <a:p>
            <a:pPr marL="0" indent="0" algn="r" rtl="1">
              <a:buNone/>
            </a:pPr>
            <a:br>
              <a:rPr lang="he-IL" b="0" dirty="0">
                <a:effectLst/>
              </a:rPr>
            </a:br>
            <a:r>
              <a:rPr lang="he-IL" dirty="0"/>
              <a:t>פני משה מסכת שבת פרק ז הלכה ב </a:t>
            </a:r>
            <a:endParaRPr lang="he-IL" b="0" dirty="0">
              <a:effectLst/>
            </a:endParaRPr>
          </a:p>
          <a:p>
            <a:pPr marL="0" indent="0" algn="r" rtl="1">
              <a:buNone/>
            </a:pPr>
            <a:r>
              <a:rPr lang="he-IL" dirty="0"/>
              <a:t>יש שהוא בורר </a:t>
            </a:r>
            <a:r>
              <a:rPr lang="he-IL" dirty="0" err="1"/>
              <a:t>וכו</a:t>
            </a:r>
            <a:r>
              <a:rPr lang="he-IL" dirty="0"/>
              <a:t>'. </a:t>
            </a:r>
            <a:r>
              <a:rPr lang="he-IL" dirty="0" err="1"/>
              <a:t>כדמפרש</a:t>
            </a:r>
            <a:r>
              <a:rPr lang="he-IL" dirty="0"/>
              <a:t> ואזיל </a:t>
            </a:r>
            <a:r>
              <a:rPr lang="he-IL" dirty="0" err="1"/>
              <a:t>היך</a:t>
            </a:r>
            <a:r>
              <a:rPr lang="he-IL" dirty="0"/>
              <a:t> עבידה שאם היה יושב ע"ג כרי של תבואה אפי' בורר ממנו צרורות כל היום אינו מתחייב </a:t>
            </a:r>
            <a:r>
              <a:rPr lang="he-IL" b="1" dirty="0"/>
              <a:t>שהרי אינו מתקנו כלום</a:t>
            </a:r>
            <a:r>
              <a:rPr lang="he-IL" dirty="0"/>
              <a:t> שא"א לו לברור כל הצרורות שבכרי אבל אם נטל לתוך ידו כשיעור גרוגרת ובירר הצרורות ממנו חייב </a:t>
            </a:r>
            <a:r>
              <a:rPr lang="he-IL" b="1" dirty="0"/>
              <a:t>שזה הוא מתקנו לגמרי</a:t>
            </a:r>
            <a:r>
              <a:rPr lang="he-IL" dirty="0"/>
              <a:t> </a:t>
            </a:r>
            <a:r>
              <a:rPr lang="he-IL" dirty="0" err="1"/>
              <a:t>והוי</a:t>
            </a:r>
            <a:r>
              <a:rPr lang="he-IL" dirty="0"/>
              <a:t> בורר ומתחייב </a:t>
            </a:r>
            <a:r>
              <a:rPr lang="he-IL" dirty="0" err="1"/>
              <a:t>בכגרוגרות</a:t>
            </a:r>
            <a:r>
              <a:rPr lang="he-IL" dirty="0"/>
              <a:t>:</a:t>
            </a:r>
            <a:endParaRPr lang="he-IL" b="0" dirty="0">
              <a:effectLst/>
            </a:endParaRPr>
          </a:p>
          <a:p>
            <a:pPr marL="0" indent="0" algn="r" rtl="1">
              <a:buNone/>
            </a:pPr>
            <a:br>
              <a:rPr lang="he-IL" b="0" dirty="0">
                <a:effectLst/>
              </a:rPr>
            </a:br>
            <a:r>
              <a:rPr lang="he-IL" dirty="0"/>
              <a:t>קרבן העדה מסכת שבת פרק ז הלכה ב </a:t>
            </a:r>
            <a:endParaRPr lang="he-IL" b="0" dirty="0">
              <a:effectLst/>
            </a:endParaRPr>
          </a:p>
          <a:p>
            <a:pPr marL="0" indent="0" algn="r">
              <a:buNone/>
            </a:pPr>
            <a:r>
              <a:rPr lang="he-IL" dirty="0"/>
              <a:t>ואינו מתחייב. </a:t>
            </a:r>
            <a:r>
              <a:rPr lang="he-IL" b="1" dirty="0"/>
              <a:t>שעדיין צרורות בכרי ולא הועיל כלום</a:t>
            </a:r>
            <a:r>
              <a:rPr lang="he-IL" dirty="0"/>
              <a:t> בברירתו: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86896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71C698-6EAA-4C00-A277-E00A6FADC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446811"/>
              </p:ext>
            </p:extLst>
          </p:nvPr>
        </p:nvGraphicFramePr>
        <p:xfrm>
          <a:off x="838200" y="784435"/>
          <a:ext cx="10515600" cy="539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72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8D4B-E455-4C37-88F9-EB53B043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Fly in the Soup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76886-6DC6-4DAC-8E9F-DF3D9B230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he-IL" dirty="0"/>
              <a:t>ט"ז אורח חיים סימן שיט </a:t>
            </a:r>
            <a:r>
              <a:rPr lang="he-IL" dirty="0" err="1"/>
              <a:t>ס"ק</a:t>
            </a:r>
            <a:r>
              <a:rPr lang="he-IL" dirty="0"/>
              <a:t> </a:t>
            </a:r>
            <a:r>
              <a:rPr lang="he-IL" dirty="0" err="1"/>
              <a:t>יג</a:t>
            </a:r>
            <a:r>
              <a:rPr lang="he-IL" dirty="0"/>
              <a:t> </a:t>
            </a:r>
            <a:endParaRPr lang="he-IL" b="0" dirty="0">
              <a:effectLst/>
            </a:endParaRPr>
          </a:p>
          <a:p>
            <a:pPr algn="r" rtl="1"/>
            <a:r>
              <a:rPr lang="he-IL" dirty="0"/>
              <a:t>...יש איסור כשנופלים זבובים לכוס שלא יוציא הזבובים לבדן מן הכוס </a:t>
            </a:r>
            <a:r>
              <a:rPr lang="he-IL" dirty="0" err="1"/>
              <a:t>דהו"ל</a:t>
            </a:r>
            <a:r>
              <a:rPr lang="he-IL" dirty="0"/>
              <a:t> כבורר פסולת </a:t>
            </a:r>
            <a:r>
              <a:rPr lang="he-IL" b="1" dirty="0"/>
              <a:t>אלא </a:t>
            </a:r>
            <a:r>
              <a:rPr lang="he-IL" b="1" dirty="0" err="1"/>
              <a:t>יקח</a:t>
            </a:r>
            <a:r>
              <a:rPr lang="he-IL" b="1" dirty="0"/>
              <a:t> מן המשקה קצת עמהם </a:t>
            </a:r>
            <a:r>
              <a:rPr lang="he-IL" dirty="0"/>
              <a:t>וע"ש:</a:t>
            </a:r>
            <a:endParaRPr lang="en-US" dirty="0"/>
          </a:p>
          <a:p>
            <a:pPr marL="0" indent="0" algn="r" rtl="1">
              <a:buNone/>
            </a:pPr>
            <a:endParaRPr lang="he-IL" b="0" dirty="0">
              <a:effectLst/>
            </a:endParaRPr>
          </a:p>
          <a:p>
            <a:pPr algn="r" rtl="1"/>
            <a:r>
              <a:rPr lang="he-IL" dirty="0"/>
              <a:t>שו"ת </a:t>
            </a:r>
            <a:r>
              <a:rPr lang="he-IL" dirty="0" err="1"/>
              <a:t>מהריט"ץ</a:t>
            </a:r>
            <a:r>
              <a:rPr lang="he-IL" dirty="0"/>
              <a:t> (ישנות) סימן </a:t>
            </a:r>
            <a:r>
              <a:rPr lang="he-IL" dirty="0" err="1"/>
              <a:t>רג</a:t>
            </a:r>
            <a:r>
              <a:rPr lang="he-IL" dirty="0"/>
              <a:t> </a:t>
            </a:r>
            <a:endParaRPr lang="he-IL" b="0" dirty="0">
              <a:effectLst/>
            </a:endParaRPr>
          </a:p>
          <a:p>
            <a:pPr algn="r" rtl="1"/>
            <a:r>
              <a:rPr lang="he-IL" dirty="0"/>
              <a:t>אמנם הטעם שנראה </a:t>
            </a:r>
            <a:r>
              <a:rPr lang="he-IL" dirty="0" err="1"/>
              <a:t>לע"ד</a:t>
            </a:r>
            <a:r>
              <a:rPr lang="he-IL" dirty="0"/>
              <a:t> להתיר </a:t>
            </a:r>
            <a:r>
              <a:rPr lang="he-IL" dirty="0" err="1"/>
              <a:t>בצירעה</a:t>
            </a:r>
            <a:r>
              <a:rPr lang="he-IL" dirty="0"/>
              <a:t> דווקא הוי משום דאין דרך משמר בכך דהא בלח שייך משמר וכיבש /וביבש/ בורר </a:t>
            </a:r>
            <a:r>
              <a:rPr lang="he-IL" b="1" dirty="0"/>
              <a:t>אבל אין בורר בלח</a:t>
            </a:r>
            <a:r>
              <a:rPr lang="he-IL" dirty="0"/>
              <a:t> ואין משמר ביבש והרי זה שמסיר את </a:t>
            </a:r>
            <a:r>
              <a:rPr lang="he-IL" dirty="0" err="1"/>
              <a:t>הצירעה</a:t>
            </a:r>
            <a:r>
              <a:rPr lang="he-IL" dirty="0"/>
              <a:t> מהיין הלח אין דרך ברירה בלח אלא שימור שיניח היין במסננת ומוציאה את היין וקולטת את השמרים אבל אם בירר בלח שהוא נ"ד </a:t>
            </a:r>
            <a:r>
              <a:rPr lang="he-IL" b="1" dirty="0"/>
              <a:t>שבורר בידו </a:t>
            </a:r>
            <a:r>
              <a:rPr lang="he-IL" b="1" dirty="0" err="1"/>
              <a:t>הצירעה</a:t>
            </a:r>
            <a:r>
              <a:rPr lang="he-IL" b="1" dirty="0"/>
              <a:t> מהיין הלח אין דרך ברירה בכך</a:t>
            </a:r>
            <a:r>
              <a:rPr lang="he-IL" dirty="0"/>
              <a:t> אלא שימור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89652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6B9085D-B5BF-4C30-B331-0795B2A0E8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02" y="213361"/>
            <a:ext cx="4724246" cy="62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077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913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 Theme</vt:lpstr>
      <vt:lpstr>בורר- הגדרת האיסור</vt:lpstr>
      <vt:lpstr>מה הנקודה המרכזיחת בבורר? הסרת הפסולת: </vt:lpstr>
      <vt:lpstr>ההפרדה או הניתוק בין האוכל והפסולת</vt:lpstr>
      <vt:lpstr>תיקון האוכל</vt:lpstr>
      <vt:lpstr>PowerPoint Presentation</vt:lpstr>
      <vt:lpstr>בורר חלקי- </vt:lpstr>
      <vt:lpstr>PowerPoint Presentation</vt:lpstr>
      <vt:lpstr>The Fly in the Soup</vt:lpstr>
      <vt:lpstr>PowerPoint Presentation</vt:lpstr>
      <vt:lpstr>PowerPoint Presentation</vt:lpstr>
      <vt:lpstr>מה מגדיר משהוא כתערובת?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בורר- הגדרת האיסור</dc:title>
  <dc:creator>Avigdor Rosensweig</dc:creator>
  <cp:lastModifiedBy>Avigdor Rosensweig</cp:lastModifiedBy>
  <cp:revision>7</cp:revision>
  <dcterms:created xsi:type="dcterms:W3CDTF">2020-05-31T09:07:50Z</dcterms:created>
  <dcterms:modified xsi:type="dcterms:W3CDTF">2020-05-31T18:17:30Z</dcterms:modified>
</cp:coreProperties>
</file>