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97" r:id="rId5"/>
    <p:sldId id="280" r:id="rId6"/>
    <p:sldId id="281" r:id="rId7"/>
    <p:sldId id="282" r:id="rId8"/>
    <p:sldId id="287" r:id="rId9"/>
    <p:sldId id="285" r:id="rId10"/>
    <p:sldId id="284" r:id="rId11"/>
    <p:sldId id="283" r:id="rId12"/>
    <p:sldId id="286" r:id="rId13"/>
    <p:sldId id="293" r:id="rId14"/>
    <p:sldId id="288" r:id="rId15"/>
    <p:sldId id="289" r:id="rId16"/>
    <p:sldId id="292" r:id="rId17"/>
    <p:sldId id="290" r:id="rId18"/>
    <p:sldId id="291" r:id="rId19"/>
    <p:sldId id="294" r:id="rId20"/>
    <p:sldId id="296" r:id="rId21"/>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28558A-983A-4510-AFB2-B9D4C556D583}" v="241" dt="2020-05-21T07:16:53.5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p:scale>
          <a:sx n="78" d="100"/>
          <a:sy n="78" d="100"/>
        </p:scale>
        <p:origin x="1044" y="88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AD28558A-983A-4510-AFB2-B9D4C556D583}"/>
    <pc:docChg chg="undo custSel addSld modSld">
      <pc:chgData name="Avigdor Rosensweig" userId="2c23bf757acee734" providerId="LiveId" clId="{AD28558A-983A-4510-AFB2-B9D4C556D583}" dt="2020-05-21T07:17:40.389" v="556" actId="121"/>
      <pc:docMkLst>
        <pc:docMk/>
      </pc:docMkLst>
      <pc:sldChg chg="modSp mod">
        <pc:chgData name="Avigdor Rosensweig" userId="2c23bf757acee734" providerId="LiveId" clId="{AD28558A-983A-4510-AFB2-B9D4C556D583}" dt="2020-05-20T14:26:48.604" v="60"/>
        <pc:sldMkLst>
          <pc:docMk/>
          <pc:sldMk cId="1875366137" sldId="256"/>
        </pc:sldMkLst>
        <pc:spChg chg="mod">
          <ac:chgData name="Avigdor Rosensweig" userId="2c23bf757acee734" providerId="LiveId" clId="{AD28558A-983A-4510-AFB2-B9D4C556D583}" dt="2020-05-20T14:26:48.604" v="60"/>
          <ac:spMkLst>
            <pc:docMk/>
            <pc:sldMk cId="1875366137" sldId="256"/>
            <ac:spMk id="2" creationId="{F8B06FBD-73B0-48FD-8F21-E4638A1D213B}"/>
          </ac:spMkLst>
        </pc:spChg>
      </pc:sldChg>
      <pc:sldChg chg="addSp delSp modSp new mod">
        <pc:chgData name="Avigdor Rosensweig" userId="2c23bf757acee734" providerId="LiveId" clId="{AD28558A-983A-4510-AFB2-B9D4C556D583}" dt="2020-05-21T07:17:40.389" v="556" actId="121"/>
        <pc:sldMkLst>
          <pc:docMk/>
          <pc:sldMk cId="2045992182" sldId="297"/>
        </pc:sldMkLst>
        <pc:spChg chg="del">
          <ac:chgData name="Avigdor Rosensweig" userId="2c23bf757acee734" providerId="LiveId" clId="{AD28558A-983A-4510-AFB2-B9D4C556D583}" dt="2020-05-21T07:16:41.321" v="542" actId="478"/>
          <ac:spMkLst>
            <pc:docMk/>
            <pc:sldMk cId="2045992182" sldId="297"/>
            <ac:spMk id="2" creationId="{F49A37EC-2F4D-4B4B-8730-246AC701B6D4}"/>
          </ac:spMkLst>
        </pc:spChg>
        <pc:spChg chg="del">
          <ac:chgData name="Avigdor Rosensweig" userId="2c23bf757acee734" providerId="LiveId" clId="{AD28558A-983A-4510-AFB2-B9D4C556D583}" dt="2020-05-21T07:04:02.617" v="62" actId="1032"/>
          <ac:spMkLst>
            <pc:docMk/>
            <pc:sldMk cId="2045992182" sldId="297"/>
            <ac:spMk id="3" creationId="{CC24A05E-060E-4C25-A55A-821EF4CF372A}"/>
          </ac:spMkLst>
        </pc:spChg>
        <pc:spChg chg="add mod">
          <ac:chgData name="Avigdor Rosensweig" userId="2c23bf757acee734" providerId="LiveId" clId="{AD28558A-983A-4510-AFB2-B9D4C556D583}" dt="2020-05-21T07:17:40.389" v="556" actId="121"/>
          <ac:spMkLst>
            <pc:docMk/>
            <pc:sldMk cId="2045992182" sldId="297"/>
            <ac:spMk id="5" creationId="{B006EC4B-4B0B-43B1-8A13-E80D492ABCB7}"/>
          </ac:spMkLst>
        </pc:spChg>
        <pc:spChg chg="add mod">
          <ac:chgData name="Avigdor Rosensweig" userId="2c23bf757acee734" providerId="LiveId" clId="{AD28558A-983A-4510-AFB2-B9D4C556D583}" dt="2020-05-21T07:17:34.592" v="555" actId="948"/>
          <ac:spMkLst>
            <pc:docMk/>
            <pc:sldMk cId="2045992182" sldId="297"/>
            <ac:spMk id="6" creationId="{9A261340-3250-4CA1-9B74-FC75308495ED}"/>
          </ac:spMkLst>
        </pc:spChg>
        <pc:graphicFrameChg chg="add mod modGraphic">
          <ac:chgData name="Avigdor Rosensweig" userId="2c23bf757acee734" providerId="LiveId" clId="{AD28558A-983A-4510-AFB2-B9D4C556D583}" dt="2020-05-21T07:17:07.115" v="546" actId="1076"/>
          <ac:graphicFrameMkLst>
            <pc:docMk/>
            <pc:sldMk cId="2045992182" sldId="297"/>
            <ac:graphicFrameMk id="4" creationId="{30C53B71-3529-486B-A50F-5464A8A60C4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865387-0D39-4194-AE11-AEB3556BEE5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014D258-6F46-4DA0-804D-B950A8282C4A}">
      <dgm:prSet phldrT="[Text]"/>
      <dgm:spPr/>
      <dgm:t>
        <a:bodyPr/>
        <a:lstStyle/>
        <a:p>
          <a:r>
            <a:rPr lang="he-IL" dirty="0"/>
            <a:t>היתר במקום מצווה:</a:t>
          </a:r>
          <a:endParaRPr lang="en-IL" dirty="0"/>
        </a:p>
      </dgm:t>
    </dgm:pt>
    <dgm:pt modelId="{6DF0F523-A643-4403-8650-648928F42A81}" type="parTrans" cxnId="{17A77B44-B51C-4199-A534-0FB466F65E3B}">
      <dgm:prSet/>
      <dgm:spPr/>
      <dgm:t>
        <a:bodyPr/>
        <a:lstStyle/>
        <a:p>
          <a:endParaRPr lang="en-IL"/>
        </a:p>
      </dgm:t>
    </dgm:pt>
    <dgm:pt modelId="{89385130-DB23-496E-A3B8-FECEA3C4724C}" type="sibTrans" cxnId="{17A77B44-B51C-4199-A534-0FB466F65E3B}">
      <dgm:prSet/>
      <dgm:spPr/>
      <dgm:t>
        <a:bodyPr/>
        <a:lstStyle/>
        <a:p>
          <a:endParaRPr lang="en-IL"/>
        </a:p>
      </dgm:t>
    </dgm:pt>
    <dgm:pt modelId="{039F7AB8-0F4D-40FB-94EC-1411A65C2142}">
      <dgm:prSet phldrT="[Text]"/>
      <dgm:spPr/>
      <dgm:t>
        <a:bodyPr/>
        <a:lstStyle/>
        <a:p>
          <a:r>
            <a:rPr lang="he-IL" dirty="0"/>
            <a:t>אמירה לנוכרי</a:t>
          </a:r>
          <a:endParaRPr lang="en-IL" dirty="0"/>
        </a:p>
      </dgm:t>
    </dgm:pt>
    <dgm:pt modelId="{95ACFFFD-A58A-48C3-9D73-90B28FFA94D8}" type="parTrans" cxnId="{0EE858A3-DAFE-4476-8622-5D5DB157E5EA}">
      <dgm:prSet/>
      <dgm:spPr/>
      <dgm:t>
        <a:bodyPr/>
        <a:lstStyle/>
        <a:p>
          <a:endParaRPr lang="en-IL"/>
        </a:p>
      </dgm:t>
    </dgm:pt>
    <dgm:pt modelId="{16AB04D7-56E7-4593-942A-B8A0069ECFE7}" type="sibTrans" cxnId="{0EE858A3-DAFE-4476-8622-5D5DB157E5EA}">
      <dgm:prSet/>
      <dgm:spPr/>
      <dgm:t>
        <a:bodyPr/>
        <a:lstStyle/>
        <a:p>
          <a:endParaRPr lang="en-IL"/>
        </a:p>
      </dgm:t>
    </dgm:pt>
    <dgm:pt modelId="{154828D4-C22C-4A2B-A7ED-7A9E61A87CAB}">
      <dgm:prSet phldrT="[Text]"/>
      <dgm:spPr/>
      <dgm:t>
        <a:bodyPr/>
        <a:lstStyle/>
        <a:p>
          <a:r>
            <a:rPr lang="he-IL" dirty="0"/>
            <a:t>שאר </a:t>
          </a:r>
          <a:r>
            <a:rPr lang="he-IL" dirty="0" err="1"/>
            <a:t>שבותים</a:t>
          </a:r>
          <a:r>
            <a:rPr lang="he-IL" dirty="0"/>
            <a:t> (שיש בהם מעשה)</a:t>
          </a:r>
          <a:endParaRPr lang="en-IL" dirty="0"/>
        </a:p>
      </dgm:t>
    </dgm:pt>
    <dgm:pt modelId="{19DEBE32-40F7-42EF-9462-7F1AFDF9F32D}" type="parTrans" cxnId="{74843527-43B7-447E-B3F3-AC2791F91B7D}">
      <dgm:prSet/>
      <dgm:spPr/>
      <dgm:t>
        <a:bodyPr/>
        <a:lstStyle/>
        <a:p>
          <a:endParaRPr lang="en-IL"/>
        </a:p>
      </dgm:t>
    </dgm:pt>
    <dgm:pt modelId="{49A0738B-B59C-4508-A514-49DD2CEC3492}" type="sibTrans" cxnId="{74843527-43B7-447E-B3F3-AC2791F91B7D}">
      <dgm:prSet/>
      <dgm:spPr/>
      <dgm:t>
        <a:bodyPr/>
        <a:lstStyle/>
        <a:p>
          <a:endParaRPr lang="en-IL"/>
        </a:p>
      </dgm:t>
    </dgm:pt>
    <dgm:pt modelId="{E01D5E8D-CFE6-44F8-A182-3F20D3B926FB}">
      <dgm:prSet phldrT="[Text]"/>
      <dgm:spPr/>
      <dgm:t>
        <a:bodyPr/>
        <a:lstStyle/>
        <a:p>
          <a:r>
            <a:rPr lang="he-IL" dirty="0"/>
            <a:t>באיסור דאורייתא (יש מעשה מלאכה)</a:t>
          </a:r>
          <a:endParaRPr lang="en-IL" dirty="0"/>
        </a:p>
      </dgm:t>
    </dgm:pt>
    <dgm:pt modelId="{B8C12574-5DF2-47CE-A4E8-2BF101CB4468}" type="parTrans" cxnId="{E2ECBA73-55E5-4A1B-91BA-67DC061791B1}">
      <dgm:prSet/>
      <dgm:spPr/>
      <dgm:t>
        <a:bodyPr/>
        <a:lstStyle/>
        <a:p>
          <a:endParaRPr lang="en-IL"/>
        </a:p>
      </dgm:t>
    </dgm:pt>
    <dgm:pt modelId="{F36F984E-90EB-4A1B-AB6F-64DC9B1246EF}" type="sibTrans" cxnId="{E2ECBA73-55E5-4A1B-91BA-67DC061791B1}">
      <dgm:prSet/>
      <dgm:spPr/>
      <dgm:t>
        <a:bodyPr/>
        <a:lstStyle/>
        <a:p>
          <a:endParaRPr lang="en-IL"/>
        </a:p>
      </dgm:t>
    </dgm:pt>
    <dgm:pt modelId="{7E9CA47F-3411-4D8C-83BC-0F38BA330EB9}">
      <dgm:prSet phldrT="[Text]"/>
      <dgm:spPr/>
      <dgm:t>
        <a:bodyPr/>
        <a:lstStyle/>
        <a:p>
          <a:r>
            <a:rPr lang="he-IL" dirty="0"/>
            <a:t>באיסור דרבנן (אין בה מעשה מלאכה)</a:t>
          </a:r>
          <a:endParaRPr lang="en-IL" dirty="0"/>
        </a:p>
      </dgm:t>
    </dgm:pt>
    <dgm:pt modelId="{84910C57-B2EC-4AE5-99EF-3F3EF0B3D22E}" type="parTrans" cxnId="{15E74D10-AEA7-40D3-8E43-B0FFEE50A8E0}">
      <dgm:prSet/>
      <dgm:spPr/>
      <dgm:t>
        <a:bodyPr/>
        <a:lstStyle/>
        <a:p>
          <a:endParaRPr lang="en-IL"/>
        </a:p>
      </dgm:t>
    </dgm:pt>
    <dgm:pt modelId="{1D121E95-194C-4E76-BD23-2C13DACD14E8}" type="sibTrans" cxnId="{15E74D10-AEA7-40D3-8E43-B0FFEE50A8E0}">
      <dgm:prSet/>
      <dgm:spPr/>
      <dgm:t>
        <a:bodyPr/>
        <a:lstStyle/>
        <a:p>
          <a:endParaRPr lang="en-IL"/>
        </a:p>
      </dgm:t>
    </dgm:pt>
    <dgm:pt modelId="{4B487133-7D88-4B0C-A615-91E992736925}" type="pres">
      <dgm:prSet presAssocID="{D8865387-0D39-4194-AE11-AEB3556BEE51}" presName="hierChild1" presStyleCnt="0">
        <dgm:presLayoutVars>
          <dgm:chPref val="1"/>
          <dgm:dir val="rev"/>
          <dgm:animOne val="branch"/>
          <dgm:animLvl val="lvl"/>
          <dgm:resizeHandles/>
        </dgm:presLayoutVars>
      </dgm:prSet>
      <dgm:spPr/>
    </dgm:pt>
    <dgm:pt modelId="{02D548BD-C985-44EF-AFA5-CA96AE51AEE3}" type="pres">
      <dgm:prSet presAssocID="{F014D258-6F46-4DA0-804D-B950A8282C4A}" presName="hierRoot1" presStyleCnt="0"/>
      <dgm:spPr/>
    </dgm:pt>
    <dgm:pt modelId="{E39E5775-E4AE-42E6-9A4B-889A93D63404}" type="pres">
      <dgm:prSet presAssocID="{F014D258-6F46-4DA0-804D-B950A8282C4A}" presName="composite" presStyleCnt="0"/>
      <dgm:spPr/>
    </dgm:pt>
    <dgm:pt modelId="{0742106A-7709-41D4-9185-F43F3A6A62A9}" type="pres">
      <dgm:prSet presAssocID="{F014D258-6F46-4DA0-804D-B950A8282C4A}" presName="background" presStyleLbl="node0" presStyleIdx="0" presStyleCnt="1"/>
      <dgm:spPr/>
    </dgm:pt>
    <dgm:pt modelId="{8B25314B-CB99-4E5F-9726-924D216DC8B8}" type="pres">
      <dgm:prSet presAssocID="{F014D258-6F46-4DA0-804D-B950A8282C4A}" presName="text" presStyleLbl="fgAcc0" presStyleIdx="0" presStyleCnt="1">
        <dgm:presLayoutVars>
          <dgm:chPref val="3"/>
        </dgm:presLayoutVars>
      </dgm:prSet>
      <dgm:spPr/>
    </dgm:pt>
    <dgm:pt modelId="{5B2A02DC-9E54-4A5F-B116-E51A231EB187}" type="pres">
      <dgm:prSet presAssocID="{F014D258-6F46-4DA0-804D-B950A8282C4A}" presName="hierChild2" presStyleCnt="0"/>
      <dgm:spPr/>
    </dgm:pt>
    <dgm:pt modelId="{FD63BAAC-F21C-4A80-85C0-ED3791D8C1AB}" type="pres">
      <dgm:prSet presAssocID="{95ACFFFD-A58A-48C3-9D73-90B28FFA94D8}" presName="Name10" presStyleLbl="parChTrans1D2" presStyleIdx="0" presStyleCnt="2"/>
      <dgm:spPr/>
    </dgm:pt>
    <dgm:pt modelId="{C0580F0A-73AE-4CEC-AF94-CA1B1A8C91C3}" type="pres">
      <dgm:prSet presAssocID="{039F7AB8-0F4D-40FB-94EC-1411A65C2142}" presName="hierRoot2" presStyleCnt="0"/>
      <dgm:spPr/>
    </dgm:pt>
    <dgm:pt modelId="{ED918616-B98C-44B2-9C88-24011A8A9B67}" type="pres">
      <dgm:prSet presAssocID="{039F7AB8-0F4D-40FB-94EC-1411A65C2142}" presName="composite2" presStyleCnt="0"/>
      <dgm:spPr/>
    </dgm:pt>
    <dgm:pt modelId="{272F135D-1B6A-4654-8D2C-6B97EC0831AD}" type="pres">
      <dgm:prSet presAssocID="{039F7AB8-0F4D-40FB-94EC-1411A65C2142}" presName="background2" presStyleLbl="node2" presStyleIdx="0" presStyleCnt="2"/>
      <dgm:spPr/>
    </dgm:pt>
    <dgm:pt modelId="{A0C901FE-A795-4476-9023-91E2A12F0FD2}" type="pres">
      <dgm:prSet presAssocID="{039F7AB8-0F4D-40FB-94EC-1411A65C2142}" presName="text2" presStyleLbl="fgAcc2" presStyleIdx="0" presStyleCnt="2">
        <dgm:presLayoutVars>
          <dgm:chPref val="3"/>
        </dgm:presLayoutVars>
      </dgm:prSet>
      <dgm:spPr/>
    </dgm:pt>
    <dgm:pt modelId="{21E78469-A4D5-4905-A588-48C5DCB529F5}" type="pres">
      <dgm:prSet presAssocID="{039F7AB8-0F4D-40FB-94EC-1411A65C2142}" presName="hierChild3" presStyleCnt="0"/>
      <dgm:spPr/>
    </dgm:pt>
    <dgm:pt modelId="{72FC0006-DE14-484E-9B1A-A20F95D73E96}" type="pres">
      <dgm:prSet presAssocID="{B8C12574-5DF2-47CE-A4E8-2BF101CB4468}" presName="Name17" presStyleLbl="parChTrans1D3" presStyleIdx="0" presStyleCnt="2"/>
      <dgm:spPr/>
    </dgm:pt>
    <dgm:pt modelId="{9C919D5B-C825-4065-A581-357C93B94EA3}" type="pres">
      <dgm:prSet presAssocID="{E01D5E8D-CFE6-44F8-A182-3F20D3B926FB}" presName="hierRoot3" presStyleCnt="0"/>
      <dgm:spPr/>
    </dgm:pt>
    <dgm:pt modelId="{BB8A102C-4DB8-457B-8A57-D38CA250E33D}" type="pres">
      <dgm:prSet presAssocID="{E01D5E8D-CFE6-44F8-A182-3F20D3B926FB}" presName="composite3" presStyleCnt="0"/>
      <dgm:spPr/>
    </dgm:pt>
    <dgm:pt modelId="{C1D830A6-3FA3-4470-978A-D69273695625}" type="pres">
      <dgm:prSet presAssocID="{E01D5E8D-CFE6-44F8-A182-3F20D3B926FB}" presName="background3" presStyleLbl="node3" presStyleIdx="0" presStyleCnt="2"/>
      <dgm:spPr/>
    </dgm:pt>
    <dgm:pt modelId="{204387D7-0490-4690-8638-601E2A93614C}" type="pres">
      <dgm:prSet presAssocID="{E01D5E8D-CFE6-44F8-A182-3F20D3B926FB}" presName="text3" presStyleLbl="fgAcc3" presStyleIdx="0" presStyleCnt="2">
        <dgm:presLayoutVars>
          <dgm:chPref val="3"/>
        </dgm:presLayoutVars>
      </dgm:prSet>
      <dgm:spPr/>
    </dgm:pt>
    <dgm:pt modelId="{275D6FE5-1687-4615-B130-4D492F9A5E0A}" type="pres">
      <dgm:prSet presAssocID="{E01D5E8D-CFE6-44F8-A182-3F20D3B926FB}" presName="hierChild4" presStyleCnt="0"/>
      <dgm:spPr/>
    </dgm:pt>
    <dgm:pt modelId="{2342251D-290F-473A-9837-AC82EBB05EED}" type="pres">
      <dgm:prSet presAssocID="{84910C57-B2EC-4AE5-99EF-3F3EF0B3D22E}" presName="Name17" presStyleLbl="parChTrans1D3" presStyleIdx="1" presStyleCnt="2"/>
      <dgm:spPr/>
    </dgm:pt>
    <dgm:pt modelId="{16FA6B9A-B74D-46B9-A18D-FDFD9BF6AE8E}" type="pres">
      <dgm:prSet presAssocID="{7E9CA47F-3411-4D8C-83BC-0F38BA330EB9}" presName="hierRoot3" presStyleCnt="0"/>
      <dgm:spPr/>
    </dgm:pt>
    <dgm:pt modelId="{041897C9-3B92-4ECE-ACEB-31999B368878}" type="pres">
      <dgm:prSet presAssocID="{7E9CA47F-3411-4D8C-83BC-0F38BA330EB9}" presName="composite3" presStyleCnt="0"/>
      <dgm:spPr/>
    </dgm:pt>
    <dgm:pt modelId="{DD50E22B-99BB-476A-8975-A69A7348E945}" type="pres">
      <dgm:prSet presAssocID="{7E9CA47F-3411-4D8C-83BC-0F38BA330EB9}" presName="background3" presStyleLbl="node3" presStyleIdx="1" presStyleCnt="2"/>
      <dgm:spPr/>
    </dgm:pt>
    <dgm:pt modelId="{88461E96-8DFA-48D4-8A9D-8579B6151315}" type="pres">
      <dgm:prSet presAssocID="{7E9CA47F-3411-4D8C-83BC-0F38BA330EB9}" presName="text3" presStyleLbl="fgAcc3" presStyleIdx="1" presStyleCnt="2">
        <dgm:presLayoutVars>
          <dgm:chPref val="3"/>
        </dgm:presLayoutVars>
      </dgm:prSet>
      <dgm:spPr/>
    </dgm:pt>
    <dgm:pt modelId="{BC726706-9374-47C5-86F9-3DAD9DB8CCD9}" type="pres">
      <dgm:prSet presAssocID="{7E9CA47F-3411-4D8C-83BC-0F38BA330EB9}" presName="hierChild4" presStyleCnt="0"/>
      <dgm:spPr/>
    </dgm:pt>
    <dgm:pt modelId="{3D2734FF-AE5A-4D32-B4BE-66CC98C9EAA3}" type="pres">
      <dgm:prSet presAssocID="{19DEBE32-40F7-42EF-9462-7F1AFDF9F32D}" presName="Name10" presStyleLbl="parChTrans1D2" presStyleIdx="1" presStyleCnt="2"/>
      <dgm:spPr/>
    </dgm:pt>
    <dgm:pt modelId="{8142A22E-6E8D-450B-9B97-A8FD6D794908}" type="pres">
      <dgm:prSet presAssocID="{154828D4-C22C-4A2B-A7ED-7A9E61A87CAB}" presName="hierRoot2" presStyleCnt="0"/>
      <dgm:spPr/>
    </dgm:pt>
    <dgm:pt modelId="{3F2DD292-E37D-4AA3-8E6A-977B68F83410}" type="pres">
      <dgm:prSet presAssocID="{154828D4-C22C-4A2B-A7ED-7A9E61A87CAB}" presName="composite2" presStyleCnt="0"/>
      <dgm:spPr/>
    </dgm:pt>
    <dgm:pt modelId="{213E6BC5-ED57-4EBF-B69F-BE2BBA21E377}" type="pres">
      <dgm:prSet presAssocID="{154828D4-C22C-4A2B-A7ED-7A9E61A87CAB}" presName="background2" presStyleLbl="node2" presStyleIdx="1" presStyleCnt="2"/>
      <dgm:spPr/>
    </dgm:pt>
    <dgm:pt modelId="{ED46AC0E-627D-40EF-8775-D251E28CC67A}" type="pres">
      <dgm:prSet presAssocID="{154828D4-C22C-4A2B-A7ED-7A9E61A87CAB}" presName="text2" presStyleLbl="fgAcc2" presStyleIdx="1" presStyleCnt="2">
        <dgm:presLayoutVars>
          <dgm:chPref val="3"/>
        </dgm:presLayoutVars>
      </dgm:prSet>
      <dgm:spPr/>
    </dgm:pt>
    <dgm:pt modelId="{4D4C1063-2C93-4AB2-95ED-9E0378E5B5F7}" type="pres">
      <dgm:prSet presAssocID="{154828D4-C22C-4A2B-A7ED-7A9E61A87CAB}" presName="hierChild3" presStyleCnt="0"/>
      <dgm:spPr/>
    </dgm:pt>
  </dgm:ptLst>
  <dgm:cxnLst>
    <dgm:cxn modelId="{15E74D10-AEA7-40D3-8E43-B0FFEE50A8E0}" srcId="{039F7AB8-0F4D-40FB-94EC-1411A65C2142}" destId="{7E9CA47F-3411-4D8C-83BC-0F38BA330EB9}" srcOrd="1" destOrd="0" parTransId="{84910C57-B2EC-4AE5-99EF-3F3EF0B3D22E}" sibTransId="{1D121E95-194C-4E76-BD23-2C13DACD14E8}"/>
    <dgm:cxn modelId="{B7173D1B-738A-4B12-817E-719A0D8C09E9}" type="presOf" srcId="{154828D4-C22C-4A2B-A7ED-7A9E61A87CAB}" destId="{ED46AC0E-627D-40EF-8775-D251E28CC67A}" srcOrd="0" destOrd="0" presId="urn:microsoft.com/office/officeart/2005/8/layout/hierarchy1"/>
    <dgm:cxn modelId="{74843527-43B7-447E-B3F3-AC2791F91B7D}" srcId="{F014D258-6F46-4DA0-804D-B950A8282C4A}" destId="{154828D4-C22C-4A2B-A7ED-7A9E61A87CAB}" srcOrd="1" destOrd="0" parTransId="{19DEBE32-40F7-42EF-9462-7F1AFDF9F32D}" sibTransId="{49A0738B-B59C-4508-A514-49DD2CEC3492}"/>
    <dgm:cxn modelId="{554D9B5C-69E0-4CBB-BED4-AB13723F5BDA}" type="presOf" srcId="{84910C57-B2EC-4AE5-99EF-3F3EF0B3D22E}" destId="{2342251D-290F-473A-9837-AC82EBB05EED}" srcOrd="0" destOrd="0" presId="urn:microsoft.com/office/officeart/2005/8/layout/hierarchy1"/>
    <dgm:cxn modelId="{17A77B44-B51C-4199-A534-0FB466F65E3B}" srcId="{D8865387-0D39-4194-AE11-AEB3556BEE51}" destId="{F014D258-6F46-4DA0-804D-B950A8282C4A}" srcOrd="0" destOrd="0" parTransId="{6DF0F523-A643-4403-8650-648928F42A81}" sibTransId="{89385130-DB23-496E-A3B8-FECEA3C4724C}"/>
    <dgm:cxn modelId="{9F56B267-1F23-4EC9-A1FD-794F19D62A5E}" type="presOf" srcId="{B8C12574-5DF2-47CE-A4E8-2BF101CB4468}" destId="{72FC0006-DE14-484E-9B1A-A20F95D73E96}" srcOrd="0" destOrd="0" presId="urn:microsoft.com/office/officeart/2005/8/layout/hierarchy1"/>
    <dgm:cxn modelId="{E2ECBA73-55E5-4A1B-91BA-67DC061791B1}" srcId="{039F7AB8-0F4D-40FB-94EC-1411A65C2142}" destId="{E01D5E8D-CFE6-44F8-A182-3F20D3B926FB}" srcOrd="0" destOrd="0" parTransId="{B8C12574-5DF2-47CE-A4E8-2BF101CB4468}" sibTransId="{F36F984E-90EB-4A1B-AB6F-64DC9B1246EF}"/>
    <dgm:cxn modelId="{A7D75F7B-756B-422B-9D95-67EAF731C763}" type="presOf" srcId="{D8865387-0D39-4194-AE11-AEB3556BEE51}" destId="{4B487133-7D88-4B0C-A615-91E992736925}" srcOrd="0" destOrd="0" presId="urn:microsoft.com/office/officeart/2005/8/layout/hierarchy1"/>
    <dgm:cxn modelId="{5EDDEA7C-EF0A-4DCA-BC2B-D0CF474E1628}" type="presOf" srcId="{039F7AB8-0F4D-40FB-94EC-1411A65C2142}" destId="{A0C901FE-A795-4476-9023-91E2A12F0FD2}" srcOrd="0" destOrd="0" presId="urn:microsoft.com/office/officeart/2005/8/layout/hierarchy1"/>
    <dgm:cxn modelId="{11A6908B-D8B3-4E54-AFE5-FB0EBB5A7A48}" type="presOf" srcId="{F014D258-6F46-4DA0-804D-B950A8282C4A}" destId="{8B25314B-CB99-4E5F-9726-924D216DC8B8}" srcOrd="0" destOrd="0" presId="urn:microsoft.com/office/officeart/2005/8/layout/hierarchy1"/>
    <dgm:cxn modelId="{BD5B288E-2C8D-421E-B113-8424945FFB8F}" type="presOf" srcId="{7E9CA47F-3411-4D8C-83BC-0F38BA330EB9}" destId="{88461E96-8DFA-48D4-8A9D-8579B6151315}" srcOrd="0" destOrd="0" presId="urn:microsoft.com/office/officeart/2005/8/layout/hierarchy1"/>
    <dgm:cxn modelId="{B81B0B9F-4033-49BF-81CD-279D8F8D08BC}" type="presOf" srcId="{95ACFFFD-A58A-48C3-9D73-90B28FFA94D8}" destId="{FD63BAAC-F21C-4A80-85C0-ED3791D8C1AB}" srcOrd="0" destOrd="0" presId="urn:microsoft.com/office/officeart/2005/8/layout/hierarchy1"/>
    <dgm:cxn modelId="{0EE858A3-DAFE-4476-8622-5D5DB157E5EA}" srcId="{F014D258-6F46-4DA0-804D-B950A8282C4A}" destId="{039F7AB8-0F4D-40FB-94EC-1411A65C2142}" srcOrd="0" destOrd="0" parTransId="{95ACFFFD-A58A-48C3-9D73-90B28FFA94D8}" sibTransId="{16AB04D7-56E7-4593-942A-B8A0069ECFE7}"/>
    <dgm:cxn modelId="{208CDFC3-C9FA-4CF3-9D91-F78C25121462}" type="presOf" srcId="{E01D5E8D-CFE6-44F8-A182-3F20D3B926FB}" destId="{204387D7-0490-4690-8638-601E2A93614C}" srcOrd="0" destOrd="0" presId="urn:microsoft.com/office/officeart/2005/8/layout/hierarchy1"/>
    <dgm:cxn modelId="{347485E0-6670-4EDC-99F6-3EE317B28FDE}" type="presOf" srcId="{19DEBE32-40F7-42EF-9462-7F1AFDF9F32D}" destId="{3D2734FF-AE5A-4D32-B4BE-66CC98C9EAA3}" srcOrd="0" destOrd="0" presId="urn:microsoft.com/office/officeart/2005/8/layout/hierarchy1"/>
    <dgm:cxn modelId="{3D6225F2-FDDB-410A-8730-89454F388464}" type="presParOf" srcId="{4B487133-7D88-4B0C-A615-91E992736925}" destId="{02D548BD-C985-44EF-AFA5-CA96AE51AEE3}" srcOrd="0" destOrd="0" presId="urn:microsoft.com/office/officeart/2005/8/layout/hierarchy1"/>
    <dgm:cxn modelId="{A6BE16DB-9B8B-434A-A069-AF7440EF4A74}" type="presParOf" srcId="{02D548BD-C985-44EF-AFA5-CA96AE51AEE3}" destId="{E39E5775-E4AE-42E6-9A4B-889A93D63404}" srcOrd="0" destOrd="0" presId="urn:microsoft.com/office/officeart/2005/8/layout/hierarchy1"/>
    <dgm:cxn modelId="{BE65C5E7-F777-4E12-A385-79AA6C2AD19A}" type="presParOf" srcId="{E39E5775-E4AE-42E6-9A4B-889A93D63404}" destId="{0742106A-7709-41D4-9185-F43F3A6A62A9}" srcOrd="0" destOrd="0" presId="urn:microsoft.com/office/officeart/2005/8/layout/hierarchy1"/>
    <dgm:cxn modelId="{71864940-34DF-4815-B109-FAED1696A3F9}" type="presParOf" srcId="{E39E5775-E4AE-42E6-9A4B-889A93D63404}" destId="{8B25314B-CB99-4E5F-9726-924D216DC8B8}" srcOrd="1" destOrd="0" presId="urn:microsoft.com/office/officeart/2005/8/layout/hierarchy1"/>
    <dgm:cxn modelId="{CD5938D4-A194-4734-8515-942462B80ED6}" type="presParOf" srcId="{02D548BD-C985-44EF-AFA5-CA96AE51AEE3}" destId="{5B2A02DC-9E54-4A5F-B116-E51A231EB187}" srcOrd="1" destOrd="0" presId="urn:microsoft.com/office/officeart/2005/8/layout/hierarchy1"/>
    <dgm:cxn modelId="{E8864014-D292-48DF-ABF7-128BD2366471}" type="presParOf" srcId="{5B2A02DC-9E54-4A5F-B116-E51A231EB187}" destId="{FD63BAAC-F21C-4A80-85C0-ED3791D8C1AB}" srcOrd="0" destOrd="0" presId="urn:microsoft.com/office/officeart/2005/8/layout/hierarchy1"/>
    <dgm:cxn modelId="{B7365842-738F-4322-9E07-C6D448B4B41A}" type="presParOf" srcId="{5B2A02DC-9E54-4A5F-B116-E51A231EB187}" destId="{C0580F0A-73AE-4CEC-AF94-CA1B1A8C91C3}" srcOrd="1" destOrd="0" presId="urn:microsoft.com/office/officeart/2005/8/layout/hierarchy1"/>
    <dgm:cxn modelId="{405E74DD-D20A-41E6-84FF-9EBF3C38A36C}" type="presParOf" srcId="{C0580F0A-73AE-4CEC-AF94-CA1B1A8C91C3}" destId="{ED918616-B98C-44B2-9C88-24011A8A9B67}" srcOrd="0" destOrd="0" presId="urn:microsoft.com/office/officeart/2005/8/layout/hierarchy1"/>
    <dgm:cxn modelId="{FCECDFBF-0928-45B2-A1AB-4C5F040688A3}" type="presParOf" srcId="{ED918616-B98C-44B2-9C88-24011A8A9B67}" destId="{272F135D-1B6A-4654-8D2C-6B97EC0831AD}" srcOrd="0" destOrd="0" presId="urn:microsoft.com/office/officeart/2005/8/layout/hierarchy1"/>
    <dgm:cxn modelId="{95FF4433-B5F3-4F78-876A-11376324C6DB}" type="presParOf" srcId="{ED918616-B98C-44B2-9C88-24011A8A9B67}" destId="{A0C901FE-A795-4476-9023-91E2A12F0FD2}" srcOrd="1" destOrd="0" presId="urn:microsoft.com/office/officeart/2005/8/layout/hierarchy1"/>
    <dgm:cxn modelId="{8688B8A8-0337-4B1F-8724-F3546B58AFEA}" type="presParOf" srcId="{C0580F0A-73AE-4CEC-AF94-CA1B1A8C91C3}" destId="{21E78469-A4D5-4905-A588-48C5DCB529F5}" srcOrd="1" destOrd="0" presId="urn:microsoft.com/office/officeart/2005/8/layout/hierarchy1"/>
    <dgm:cxn modelId="{D5C0D462-3188-43D7-BA8E-3240F4EBC2FA}" type="presParOf" srcId="{21E78469-A4D5-4905-A588-48C5DCB529F5}" destId="{72FC0006-DE14-484E-9B1A-A20F95D73E96}" srcOrd="0" destOrd="0" presId="urn:microsoft.com/office/officeart/2005/8/layout/hierarchy1"/>
    <dgm:cxn modelId="{5C092B11-52B3-4B7E-B288-8A01B80EBC2B}" type="presParOf" srcId="{21E78469-A4D5-4905-A588-48C5DCB529F5}" destId="{9C919D5B-C825-4065-A581-357C93B94EA3}" srcOrd="1" destOrd="0" presId="urn:microsoft.com/office/officeart/2005/8/layout/hierarchy1"/>
    <dgm:cxn modelId="{4E3A4426-708D-417D-A7E4-B6AF25B9881D}" type="presParOf" srcId="{9C919D5B-C825-4065-A581-357C93B94EA3}" destId="{BB8A102C-4DB8-457B-8A57-D38CA250E33D}" srcOrd="0" destOrd="0" presId="urn:microsoft.com/office/officeart/2005/8/layout/hierarchy1"/>
    <dgm:cxn modelId="{2BC8D103-5784-4981-B304-43330157222B}" type="presParOf" srcId="{BB8A102C-4DB8-457B-8A57-D38CA250E33D}" destId="{C1D830A6-3FA3-4470-978A-D69273695625}" srcOrd="0" destOrd="0" presId="urn:microsoft.com/office/officeart/2005/8/layout/hierarchy1"/>
    <dgm:cxn modelId="{CA9799F0-B542-41ED-9B5A-65A63CA3195F}" type="presParOf" srcId="{BB8A102C-4DB8-457B-8A57-D38CA250E33D}" destId="{204387D7-0490-4690-8638-601E2A93614C}" srcOrd="1" destOrd="0" presId="urn:microsoft.com/office/officeart/2005/8/layout/hierarchy1"/>
    <dgm:cxn modelId="{5E0712D5-6743-4940-BAFF-8900BEE96BD2}" type="presParOf" srcId="{9C919D5B-C825-4065-A581-357C93B94EA3}" destId="{275D6FE5-1687-4615-B130-4D492F9A5E0A}" srcOrd="1" destOrd="0" presId="urn:microsoft.com/office/officeart/2005/8/layout/hierarchy1"/>
    <dgm:cxn modelId="{0BC36268-EE67-48E3-B45D-CA9337524A60}" type="presParOf" srcId="{21E78469-A4D5-4905-A588-48C5DCB529F5}" destId="{2342251D-290F-473A-9837-AC82EBB05EED}" srcOrd="2" destOrd="0" presId="urn:microsoft.com/office/officeart/2005/8/layout/hierarchy1"/>
    <dgm:cxn modelId="{8E746CEA-B1D6-4774-9957-61BF1CBA3226}" type="presParOf" srcId="{21E78469-A4D5-4905-A588-48C5DCB529F5}" destId="{16FA6B9A-B74D-46B9-A18D-FDFD9BF6AE8E}" srcOrd="3" destOrd="0" presId="urn:microsoft.com/office/officeart/2005/8/layout/hierarchy1"/>
    <dgm:cxn modelId="{3120E163-1F81-4B58-B1EE-71E917D4BB14}" type="presParOf" srcId="{16FA6B9A-B74D-46B9-A18D-FDFD9BF6AE8E}" destId="{041897C9-3B92-4ECE-ACEB-31999B368878}" srcOrd="0" destOrd="0" presId="urn:microsoft.com/office/officeart/2005/8/layout/hierarchy1"/>
    <dgm:cxn modelId="{0823CCC0-D4C9-4EB2-91C8-9B82ECA52B54}" type="presParOf" srcId="{041897C9-3B92-4ECE-ACEB-31999B368878}" destId="{DD50E22B-99BB-476A-8975-A69A7348E945}" srcOrd="0" destOrd="0" presId="urn:microsoft.com/office/officeart/2005/8/layout/hierarchy1"/>
    <dgm:cxn modelId="{D5340096-9D57-4A60-99FD-F10807361892}" type="presParOf" srcId="{041897C9-3B92-4ECE-ACEB-31999B368878}" destId="{88461E96-8DFA-48D4-8A9D-8579B6151315}" srcOrd="1" destOrd="0" presId="urn:microsoft.com/office/officeart/2005/8/layout/hierarchy1"/>
    <dgm:cxn modelId="{3A103CF4-7A8C-46F7-A416-A772B6F59273}" type="presParOf" srcId="{16FA6B9A-B74D-46B9-A18D-FDFD9BF6AE8E}" destId="{BC726706-9374-47C5-86F9-3DAD9DB8CCD9}" srcOrd="1" destOrd="0" presId="urn:microsoft.com/office/officeart/2005/8/layout/hierarchy1"/>
    <dgm:cxn modelId="{BFB4566E-F840-4F78-B97C-0A2C73E12729}" type="presParOf" srcId="{5B2A02DC-9E54-4A5F-B116-E51A231EB187}" destId="{3D2734FF-AE5A-4D32-B4BE-66CC98C9EAA3}" srcOrd="2" destOrd="0" presId="urn:microsoft.com/office/officeart/2005/8/layout/hierarchy1"/>
    <dgm:cxn modelId="{35CAE372-B73A-4F33-A970-B6EDEA3D0AEB}" type="presParOf" srcId="{5B2A02DC-9E54-4A5F-B116-E51A231EB187}" destId="{8142A22E-6E8D-450B-9B97-A8FD6D794908}" srcOrd="3" destOrd="0" presId="urn:microsoft.com/office/officeart/2005/8/layout/hierarchy1"/>
    <dgm:cxn modelId="{4408043F-408C-4DA8-BAF5-E1991537821D}" type="presParOf" srcId="{8142A22E-6E8D-450B-9B97-A8FD6D794908}" destId="{3F2DD292-E37D-4AA3-8E6A-977B68F83410}" srcOrd="0" destOrd="0" presId="urn:microsoft.com/office/officeart/2005/8/layout/hierarchy1"/>
    <dgm:cxn modelId="{16834980-01E9-4812-B366-1B75EE69EFBC}" type="presParOf" srcId="{3F2DD292-E37D-4AA3-8E6A-977B68F83410}" destId="{213E6BC5-ED57-4EBF-B69F-BE2BBA21E377}" srcOrd="0" destOrd="0" presId="urn:microsoft.com/office/officeart/2005/8/layout/hierarchy1"/>
    <dgm:cxn modelId="{B8F18F4E-291E-42FE-BE96-0F5AEC080029}" type="presParOf" srcId="{3F2DD292-E37D-4AA3-8E6A-977B68F83410}" destId="{ED46AC0E-627D-40EF-8775-D251E28CC67A}" srcOrd="1" destOrd="0" presId="urn:microsoft.com/office/officeart/2005/8/layout/hierarchy1"/>
    <dgm:cxn modelId="{52145AD2-ED2A-4E77-9EF5-BA886DE5C441}" type="presParOf" srcId="{8142A22E-6E8D-450B-9B97-A8FD6D794908}" destId="{4D4C1063-2C93-4AB2-95ED-9E0378E5B5F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27AC2F-5E74-497E-87FC-302897C6A6F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650A544C-790B-413F-A222-CE49596428E9}">
      <dgm:prSet phldrT="[Text]"/>
      <dgm:spPr/>
      <dgm:t>
        <a:bodyPr/>
        <a:lstStyle/>
        <a:p>
          <a:r>
            <a:rPr lang="he-IL" dirty="0"/>
            <a:t>לא אמר </a:t>
          </a:r>
          <a:r>
            <a:rPr lang="he-IL" dirty="0" err="1"/>
            <a:t>זיל</a:t>
          </a:r>
          <a:r>
            <a:rPr lang="he-IL" dirty="0"/>
            <a:t> אחים:</a:t>
          </a:r>
          <a:endParaRPr lang="en-IL" dirty="0"/>
        </a:p>
      </dgm:t>
    </dgm:pt>
    <dgm:pt modelId="{D5981EB8-5EEA-4E69-A701-BB4BE8396F29}" type="parTrans" cxnId="{1351D47C-5E3F-4947-B453-0F14B4E0CCF6}">
      <dgm:prSet/>
      <dgm:spPr/>
      <dgm:t>
        <a:bodyPr/>
        <a:lstStyle/>
        <a:p>
          <a:endParaRPr lang="en-IL"/>
        </a:p>
      </dgm:t>
    </dgm:pt>
    <dgm:pt modelId="{FF0A8A12-CAFD-454C-9DB3-B2F56C0D4631}" type="sibTrans" cxnId="{1351D47C-5E3F-4947-B453-0F14B4E0CCF6}">
      <dgm:prSet/>
      <dgm:spPr/>
      <dgm:t>
        <a:bodyPr/>
        <a:lstStyle/>
        <a:p>
          <a:endParaRPr lang="en-IL"/>
        </a:p>
      </dgm:t>
    </dgm:pt>
    <dgm:pt modelId="{AF6E7A04-6AE7-4A42-A3E3-567D281B18AC}">
      <dgm:prSet phldrT="[Text]"/>
      <dgm:spPr/>
      <dgm:t>
        <a:bodyPr/>
        <a:lstStyle/>
        <a:p>
          <a:r>
            <a:rPr lang="he-IL" dirty="0"/>
            <a:t>כל שבות </a:t>
          </a:r>
          <a:r>
            <a:rPr lang="he-IL" dirty="0" err="1"/>
            <a:t>דשבות</a:t>
          </a:r>
          <a:r>
            <a:rPr lang="he-IL" dirty="0"/>
            <a:t> במקום מצווה</a:t>
          </a:r>
          <a:endParaRPr lang="en-IL" dirty="0"/>
        </a:p>
      </dgm:t>
    </dgm:pt>
    <dgm:pt modelId="{B4B6D295-4C7C-4181-8D2E-17FFC40FC6EF}" type="parTrans" cxnId="{7B42A617-CFBD-40E5-85EF-7047BF901231}">
      <dgm:prSet/>
      <dgm:spPr/>
      <dgm:t>
        <a:bodyPr/>
        <a:lstStyle/>
        <a:p>
          <a:endParaRPr lang="en-IL"/>
        </a:p>
      </dgm:t>
    </dgm:pt>
    <dgm:pt modelId="{9B1F51E7-1F85-48DF-95AA-A0666A80461A}" type="sibTrans" cxnId="{7B42A617-CFBD-40E5-85EF-7047BF901231}">
      <dgm:prSet/>
      <dgm:spPr/>
      <dgm:t>
        <a:bodyPr/>
        <a:lstStyle/>
        <a:p>
          <a:endParaRPr lang="en-IL"/>
        </a:p>
      </dgm:t>
    </dgm:pt>
    <dgm:pt modelId="{765F7301-D908-49B2-AA36-AE331F4D10D8}">
      <dgm:prSet phldrT="[Text]"/>
      <dgm:spPr/>
      <dgm:t>
        <a:bodyPr/>
        <a:lstStyle/>
        <a:p>
          <a:r>
            <a:rPr lang="he-IL" dirty="0" err="1"/>
            <a:t>רי"ף</a:t>
          </a:r>
          <a:endParaRPr lang="en-IL" dirty="0"/>
        </a:p>
      </dgm:t>
    </dgm:pt>
    <dgm:pt modelId="{51E9D6AB-D42D-4B29-8908-8C4FEB30007D}" type="parTrans" cxnId="{7B29407C-EA35-4DD3-A942-21AE892E91FC}">
      <dgm:prSet/>
      <dgm:spPr/>
      <dgm:t>
        <a:bodyPr/>
        <a:lstStyle/>
        <a:p>
          <a:endParaRPr lang="en-IL"/>
        </a:p>
      </dgm:t>
    </dgm:pt>
    <dgm:pt modelId="{87B008D6-54D4-44DC-A671-56402E78D034}" type="sibTrans" cxnId="{7B29407C-EA35-4DD3-A942-21AE892E91FC}">
      <dgm:prSet/>
      <dgm:spPr/>
      <dgm:t>
        <a:bodyPr/>
        <a:lstStyle/>
        <a:p>
          <a:endParaRPr lang="en-IL"/>
        </a:p>
      </dgm:t>
    </dgm:pt>
    <dgm:pt modelId="{5885188D-92B5-4E47-87A1-0A2573DDFD76}">
      <dgm:prSet phldrT="[Text]"/>
      <dgm:spPr/>
      <dgm:t>
        <a:bodyPr/>
        <a:lstStyle/>
        <a:p>
          <a:r>
            <a:rPr lang="he-IL" dirty="0"/>
            <a:t>ריטב"א, </a:t>
          </a:r>
          <a:r>
            <a:rPr lang="he-IL" dirty="0" err="1"/>
            <a:t>ר"ן</a:t>
          </a:r>
          <a:endParaRPr lang="en-IL" dirty="0"/>
        </a:p>
      </dgm:t>
    </dgm:pt>
    <dgm:pt modelId="{C8B5ABB4-5C4C-437C-BB59-0BFD061ACAA8}" type="parTrans" cxnId="{E17F5B74-36AE-4ECB-BC5F-7244F1E5A7BB}">
      <dgm:prSet/>
      <dgm:spPr/>
      <dgm:t>
        <a:bodyPr/>
        <a:lstStyle/>
        <a:p>
          <a:endParaRPr lang="en-IL"/>
        </a:p>
      </dgm:t>
    </dgm:pt>
    <dgm:pt modelId="{821AE5A6-F548-4F94-AA15-B14C8BA4E981}" type="sibTrans" cxnId="{E17F5B74-36AE-4ECB-BC5F-7244F1E5A7BB}">
      <dgm:prSet/>
      <dgm:spPr/>
      <dgm:t>
        <a:bodyPr/>
        <a:lstStyle/>
        <a:p>
          <a:endParaRPr lang="en-IL"/>
        </a:p>
      </dgm:t>
    </dgm:pt>
    <dgm:pt modelId="{D4A15A9E-AD48-42D4-8C15-935DE130E47D}">
      <dgm:prSet phldrT="[Text]"/>
      <dgm:spPr/>
      <dgm:t>
        <a:bodyPr/>
        <a:lstStyle/>
        <a:p>
          <a:r>
            <a:rPr lang="he-IL" dirty="0"/>
            <a:t>דווקא אמירה לנוכרי לעשות שבות במקום מצווה</a:t>
          </a:r>
          <a:endParaRPr lang="en-IL" dirty="0"/>
        </a:p>
      </dgm:t>
    </dgm:pt>
    <dgm:pt modelId="{C31E939B-D83E-4FD4-A445-1B70B28B84BA}" type="parTrans" cxnId="{ADCC2BC7-195B-4F2A-9E88-52D4137DCC63}">
      <dgm:prSet/>
      <dgm:spPr/>
      <dgm:t>
        <a:bodyPr/>
        <a:lstStyle/>
        <a:p>
          <a:endParaRPr lang="en-IL"/>
        </a:p>
      </dgm:t>
    </dgm:pt>
    <dgm:pt modelId="{444D4AD7-C569-45CE-854A-E5A62EF01230}" type="sibTrans" cxnId="{ADCC2BC7-195B-4F2A-9E88-52D4137DCC63}">
      <dgm:prSet/>
      <dgm:spPr/>
      <dgm:t>
        <a:bodyPr/>
        <a:lstStyle/>
        <a:p>
          <a:endParaRPr lang="en-IL"/>
        </a:p>
      </dgm:t>
    </dgm:pt>
    <dgm:pt modelId="{A6650102-3029-4D3E-B923-3AAD442CB081}" type="pres">
      <dgm:prSet presAssocID="{F927AC2F-5E74-497E-87FC-302897C6A6FE}" presName="hierChild1" presStyleCnt="0">
        <dgm:presLayoutVars>
          <dgm:chPref val="1"/>
          <dgm:dir val="rev"/>
          <dgm:animOne val="branch"/>
          <dgm:animLvl val="lvl"/>
          <dgm:resizeHandles/>
        </dgm:presLayoutVars>
      </dgm:prSet>
      <dgm:spPr/>
    </dgm:pt>
    <dgm:pt modelId="{C360434D-F5AD-48C8-AA9C-64B69B934631}" type="pres">
      <dgm:prSet presAssocID="{650A544C-790B-413F-A222-CE49596428E9}" presName="hierRoot1" presStyleCnt="0"/>
      <dgm:spPr/>
    </dgm:pt>
    <dgm:pt modelId="{545C114A-84A4-46A5-B345-500538BF2485}" type="pres">
      <dgm:prSet presAssocID="{650A544C-790B-413F-A222-CE49596428E9}" presName="composite" presStyleCnt="0"/>
      <dgm:spPr/>
    </dgm:pt>
    <dgm:pt modelId="{A6699991-2232-4D73-8208-3C6FC14119D9}" type="pres">
      <dgm:prSet presAssocID="{650A544C-790B-413F-A222-CE49596428E9}" presName="background" presStyleLbl="node0" presStyleIdx="0" presStyleCnt="1"/>
      <dgm:spPr/>
    </dgm:pt>
    <dgm:pt modelId="{37B134A4-914F-4EA3-936D-FD28045DB5B7}" type="pres">
      <dgm:prSet presAssocID="{650A544C-790B-413F-A222-CE49596428E9}" presName="text" presStyleLbl="fgAcc0" presStyleIdx="0" presStyleCnt="1">
        <dgm:presLayoutVars>
          <dgm:chPref val="3"/>
        </dgm:presLayoutVars>
      </dgm:prSet>
      <dgm:spPr/>
    </dgm:pt>
    <dgm:pt modelId="{89FDB9D9-95A4-4E16-AE33-03ED55B93AE7}" type="pres">
      <dgm:prSet presAssocID="{650A544C-790B-413F-A222-CE49596428E9}" presName="hierChild2" presStyleCnt="0"/>
      <dgm:spPr/>
    </dgm:pt>
    <dgm:pt modelId="{FD896F22-CBC4-4CF5-ACB6-2FEF9332D164}" type="pres">
      <dgm:prSet presAssocID="{B4B6D295-4C7C-4181-8D2E-17FFC40FC6EF}" presName="Name10" presStyleLbl="parChTrans1D2" presStyleIdx="0" presStyleCnt="2"/>
      <dgm:spPr/>
    </dgm:pt>
    <dgm:pt modelId="{85CE3966-8DA8-46E3-ADC3-9EA768723AB7}" type="pres">
      <dgm:prSet presAssocID="{AF6E7A04-6AE7-4A42-A3E3-567D281B18AC}" presName="hierRoot2" presStyleCnt="0"/>
      <dgm:spPr/>
    </dgm:pt>
    <dgm:pt modelId="{56330FC5-9EB2-4B90-BD66-1A142EE45257}" type="pres">
      <dgm:prSet presAssocID="{AF6E7A04-6AE7-4A42-A3E3-567D281B18AC}" presName="composite2" presStyleCnt="0"/>
      <dgm:spPr/>
    </dgm:pt>
    <dgm:pt modelId="{A35B769F-BE59-4287-9C1F-F809311A8ECD}" type="pres">
      <dgm:prSet presAssocID="{AF6E7A04-6AE7-4A42-A3E3-567D281B18AC}" presName="background2" presStyleLbl="node2" presStyleIdx="0" presStyleCnt="2"/>
      <dgm:spPr/>
    </dgm:pt>
    <dgm:pt modelId="{1458BDF9-DCDF-45F9-92A1-9A255106A70C}" type="pres">
      <dgm:prSet presAssocID="{AF6E7A04-6AE7-4A42-A3E3-567D281B18AC}" presName="text2" presStyleLbl="fgAcc2" presStyleIdx="0" presStyleCnt="2">
        <dgm:presLayoutVars>
          <dgm:chPref val="3"/>
        </dgm:presLayoutVars>
      </dgm:prSet>
      <dgm:spPr/>
    </dgm:pt>
    <dgm:pt modelId="{9B5E544C-DC48-4602-8C9E-B86A720C1D3D}" type="pres">
      <dgm:prSet presAssocID="{AF6E7A04-6AE7-4A42-A3E3-567D281B18AC}" presName="hierChild3" presStyleCnt="0"/>
      <dgm:spPr/>
    </dgm:pt>
    <dgm:pt modelId="{B60CDF7F-C8F2-415B-8B11-129778C955AC}" type="pres">
      <dgm:prSet presAssocID="{C8B5ABB4-5C4C-437C-BB59-0BFD061ACAA8}" presName="Name17" presStyleLbl="parChTrans1D3" presStyleIdx="0" presStyleCnt="2"/>
      <dgm:spPr/>
    </dgm:pt>
    <dgm:pt modelId="{1E0073CA-9E35-41D9-BEB0-64370662F174}" type="pres">
      <dgm:prSet presAssocID="{5885188D-92B5-4E47-87A1-0A2573DDFD76}" presName="hierRoot3" presStyleCnt="0"/>
      <dgm:spPr/>
    </dgm:pt>
    <dgm:pt modelId="{17E3A501-81D0-4591-900E-121EA6D3EEAF}" type="pres">
      <dgm:prSet presAssocID="{5885188D-92B5-4E47-87A1-0A2573DDFD76}" presName="composite3" presStyleCnt="0"/>
      <dgm:spPr/>
    </dgm:pt>
    <dgm:pt modelId="{12D423BD-A7DF-4C3B-A0AE-F7634716C094}" type="pres">
      <dgm:prSet presAssocID="{5885188D-92B5-4E47-87A1-0A2573DDFD76}" presName="background3" presStyleLbl="node3" presStyleIdx="0" presStyleCnt="2"/>
      <dgm:spPr/>
    </dgm:pt>
    <dgm:pt modelId="{17D58562-8E18-4DBB-AA33-58D3AC0C38CA}" type="pres">
      <dgm:prSet presAssocID="{5885188D-92B5-4E47-87A1-0A2573DDFD76}" presName="text3" presStyleLbl="fgAcc3" presStyleIdx="0" presStyleCnt="2">
        <dgm:presLayoutVars>
          <dgm:chPref val="3"/>
        </dgm:presLayoutVars>
      </dgm:prSet>
      <dgm:spPr/>
    </dgm:pt>
    <dgm:pt modelId="{61F860D0-352E-4FD3-8E64-323D04697045}" type="pres">
      <dgm:prSet presAssocID="{5885188D-92B5-4E47-87A1-0A2573DDFD76}" presName="hierChild4" presStyleCnt="0"/>
      <dgm:spPr/>
    </dgm:pt>
    <dgm:pt modelId="{73935E79-6C15-45DC-959F-4075A50A9DA5}" type="pres">
      <dgm:prSet presAssocID="{C31E939B-D83E-4FD4-A445-1B70B28B84BA}" presName="Name10" presStyleLbl="parChTrans1D2" presStyleIdx="1" presStyleCnt="2"/>
      <dgm:spPr/>
    </dgm:pt>
    <dgm:pt modelId="{8D036CA0-FD8E-4B47-927F-098298D90D05}" type="pres">
      <dgm:prSet presAssocID="{D4A15A9E-AD48-42D4-8C15-935DE130E47D}" presName="hierRoot2" presStyleCnt="0"/>
      <dgm:spPr/>
    </dgm:pt>
    <dgm:pt modelId="{D1763506-858A-40A3-9E95-D0028EB326B2}" type="pres">
      <dgm:prSet presAssocID="{D4A15A9E-AD48-42D4-8C15-935DE130E47D}" presName="composite2" presStyleCnt="0"/>
      <dgm:spPr/>
    </dgm:pt>
    <dgm:pt modelId="{B2EEB62E-A15E-4B53-A2AF-DED407EDC9B8}" type="pres">
      <dgm:prSet presAssocID="{D4A15A9E-AD48-42D4-8C15-935DE130E47D}" presName="background2" presStyleLbl="node2" presStyleIdx="1" presStyleCnt="2"/>
      <dgm:spPr/>
    </dgm:pt>
    <dgm:pt modelId="{A07C5F35-46DC-4530-A803-2B30D2ACB0A9}" type="pres">
      <dgm:prSet presAssocID="{D4A15A9E-AD48-42D4-8C15-935DE130E47D}" presName="text2" presStyleLbl="fgAcc2" presStyleIdx="1" presStyleCnt="2">
        <dgm:presLayoutVars>
          <dgm:chPref val="3"/>
        </dgm:presLayoutVars>
      </dgm:prSet>
      <dgm:spPr/>
    </dgm:pt>
    <dgm:pt modelId="{8F0E0352-4CFC-4EB5-829E-3555B5B4536B}" type="pres">
      <dgm:prSet presAssocID="{D4A15A9E-AD48-42D4-8C15-935DE130E47D}" presName="hierChild3" presStyleCnt="0"/>
      <dgm:spPr/>
    </dgm:pt>
    <dgm:pt modelId="{D7FEAD40-F25F-4073-B517-C1CE207E398B}" type="pres">
      <dgm:prSet presAssocID="{51E9D6AB-D42D-4B29-8908-8C4FEB30007D}" presName="Name17" presStyleLbl="parChTrans1D3" presStyleIdx="1" presStyleCnt="2"/>
      <dgm:spPr/>
    </dgm:pt>
    <dgm:pt modelId="{30AB550A-EE01-4024-9079-96ACDFF90683}" type="pres">
      <dgm:prSet presAssocID="{765F7301-D908-49B2-AA36-AE331F4D10D8}" presName="hierRoot3" presStyleCnt="0"/>
      <dgm:spPr/>
    </dgm:pt>
    <dgm:pt modelId="{0534B98F-53F4-4D0C-AAB8-3DF72A5E59DB}" type="pres">
      <dgm:prSet presAssocID="{765F7301-D908-49B2-AA36-AE331F4D10D8}" presName="composite3" presStyleCnt="0"/>
      <dgm:spPr/>
    </dgm:pt>
    <dgm:pt modelId="{6C3CCD71-D43E-49F3-847C-92EF47A45E3A}" type="pres">
      <dgm:prSet presAssocID="{765F7301-D908-49B2-AA36-AE331F4D10D8}" presName="background3" presStyleLbl="node3" presStyleIdx="1" presStyleCnt="2"/>
      <dgm:spPr/>
    </dgm:pt>
    <dgm:pt modelId="{3CF3FE4D-2BF8-4714-A17E-5B91A40A0954}" type="pres">
      <dgm:prSet presAssocID="{765F7301-D908-49B2-AA36-AE331F4D10D8}" presName="text3" presStyleLbl="fgAcc3" presStyleIdx="1" presStyleCnt="2">
        <dgm:presLayoutVars>
          <dgm:chPref val="3"/>
        </dgm:presLayoutVars>
      </dgm:prSet>
      <dgm:spPr/>
    </dgm:pt>
    <dgm:pt modelId="{1A1D13DF-AD91-46C1-981C-C1B4B3B8A04C}" type="pres">
      <dgm:prSet presAssocID="{765F7301-D908-49B2-AA36-AE331F4D10D8}" presName="hierChild4" presStyleCnt="0"/>
      <dgm:spPr/>
    </dgm:pt>
  </dgm:ptLst>
  <dgm:cxnLst>
    <dgm:cxn modelId="{F3D1310D-5439-4947-9776-B406C1D1C99D}" type="presOf" srcId="{F927AC2F-5E74-497E-87FC-302897C6A6FE}" destId="{A6650102-3029-4D3E-B923-3AAD442CB081}" srcOrd="0" destOrd="0" presId="urn:microsoft.com/office/officeart/2005/8/layout/hierarchy1"/>
    <dgm:cxn modelId="{7B42A617-CFBD-40E5-85EF-7047BF901231}" srcId="{650A544C-790B-413F-A222-CE49596428E9}" destId="{AF6E7A04-6AE7-4A42-A3E3-567D281B18AC}" srcOrd="0" destOrd="0" parTransId="{B4B6D295-4C7C-4181-8D2E-17FFC40FC6EF}" sibTransId="{9B1F51E7-1F85-48DF-95AA-A0666A80461A}"/>
    <dgm:cxn modelId="{3B9E936B-4E7E-4CFA-9F67-C2A11140D070}" type="presOf" srcId="{C8B5ABB4-5C4C-437C-BB59-0BFD061ACAA8}" destId="{B60CDF7F-C8F2-415B-8B11-129778C955AC}" srcOrd="0" destOrd="0" presId="urn:microsoft.com/office/officeart/2005/8/layout/hierarchy1"/>
    <dgm:cxn modelId="{D521564D-624B-4AEF-A55A-FFD77CA98B58}" type="presOf" srcId="{B4B6D295-4C7C-4181-8D2E-17FFC40FC6EF}" destId="{FD896F22-CBC4-4CF5-ACB6-2FEF9332D164}" srcOrd="0" destOrd="0" presId="urn:microsoft.com/office/officeart/2005/8/layout/hierarchy1"/>
    <dgm:cxn modelId="{E61A0773-C1BA-483B-A615-41B7456CD99E}" type="presOf" srcId="{AF6E7A04-6AE7-4A42-A3E3-567D281B18AC}" destId="{1458BDF9-DCDF-45F9-92A1-9A255106A70C}" srcOrd="0" destOrd="0" presId="urn:microsoft.com/office/officeart/2005/8/layout/hierarchy1"/>
    <dgm:cxn modelId="{E17F5B74-36AE-4ECB-BC5F-7244F1E5A7BB}" srcId="{AF6E7A04-6AE7-4A42-A3E3-567D281B18AC}" destId="{5885188D-92B5-4E47-87A1-0A2573DDFD76}" srcOrd="0" destOrd="0" parTransId="{C8B5ABB4-5C4C-437C-BB59-0BFD061ACAA8}" sibTransId="{821AE5A6-F548-4F94-AA15-B14C8BA4E981}"/>
    <dgm:cxn modelId="{7B29407C-EA35-4DD3-A942-21AE892E91FC}" srcId="{D4A15A9E-AD48-42D4-8C15-935DE130E47D}" destId="{765F7301-D908-49B2-AA36-AE331F4D10D8}" srcOrd="0" destOrd="0" parTransId="{51E9D6AB-D42D-4B29-8908-8C4FEB30007D}" sibTransId="{87B008D6-54D4-44DC-A671-56402E78D034}"/>
    <dgm:cxn modelId="{1351D47C-5E3F-4947-B453-0F14B4E0CCF6}" srcId="{F927AC2F-5E74-497E-87FC-302897C6A6FE}" destId="{650A544C-790B-413F-A222-CE49596428E9}" srcOrd="0" destOrd="0" parTransId="{D5981EB8-5EEA-4E69-A701-BB4BE8396F29}" sibTransId="{FF0A8A12-CAFD-454C-9DB3-B2F56C0D4631}"/>
    <dgm:cxn modelId="{FF06888E-4C5D-4B3E-AD8D-257854C49C02}" type="presOf" srcId="{650A544C-790B-413F-A222-CE49596428E9}" destId="{37B134A4-914F-4EA3-936D-FD28045DB5B7}" srcOrd="0" destOrd="0" presId="urn:microsoft.com/office/officeart/2005/8/layout/hierarchy1"/>
    <dgm:cxn modelId="{F4F926AA-7EFA-4147-9B2D-6F43FCE28E5C}" type="presOf" srcId="{765F7301-D908-49B2-AA36-AE331F4D10D8}" destId="{3CF3FE4D-2BF8-4714-A17E-5B91A40A0954}" srcOrd="0" destOrd="0" presId="urn:microsoft.com/office/officeart/2005/8/layout/hierarchy1"/>
    <dgm:cxn modelId="{28F090B2-28BF-41C9-8539-401FAE7A4B7B}" type="presOf" srcId="{5885188D-92B5-4E47-87A1-0A2573DDFD76}" destId="{17D58562-8E18-4DBB-AA33-58D3AC0C38CA}" srcOrd="0" destOrd="0" presId="urn:microsoft.com/office/officeart/2005/8/layout/hierarchy1"/>
    <dgm:cxn modelId="{43D7A9C5-74C4-4863-9102-D9BE8A023E40}" type="presOf" srcId="{D4A15A9E-AD48-42D4-8C15-935DE130E47D}" destId="{A07C5F35-46DC-4530-A803-2B30D2ACB0A9}" srcOrd="0" destOrd="0" presId="urn:microsoft.com/office/officeart/2005/8/layout/hierarchy1"/>
    <dgm:cxn modelId="{ADCC2BC7-195B-4F2A-9E88-52D4137DCC63}" srcId="{650A544C-790B-413F-A222-CE49596428E9}" destId="{D4A15A9E-AD48-42D4-8C15-935DE130E47D}" srcOrd="1" destOrd="0" parTransId="{C31E939B-D83E-4FD4-A445-1B70B28B84BA}" sibTransId="{444D4AD7-C569-45CE-854A-E5A62EF01230}"/>
    <dgm:cxn modelId="{ECD796D5-6584-488D-A7CB-BD6F5EBE059D}" type="presOf" srcId="{C31E939B-D83E-4FD4-A445-1B70B28B84BA}" destId="{73935E79-6C15-45DC-959F-4075A50A9DA5}" srcOrd="0" destOrd="0" presId="urn:microsoft.com/office/officeart/2005/8/layout/hierarchy1"/>
    <dgm:cxn modelId="{97B632F5-F22B-4964-A774-AABB818EA07C}" type="presOf" srcId="{51E9D6AB-D42D-4B29-8908-8C4FEB30007D}" destId="{D7FEAD40-F25F-4073-B517-C1CE207E398B}" srcOrd="0" destOrd="0" presId="urn:microsoft.com/office/officeart/2005/8/layout/hierarchy1"/>
    <dgm:cxn modelId="{64DFE271-6A10-41E8-B3EF-518D90402EE6}" type="presParOf" srcId="{A6650102-3029-4D3E-B923-3AAD442CB081}" destId="{C360434D-F5AD-48C8-AA9C-64B69B934631}" srcOrd="0" destOrd="0" presId="urn:microsoft.com/office/officeart/2005/8/layout/hierarchy1"/>
    <dgm:cxn modelId="{65A793AE-3788-4926-A6C2-255C6280347C}" type="presParOf" srcId="{C360434D-F5AD-48C8-AA9C-64B69B934631}" destId="{545C114A-84A4-46A5-B345-500538BF2485}" srcOrd="0" destOrd="0" presId="urn:microsoft.com/office/officeart/2005/8/layout/hierarchy1"/>
    <dgm:cxn modelId="{4C150850-F374-4D16-B459-4044BF0BC3E2}" type="presParOf" srcId="{545C114A-84A4-46A5-B345-500538BF2485}" destId="{A6699991-2232-4D73-8208-3C6FC14119D9}" srcOrd="0" destOrd="0" presId="urn:microsoft.com/office/officeart/2005/8/layout/hierarchy1"/>
    <dgm:cxn modelId="{2E87C12E-B8E7-49D4-8CBE-378F2B116165}" type="presParOf" srcId="{545C114A-84A4-46A5-B345-500538BF2485}" destId="{37B134A4-914F-4EA3-936D-FD28045DB5B7}" srcOrd="1" destOrd="0" presId="urn:microsoft.com/office/officeart/2005/8/layout/hierarchy1"/>
    <dgm:cxn modelId="{725F78B7-81C3-4165-9BE2-4894BC256E58}" type="presParOf" srcId="{C360434D-F5AD-48C8-AA9C-64B69B934631}" destId="{89FDB9D9-95A4-4E16-AE33-03ED55B93AE7}" srcOrd="1" destOrd="0" presId="urn:microsoft.com/office/officeart/2005/8/layout/hierarchy1"/>
    <dgm:cxn modelId="{3ECBA4F5-0B2C-409F-8643-785CD71CFCA8}" type="presParOf" srcId="{89FDB9D9-95A4-4E16-AE33-03ED55B93AE7}" destId="{FD896F22-CBC4-4CF5-ACB6-2FEF9332D164}" srcOrd="0" destOrd="0" presId="urn:microsoft.com/office/officeart/2005/8/layout/hierarchy1"/>
    <dgm:cxn modelId="{C323C00C-9E75-442F-8384-8633C9189499}" type="presParOf" srcId="{89FDB9D9-95A4-4E16-AE33-03ED55B93AE7}" destId="{85CE3966-8DA8-46E3-ADC3-9EA768723AB7}" srcOrd="1" destOrd="0" presId="urn:microsoft.com/office/officeart/2005/8/layout/hierarchy1"/>
    <dgm:cxn modelId="{51EC9053-19D0-4281-BFC1-D59C7BB9AEAC}" type="presParOf" srcId="{85CE3966-8DA8-46E3-ADC3-9EA768723AB7}" destId="{56330FC5-9EB2-4B90-BD66-1A142EE45257}" srcOrd="0" destOrd="0" presId="urn:microsoft.com/office/officeart/2005/8/layout/hierarchy1"/>
    <dgm:cxn modelId="{7AE419B0-93CB-4A8C-BD50-5D1FC0197D25}" type="presParOf" srcId="{56330FC5-9EB2-4B90-BD66-1A142EE45257}" destId="{A35B769F-BE59-4287-9C1F-F809311A8ECD}" srcOrd="0" destOrd="0" presId="urn:microsoft.com/office/officeart/2005/8/layout/hierarchy1"/>
    <dgm:cxn modelId="{427F94F9-0A77-4FEE-A270-301C506FC548}" type="presParOf" srcId="{56330FC5-9EB2-4B90-BD66-1A142EE45257}" destId="{1458BDF9-DCDF-45F9-92A1-9A255106A70C}" srcOrd="1" destOrd="0" presId="urn:microsoft.com/office/officeart/2005/8/layout/hierarchy1"/>
    <dgm:cxn modelId="{5DE0E79B-0261-413E-BA70-2577D73C0E6E}" type="presParOf" srcId="{85CE3966-8DA8-46E3-ADC3-9EA768723AB7}" destId="{9B5E544C-DC48-4602-8C9E-B86A720C1D3D}" srcOrd="1" destOrd="0" presId="urn:microsoft.com/office/officeart/2005/8/layout/hierarchy1"/>
    <dgm:cxn modelId="{FEBCD098-F02C-451B-BD84-B5A8492B9CCA}" type="presParOf" srcId="{9B5E544C-DC48-4602-8C9E-B86A720C1D3D}" destId="{B60CDF7F-C8F2-415B-8B11-129778C955AC}" srcOrd="0" destOrd="0" presId="urn:microsoft.com/office/officeart/2005/8/layout/hierarchy1"/>
    <dgm:cxn modelId="{377C12E6-3597-4774-89C7-95B2CD4D5E5F}" type="presParOf" srcId="{9B5E544C-DC48-4602-8C9E-B86A720C1D3D}" destId="{1E0073CA-9E35-41D9-BEB0-64370662F174}" srcOrd="1" destOrd="0" presId="urn:microsoft.com/office/officeart/2005/8/layout/hierarchy1"/>
    <dgm:cxn modelId="{326C7A67-494C-4A1B-A125-C2F7E48E4264}" type="presParOf" srcId="{1E0073CA-9E35-41D9-BEB0-64370662F174}" destId="{17E3A501-81D0-4591-900E-121EA6D3EEAF}" srcOrd="0" destOrd="0" presId="urn:microsoft.com/office/officeart/2005/8/layout/hierarchy1"/>
    <dgm:cxn modelId="{6E6CEF68-33E7-4247-93CF-A18D28C764A4}" type="presParOf" srcId="{17E3A501-81D0-4591-900E-121EA6D3EEAF}" destId="{12D423BD-A7DF-4C3B-A0AE-F7634716C094}" srcOrd="0" destOrd="0" presId="urn:microsoft.com/office/officeart/2005/8/layout/hierarchy1"/>
    <dgm:cxn modelId="{A7E64F7F-5338-4EF3-9D28-67234F4A41D1}" type="presParOf" srcId="{17E3A501-81D0-4591-900E-121EA6D3EEAF}" destId="{17D58562-8E18-4DBB-AA33-58D3AC0C38CA}" srcOrd="1" destOrd="0" presId="urn:microsoft.com/office/officeart/2005/8/layout/hierarchy1"/>
    <dgm:cxn modelId="{89B2CB3B-D55D-4E0A-9B4A-7D539502C3D2}" type="presParOf" srcId="{1E0073CA-9E35-41D9-BEB0-64370662F174}" destId="{61F860D0-352E-4FD3-8E64-323D04697045}" srcOrd="1" destOrd="0" presId="urn:microsoft.com/office/officeart/2005/8/layout/hierarchy1"/>
    <dgm:cxn modelId="{18A207CD-E9F0-4E38-9F39-EE80CC108640}" type="presParOf" srcId="{89FDB9D9-95A4-4E16-AE33-03ED55B93AE7}" destId="{73935E79-6C15-45DC-959F-4075A50A9DA5}" srcOrd="2" destOrd="0" presId="urn:microsoft.com/office/officeart/2005/8/layout/hierarchy1"/>
    <dgm:cxn modelId="{AF76D08B-9C1C-41CB-8577-E5642BF5C676}" type="presParOf" srcId="{89FDB9D9-95A4-4E16-AE33-03ED55B93AE7}" destId="{8D036CA0-FD8E-4B47-927F-098298D90D05}" srcOrd="3" destOrd="0" presId="urn:microsoft.com/office/officeart/2005/8/layout/hierarchy1"/>
    <dgm:cxn modelId="{F0BFA87E-50F7-46DD-80CB-1D998CD8F775}" type="presParOf" srcId="{8D036CA0-FD8E-4B47-927F-098298D90D05}" destId="{D1763506-858A-40A3-9E95-D0028EB326B2}" srcOrd="0" destOrd="0" presId="urn:microsoft.com/office/officeart/2005/8/layout/hierarchy1"/>
    <dgm:cxn modelId="{FD51ED9B-E0C7-41BE-89E6-88E957E103D2}" type="presParOf" srcId="{D1763506-858A-40A3-9E95-D0028EB326B2}" destId="{B2EEB62E-A15E-4B53-A2AF-DED407EDC9B8}" srcOrd="0" destOrd="0" presId="urn:microsoft.com/office/officeart/2005/8/layout/hierarchy1"/>
    <dgm:cxn modelId="{8AA0381F-4445-4DD2-99D8-75299F50501D}" type="presParOf" srcId="{D1763506-858A-40A3-9E95-D0028EB326B2}" destId="{A07C5F35-46DC-4530-A803-2B30D2ACB0A9}" srcOrd="1" destOrd="0" presId="urn:microsoft.com/office/officeart/2005/8/layout/hierarchy1"/>
    <dgm:cxn modelId="{6FF0B3F7-C5A6-4477-892C-1B8EC2993D7A}" type="presParOf" srcId="{8D036CA0-FD8E-4B47-927F-098298D90D05}" destId="{8F0E0352-4CFC-4EB5-829E-3555B5B4536B}" srcOrd="1" destOrd="0" presId="urn:microsoft.com/office/officeart/2005/8/layout/hierarchy1"/>
    <dgm:cxn modelId="{DE43DE46-7813-40EA-B031-014E40221C78}" type="presParOf" srcId="{8F0E0352-4CFC-4EB5-829E-3555B5B4536B}" destId="{D7FEAD40-F25F-4073-B517-C1CE207E398B}" srcOrd="0" destOrd="0" presId="urn:microsoft.com/office/officeart/2005/8/layout/hierarchy1"/>
    <dgm:cxn modelId="{F92B582E-6FED-4882-A0A6-5B8EB38101B2}" type="presParOf" srcId="{8F0E0352-4CFC-4EB5-829E-3555B5B4536B}" destId="{30AB550A-EE01-4024-9079-96ACDFF90683}" srcOrd="1" destOrd="0" presId="urn:microsoft.com/office/officeart/2005/8/layout/hierarchy1"/>
    <dgm:cxn modelId="{EF60C80A-4BC6-407F-A42C-BD92A9716BA7}" type="presParOf" srcId="{30AB550A-EE01-4024-9079-96ACDFF90683}" destId="{0534B98F-53F4-4D0C-AAB8-3DF72A5E59DB}" srcOrd="0" destOrd="0" presId="urn:microsoft.com/office/officeart/2005/8/layout/hierarchy1"/>
    <dgm:cxn modelId="{8B4E574B-0EC9-4D85-AA5F-E7D4D63D4253}" type="presParOf" srcId="{0534B98F-53F4-4D0C-AAB8-3DF72A5E59DB}" destId="{6C3CCD71-D43E-49F3-847C-92EF47A45E3A}" srcOrd="0" destOrd="0" presId="urn:microsoft.com/office/officeart/2005/8/layout/hierarchy1"/>
    <dgm:cxn modelId="{E692E9CC-9814-4051-8695-F5A6B5476EA0}" type="presParOf" srcId="{0534B98F-53F4-4D0C-AAB8-3DF72A5E59DB}" destId="{3CF3FE4D-2BF8-4714-A17E-5B91A40A0954}" srcOrd="1" destOrd="0" presId="urn:microsoft.com/office/officeart/2005/8/layout/hierarchy1"/>
    <dgm:cxn modelId="{5D8E3C48-E238-4A8A-8913-DC65EF0AF290}" type="presParOf" srcId="{30AB550A-EE01-4024-9079-96ACDFF90683}" destId="{1A1D13DF-AD91-46C1-981C-C1B4B3B8A04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C15FA8-47C2-468F-91B0-17E52ECCD00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5D88A78A-75F9-4AED-913E-70301A88D77B}">
      <dgm:prSet phldrT="[Text]"/>
      <dgm:spPr/>
      <dgm:t>
        <a:bodyPr/>
        <a:lstStyle/>
        <a:p>
          <a:r>
            <a:rPr lang="he-IL"/>
            <a:t>לא אמר זיל אחים:</a:t>
          </a:r>
          <a:endParaRPr lang="en-IL"/>
        </a:p>
      </dgm:t>
    </dgm:pt>
    <dgm:pt modelId="{355A9B74-97F9-477A-8B35-19934F8DB63D}" type="parTrans" cxnId="{E3AC7FD9-3996-42DB-8721-93B6024BD90B}">
      <dgm:prSet/>
      <dgm:spPr/>
      <dgm:t>
        <a:bodyPr/>
        <a:lstStyle/>
        <a:p>
          <a:endParaRPr lang="en-IL"/>
        </a:p>
      </dgm:t>
    </dgm:pt>
    <dgm:pt modelId="{4B457ED3-DCA5-4438-8F31-0EFA84E11DE2}" type="sibTrans" cxnId="{E3AC7FD9-3996-42DB-8721-93B6024BD90B}">
      <dgm:prSet/>
      <dgm:spPr/>
      <dgm:t>
        <a:bodyPr/>
        <a:lstStyle/>
        <a:p>
          <a:endParaRPr lang="en-IL"/>
        </a:p>
      </dgm:t>
    </dgm:pt>
    <dgm:pt modelId="{B83FB033-ECF4-442F-86DF-7A2FDB1A6934}">
      <dgm:prSet phldrT="[Text]"/>
      <dgm:spPr/>
      <dgm:t>
        <a:bodyPr/>
        <a:lstStyle/>
        <a:p>
          <a:r>
            <a:rPr lang="he-IL" dirty="0"/>
            <a:t>כל שבות </a:t>
          </a:r>
          <a:r>
            <a:rPr lang="he-IL" dirty="0" err="1"/>
            <a:t>דשבות</a:t>
          </a:r>
          <a:r>
            <a:rPr lang="he-IL" dirty="0"/>
            <a:t> במקום מצווה</a:t>
          </a:r>
          <a:endParaRPr lang="en-IL" dirty="0"/>
        </a:p>
      </dgm:t>
    </dgm:pt>
    <dgm:pt modelId="{BF81C33D-8D27-496D-A788-86F6C4300F84}" type="parTrans" cxnId="{574A8B68-2A6A-4F14-92E1-E3F374F64560}">
      <dgm:prSet/>
      <dgm:spPr/>
      <dgm:t>
        <a:bodyPr/>
        <a:lstStyle/>
        <a:p>
          <a:endParaRPr lang="en-IL"/>
        </a:p>
      </dgm:t>
    </dgm:pt>
    <dgm:pt modelId="{1E7DF70E-512F-4ED2-890D-2EBF386A9160}" type="sibTrans" cxnId="{574A8B68-2A6A-4F14-92E1-E3F374F64560}">
      <dgm:prSet/>
      <dgm:spPr/>
      <dgm:t>
        <a:bodyPr/>
        <a:lstStyle/>
        <a:p>
          <a:endParaRPr lang="en-IL"/>
        </a:p>
      </dgm:t>
    </dgm:pt>
    <dgm:pt modelId="{F99DE11B-0E20-426F-B380-5D178D39E2B1}">
      <dgm:prSet phldrT="[Text]"/>
      <dgm:spPr/>
      <dgm:t>
        <a:bodyPr/>
        <a:lstStyle/>
        <a:p>
          <a:r>
            <a:rPr lang="he-IL" dirty="0"/>
            <a:t>ריטב"א, </a:t>
          </a:r>
          <a:r>
            <a:rPr lang="he-IL" dirty="0" err="1"/>
            <a:t>ר"ן</a:t>
          </a:r>
          <a:endParaRPr lang="en-IL" dirty="0"/>
        </a:p>
      </dgm:t>
    </dgm:pt>
    <dgm:pt modelId="{439B05EE-C800-4E9C-893C-B5E1A9B9AE10}" type="parTrans" cxnId="{6C901FE6-4978-4615-BE95-57A4CBC8DAB7}">
      <dgm:prSet/>
      <dgm:spPr/>
      <dgm:t>
        <a:bodyPr/>
        <a:lstStyle/>
        <a:p>
          <a:endParaRPr lang="en-IL"/>
        </a:p>
      </dgm:t>
    </dgm:pt>
    <dgm:pt modelId="{C3507B93-9F04-449D-8EEC-BF73683A7317}" type="sibTrans" cxnId="{6C901FE6-4978-4615-BE95-57A4CBC8DAB7}">
      <dgm:prSet/>
      <dgm:spPr/>
      <dgm:t>
        <a:bodyPr/>
        <a:lstStyle/>
        <a:p>
          <a:endParaRPr lang="en-IL"/>
        </a:p>
      </dgm:t>
    </dgm:pt>
    <dgm:pt modelId="{F59D1393-7D34-46AA-80FC-8DC6E0872C9A}">
      <dgm:prSet phldrT="[Text]"/>
      <dgm:spPr/>
      <dgm:t>
        <a:bodyPr/>
        <a:lstStyle/>
        <a:p>
          <a:r>
            <a:rPr lang="he-IL" dirty="0"/>
            <a:t>דווקא אמירה לנוכרי לעשות שבות במקום מצווה</a:t>
          </a:r>
          <a:endParaRPr lang="en-IL" dirty="0"/>
        </a:p>
      </dgm:t>
    </dgm:pt>
    <dgm:pt modelId="{275B4FE6-2DDA-482F-8C11-AA4C327B1BE9}" type="parTrans" cxnId="{D8560F78-94E2-43F2-B12F-B4C2F4CE16A6}">
      <dgm:prSet/>
      <dgm:spPr/>
      <dgm:t>
        <a:bodyPr/>
        <a:lstStyle/>
        <a:p>
          <a:endParaRPr lang="en-IL"/>
        </a:p>
      </dgm:t>
    </dgm:pt>
    <dgm:pt modelId="{37D3FDC0-EBC1-4316-9E88-74D6D685A6D1}" type="sibTrans" cxnId="{D8560F78-94E2-43F2-B12F-B4C2F4CE16A6}">
      <dgm:prSet/>
      <dgm:spPr/>
      <dgm:t>
        <a:bodyPr/>
        <a:lstStyle/>
        <a:p>
          <a:endParaRPr lang="en-IL"/>
        </a:p>
      </dgm:t>
    </dgm:pt>
    <dgm:pt modelId="{E3EDE1A7-1611-4027-A9B6-71B58F82D752}">
      <dgm:prSet phldrT="[Text]"/>
      <dgm:spPr/>
      <dgm:t>
        <a:bodyPr/>
        <a:lstStyle/>
        <a:p>
          <a:r>
            <a:rPr lang="he-IL" dirty="0" err="1"/>
            <a:t>רי"ף</a:t>
          </a:r>
          <a:r>
            <a:rPr lang="he-IL" dirty="0"/>
            <a:t> - אמירה לנוכרי דווקא במקום מלאכה אסור, אבל לא בשבות. </a:t>
          </a:r>
          <a:endParaRPr lang="en-IL" dirty="0"/>
        </a:p>
      </dgm:t>
    </dgm:pt>
    <dgm:pt modelId="{E4C359D8-311D-48CE-9FCD-994A3CCCD99E}" type="parTrans" cxnId="{B2305154-4EBA-40F2-AF55-941CBD4FF7EE}">
      <dgm:prSet/>
      <dgm:spPr/>
      <dgm:t>
        <a:bodyPr/>
        <a:lstStyle/>
        <a:p>
          <a:endParaRPr lang="en-IL"/>
        </a:p>
      </dgm:t>
    </dgm:pt>
    <dgm:pt modelId="{54CEF6CC-964E-4907-AF22-D9B2688EBC3E}" type="sibTrans" cxnId="{B2305154-4EBA-40F2-AF55-941CBD4FF7EE}">
      <dgm:prSet/>
      <dgm:spPr/>
      <dgm:t>
        <a:bodyPr/>
        <a:lstStyle/>
        <a:p>
          <a:endParaRPr lang="en-IL"/>
        </a:p>
      </dgm:t>
    </dgm:pt>
    <dgm:pt modelId="{D5066ADD-B7A1-4631-A859-365FEB724804}">
      <dgm:prSet phldrT="[Text]"/>
      <dgm:spPr/>
      <dgm:t>
        <a:bodyPr/>
        <a:lstStyle/>
        <a:p>
          <a:r>
            <a:rPr lang="he-IL"/>
            <a:t>ראבי"ה- החשש היא שהישראל יעשה בעצמו, אבל אמירה בשבות אם יעשה הישראל יעבור רק על שבות. </a:t>
          </a:r>
          <a:endParaRPr lang="en-IL" dirty="0"/>
        </a:p>
      </dgm:t>
    </dgm:pt>
    <dgm:pt modelId="{22FCD18C-E20A-4D89-A636-9ADE748FE548}" type="parTrans" cxnId="{8CB630CB-FF09-4BE4-90AF-282D571868EE}">
      <dgm:prSet/>
      <dgm:spPr/>
      <dgm:t>
        <a:bodyPr/>
        <a:lstStyle/>
        <a:p>
          <a:endParaRPr lang="en-IL"/>
        </a:p>
      </dgm:t>
    </dgm:pt>
    <dgm:pt modelId="{A9627F25-367B-485D-BD1E-278A7122C46E}" type="sibTrans" cxnId="{8CB630CB-FF09-4BE4-90AF-282D571868EE}">
      <dgm:prSet/>
      <dgm:spPr/>
      <dgm:t>
        <a:bodyPr/>
        <a:lstStyle/>
        <a:p>
          <a:endParaRPr lang="en-IL"/>
        </a:p>
      </dgm:t>
    </dgm:pt>
    <dgm:pt modelId="{09BDE1BF-1375-4C71-B0DB-49EDC3E8DA89}">
      <dgm:prSet phldrT="[Text]"/>
      <dgm:spPr/>
      <dgm:t>
        <a:bodyPr/>
        <a:lstStyle/>
        <a:p>
          <a:r>
            <a:rPr lang="he-IL"/>
            <a:t>רמב"ם- האיסור משום זלזול שבת, ואם אין עשיית מלאכה אין פגיעה בשמירת איסור מלאכה המורחב. </a:t>
          </a:r>
          <a:endParaRPr lang="en-IL" dirty="0"/>
        </a:p>
      </dgm:t>
    </dgm:pt>
    <dgm:pt modelId="{10D70A58-DFEF-455D-BDD2-48FD366630AC}" type="parTrans" cxnId="{FB78658C-7A53-4A2D-8AFA-3A5CB5C80466}">
      <dgm:prSet/>
      <dgm:spPr/>
      <dgm:t>
        <a:bodyPr/>
        <a:lstStyle/>
        <a:p>
          <a:endParaRPr lang="en-IL"/>
        </a:p>
      </dgm:t>
    </dgm:pt>
    <dgm:pt modelId="{8D7796B6-FE30-4B52-91E6-6D5278CB0278}" type="sibTrans" cxnId="{FB78658C-7A53-4A2D-8AFA-3A5CB5C80466}">
      <dgm:prSet/>
      <dgm:spPr/>
      <dgm:t>
        <a:bodyPr/>
        <a:lstStyle/>
        <a:p>
          <a:endParaRPr lang="en-IL"/>
        </a:p>
      </dgm:t>
    </dgm:pt>
    <dgm:pt modelId="{A1FAC832-4EC9-4D4C-90AE-40BE65D52D0D}" type="pres">
      <dgm:prSet presAssocID="{E3C15FA8-47C2-468F-91B0-17E52ECCD00E}" presName="hierChild1" presStyleCnt="0">
        <dgm:presLayoutVars>
          <dgm:chPref val="1"/>
          <dgm:dir val="rev"/>
          <dgm:animOne val="branch"/>
          <dgm:animLvl val="lvl"/>
          <dgm:resizeHandles/>
        </dgm:presLayoutVars>
      </dgm:prSet>
      <dgm:spPr/>
    </dgm:pt>
    <dgm:pt modelId="{1B58C149-87DB-450A-A007-A8A8CAE7F25E}" type="pres">
      <dgm:prSet presAssocID="{5D88A78A-75F9-4AED-913E-70301A88D77B}" presName="hierRoot1" presStyleCnt="0"/>
      <dgm:spPr/>
    </dgm:pt>
    <dgm:pt modelId="{E1780B39-9ABC-4269-87C1-C26846E79E0D}" type="pres">
      <dgm:prSet presAssocID="{5D88A78A-75F9-4AED-913E-70301A88D77B}" presName="composite" presStyleCnt="0"/>
      <dgm:spPr/>
    </dgm:pt>
    <dgm:pt modelId="{BDB08E78-BA35-46E0-BE38-CBDC6B31BEC1}" type="pres">
      <dgm:prSet presAssocID="{5D88A78A-75F9-4AED-913E-70301A88D77B}" presName="background" presStyleLbl="node0" presStyleIdx="0" presStyleCnt="1"/>
      <dgm:spPr/>
    </dgm:pt>
    <dgm:pt modelId="{EF5AEEBA-2B17-422F-A84C-755A02028713}" type="pres">
      <dgm:prSet presAssocID="{5D88A78A-75F9-4AED-913E-70301A88D77B}" presName="text" presStyleLbl="fgAcc0" presStyleIdx="0" presStyleCnt="1">
        <dgm:presLayoutVars>
          <dgm:chPref val="3"/>
        </dgm:presLayoutVars>
      </dgm:prSet>
      <dgm:spPr/>
    </dgm:pt>
    <dgm:pt modelId="{0183F54B-D7E6-4ABA-BE4D-7EE726F79A59}" type="pres">
      <dgm:prSet presAssocID="{5D88A78A-75F9-4AED-913E-70301A88D77B}" presName="hierChild2" presStyleCnt="0"/>
      <dgm:spPr/>
    </dgm:pt>
    <dgm:pt modelId="{C3E1B2F0-72B0-442C-9343-39B06D48BCA6}" type="pres">
      <dgm:prSet presAssocID="{BF81C33D-8D27-496D-A788-86F6C4300F84}" presName="Name10" presStyleLbl="parChTrans1D2" presStyleIdx="0" presStyleCnt="2"/>
      <dgm:spPr/>
    </dgm:pt>
    <dgm:pt modelId="{A8C8CFD5-7E49-4775-B1E8-CA4D65D4944E}" type="pres">
      <dgm:prSet presAssocID="{B83FB033-ECF4-442F-86DF-7A2FDB1A6934}" presName="hierRoot2" presStyleCnt="0"/>
      <dgm:spPr/>
    </dgm:pt>
    <dgm:pt modelId="{D833FAAF-85E3-474E-AC07-8974A894BAA9}" type="pres">
      <dgm:prSet presAssocID="{B83FB033-ECF4-442F-86DF-7A2FDB1A6934}" presName="composite2" presStyleCnt="0"/>
      <dgm:spPr/>
    </dgm:pt>
    <dgm:pt modelId="{C7A44F54-3EEE-470C-A7F3-181CC5673578}" type="pres">
      <dgm:prSet presAssocID="{B83FB033-ECF4-442F-86DF-7A2FDB1A6934}" presName="background2" presStyleLbl="node2" presStyleIdx="0" presStyleCnt="2"/>
      <dgm:spPr/>
    </dgm:pt>
    <dgm:pt modelId="{3696941D-31B0-43F6-A920-A8E61B0FBB80}" type="pres">
      <dgm:prSet presAssocID="{B83FB033-ECF4-442F-86DF-7A2FDB1A6934}" presName="text2" presStyleLbl="fgAcc2" presStyleIdx="0" presStyleCnt="2">
        <dgm:presLayoutVars>
          <dgm:chPref val="3"/>
        </dgm:presLayoutVars>
      </dgm:prSet>
      <dgm:spPr/>
    </dgm:pt>
    <dgm:pt modelId="{123D495F-09B6-4C8D-AE07-1C4BD0D161FC}" type="pres">
      <dgm:prSet presAssocID="{B83FB033-ECF4-442F-86DF-7A2FDB1A6934}" presName="hierChild3" presStyleCnt="0"/>
      <dgm:spPr/>
    </dgm:pt>
    <dgm:pt modelId="{2AB4FCF8-4A29-41E4-BB64-C51EC8DD1B13}" type="pres">
      <dgm:prSet presAssocID="{439B05EE-C800-4E9C-893C-B5E1A9B9AE10}" presName="Name17" presStyleLbl="parChTrans1D3" presStyleIdx="0" presStyleCnt="4"/>
      <dgm:spPr/>
    </dgm:pt>
    <dgm:pt modelId="{C0DCF736-F8A8-4E54-88E4-0C8B23917DD7}" type="pres">
      <dgm:prSet presAssocID="{F99DE11B-0E20-426F-B380-5D178D39E2B1}" presName="hierRoot3" presStyleCnt="0"/>
      <dgm:spPr/>
    </dgm:pt>
    <dgm:pt modelId="{6C788CFF-18AE-482E-B62A-AD547D4B6E81}" type="pres">
      <dgm:prSet presAssocID="{F99DE11B-0E20-426F-B380-5D178D39E2B1}" presName="composite3" presStyleCnt="0"/>
      <dgm:spPr/>
    </dgm:pt>
    <dgm:pt modelId="{5D8272E0-F501-4585-A3EF-F5C9A8C351BF}" type="pres">
      <dgm:prSet presAssocID="{F99DE11B-0E20-426F-B380-5D178D39E2B1}" presName="background3" presStyleLbl="node3" presStyleIdx="0" presStyleCnt="4"/>
      <dgm:spPr/>
    </dgm:pt>
    <dgm:pt modelId="{18F8F889-A312-41E5-A830-00DA79762666}" type="pres">
      <dgm:prSet presAssocID="{F99DE11B-0E20-426F-B380-5D178D39E2B1}" presName="text3" presStyleLbl="fgAcc3" presStyleIdx="0" presStyleCnt="4">
        <dgm:presLayoutVars>
          <dgm:chPref val="3"/>
        </dgm:presLayoutVars>
      </dgm:prSet>
      <dgm:spPr/>
    </dgm:pt>
    <dgm:pt modelId="{5F05F7CA-1576-4411-B5BC-92E28FEBCFDA}" type="pres">
      <dgm:prSet presAssocID="{F99DE11B-0E20-426F-B380-5D178D39E2B1}" presName="hierChild4" presStyleCnt="0"/>
      <dgm:spPr/>
    </dgm:pt>
    <dgm:pt modelId="{BBD7E4B6-8BD1-4273-B3CC-FBDA1E922A80}" type="pres">
      <dgm:prSet presAssocID="{275B4FE6-2DDA-482F-8C11-AA4C327B1BE9}" presName="Name10" presStyleLbl="parChTrans1D2" presStyleIdx="1" presStyleCnt="2"/>
      <dgm:spPr/>
    </dgm:pt>
    <dgm:pt modelId="{9E64CBD4-AFB9-45A9-9CDD-49736443A277}" type="pres">
      <dgm:prSet presAssocID="{F59D1393-7D34-46AA-80FC-8DC6E0872C9A}" presName="hierRoot2" presStyleCnt="0"/>
      <dgm:spPr/>
    </dgm:pt>
    <dgm:pt modelId="{42F31D75-9799-4066-B416-A1C2AE296494}" type="pres">
      <dgm:prSet presAssocID="{F59D1393-7D34-46AA-80FC-8DC6E0872C9A}" presName="composite2" presStyleCnt="0"/>
      <dgm:spPr/>
    </dgm:pt>
    <dgm:pt modelId="{D547FFAA-8D7D-4662-A09F-C7A4C9882CD8}" type="pres">
      <dgm:prSet presAssocID="{F59D1393-7D34-46AA-80FC-8DC6E0872C9A}" presName="background2" presStyleLbl="node2" presStyleIdx="1" presStyleCnt="2"/>
      <dgm:spPr/>
    </dgm:pt>
    <dgm:pt modelId="{DB3928F8-C1EA-4AC6-92E9-AC56EA06D190}" type="pres">
      <dgm:prSet presAssocID="{F59D1393-7D34-46AA-80FC-8DC6E0872C9A}" presName="text2" presStyleLbl="fgAcc2" presStyleIdx="1" presStyleCnt="2">
        <dgm:presLayoutVars>
          <dgm:chPref val="3"/>
        </dgm:presLayoutVars>
      </dgm:prSet>
      <dgm:spPr/>
    </dgm:pt>
    <dgm:pt modelId="{477FABD2-07F2-4996-9FAB-386B441E34BD}" type="pres">
      <dgm:prSet presAssocID="{F59D1393-7D34-46AA-80FC-8DC6E0872C9A}" presName="hierChild3" presStyleCnt="0"/>
      <dgm:spPr/>
    </dgm:pt>
    <dgm:pt modelId="{D2062B4B-5768-42A0-B2EA-5A9480FED501}" type="pres">
      <dgm:prSet presAssocID="{10D70A58-DFEF-455D-BDD2-48FD366630AC}" presName="Name17" presStyleLbl="parChTrans1D3" presStyleIdx="1" presStyleCnt="4"/>
      <dgm:spPr/>
    </dgm:pt>
    <dgm:pt modelId="{107AD270-E51D-4E4C-8D71-EF7C3E4D930A}" type="pres">
      <dgm:prSet presAssocID="{09BDE1BF-1375-4C71-B0DB-49EDC3E8DA89}" presName="hierRoot3" presStyleCnt="0"/>
      <dgm:spPr/>
    </dgm:pt>
    <dgm:pt modelId="{BCAE04A0-CF01-4B81-95CA-47E3F3018F4A}" type="pres">
      <dgm:prSet presAssocID="{09BDE1BF-1375-4C71-B0DB-49EDC3E8DA89}" presName="composite3" presStyleCnt="0"/>
      <dgm:spPr/>
    </dgm:pt>
    <dgm:pt modelId="{6FE75834-CD3B-4150-860E-E45F7CBB1C61}" type="pres">
      <dgm:prSet presAssocID="{09BDE1BF-1375-4C71-B0DB-49EDC3E8DA89}" presName="background3" presStyleLbl="node3" presStyleIdx="1" presStyleCnt="4"/>
      <dgm:spPr/>
    </dgm:pt>
    <dgm:pt modelId="{80C3C40B-F4EE-41C5-AA17-0E9BA9F8C25B}" type="pres">
      <dgm:prSet presAssocID="{09BDE1BF-1375-4C71-B0DB-49EDC3E8DA89}" presName="text3" presStyleLbl="fgAcc3" presStyleIdx="1" presStyleCnt="4">
        <dgm:presLayoutVars>
          <dgm:chPref val="3"/>
        </dgm:presLayoutVars>
      </dgm:prSet>
      <dgm:spPr/>
    </dgm:pt>
    <dgm:pt modelId="{A6616138-97E2-4C1F-B050-FD037B74EC30}" type="pres">
      <dgm:prSet presAssocID="{09BDE1BF-1375-4C71-B0DB-49EDC3E8DA89}" presName="hierChild4" presStyleCnt="0"/>
      <dgm:spPr/>
    </dgm:pt>
    <dgm:pt modelId="{9503FB26-4BE4-45A6-A0D4-E6D974DCE4BF}" type="pres">
      <dgm:prSet presAssocID="{22FCD18C-E20A-4D89-A636-9ADE748FE548}" presName="Name17" presStyleLbl="parChTrans1D3" presStyleIdx="2" presStyleCnt="4"/>
      <dgm:spPr/>
    </dgm:pt>
    <dgm:pt modelId="{8B2E928F-7BA3-43D5-AB09-D2C67F3A84E1}" type="pres">
      <dgm:prSet presAssocID="{D5066ADD-B7A1-4631-A859-365FEB724804}" presName="hierRoot3" presStyleCnt="0"/>
      <dgm:spPr/>
    </dgm:pt>
    <dgm:pt modelId="{BF06E205-C90B-413C-9AA6-F79134D0CF49}" type="pres">
      <dgm:prSet presAssocID="{D5066ADD-B7A1-4631-A859-365FEB724804}" presName="composite3" presStyleCnt="0"/>
      <dgm:spPr/>
    </dgm:pt>
    <dgm:pt modelId="{99D715F4-53BE-4953-8B84-7ECAA2E75516}" type="pres">
      <dgm:prSet presAssocID="{D5066ADD-B7A1-4631-A859-365FEB724804}" presName="background3" presStyleLbl="node3" presStyleIdx="2" presStyleCnt="4"/>
      <dgm:spPr/>
    </dgm:pt>
    <dgm:pt modelId="{8B060DB9-F88E-44C7-AE91-29A03A84FC66}" type="pres">
      <dgm:prSet presAssocID="{D5066ADD-B7A1-4631-A859-365FEB724804}" presName="text3" presStyleLbl="fgAcc3" presStyleIdx="2" presStyleCnt="4">
        <dgm:presLayoutVars>
          <dgm:chPref val="3"/>
        </dgm:presLayoutVars>
      </dgm:prSet>
      <dgm:spPr/>
    </dgm:pt>
    <dgm:pt modelId="{277A1061-941D-4D01-8A4E-5370471EFAF7}" type="pres">
      <dgm:prSet presAssocID="{D5066ADD-B7A1-4631-A859-365FEB724804}" presName="hierChild4" presStyleCnt="0"/>
      <dgm:spPr/>
    </dgm:pt>
    <dgm:pt modelId="{E25B01D2-1D69-4466-91F6-AEEE11501A1F}" type="pres">
      <dgm:prSet presAssocID="{E4C359D8-311D-48CE-9FCD-994A3CCCD99E}" presName="Name17" presStyleLbl="parChTrans1D3" presStyleIdx="3" presStyleCnt="4"/>
      <dgm:spPr/>
    </dgm:pt>
    <dgm:pt modelId="{C2B746AC-C0B4-47AF-AF78-626E7FEBDCB2}" type="pres">
      <dgm:prSet presAssocID="{E3EDE1A7-1611-4027-A9B6-71B58F82D752}" presName="hierRoot3" presStyleCnt="0"/>
      <dgm:spPr/>
    </dgm:pt>
    <dgm:pt modelId="{A1DAB4D9-9A87-41FE-BB37-26FCB8D7698B}" type="pres">
      <dgm:prSet presAssocID="{E3EDE1A7-1611-4027-A9B6-71B58F82D752}" presName="composite3" presStyleCnt="0"/>
      <dgm:spPr/>
    </dgm:pt>
    <dgm:pt modelId="{F64D07D0-785B-46C7-96D9-B7B6594D519C}" type="pres">
      <dgm:prSet presAssocID="{E3EDE1A7-1611-4027-A9B6-71B58F82D752}" presName="background3" presStyleLbl="node3" presStyleIdx="3" presStyleCnt="4"/>
      <dgm:spPr/>
    </dgm:pt>
    <dgm:pt modelId="{791535FA-FC10-4998-A6E1-3D42F66EBAB9}" type="pres">
      <dgm:prSet presAssocID="{E3EDE1A7-1611-4027-A9B6-71B58F82D752}" presName="text3" presStyleLbl="fgAcc3" presStyleIdx="3" presStyleCnt="4">
        <dgm:presLayoutVars>
          <dgm:chPref val="3"/>
        </dgm:presLayoutVars>
      </dgm:prSet>
      <dgm:spPr/>
    </dgm:pt>
    <dgm:pt modelId="{382835FE-21B4-4937-B6F7-8A9EB640054C}" type="pres">
      <dgm:prSet presAssocID="{E3EDE1A7-1611-4027-A9B6-71B58F82D752}" presName="hierChild4" presStyleCnt="0"/>
      <dgm:spPr/>
    </dgm:pt>
  </dgm:ptLst>
  <dgm:cxnLst>
    <dgm:cxn modelId="{08819A02-A1D4-4ACA-9F6D-21C2F2F80410}" type="presOf" srcId="{E3EDE1A7-1611-4027-A9B6-71B58F82D752}" destId="{791535FA-FC10-4998-A6E1-3D42F66EBAB9}" srcOrd="0" destOrd="0" presId="urn:microsoft.com/office/officeart/2005/8/layout/hierarchy1"/>
    <dgm:cxn modelId="{07C51C12-8722-4727-B91F-70685A21E9BE}" type="presOf" srcId="{10D70A58-DFEF-455D-BDD2-48FD366630AC}" destId="{D2062B4B-5768-42A0-B2EA-5A9480FED501}" srcOrd="0" destOrd="0" presId="urn:microsoft.com/office/officeart/2005/8/layout/hierarchy1"/>
    <dgm:cxn modelId="{85358820-51F3-4860-B37D-CD925008D916}" type="presOf" srcId="{22FCD18C-E20A-4D89-A636-9ADE748FE548}" destId="{9503FB26-4BE4-45A6-A0D4-E6D974DCE4BF}" srcOrd="0" destOrd="0" presId="urn:microsoft.com/office/officeart/2005/8/layout/hierarchy1"/>
    <dgm:cxn modelId="{E08D3962-3380-4684-9639-74E7ACA5204E}" type="presOf" srcId="{F59D1393-7D34-46AA-80FC-8DC6E0872C9A}" destId="{DB3928F8-C1EA-4AC6-92E9-AC56EA06D190}" srcOrd="0" destOrd="0" presId="urn:microsoft.com/office/officeart/2005/8/layout/hierarchy1"/>
    <dgm:cxn modelId="{D7357C64-41C0-425C-BC2F-C4B5D734F018}" type="presOf" srcId="{439B05EE-C800-4E9C-893C-B5E1A9B9AE10}" destId="{2AB4FCF8-4A29-41E4-BB64-C51EC8DD1B13}" srcOrd="0" destOrd="0" presId="urn:microsoft.com/office/officeart/2005/8/layout/hierarchy1"/>
    <dgm:cxn modelId="{574A8B68-2A6A-4F14-92E1-E3F374F64560}" srcId="{5D88A78A-75F9-4AED-913E-70301A88D77B}" destId="{B83FB033-ECF4-442F-86DF-7A2FDB1A6934}" srcOrd="0" destOrd="0" parTransId="{BF81C33D-8D27-496D-A788-86F6C4300F84}" sibTransId="{1E7DF70E-512F-4ED2-890D-2EBF386A9160}"/>
    <dgm:cxn modelId="{2F190572-20A5-4AAA-B017-3AA655F045A0}" type="presOf" srcId="{E3C15FA8-47C2-468F-91B0-17E52ECCD00E}" destId="{A1FAC832-4EC9-4D4C-90AE-40BE65D52D0D}" srcOrd="0" destOrd="0" presId="urn:microsoft.com/office/officeart/2005/8/layout/hierarchy1"/>
    <dgm:cxn modelId="{B075CF53-C0C4-4DE5-BAE4-E7E7FCF796EB}" type="presOf" srcId="{09BDE1BF-1375-4C71-B0DB-49EDC3E8DA89}" destId="{80C3C40B-F4EE-41C5-AA17-0E9BA9F8C25B}" srcOrd="0" destOrd="0" presId="urn:microsoft.com/office/officeart/2005/8/layout/hierarchy1"/>
    <dgm:cxn modelId="{B2305154-4EBA-40F2-AF55-941CBD4FF7EE}" srcId="{F59D1393-7D34-46AA-80FC-8DC6E0872C9A}" destId="{E3EDE1A7-1611-4027-A9B6-71B58F82D752}" srcOrd="2" destOrd="0" parTransId="{E4C359D8-311D-48CE-9FCD-994A3CCCD99E}" sibTransId="{54CEF6CC-964E-4907-AF22-D9B2688EBC3E}"/>
    <dgm:cxn modelId="{D8560F78-94E2-43F2-B12F-B4C2F4CE16A6}" srcId="{5D88A78A-75F9-4AED-913E-70301A88D77B}" destId="{F59D1393-7D34-46AA-80FC-8DC6E0872C9A}" srcOrd="1" destOrd="0" parTransId="{275B4FE6-2DDA-482F-8C11-AA4C327B1BE9}" sibTransId="{37D3FDC0-EBC1-4316-9E88-74D6D685A6D1}"/>
    <dgm:cxn modelId="{D7BC9958-C726-4700-993F-89CDD95D6AE7}" type="presOf" srcId="{E4C359D8-311D-48CE-9FCD-994A3CCCD99E}" destId="{E25B01D2-1D69-4466-91F6-AEEE11501A1F}" srcOrd="0" destOrd="0" presId="urn:microsoft.com/office/officeart/2005/8/layout/hierarchy1"/>
    <dgm:cxn modelId="{4904F658-69CF-4FD1-84FE-1E1CA639F006}" type="presOf" srcId="{B83FB033-ECF4-442F-86DF-7A2FDB1A6934}" destId="{3696941D-31B0-43F6-A920-A8E61B0FBB80}" srcOrd="0" destOrd="0" presId="urn:microsoft.com/office/officeart/2005/8/layout/hierarchy1"/>
    <dgm:cxn modelId="{3A071C87-2FCF-4A5B-BAC5-333966CEF80B}" type="presOf" srcId="{BF81C33D-8D27-496D-A788-86F6C4300F84}" destId="{C3E1B2F0-72B0-442C-9343-39B06D48BCA6}" srcOrd="0" destOrd="0" presId="urn:microsoft.com/office/officeart/2005/8/layout/hierarchy1"/>
    <dgm:cxn modelId="{FB78658C-7A53-4A2D-8AFA-3A5CB5C80466}" srcId="{F59D1393-7D34-46AA-80FC-8DC6E0872C9A}" destId="{09BDE1BF-1375-4C71-B0DB-49EDC3E8DA89}" srcOrd="0" destOrd="0" parTransId="{10D70A58-DFEF-455D-BDD2-48FD366630AC}" sibTransId="{8D7796B6-FE30-4B52-91E6-6D5278CB0278}"/>
    <dgm:cxn modelId="{D97C0C9F-0349-4237-821C-C0719778DE22}" type="presOf" srcId="{275B4FE6-2DDA-482F-8C11-AA4C327B1BE9}" destId="{BBD7E4B6-8BD1-4273-B3CC-FBDA1E922A80}" srcOrd="0" destOrd="0" presId="urn:microsoft.com/office/officeart/2005/8/layout/hierarchy1"/>
    <dgm:cxn modelId="{DF26C2B4-90C5-46D1-9A43-2346598A7F6F}" type="presOf" srcId="{D5066ADD-B7A1-4631-A859-365FEB724804}" destId="{8B060DB9-F88E-44C7-AE91-29A03A84FC66}" srcOrd="0" destOrd="0" presId="urn:microsoft.com/office/officeart/2005/8/layout/hierarchy1"/>
    <dgm:cxn modelId="{0E0519C7-626B-473E-AC50-A78C23396349}" type="presOf" srcId="{5D88A78A-75F9-4AED-913E-70301A88D77B}" destId="{EF5AEEBA-2B17-422F-A84C-755A02028713}" srcOrd="0" destOrd="0" presId="urn:microsoft.com/office/officeart/2005/8/layout/hierarchy1"/>
    <dgm:cxn modelId="{8CB630CB-FF09-4BE4-90AF-282D571868EE}" srcId="{F59D1393-7D34-46AA-80FC-8DC6E0872C9A}" destId="{D5066ADD-B7A1-4631-A859-365FEB724804}" srcOrd="1" destOrd="0" parTransId="{22FCD18C-E20A-4D89-A636-9ADE748FE548}" sibTransId="{A9627F25-367B-485D-BD1E-278A7122C46E}"/>
    <dgm:cxn modelId="{E3AC7FD9-3996-42DB-8721-93B6024BD90B}" srcId="{E3C15FA8-47C2-468F-91B0-17E52ECCD00E}" destId="{5D88A78A-75F9-4AED-913E-70301A88D77B}" srcOrd="0" destOrd="0" parTransId="{355A9B74-97F9-477A-8B35-19934F8DB63D}" sibTransId="{4B457ED3-DCA5-4438-8F31-0EFA84E11DE2}"/>
    <dgm:cxn modelId="{6C901FE6-4978-4615-BE95-57A4CBC8DAB7}" srcId="{B83FB033-ECF4-442F-86DF-7A2FDB1A6934}" destId="{F99DE11B-0E20-426F-B380-5D178D39E2B1}" srcOrd="0" destOrd="0" parTransId="{439B05EE-C800-4E9C-893C-B5E1A9B9AE10}" sibTransId="{C3507B93-9F04-449D-8EEC-BF73683A7317}"/>
    <dgm:cxn modelId="{B1DD6DF7-DF77-4727-874F-5E78DD0AB337}" type="presOf" srcId="{F99DE11B-0E20-426F-B380-5D178D39E2B1}" destId="{18F8F889-A312-41E5-A830-00DA79762666}" srcOrd="0" destOrd="0" presId="urn:microsoft.com/office/officeart/2005/8/layout/hierarchy1"/>
    <dgm:cxn modelId="{11C1564B-F1FC-413D-92F2-3415B77B7D68}" type="presParOf" srcId="{A1FAC832-4EC9-4D4C-90AE-40BE65D52D0D}" destId="{1B58C149-87DB-450A-A007-A8A8CAE7F25E}" srcOrd="0" destOrd="0" presId="urn:microsoft.com/office/officeart/2005/8/layout/hierarchy1"/>
    <dgm:cxn modelId="{2BB91215-4386-4C09-9F90-BDDFBC58FCD7}" type="presParOf" srcId="{1B58C149-87DB-450A-A007-A8A8CAE7F25E}" destId="{E1780B39-9ABC-4269-87C1-C26846E79E0D}" srcOrd="0" destOrd="0" presId="urn:microsoft.com/office/officeart/2005/8/layout/hierarchy1"/>
    <dgm:cxn modelId="{04490F81-7A3E-468E-A913-379C112A52B2}" type="presParOf" srcId="{E1780B39-9ABC-4269-87C1-C26846E79E0D}" destId="{BDB08E78-BA35-46E0-BE38-CBDC6B31BEC1}" srcOrd="0" destOrd="0" presId="urn:microsoft.com/office/officeart/2005/8/layout/hierarchy1"/>
    <dgm:cxn modelId="{A3717218-C2A0-4B54-A725-18F49458E3CD}" type="presParOf" srcId="{E1780B39-9ABC-4269-87C1-C26846E79E0D}" destId="{EF5AEEBA-2B17-422F-A84C-755A02028713}" srcOrd="1" destOrd="0" presId="urn:microsoft.com/office/officeart/2005/8/layout/hierarchy1"/>
    <dgm:cxn modelId="{04BFC73E-E182-488B-BD33-AA452EC02814}" type="presParOf" srcId="{1B58C149-87DB-450A-A007-A8A8CAE7F25E}" destId="{0183F54B-D7E6-4ABA-BE4D-7EE726F79A59}" srcOrd="1" destOrd="0" presId="urn:microsoft.com/office/officeart/2005/8/layout/hierarchy1"/>
    <dgm:cxn modelId="{FF8FCD7A-1AD0-4D4E-801D-2AF7EDE25A00}" type="presParOf" srcId="{0183F54B-D7E6-4ABA-BE4D-7EE726F79A59}" destId="{C3E1B2F0-72B0-442C-9343-39B06D48BCA6}" srcOrd="0" destOrd="0" presId="urn:microsoft.com/office/officeart/2005/8/layout/hierarchy1"/>
    <dgm:cxn modelId="{C962B709-FC6A-4E64-A83B-62B9DBEF7039}" type="presParOf" srcId="{0183F54B-D7E6-4ABA-BE4D-7EE726F79A59}" destId="{A8C8CFD5-7E49-4775-B1E8-CA4D65D4944E}" srcOrd="1" destOrd="0" presId="urn:microsoft.com/office/officeart/2005/8/layout/hierarchy1"/>
    <dgm:cxn modelId="{E4DDBD4F-CA8F-44B7-B522-4C341E5742E1}" type="presParOf" srcId="{A8C8CFD5-7E49-4775-B1E8-CA4D65D4944E}" destId="{D833FAAF-85E3-474E-AC07-8974A894BAA9}" srcOrd="0" destOrd="0" presId="urn:microsoft.com/office/officeart/2005/8/layout/hierarchy1"/>
    <dgm:cxn modelId="{64F22732-9308-4B68-B29B-205F9B2BE5B1}" type="presParOf" srcId="{D833FAAF-85E3-474E-AC07-8974A894BAA9}" destId="{C7A44F54-3EEE-470C-A7F3-181CC5673578}" srcOrd="0" destOrd="0" presId="urn:microsoft.com/office/officeart/2005/8/layout/hierarchy1"/>
    <dgm:cxn modelId="{FB9DFA05-8F76-4976-A082-3FA4314FB7FC}" type="presParOf" srcId="{D833FAAF-85E3-474E-AC07-8974A894BAA9}" destId="{3696941D-31B0-43F6-A920-A8E61B0FBB80}" srcOrd="1" destOrd="0" presId="urn:microsoft.com/office/officeart/2005/8/layout/hierarchy1"/>
    <dgm:cxn modelId="{57E148C2-D999-4B58-944D-F4F12FEDC363}" type="presParOf" srcId="{A8C8CFD5-7E49-4775-B1E8-CA4D65D4944E}" destId="{123D495F-09B6-4C8D-AE07-1C4BD0D161FC}" srcOrd="1" destOrd="0" presId="urn:microsoft.com/office/officeart/2005/8/layout/hierarchy1"/>
    <dgm:cxn modelId="{15BD07F2-1468-478C-B650-CBA317E1D8A6}" type="presParOf" srcId="{123D495F-09B6-4C8D-AE07-1C4BD0D161FC}" destId="{2AB4FCF8-4A29-41E4-BB64-C51EC8DD1B13}" srcOrd="0" destOrd="0" presId="urn:microsoft.com/office/officeart/2005/8/layout/hierarchy1"/>
    <dgm:cxn modelId="{4411AD40-BCC8-49E6-9278-67BA14604C88}" type="presParOf" srcId="{123D495F-09B6-4C8D-AE07-1C4BD0D161FC}" destId="{C0DCF736-F8A8-4E54-88E4-0C8B23917DD7}" srcOrd="1" destOrd="0" presId="urn:microsoft.com/office/officeart/2005/8/layout/hierarchy1"/>
    <dgm:cxn modelId="{E352EB01-5E56-4F1F-BAA5-84E10EB6A4D1}" type="presParOf" srcId="{C0DCF736-F8A8-4E54-88E4-0C8B23917DD7}" destId="{6C788CFF-18AE-482E-B62A-AD547D4B6E81}" srcOrd="0" destOrd="0" presId="urn:microsoft.com/office/officeart/2005/8/layout/hierarchy1"/>
    <dgm:cxn modelId="{799BDD2C-F0D6-470D-9F7A-BD233C04F50E}" type="presParOf" srcId="{6C788CFF-18AE-482E-B62A-AD547D4B6E81}" destId="{5D8272E0-F501-4585-A3EF-F5C9A8C351BF}" srcOrd="0" destOrd="0" presId="urn:microsoft.com/office/officeart/2005/8/layout/hierarchy1"/>
    <dgm:cxn modelId="{24F1E45F-913F-4392-8BC8-11A737BD1F2D}" type="presParOf" srcId="{6C788CFF-18AE-482E-B62A-AD547D4B6E81}" destId="{18F8F889-A312-41E5-A830-00DA79762666}" srcOrd="1" destOrd="0" presId="urn:microsoft.com/office/officeart/2005/8/layout/hierarchy1"/>
    <dgm:cxn modelId="{A66E4C98-C847-45A7-9FC0-5FEDC5354BC8}" type="presParOf" srcId="{C0DCF736-F8A8-4E54-88E4-0C8B23917DD7}" destId="{5F05F7CA-1576-4411-B5BC-92E28FEBCFDA}" srcOrd="1" destOrd="0" presId="urn:microsoft.com/office/officeart/2005/8/layout/hierarchy1"/>
    <dgm:cxn modelId="{DB7EBBF9-8058-4AE3-9E64-D7D16BC35936}" type="presParOf" srcId="{0183F54B-D7E6-4ABA-BE4D-7EE726F79A59}" destId="{BBD7E4B6-8BD1-4273-B3CC-FBDA1E922A80}" srcOrd="2" destOrd="0" presId="urn:microsoft.com/office/officeart/2005/8/layout/hierarchy1"/>
    <dgm:cxn modelId="{70F1E922-DCF2-4B82-BC8B-4585FC179488}" type="presParOf" srcId="{0183F54B-D7E6-4ABA-BE4D-7EE726F79A59}" destId="{9E64CBD4-AFB9-45A9-9CDD-49736443A277}" srcOrd="3" destOrd="0" presId="urn:microsoft.com/office/officeart/2005/8/layout/hierarchy1"/>
    <dgm:cxn modelId="{24106E8D-01E6-4DF9-AFA8-A23792B748C3}" type="presParOf" srcId="{9E64CBD4-AFB9-45A9-9CDD-49736443A277}" destId="{42F31D75-9799-4066-B416-A1C2AE296494}" srcOrd="0" destOrd="0" presId="urn:microsoft.com/office/officeart/2005/8/layout/hierarchy1"/>
    <dgm:cxn modelId="{03BED569-FFDF-4171-93ED-7E3E377BACB1}" type="presParOf" srcId="{42F31D75-9799-4066-B416-A1C2AE296494}" destId="{D547FFAA-8D7D-4662-A09F-C7A4C9882CD8}" srcOrd="0" destOrd="0" presId="urn:microsoft.com/office/officeart/2005/8/layout/hierarchy1"/>
    <dgm:cxn modelId="{B4EF8E65-237D-4EFA-9889-968F31D82A73}" type="presParOf" srcId="{42F31D75-9799-4066-B416-A1C2AE296494}" destId="{DB3928F8-C1EA-4AC6-92E9-AC56EA06D190}" srcOrd="1" destOrd="0" presId="urn:microsoft.com/office/officeart/2005/8/layout/hierarchy1"/>
    <dgm:cxn modelId="{E2302BB6-352D-4F9B-9713-7A98CEEDED4E}" type="presParOf" srcId="{9E64CBD4-AFB9-45A9-9CDD-49736443A277}" destId="{477FABD2-07F2-4996-9FAB-386B441E34BD}" srcOrd="1" destOrd="0" presId="urn:microsoft.com/office/officeart/2005/8/layout/hierarchy1"/>
    <dgm:cxn modelId="{31697A30-0D42-4ABE-9599-B003CE25BF22}" type="presParOf" srcId="{477FABD2-07F2-4996-9FAB-386B441E34BD}" destId="{D2062B4B-5768-42A0-B2EA-5A9480FED501}" srcOrd="0" destOrd="0" presId="urn:microsoft.com/office/officeart/2005/8/layout/hierarchy1"/>
    <dgm:cxn modelId="{89559C2D-3EAF-43C1-8F43-86AB616AD128}" type="presParOf" srcId="{477FABD2-07F2-4996-9FAB-386B441E34BD}" destId="{107AD270-E51D-4E4C-8D71-EF7C3E4D930A}" srcOrd="1" destOrd="0" presId="urn:microsoft.com/office/officeart/2005/8/layout/hierarchy1"/>
    <dgm:cxn modelId="{0CB69907-0DF9-4228-99E0-DD2883CEE22B}" type="presParOf" srcId="{107AD270-E51D-4E4C-8D71-EF7C3E4D930A}" destId="{BCAE04A0-CF01-4B81-95CA-47E3F3018F4A}" srcOrd="0" destOrd="0" presId="urn:microsoft.com/office/officeart/2005/8/layout/hierarchy1"/>
    <dgm:cxn modelId="{F16F5CEC-AB0D-4AC6-94CE-20EB1776F00F}" type="presParOf" srcId="{BCAE04A0-CF01-4B81-95CA-47E3F3018F4A}" destId="{6FE75834-CD3B-4150-860E-E45F7CBB1C61}" srcOrd="0" destOrd="0" presId="urn:microsoft.com/office/officeart/2005/8/layout/hierarchy1"/>
    <dgm:cxn modelId="{4F4BBD48-8E49-43B3-A93C-BEC38F5D1BD6}" type="presParOf" srcId="{BCAE04A0-CF01-4B81-95CA-47E3F3018F4A}" destId="{80C3C40B-F4EE-41C5-AA17-0E9BA9F8C25B}" srcOrd="1" destOrd="0" presId="urn:microsoft.com/office/officeart/2005/8/layout/hierarchy1"/>
    <dgm:cxn modelId="{2E77E3DB-1358-4556-8370-04D809AF919C}" type="presParOf" srcId="{107AD270-E51D-4E4C-8D71-EF7C3E4D930A}" destId="{A6616138-97E2-4C1F-B050-FD037B74EC30}" srcOrd="1" destOrd="0" presId="urn:microsoft.com/office/officeart/2005/8/layout/hierarchy1"/>
    <dgm:cxn modelId="{7D49B09C-4099-4D14-B60D-0389F782A014}" type="presParOf" srcId="{477FABD2-07F2-4996-9FAB-386B441E34BD}" destId="{9503FB26-4BE4-45A6-A0D4-E6D974DCE4BF}" srcOrd="2" destOrd="0" presId="urn:microsoft.com/office/officeart/2005/8/layout/hierarchy1"/>
    <dgm:cxn modelId="{12FBCF2C-3E87-4A53-8443-B7FA884C5027}" type="presParOf" srcId="{477FABD2-07F2-4996-9FAB-386B441E34BD}" destId="{8B2E928F-7BA3-43D5-AB09-D2C67F3A84E1}" srcOrd="3" destOrd="0" presId="urn:microsoft.com/office/officeart/2005/8/layout/hierarchy1"/>
    <dgm:cxn modelId="{81EEF5FD-D81E-4437-BD9A-C86200C6C36F}" type="presParOf" srcId="{8B2E928F-7BA3-43D5-AB09-D2C67F3A84E1}" destId="{BF06E205-C90B-413C-9AA6-F79134D0CF49}" srcOrd="0" destOrd="0" presId="urn:microsoft.com/office/officeart/2005/8/layout/hierarchy1"/>
    <dgm:cxn modelId="{F6775E58-FB90-489A-BB10-4292F7D57ADB}" type="presParOf" srcId="{BF06E205-C90B-413C-9AA6-F79134D0CF49}" destId="{99D715F4-53BE-4953-8B84-7ECAA2E75516}" srcOrd="0" destOrd="0" presId="urn:microsoft.com/office/officeart/2005/8/layout/hierarchy1"/>
    <dgm:cxn modelId="{5C38495C-4387-47CB-BDB6-3E9257458229}" type="presParOf" srcId="{BF06E205-C90B-413C-9AA6-F79134D0CF49}" destId="{8B060DB9-F88E-44C7-AE91-29A03A84FC66}" srcOrd="1" destOrd="0" presId="urn:microsoft.com/office/officeart/2005/8/layout/hierarchy1"/>
    <dgm:cxn modelId="{B33C7D54-E773-4E38-90EF-621279C66E2D}" type="presParOf" srcId="{8B2E928F-7BA3-43D5-AB09-D2C67F3A84E1}" destId="{277A1061-941D-4D01-8A4E-5370471EFAF7}" srcOrd="1" destOrd="0" presId="urn:microsoft.com/office/officeart/2005/8/layout/hierarchy1"/>
    <dgm:cxn modelId="{1D9A7F7B-2A7C-4CAE-BB4F-AA3400E6E85B}" type="presParOf" srcId="{477FABD2-07F2-4996-9FAB-386B441E34BD}" destId="{E25B01D2-1D69-4466-91F6-AEEE11501A1F}" srcOrd="4" destOrd="0" presId="urn:microsoft.com/office/officeart/2005/8/layout/hierarchy1"/>
    <dgm:cxn modelId="{F006734C-9265-442E-9B05-A644BA168257}" type="presParOf" srcId="{477FABD2-07F2-4996-9FAB-386B441E34BD}" destId="{C2B746AC-C0B4-47AF-AF78-626E7FEBDCB2}" srcOrd="5" destOrd="0" presId="urn:microsoft.com/office/officeart/2005/8/layout/hierarchy1"/>
    <dgm:cxn modelId="{0F821D21-05BB-44BD-9A62-5129410B5C3F}" type="presParOf" srcId="{C2B746AC-C0B4-47AF-AF78-626E7FEBDCB2}" destId="{A1DAB4D9-9A87-41FE-BB37-26FCB8D7698B}" srcOrd="0" destOrd="0" presId="urn:microsoft.com/office/officeart/2005/8/layout/hierarchy1"/>
    <dgm:cxn modelId="{D9675445-374C-4556-AD6B-B98081B45811}" type="presParOf" srcId="{A1DAB4D9-9A87-41FE-BB37-26FCB8D7698B}" destId="{F64D07D0-785B-46C7-96D9-B7B6594D519C}" srcOrd="0" destOrd="0" presId="urn:microsoft.com/office/officeart/2005/8/layout/hierarchy1"/>
    <dgm:cxn modelId="{EE6F2C8B-E014-4F34-ACD3-13FB6891E11E}" type="presParOf" srcId="{A1DAB4D9-9A87-41FE-BB37-26FCB8D7698B}" destId="{791535FA-FC10-4998-A6E1-3D42F66EBAB9}" srcOrd="1" destOrd="0" presId="urn:microsoft.com/office/officeart/2005/8/layout/hierarchy1"/>
    <dgm:cxn modelId="{10D1D44F-83CD-4267-AD02-73E281A95B6E}" type="presParOf" srcId="{C2B746AC-C0B4-47AF-AF78-626E7FEBDCB2}" destId="{382835FE-21B4-4937-B6F7-8A9EB640054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E944C2-C671-44BE-88F0-8A274F90A49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763A59C9-66CD-446E-8CB5-CF5257886D0E}">
      <dgm:prSet phldrT="[Text]"/>
      <dgm:spPr/>
      <dgm:t>
        <a:bodyPr/>
        <a:lstStyle/>
        <a:p>
          <a:r>
            <a:rPr lang="he-IL" dirty="0" err="1"/>
            <a:t>רי"ף</a:t>
          </a:r>
          <a:r>
            <a:rPr lang="he-IL" dirty="0"/>
            <a:t> - אמירה לנוכרי דווקא במקום מלאכה אסור, אבל לא בשבות</a:t>
          </a:r>
          <a:endParaRPr lang="en-IL" dirty="0"/>
        </a:p>
      </dgm:t>
    </dgm:pt>
    <dgm:pt modelId="{FE6C324E-878B-4CE0-8313-711B15936529}" type="parTrans" cxnId="{DB8AC378-380F-40F4-B62E-3FB27EA82B63}">
      <dgm:prSet/>
      <dgm:spPr/>
      <dgm:t>
        <a:bodyPr/>
        <a:lstStyle/>
        <a:p>
          <a:endParaRPr lang="en-IL"/>
        </a:p>
      </dgm:t>
    </dgm:pt>
    <dgm:pt modelId="{C68B45FF-BF55-4355-B599-A80F64779067}" type="sibTrans" cxnId="{DB8AC378-380F-40F4-B62E-3FB27EA82B63}">
      <dgm:prSet/>
      <dgm:spPr/>
      <dgm:t>
        <a:bodyPr/>
        <a:lstStyle/>
        <a:p>
          <a:endParaRPr lang="en-IL"/>
        </a:p>
      </dgm:t>
    </dgm:pt>
    <dgm:pt modelId="{7EDE9D3B-AE77-404C-BB15-E0EFEB182B80}">
      <dgm:prSet phldrT="[Text]"/>
      <dgm:spPr/>
      <dgm:t>
        <a:bodyPr/>
        <a:lstStyle/>
        <a:p>
          <a:r>
            <a:rPr lang="he-IL" dirty="0"/>
            <a:t>מכריע- אם אין שום חלות באמירה לנוכרי במקום שבות, למה  לא להתיר בכל מקום? </a:t>
          </a:r>
          <a:endParaRPr lang="en-IL" dirty="0"/>
        </a:p>
      </dgm:t>
    </dgm:pt>
    <dgm:pt modelId="{567980B0-5FF7-4CF4-9836-80D077BF4D14}" type="parTrans" cxnId="{B5B22C38-F3D5-4964-A6E1-D4326DC2E87A}">
      <dgm:prSet/>
      <dgm:spPr/>
      <dgm:t>
        <a:bodyPr/>
        <a:lstStyle/>
        <a:p>
          <a:endParaRPr lang="en-IL"/>
        </a:p>
      </dgm:t>
    </dgm:pt>
    <dgm:pt modelId="{9DFA92DB-C627-4C1D-9A10-E770DA6EC9FB}" type="sibTrans" cxnId="{B5B22C38-F3D5-4964-A6E1-D4326DC2E87A}">
      <dgm:prSet/>
      <dgm:spPr/>
      <dgm:t>
        <a:bodyPr/>
        <a:lstStyle/>
        <a:p>
          <a:endParaRPr lang="en-IL"/>
        </a:p>
      </dgm:t>
    </dgm:pt>
    <dgm:pt modelId="{6944FA51-B856-48AD-BFDC-3302E45FD163}">
      <dgm:prSet phldrT="[Text]"/>
      <dgm:spPr/>
      <dgm:t>
        <a:bodyPr/>
        <a:lstStyle/>
        <a:p>
          <a:r>
            <a:rPr lang="he-IL" dirty="0" err="1"/>
            <a:t>י"מ</a:t>
          </a:r>
          <a:r>
            <a:rPr lang="he-IL" dirty="0"/>
            <a:t> במאירי- אין הכי נמי- שבות </a:t>
          </a:r>
          <a:r>
            <a:rPr lang="he-IL" dirty="0" err="1"/>
            <a:t>דשבות</a:t>
          </a:r>
          <a:r>
            <a:rPr lang="he-IL" dirty="0"/>
            <a:t> מותר</a:t>
          </a:r>
          <a:endParaRPr lang="en-IL" dirty="0"/>
        </a:p>
      </dgm:t>
    </dgm:pt>
    <dgm:pt modelId="{6E535110-63F1-4AD6-AE00-EBFED8341013}" type="parTrans" cxnId="{02C1C3E1-04B5-42A7-BD57-CE33C6691ADA}">
      <dgm:prSet/>
      <dgm:spPr/>
      <dgm:t>
        <a:bodyPr/>
        <a:lstStyle/>
        <a:p>
          <a:endParaRPr lang="en-IL"/>
        </a:p>
      </dgm:t>
    </dgm:pt>
    <dgm:pt modelId="{6FBFACDC-1698-4CA0-A10F-D2980924CB54}" type="sibTrans" cxnId="{02C1C3E1-04B5-42A7-BD57-CE33C6691ADA}">
      <dgm:prSet/>
      <dgm:spPr/>
      <dgm:t>
        <a:bodyPr/>
        <a:lstStyle/>
        <a:p>
          <a:endParaRPr lang="en-IL"/>
        </a:p>
      </dgm:t>
    </dgm:pt>
    <dgm:pt modelId="{421F0B18-96B0-494E-A78C-6C4D72970B94}">
      <dgm:prSet phldrT="[Text]"/>
      <dgm:spPr/>
      <dgm:t>
        <a:bodyPr/>
        <a:lstStyle/>
        <a:p>
          <a:r>
            <a:rPr lang="he-IL" dirty="0" err="1"/>
            <a:t>י"מ</a:t>
          </a:r>
          <a:r>
            <a:rPr lang="he-IL" dirty="0"/>
            <a:t> במיוחס </a:t>
          </a:r>
          <a:r>
            <a:rPr lang="he-IL" dirty="0" err="1"/>
            <a:t>לר"ן</a:t>
          </a:r>
          <a:r>
            <a:rPr lang="he-IL" dirty="0"/>
            <a:t>- אין הכי נמי- אין איסור אמירה לנוכרי בשבות</a:t>
          </a:r>
          <a:endParaRPr lang="en-IL" dirty="0"/>
        </a:p>
      </dgm:t>
    </dgm:pt>
    <dgm:pt modelId="{151789B8-09F3-4E44-8794-5F74E92D69D8}" type="parTrans" cxnId="{EE33301A-B83C-4C5A-9F10-447B24136D23}">
      <dgm:prSet/>
      <dgm:spPr/>
      <dgm:t>
        <a:bodyPr/>
        <a:lstStyle/>
        <a:p>
          <a:endParaRPr lang="en-IL"/>
        </a:p>
      </dgm:t>
    </dgm:pt>
    <dgm:pt modelId="{271BC734-F917-4518-B5D1-FBFCC5003BEF}" type="sibTrans" cxnId="{EE33301A-B83C-4C5A-9F10-447B24136D23}">
      <dgm:prSet/>
      <dgm:spPr/>
      <dgm:t>
        <a:bodyPr/>
        <a:lstStyle/>
        <a:p>
          <a:endParaRPr lang="en-IL"/>
        </a:p>
      </dgm:t>
    </dgm:pt>
    <dgm:pt modelId="{02ACC6BE-BEEB-41EE-9163-98E026394714}" type="pres">
      <dgm:prSet presAssocID="{A7E944C2-C671-44BE-88F0-8A274F90A49D}" presName="hierChild1" presStyleCnt="0">
        <dgm:presLayoutVars>
          <dgm:chPref val="1"/>
          <dgm:dir/>
          <dgm:animOne val="branch"/>
          <dgm:animLvl val="lvl"/>
          <dgm:resizeHandles/>
        </dgm:presLayoutVars>
      </dgm:prSet>
      <dgm:spPr/>
    </dgm:pt>
    <dgm:pt modelId="{387F4D0B-8A49-494E-9D48-A2D7DBA8A58C}" type="pres">
      <dgm:prSet presAssocID="{763A59C9-66CD-446E-8CB5-CF5257886D0E}" presName="hierRoot1" presStyleCnt="0"/>
      <dgm:spPr/>
    </dgm:pt>
    <dgm:pt modelId="{15F0AB32-A022-4A8B-BCEF-F960E0D6A472}" type="pres">
      <dgm:prSet presAssocID="{763A59C9-66CD-446E-8CB5-CF5257886D0E}" presName="composite" presStyleCnt="0"/>
      <dgm:spPr/>
    </dgm:pt>
    <dgm:pt modelId="{73ED0BD2-5FB9-46C4-8F68-7CEC54141331}" type="pres">
      <dgm:prSet presAssocID="{763A59C9-66CD-446E-8CB5-CF5257886D0E}" presName="background" presStyleLbl="node0" presStyleIdx="0" presStyleCnt="1"/>
      <dgm:spPr/>
    </dgm:pt>
    <dgm:pt modelId="{152F9F96-3B34-44EB-B2FD-7FE9DC97D07B}" type="pres">
      <dgm:prSet presAssocID="{763A59C9-66CD-446E-8CB5-CF5257886D0E}" presName="text" presStyleLbl="fgAcc0" presStyleIdx="0" presStyleCnt="1">
        <dgm:presLayoutVars>
          <dgm:chPref val="3"/>
        </dgm:presLayoutVars>
      </dgm:prSet>
      <dgm:spPr/>
    </dgm:pt>
    <dgm:pt modelId="{BFC9A490-4943-46AD-BD3C-214E4F249E06}" type="pres">
      <dgm:prSet presAssocID="{763A59C9-66CD-446E-8CB5-CF5257886D0E}" presName="hierChild2" presStyleCnt="0"/>
      <dgm:spPr/>
    </dgm:pt>
    <dgm:pt modelId="{CD7AE460-A290-4349-982C-5F9E3A34F155}" type="pres">
      <dgm:prSet presAssocID="{567980B0-5FF7-4CF4-9836-80D077BF4D14}" presName="Name10" presStyleLbl="parChTrans1D2" presStyleIdx="0" presStyleCnt="1"/>
      <dgm:spPr/>
    </dgm:pt>
    <dgm:pt modelId="{E1E40EC4-914B-45EE-B382-8E60127BD842}" type="pres">
      <dgm:prSet presAssocID="{7EDE9D3B-AE77-404C-BB15-E0EFEB182B80}" presName="hierRoot2" presStyleCnt="0"/>
      <dgm:spPr/>
    </dgm:pt>
    <dgm:pt modelId="{4B8160E6-8323-4A66-971C-292EA4B23AE6}" type="pres">
      <dgm:prSet presAssocID="{7EDE9D3B-AE77-404C-BB15-E0EFEB182B80}" presName="composite2" presStyleCnt="0"/>
      <dgm:spPr/>
    </dgm:pt>
    <dgm:pt modelId="{0CF0B84D-F103-4681-96B2-BA6B387969E7}" type="pres">
      <dgm:prSet presAssocID="{7EDE9D3B-AE77-404C-BB15-E0EFEB182B80}" presName="background2" presStyleLbl="node2" presStyleIdx="0" presStyleCnt="1"/>
      <dgm:spPr/>
    </dgm:pt>
    <dgm:pt modelId="{5CCF59D8-0806-4A06-9383-FE31F9A92FDF}" type="pres">
      <dgm:prSet presAssocID="{7EDE9D3B-AE77-404C-BB15-E0EFEB182B80}" presName="text2" presStyleLbl="fgAcc2" presStyleIdx="0" presStyleCnt="1">
        <dgm:presLayoutVars>
          <dgm:chPref val="3"/>
        </dgm:presLayoutVars>
      </dgm:prSet>
      <dgm:spPr/>
    </dgm:pt>
    <dgm:pt modelId="{54D531C8-236E-49B6-B037-5C8614643014}" type="pres">
      <dgm:prSet presAssocID="{7EDE9D3B-AE77-404C-BB15-E0EFEB182B80}" presName="hierChild3" presStyleCnt="0"/>
      <dgm:spPr/>
    </dgm:pt>
    <dgm:pt modelId="{D565D88D-ECC6-4485-AE84-C81A2E7701CA}" type="pres">
      <dgm:prSet presAssocID="{6E535110-63F1-4AD6-AE00-EBFED8341013}" presName="Name17" presStyleLbl="parChTrans1D3" presStyleIdx="0" presStyleCnt="2"/>
      <dgm:spPr/>
    </dgm:pt>
    <dgm:pt modelId="{86A9E4E8-5F53-4077-AEA4-5D866E6B1E5A}" type="pres">
      <dgm:prSet presAssocID="{6944FA51-B856-48AD-BFDC-3302E45FD163}" presName="hierRoot3" presStyleCnt="0"/>
      <dgm:spPr/>
    </dgm:pt>
    <dgm:pt modelId="{58A13A38-2699-4BE0-AEBC-A8EAAEE033A6}" type="pres">
      <dgm:prSet presAssocID="{6944FA51-B856-48AD-BFDC-3302E45FD163}" presName="composite3" presStyleCnt="0"/>
      <dgm:spPr/>
    </dgm:pt>
    <dgm:pt modelId="{620FA40C-1A47-4D42-A5BA-A5F38E7A21A6}" type="pres">
      <dgm:prSet presAssocID="{6944FA51-B856-48AD-BFDC-3302E45FD163}" presName="background3" presStyleLbl="node3" presStyleIdx="0" presStyleCnt="2"/>
      <dgm:spPr/>
    </dgm:pt>
    <dgm:pt modelId="{B4F6C2E5-F809-4187-BAD2-54B70C838A7D}" type="pres">
      <dgm:prSet presAssocID="{6944FA51-B856-48AD-BFDC-3302E45FD163}" presName="text3" presStyleLbl="fgAcc3" presStyleIdx="0" presStyleCnt="2">
        <dgm:presLayoutVars>
          <dgm:chPref val="3"/>
        </dgm:presLayoutVars>
      </dgm:prSet>
      <dgm:spPr/>
    </dgm:pt>
    <dgm:pt modelId="{FB053B8C-2D80-4FC1-B66D-24C5E7A64FCD}" type="pres">
      <dgm:prSet presAssocID="{6944FA51-B856-48AD-BFDC-3302E45FD163}" presName="hierChild4" presStyleCnt="0"/>
      <dgm:spPr/>
    </dgm:pt>
    <dgm:pt modelId="{4682BE5F-7CA6-4ED7-A845-CC56B1080567}" type="pres">
      <dgm:prSet presAssocID="{151789B8-09F3-4E44-8794-5F74E92D69D8}" presName="Name17" presStyleLbl="parChTrans1D3" presStyleIdx="1" presStyleCnt="2"/>
      <dgm:spPr/>
    </dgm:pt>
    <dgm:pt modelId="{F74658EF-D053-49F5-80B7-6836D3439985}" type="pres">
      <dgm:prSet presAssocID="{421F0B18-96B0-494E-A78C-6C4D72970B94}" presName="hierRoot3" presStyleCnt="0"/>
      <dgm:spPr/>
    </dgm:pt>
    <dgm:pt modelId="{5143C7DA-7E6C-4900-B4CD-D768B4F15C6A}" type="pres">
      <dgm:prSet presAssocID="{421F0B18-96B0-494E-A78C-6C4D72970B94}" presName="composite3" presStyleCnt="0"/>
      <dgm:spPr/>
    </dgm:pt>
    <dgm:pt modelId="{25E3E8F0-9CF6-452B-BFD5-DDDE9709F51C}" type="pres">
      <dgm:prSet presAssocID="{421F0B18-96B0-494E-A78C-6C4D72970B94}" presName="background3" presStyleLbl="node3" presStyleIdx="1" presStyleCnt="2"/>
      <dgm:spPr/>
    </dgm:pt>
    <dgm:pt modelId="{57EF3926-D156-4652-839B-093AF95F99FB}" type="pres">
      <dgm:prSet presAssocID="{421F0B18-96B0-494E-A78C-6C4D72970B94}" presName="text3" presStyleLbl="fgAcc3" presStyleIdx="1" presStyleCnt="2">
        <dgm:presLayoutVars>
          <dgm:chPref val="3"/>
        </dgm:presLayoutVars>
      </dgm:prSet>
      <dgm:spPr/>
    </dgm:pt>
    <dgm:pt modelId="{9288E7D1-AB90-49EB-8F9A-CE680931CD0A}" type="pres">
      <dgm:prSet presAssocID="{421F0B18-96B0-494E-A78C-6C4D72970B94}" presName="hierChild4" presStyleCnt="0"/>
      <dgm:spPr/>
    </dgm:pt>
  </dgm:ptLst>
  <dgm:cxnLst>
    <dgm:cxn modelId="{EE33301A-B83C-4C5A-9F10-447B24136D23}" srcId="{7EDE9D3B-AE77-404C-BB15-E0EFEB182B80}" destId="{421F0B18-96B0-494E-A78C-6C4D72970B94}" srcOrd="1" destOrd="0" parTransId="{151789B8-09F3-4E44-8794-5F74E92D69D8}" sibTransId="{271BC734-F917-4518-B5D1-FBFCC5003BEF}"/>
    <dgm:cxn modelId="{736D0E25-6826-416F-BECA-DD454031C2B8}" type="presOf" srcId="{6E535110-63F1-4AD6-AE00-EBFED8341013}" destId="{D565D88D-ECC6-4485-AE84-C81A2E7701CA}" srcOrd="0" destOrd="0" presId="urn:microsoft.com/office/officeart/2005/8/layout/hierarchy1"/>
    <dgm:cxn modelId="{B5B22C38-F3D5-4964-A6E1-D4326DC2E87A}" srcId="{763A59C9-66CD-446E-8CB5-CF5257886D0E}" destId="{7EDE9D3B-AE77-404C-BB15-E0EFEB182B80}" srcOrd="0" destOrd="0" parTransId="{567980B0-5FF7-4CF4-9836-80D077BF4D14}" sibTransId="{9DFA92DB-C627-4C1D-9A10-E770DA6EC9FB}"/>
    <dgm:cxn modelId="{EE07C85B-8E82-4678-A125-C44418E72698}" type="presOf" srcId="{6944FA51-B856-48AD-BFDC-3302E45FD163}" destId="{B4F6C2E5-F809-4187-BAD2-54B70C838A7D}" srcOrd="0" destOrd="0" presId="urn:microsoft.com/office/officeart/2005/8/layout/hierarchy1"/>
    <dgm:cxn modelId="{DB8AC378-380F-40F4-B62E-3FB27EA82B63}" srcId="{A7E944C2-C671-44BE-88F0-8A274F90A49D}" destId="{763A59C9-66CD-446E-8CB5-CF5257886D0E}" srcOrd="0" destOrd="0" parTransId="{FE6C324E-878B-4CE0-8313-711B15936529}" sibTransId="{C68B45FF-BF55-4355-B599-A80F64779067}"/>
    <dgm:cxn modelId="{8B3F64B0-0006-4981-9AB3-9D8217752C44}" type="presOf" srcId="{567980B0-5FF7-4CF4-9836-80D077BF4D14}" destId="{CD7AE460-A290-4349-982C-5F9E3A34F155}" srcOrd="0" destOrd="0" presId="urn:microsoft.com/office/officeart/2005/8/layout/hierarchy1"/>
    <dgm:cxn modelId="{E96ADCC4-3011-4962-AFF5-75AAC408DAE8}" type="presOf" srcId="{7EDE9D3B-AE77-404C-BB15-E0EFEB182B80}" destId="{5CCF59D8-0806-4A06-9383-FE31F9A92FDF}" srcOrd="0" destOrd="0" presId="urn:microsoft.com/office/officeart/2005/8/layout/hierarchy1"/>
    <dgm:cxn modelId="{58501ED8-6895-4910-8CAD-4497BAA8C179}" type="presOf" srcId="{763A59C9-66CD-446E-8CB5-CF5257886D0E}" destId="{152F9F96-3B34-44EB-B2FD-7FE9DC97D07B}" srcOrd="0" destOrd="0" presId="urn:microsoft.com/office/officeart/2005/8/layout/hierarchy1"/>
    <dgm:cxn modelId="{02C1C3E1-04B5-42A7-BD57-CE33C6691ADA}" srcId="{7EDE9D3B-AE77-404C-BB15-E0EFEB182B80}" destId="{6944FA51-B856-48AD-BFDC-3302E45FD163}" srcOrd="0" destOrd="0" parTransId="{6E535110-63F1-4AD6-AE00-EBFED8341013}" sibTransId="{6FBFACDC-1698-4CA0-A10F-D2980924CB54}"/>
    <dgm:cxn modelId="{D3A42CE5-93EE-49CE-958E-E683E930F312}" type="presOf" srcId="{151789B8-09F3-4E44-8794-5F74E92D69D8}" destId="{4682BE5F-7CA6-4ED7-A845-CC56B1080567}" srcOrd="0" destOrd="0" presId="urn:microsoft.com/office/officeart/2005/8/layout/hierarchy1"/>
    <dgm:cxn modelId="{1ED5DEEE-3AB2-42A9-8AD2-080A4F094AC6}" type="presOf" srcId="{421F0B18-96B0-494E-A78C-6C4D72970B94}" destId="{57EF3926-D156-4652-839B-093AF95F99FB}" srcOrd="0" destOrd="0" presId="urn:microsoft.com/office/officeart/2005/8/layout/hierarchy1"/>
    <dgm:cxn modelId="{31AD98F6-B76E-4DD8-A637-286449A3EF56}" type="presOf" srcId="{A7E944C2-C671-44BE-88F0-8A274F90A49D}" destId="{02ACC6BE-BEEB-41EE-9163-98E026394714}" srcOrd="0" destOrd="0" presId="urn:microsoft.com/office/officeart/2005/8/layout/hierarchy1"/>
    <dgm:cxn modelId="{A48F3EC8-5F8F-4066-AF30-CA7A06ED2C2A}" type="presParOf" srcId="{02ACC6BE-BEEB-41EE-9163-98E026394714}" destId="{387F4D0B-8A49-494E-9D48-A2D7DBA8A58C}" srcOrd="0" destOrd="0" presId="urn:microsoft.com/office/officeart/2005/8/layout/hierarchy1"/>
    <dgm:cxn modelId="{1CBC968C-3F3D-42CE-B781-B2904E48D0D2}" type="presParOf" srcId="{387F4D0B-8A49-494E-9D48-A2D7DBA8A58C}" destId="{15F0AB32-A022-4A8B-BCEF-F960E0D6A472}" srcOrd="0" destOrd="0" presId="urn:microsoft.com/office/officeart/2005/8/layout/hierarchy1"/>
    <dgm:cxn modelId="{AEEF5997-13CB-4803-AA1B-F556E38EA88C}" type="presParOf" srcId="{15F0AB32-A022-4A8B-BCEF-F960E0D6A472}" destId="{73ED0BD2-5FB9-46C4-8F68-7CEC54141331}" srcOrd="0" destOrd="0" presId="urn:microsoft.com/office/officeart/2005/8/layout/hierarchy1"/>
    <dgm:cxn modelId="{5C8C3C4C-791C-426C-BC40-14AE2AFEFECC}" type="presParOf" srcId="{15F0AB32-A022-4A8B-BCEF-F960E0D6A472}" destId="{152F9F96-3B34-44EB-B2FD-7FE9DC97D07B}" srcOrd="1" destOrd="0" presId="urn:microsoft.com/office/officeart/2005/8/layout/hierarchy1"/>
    <dgm:cxn modelId="{46833D94-FE1B-40A9-A7B6-D97B5AD0FCB6}" type="presParOf" srcId="{387F4D0B-8A49-494E-9D48-A2D7DBA8A58C}" destId="{BFC9A490-4943-46AD-BD3C-214E4F249E06}" srcOrd="1" destOrd="0" presId="urn:microsoft.com/office/officeart/2005/8/layout/hierarchy1"/>
    <dgm:cxn modelId="{FCACA7F2-C156-49EA-8D00-43282904A98A}" type="presParOf" srcId="{BFC9A490-4943-46AD-BD3C-214E4F249E06}" destId="{CD7AE460-A290-4349-982C-5F9E3A34F155}" srcOrd="0" destOrd="0" presId="urn:microsoft.com/office/officeart/2005/8/layout/hierarchy1"/>
    <dgm:cxn modelId="{71D55892-6783-4ADD-B6E3-48B35093B688}" type="presParOf" srcId="{BFC9A490-4943-46AD-BD3C-214E4F249E06}" destId="{E1E40EC4-914B-45EE-B382-8E60127BD842}" srcOrd="1" destOrd="0" presId="urn:microsoft.com/office/officeart/2005/8/layout/hierarchy1"/>
    <dgm:cxn modelId="{0B97A194-A145-4F6E-9E70-8F18C5FFF104}" type="presParOf" srcId="{E1E40EC4-914B-45EE-B382-8E60127BD842}" destId="{4B8160E6-8323-4A66-971C-292EA4B23AE6}" srcOrd="0" destOrd="0" presId="urn:microsoft.com/office/officeart/2005/8/layout/hierarchy1"/>
    <dgm:cxn modelId="{117D5A06-86AD-4F2A-B359-2BE318D8D7CA}" type="presParOf" srcId="{4B8160E6-8323-4A66-971C-292EA4B23AE6}" destId="{0CF0B84D-F103-4681-96B2-BA6B387969E7}" srcOrd="0" destOrd="0" presId="urn:microsoft.com/office/officeart/2005/8/layout/hierarchy1"/>
    <dgm:cxn modelId="{7ACFA3D0-0A87-43FE-A3FD-FD6ADC824A9F}" type="presParOf" srcId="{4B8160E6-8323-4A66-971C-292EA4B23AE6}" destId="{5CCF59D8-0806-4A06-9383-FE31F9A92FDF}" srcOrd="1" destOrd="0" presId="urn:microsoft.com/office/officeart/2005/8/layout/hierarchy1"/>
    <dgm:cxn modelId="{6D1AFE53-6566-401E-B3D2-F57BDB74B335}" type="presParOf" srcId="{E1E40EC4-914B-45EE-B382-8E60127BD842}" destId="{54D531C8-236E-49B6-B037-5C8614643014}" srcOrd="1" destOrd="0" presId="urn:microsoft.com/office/officeart/2005/8/layout/hierarchy1"/>
    <dgm:cxn modelId="{0FEE35BF-4012-4A54-BF35-3179AEA108AC}" type="presParOf" srcId="{54D531C8-236E-49B6-B037-5C8614643014}" destId="{D565D88D-ECC6-4485-AE84-C81A2E7701CA}" srcOrd="0" destOrd="0" presId="urn:microsoft.com/office/officeart/2005/8/layout/hierarchy1"/>
    <dgm:cxn modelId="{DDD25B27-EB19-437E-8CBE-C8914D3A1DFF}" type="presParOf" srcId="{54D531C8-236E-49B6-B037-5C8614643014}" destId="{86A9E4E8-5F53-4077-AEA4-5D866E6B1E5A}" srcOrd="1" destOrd="0" presId="urn:microsoft.com/office/officeart/2005/8/layout/hierarchy1"/>
    <dgm:cxn modelId="{5A398660-C027-449B-AF77-E50F5B878778}" type="presParOf" srcId="{86A9E4E8-5F53-4077-AEA4-5D866E6B1E5A}" destId="{58A13A38-2699-4BE0-AEBC-A8EAAEE033A6}" srcOrd="0" destOrd="0" presId="urn:microsoft.com/office/officeart/2005/8/layout/hierarchy1"/>
    <dgm:cxn modelId="{DF20C94B-6843-4311-A941-E198E230C06E}" type="presParOf" srcId="{58A13A38-2699-4BE0-AEBC-A8EAAEE033A6}" destId="{620FA40C-1A47-4D42-A5BA-A5F38E7A21A6}" srcOrd="0" destOrd="0" presId="urn:microsoft.com/office/officeart/2005/8/layout/hierarchy1"/>
    <dgm:cxn modelId="{3430E631-8518-4C42-8C97-A053B130E729}" type="presParOf" srcId="{58A13A38-2699-4BE0-AEBC-A8EAAEE033A6}" destId="{B4F6C2E5-F809-4187-BAD2-54B70C838A7D}" srcOrd="1" destOrd="0" presId="urn:microsoft.com/office/officeart/2005/8/layout/hierarchy1"/>
    <dgm:cxn modelId="{587849D0-40C9-4D8E-BFBE-07C5AED7C3CA}" type="presParOf" srcId="{86A9E4E8-5F53-4077-AEA4-5D866E6B1E5A}" destId="{FB053B8C-2D80-4FC1-B66D-24C5E7A64FCD}" srcOrd="1" destOrd="0" presId="urn:microsoft.com/office/officeart/2005/8/layout/hierarchy1"/>
    <dgm:cxn modelId="{A1EC3B56-F95B-4DBD-B9A4-E30AD7892057}" type="presParOf" srcId="{54D531C8-236E-49B6-B037-5C8614643014}" destId="{4682BE5F-7CA6-4ED7-A845-CC56B1080567}" srcOrd="2" destOrd="0" presId="urn:microsoft.com/office/officeart/2005/8/layout/hierarchy1"/>
    <dgm:cxn modelId="{DAF5F795-32C9-4617-90EF-943ECCAF779B}" type="presParOf" srcId="{54D531C8-236E-49B6-B037-5C8614643014}" destId="{F74658EF-D053-49F5-80B7-6836D3439985}" srcOrd="3" destOrd="0" presId="urn:microsoft.com/office/officeart/2005/8/layout/hierarchy1"/>
    <dgm:cxn modelId="{010B5972-ED39-472C-B030-8C5A5D345E06}" type="presParOf" srcId="{F74658EF-D053-49F5-80B7-6836D3439985}" destId="{5143C7DA-7E6C-4900-B4CD-D768B4F15C6A}" srcOrd="0" destOrd="0" presId="urn:microsoft.com/office/officeart/2005/8/layout/hierarchy1"/>
    <dgm:cxn modelId="{6F471A96-E465-4EBB-AE9C-5AFA8D75196A}" type="presParOf" srcId="{5143C7DA-7E6C-4900-B4CD-D768B4F15C6A}" destId="{25E3E8F0-9CF6-452B-BFD5-DDDE9709F51C}" srcOrd="0" destOrd="0" presId="urn:microsoft.com/office/officeart/2005/8/layout/hierarchy1"/>
    <dgm:cxn modelId="{0DA2F6E0-CB83-4B5F-9235-8B3491BD45E3}" type="presParOf" srcId="{5143C7DA-7E6C-4900-B4CD-D768B4F15C6A}" destId="{57EF3926-D156-4652-839B-093AF95F99FB}" srcOrd="1" destOrd="0" presId="urn:microsoft.com/office/officeart/2005/8/layout/hierarchy1"/>
    <dgm:cxn modelId="{377FC42B-ED29-43F3-81B4-0A68C640DEB0}" type="presParOf" srcId="{F74658EF-D053-49F5-80B7-6836D3439985}" destId="{9288E7D1-AB90-49EB-8F9A-CE680931CD0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EDC39E-14FE-416D-B3DA-D5DDC2B21BD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7B1049C2-6384-4B76-9168-F1FA6AED9F87}">
      <dgm:prSet phldrT="[Text]"/>
      <dgm:spPr/>
      <dgm:t>
        <a:bodyPr/>
        <a:lstStyle/>
        <a:p>
          <a:r>
            <a:rPr lang="he-IL" dirty="0"/>
            <a:t>הוצאה שאין בו מעשה</a:t>
          </a:r>
          <a:endParaRPr lang="en-IL" dirty="0"/>
        </a:p>
      </dgm:t>
    </dgm:pt>
    <dgm:pt modelId="{D8AA5768-B280-48F3-BEA5-7EDA43B45D9A}" type="parTrans" cxnId="{D0BFB188-2A92-4073-B55C-C0E2FEF54722}">
      <dgm:prSet/>
      <dgm:spPr/>
      <dgm:t>
        <a:bodyPr/>
        <a:lstStyle/>
        <a:p>
          <a:endParaRPr lang="en-IL"/>
        </a:p>
      </dgm:t>
    </dgm:pt>
    <dgm:pt modelId="{DAAA3CFA-2325-46CA-9389-90DDBB84B97B}" type="sibTrans" cxnId="{D0BFB188-2A92-4073-B55C-C0E2FEF54722}">
      <dgm:prSet/>
      <dgm:spPr/>
      <dgm:t>
        <a:bodyPr/>
        <a:lstStyle/>
        <a:p>
          <a:endParaRPr lang="en-IL"/>
        </a:p>
      </dgm:t>
    </dgm:pt>
    <dgm:pt modelId="{13FB2DE8-E643-4B71-9BFF-6421C0083D48}">
      <dgm:prSet phldrT="[Text]"/>
      <dgm:spPr/>
      <dgm:t>
        <a:bodyPr/>
        <a:lstStyle/>
        <a:p>
          <a:r>
            <a:rPr lang="he-IL" dirty="0"/>
            <a:t>ר יונה- הוצאה מלאכה גרועה שאין בו מעשה.</a:t>
          </a:r>
          <a:endParaRPr lang="en-IL" dirty="0"/>
        </a:p>
      </dgm:t>
    </dgm:pt>
    <dgm:pt modelId="{B69B4D42-1612-4643-8BFB-13114C1C13C9}" type="parTrans" cxnId="{C578E84E-10C9-405C-81D7-35022C6DDEE4}">
      <dgm:prSet/>
      <dgm:spPr/>
      <dgm:t>
        <a:bodyPr/>
        <a:lstStyle/>
        <a:p>
          <a:endParaRPr lang="en-IL"/>
        </a:p>
      </dgm:t>
    </dgm:pt>
    <dgm:pt modelId="{C7FE54A5-BEA9-47BA-BE90-055903AA434C}" type="sibTrans" cxnId="{C578E84E-10C9-405C-81D7-35022C6DDEE4}">
      <dgm:prSet/>
      <dgm:spPr/>
      <dgm:t>
        <a:bodyPr/>
        <a:lstStyle/>
        <a:p>
          <a:endParaRPr lang="en-IL"/>
        </a:p>
      </dgm:t>
    </dgm:pt>
    <dgm:pt modelId="{100F3578-28CF-43FB-BC84-8474B779A41D}">
      <dgm:prSet phldrT="[Text]"/>
      <dgm:spPr/>
      <dgm:t>
        <a:bodyPr/>
        <a:lstStyle/>
        <a:p>
          <a:r>
            <a:rPr lang="he-IL" dirty="0" err="1"/>
            <a:t>ריא"ז</a:t>
          </a:r>
          <a:r>
            <a:rPr lang="he-IL" dirty="0"/>
            <a:t>- "</a:t>
          </a:r>
          <a:r>
            <a:rPr lang="ar-SA" b="0" dirty="0" err="1"/>
            <a:t>לפי</a:t>
          </a:r>
          <a:r>
            <a:rPr lang="ar-SA" b="0" dirty="0"/>
            <a:t> </a:t>
          </a:r>
          <a:r>
            <a:rPr lang="ar-SA" b="0" dirty="0" err="1"/>
            <a:t>שאיסור</a:t>
          </a:r>
          <a:r>
            <a:rPr lang="ar-SA" b="0" dirty="0"/>
            <a:t> </a:t>
          </a:r>
          <a:r>
            <a:rPr lang="ar-SA" b="0" dirty="0" err="1"/>
            <a:t>עירובי</a:t>
          </a:r>
          <a:r>
            <a:rPr lang="ar-SA" b="0" dirty="0"/>
            <a:t> </a:t>
          </a:r>
          <a:r>
            <a:rPr lang="ar-SA" b="0" dirty="0" err="1"/>
            <a:t>חצירות</a:t>
          </a:r>
          <a:r>
            <a:rPr lang="ar-SA" b="0" dirty="0"/>
            <a:t> </a:t>
          </a:r>
          <a:r>
            <a:rPr lang="ar-SA" b="0" dirty="0" err="1"/>
            <a:t>קל</a:t>
          </a:r>
          <a:r>
            <a:rPr lang="ar-SA" b="0" dirty="0"/>
            <a:t> </a:t>
          </a:r>
          <a:r>
            <a:rPr lang="ar-SA" b="0" dirty="0" err="1"/>
            <a:t>הוא</a:t>
          </a:r>
          <a:r>
            <a:rPr lang="ar-SA" b="0" dirty="0"/>
            <a:t> </a:t>
          </a:r>
          <a:r>
            <a:rPr lang="ar-SA" b="0" dirty="0" err="1"/>
            <a:t>והתירו</a:t>
          </a:r>
          <a:r>
            <a:rPr lang="ar-SA" b="0" dirty="0"/>
            <a:t> </a:t>
          </a:r>
          <a:r>
            <a:rPr lang="ar-SA" b="0" dirty="0" err="1"/>
            <a:t>אותו</a:t>
          </a:r>
          <a:r>
            <a:rPr lang="ar-SA" b="0" dirty="0"/>
            <a:t> </a:t>
          </a:r>
          <a:r>
            <a:rPr lang="ar-SA" b="0" dirty="0" err="1"/>
            <a:t>על</a:t>
          </a:r>
          <a:r>
            <a:rPr lang="ar-SA" b="0" dirty="0"/>
            <a:t> </a:t>
          </a:r>
          <a:r>
            <a:rPr lang="ar-SA" b="0" dirty="0" err="1"/>
            <a:t>ידי</a:t>
          </a:r>
          <a:r>
            <a:rPr lang="ar-SA" b="0" dirty="0"/>
            <a:t> </a:t>
          </a:r>
          <a:r>
            <a:rPr lang="ar-SA" b="0" dirty="0" err="1"/>
            <a:t>גוי</a:t>
          </a:r>
          <a:r>
            <a:rPr lang="ar-SA" b="0" dirty="0"/>
            <a:t> </a:t>
          </a:r>
          <a:r>
            <a:rPr lang="ar-SA" b="0" dirty="0" err="1"/>
            <a:t>במקום</a:t>
          </a:r>
          <a:r>
            <a:rPr lang="ar-SA" b="0" dirty="0"/>
            <a:t> </a:t>
          </a:r>
          <a:r>
            <a:rPr lang="ar-SA" b="0" dirty="0" err="1"/>
            <a:t>מצוה</a:t>
          </a:r>
          <a:r>
            <a:rPr lang="he-IL" b="0" dirty="0"/>
            <a:t>"</a:t>
          </a:r>
          <a:r>
            <a:rPr lang="he-IL" dirty="0"/>
            <a:t> </a:t>
          </a:r>
          <a:endParaRPr lang="en-IL" dirty="0"/>
        </a:p>
      </dgm:t>
    </dgm:pt>
    <dgm:pt modelId="{42C514BB-6591-4081-8C9F-0F2C89E34A98}" type="parTrans" cxnId="{8ACF9FA0-657E-4380-96E1-A179798E094C}">
      <dgm:prSet/>
      <dgm:spPr/>
      <dgm:t>
        <a:bodyPr/>
        <a:lstStyle/>
        <a:p>
          <a:endParaRPr lang="en-IL"/>
        </a:p>
      </dgm:t>
    </dgm:pt>
    <dgm:pt modelId="{B22F7448-DFDC-4611-83D7-8AAD73CA64E7}" type="sibTrans" cxnId="{8ACF9FA0-657E-4380-96E1-A179798E094C}">
      <dgm:prSet/>
      <dgm:spPr/>
      <dgm:t>
        <a:bodyPr/>
        <a:lstStyle/>
        <a:p>
          <a:endParaRPr lang="en-IL"/>
        </a:p>
      </dgm:t>
    </dgm:pt>
    <dgm:pt modelId="{DEA3B1C0-B04F-4691-BEB4-2D70B387F0E8}">
      <dgm:prSet phldrT="[Text]"/>
      <dgm:spPr/>
      <dgm:t>
        <a:bodyPr/>
        <a:lstStyle/>
        <a:p>
          <a:r>
            <a:rPr lang="he-IL" dirty="0"/>
            <a:t>רשב"א- עובדן </a:t>
          </a:r>
          <a:r>
            <a:rPr lang="he-IL" dirty="0" err="1"/>
            <a:t>דחול</a:t>
          </a:r>
          <a:endParaRPr lang="en-IL" dirty="0"/>
        </a:p>
      </dgm:t>
    </dgm:pt>
    <dgm:pt modelId="{E474DFD8-2473-4427-8148-64C6E45CD90B}" type="parTrans" cxnId="{A0ECC5F9-B2A0-47B2-B0C7-DF6257047388}">
      <dgm:prSet/>
      <dgm:spPr/>
      <dgm:t>
        <a:bodyPr/>
        <a:lstStyle/>
        <a:p>
          <a:endParaRPr lang="en-IL"/>
        </a:p>
      </dgm:t>
    </dgm:pt>
    <dgm:pt modelId="{E6A7F957-1184-400F-8C96-6BF5A88EE9BD}" type="sibTrans" cxnId="{A0ECC5F9-B2A0-47B2-B0C7-DF6257047388}">
      <dgm:prSet/>
      <dgm:spPr/>
      <dgm:t>
        <a:bodyPr/>
        <a:lstStyle/>
        <a:p>
          <a:endParaRPr lang="en-IL"/>
        </a:p>
      </dgm:t>
    </dgm:pt>
    <dgm:pt modelId="{67288F5C-E4CC-43B2-ADA7-0893E07BC214}">
      <dgm:prSet phldrT="[Text]"/>
      <dgm:spPr/>
      <dgm:t>
        <a:bodyPr/>
        <a:lstStyle/>
        <a:p>
          <a:r>
            <a:rPr lang="he-IL" dirty="0"/>
            <a:t>ריטב"א- משום מעשה שבת</a:t>
          </a:r>
          <a:endParaRPr lang="en-IL" dirty="0"/>
        </a:p>
      </dgm:t>
    </dgm:pt>
    <dgm:pt modelId="{E65268DD-2280-4E23-93DB-5AEFE7B0A90D}" type="parTrans" cxnId="{A7C31680-07F2-48C1-836A-0EBEF30CDE9A}">
      <dgm:prSet/>
      <dgm:spPr/>
      <dgm:t>
        <a:bodyPr/>
        <a:lstStyle/>
        <a:p>
          <a:endParaRPr lang="en-IL"/>
        </a:p>
      </dgm:t>
    </dgm:pt>
    <dgm:pt modelId="{2556661C-5068-4C58-B756-C36876743D9D}" type="sibTrans" cxnId="{A7C31680-07F2-48C1-836A-0EBEF30CDE9A}">
      <dgm:prSet/>
      <dgm:spPr/>
      <dgm:t>
        <a:bodyPr/>
        <a:lstStyle/>
        <a:p>
          <a:endParaRPr lang="en-IL"/>
        </a:p>
      </dgm:t>
    </dgm:pt>
    <dgm:pt modelId="{3754B214-3E9B-4E6D-8718-6C6358E0549F}" type="pres">
      <dgm:prSet presAssocID="{3BEDC39E-14FE-416D-B3DA-D5DDC2B21BD3}" presName="hierChild1" presStyleCnt="0">
        <dgm:presLayoutVars>
          <dgm:chPref val="1"/>
          <dgm:dir val="rev"/>
          <dgm:animOne val="branch"/>
          <dgm:animLvl val="lvl"/>
          <dgm:resizeHandles/>
        </dgm:presLayoutVars>
      </dgm:prSet>
      <dgm:spPr/>
    </dgm:pt>
    <dgm:pt modelId="{135E550A-7F7C-496C-A8B5-CDAAA2A01726}" type="pres">
      <dgm:prSet presAssocID="{7B1049C2-6384-4B76-9168-F1FA6AED9F87}" presName="hierRoot1" presStyleCnt="0"/>
      <dgm:spPr/>
    </dgm:pt>
    <dgm:pt modelId="{4F855F55-D8EA-47A6-A32A-F4856C943798}" type="pres">
      <dgm:prSet presAssocID="{7B1049C2-6384-4B76-9168-F1FA6AED9F87}" presName="composite" presStyleCnt="0"/>
      <dgm:spPr/>
    </dgm:pt>
    <dgm:pt modelId="{69038FB9-5FB6-4D9D-9DF1-4ED6AD6F50E2}" type="pres">
      <dgm:prSet presAssocID="{7B1049C2-6384-4B76-9168-F1FA6AED9F87}" presName="background" presStyleLbl="node0" presStyleIdx="0" presStyleCnt="1"/>
      <dgm:spPr/>
    </dgm:pt>
    <dgm:pt modelId="{62A8DB64-1B44-49A1-8422-D370601F6986}" type="pres">
      <dgm:prSet presAssocID="{7B1049C2-6384-4B76-9168-F1FA6AED9F87}" presName="text" presStyleLbl="fgAcc0" presStyleIdx="0" presStyleCnt="1">
        <dgm:presLayoutVars>
          <dgm:chPref val="3"/>
        </dgm:presLayoutVars>
      </dgm:prSet>
      <dgm:spPr/>
    </dgm:pt>
    <dgm:pt modelId="{825CE19B-1E3B-4095-8C9A-58317977A19F}" type="pres">
      <dgm:prSet presAssocID="{7B1049C2-6384-4B76-9168-F1FA6AED9F87}" presName="hierChild2" presStyleCnt="0"/>
      <dgm:spPr/>
    </dgm:pt>
    <dgm:pt modelId="{75671D46-40B8-420E-931A-87099ABEEE15}" type="pres">
      <dgm:prSet presAssocID="{42C514BB-6591-4081-8C9F-0F2C89E34A98}" presName="Name10" presStyleLbl="parChTrans1D2" presStyleIdx="0" presStyleCnt="2"/>
      <dgm:spPr/>
    </dgm:pt>
    <dgm:pt modelId="{E0177978-EF86-4883-ADC5-C2F4150D67DD}" type="pres">
      <dgm:prSet presAssocID="{100F3578-28CF-43FB-BC84-8474B779A41D}" presName="hierRoot2" presStyleCnt="0"/>
      <dgm:spPr/>
    </dgm:pt>
    <dgm:pt modelId="{9C6C819D-D4D2-4A49-BEAD-D211CF7703BE}" type="pres">
      <dgm:prSet presAssocID="{100F3578-28CF-43FB-BC84-8474B779A41D}" presName="composite2" presStyleCnt="0"/>
      <dgm:spPr/>
    </dgm:pt>
    <dgm:pt modelId="{C6247576-C4FD-40B2-BC9A-B277D69D4C7F}" type="pres">
      <dgm:prSet presAssocID="{100F3578-28CF-43FB-BC84-8474B779A41D}" presName="background2" presStyleLbl="node2" presStyleIdx="0" presStyleCnt="2"/>
      <dgm:spPr/>
    </dgm:pt>
    <dgm:pt modelId="{DEF477D3-4B9C-477A-A200-3C651B0B0B66}" type="pres">
      <dgm:prSet presAssocID="{100F3578-28CF-43FB-BC84-8474B779A41D}" presName="text2" presStyleLbl="fgAcc2" presStyleIdx="0" presStyleCnt="2">
        <dgm:presLayoutVars>
          <dgm:chPref val="3"/>
        </dgm:presLayoutVars>
      </dgm:prSet>
      <dgm:spPr/>
    </dgm:pt>
    <dgm:pt modelId="{EC46A4F8-E979-444C-85F0-8CCD25ACEF1C}" type="pres">
      <dgm:prSet presAssocID="{100F3578-28CF-43FB-BC84-8474B779A41D}" presName="hierChild3" presStyleCnt="0"/>
      <dgm:spPr/>
    </dgm:pt>
    <dgm:pt modelId="{07770E8A-DFC5-42B1-A6C1-FC74A21574EA}" type="pres">
      <dgm:prSet presAssocID="{B69B4D42-1612-4643-8BFB-13114C1C13C9}" presName="Name10" presStyleLbl="parChTrans1D2" presStyleIdx="1" presStyleCnt="2"/>
      <dgm:spPr/>
    </dgm:pt>
    <dgm:pt modelId="{43D62745-D021-414E-A553-D1DA27FC911A}" type="pres">
      <dgm:prSet presAssocID="{13FB2DE8-E643-4B71-9BFF-6421C0083D48}" presName="hierRoot2" presStyleCnt="0"/>
      <dgm:spPr/>
    </dgm:pt>
    <dgm:pt modelId="{6E61A53F-9BC2-44A8-BEFA-7804F2D0F952}" type="pres">
      <dgm:prSet presAssocID="{13FB2DE8-E643-4B71-9BFF-6421C0083D48}" presName="composite2" presStyleCnt="0"/>
      <dgm:spPr/>
    </dgm:pt>
    <dgm:pt modelId="{DFB142E7-3242-450C-B01D-C033F82AC6C6}" type="pres">
      <dgm:prSet presAssocID="{13FB2DE8-E643-4B71-9BFF-6421C0083D48}" presName="background2" presStyleLbl="node2" presStyleIdx="1" presStyleCnt="2"/>
      <dgm:spPr/>
    </dgm:pt>
    <dgm:pt modelId="{7E7E2A87-5D88-4E79-9668-87F4C234EE66}" type="pres">
      <dgm:prSet presAssocID="{13FB2DE8-E643-4B71-9BFF-6421C0083D48}" presName="text2" presStyleLbl="fgAcc2" presStyleIdx="1" presStyleCnt="2">
        <dgm:presLayoutVars>
          <dgm:chPref val="3"/>
        </dgm:presLayoutVars>
      </dgm:prSet>
      <dgm:spPr/>
    </dgm:pt>
    <dgm:pt modelId="{1C9FE305-13EF-4625-A7C6-DBED03277635}" type="pres">
      <dgm:prSet presAssocID="{13FB2DE8-E643-4B71-9BFF-6421C0083D48}" presName="hierChild3" presStyleCnt="0"/>
      <dgm:spPr/>
    </dgm:pt>
    <dgm:pt modelId="{362C073A-11DE-42C2-93FC-F30D6D3AC486}" type="pres">
      <dgm:prSet presAssocID="{E474DFD8-2473-4427-8148-64C6E45CD90B}" presName="Name17" presStyleLbl="parChTrans1D3" presStyleIdx="0" presStyleCnt="2"/>
      <dgm:spPr/>
    </dgm:pt>
    <dgm:pt modelId="{C701054B-3C6A-4B2D-912E-5E3D45221CA2}" type="pres">
      <dgm:prSet presAssocID="{DEA3B1C0-B04F-4691-BEB4-2D70B387F0E8}" presName="hierRoot3" presStyleCnt="0"/>
      <dgm:spPr/>
    </dgm:pt>
    <dgm:pt modelId="{1F9067A4-0CD2-4443-9CE4-F23A26182766}" type="pres">
      <dgm:prSet presAssocID="{DEA3B1C0-B04F-4691-BEB4-2D70B387F0E8}" presName="composite3" presStyleCnt="0"/>
      <dgm:spPr/>
    </dgm:pt>
    <dgm:pt modelId="{2A5EC8F1-0458-422F-872F-B15C986D6CF9}" type="pres">
      <dgm:prSet presAssocID="{DEA3B1C0-B04F-4691-BEB4-2D70B387F0E8}" presName="background3" presStyleLbl="node3" presStyleIdx="0" presStyleCnt="2"/>
      <dgm:spPr/>
    </dgm:pt>
    <dgm:pt modelId="{2A4B984B-3A6B-4354-AAAA-867D8635AA6F}" type="pres">
      <dgm:prSet presAssocID="{DEA3B1C0-B04F-4691-BEB4-2D70B387F0E8}" presName="text3" presStyleLbl="fgAcc3" presStyleIdx="0" presStyleCnt="2">
        <dgm:presLayoutVars>
          <dgm:chPref val="3"/>
        </dgm:presLayoutVars>
      </dgm:prSet>
      <dgm:spPr/>
    </dgm:pt>
    <dgm:pt modelId="{50ABF2E3-5E88-4C08-A234-BE34DA3FB462}" type="pres">
      <dgm:prSet presAssocID="{DEA3B1C0-B04F-4691-BEB4-2D70B387F0E8}" presName="hierChild4" presStyleCnt="0"/>
      <dgm:spPr/>
    </dgm:pt>
    <dgm:pt modelId="{DC542552-004F-44AF-93A8-1CE133E72776}" type="pres">
      <dgm:prSet presAssocID="{E65268DD-2280-4E23-93DB-5AEFE7B0A90D}" presName="Name17" presStyleLbl="parChTrans1D3" presStyleIdx="1" presStyleCnt="2"/>
      <dgm:spPr/>
    </dgm:pt>
    <dgm:pt modelId="{40AFD4C7-B616-43C1-AB2C-8F78F295F29C}" type="pres">
      <dgm:prSet presAssocID="{67288F5C-E4CC-43B2-ADA7-0893E07BC214}" presName="hierRoot3" presStyleCnt="0"/>
      <dgm:spPr/>
    </dgm:pt>
    <dgm:pt modelId="{1A8766B0-0B6F-4E03-97E0-D00AD405B78C}" type="pres">
      <dgm:prSet presAssocID="{67288F5C-E4CC-43B2-ADA7-0893E07BC214}" presName="composite3" presStyleCnt="0"/>
      <dgm:spPr/>
    </dgm:pt>
    <dgm:pt modelId="{05E433B5-9761-4E7D-8BC4-1DF5229B963D}" type="pres">
      <dgm:prSet presAssocID="{67288F5C-E4CC-43B2-ADA7-0893E07BC214}" presName="background3" presStyleLbl="node3" presStyleIdx="1" presStyleCnt="2"/>
      <dgm:spPr/>
    </dgm:pt>
    <dgm:pt modelId="{F5BC3138-0EBD-4E83-A271-87D758D493F0}" type="pres">
      <dgm:prSet presAssocID="{67288F5C-E4CC-43B2-ADA7-0893E07BC214}" presName="text3" presStyleLbl="fgAcc3" presStyleIdx="1" presStyleCnt="2">
        <dgm:presLayoutVars>
          <dgm:chPref val="3"/>
        </dgm:presLayoutVars>
      </dgm:prSet>
      <dgm:spPr/>
    </dgm:pt>
    <dgm:pt modelId="{7AC34563-2CB4-4455-B261-040D7A5B94C7}" type="pres">
      <dgm:prSet presAssocID="{67288F5C-E4CC-43B2-ADA7-0893E07BC214}" presName="hierChild4" presStyleCnt="0"/>
      <dgm:spPr/>
    </dgm:pt>
  </dgm:ptLst>
  <dgm:cxnLst>
    <dgm:cxn modelId="{9A195F1B-CEF1-4F6A-97BF-0DFBE8E0CCE0}" type="presOf" srcId="{B69B4D42-1612-4643-8BFB-13114C1C13C9}" destId="{07770E8A-DFC5-42B1-A6C1-FC74A21574EA}" srcOrd="0" destOrd="0" presId="urn:microsoft.com/office/officeart/2005/8/layout/hierarchy1"/>
    <dgm:cxn modelId="{1F780C5D-A0AC-4962-AFFD-240938EC8B00}" type="presOf" srcId="{DEA3B1C0-B04F-4691-BEB4-2D70B387F0E8}" destId="{2A4B984B-3A6B-4354-AAAA-867D8635AA6F}" srcOrd="0" destOrd="0" presId="urn:microsoft.com/office/officeart/2005/8/layout/hierarchy1"/>
    <dgm:cxn modelId="{99FBA46B-732C-4B37-810F-ACB4A81AF190}" type="presOf" srcId="{E65268DD-2280-4E23-93DB-5AEFE7B0A90D}" destId="{DC542552-004F-44AF-93A8-1CE133E72776}" srcOrd="0" destOrd="0" presId="urn:microsoft.com/office/officeart/2005/8/layout/hierarchy1"/>
    <dgm:cxn modelId="{C578E84E-10C9-405C-81D7-35022C6DDEE4}" srcId="{7B1049C2-6384-4B76-9168-F1FA6AED9F87}" destId="{13FB2DE8-E643-4B71-9BFF-6421C0083D48}" srcOrd="1" destOrd="0" parTransId="{B69B4D42-1612-4643-8BFB-13114C1C13C9}" sibTransId="{C7FE54A5-BEA9-47BA-BE90-055903AA434C}"/>
    <dgm:cxn modelId="{5E443B75-77A4-4B3C-A304-E167BBFB0DA8}" type="presOf" srcId="{3BEDC39E-14FE-416D-B3DA-D5DDC2B21BD3}" destId="{3754B214-3E9B-4E6D-8718-6C6358E0549F}" srcOrd="0" destOrd="0" presId="urn:microsoft.com/office/officeart/2005/8/layout/hierarchy1"/>
    <dgm:cxn modelId="{B812227C-1F27-4DF6-B3D7-DD5655E42864}" type="presOf" srcId="{42C514BB-6591-4081-8C9F-0F2C89E34A98}" destId="{75671D46-40B8-420E-931A-87099ABEEE15}" srcOrd="0" destOrd="0" presId="urn:microsoft.com/office/officeart/2005/8/layout/hierarchy1"/>
    <dgm:cxn modelId="{9DEF057E-175B-46B1-86BD-B285538C705F}" type="presOf" srcId="{100F3578-28CF-43FB-BC84-8474B779A41D}" destId="{DEF477D3-4B9C-477A-A200-3C651B0B0B66}" srcOrd="0" destOrd="0" presId="urn:microsoft.com/office/officeart/2005/8/layout/hierarchy1"/>
    <dgm:cxn modelId="{A7C31680-07F2-48C1-836A-0EBEF30CDE9A}" srcId="{13FB2DE8-E643-4B71-9BFF-6421C0083D48}" destId="{67288F5C-E4CC-43B2-ADA7-0893E07BC214}" srcOrd="1" destOrd="0" parTransId="{E65268DD-2280-4E23-93DB-5AEFE7B0A90D}" sibTransId="{2556661C-5068-4C58-B756-C36876743D9D}"/>
    <dgm:cxn modelId="{D0BFB188-2A92-4073-B55C-C0E2FEF54722}" srcId="{3BEDC39E-14FE-416D-B3DA-D5DDC2B21BD3}" destId="{7B1049C2-6384-4B76-9168-F1FA6AED9F87}" srcOrd="0" destOrd="0" parTransId="{D8AA5768-B280-48F3-BEA5-7EDA43B45D9A}" sibTransId="{DAAA3CFA-2325-46CA-9389-90DDBB84B97B}"/>
    <dgm:cxn modelId="{8ACF9FA0-657E-4380-96E1-A179798E094C}" srcId="{7B1049C2-6384-4B76-9168-F1FA6AED9F87}" destId="{100F3578-28CF-43FB-BC84-8474B779A41D}" srcOrd="0" destOrd="0" parTransId="{42C514BB-6591-4081-8C9F-0F2C89E34A98}" sibTransId="{B22F7448-DFDC-4611-83D7-8AAD73CA64E7}"/>
    <dgm:cxn modelId="{5D7CBBCC-71AD-4420-9237-6D036D3D8CB7}" type="presOf" srcId="{7B1049C2-6384-4B76-9168-F1FA6AED9F87}" destId="{62A8DB64-1B44-49A1-8422-D370601F6986}" srcOrd="0" destOrd="0" presId="urn:microsoft.com/office/officeart/2005/8/layout/hierarchy1"/>
    <dgm:cxn modelId="{7C7F27D1-0245-4546-A883-2BBFA04B124C}" type="presOf" srcId="{13FB2DE8-E643-4B71-9BFF-6421C0083D48}" destId="{7E7E2A87-5D88-4E79-9668-87F4C234EE66}" srcOrd="0" destOrd="0" presId="urn:microsoft.com/office/officeart/2005/8/layout/hierarchy1"/>
    <dgm:cxn modelId="{85C66BEA-2F17-4F2E-9F1E-816991E3F1A2}" type="presOf" srcId="{E474DFD8-2473-4427-8148-64C6E45CD90B}" destId="{362C073A-11DE-42C2-93FC-F30D6D3AC486}" srcOrd="0" destOrd="0" presId="urn:microsoft.com/office/officeart/2005/8/layout/hierarchy1"/>
    <dgm:cxn modelId="{237A37F5-5B31-4574-9B19-F2221A9A933C}" type="presOf" srcId="{67288F5C-E4CC-43B2-ADA7-0893E07BC214}" destId="{F5BC3138-0EBD-4E83-A271-87D758D493F0}" srcOrd="0" destOrd="0" presId="urn:microsoft.com/office/officeart/2005/8/layout/hierarchy1"/>
    <dgm:cxn modelId="{A0ECC5F9-B2A0-47B2-B0C7-DF6257047388}" srcId="{13FB2DE8-E643-4B71-9BFF-6421C0083D48}" destId="{DEA3B1C0-B04F-4691-BEB4-2D70B387F0E8}" srcOrd="0" destOrd="0" parTransId="{E474DFD8-2473-4427-8148-64C6E45CD90B}" sibTransId="{E6A7F957-1184-400F-8C96-6BF5A88EE9BD}"/>
    <dgm:cxn modelId="{AFDE5DD0-E0B2-4CA4-AB2C-4234A1CF9A8A}" type="presParOf" srcId="{3754B214-3E9B-4E6D-8718-6C6358E0549F}" destId="{135E550A-7F7C-496C-A8B5-CDAAA2A01726}" srcOrd="0" destOrd="0" presId="urn:microsoft.com/office/officeart/2005/8/layout/hierarchy1"/>
    <dgm:cxn modelId="{A1A1AAD4-6864-46E0-8182-7F4C755D13BE}" type="presParOf" srcId="{135E550A-7F7C-496C-A8B5-CDAAA2A01726}" destId="{4F855F55-D8EA-47A6-A32A-F4856C943798}" srcOrd="0" destOrd="0" presId="urn:microsoft.com/office/officeart/2005/8/layout/hierarchy1"/>
    <dgm:cxn modelId="{7513E622-BBA4-40B7-837A-519FD0D72B62}" type="presParOf" srcId="{4F855F55-D8EA-47A6-A32A-F4856C943798}" destId="{69038FB9-5FB6-4D9D-9DF1-4ED6AD6F50E2}" srcOrd="0" destOrd="0" presId="urn:microsoft.com/office/officeart/2005/8/layout/hierarchy1"/>
    <dgm:cxn modelId="{2DEC834F-2D31-4C55-9C00-614000E71757}" type="presParOf" srcId="{4F855F55-D8EA-47A6-A32A-F4856C943798}" destId="{62A8DB64-1B44-49A1-8422-D370601F6986}" srcOrd="1" destOrd="0" presId="urn:microsoft.com/office/officeart/2005/8/layout/hierarchy1"/>
    <dgm:cxn modelId="{26BAA4AB-62C0-47CD-876F-ED30F0991F74}" type="presParOf" srcId="{135E550A-7F7C-496C-A8B5-CDAAA2A01726}" destId="{825CE19B-1E3B-4095-8C9A-58317977A19F}" srcOrd="1" destOrd="0" presId="urn:microsoft.com/office/officeart/2005/8/layout/hierarchy1"/>
    <dgm:cxn modelId="{AD365261-1925-4094-9349-F1FDCB216A68}" type="presParOf" srcId="{825CE19B-1E3B-4095-8C9A-58317977A19F}" destId="{75671D46-40B8-420E-931A-87099ABEEE15}" srcOrd="0" destOrd="0" presId="urn:microsoft.com/office/officeart/2005/8/layout/hierarchy1"/>
    <dgm:cxn modelId="{18A2A9C5-7F51-46CE-B2FC-E1C1259D3128}" type="presParOf" srcId="{825CE19B-1E3B-4095-8C9A-58317977A19F}" destId="{E0177978-EF86-4883-ADC5-C2F4150D67DD}" srcOrd="1" destOrd="0" presId="urn:microsoft.com/office/officeart/2005/8/layout/hierarchy1"/>
    <dgm:cxn modelId="{ED69995B-32C0-4F8C-BA79-28EA471B5C67}" type="presParOf" srcId="{E0177978-EF86-4883-ADC5-C2F4150D67DD}" destId="{9C6C819D-D4D2-4A49-BEAD-D211CF7703BE}" srcOrd="0" destOrd="0" presId="urn:microsoft.com/office/officeart/2005/8/layout/hierarchy1"/>
    <dgm:cxn modelId="{A01CFC3B-06C0-4C2E-839F-6FA8C86B95AC}" type="presParOf" srcId="{9C6C819D-D4D2-4A49-BEAD-D211CF7703BE}" destId="{C6247576-C4FD-40B2-BC9A-B277D69D4C7F}" srcOrd="0" destOrd="0" presId="urn:microsoft.com/office/officeart/2005/8/layout/hierarchy1"/>
    <dgm:cxn modelId="{288AC269-EBFD-4998-AE10-88E6F3AE9EC3}" type="presParOf" srcId="{9C6C819D-D4D2-4A49-BEAD-D211CF7703BE}" destId="{DEF477D3-4B9C-477A-A200-3C651B0B0B66}" srcOrd="1" destOrd="0" presId="urn:microsoft.com/office/officeart/2005/8/layout/hierarchy1"/>
    <dgm:cxn modelId="{798896D8-A011-4A0D-A114-D3ACD1521092}" type="presParOf" srcId="{E0177978-EF86-4883-ADC5-C2F4150D67DD}" destId="{EC46A4F8-E979-444C-85F0-8CCD25ACEF1C}" srcOrd="1" destOrd="0" presId="urn:microsoft.com/office/officeart/2005/8/layout/hierarchy1"/>
    <dgm:cxn modelId="{5D53F389-8C36-4255-9FE4-A6C2DA2222F7}" type="presParOf" srcId="{825CE19B-1E3B-4095-8C9A-58317977A19F}" destId="{07770E8A-DFC5-42B1-A6C1-FC74A21574EA}" srcOrd="2" destOrd="0" presId="urn:microsoft.com/office/officeart/2005/8/layout/hierarchy1"/>
    <dgm:cxn modelId="{A5B89DCD-367B-43BF-BCB6-C8BBA95954BD}" type="presParOf" srcId="{825CE19B-1E3B-4095-8C9A-58317977A19F}" destId="{43D62745-D021-414E-A553-D1DA27FC911A}" srcOrd="3" destOrd="0" presId="urn:microsoft.com/office/officeart/2005/8/layout/hierarchy1"/>
    <dgm:cxn modelId="{74D684BD-3F0F-40BD-A93C-2043C683AD8F}" type="presParOf" srcId="{43D62745-D021-414E-A553-D1DA27FC911A}" destId="{6E61A53F-9BC2-44A8-BEFA-7804F2D0F952}" srcOrd="0" destOrd="0" presId="urn:microsoft.com/office/officeart/2005/8/layout/hierarchy1"/>
    <dgm:cxn modelId="{7A7A4EA1-B213-42B6-80DC-004303C4F917}" type="presParOf" srcId="{6E61A53F-9BC2-44A8-BEFA-7804F2D0F952}" destId="{DFB142E7-3242-450C-B01D-C033F82AC6C6}" srcOrd="0" destOrd="0" presId="urn:microsoft.com/office/officeart/2005/8/layout/hierarchy1"/>
    <dgm:cxn modelId="{B25A7AA6-279E-45A1-91AA-0F6326C5A227}" type="presParOf" srcId="{6E61A53F-9BC2-44A8-BEFA-7804F2D0F952}" destId="{7E7E2A87-5D88-4E79-9668-87F4C234EE66}" srcOrd="1" destOrd="0" presId="urn:microsoft.com/office/officeart/2005/8/layout/hierarchy1"/>
    <dgm:cxn modelId="{A0BCCC58-A8D1-435D-BDFF-F23C808A541B}" type="presParOf" srcId="{43D62745-D021-414E-A553-D1DA27FC911A}" destId="{1C9FE305-13EF-4625-A7C6-DBED03277635}" srcOrd="1" destOrd="0" presId="urn:microsoft.com/office/officeart/2005/8/layout/hierarchy1"/>
    <dgm:cxn modelId="{C5E05020-383A-431A-BCAC-76FD9E40E357}" type="presParOf" srcId="{1C9FE305-13EF-4625-A7C6-DBED03277635}" destId="{362C073A-11DE-42C2-93FC-F30D6D3AC486}" srcOrd="0" destOrd="0" presId="urn:microsoft.com/office/officeart/2005/8/layout/hierarchy1"/>
    <dgm:cxn modelId="{B0C6F5C9-3905-44FD-8268-EB7BF1233AEA}" type="presParOf" srcId="{1C9FE305-13EF-4625-A7C6-DBED03277635}" destId="{C701054B-3C6A-4B2D-912E-5E3D45221CA2}" srcOrd="1" destOrd="0" presId="urn:microsoft.com/office/officeart/2005/8/layout/hierarchy1"/>
    <dgm:cxn modelId="{3ACA5802-7F78-452D-8135-E80399E647C7}" type="presParOf" srcId="{C701054B-3C6A-4B2D-912E-5E3D45221CA2}" destId="{1F9067A4-0CD2-4443-9CE4-F23A26182766}" srcOrd="0" destOrd="0" presId="urn:microsoft.com/office/officeart/2005/8/layout/hierarchy1"/>
    <dgm:cxn modelId="{278E3DCA-B485-4B96-A3C5-CFF475829737}" type="presParOf" srcId="{1F9067A4-0CD2-4443-9CE4-F23A26182766}" destId="{2A5EC8F1-0458-422F-872F-B15C986D6CF9}" srcOrd="0" destOrd="0" presId="urn:microsoft.com/office/officeart/2005/8/layout/hierarchy1"/>
    <dgm:cxn modelId="{60D1DB70-495C-4FD8-A444-4AEA227F2768}" type="presParOf" srcId="{1F9067A4-0CD2-4443-9CE4-F23A26182766}" destId="{2A4B984B-3A6B-4354-AAAA-867D8635AA6F}" srcOrd="1" destOrd="0" presId="urn:microsoft.com/office/officeart/2005/8/layout/hierarchy1"/>
    <dgm:cxn modelId="{CE7EB737-2B73-4A31-9E14-D08D9A29631F}" type="presParOf" srcId="{C701054B-3C6A-4B2D-912E-5E3D45221CA2}" destId="{50ABF2E3-5E88-4C08-A234-BE34DA3FB462}" srcOrd="1" destOrd="0" presId="urn:microsoft.com/office/officeart/2005/8/layout/hierarchy1"/>
    <dgm:cxn modelId="{3CBA9615-55E9-440F-8B1C-8D3444E573B4}" type="presParOf" srcId="{1C9FE305-13EF-4625-A7C6-DBED03277635}" destId="{DC542552-004F-44AF-93A8-1CE133E72776}" srcOrd="2" destOrd="0" presId="urn:microsoft.com/office/officeart/2005/8/layout/hierarchy1"/>
    <dgm:cxn modelId="{DE45B5A4-CE9F-42C1-88F9-9BAF8BC64C6A}" type="presParOf" srcId="{1C9FE305-13EF-4625-A7C6-DBED03277635}" destId="{40AFD4C7-B616-43C1-AB2C-8F78F295F29C}" srcOrd="3" destOrd="0" presId="urn:microsoft.com/office/officeart/2005/8/layout/hierarchy1"/>
    <dgm:cxn modelId="{E79EA161-0713-450F-B356-C32B7D461F10}" type="presParOf" srcId="{40AFD4C7-B616-43C1-AB2C-8F78F295F29C}" destId="{1A8766B0-0B6F-4E03-97E0-D00AD405B78C}" srcOrd="0" destOrd="0" presId="urn:microsoft.com/office/officeart/2005/8/layout/hierarchy1"/>
    <dgm:cxn modelId="{9287E1E9-07FA-429E-AD96-BB8ABE090DE3}" type="presParOf" srcId="{1A8766B0-0B6F-4E03-97E0-D00AD405B78C}" destId="{05E433B5-9761-4E7D-8BC4-1DF5229B963D}" srcOrd="0" destOrd="0" presId="urn:microsoft.com/office/officeart/2005/8/layout/hierarchy1"/>
    <dgm:cxn modelId="{7D15BB33-E200-43F0-83B4-4F0346034318}" type="presParOf" srcId="{1A8766B0-0B6F-4E03-97E0-D00AD405B78C}" destId="{F5BC3138-0EBD-4E83-A271-87D758D493F0}" srcOrd="1" destOrd="0" presId="urn:microsoft.com/office/officeart/2005/8/layout/hierarchy1"/>
    <dgm:cxn modelId="{B7F1ECD9-BE20-4DC2-987A-E57FCFDCE25E}" type="presParOf" srcId="{40AFD4C7-B616-43C1-AB2C-8F78F295F29C}" destId="{7AC34563-2CB4-4455-B261-040D7A5B94C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734FF-AE5A-4D32-B4BE-66CC98C9EAA3}">
      <dsp:nvSpPr>
        <dsp:cNvPr id="0" name=""/>
        <dsp:cNvSpPr/>
      </dsp:nvSpPr>
      <dsp:spPr>
        <a:xfrm>
          <a:off x="3247427" y="1383703"/>
          <a:ext cx="1329079" cy="632520"/>
        </a:xfrm>
        <a:custGeom>
          <a:avLst/>
          <a:gdLst/>
          <a:ahLst/>
          <a:cxnLst/>
          <a:rect l="0" t="0" r="0" b="0"/>
          <a:pathLst>
            <a:path>
              <a:moveTo>
                <a:pt x="1329079" y="0"/>
              </a:moveTo>
              <a:lnTo>
                <a:pt x="1329079" y="431044"/>
              </a:lnTo>
              <a:lnTo>
                <a:pt x="0" y="431044"/>
              </a:lnTo>
              <a:lnTo>
                <a:pt x="0" y="6325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42251D-290F-473A-9837-AC82EBB05EED}">
      <dsp:nvSpPr>
        <dsp:cNvPr id="0" name=""/>
        <dsp:cNvSpPr/>
      </dsp:nvSpPr>
      <dsp:spPr>
        <a:xfrm>
          <a:off x="4576506" y="3397258"/>
          <a:ext cx="1329079" cy="632520"/>
        </a:xfrm>
        <a:custGeom>
          <a:avLst/>
          <a:gdLst/>
          <a:ahLst/>
          <a:cxnLst/>
          <a:rect l="0" t="0" r="0" b="0"/>
          <a:pathLst>
            <a:path>
              <a:moveTo>
                <a:pt x="1329079" y="0"/>
              </a:moveTo>
              <a:lnTo>
                <a:pt x="1329079" y="431044"/>
              </a:lnTo>
              <a:lnTo>
                <a:pt x="0" y="431044"/>
              </a:lnTo>
              <a:lnTo>
                <a:pt x="0" y="6325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FC0006-DE14-484E-9B1A-A20F95D73E96}">
      <dsp:nvSpPr>
        <dsp:cNvPr id="0" name=""/>
        <dsp:cNvSpPr/>
      </dsp:nvSpPr>
      <dsp:spPr>
        <a:xfrm>
          <a:off x="5905586" y="3397258"/>
          <a:ext cx="1329079" cy="632520"/>
        </a:xfrm>
        <a:custGeom>
          <a:avLst/>
          <a:gdLst/>
          <a:ahLst/>
          <a:cxnLst/>
          <a:rect l="0" t="0" r="0" b="0"/>
          <a:pathLst>
            <a:path>
              <a:moveTo>
                <a:pt x="0" y="0"/>
              </a:moveTo>
              <a:lnTo>
                <a:pt x="0" y="431044"/>
              </a:lnTo>
              <a:lnTo>
                <a:pt x="1329079" y="431044"/>
              </a:lnTo>
              <a:lnTo>
                <a:pt x="1329079" y="6325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63BAAC-F21C-4A80-85C0-ED3791D8C1AB}">
      <dsp:nvSpPr>
        <dsp:cNvPr id="0" name=""/>
        <dsp:cNvSpPr/>
      </dsp:nvSpPr>
      <dsp:spPr>
        <a:xfrm>
          <a:off x="4576506" y="1383703"/>
          <a:ext cx="1329079" cy="632520"/>
        </a:xfrm>
        <a:custGeom>
          <a:avLst/>
          <a:gdLst/>
          <a:ahLst/>
          <a:cxnLst/>
          <a:rect l="0" t="0" r="0" b="0"/>
          <a:pathLst>
            <a:path>
              <a:moveTo>
                <a:pt x="0" y="0"/>
              </a:moveTo>
              <a:lnTo>
                <a:pt x="0" y="431044"/>
              </a:lnTo>
              <a:lnTo>
                <a:pt x="1329079" y="431044"/>
              </a:lnTo>
              <a:lnTo>
                <a:pt x="1329079" y="6325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42106A-7709-41D4-9185-F43F3A6A62A9}">
      <dsp:nvSpPr>
        <dsp:cNvPr id="0" name=""/>
        <dsp:cNvSpPr/>
      </dsp:nvSpPr>
      <dsp:spPr>
        <a:xfrm>
          <a:off x="3489078" y="2669"/>
          <a:ext cx="2174856" cy="13810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25314B-CB99-4E5F-9726-924D216DC8B8}">
      <dsp:nvSpPr>
        <dsp:cNvPr id="0" name=""/>
        <dsp:cNvSpPr/>
      </dsp:nvSpPr>
      <dsp:spPr>
        <a:xfrm>
          <a:off x="3730729" y="232237"/>
          <a:ext cx="2174856" cy="13810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היתר במקום מצווה:</a:t>
          </a:r>
          <a:endParaRPr lang="en-IL" sz="2600" kern="1200" dirty="0"/>
        </a:p>
      </dsp:txBody>
      <dsp:txXfrm>
        <a:off x="3771178" y="272686"/>
        <a:ext cx="2093958" cy="1300136"/>
      </dsp:txXfrm>
    </dsp:sp>
    <dsp:sp modelId="{272F135D-1B6A-4654-8D2C-6B97EC0831AD}">
      <dsp:nvSpPr>
        <dsp:cNvPr id="0" name=""/>
        <dsp:cNvSpPr/>
      </dsp:nvSpPr>
      <dsp:spPr>
        <a:xfrm>
          <a:off x="4818157" y="2016224"/>
          <a:ext cx="2174856" cy="13810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C901FE-A795-4476-9023-91E2A12F0FD2}">
      <dsp:nvSpPr>
        <dsp:cNvPr id="0" name=""/>
        <dsp:cNvSpPr/>
      </dsp:nvSpPr>
      <dsp:spPr>
        <a:xfrm>
          <a:off x="5059808" y="2245793"/>
          <a:ext cx="2174856" cy="13810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אמירה לנוכרי</a:t>
          </a:r>
          <a:endParaRPr lang="en-IL" sz="2600" kern="1200" dirty="0"/>
        </a:p>
      </dsp:txBody>
      <dsp:txXfrm>
        <a:off x="5100257" y="2286242"/>
        <a:ext cx="2093958" cy="1300136"/>
      </dsp:txXfrm>
    </dsp:sp>
    <dsp:sp modelId="{C1D830A6-3FA3-4470-978A-D69273695625}">
      <dsp:nvSpPr>
        <dsp:cNvPr id="0" name=""/>
        <dsp:cNvSpPr/>
      </dsp:nvSpPr>
      <dsp:spPr>
        <a:xfrm>
          <a:off x="6147237" y="4029779"/>
          <a:ext cx="2174856" cy="13810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4387D7-0490-4690-8638-601E2A93614C}">
      <dsp:nvSpPr>
        <dsp:cNvPr id="0" name=""/>
        <dsp:cNvSpPr/>
      </dsp:nvSpPr>
      <dsp:spPr>
        <a:xfrm>
          <a:off x="6388887" y="4259348"/>
          <a:ext cx="2174856" cy="13810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באיסור דאורייתא (יש מעשה מלאכה)</a:t>
          </a:r>
          <a:endParaRPr lang="en-IL" sz="2600" kern="1200" dirty="0"/>
        </a:p>
      </dsp:txBody>
      <dsp:txXfrm>
        <a:off x="6429336" y="4299797"/>
        <a:ext cx="2093958" cy="1300136"/>
      </dsp:txXfrm>
    </dsp:sp>
    <dsp:sp modelId="{DD50E22B-99BB-476A-8975-A69A7348E945}">
      <dsp:nvSpPr>
        <dsp:cNvPr id="0" name=""/>
        <dsp:cNvSpPr/>
      </dsp:nvSpPr>
      <dsp:spPr>
        <a:xfrm>
          <a:off x="3489078" y="4029779"/>
          <a:ext cx="2174856" cy="13810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461E96-8DFA-48D4-8A9D-8579B6151315}">
      <dsp:nvSpPr>
        <dsp:cNvPr id="0" name=""/>
        <dsp:cNvSpPr/>
      </dsp:nvSpPr>
      <dsp:spPr>
        <a:xfrm>
          <a:off x="3730729" y="4259348"/>
          <a:ext cx="2174856" cy="13810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באיסור דרבנן (אין בה מעשה מלאכה)</a:t>
          </a:r>
          <a:endParaRPr lang="en-IL" sz="2600" kern="1200" dirty="0"/>
        </a:p>
      </dsp:txBody>
      <dsp:txXfrm>
        <a:off x="3771178" y="4299797"/>
        <a:ext cx="2093958" cy="1300136"/>
      </dsp:txXfrm>
    </dsp:sp>
    <dsp:sp modelId="{213E6BC5-ED57-4EBF-B69F-BE2BBA21E377}">
      <dsp:nvSpPr>
        <dsp:cNvPr id="0" name=""/>
        <dsp:cNvSpPr/>
      </dsp:nvSpPr>
      <dsp:spPr>
        <a:xfrm>
          <a:off x="2159999" y="2016224"/>
          <a:ext cx="2174856" cy="13810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46AC0E-627D-40EF-8775-D251E28CC67A}">
      <dsp:nvSpPr>
        <dsp:cNvPr id="0" name=""/>
        <dsp:cNvSpPr/>
      </dsp:nvSpPr>
      <dsp:spPr>
        <a:xfrm>
          <a:off x="2401650" y="2245793"/>
          <a:ext cx="2174856" cy="13810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שאר </a:t>
          </a:r>
          <a:r>
            <a:rPr lang="he-IL" sz="2600" kern="1200" dirty="0" err="1"/>
            <a:t>שבותים</a:t>
          </a:r>
          <a:r>
            <a:rPr lang="he-IL" sz="2600" kern="1200" dirty="0"/>
            <a:t> (שיש בהם מעשה)</a:t>
          </a:r>
          <a:endParaRPr lang="en-IL" sz="2600" kern="1200" dirty="0"/>
        </a:p>
      </dsp:txBody>
      <dsp:txXfrm>
        <a:off x="2442099" y="2286242"/>
        <a:ext cx="2093958" cy="13001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EAD40-F25F-4073-B517-C1CE207E398B}">
      <dsp:nvSpPr>
        <dsp:cNvPr id="0" name=""/>
        <dsp:cNvSpPr/>
      </dsp:nvSpPr>
      <dsp:spPr>
        <a:xfrm>
          <a:off x="3933767" y="3414297"/>
          <a:ext cx="91440" cy="635818"/>
        </a:xfrm>
        <a:custGeom>
          <a:avLst/>
          <a:gdLst/>
          <a:ahLst/>
          <a:cxnLst/>
          <a:rect l="0" t="0" r="0" b="0"/>
          <a:pathLst>
            <a:path>
              <a:moveTo>
                <a:pt x="45720" y="0"/>
              </a:moveTo>
              <a:lnTo>
                <a:pt x="45720" y="6358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935E79-6C15-45DC-959F-4075A50A9DA5}">
      <dsp:nvSpPr>
        <dsp:cNvPr id="0" name=""/>
        <dsp:cNvSpPr/>
      </dsp:nvSpPr>
      <dsp:spPr>
        <a:xfrm>
          <a:off x="3979487" y="1390244"/>
          <a:ext cx="1336008" cy="635818"/>
        </a:xfrm>
        <a:custGeom>
          <a:avLst/>
          <a:gdLst/>
          <a:ahLst/>
          <a:cxnLst/>
          <a:rect l="0" t="0" r="0" b="0"/>
          <a:pathLst>
            <a:path>
              <a:moveTo>
                <a:pt x="1336008" y="0"/>
              </a:moveTo>
              <a:lnTo>
                <a:pt x="1336008" y="433291"/>
              </a:lnTo>
              <a:lnTo>
                <a:pt x="0" y="433291"/>
              </a:lnTo>
              <a:lnTo>
                <a:pt x="0" y="6358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0CDF7F-C8F2-415B-8B11-129778C955AC}">
      <dsp:nvSpPr>
        <dsp:cNvPr id="0" name=""/>
        <dsp:cNvSpPr/>
      </dsp:nvSpPr>
      <dsp:spPr>
        <a:xfrm>
          <a:off x="6605784" y="3414297"/>
          <a:ext cx="91440" cy="635818"/>
        </a:xfrm>
        <a:custGeom>
          <a:avLst/>
          <a:gdLst/>
          <a:ahLst/>
          <a:cxnLst/>
          <a:rect l="0" t="0" r="0" b="0"/>
          <a:pathLst>
            <a:path>
              <a:moveTo>
                <a:pt x="45720" y="0"/>
              </a:moveTo>
              <a:lnTo>
                <a:pt x="45720" y="6358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896F22-CBC4-4CF5-ACB6-2FEF9332D164}">
      <dsp:nvSpPr>
        <dsp:cNvPr id="0" name=""/>
        <dsp:cNvSpPr/>
      </dsp:nvSpPr>
      <dsp:spPr>
        <a:xfrm>
          <a:off x="5315495" y="1390244"/>
          <a:ext cx="1336008" cy="635818"/>
        </a:xfrm>
        <a:custGeom>
          <a:avLst/>
          <a:gdLst/>
          <a:ahLst/>
          <a:cxnLst/>
          <a:rect l="0" t="0" r="0" b="0"/>
          <a:pathLst>
            <a:path>
              <a:moveTo>
                <a:pt x="0" y="0"/>
              </a:moveTo>
              <a:lnTo>
                <a:pt x="0" y="433291"/>
              </a:lnTo>
              <a:lnTo>
                <a:pt x="1336008" y="433291"/>
              </a:lnTo>
              <a:lnTo>
                <a:pt x="1336008" y="6358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699991-2232-4D73-8208-3C6FC14119D9}">
      <dsp:nvSpPr>
        <dsp:cNvPr id="0" name=""/>
        <dsp:cNvSpPr/>
      </dsp:nvSpPr>
      <dsp:spPr>
        <a:xfrm>
          <a:off x="4222397" y="2009"/>
          <a:ext cx="2186195" cy="1388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B134A4-914F-4EA3-936D-FD28045DB5B7}">
      <dsp:nvSpPr>
        <dsp:cNvPr id="0" name=""/>
        <dsp:cNvSpPr/>
      </dsp:nvSpPr>
      <dsp:spPr>
        <a:xfrm>
          <a:off x="4465308" y="232774"/>
          <a:ext cx="2186195" cy="13882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he-IL" sz="2100" kern="1200" dirty="0"/>
            <a:t>לא אמר </a:t>
          </a:r>
          <a:r>
            <a:rPr lang="he-IL" sz="2100" kern="1200" dirty="0" err="1"/>
            <a:t>זיל</a:t>
          </a:r>
          <a:r>
            <a:rPr lang="he-IL" sz="2100" kern="1200" dirty="0"/>
            <a:t> אחים:</a:t>
          </a:r>
          <a:endParaRPr lang="en-IL" sz="2100" kern="1200" dirty="0"/>
        </a:p>
      </dsp:txBody>
      <dsp:txXfrm>
        <a:off x="4505968" y="273434"/>
        <a:ext cx="2104875" cy="1306914"/>
      </dsp:txXfrm>
    </dsp:sp>
    <dsp:sp modelId="{A35B769F-BE59-4287-9C1F-F809311A8ECD}">
      <dsp:nvSpPr>
        <dsp:cNvPr id="0" name=""/>
        <dsp:cNvSpPr/>
      </dsp:nvSpPr>
      <dsp:spPr>
        <a:xfrm>
          <a:off x="5558406" y="2026062"/>
          <a:ext cx="2186195" cy="1388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58BDF9-DCDF-45F9-92A1-9A255106A70C}">
      <dsp:nvSpPr>
        <dsp:cNvPr id="0" name=""/>
        <dsp:cNvSpPr/>
      </dsp:nvSpPr>
      <dsp:spPr>
        <a:xfrm>
          <a:off x="5801316" y="2256827"/>
          <a:ext cx="2186195" cy="13882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he-IL" sz="2100" kern="1200" dirty="0"/>
            <a:t>כל שבות </a:t>
          </a:r>
          <a:r>
            <a:rPr lang="he-IL" sz="2100" kern="1200" dirty="0" err="1"/>
            <a:t>דשבות</a:t>
          </a:r>
          <a:r>
            <a:rPr lang="he-IL" sz="2100" kern="1200" dirty="0"/>
            <a:t> במקום מצווה</a:t>
          </a:r>
          <a:endParaRPr lang="en-IL" sz="2100" kern="1200" dirty="0"/>
        </a:p>
      </dsp:txBody>
      <dsp:txXfrm>
        <a:off x="5841976" y="2297487"/>
        <a:ext cx="2104875" cy="1306914"/>
      </dsp:txXfrm>
    </dsp:sp>
    <dsp:sp modelId="{12D423BD-A7DF-4C3B-A0AE-F7634716C094}">
      <dsp:nvSpPr>
        <dsp:cNvPr id="0" name=""/>
        <dsp:cNvSpPr/>
      </dsp:nvSpPr>
      <dsp:spPr>
        <a:xfrm>
          <a:off x="5558406" y="4050115"/>
          <a:ext cx="2186195" cy="1388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D58562-8E18-4DBB-AA33-58D3AC0C38CA}">
      <dsp:nvSpPr>
        <dsp:cNvPr id="0" name=""/>
        <dsp:cNvSpPr/>
      </dsp:nvSpPr>
      <dsp:spPr>
        <a:xfrm>
          <a:off x="5801316" y="4280880"/>
          <a:ext cx="2186195" cy="13882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he-IL" sz="2100" kern="1200" dirty="0"/>
            <a:t>ריטב"א, </a:t>
          </a:r>
          <a:r>
            <a:rPr lang="he-IL" sz="2100" kern="1200" dirty="0" err="1"/>
            <a:t>ר"ן</a:t>
          </a:r>
          <a:endParaRPr lang="en-IL" sz="2100" kern="1200" dirty="0"/>
        </a:p>
      </dsp:txBody>
      <dsp:txXfrm>
        <a:off x="5841976" y="4321540"/>
        <a:ext cx="2104875" cy="1306914"/>
      </dsp:txXfrm>
    </dsp:sp>
    <dsp:sp modelId="{B2EEB62E-A15E-4B53-A2AF-DED407EDC9B8}">
      <dsp:nvSpPr>
        <dsp:cNvPr id="0" name=""/>
        <dsp:cNvSpPr/>
      </dsp:nvSpPr>
      <dsp:spPr>
        <a:xfrm>
          <a:off x="2886389" y="2026062"/>
          <a:ext cx="2186195" cy="1388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7C5F35-46DC-4530-A803-2B30D2ACB0A9}">
      <dsp:nvSpPr>
        <dsp:cNvPr id="0" name=""/>
        <dsp:cNvSpPr/>
      </dsp:nvSpPr>
      <dsp:spPr>
        <a:xfrm>
          <a:off x="3129299" y="2256827"/>
          <a:ext cx="2186195" cy="13882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he-IL" sz="2100" kern="1200" dirty="0"/>
            <a:t>דווקא אמירה לנוכרי לעשות שבות במקום מצווה</a:t>
          </a:r>
          <a:endParaRPr lang="en-IL" sz="2100" kern="1200" dirty="0"/>
        </a:p>
      </dsp:txBody>
      <dsp:txXfrm>
        <a:off x="3169959" y="2297487"/>
        <a:ext cx="2104875" cy="1306914"/>
      </dsp:txXfrm>
    </dsp:sp>
    <dsp:sp modelId="{6C3CCD71-D43E-49F3-847C-92EF47A45E3A}">
      <dsp:nvSpPr>
        <dsp:cNvPr id="0" name=""/>
        <dsp:cNvSpPr/>
      </dsp:nvSpPr>
      <dsp:spPr>
        <a:xfrm>
          <a:off x="2886389" y="4050115"/>
          <a:ext cx="2186195" cy="1388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F3FE4D-2BF8-4714-A17E-5B91A40A0954}">
      <dsp:nvSpPr>
        <dsp:cNvPr id="0" name=""/>
        <dsp:cNvSpPr/>
      </dsp:nvSpPr>
      <dsp:spPr>
        <a:xfrm>
          <a:off x="3129299" y="4280880"/>
          <a:ext cx="2186195" cy="13882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he-IL" sz="2100" kern="1200" dirty="0" err="1"/>
            <a:t>רי"ף</a:t>
          </a:r>
          <a:endParaRPr lang="en-IL" sz="2100" kern="1200" dirty="0"/>
        </a:p>
      </dsp:txBody>
      <dsp:txXfrm>
        <a:off x="3169959" y="4321540"/>
        <a:ext cx="2104875" cy="13069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B01D2-1D69-4466-91F6-AEEE11501A1F}">
      <dsp:nvSpPr>
        <dsp:cNvPr id="0" name=""/>
        <dsp:cNvSpPr/>
      </dsp:nvSpPr>
      <dsp:spPr>
        <a:xfrm>
          <a:off x="2089256" y="2619731"/>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03FB26-4BE4-45A6-A0D4-E6D974DCE4BF}">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62B4B-5768-42A0-B2EA-5A9480FED501}">
      <dsp:nvSpPr>
        <dsp:cNvPr id="0" name=""/>
        <dsp:cNvSpPr/>
      </dsp:nvSpPr>
      <dsp:spPr>
        <a:xfrm>
          <a:off x="4139490" y="2619731"/>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D7E4B6-8BD1-4273-B3CC-FBDA1E922A80}">
      <dsp:nvSpPr>
        <dsp:cNvPr id="0" name=""/>
        <dsp:cNvSpPr/>
      </dsp:nvSpPr>
      <dsp:spPr>
        <a:xfrm>
          <a:off x="4139490"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B4FCF8-4A29-41E4-BB64-C51EC8DD1B13}">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E1B2F0-72B0-442C-9343-39B06D48BCA6}">
      <dsp:nvSpPr>
        <dsp:cNvPr id="0" name=""/>
        <dsp:cNvSpPr/>
      </dsp:nvSpPr>
      <dsp:spPr>
        <a:xfrm>
          <a:off x="6189724"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B08E78-BA35-46E0-BE38-CBDC6B31BEC1}">
      <dsp:nvSpPr>
        <dsp:cNvPr id="0" name=""/>
        <dsp:cNvSpPr/>
      </dsp:nvSpPr>
      <dsp:spPr>
        <a:xfrm>
          <a:off x="5350992"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AEEBA-2B17-422F-A84C-755A02028713}">
      <dsp:nvSpPr>
        <dsp:cNvPr id="0" name=""/>
        <dsp:cNvSpPr/>
      </dsp:nvSpPr>
      <dsp:spPr>
        <a:xfrm>
          <a:off x="5537377"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a:t>לא אמר זיל אחים:</a:t>
          </a:r>
          <a:endParaRPr lang="en-IL" sz="1300" kern="1200"/>
        </a:p>
      </dsp:txBody>
      <dsp:txXfrm>
        <a:off x="5568575" y="209752"/>
        <a:ext cx="1615068" cy="1002793"/>
      </dsp:txXfrm>
    </dsp:sp>
    <dsp:sp modelId="{C7A44F54-3EEE-470C-A7F3-181CC5673578}">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96941D-31B0-43F6-A920-A8E61B0FBB80}">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כל שבות </a:t>
          </a:r>
          <a:r>
            <a:rPr lang="he-IL" sz="1300" kern="1200" dirty="0" err="1"/>
            <a:t>דשבות</a:t>
          </a:r>
          <a:r>
            <a:rPr lang="he-IL" sz="1300" kern="1200" dirty="0"/>
            <a:t> במקום מצווה</a:t>
          </a:r>
          <a:endParaRPr lang="en-IL" sz="1300" kern="1200" dirty="0"/>
        </a:p>
      </dsp:txBody>
      <dsp:txXfrm>
        <a:off x="7618809" y="1762804"/>
        <a:ext cx="1615068" cy="1002793"/>
      </dsp:txXfrm>
    </dsp:sp>
    <dsp:sp modelId="{5D8272E0-F501-4585-A3EF-F5C9A8C351BF}">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F8F889-A312-41E5-A830-00DA79762666}">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ריטב"א, </a:t>
          </a:r>
          <a:r>
            <a:rPr lang="he-IL" sz="1300" kern="1200" dirty="0" err="1"/>
            <a:t>ר"ן</a:t>
          </a:r>
          <a:endParaRPr lang="en-IL" sz="1300" kern="1200" dirty="0"/>
        </a:p>
      </dsp:txBody>
      <dsp:txXfrm>
        <a:off x="7618809" y="3315857"/>
        <a:ext cx="1615068" cy="1002793"/>
      </dsp:txXfrm>
    </dsp:sp>
    <dsp:sp modelId="{D547FFAA-8D7D-4662-A09F-C7A4C9882CD8}">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3928F8-C1EA-4AC6-92E9-AC56EA06D190}">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דווקא אמירה לנוכרי לעשות שבות במקום מצווה</a:t>
          </a:r>
          <a:endParaRPr lang="en-IL" sz="1300" kern="1200" dirty="0"/>
        </a:p>
      </dsp:txBody>
      <dsp:txXfrm>
        <a:off x="3518341" y="1762804"/>
        <a:ext cx="1615068" cy="1002793"/>
      </dsp:txXfrm>
    </dsp:sp>
    <dsp:sp modelId="{6FE75834-CD3B-4150-860E-E45F7CBB1C61}">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C3C40B-F4EE-41C5-AA17-0E9BA9F8C25B}">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a:t>רמב"ם- האיסור משום זלזול שבת, ואם אין עשיית מלאכה אין פגיעה בשמירת איסור מלאכה המורחב. </a:t>
          </a:r>
          <a:endParaRPr lang="en-IL" sz="1300" kern="1200" dirty="0"/>
        </a:p>
      </dsp:txBody>
      <dsp:txXfrm>
        <a:off x="5568575" y="3315857"/>
        <a:ext cx="1615068" cy="1002793"/>
      </dsp:txXfrm>
    </dsp:sp>
    <dsp:sp modelId="{99D715F4-53BE-4953-8B84-7ECAA2E75516}">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060DB9-F88E-44C7-AE91-29A03A84FC66}">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a:t>ראבי"ה- החשש היא שהישראל יעשה בעצמו, אבל אמירה בשבות אם יעשה הישראל יעבור רק על שבות. </a:t>
          </a:r>
          <a:endParaRPr lang="en-IL" sz="1300" kern="1200" dirty="0"/>
        </a:p>
      </dsp:txBody>
      <dsp:txXfrm>
        <a:off x="3518341" y="3315857"/>
        <a:ext cx="1615068" cy="1002793"/>
      </dsp:txXfrm>
    </dsp:sp>
    <dsp:sp modelId="{F64D07D0-785B-46C7-96D9-B7B6594D519C}">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1535FA-FC10-4998-A6E1-3D42F66EBAB9}">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err="1"/>
            <a:t>רי"ף</a:t>
          </a:r>
          <a:r>
            <a:rPr lang="he-IL" sz="1300" kern="1200" dirty="0"/>
            <a:t> - אמירה לנוכרי דווקא במקום מלאכה אסור, אבל לא בשבות. </a:t>
          </a:r>
          <a:endParaRPr lang="en-IL" sz="1300" kern="1200" dirty="0"/>
        </a:p>
      </dsp:txBody>
      <dsp:txXfrm>
        <a:off x="1468107" y="3315857"/>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2BE5F-7CA6-4ED7-A845-CC56B1080567}">
      <dsp:nvSpPr>
        <dsp:cNvPr id="0" name=""/>
        <dsp:cNvSpPr/>
      </dsp:nvSpPr>
      <dsp:spPr>
        <a:xfrm>
          <a:off x="5631101" y="3657413"/>
          <a:ext cx="1431159" cy="681101"/>
        </a:xfrm>
        <a:custGeom>
          <a:avLst/>
          <a:gdLst/>
          <a:ahLst/>
          <a:cxnLst/>
          <a:rect l="0" t="0" r="0" b="0"/>
          <a:pathLst>
            <a:path>
              <a:moveTo>
                <a:pt x="0" y="0"/>
              </a:moveTo>
              <a:lnTo>
                <a:pt x="0" y="464150"/>
              </a:lnTo>
              <a:lnTo>
                <a:pt x="1431159" y="464150"/>
              </a:lnTo>
              <a:lnTo>
                <a:pt x="1431159" y="6811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65D88D-ECC6-4485-AE84-C81A2E7701CA}">
      <dsp:nvSpPr>
        <dsp:cNvPr id="0" name=""/>
        <dsp:cNvSpPr/>
      </dsp:nvSpPr>
      <dsp:spPr>
        <a:xfrm>
          <a:off x="4199942" y="3657413"/>
          <a:ext cx="1431159" cy="681101"/>
        </a:xfrm>
        <a:custGeom>
          <a:avLst/>
          <a:gdLst/>
          <a:ahLst/>
          <a:cxnLst/>
          <a:rect l="0" t="0" r="0" b="0"/>
          <a:pathLst>
            <a:path>
              <a:moveTo>
                <a:pt x="1431159" y="0"/>
              </a:moveTo>
              <a:lnTo>
                <a:pt x="1431159" y="464150"/>
              </a:lnTo>
              <a:lnTo>
                <a:pt x="0" y="464150"/>
              </a:lnTo>
              <a:lnTo>
                <a:pt x="0" y="6811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7AE460-A290-4349-982C-5F9E3A34F155}">
      <dsp:nvSpPr>
        <dsp:cNvPr id="0" name=""/>
        <dsp:cNvSpPr/>
      </dsp:nvSpPr>
      <dsp:spPr>
        <a:xfrm>
          <a:off x="5585381" y="1489207"/>
          <a:ext cx="91440" cy="681101"/>
        </a:xfrm>
        <a:custGeom>
          <a:avLst/>
          <a:gdLst/>
          <a:ahLst/>
          <a:cxnLst/>
          <a:rect l="0" t="0" r="0" b="0"/>
          <a:pathLst>
            <a:path>
              <a:moveTo>
                <a:pt x="45720" y="0"/>
              </a:moveTo>
              <a:lnTo>
                <a:pt x="45720" y="6811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ED0BD2-5FB9-46C4-8F68-7CEC54141331}">
      <dsp:nvSpPr>
        <dsp:cNvPr id="0" name=""/>
        <dsp:cNvSpPr/>
      </dsp:nvSpPr>
      <dsp:spPr>
        <a:xfrm>
          <a:off x="4460152" y="2103"/>
          <a:ext cx="2341896" cy="14871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2F9F96-3B34-44EB-B2FD-7FE9DC97D07B}">
      <dsp:nvSpPr>
        <dsp:cNvPr id="0" name=""/>
        <dsp:cNvSpPr/>
      </dsp:nvSpPr>
      <dsp:spPr>
        <a:xfrm>
          <a:off x="4720363" y="249303"/>
          <a:ext cx="2341896" cy="14871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err="1"/>
            <a:t>רי"ף</a:t>
          </a:r>
          <a:r>
            <a:rPr lang="he-IL" sz="1900" kern="1200" dirty="0"/>
            <a:t> - אמירה לנוכרי דווקא במקום מלאכה אסור, אבל לא בשבות</a:t>
          </a:r>
          <a:endParaRPr lang="en-IL" sz="1900" kern="1200" dirty="0"/>
        </a:p>
      </dsp:txBody>
      <dsp:txXfrm>
        <a:off x="4763919" y="292859"/>
        <a:ext cx="2254784" cy="1399992"/>
      </dsp:txXfrm>
    </dsp:sp>
    <dsp:sp modelId="{0CF0B84D-F103-4681-96B2-BA6B387969E7}">
      <dsp:nvSpPr>
        <dsp:cNvPr id="0" name=""/>
        <dsp:cNvSpPr/>
      </dsp:nvSpPr>
      <dsp:spPr>
        <a:xfrm>
          <a:off x="4460152" y="2170309"/>
          <a:ext cx="2341896" cy="14871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CF59D8-0806-4A06-9383-FE31F9A92FDF}">
      <dsp:nvSpPr>
        <dsp:cNvPr id="0" name=""/>
        <dsp:cNvSpPr/>
      </dsp:nvSpPr>
      <dsp:spPr>
        <a:xfrm>
          <a:off x="4720363" y="2417509"/>
          <a:ext cx="2341896" cy="14871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a:t>מכריע- אם אין שום חלות באמירה לנוכרי במקום שבות, למה  לא להתיר בכל מקום? </a:t>
          </a:r>
          <a:endParaRPr lang="en-IL" sz="1900" kern="1200" dirty="0"/>
        </a:p>
      </dsp:txBody>
      <dsp:txXfrm>
        <a:off x="4763919" y="2461065"/>
        <a:ext cx="2254784" cy="1399992"/>
      </dsp:txXfrm>
    </dsp:sp>
    <dsp:sp modelId="{620FA40C-1A47-4D42-A5BA-A5F38E7A21A6}">
      <dsp:nvSpPr>
        <dsp:cNvPr id="0" name=""/>
        <dsp:cNvSpPr/>
      </dsp:nvSpPr>
      <dsp:spPr>
        <a:xfrm>
          <a:off x="3028993" y="4338515"/>
          <a:ext cx="2341896" cy="14871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F6C2E5-F809-4187-BAD2-54B70C838A7D}">
      <dsp:nvSpPr>
        <dsp:cNvPr id="0" name=""/>
        <dsp:cNvSpPr/>
      </dsp:nvSpPr>
      <dsp:spPr>
        <a:xfrm>
          <a:off x="3289204" y="4585715"/>
          <a:ext cx="2341896" cy="14871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err="1"/>
            <a:t>י"מ</a:t>
          </a:r>
          <a:r>
            <a:rPr lang="he-IL" sz="1900" kern="1200" dirty="0"/>
            <a:t> במאירי- אין הכי נמי- שבות </a:t>
          </a:r>
          <a:r>
            <a:rPr lang="he-IL" sz="1900" kern="1200" dirty="0" err="1"/>
            <a:t>דשבות</a:t>
          </a:r>
          <a:r>
            <a:rPr lang="he-IL" sz="1900" kern="1200" dirty="0"/>
            <a:t> מותר</a:t>
          </a:r>
          <a:endParaRPr lang="en-IL" sz="1900" kern="1200" dirty="0"/>
        </a:p>
      </dsp:txBody>
      <dsp:txXfrm>
        <a:off x="3332760" y="4629271"/>
        <a:ext cx="2254784" cy="1399992"/>
      </dsp:txXfrm>
    </dsp:sp>
    <dsp:sp modelId="{25E3E8F0-9CF6-452B-BFD5-DDDE9709F51C}">
      <dsp:nvSpPr>
        <dsp:cNvPr id="0" name=""/>
        <dsp:cNvSpPr/>
      </dsp:nvSpPr>
      <dsp:spPr>
        <a:xfrm>
          <a:off x="5891311" y="4338515"/>
          <a:ext cx="2341896" cy="14871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F3926-D156-4652-839B-093AF95F99FB}">
      <dsp:nvSpPr>
        <dsp:cNvPr id="0" name=""/>
        <dsp:cNvSpPr/>
      </dsp:nvSpPr>
      <dsp:spPr>
        <a:xfrm>
          <a:off x="6151522" y="4585715"/>
          <a:ext cx="2341896" cy="14871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err="1"/>
            <a:t>י"מ</a:t>
          </a:r>
          <a:r>
            <a:rPr lang="he-IL" sz="1900" kern="1200" dirty="0"/>
            <a:t> במיוחס </a:t>
          </a:r>
          <a:r>
            <a:rPr lang="he-IL" sz="1900" kern="1200" dirty="0" err="1"/>
            <a:t>לר"ן</a:t>
          </a:r>
          <a:r>
            <a:rPr lang="he-IL" sz="1900" kern="1200" dirty="0"/>
            <a:t>- אין הכי נמי- אין איסור אמירה לנוכרי בשבות</a:t>
          </a:r>
          <a:endParaRPr lang="en-IL" sz="1900" kern="1200" dirty="0"/>
        </a:p>
      </dsp:txBody>
      <dsp:txXfrm>
        <a:off x="6195078" y="4629271"/>
        <a:ext cx="2254784" cy="13999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42552-004F-44AF-93A8-1CE133E72776}">
      <dsp:nvSpPr>
        <dsp:cNvPr id="0" name=""/>
        <dsp:cNvSpPr/>
      </dsp:nvSpPr>
      <dsp:spPr>
        <a:xfrm>
          <a:off x="3626932"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2C073A-11DE-42C2-93FC-F30D6D3AC486}">
      <dsp:nvSpPr>
        <dsp:cNvPr id="0" name=""/>
        <dsp:cNvSpPr/>
      </dsp:nvSpPr>
      <dsp:spPr>
        <a:xfrm>
          <a:off x="4652049"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770E8A-DFC5-42B1-A6C1-FC74A21574EA}">
      <dsp:nvSpPr>
        <dsp:cNvPr id="0" name=""/>
        <dsp:cNvSpPr/>
      </dsp:nvSpPr>
      <dsp:spPr>
        <a:xfrm>
          <a:off x="4652049"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671D46-40B8-420E-931A-87099ABEEE15}">
      <dsp:nvSpPr>
        <dsp:cNvPr id="0" name=""/>
        <dsp:cNvSpPr/>
      </dsp:nvSpPr>
      <dsp:spPr>
        <a:xfrm>
          <a:off x="5677166"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038FB9-5FB6-4D9D-9DF1-4ED6AD6F50E2}">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A8DB64-1B44-49A1-8422-D370601F6986}">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הוצאה שאין בו מעשה</a:t>
          </a:r>
          <a:endParaRPr lang="en-IL" sz="1500" kern="1200" dirty="0"/>
        </a:p>
      </dsp:txBody>
      <dsp:txXfrm>
        <a:off x="5056016" y="209752"/>
        <a:ext cx="1615068" cy="1002793"/>
      </dsp:txXfrm>
    </dsp:sp>
    <dsp:sp modelId="{C6247576-C4FD-40B2-BC9A-B277D69D4C7F}">
      <dsp:nvSpPr>
        <dsp:cNvPr id="0" name=""/>
        <dsp:cNvSpPr/>
      </dsp:nvSpPr>
      <dsp:spPr>
        <a:xfrm>
          <a:off x="5863550"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F477D3-4B9C-477A-A200-3C651B0B0B66}">
      <dsp:nvSpPr>
        <dsp:cNvPr id="0" name=""/>
        <dsp:cNvSpPr/>
      </dsp:nvSpPr>
      <dsp:spPr>
        <a:xfrm>
          <a:off x="6049935"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err="1"/>
            <a:t>ריא"ז</a:t>
          </a:r>
          <a:r>
            <a:rPr lang="he-IL" sz="1500" kern="1200" dirty="0"/>
            <a:t>- "</a:t>
          </a:r>
          <a:r>
            <a:rPr lang="ar-SA" sz="1500" b="0" kern="1200" dirty="0" err="1"/>
            <a:t>לפי</a:t>
          </a:r>
          <a:r>
            <a:rPr lang="ar-SA" sz="1500" b="0" kern="1200" dirty="0"/>
            <a:t> </a:t>
          </a:r>
          <a:r>
            <a:rPr lang="ar-SA" sz="1500" b="0" kern="1200" dirty="0" err="1"/>
            <a:t>שאיסור</a:t>
          </a:r>
          <a:r>
            <a:rPr lang="ar-SA" sz="1500" b="0" kern="1200" dirty="0"/>
            <a:t> </a:t>
          </a:r>
          <a:r>
            <a:rPr lang="ar-SA" sz="1500" b="0" kern="1200" dirty="0" err="1"/>
            <a:t>עירובי</a:t>
          </a:r>
          <a:r>
            <a:rPr lang="ar-SA" sz="1500" b="0" kern="1200" dirty="0"/>
            <a:t> </a:t>
          </a:r>
          <a:r>
            <a:rPr lang="ar-SA" sz="1500" b="0" kern="1200" dirty="0" err="1"/>
            <a:t>חצירות</a:t>
          </a:r>
          <a:r>
            <a:rPr lang="ar-SA" sz="1500" b="0" kern="1200" dirty="0"/>
            <a:t> </a:t>
          </a:r>
          <a:r>
            <a:rPr lang="ar-SA" sz="1500" b="0" kern="1200" dirty="0" err="1"/>
            <a:t>קל</a:t>
          </a:r>
          <a:r>
            <a:rPr lang="ar-SA" sz="1500" b="0" kern="1200" dirty="0"/>
            <a:t> </a:t>
          </a:r>
          <a:r>
            <a:rPr lang="ar-SA" sz="1500" b="0" kern="1200" dirty="0" err="1"/>
            <a:t>הוא</a:t>
          </a:r>
          <a:r>
            <a:rPr lang="ar-SA" sz="1500" b="0" kern="1200" dirty="0"/>
            <a:t> </a:t>
          </a:r>
          <a:r>
            <a:rPr lang="ar-SA" sz="1500" b="0" kern="1200" dirty="0" err="1"/>
            <a:t>והתירו</a:t>
          </a:r>
          <a:r>
            <a:rPr lang="ar-SA" sz="1500" b="0" kern="1200" dirty="0"/>
            <a:t> </a:t>
          </a:r>
          <a:r>
            <a:rPr lang="ar-SA" sz="1500" b="0" kern="1200" dirty="0" err="1"/>
            <a:t>אותו</a:t>
          </a:r>
          <a:r>
            <a:rPr lang="ar-SA" sz="1500" b="0" kern="1200" dirty="0"/>
            <a:t> </a:t>
          </a:r>
          <a:r>
            <a:rPr lang="ar-SA" sz="1500" b="0" kern="1200" dirty="0" err="1"/>
            <a:t>על</a:t>
          </a:r>
          <a:r>
            <a:rPr lang="ar-SA" sz="1500" b="0" kern="1200" dirty="0"/>
            <a:t> </a:t>
          </a:r>
          <a:r>
            <a:rPr lang="ar-SA" sz="1500" b="0" kern="1200" dirty="0" err="1"/>
            <a:t>ידי</a:t>
          </a:r>
          <a:r>
            <a:rPr lang="ar-SA" sz="1500" b="0" kern="1200" dirty="0"/>
            <a:t> </a:t>
          </a:r>
          <a:r>
            <a:rPr lang="ar-SA" sz="1500" b="0" kern="1200" dirty="0" err="1"/>
            <a:t>גוי</a:t>
          </a:r>
          <a:r>
            <a:rPr lang="ar-SA" sz="1500" b="0" kern="1200" dirty="0"/>
            <a:t> </a:t>
          </a:r>
          <a:r>
            <a:rPr lang="ar-SA" sz="1500" b="0" kern="1200" dirty="0" err="1"/>
            <a:t>במקום</a:t>
          </a:r>
          <a:r>
            <a:rPr lang="ar-SA" sz="1500" b="0" kern="1200" dirty="0"/>
            <a:t> </a:t>
          </a:r>
          <a:r>
            <a:rPr lang="ar-SA" sz="1500" b="0" kern="1200" dirty="0" err="1"/>
            <a:t>מצוה</a:t>
          </a:r>
          <a:r>
            <a:rPr lang="he-IL" sz="1500" b="0" kern="1200" dirty="0"/>
            <a:t>"</a:t>
          </a:r>
          <a:r>
            <a:rPr lang="he-IL" sz="1500" kern="1200" dirty="0"/>
            <a:t> </a:t>
          </a:r>
          <a:endParaRPr lang="en-IL" sz="1500" kern="1200" dirty="0"/>
        </a:p>
      </dsp:txBody>
      <dsp:txXfrm>
        <a:off x="6081133" y="1762804"/>
        <a:ext cx="1615068" cy="1002793"/>
      </dsp:txXfrm>
    </dsp:sp>
    <dsp:sp modelId="{DFB142E7-3242-450C-B01D-C033F82AC6C6}">
      <dsp:nvSpPr>
        <dsp:cNvPr id="0" name=""/>
        <dsp:cNvSpPr/>
      </dsp:nvSpPr>
      <dsp:spPr>
        <a:xfrm>
          <a:off x="381331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7E2A87-5D88-4E79-9668-87F4C234EE66}">
      <dsp:nvSpPr>
        <dsp:cNvPr id="0" name=""/>
        <dsp:cNvSpPr/>
      </dsp:nvSpPr>
      <dsp:spPr>
        <a:xfrm>
          <a:off x="399970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 יונה- הוצאה מלאכה גרועה שאין בו מעשה.</a:t>
          </a:r>
          <a:endParaRPr lang="en-IL" sz="1500" kern="1200" dirty="0"/>
        </a:p>
      </dsp:txBody>
      <dsp:txXfrm>
        <a:off x="4030899" y="1762804"/>
        <a:ext cx="1615068" cy="1002793"/>
      </dsp:txXfrm>
    </dsp:sp>
    <dsp:sp modelId="{2A5EC8F1-0458-422F-872F-B15C986D6CF9}">
      <dsp:nvSpPr>
        <dsp:cNvPr id="0" name=""/>
        <dsp:cNvSpPr/>
      </dsp:nvSpPr>
      <dsp:spPr>
        <a:xfrm>
          <a:off x="483843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4B984B-3A6B-4354-AAAA-867D8635AA6F}">
      <dsp:nvSpPr>
        <dsp:cNvPr id="0" name=""/>
        <dsp:cNvSpPr/>
      </dsp:nvSpPr>
      <dsp:spPr>
        <a:xfrm>
          <a:off x="502481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רשב"א- עובדן </a:t>
          </a:r>
          <a:r>
            <a:rPr lang="he-IL" sz="1500" kern="1200" dirty="0" err="1"/>
            <a:t>דחול</a:t>
          </a:r>
          <a:endParaRPr lang="en-IL" sz="1500" kern="1200" dirty="0"/>
        </a:p>
      </dsp:txBody>
      <dsp:txXfrm>
        <a:off x="5056016" y="3315857"/>
        <a:ext cx="1615068" cy="1002793"/>
      </dsp:txXfrm>
    </dsp:sp>
    <dsp:sp modelId="{05E433B5-9761-4E7D-8BC4-1DF5229B963D}">
      <dsp:nvSpPr>
        <dsp:cNvPr id="0" name=""/>
        <dsp:cNvSpPr/>
      </dsp:nvSpPr>
      <dsp:spPr>
        <a:xfrm>
          <a:off x="278820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BC3138-0EBD-4E83-A271-87D758D493F0}">
      <dsp:nvSpPr>
        <dsp:cNvPr id="0" name=""/>
        <dsp:cNvSpPr/>
      </dsp:nvSpPr>
      <dsp:spPr>
        <a:xfrm>
          <a:off x="297458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ריטב"א- משום מעשה שבת</a:t>
          </a:r>
          <a:endParaRPr lang="en-IL" sz="1500" kern="1200" dirty="0"/>
        </a:p>
      </dsp:txBody>
      <dsp:txXfrm>
        <a:off x="3005782"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18:42:29.224"/>
    </inkml:context>
    <inkml:brush xml:id="br0">
      <inkml:brushProperty name="width" value="0.05" units="cm"/>
      <inkml:brushProperty name="height" value="0.05" units="cm"/>
      <inkml:brushProperty name="color" value="#FFFFFF"/>
    </inkml:brush>
  </inkml:definitions>
  <inkml:trace contextRef="#ctx0" brushRef="#br0">225 601 9664 0 0,'-18'0'171'0'0,"-7"0"-51"0"0,0-1 0 0 0,-10-2-120 0 0,29 3 32 0 0,-1-1-1 0 0,1-1 1 0 0,0 1 0 0 0,0-1 0 0 0,0 0 0 0 0,0-1 0 0 0,0 1-1 0 0,0-1 1 0 0,1 0 0 0 0,-1-1 0 0 0,-3-2-32 0 0,6 3 98 0 0,-1 1 0 0 0,1-1-1 0 0,0 0 1 0 0,0 0 0 0 0,1 0 0 0 0,-1 0 0 0 0,0 0-1 0 0,1-1 1 0 0,0 1 0 0 0,0-1 0 0 0,0 0 0 0 0,0 1-1 0 0,1-1 1 0 0,0 0 0 0 0,-1 0 0 0 0,1 0 0 0 0,1-1-98 0 0,-3-6 343 0 0,-1-13 213 0 0,4 23-450 0 0,0 0 1 0 0,0-1-1 0 0,0 1 1 0 0,0 0-1 0 0,0 0 1 0 0,0 0-1 0 0,0 0 1 0 0,0 0-1 0 0,1-1 1 0 0,-1 1-1 0 0,1 0 1 0 0,-1 0-1 0 0,1 0 1 0 0,-1 0-1 0 0,1 0 1 0 0,-1 0-1 0 0,1 0 1 0 0,0 0-107 0 0,0 3 52 0 0,3 4-95 0 0,-1 1 0 0 0,0-1 0 0 0,-1 0 0 0 0,1 1 0 0 0,-1 0 1 0 0,0 0-1 0 0,-1-1 0 0 0,0 1 0 0 0,1 5 43 0 0,0 16-255 0 0,-2 23 255 0 0,0-32-51 0 0,-9 238-237 0 0,2-111 248 0 0,9 90 40 0 0,-1-221 0 0 0,14 160 0 0 0,-10-142 0 0 0,1 0 0 0 0,2-1 0 0 0,1 1 0 0 0,2 1 0 0 0,-10-29 11 0 0,1-1 0 0 0,0 1 0 0 0,0-1 0 0 0,1 0 1 0 0,-1 0-1 0 0,1 0 0 0 0,0 0 0 0 0,0 0 0 0 0,0-1 1 0 0,0 1-1 0 0,1-1 0 0 0,-1 0 0 0 0,1 0 0 0 0,0 0 0 0 0,2 1-11 0 0,-4-3 23 0 0,1 0-1 0 0,-1 0 0 0 0,1 0 1 0 0,0 0-1 0 0,-1-1 0 0 0,1 1 1 0 0,-1-1-1 0 0,1 0 0 0 0,0 0 0 0 0,-1 0 1 0 0,1 0-1 0 0,0 0 0 0 0,-1 0 1 0 0,1-1-1 0 0,0 1 0 0 0,-1-1 0 0 0,1 0 1 0 0,-1 0-1 0 0,1 0 0 0 0,-1 0 1 0 0,1 0-1 0 0,-1-1 0 0 0,0 1 0 0 0,0-1 1 0 0,1 1-1 0 0,-1-1 0 0 0,0 0 1 0 0,0 0-23 0 0,9-10 144 0 0,0 0 1 0 0,-1-1 0 0 0,-1-1-1 0 0,0 0 1 0 0,-1 0 0 0 0,3-7-145 0 0,0 1 140 0 0,11-22 153 0 0,-1-1 0 0 0,12-42-293 0 0,24-95 193 0 0,-57 180-193 0 0,28-102 203 0 0,5-58-203 0 0,8-105 135 0 0,-38 245-122 0 0,1-12 296 0 0,0 0 0 0 0,-2 0 0 0 0,-1 0 0 0 0,-3-14-309 0 0,-7 16 751 0 0,8 29-690 0 0,0 1-1 0 0,-1 0 1 0 0,1-1 0 0 0,0 1 0 0 0,-1 0-1 0 0,1 0 1 0 0,0-1 0 0 0,0 1 0 0 0,-1 0-1 0 0,1 0 1 0 0,0 1 0 0 0,-1-1 0 0 0,1 0-1 0 0,0 0-60 0 0,-3 1 31 0 0,1 1-1 0 0,0-1 1 0 0,0 0-1 0 0,0 1 1 0 0,0 0-1 0 0,0 0 1 0 0,0 0-1 0 0,0 0 0 0 0,1 0 1 0 0,-2 2-31 0 0,-26 29-32 0 0,12-11 47 0 0,-9 9-123 0 0,2 1 0 0 0,2 2-1 0 0,-16 28 109 0 0,-1 12-355 0 0,-9 29 355 0 0,35-74-61 0 0,2 1 0 0 0,1 1-1 0 0,2 0 1 0 0,1 0 0 0 0,1 1-1 0 0,-1 25 62 0 0,8-51-53 0 0,0 0 0 0 0,0 1-1 0 0,0-1 1 0 0,1 0-1 0 0,0 0 1 0 0,0 0-1 0 0,2 2 54 0 0,-3-6-33 0 0,0-1-1 0 0,1 1 0 0 0,0-1 0 0 0,-1 0 0 0 0,1 1 1 0 0,0-1-1 0 0,0 1 0 0 0,0-1 0 0 0,0 0 1 0 0,0 0-1 0 0,0 0 0 0 0,0 0 0 0 0,1 1 34 0 0,-1-1-23 0 0,0-1 0 0 0,0 1 0 0 0,0-1 1 0 0,0 0-1 0 0,0 0 0 0 0,-1 1 0 0 0,1-1 0 0 0,0 0 0 0 0,0 0 0 0 0,0 0 0 0 0,0 0 0 0 0,0 0 1 0 0,0 0-1 0 0,0 0 0 0 0,0 0 0 0 0,0 0 0 0 0,0-1 0 0 0,0 1 0 0 0,-1 0 0 0 0,1-1 0 0 0,0 1 1 0 0,0 0-1 0 0,0-1 0 0 0,0 0 23 0 0,7-3-145 0 0,0-2 1 0 0,0 1-1 0 0,0-1 1 0 0,-1 0-1 0 0,0-1 1 0 0,0 1-1 0 0,1-4 145 0 0,14-16-473 0 0,6-13 473 0 0,-15 21-24 0 0,27-41 9 0 0,-3-2 0 0 0,-2-2 1 0 0,-4-1-1 0 0,-2-1 0 0 0,-3-2 1 0 0,15-59 14 0 0,-6-13 292 0 0,-19 69 287 0 0,-12 38-141 0 0,-4 27-230 0 0,0 0 1 0 0,1 0-1 0 0,0 0 1 0 0,0 0-1 0 0,0-3-208 0 0,0 7 372 0 0,-2 3-152 0 0,-71 283 204 0 0,64-255-437 0 0,-52 176-42 0 0,35-132 51 0 0,-27 53 4 0 0,-32 42-33 0 0,66-137-14 0 0,-1-1-1 0 0,-2-1 0 0 0,-1-1 0 0 0,-5 3 48 0 0,23-28 2 0 0,0 1-1 0 0,0-1 0 0 0,-1 0 1 0 0,1 0-1 0 0,-1-1 1 0 0,-5 4-2 0 0,9-6-4 0 0,-1-1 0 0 0,1 1 0 0 0,0-1 0 0 0,-1 1 0 0 0,1-1 0 0 0,-1 1 1 0 0,1-1-1 0 0,-1 0 0 0 0,0 0 0 0 0,1 0 0 0 0,-1 0 0 0 0,1 0 0 0 0,-1 0 0 0 0,1 0 1 0 0,-1 0-1 0 0,1-1 0 0 0,-1 1 0 0 0,1 0 0 0 0,-1-1 0 0 0,1 0 0 0 0,-1 1 1 0 0,1-1-1 0 0,0 0 0 0 0,-1 0 0 0 0,1 1 0 0 0,0-1 0 0 0,0 0 0 0 0,-1-1 4 0 0,0 0-14 0 0,0-1 1 0 0,0 1-1 0 0,0-1 0 0 0,0 0 0 0 0,0 0 0 0 0,1 1 0 0 0,-1-1 0 0 0,1 0 0 0 0,0 0 0 0 0,0-1 0 0 0,0 1 0 0 0,0 0 0 0 0,1 0 0 0 0,-1 0 0 0 0,1-1 0 0 0,0-2 14 0 0,-1-10-117 0 0,1 0 0 0 0,3-15 117 0 0,-2 24-28 0 0,6-48-152 0 0,3 0 0 0 0,2 1 1 0 0,13-36 179 0 0,64-158-119 0 0,-67 189 114 0 0,147-361 136 0 0,-149 372-134 0 0,11-20-48 0 0,-14 32 285 0 0,8-27-234 0 0,-24 61 124 0 0,-1 2 11 0 0,-2 9 151 0 0,-56 126-62 0 0,9-28-61 0 0,8-18-118 0 0,-86 245-45 0 0,126-332-1 0 0,0 1-1 0 0,1-1 0 0 0,-1 1 0 0 0,1-1 1 0 0,-1 1-1 0 0,1-1 0 0 0,0 1 1 0 0,0 0-1 0 0,0-1 0 0 0,0 1 0 0 0,1 0 1 0 0,-1-1-1 0 0,2 3 2 0 0,-2-4-8 0 0,0 0-1 0 0,1 0 1 0 0,-1 0 0 0 0,1 0 0 0 0,0-1-1 0 0,-1 1 1 0 0,1 0 0 0 0,0 0-1 0 0,-1 0 1 0 0,1-1 0 0 0,0 1 0 0 0,0 0-1 0 0,0-1 1 0 0,0 1 0 0 0,0-1 0 0 0,0 1-1 0 0,0-1 1 0 0,0 1 0 0 0,0-1 0 0 0,0 0-1 0 0,0 1 1 0 0,0-1 0 0 0,0 0 0 0 0,0 0-1 0 0,0 0 1 0 0,0 0 0 0 0,0 0-1 0 0,0 0 1 0 0,0 0 0 0 0,0 0 0 0 0,0 0-1 0 0,0 0 1 0 0,0-1 0 0 0,0 1 0 0 0,0 0-1 0 0,1-1 9 0 0,12-5-56 0 0,1 0 0 0 0,-1 0-1 0 0,0-2 1 0 0,-1 1-1 0 0,0-2 1 0 0,0 0 0 0 0,9-9 56 0 0,-17 14-23 0 0,32-27-183 0 0,-1-2 1 0 0,29-35 205 0 0,-31 31-99 0 0,1 2 0 0 0,30-23 99 0 0,-55 50-40 0 0,1 0 0 0 0,0 0 0 0 0,1 1 0 0 0,0 0 1 0 0,0 1-1 0 0,13-5 40 0 0,-22 10-12 0 0,1 0 1 0 0,0 0-1 0 0,0 0 1 0 0,0 1-1 0 0,0-1 1 0 0,0 1 0 0 0,0 0-1 0 0,0 0 1 0 0,0 0-1 0 0,0 1 1 0 0,1-1-1 0 0,-2 1 1 0 0,1 0-1 0 0,0 0 1 0 0,0 1 0 0 0,0-1-1 0 0,0 1 1 0 0,-1 0-1 0 0,1 0 1 0 0,-1 0-1 0 0,1 0 1 0 0,-1 0-1 0 0,0 1 1 0 0,0 0-1 0 0,1 1 12 0 0,3 3 10 0 0,0 1-1 0 0,-1 0 1 0 0,0 0-1 0 0,-1 0 1 0 0,0 1-1 0 0,0-1 0 0 0,-1 1 1 0 0,2 6-10 0 0,5 16 529 0 0,6 30-529 0 0,-13-48 69 0 0,18 91 1923 0 0,8 88-1992 0 0,-23-136 165 0 0,1 6-78 0 0,2 15 53 0 0,14 48-140 0 0,-7-60-70 0 0,-3-1 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18:42:43.745"/>
    </inkml:context>
    <inkml:brush xml:id="br0">
      <inkml:brushProperty name="width" value="0.35" units="cm"/>
      <inkml:brushProperty name="height" value="0.35" units="cm"/>
      <inkml:brushProperty name="color" value="#FFFFFF"/>
    </inkml:brush>
  </inkml:definitions>
  <inkml:trace contextRef="#ctx0" brushRef="#br0">7243 920 12624 0 0,'-10'-22'187'0'0,"2"1"0"0"0,0-1 0 0 0,1-1 0 0 0,2 0-187 0 0,0 3 20 0 0,2 0 0 0 0,1 0 0 0 0,0-1 0 0 0,2 1 0 0 0,0 0 0 0 0,1-1 0 0 0,3-10-20 0 0,2-10 50 0 0,3 0 0 0 0,1 1 0 0 0,2 0 0 0 0,8-17-50 0 0,-12 39 44 0 0,0 0 0 0 0,0 1 0 0 0,2 0 0 0 0,0 1 0 0 0,1 0 0 0 0,1 0 0 0 0,0 1 0 0 0,1 1 0 0 0,0 0 0 0 0,10-7-44 0 0,-21 20 11 0 0,0-1 0 0 0,0 1 0 0 0,0-1 0 0 0,0 1 0 0 0,0 0 0 0 0,0 0 0 0 0,1 0 1 0 0,-1 0-1 0 0,0 1 0 0 0,1-1 0 0 0,-1 1 0 0 0,0-1 0 0 0,1 1 0 0 0,-1 0 0 0 0,1 0 0 0 0,-1 0 1 0 0,1 0-1 0 0,-1 0 0 0 0,0 0 0 0 0,1 1 0 0 0,-1-1 0 0 0,1 1 0 0 0,-1 0 0 0 0,0-1 1 0 0,0 1-1 0 0,1 0 0 0 0,-1 1 0 0 0,0-1 0 0 0,0 0 0 0 0,1 1-11 0 0,2 3 26 0 0,0-1 0 0 0,0 0-1 0 0,0 1 1 0 0,0 0 0 0 0,-1 0-1 0 0,0 0 1 0 0,0 1 0 0 0,-1 0 0 0 0,0-1-1 0 0,2 5-25 0 0,6 17 56 0 0,-1-1-1 0 0,-1 2 0 0 0,-2-1 1 0 0,-1 1-1 0 0,3 23-55 0 0,-2 27 205 0 0,-1 40-205 0 0,-5-6-17 0 0,-5 0 0 0 0,-5 0 0 0 0,-21 99 17 0 0,-11-31-170 0 0,28-138 237 0 0,-1 0 1 0 0,-2-2-1 0 0,-5 8-67 0 0,14-34-24 0 0,-5 10-105 0 0,0 0 1 0 0,-2-1 0 0 0,-1 0 128 0 0,11-17-60 0 0,-1 0 1 0 0,0 0 0 0 0,0-1-1 0 0,0 0 1 0 0,0 0-1 0 0,-1 0 1 0 0,0 0 0 0 0,0-1-1 0 0,0 0 1 0 0,-1 0-1 0 0,1-1 1 0 0,-1 0 0 0 0,-1 0 59 0 0,7-2-13 0 0,0-1 0 0 0,-1 0 0 0 0,1 1 0 0 0,-1-1 0 0 0,1 0 0 0 0,0 0 1 0 0,-1 0-1 0 0,1 0 0 0 0,-1 0 0 0 0,1-1 0 0 0,0 1 0 0 0,-1 0 1 0 0,1-1-1 0 0,-1 1 0 0 0,1-1 0 0 0,0 1 0 0 0,-1-1 0 0 0,1 0 0 0 0,0 1 1 0 0,0-1-1 0 0,0 0 0 0 0,0 0 0 0 0,-1 0 13 0 0,-2-3-28 0 0,-1-1 0 0 0,1 1 0 0 0,0-1 0 0 0,-2-4 28 0 0,5 8-8 0 0,-7-11-25 0 0,1 0 0 0 0,0-1 1 0 0,0 0-1 0 0,1 0 0 0 0,-3-14 33 0 0,-5-20 133 0 0,1-6-133 0 0,7 32 39 0 0,-56-314 183 0 0,38 190-180 0 0,-20-148-18 0 0,33 183 45 0 0,4-74-69 0 0,10 94 260 0 0,6-18-260 0 0,-8 90 144 0 0,1 1-1 0 0,1 0 1 0 0,1 0 0 0 0,4-15-144 0 0,-7 31 11 0 0,-1 0 1 0 0,0 0-1 0 0,1 1 1 0 0,-1-1-1 0 0,0 0 1 0 0,1 0-1 0 0,-1 1 1 0 0,1-1-1 0 0,-1 0 1 0 0,1 1-1 0 0,0-1 1 0 0,-1 0-1 0 0,1 1 1 0 0,0-1-1 0 0,-1 1 1 0 0,1-1-12 0 0,-1 1 2 0 0,1 0 0 0 0,-1 0 1 0 0,0 0-1 0 0,1 0 0 0 0,-1 0 1 0 0,0 0-1 0 0,0-1 0 0 0,1 1 1 0 0,-1 0-1 0 0,0 0 1 0 0,1 0-1 0 0,-1 1 0 0 0,0-1 1 0 0,1 0-1 0 0,-1 0 0 0 0,0 0 1 0 0,0 0-1 0 0,1 0 0 0 0,-1 0 1 0 0,0 0-1 0 0,1 0 1 0 0,-1 1-1 0 0,0-1 0 0 0,0 0 1 0 0,1 0-1 0 0,-1 0 0 0 0,0 0 1 0 0,0 1-1 0 0,0-1 0 0 0,1 0 1 0 0,-1 0-1 0 0,0 1 1 0 0,0-1-1 0 0,0 0-2 0 0,6 14 8 0 0,-6-14-8 0 0,8 29 0 0 0,-1 0 0 0 0,-1 1 0 0 0,-1 0 0 0 0,-2 1 0 0 0,6 128-3 0 0,-7-89-9 0 0,4 26-42 0 0,2 125-45 0 0,-8-205 95 0 0,0 141-8 0 0,-14 76 12 0 0,9-178 21 0 0,-4 25 179 0 0,-9 33-200 0 0,14-92 127 0 0,0 1-1 0 0,1-1 1 0 0,1 12-127 0 0,2-31 104 0 0,18-92-298 0 0,1-26 194 0 0,-7 34-189 0 0,9-55 140 0 0,40-209 0 0 0,-39 241 49 0 0,16-63 0 0 0,-24 123 0 0 0,17-69 0 0 0,-25 94 137 0 0,-6 20-133 0 0,1 0 0 0 0,-1 0-1 0 0,0 0 1 0 0,0 0 0 0 0,0 0 0 0 0,0 0-1 0 0,0 0 1 0 0,0 0 0 0 0,0 0 0 0 0,0 0-1 0 0,0 0 1 0 0,0 0 0 0 0,0 0 0 0 0,0 0-1 0 0,0 0 1 0 0,0 0 0 0 0,0 0-1 0 0,0 0 1 0 0,0 0 0 0 0,0 0 0 0 0,0 0-1 0 0,0 0 1 0 0,0 0 0 0 0,0 0 0 0 0,0 0-1 0 0,0 0 1 0 0,0 0 0 0 0,0 0 0 0 0,0 0-1 0 0,0 0 1 0 0,0 0 0 0 0,1 0 0 0 0,-1 0-4 0 0,-3 12 116 0 0,-120 552 299 0 0,82-380-423 0 0,-7-3 0 0 0,-8-1 0 0 0,-58 122 8 0 0,72-212 142 0 0,-48 76-142 0 0,75-138 114 0 0,11-20-17 0 0,0 1 1 0 0,-1-1 0 0 0,-3 4-98 0 0,7-24 234 0 0,2 6-200 0 0,1-1-1 0 0,0 1 0 0 0,0 0 0 0 0,0 0 0 0 0,1 0 0 0 0,2-4-33 0 0,-3 6 7 0 0,231-498-179 0 0,-107 225 90 0 0,-30 73 120 0 0,10 5-1 0 0,37-44-37 0 0,-116 203 29 0 0,2 1 1 0 0,1 1-1 0 0,2 2 0 0 0,16-14-29 0 0,-38 41 9 0 0,0 1 0 0 0,1-1-1 0 0,-1 2 1 0 0,2 0 0 0 0,-1 0-1 0 0,1 1 1 0 0,7-3-9 0 0,-14 7 4 0 0,-1 0 0 0 0,1 0 0 0 0,0 1 0 0 0,0 0-1 0 0,0 0 1 0 0,0 0 0 0 0,0 0 0 0 0,1 1 0 0 0,-1 0 0 0 0,0 0-1 0 0,0 0 1 0 0,0 1 0 0 0,0 0 0 0 0,0 0 0 0 0,0 0 0 0 0,0 0-1 0 0,0 1 1 0 0,0 0 0 0 0,-1 0 0 0 0,1 0 0 0 0,1 1-4 0 0,1 3 11 0 0,1 0 1 0 0,-1 0 0 0 0,-1 0 0 0 0,1 1-1 0 0,-1 0 1 0 0,-1 0 0 0 0,1 1-1 0 0,-1 0 1 0 0,0 0 0 0 0,-1 0-1 0 0,2 5-11 0 0,3 8 27 0 0,0 1-1 0 0,-2 0 1 0 0,-1 1-1 0 0,0 2-26 0 0,4 31 13 0 0,-2 0 0 0 0,-3 0 0 0 0,-2 0 0 0 0,-5 57-13 0 0,-10 29 28 0 0,-14 56-28 0 0,7-85-34 0 0,-4-1 0 0 0,-20 47 34 0 0,23-96-17 0 0,-3-1 0 0 0,-3-1 0 0 0,-3-1 0 0 0,-33 51 17 0 0,54-98 2 0 0,-1 0-1 0 0,0-1 1 0 0,-2 2-2 0 0,8-12 8 0 0,1 1 0 0 0,-1 0 0 0 0,1-1 1 0 0,-1 0-1 0 0,0 1 0 0 0,0-1 0 0 0,0 0 1 0 0,0-1-1 0 0,0 1 0 0 0,0 0 0 0 0,-1-1 1 0 0,1 0-1 0 0,0 0 0 0 0,-1 0 0 0 0,-1 1-8 0 0,4-2 7 0 0,0 0 0 0 0,0 0 0 0 0,0-1 0 0 0,0 1-1 0 0,0 0 1 0 0,-1 0 0 0 0,1 0 0 0 0,0-1 0 0 0,0 1-1 0 0,0-1 1 0 0,0 1 0 0 0,0-1 0 0 0,0 1-1 0 0,0-1 1 0 0,0 1 0 0 0,0-1 0 0 0,1 0 0 0 0,-1 1-1 0 0,0-1 1 0 0,0 0 0 0 0,1 0 0 0 0,-1 0-1 0 0,0 0 1 0 0,1 0 0 0 0,-1 0 0 0 0,0 0-7 0 0,-1-4 35 0 0,0 1-1 0 0,0-1 1 0 0,0 0 0 0 0,1 0 0 0 0,-1-1-35 0 0,1 3 19 0 0,-3-15 23 0 0,1 0 0 0 0,0 0 0 0 0,1 0 0 0 0,1-7-42 0 0,3-77 146 0 0,-1 58-126 0 0,6-95 52 0 0,7 1 0 0 0,20-85-72 0 0,80-267 122 0 0,46-24-196 0 0,-154 498 71 0 0,-3 9-13 0 0,0 0 0 0 0,-1 1 1 0 0,0-1-1 0 0,0 0 0 0 0,-1-1 1 0 0,0 1-1 0 0,0-2 16 0 0,-1 8-8 0 0,0 1-1 0 0,0-1 1 0 0,0 1-1 0 0,0-1 1 0 0,0 1-1 0 0,0-1 1 0 0,0 1 0 0 0,0-1-1 0 0,0 1 1 0 0,0-1-1 0 0,0 1 1 0 0,-1-1-1 0 0,1 1 1 0 0,0-1-1 0 0,0 1 1 0 0,-1 0-1 0 0,1-1 1 0 0,0 1 0 0 0,0-1-1 0 0,-1 1 1 0 0,1 0-1 0 0,0-1 1 0 0,-1 1-1 0 0,1 0 1 0 0,-1-1-1 0 0,1 1 1 0 0,-1 0-1 0 0,1 0 1 0 0,0-1 0 0 0,-1 1-1 0 0,1 0 1 0 0,-1 0-1 0 0,1 0 1 0 0,-1-1-1 0 0,1 1 1 0 0,-1 0-1 0 0,1 0 1 0 0,-1 0 0 0 0,1 0-1 0 0,-1 0 1 0 0,1 0-1 0 0,-1 0 1 0 0,1 0-1 0 0,-1 1 1 0 0,1-1-1 0 0,-1 0 1 0 0,1 0-1 0 0,-1 0 1 0 0,1 0 0 0 0,-1 1-1 0 0,1-1 1 0 0,-1 0-1 0 0,1 1 9 0 0,-5 1-29 0 0,0 0-1 0 0,1 0 1 0 0,-1 1 0 0 0,1 0-1 0 0,-1 0 30 0 0,-46 38-282 0 0,-30 31 282 0 0,28-23-82 0 0,38-36 65 0 0,-193 163-454 0 0,-40-2 42 0 0,61-44 211 0 0,182-127 215 0 0,0 1 1 0 0,0 0 0 0 0,1 1 0 0 0,0-1 0 0 0,-2 2 2 0 0,6-6-2 0 0,0 1 1 0 0,0-1-1 0 0,0 0 1 0 0,0 0 0 0 0,0 0-1 0 0,0 1 1 0 0,0-1-1 0 0,0 0 1 0 0,0 0-1 0 0,0 0 1 0 0,0 1-1 0 0,0-1 1 0 0,0 0-1 0 0,0 0 1 0 0,0 0-1 0 0,0 0 1 0 0,0 1 0 0 0,0-1-1 0 0,1 0 1 0 0,-1 0-1 0 0,0 0 1 0 0,0 1-1 0 0,0-1 1 0 0,0 0-1 0 0,0 0 1 0 0,0 0-1 0 0,0 0 1 0 0,1 0-1 0 0,-1 1 1 0 0,0-1-1 0 0,0 0 1 0 0,0 0 0 0 0,0 0-1 0 0,1 0 1 0 0,-1 0-1 0 0,0 0 1 0 0,0 0-1 0 0,0 0 1 0 0,1 0 1 0 0,5 3-7 0 0,0-2-35 0 0,1 0 0 0 0,0-1 0 0 0,-1 0-1 0 0,1 0 1 0 0,0-1 0 0 0,-1 0 0 0 0,1 0 0 0 0,-1-1 0 0 0,3 0 42 0 0,5-1-76 0 0,46-12-311 0 0,57-23 387 0 0,-61 19-43 0 0,96-38 184 0 0,102-56-141 0 0,-114 48 67 0 0,23-9 155 0 0,386-167 426 0 0,-356 166-339 0 0,182-44-309 0 0,-296 100 24 0 0,0 2 0 0 0,2 4 0 0 0,46 0-24 0 0,-81 11 1 0 0,0 2-1 0 0,0 2 1 0 0,0 1 0 0 0,0 3-1 0 0,-1 2 1 0 0,0 1-1 0 0,1 3 0 0 0,-21-3-6 0 0,-1 0 0 0 0,1 1 0 0 0,-2 2-1 0 0,0 0 1 0 0,0 1 0 0 0,-1 2 0 0 0,-1 0-1 0 0,0 1 1 0 0,-1 2 0 0 0,-1-1-1 0 0,-1 2 1 0 0,0 1 0 0 0,-2 0 0 0 0,11 16 6 0 0,-13-13-2 0 0,0 0 1 0 0,-1 1 0 0 0,0 4 1 0 0,-7-13 3 0 0,-1-1 0 0 0,0 1 0 0 0,-1 0 0 0 0,-1 0 0 0 0,0 0 0 0 0,-1 4-3 0 0,-1-14 22 0 0,-1 1 1 0 0,0-1-1 0 0,0 0 0 0 0,0 0 0 0 0,-1 0 0 0 0,0 0 1 0 0,0 0-1 0 0,0 0 0 0 0,0-1 0 0 0,-1 1 1 0 0,0 0-1 0 0,0-1 0 0 0,0 2-22 0 0,-1-3 52 0 0,1 1 0 0 0,0-1 1 0 0,-1 0-1 0 0,1 0 0 0 0,-1-1 0 0 0,0 1 0 0 0,0 0 1 0 0,0-1-1 0 0,-1 0 0 0 0,1 0 0 0 0,0 0 0 0 0,-1 0 1 0 0,1 0-1 0 0,-1-1 0 0 0,0 1 0 0 0,-2 0-52 0 0,-2 0 107 0 0,0-1 1 0 0,0 1-1 0 0,0-1 0 0 0,-1-1 1 0 0,1 0-1 0 0,0 0 0 0 0,0 0 0 0 0,-1-1 1 0 0,1 0-1 0 0,-3-2-107 0 0,-16-3 250 0 0,1-2 0 0 0,-12-6-250 0 0,-4-1 227 0 0,-122-45 238 0 0,66 23-279 0 0,36 14-183 0 0,-262-87-251 0 0,263 93 116 0 0,0 3-1 0 0,-1 2 1 0 0,0 4-1 0 0,-27 0 133 0 0,15 7-266 0 0,-1 4-1 0 0,1 2 1 0 0,-1 4-1 0 0,-35 11 267 0 0,-23 11-766 0 0,-127 47 766 0 0,161-39-19 0 0,-77 42 19 0 0,18-7 143 0 0,128-60-108 0 0,1 1-1 0 0,-12 9-34 0 0,31-17 0 0 0,10-7 0 0 0,0 0 0 0 0,1 0-1 0 0,-1 0 1 0 0,0 0 0 0 0,0 0-1 0 0,0 0 1 0 0,0 0 0 0 0,1 0-1 0 0,-1 0 1 0 0,0 0-1 0 0,0 0 1 0 0,0 1 0 0 0,0-1-1 0 0,0 0 1 0 0,1 0 0 0 0,-1 0-1 0 0,0 0 1 0 0,0 0 0 0 0,0 0-1 0 0,0 0 1 0 0,0 0-1 0 0,1 0 1 0 0,-1 0 0 0 0,0 1-1 0 0,0-1 1 0 0,0 0 0 0 0,0 0-1 0 0,0 0 1 0 0,0 0 0 0 0,0 0-1 0 0,0 0 1 0 0,0 1-1 0 0,0-1 1 0 0,0 0 0 0 0,1 0-1 0 0,-1 0 1 0 0,0 0 0 0 0,0 1-1 0 0,0-1 1 0 0,0 0 0 0 0,0 0-1 0 0,0 0 1 0 0,0 0-1 0 0,0 0 1 0 0,0 1 0 0 0,0-1-1 0 0,0 0 1 0 0,-1 0 0 0 0,1 0-1 0 0,0 0 1 0 0,0 1 0 0 0,0-1-1 0 0,0 0 1 0 0,0 0-1 0 0,0 0 1 0 0,0 0 0 0 0,0 0-1 0 0,0 0 1 0 0,0 1 0 0 0,-1-1-1 0 0,1 0 1 0 0,0 0 0 0 0,0 0-1 0 0,0 0 1 0 0,0 0-1 0 0,0 0 1 0 0,0 0 0 0 0,-1 0-1 0 0,1 0 1 0 0,12 1-45 0 0,-11-1 42 0 0,56-3-56 0 0,1-3 1 0 0,-1-2-1 0 0,28-9 59 0 0,4 0-7 0 0,208-39 74 0 0,303-47 144 0 0,-196 54-207 0 0,332-47 394 0 0,-185 19-395 0 0,-437 67-164 0 0,7 5 161 0 0,-7 0 60 0 0,34-1 223 0 0,-114 7-207 0 0,1 1 1 0 0,-1 1 0 0 0,7 4-77 0 0,-38-7 27 0 0,-1 0 0 0 0,0 1-1 0 0,1-1 1 0 0,-1 1 0 0 0,0 0 0 0 0,0 0 0 0 0,0 0-1 0 0,0 0 1 0 0,1 0 0 0 0,-1 0 0 0 0,0 1-1 0 0,-1-1-26 0 0,-2 2 138 0 0,-12 7-66 0 0,0 0 0 0 0,-1-1 0 0 0,0 0 0 0 0,-1-1 0 0 0,0-1 0 0 0,0 0 0 0 0,0-1 0 0 0,-1-1 0 0 0,-10 2-72 0 0,-32 6 279 0 0,-1-2 0 0 0,-3-3-279 0 0,61-7 0 0 0,-336 35 55 0 0,208-30 41 0 0,-84-7-96 0 0,-437-63 334 0 0,452 39-361 0 0,67 15-294 0 0,0 5 0 0 0,-117 11 321 0 0,94 9-1100 0 0,-124 27 1100 0 0,191-25-55 0 0,-35 12 55 0 0,84-17 79 0 0,1 1 0 0 0,0 1 0 0 0,1 2-1 0 0,-13 10-78 0 0,45-24 15 0 0,1 0-1 0 0,-1 1 0 0 0,1-1 0 0 0,-1 1 0 0 0,1 0 0 0 0,0 0 0 0 0,0 0 0 0 0,1 0 0 0 0,-1 1-14 0 0,2-3 3 0 0,0 0 0 0 0,1 0 0 0 0,-1 0 0 0 0,1 0-1 0 0,-1-1 1 0 0,1 1 0 0 0,0 0 0 0 0,-1 0 0 0 0,1 0 0 0 0,0 0-1 0 0,0 0 1 0 0,0 0 0 0 0,0 0 0 0 0,0 0 0 0 0,0 0-1 0 0,0 0 1 0 0,0 0 0 0 0,0 0 0 0 0,0 0 0 0 0,0 0 0 0 0,1 0-1 0 0,-1 0 1 0 0,0 0 0 0 0,1 0 0 0 0,-1 0 0 0 0,1 0-1 0 0,-1 0 1 0 0,1 0 0 0 0,-1 0 0 0 0,1-1 0 0 0,0 1 0 0 0,-1 0-1 0 0,1 0 1 0 0,0-1 0 0 0,0 1 0 0 0,0-1 0 0 0,-1 1-1 0 0,1 0 1 0 0,0-1 0 0 0,0 1 0 0 0,0-1 0 0 0,0 0-3 0 0,16 9-30 0 0,-1-2 1 0 0,1 0-1 0 0,0-1 1 0 0,1 0 0 0 0,-1-2-1 0 0,8 2 30 0 0,39 4-86 0 0,9-1 86 0 0,-65-8-4 0 0,230 18-121 0 0,71-10 125 0 0,238-17-455 0 0,86 1-424 0 0,137 30 413 0 0,-593-18 1644 0 0,-175-5-938 0 0,-68 6 1363 0 0,-22-3-1603 0 0,-16 1 125 0 0,-408 40-798 0 0,-406 40 395 0 0,555-56 921 0 0,29-5-328 0 0,-361 41 26 0 0,429-16-843 0 0,257-47 351 0 0,0 2 0 0 0,0-1-1 0 0,-4 3 152 0 0,13-5-10 0 0,0 1-1 0 0,0-1 1 0 0,0 0-1 0 0,-1 0 1 0 0,1 0-1 0 0,0 1 1 0 0,0-1-1 0 0,0 0 1 0 0,0 0-1 0 0,0 0 1 0 0,0 1-1 0 0,0-1 0 0 0,0 0 1 0 0,0 0-1 0 0,-1 0 1 0 0,1 1-1 0 0,0-1 1 0 0,0 0-1 0 0,0 0 1 0 0,0 1-1 0 0,0-1 1 0 0,1 0-1 0 0,-1 0 1 0 0,0 1-1 0 0,0-1 1 0 0,0 0-1 0 0,0 0 0 0 0,0 0 1 0 0,0 1-1 0 0,0-1 1 0 0,0 0-1 0 0,0 0 1 0 0,1 0-1 0 0,-1 1 1 0 0,0-1-1 0 0,0 0 1 0 0,0 0-1 0 0,0 0 1 0 0,1 0-1 0 0,-1 1 11 0 0,3 1-72 0 0,1 0 0 0 0,0-1 0 0 0,0 1 0 0 0,0 0 0 0 0,0-1-1 0 0,0 0 1 0 0,0 0 0 0 0,0 0 0 0 0,0-1 0 0 0,2 1 72 0 0,7 1-127 0 0,45 7-155 0 0,0-2 1 0 0,0-3-1 0 0,2-2 282 0 0,178-7-54 0 0,-213 4 52 0 0,908-55-52 0 0,-103 11 54 0 0,-827 45 0 0 0,130-2 183 0 0,0 5-1 0 0,0 6 0 0 0,47 13-182 0 0,-119-11-188 0 0,-1 2 0 0 0,57 20 188 0 0,-108-29 37 0 0,1-1-1 0 0,-1 1 1 0 0,0 1 0 0 0,0-1-1 0 0,-1 2 1 0 0,0-1 0 0 0,1 1-1 0 0,5 6-36 0 0,-13-11 19 0 0,0 1 0 0 0,0-1 0 0 0,1 0 0 0 0,-1 1 0 0 0,0-1-1 0 0,-1 1 1 0 0,1-1 0 0 0,0 1 0 0 0,0 0 0 0 0,-1-1 0 0 0,1 1-1 0 0,-1 0 1 0 0,1 0 0 0 0,-1-1 0 0 0,0 1 0 0 0,0 0 0 0 0,0 0-1 0 0,0-1 1 0 0,0 1 0 0 0,0 0 0 0 0,0 0 0 0 0,0 0 0 0 0,-1-1-1 0 0,1 1 1 0 0,-1 0 0 0 0,1-1 0 0 0,-1 1 0 0 0,0 0 0 0 0,0-1-1 0 0,0 1-18 0 0,-2 3 55 0 0,0-1-1 0 0,0 1 1 0 0,0-1-1 0 0,0 0 0 0 0,-1 0 1 0 0,0 0-1 0 0,0-1 1 0 0,0 1-1 0 0,-3 1-54 0 0,-13 7 129 0 0,0-1-1 0 0,-1-1 1 0 0,-1-1-1 0 0,0-1 1 0 0,-3 1-129 0 0,11-4 54 0 0,-55 17 388 0 0,-65 12-442 0 0,-75 5 215 0 0,195-36-198 0 0,-600 74 105 0 0,-6-36 40 0 0,80-6-96 0 0,367-31-263 0 0,93-4-70 0 0,-18 4 267 0 0,96-3-32 0 0,-1-1 0 0 0,1 0 0 0 0,-1 0-1 0 0,1 0 1 0 0,-1 0 0 0 0,1-1 0 0 0,-1 1-1 0 0,1-1 1 0 0,-1 1 0 0 0,0-1 32 0 0,2 0-223 0 0,15-7-254 0 0,-7 5 384 0 0,-1 0 0 0 0,1 1 1 0 0,0 0-1 0 0,0 1 0 0 0,0-1 1 0 0,0 1-1 0 0,0 1 0 0 0,7-1 93 0 0,14-1-228 0 0,644-48 126 0 0,-24 3 1076 0 0,-608 43-894 0 0,619-80 1236 0 0,-243 32-1029 0 0,-374 47-282 0 0,32-1 231 0 0,58 3-236 0 0,-150 11 423 0 0,-25 8 276 0 0,0-3-1 0 0,-42 8-698 0 0,-384 62 13 0 0,-331 60-114 0 0,431-91 101 0 0,22-28 0 0 0,158-24-128 0 0,-45-12 128 0 0,163 7-128 0 0,1-3 0 0 0,0-4 0 0 0,1-2 0 0 0,-6-6 128 0 0,49 12-131 0 0,1 0-1 0 0,1-2 0 0 0,-1-1 132 0 0,18 7-41 0 0,1 1 0 0 0,-1-1 0 0 0,1 0 0 0 0,-1-1 0 0 0,1 1 0 0 0,1-1 0 0 0,-1-1 0 0 0,1 1 0 0 0,0-1 0 0 0,0 0-1 0 0,0 0 1 0 0,-3-5 41 0 0,7 8-14 0 0,0 0 0 0 0,0 0-1 0 0,0 0 1 0 0,0 0 0 0 0,0 0-1 0 0,1 0 1 0 0,-1 0 0 0 0,1 0-1 0 0,0 0 1 0 0,0 0 0 0 0,0 0-1 0 0,0 0 1 0 0,1 0 0 0 0,-1 0-1 0 0,1 0 1 0 0,0 0 0 0 0,-1 0-1 0 0,1 1 1 0 0,1-1 0 0 0,-1 0 0 0 0,0 0-1 0 0,1 1 1 0 0,-1-1 0 0 0,1 1-1 0 0,0-1 1 0 0,0 1 0 0 0,0-1 14 0 0,7-7-56 0 0,0 0 1 0 0,1 1-1 0 0,1 0 1 0 0,-1 0-1 0 0,7-2 56 0 0,12-9-34 0 0,1 2 0 0 0,0 1 0 0 0,1 2 0 0 0,1 1 0 0 0,1 1 0 0 0,0 2 0 0 0,0 1 0 0 0,12-1 34 0 0,64-8-24 0 0,2 5 0 0 0,0 4 0 0 0,0 5 0 0 0,74 9 24 0 0,-72 3-116 0 0,-2 5-1 0 0,24 9 117 0 0,219 56-136 0 0,-133-20 99 0 0,213 88 37 0 0,-335-108-69 0 0,82 31 210 0 0,-50-15 81 0 0,136 35-222 0 0,-56-38 448 0 0,-178-42-258 0 0,-17-3 252 0 0,1-2 1 0 0,-1 0 0 0 0,0 0-1 0 0,10-1-442 0 0,-35-7 322 0 0,4 2-242 0 0,-18-6 165 0 0,1 2-1 0 0,-1 1 1 0 0,0 1 0 0 0,-1 1 0 0 0,-13 0-245 0 0,-5-2-12 0 0,-198-24-978 0 0,-33 9 990 0 0,-259 9-551 0 0,30 3 295 0 0,364 0 240 0 0,0-6-1 0 0,-82-23 17 0 0,202 35 3 0 0,-140-34-167 0 0,113 24-53 0 0,0-1 1 0 0,-18-11 216 0 0,60 24-15 0 0,-6-3-34 0 0,0 0 1 0 0,1-1 0 0 0,-4-2 48 0 0,10 6-12 0 0,1 0 0 0 0,-1 0 1 0 0,1 0-1 0 0,-1 0 1 0 0,1 0-1 0 0,0 0 1 0 0,-1-1-1 0 0,1 1 1 0 0,0-1-1 0 0,0 1 0 0 0,0-1 1 0 0,0 1-1 0 0,0-1 1 0 0,0 1-1 0 0,1-1 1 0 0,-1 0-1 0 0,0 0 1 0 0,1 1-1 0 0,0-1 1 0 0,-1 0-1 0 0,1 0 12 0 0,0 1-15 0 0,0 0 0 0 0,1-1-1 0 0,-1 1 1 0 0,1 0 0 0 0,-1 0 0 0 0,1 0-1 0 0,-1-1 1 0 0,1 1 0 0 0,0 0 0 0 0,-1 0-1 0 0,1 0 1 0 0,0 0 0 0 0,0 0 0 0 0,0 0-1 0 0,0 0 1 0 0,0 0 0 0 0,0 0 0 0 0,0 1-1 0 0,0-1 1 0 0,0 0 0 0 0,1 0 15 0 0,26-12-227 0 0,-12 8 119 0 0,-1 1-1 0 0,1 0 0 0 0,-1 1 1 0 0,16-1 108 0 0,67 0-289 0 0,-70 3 204 0 0,286 0-433 0 0,-172 1 356 0 0,201 7-196 0 0,-145-2 190 0 0,60-2-4 0 0,373 16 190 0 0,-531-11 159 0 0,-1 4 0 0 0,0 5 0 0 0,61 19-177 0 0,-121-24 525 0 0,24 12-525 0 0,-58-22 56 0 0,0 1-1 0 0,0-1 0 0 0,-1 1 0 0 0,1 0 0 0 0,-1 0 1 0 0,0 0-1 0 0,2 3-55 0 0,-5-6 21 0 0,0 1 1 0 0,0 0-1 0 0,0 0 0 0 0,0 0 1 0 0,0 0-1 0 0,0 0 0 0 0,-1 0 1 0 0,1 0-1 0 0,0 0 0 0 0,-1 0 1 0 0,1 0-1 0 0,-1 0 0 0 0,1 1 1 0 0,-1-1-1 0 0,0 0 0 0 0,1 0 1 0 0,-1 0-1 0 0,0 1 0 0 0,0-1 1 0 0,0 0-1 0 0,0 0 0 0 0,0 1 1 0 0,0-1-1 0 0,0 0 0 0 0,0 0 1 0 0,-1 1-1 0 0,1-1 0 0 0,0 0 1 0 0,-1 0-1 0 0,1 0 0 0 0,-1 1 1 0 0,1-1-1 0 0,-1 0 0 0 0,0 0-21 0 0,-2 3 55 0 0,-1 0 0 0 0,1-1 0 0 0,-1 1 0 0 0,0-1 0 0 0,0 0 0 0 0,0 0 0 0 0,0 0 0 0 0,0-1 0 0 0,-1 0 0 0 0,1 0 0 0 0,-4 1-55 0 0,-12 4 198 0 0,0-1 0 0 0,-4 1-198 0 0,3-2 127 0 0,-67 20-45 0 0,-100 25 37 0 0,132-38-99 0 0,0-3-1 0 0,-25 1-19 0 0,-3-5 3 0 0,16-1-13 0 0,1 2 0 0 0,-23 8 10 0 0,-64 15-143 0 0,-130 31 166 0 0,238-49-241 0 0,-58 18-459 0 0,85-24 496 0 0,-11 6-311 0 0,28-11 261 0 0,2 0-1 0 0,37-1-174 0 0,-1-1-1 0 0,1-3 0 0 0,12-3 407 0 0,105-28 17 0 0,-54 10 22 0 0,641-118 1085 0 0,-513 110-855 0 0,2 11 0 0 0,47 8-269 0 0,462 13-39 0 0,-595 3 36 0 0,123 10 9 0 0,-2 11-1 0 0,9 14-5 0 0,-155-17 76 0 0,59 19-76 0 0,-112-20 102 0 0,-1 3 0 0 0,-1 3-1 0 0,23 13-101 0 0,-74-31 115 0 0,0 1 0 0 0,-1 0-1 0 0,0 1 1 0 0,-1 0 0 0 0,0 1-1 0 0,0 0 1 0 0,-1 1 0 0 0,0 0-1 0 0,0 0 1 0 0,-1 1 0 0 0,-1 0-1 0 0,0 1 1 0 0,5 9-115 0 0,-11-18 29 0 0,-1 0-1 0 0,1 1 1 0 0,-1-1 0 0 0,0 1 0 0 0,0-1-1 0 0,0 1 1 0 0,0-1 0 0 0,-1 1 0 0 0,1 0 0 0 0,-1-1-1 0 0,0 1 1 0 0,0 0 0 0 0,0-1 0 0 0,-1 1-1 0 0,1 0 1 0 0,-1-1 0 0 0,0 1 0 0 0,0-1-1 0 0,0 1 1 0 0,0-1 0 0 0,-2 3-29 0 0,0 0 21 0 0,-1-1 1 0 0,1-1 0 0 0,-1 1-1 0 0,0 0 1 0 0,0-1 0 0 0,0 0-1 0 0,0 0 1 0 0,-1 0 0 0 0,0 0-1 0 0,0-1 1 0 0,0 0 0 0 0,0 0-1 0 0,-2 1-21 0 0,-13 6 0 0 0,0-2 0 0 0,-1 0 0 0 0,1-1 0 0 0,-2-1 0 0 0,1-1 0 0 0,0 0 0 0 0,-1-2 0 0 0,0-1 0 0 0,0 0 0 0 0,0-2 0 0 0,-1-1 0 0 0,-120-8-313 0 0,1-7-1 0 0,-30-11 314 0 0,-282-70-534 0 0,177 38 97 0 0,36 8 193 0 0,-315-74 70 0 0,203 60 650 0 0,0 16 0 0 0,317 45-487 0 0,-13-3 35 0 0,-20 2-24 0 0,53 4-24 0 0,1 1-1 0 0,-1 1 0 0 0,1 1 0 0 0,-1 0 0 0 0,1 1 0 0 0,-9 3 25 0 0,0 6-103 0 0,24-12 107 0 0,-1 0 0 0 0,1 0 0 0 0,-1 0-1 0 0,1 0 1 0 0,0 1 0 0 0,-1-1 0 0 0,1 0-1 0 0,-1 1 1 0 0,1-1 0 0 0,0 0-1 0 0,-1 1 1 0 0,1-1 0 0 0,0 0 0 0 0,-1 1-1 0 0,1-1 1 0 0,0 0 0 0 0,0 1 0 0 0,-1-1-1 0 0,1 1 1 0 0,0-1 0 0 0,0 1-1 0 0,0-1 1 0 0,0 1 0 0 0,-1-1 0 0 0,1 0-1 0 0,0 1 1 0 0,0-1 0 0 0,0 1 0 0 0,0-1-1 0 0,0 1 1 0 0,0-1 0 0 0,0 1-1 0 0,0-1 1 0 0,1 1 0 0 0,-1-1 0 0 0,0 1-1 0 0,0-1 1 0 0,0 1 0 0 0,0-1 0 0 0,1 1-1 0 0,-1-1 1 0 0,0 0 0 0 0,0 1-1 0 0,1-1 1 0 0,-1 0 0 0 0,0 1 0 0 0,1-1-1 0 0,-1 1 1 0 0,0-1 0 0 0,1 0 0 0 0,-1 0-1 0 0,0 1 1 0 0,1-1-4 0 0,11 7-84 0 0,-1 0 1 0 0,1-1-1 0 0,1 0 1 0 0,11 3 83 0 0,55 15-434 0 0,-60-19 390 0 0,59 15-72 0 0,46 3 116 0 0,83 5-56 0 0,-126-17 17 0 0,27-1 4 0 0,0-4 0 0 0,70-6 35 0 0,216-26 100 0 0,-265 16-82 0 0,404-39 206 0 0,-287 26 382 0 0,91 9-606 0 0,-149 16 240 0 0,0 8 0 0 0,19 10-240 0 0,77 25 142 0 0,-232-33-67 0 0,0 2 0 0 0,-2 2 0 0 0,0 2 0 0 0,18 11-75 0 0,-47-19 24 0 0,45 22 61 0 0,6 7-85 0 0,-53-28 21 0 0,0 2-1 0 0,0 0 1 0 0,-2 1 0 0 0,0 1-1 0 0,11 12-20 0 0,-20-19 60 0 0,-2 0-1 0 0,1 1 0 0 0,-1 0 1 0 0,-1 0-1 0 0,1 0 1 0 0,-2 0-1 0 0,1 1 0 0 0,-1 0 1 0 0,-1 0-1 0 0,0 0-59 0 0,-1-4 29 0 0,-1 0-1 0 0,0-1 1 0 0,0 1-1 0 0,0 0 1 0 0,-1 0 0 0 0,0-1-1 0 0,0 1 1 0 0,-1 0-1 0 0,0 0 1 0 0,0-1-1 0 0,0 1 1 0 0,0 0-1 0 0,-1-1 1 0 0,0 1 0 0 0,0-1-1 0 0,-1 0 1 0 0,1 0-1 0 0,-3 4-28 0 0,0-3-122 0 0,-1 0 0 0 0,1 0 0 0 0,-1 0 0 0 0,-1-1 0 0 0,1 0-1 0 0,0 0 1 0 0,-3 0 122 0 0,9-4-9 0 0,-10 5-176 0 0,0-1 0 0 0,0 1 0 0 0,-1-2 0 0 0,1 1 0 0 0,-1-1 0 0 0,0-1 0 0 0,0 0 0 0 0,-3 0 185 0 0,-18 2-480 0 0,0-1 0 0 0,-12-1 480 0 0,-21-1-231 0 0,0-3 0 0 0,-51-8 231 0 0,-128-27 457 0 0,220 32-348 0 0,-76-11 336 0 0,-1 4 0 0 0,0 4 0 0 0,-65 5-445 0 0,156 3-3 0 0,-2-1 15 0 0,0 0 0 0 0,1 2-1 0 0,-1-1 1 0 0,1 1 0 0 0,-9 3-12 0 0,20-5 0 0 0,-1 0-1 0 0,0 0 1 0 0,1 1 0 0 0,-1-1-1 0 0,0 0 1 0 0,1 0-1 0 0,-1 1 1 0 0,0-1 0 0 0,1 0-1 0 0,-1 1 1 0 0,1-1 0 0 0,-1 1-1 0 0,1-1 1 0 0,-1 1 0 0 0,1-1-1 0 0,-1 1 1 0 0,1-1 0 0 0,-1 1-1 0 0,1-1 1 0 0,0 1-1 0 0,-1 0 1 0 0,1-1 0 0 0,0 1-1 0 0,-1 0 1 0 0,1-1 0 0 0,0 1-1 0 0,0 0 1 0 0,0-1 0 0 0,0 1-1 0 0,0 0 1 0 0,-1 0 0 0 0,1-1-1 0 0,0 1 1 0 0,1 0-1 0 0,-1-1 1 0 0,0 1 0 0 0,0 0-1 0 0,0 0 1 0 0,1 1-11 0 0,0-1-1 0 0,0 1 1 0 0,0 0-1 0 0,0-1 0 0 0,0 1 1 0 0,0-1-1 0 0,0 1 1 0 0,1-1-1 0 0,-1 0 0 0 0,1 0 1 0 0,-1 1-1 0 0,1-1 1 0 0,-1 0-1 0 0,1 0 12 0 0,16 8-141 0 0,0-1-1 0 0,0 0 1 0 0,0-1 0 0 0,9 1 141 0 0,79 17-215 0 0,-57-15 187 0 0,339 60-95 0 0,138-10 101 0 0,-118-42-29 0 0,-321-19 286 0 0,-1-4 0 0 0,1-4 0 0 0,57-14-235 0 0,-88 9 212 0 0,0-3 0 0 0,-1-2 0 0 0,-1-3-1 0 0,-1-1 1 0 0,6-8-212 0 0,-41 22 100 0 0,-2-1 0 0 0,1 0 0 0 0,-1-2 1 0 0,-1 0-1 0 0,0 0 0 0 0,-1-2 0 0 0,0 1 0 0 0,4-7-100 0 0,-15 15 59 0 0,0 0-1 0 0,0 0 1 0 0,0 0-1 0 0,0 0 1 0 0,-1 0 0 0 0,1-3-59 0 0,-2 6 10 0 0,0 0 1 0 0,-1 1 0 0 0,1-1 0 0 0,-1 0 0 0 0,0 0 0 0 0,1 0-1 0 0,-1 1 1 0 0,0-1 0 0 0,0 0 0 0 0,0 0 0 0 0,0 0-1 0 0,0 0 1 0 0,-1 1 0 0 0,1-1 0 0 0,0 0 0 0 0,-1 0 0 0 0,0 1-1 0 0,1-1 1 0 0,-1 0 0 0 0,0 0 0 0 0,0 1-11 0 0,-2-3 0 0 0,-1 0 0 0 0,0 0 0 0 0,0 0 0 0 0,0 1 0 0 0,0 0 0 0 0,0 0 0 0 0,-1 0 0 0 0,1 0 0 0 0,-1 1 0 0 0,0-1 0 0 0,0 1 0 0 0,0 0 0 0 0,0 1 0 0 0,0-1 0 0 0,-6 0 0 0 0,-6 0-41 0 0,-1 0 0 0 0,-1 2 0 0 0,1 0 0 0 0,0 0 41 0 0,7 1-32 0 0,-36 2-160 0 0,0 3-1 0 0,0 2 1 0 0,-17 6 192 0 0,23-5-158 0 0,-40 11-401 0 0,1 3-1 0 0,-72 33 560 0 0,-149 78-912 0 0,186-81 591 0 0,-29 9-680 0 0,138-60 367 0 0,17-10 317 0 0,23-12-3 0 0,265-130-326 0 0,-96 50 650 0 0,-10 10 318 0 0,83-23-322 0 0,-204 87 42 0 0,0 4 0 0 0,53-9-42 0 0,-84 23 106 0 0,0 3 0 0 0,0 2 0 0 0,26 1-106 0 0,-61 2 46 0 0,0 0 0 0 0,0 0 1 0 0,0 1-1 0 0,0 0 0 0 0,0 0 1 0 0,0 0-1 0 0,-1 1 0 0 0,1 0 0 0 0,1 1-46 0 0,-5-2 40 0 0,-1 0 0 0 0,1-1 0 0 0,-1 1 0 0 0,0 0 0 0 0,1 0 0 0 0,-1 0 0 0 0,0 0 0 0 0,0 0 0 0 0,0 1 0 0 0,0-1 0 0 0,0 0 0 0 0,0 0 0 0 0,0 1 0 0 0,0-1 0 0 0,0 1-1 0 0,-1-1 1 0 0,1 1 0 0 0,-1-1 0 0 0,1 1 0 0 0,-1-1 0 0 0,1 1 0 0 0,-1-1 0 0 0,0 1 0 0 0,0 0 0 0 0,0-1 0 0 0,0 1 0 0 0,0 0 0 0 0,0-1 0 0 0,0 1 0 0 0,0-1 0 0 0,-1 1 0 0 0,1 0-1 0 0,-1-1 1 0 0,1 1 0 0 0,-2 0-40 0 0,0 5 124 0 0,-1-1 0 0 0,0-1-1 0 0,0 1 1 0 0,0 0 0 0 0,-1-1-1 0 0,0 0 1 0 0,-3 3-124 0 0,-34 33 459 0 0,28-28-296 0 0,-39 37 211 0 0,-139 130 116 0 0,-115 95-580 0 0,279-250-80 0 0,26-24 70 0 0,2-2 81 0 0,-1-1 0 0 0,0 1 0 0 0,1 0 0 0 0,0-1 0 0 0,-1 1 0 0 0,1 0 0 0 0,0 0 0 0 0,0-1 0 0 0,-1 1 0 0 0,1 0 0 0 0,0 0 0 0 0,1-1 19 0 0,3-4-34 0 0,21-24-131 0 0,1 2 1 0 0,2 0-1 0 0,30-22 165 0 0,-50 42-44 0 0,73-59-354 0 0,78-48 398 0 0,-108 83 10 0 0,1 2 0 0 0,1 2 0 0 0,55-19-10 0 0,3 7 3 0 0,-85 32 34 0 0,1 1 0 0 0,1 1 0 0 0,2 1-37 0 0,-24 4 80 0 0,0 0 0 0 0,1 1 1 0 0,-1 0-1 0 0,0 0 0 0 0,0 1 1 0 0,0 0-1 0 0,1 0 0 0 0,-1 1 1 0 0,0-1-1 0 0,-1 2 0 0 0,1-1 1 0 0,4 2-81 0 0,-8-1 95 0 0,1-1 1 0 0,0 0 0 0 0,0 1 0 0 0,-1 0 0 0 0,1 0 0 0 0,-1 0 0 0 0,0 0 0 0 0,0 1-1 0 0,0-1 1 0 0,-1 1 0 0 0,1-1 0 0 0,-1 1 0 0 0,0 0 0 0 0,0 0 0 0 0,0 0-1 0 0,0 1 1 0 0,-1-1 0 0 0,0 0 0 0 0,0 0 0 0 0,1 4-96 0 0,-1 2 165 0 0,-1 1 0 0 0,0-1 1 0 0,0 0-1 0 0,-1 1 0 0 0,-1-1 1 0 0,0 0-1 0 0,0 1-165 0 0,-1 6 200 0 0,-11 47 964 0 0,-20 56-1164 0 0,14-53 215 0 0,3-13-155 0 0,10-35-58 0 0,0 1 1 0 0,2 0-1 0 0,0 0 1 0 0,1 0-1 0 0,1 1 1 0 0,1 4-3 0 0,2-25-20 0 0,0 1 0 0 0,0 0 0 0 0,0 0 0 0 0,0 0 1 0 0,0 0-1 0 0,0 0 0 0 0,0 0 0 0 0,1-1 0 0 0,-1 1 1 0 0,0 0-1 0 0,0 0 0 0 0,1 0 0 0 0,-1 0 0 0 0,1-1 1 0 0,-1 1-1 0 0,0 0 0 0 0,1-1 0 0 0,0 1 1 0 0,-1 0 19 0 0,1 0-16 0 0,0-1 1 0 0,-1 0 0 0 0,1 0 0 0 0,-1 1 0 0 0,1-1 0 0 0,0 0 0 0 0,-1 0 0 0 0,1 0 0 0 0,-1 0 0 0 0,1 0 0 0 0,0 0 0 0 0,-1 0 0 0 0,1 0 0 0 0,0 0 0 0 0,-1 0 0 0 0,1 0 0 0 0,0 0-1 0 0,-1 0 1 0 0,1 0 0 0 0,0-1 15 0 0,4-1-84 0 0,0 0 0 0 0,0-1-1 0 0,0 1 1 0 0,0-1-1 0 0,3-3 85 0 0,-3 2-60 0 0,74-52-1152 0 0,33-34 1212 0 0,69-71-428 0 0,11-9 179 0 0,-120 112-476 0 0,61-37 725 0 0,-77 58-298 0 0,42-18 298 0 0,-78 45 59 0 0,1 1 0 0 0,0 1 1 0 0,0 1-1 0 0,0 0 0 0 0,1 2 1 0 0,22-3-60 0 0,-37 7 52 0 0,0 1 0 0 0,0 0 0 0 0,0 0 0 0 0,0 1 0 0 0,0 0 0 0 0,1 0 0 0 0,-1 0 0 0 0,-1 1 0 0 0,1 0 0 0 0,0 1 0 0 0,5 2-52 0 0,-2 0 99 0 0,0 1-1 0 0,-1-1 1 0 0,0 2 0 0 0,0-1-1 0 0,-1 2 1 0 0,0-1 0 0 0,3 4-99 0 0,10 14 310 0 0,-1 1 0 0 0,-1 0-1 0 0,-1 2 1 0 0,8 19-310 0 0,34 72 333 0 0,-33-61-106 0 0,14 20-227 0 0,-22-44 0 0 0,-15-25 0 0 0,1 0 0 0 0,1 0 0 0 0,-1 0 0 0 0,1-1 0 0 0,1 1 0 0 0,-1-1 0 0 0,4 2 0 0 0,-8-9-1 0 0,-1 0-1 0 0,1 1 0 0 0,0-1 1 0 0,-1 0-1 0 0,1 0 0 0 0,0 0 1 0 0,0 0-1 0 0,0-1 0 0 0,0 1 1 0 0,0 0-1 0 0,0-1 0 0 0,0 0 1 0 0,0 1-1 0 0,0-1 1 0 0,0 0-1 0 0,0 0 0 0 0,0 0 2 0 0,3 0-8 0 0,-1-1 0 0 0,0 0-1 0 0,0 0 1 0 0,0 0 0 0 0,1 0-1 0 0,-1-1 1 0 0,-1 1 0 0 0,3-2 8 0 0,7-4-36 0 0,0-1 0 0 0,-1-1 0 0 0,0 0 0 0 0,4-3 36 0 0,30-29-453 0 0,-2-2 1 0 0,30-37 452 0 0,71-101-571 0 0,-109 134 524 0 0,-10 14-60 0 0,8-11-374 0 0,11-9 481 0 0,-28 32-33 0 0,-15 17 34 0 0,1 1 0 0 0,0-1 0 0 0,0 1 0 0 0,0-1 0 0 0,0 1 0 0 0,3-2-1 0 0,-6 5 2 0 0,0 0 0 0 0,0-1 0 0 0,1 1 0 0 0,-1 0 0 0 0,0 0-1 0 0,0 0 1 0 0,0 0 0 0 0,1-1 0 0 0,-1 1 0 0 0,0 0 0 0 0,0 0 0 0 0,1 0-1 0 0,-1 0 1 0 0,0 0 0 0 0,0 0 0 0 0,1 0 0 0 0,-1 0 0 0 0,0 0 0 0 0,1 0-1 0 0,-1 0 1 0 0,0 0 0 0 0,0 0 0 0 0,1 0 0 0 0,-1 0 0 0 0,0 0 0 0 0,0 0-1 0 0,1 0 1 0 0,-1 0 0 0 0,0 0 0 0 0,0 0 0 0 0,1 0 0 0 0,-1 1 0 0 0,0-1-1 0 0,0 0 1 0 0,0 0 0 0 0,1 0 0 0 0,-1 0 0 0 0,0 1-2 0 0,2 11 167 0 0,-7 15 189 0 0,-8 11 236 0 0,-1-2 1 0 0,-8 12-593 0 0,-6 16 287 0 0,-136 306-4 0 0,128-291-264 0 0,30-68-24 0 0,-1 7-46 0 0,-2-1 1 0 0,0 0-1 0 0,-1-1 0 0 0,-4 6 51 0 0,12-20-16 0 0,1 0 0 0 0,0-1 1 0 0,-1 1-1 0 0,1-1 0 0 0,-1 1 0 0 0,1-1 0 0 0,-1 0 0 0 0,0 1 0 0 0,0-1 1 0 0,0 0 15 0 0,1 0-223 0 0,-1-2-53 0 0,1 0 231 0 0,-1 0 0 0 0,1 0 0 0 0,0 0 0 0 0,-1 0 0 0 0,1-1 0 0 0,0 1 0 0 0,0 0 0 0 0,-1-1 0 0 0,1 1 0 0 0,0-1 0 0 0,1 1 0 0 0,-1-1 0 0 0,0 1 1 0 0,0-2 44 0 0,-9-27-218 0 0,8 21 146 0 0,-1-5 8 0 0,1-1 0 0 0,1 1 0 0 0,0 0 0 0 0,1-1 0 0 0,1 1 0 0 0,0-1 0 0 0,1-5 64 0 0,0 4-24 0 0,26-170-630 0 0,-2 16 196 0 0,-25 164 458 0 0,0 0 0 0 0,-1 0 0 0 0,0 0 0 0 0,0 0 0 0 0,0 0 0 0 0,-1 0 0 0 0,0 0 0 0 0,0 1 0 0 0,0-1 0 0 0,-1-1 0 0 0,1 6 13 0 0,0 1-1 0 0,0-1 0 0 0,0 0 1 0 0,0 0-1 0 0,0 0 0 0 0,0 0 1 0 0,0 1-1 0 0,0-1 0 0 0,0 1 1 0 0,0-1-1 0 0,0 1 1 0 0,-1-1-1 0 0,1 1 0 0 0,0-1 1 0 0,0 1-1 0 0,-1 0 0 0 0,1 0 1 0 0,0 0-1 0 0,0 0 0 0 0,-1 0 1 0 0,1 0-1 0 0,-1 0-12 0 0,-31 3 376 0 0,21 0-294 0 0,0 0 0 0 0,0 1 1 0 0,1 0-1 0 0,-1 1 0 0 0,-6 4-82 0 0,-8 3 69 0 0,-186 89 259 0 0,110-58-120 0 0,-2-5 0 0 0,-48 9-208 0 0,100-35 23 0 0,0-2 0 0 0,-1-3 0 0 0,-28 1-23 0 0,-159-4 27 0 0,208-4-27 0 0,-118-3-816 0 0,2-8-1 0 0,-64-15 817 0 0,201 25-154 0 0,8 1 77 0 0,-1 0 1 0 0,1-1-1 0 0,-1 1 1 0 0,1-1 0 0 0,-1 0-1 0 0,1 0 1 0 0,0 0 0 0 0,-1 0-1 0 0,1-1 1 0 0,0 1 0 0 0,0-1-1 0 0,-2-1 77 0 0,5 2-10 0 0,0 1 1 0 0,0-1-1 0 0,0 1 0 0 0,0 0 0 0 0,0-1 0 0 0,0 1 0 0 0,0 0 0 0 0,0-1 0 0 0,1 1 0 0 0,-1 0 1 0 0,0-1-1 0 0,0 1 0 0 0,0 0 0 0 0,1-1 0 0 0,-1 1 0 0 0,0 0 0 0 0,0 0 0 0 0,1-1 1 0 0,-1 1-1 0 0,0 0 0 0 0,0 0 0 0 0,1 0 0 0 0,-1-1 0 0 0,0 1 0 0 0,1 0 0 0 0,-1 0 0 0 0,0 0 1 0 0,1 0-1 0 0,-1 0 10 0 0,5-2-4 0 0,-1 1 0 0 0,1 1 0 0 0,-1-1 0 0 0,1 1 0 0 0,0 0 0 0 0,1 0 4 0 0,10-1 13 0 0,109-2 544 0 0,103 11-557 0 0,55 21 259 0 0,-87-7-170 0 0,80-2 55 0 0,-187-18-135 0 0,0-4 0 0 0,8-5-9 0 0,-26 0-36 0 0,49-5 742 0 0,49-14-706 0 0,-108 9 345 0 0,-41 11-57 0 0,0 1-1 0 0,11-2-287 0 0,-16 3 334 0 0,-14 3-105 0 0,-2 0 24 0 0,-2-1-214 0 0,1 0 0 0 0,-1 0 0 0 0,0 1 0 0 0,0-1 0 0 0,0 1-1 0 0,1 0 1 0 0,-1-1 0 0 0,-1 1 0 0 0,1 1 0 0 0,0-1 0 0 0,0 0 0 0 0,0 1 0 0 0,-2-1-39 0 0,-9-1 6 0 0,-42-9-49 0 0,-54-3 43 0 0,48 7-129 0 0,-625-54-1371 0 0,-393 27-1450 0 0,626 26 2367 0 0,130-3 570 0 0,17 0 31 0 0,-795 26 153 0 0,841 13 423 0 0,84-7-241 0 0,58-9-356 0 0,-36 5 363 0 0,-73-6-360 0 0,211-12 43 0 0,17 1-43 0 0,0 0 0 0 0,0 1-1 0 0,0-1 1 0 0,0 0 0 0 0,0 0 0 0 0,0 0 0 0 0,-1 0 0 0 0,1 0 0 0 0,0 0 0 0 0,0 0 0 0 0,0 0 0 0 0,0 0 0 0 0,0 0 0 0 0,0 0 0 0 0,-1-1 0 0 0,1 1-1 0 0,0 0 1 0 0,0 0 0 0 0,0 0 0 0 0,0 0 0 0 0,0 0 0 0 0,0 0 0 0 0,0 0 0 0 0,0 0 0 0 0,-1 0 0 0 0,1 0 0 0 0,0 0 0 0 0,0 0 0 0 0,0 0 0 0 0,0-1-1 0 0,0 1 1 0 0,0 0 0 0 0,0 0 0 0 0,0 0 0 0 0,0 0 0 0 0,0 0 0 0 0,0 0 0 0 0,0 0 0 0 0,0-1 0 0 0,0 1 0 0 0,0 0 0 0 0,-1 0 0 0 0,1 0 0 0 0,0 0-1 0 0,0 0 1 0 0,0 0 0 0 0,1-1 0 0 0,-1 1 0 0 0,0 0 0 0 0,0 0 0 0 0,0 0 0 0 0,0 0 0 0 0,0 0 0 0 0,0 0 0 0 0,0 0 0 0 0,0-1 0 0 0,0 1 0 0 0,2-2-23 0 0,1 1 0 0 0,-1-1 1 0 0,1 1-1 0 0,0-1 0 0 0,-1 1 0 0 0,1 0 1 0 0,0 0-1 0 0,0 0 0 0 0,0 1 1 0 0,0-1-1 0 0,0 0 0 0 0,1 1 23 0 0,3-2-62 0 0,58-10-410 0 0,0 2-1 0 0,17 2 473 0 0,133-3-118 0 0,-141 8 33 0 0,740-58-1683 0 0,-605 34 1149 0 0,-1-10-1 0 0,168-53 620 0 0,-130 14 256 0 0,-226 69 34 0 0,0 0 0 0 0,0-2 0 0 0,-1 0 0 0 0,0-1-1 0 0,0-1 1 0 0,11-9-290 0 0,-29 18 95 0 0,1 1-1 0 0,0-1 1 0 0,0 0 0 0 0,-1 0 0 0 0,1 0-1 0 0,-1 0 1 0 0,0 0 0 0 0,0 0-1 0 0,1 0 1 0 0,-1 0 0 0 0,0 0 0 0 0,0-2-95 0 0,-1 3 32 0 0,0 0 0 0 0,1 0 1 0 0,-1 1-1 0 0,0-1 0 0 0,0 0 1 0 0,0 0-1 0 0,0 0 1 0 0,0 1-1 0 0,0-1 0 0 0,0 0 1 0 0,0 0-1 0 0,0 0 1 0 0,-1 1-1 0 0,1-1 0 0 0,0 0 1 0 0,0 0-1 0 0,-1 0 0 0 0,1 1 1 0 0,0-1-1 0 0,-1 0 1 0 0,1 1-1 0 0,-1-1 0 0 0,1 0 1 0 0,-1 1-1 0 0,1-1 0 0 0,-1 0 1 0 0,0 1-1 0 0,1-1 1 0 0,-1 1-1 0 0,0-1 0 0 0,1 1 1 0 0,-1 0-1 0 0,0-1 0 0 0,1 1 1 0 0,-1-1-1 0 0,0 1 1 0 0,0 0-33 0 0,-16-5 108 0 0,1 2 0 0 0,-1 0 0 0 0,0 1 0 0 0,0 1 0 0 0,0 0 0 0 0,0 1 1 0 0,-6 1-109 0 0,-16 0 73 0 0,-52 2-417 0 0,0 4 1 0 0,-45 11 343 0 0,-183 42-933 0 0,292-55 896 0 0,-1335 343-1539 0 0,914-227 1881 0 0,305-90-49 0 0,-72 3-256 0 0,173-28 13 0 0,0-2 0 0 0,-1-2 0 0 0,1-2 0 0 0,0-2-1 0 0,-13-3-12 0 0,-10-5 99 0 0,-42-12-99 0 0,84 16 19 0 0,0-1 0 0 0,0-1 0 0 0,1-1 0 0 0,0-1 1 0 0,1-1-1 0 0,-6-4-19 0 0,-33-20 523 0 0,-1 3 0 0 0,-2 3 0 0 0,-8 0-523 0 0,-45-20 585 0 0,57 24-213 0 0,-1 3-1 0 0,-1 2 1 0 0,0 3-1 0 0,-2 3-371 0 0,-44-5 392 0 0,-108-6-392 0 0,-608-11-74 0 0,-73 46-383 0 0,3 37-90 0 0,-143 67-90 0 0,-227 86 637 0 0,910-142 14 0 0,268-45-15 0 0,-149 15 753 0 0,-151-5-752 0 0,204-23 272 0 0,1-8 0 0 0,-94-19-272 0 0,106 1 95 0 0,2-7 0 0 0,-52-23-95 0 0,-51-27 75 0 0,52 14 10 0 0,132 45-43 0 0,-53-5-42 0 0,69 16 0 0 0,-2-1 0 0 0,-3 4 0 0 0,-263-8-188 0 0,165 12 120 0 0,21 2 28 0 0,1 7 0 0 0,-10 6 40 0 0,-184 14-128 0 0,-188-17 128 0 0,392-11 7 0 0,-184-1 28 0 0,230 9-42 0 0,0 4-1 0 0,-41 10 8 0 0,65-4-221 0 0,2 2 0 0 0,-1 4 0 0 0,-35 16 221 0 0,95-32-56 0 0,-1 2-1 0 0,0-1 0 0 0,1 1 0 0 0,0 0 0 0 0,0 1 1 0 0,1 0-1 0 0,-1 0 0 0 0,1 1 0 0 0,1 0 1 0 0,-1 1-1 0 0,1 0 0 0 0,1 0 0 0 0,-1 0 1 0 0,0 2 56 0 0,1 2-112 0 0,0 0 1 0 0,0 0-1 0 0,1 0 1 0 0,1 1-1 0 0,0 0 1 0 0,1 0-1 0 0,0 0 1 0 0,1 0-1 0 0,0 1 1 0 0,1-1-1 0 0,1 0 1 0 0,0 1-1 0 0,2 8 112 0 0,-1-14-44 0 0,0-1-1 0 0,1 1 0 0 0,-1-1 1 0 0,2 0-1 0 0,-1 1 0 0 0,1-1 0 0 0,0 0 1 0 0,1 0-1 0 0,-1-1 0 0 0,1 1 1 0 0,1-1-1 0 0,-1 0 0 0 0,1 0 0 0 0,0 0 1 0 0,1-1-1 0 0,-1 0 0 0 0,1 0 1 0 0,0 0-1 0 0,0 0 0 0 0,1-1 1 0 0,-1 0-1 0 0,1-1 0 0 0,0 1 0 0 0,0-1 1 0 0,0-1-1 0 0,0 1 0 0 0,1-1 1 0 0,-1 0-1 0 0,1-1 0 0 0,-1 0 1 0 0,1 0-1 0 0,-1-1 0 0 0,1 0 0 0 0,7 0 45 0 0,4-3-18 0 0,-1-1 0 0 0,1 0 0 0 0,-1-1-1 0 0,0-1 1 0 0,0-1 0 0 0,-1-1 0 0 0,0 0-1 0 0,0-1 1 0 0,-1-1 0 0 0,0 0 0 0 0,6-6 18 0 0,28-25 115 0 0,-2-2 0 0 0,30-35-115 0 0,-59 60 52 0 0,57-64-456 0 0,17-26 404 0 0,-50 50-34 0 0,13-27 34 0 0,-40 59-78 0 0,-1-1 0 0 0,-2 0-1 0 0,-1-1 1 0 0,-1 0-1 0 0,-1 0 1 0 0,0-9 78 0 0,-10 36-1 0 0,2-7 27 0 0,0 1 0 0 0,-1-1 0 0 0,0 1 0 0 0,-1-1 0 0 0,0-1-26 0 0,0 8 12 0 0,0 0 1 0 0,0-1-1 0 0,0 1 0 0 0,0 0 0 0 0,0-1 0 0 0,0 1 1 0 0,-1 0-1 0 0,1-1 0 0 0,-1 1 0 0 0,1 0 0 0 0,-1 0 1 0 0,1-1-1 0 0,-1 1 0 0 0,0 0 0 0 0,1 0 1 0 0,-1 0-1 0 0,0 0 0 0 0,0 0 0 0 0,0 0 0 0 0,0 0 1 0 0,0 0-1 0 0,0 0 0 0 0,0 0 0 0 0,0 1 0 0 0,0-1 1 0 0,-1 0-1 0 0,1 1 0 0 0,0-1 0 0 0,0 1 1 0 0,-1-1-1 0 0,0 1-12 0 0,-4-1 37 0 0,0 0-1 0 0,0 1 1 0 0,0 0 0 0 0,0 0 0 0 0,0 1 0 0 0,0-1 0 0 0,0 2 0 0 0,0-1-1 0 0,0 0 1 0 0,0 1 0 0 0,0 0 0 0 0,1 0 0 0 0,-1 1 0 0 0,-4 2-37 0 0,-12 8 69 0 0,1 1 1 0 0,1 0 0 0 0,-1 2-70 0 0,2-2 49 0 0,-36 30 98 0 0,-36 37-147 0 0,-46 56 20 0 0,32-31-145 0 0,52-55 32 0 0,-30 30-328 0 0,-30 41 421 0 0,64-63-180 0 0,-24 40 180 0 0,59-77-18 0 0,1 0 0 0 0,0 1 0 0 0,2 1 0 0 0,1 0 0 0 0,1 0 0 0 0,-4 16 18 0 0,12-38-1 0 0,1 1-1 0 0,-1-1 1 0 0,1 1-1 0 0,0-1 0 0 0,-1 1 1 0 0,1-1-1 0 0,0 1 1 0 0,1-1-1 0 0,-1 1 0 0 0,0-1 1 0 0,1 1-1 0 0,-1 0 2 0 0,1-3-1 0 0,-1 1-1 0 0,0 0 1 0 0,0-1-1 0 0,1 1 1 0 0,-1-1-1 0 0,1 1 1 0 0,-1-1-1 0 0,0 1 1 0 0,1-1-1 0 0,-1 0 0 0 0,1 1 1 0 0,-1-1-1 0 0,1 1 1 0 0,-1-1-1 0 0,1 0 1 0 0,-1 1-1 0 0,1-1 1 0 0,-1 0-1 0 0,1 0 1 0 0,0 1 1 0 0,0-1-4 0 0,0 0 1 0 0,0 0-1 0 0,0 0 1 0 0,1 0-1 0 0,-1 0 1 0 0,0 0-1 0 0,0 0 1 0 0,0 0-1 0 0,1 0 1 0 0,-1-1-1 0 0,0 1 1 0 0,0-1-1 0 0,0 1 1 0 0,1-1 3 0 0,21-10-118 0 0,0-1-1 0 0,-1-1 1 0 0,-1-1 0 0 0,12-9 118 0 0,29-20 17 0 0,-18 13 7 0 0,-2-1 0 0 0,-1-2 1 0 0,24-26-25 0 0,107-120-12 0 0,-86 87 17 0 0,-73 77-5 0 0,21-21 0 0 0,1 2 0 0 0,1 1 0 0 0,3 1 0 0 0,-36 30 0 0 0,0 0 0 0 0,0 0 0 0 0,0 0 0 0 0,0 0 0 0 0,0 0 0 0 0,1 1 0 0 0,-1-1 0 0 0,1 1 0 0 0,-1 0 0 0 0,1 0 0 0 0,-1 1 0 0 0,1-1 0 0 0,-1 1 0 0 0,3-1 0 0 0,-5 2 0 0 0,0-1 0 0 0,0 0 0 0 0,1 1 0 0 0,-1-1 0 0 0,0 1 0 0 0,0-1 0 0 0,0 1 0 0 0,0 0 0 0 0,0-1 0 0 0,0 1 0 0 0,0 0 0 0 0,0 0 0 0 0,0 0 0 0 0,0-1 0 0 0,0 1 0 0 0,0 0 0 0 0,-1 0 0 0 0,1 0 0 0 0,0 1 0 0 0,-1-1 0 0 0,1 0 0 0 0,-1 0 0 0 0,1 0 0 0 0,12 32 0 0 0,-11-28 0 0 0,11 43 0 0 0,-2-1 0 0 0,4 42 0 0 0,-3-22 0 0 0,56 252 0 0 0,-57-277 3 0 0,3 0-1 0 0,12 28-2 0 0,-17-51-11 0 0,0 1 1 0 0,2-2-1 0 0,0 1 0 0 0,1-1 0 0 0,0-1 0 0 0,9 8 11 0 0,-16-20-5 0 0,0 0-1 0 0,0-1 1 0 0,0 1-1 0 0,1-1 0 0 0,0-1 1 0 0,-1 1-1 0 0,1-1 0 0 0,1 0 1 0 0,-1 0-1 0 0,0 0 1 0 0,1-1-1 0 0,0 0 0 0 0,-1-1 1 0 0,1 1-1 0 0,0-1 0 0 0,0 0 1 0 0,0-1-1 0 0,0 0 1 0 0,-1 0-1 0 0,1-1 0 0 0,0 1 1 0 0,0-1-1 0 0,0-1 0 0 0,1 0 6 0 0,8-2-13 0 0,1-2 0 0 0,-2 0 0 0 0,1 0 0 0 0,-1-2 0 0 0,0 0 0 0 0,0-1 0 0 0,-1 0 0 0 0,0-1 0 0 0,4-5 13 0 0,17-17 0 0 0,-1-1 0 0 0,-2-2 0 0 0,9-15 0 0 0,-14 18 0 0 0,94-123 4 0 0,13-36-4 0 0,-93 133 7 0 0,129-197 82 0 0,-121 173-71 0 0,-3-3 0 0 0,3-16-18 0 0,-30 55 0 0 0,-1-4 0 0 0,-18 49 0 0 0,0 1 0 0 0,1-1 0 0 0,-1 0 0 0 0,0 0 0 0 0,0 0 0 0 0,1 0 0 0 0,-1 0 0 0 0,0 0 0 0 0,0 1 0 0 0,0-1 0 0 0,0 0 0 0 0,0 0 0 0 0,0 0 0 0 0,0 0 0 0 0,0 0 0 0 0,-1 1 0 0 0,1 0 0 0 0,0-1 0 0 0,0 1 0 0 0,-1 0 0 0 0,1 0 0 0 0,0 0 0 0 0,0 0 0 0 0,-1 0 0 0 0,1 0 0 0 0,0 0 0 0 0,0 0 0 0 0,-1 0 0 0 0,1 0 0 0 0,0 0 0 0 0,-1 0 0 0 0,1 0 0 0 0,0 0 0 0 0,0 0 0 0 0,-1 0 0 0 0,1 0 0 0 0,0 0 0 0 0,0 0 0 0 0,-1 0 0 0 0,1 0 0 0 0,0 0 0 0 0,0 1 0 0 0,-1-1 0 0 0,1 0 0 0 0,0 0 0 0 0,0 0 0 0 0,-1 0 0 0 0,1 1 0 0 0,-13 9 0 0 0,-10 13 94 0 0,1 1-1 0 0,1 1 0 0 0,2 0 0 0 0,-4 8-93 0 0,-18 23 110 0 0,-107 150-150 0 0,101-139 7 0 0,-336 515-854 0 0,369-559 887 0 0,0-1 1 0 0,-2-1-1 0 0,-1 0 0 0 0,-1-1 0 0 0,-8 7 0 0 0,26-27 9 0 0,-1 1-1 0 0,0 0 0 0 0,0 0 1 0 0,0-1-1 0 0,0 1 0 0 0,0-1 1 0 0,1 1-1 0 0,-1-1 0 0 0,0 1 1 0 0,0-1-1 0 0,0 1 0 0 0,0-1 1 0 0,-1 0-1 0 0,1 0-8 0 0,1 0 7 0 0,0 0 0 0 0,0 0 0 0 0,-1 0 0 0 0,1 0 0 0 0,0 0 0 0 0,0 0 0 0 0,-1 0 0 0 0,1 0 0 0 0,0 0 0 0 0,0-1 0 0 0,-1 1 0 0 0,1 0 0 0 0,0 0 0 0 0,0 0 0 0 0,-1 0 0 0 0,1-1 0 0 0,0 1 0 0 0,0 0 0 0 0,0 0 0 0 0,-1 0 0 0 0,1-1 0 0 0,0 1 0 0 0,0 0 0 0 0,0 0 0 0 0,0-1 0 0 0,0 1 0 0 0,0 0 0 0 0,0 0 0 0 0,0-1 0 0 0,-1 1 0 0 0,1 0-7 0 0,0-4 42 0 0,0 0-1 0 0,0 0 1 0 0,0 1-1 0 0,0-1 1 0 0,0 0-1 0 0,1-2-41 0 0,5-25 34 0 0,1 1 1 0 0,1 0-1 0 0,10-22-34 0 0,40-86 47 0 0,-36 87-16 0 0,15-26 33 0 0,3 1 0 0 0,4 2 0 0 0,2 2 0 0 0,4 2 0 0 0,3 3 0 0 0,2 1 0 0 0,29-22-64 0 0,-66 70-21 0 0,1 1 0 0 0,1 1-1 0 0,0 1 1 0 0,1 1 0 0 0,0 1-1 0 0,1 0 1 0 0,10-3 21 0 0,-27 14-20 0 0,0 0 0 0 0,-1 0 1 0 0,1 0-1 0 0,0 1 0 0 0,0 0 0 0 0,0 0 1 0 0,0 0-1 0 0,0 1 0 0 0,0-1 0 0 0,0 1 0 0 0,0 0 1 0 0,0 1-1 0 0,0-1 0 0 0,0 1 0 0 0,0 0 0 0 0,5 2 20 0 0,-6-2-19 0 0,0 1 0 0 0,0 0 0 0 0,0 1 0 0 0,-1-1 0 0 0,1 1 0 0 0,0 0 0 0 0,-1 0-1 0 0,0 0 1 0 0,0 0 0 0 0,0 0 0 0 0,0 1 0 0 0,0-1 0 0 0,-1 1 0 0 0,1 0 0 0 0,-1 0-1 0 0,0 0 1 0 0,0 0 0 0 0,-1 0 0 0 0,1 2 19 0 0,5 15-9 0 0,-2 0 0 0 0,0 0 0 0 0,-1 0 0 0 0,-1 0 0 0 0,-1 1 0 0 0,-1 7 9 0 0,-2 43-50 0 0,-4 18 50 0 0,2-53-3 0 0,-26 226 287 0 0,3-37 88 0 0,25-208-267 0 0,-1-4-10 0 0,0 0-1 0 0,2-1 1 0 0,0 1-1 0 0,0 0 1 0 0,2 0-1 0 0,1 10-94 0 0,-3-24 0 0 0,0 0 0 0 0,0 0 0 0 0,0 1 0 0 0,0-1 0 0 0,0 0 0 0 0,0 1 0 0 0,1-1 0 0 0,-1 0 0 0 0,0 1 0 0 0,0-1 0 0 0,0 0 0 0 0,0 1 0 0 0,0-1 0 0 0,1 0 0 0 0,-1 0 0 0 0,0 1 0 0 0,0-1 0 0 0,0 0 0 0 0,1 0 0 0 0,-1 0 0 0 0,0 1 0 0 0,0-1 0 0 0,1 0 0 0 0,-1 0 0 0 0,0 0 0 0 0,1 0 0 0 0,-1 1 0 0 0,0-1 0 0 0,0 0 0 0 0,1 0 0 0 0,-1 0 0 0 0,0 0 0 0 0,1 0 0 0 0,-1 0 0 0 0,0 0 0 0 0,1 0 0 0 0,0 0 0 0 0,0-1 0 0 0,-1 1 0 0 0,1-1 0 0 0,0 1 0 0 0,0-1 0 0 0,0 1 0 0 0,-1-1 0 0 0,1 1 0 0 0,0-1 0 0 0,-1 0 0 0 0,1 1 0 0 0,0-1 0 0 0,-1 0 0 0 0,19-28 0 0 0,-18 26 0 0 0,92-185 156 0 0,-36 70-66 0 0,142-275 48 0 0,-108 207-148 0 0,-63 110-44 0 0,-35 83 82 0 0,0-1 19 0 0,-1 1-1 0 0,2 0 1 0 0,-7 7-47 0 0,-25 46 102 0 0,2 2 0 0 0,-18 44-102 0 0,7-1 164 0 0,-5 32-164 0 0,49-128 0 0 0,-5 14 0 0 0,1-1 0 0 0,-1 9 0 0 0,7-26 0 0 0,0 1 0 0 0,0-1 0 0 0,1 1 0 0 0,-1 0 0 0 0,1-1 0 0 0,0 1 0 0 0,1 0 0 0 0,-1-1 0 0 0,1 1 0 0 0,0-1 0 0 0,1 1 0 0 0,0 1 0 0 0,-2-6 0 0 0,1 0 1 0 0,0 0-1 0 0,-1 0 0 0 0,1 0 0 0 0,-1 0 0 0 0,1 0 0 0 0,0 0 0 0 0,0 0 0 0 0,0 0 0 0 0,0-1 0 0 0,-1 1 1 0 0,1 0-1 0 0,0-1 0 0 0,0 1 0 0 0,0 0 0 0 0,0-1 0 0 0,1 1 0 0 0,-1-1 0 0 0,0 1 0 0 0,0-1 0 0 0,0 0 1 0 0,0 0-1 0 0,0 1 0 0 0,1-1 0 0 0,-1 0 0 0 0,0 0 0 0 0,0 0 0 0 0,0 0 0 0 0,0 0 0 0 0,1 0 1 0 0,-1-1-1 0 0,0 1 0 0 0,0 0 0 0 0,5-2-3 0 0,0 1 0 0 0,-1-1 0 0 0,0 0 1 0 0,1-1-1 0 0,-1 1 0 0 0,2-2 3 0 0,23-15-40 0 0,0 0 1 0 0,26-24 39 0 0,51-51-60 0 0,137-145 60 0 0,-101 95 0 0 0,54-60 0 0 0,-47 46 0 0 0,-126 133-56 0 0,1 2 0 0 0,0 2 0 0 0,2 0 0 0 0,27-16 56 0 0,-51 35-5 0 0,0 1 0 0 0,1-1 0 0 0,-1 1-1 0 0,0 0 1 0 0,1-1 0 0 0,-1 1 0 0 0,1 1 0 0 0,0-1-1 0 0,-1 1 1 0 0,1-1 0 0 0,0 1 0 0 0,2 0 5 0 0,-4 0-1 0 0,-1 1 1 0 0,1-1-1 0 0,0 0 1 0 0,0 1-1 0 0,0-1 1 0 0,0 1-1 0 0,0 0 1 0 0,-1 0-1 0 0,1 0 1 0 0,0 0-1 0 0,0 0 1 0 0,-1 0-1 0 0,1 0 1 0 0,-1 0-1 0 0,1 1 1 0 0,-1-1-1 0 0,0 1 1 0 0,1-1-1 0 0,-1 1 1 0 0,0-1-1 0 0,0 1 1 0 0,0 0-1 0 0,0-1 1 0 0,0 2 0 0 0,4 10 8 0 0,0 1 1 0 0,-1-1 0 0 0,-1 1 0 0 0,0 0-1 0 0,-1 0 1 0 0,0 0 0 0 0,-1 0-1 0 0,-1 1 1 0 0,0-1-9 0 0,-3 35 248 0 0,-8 45-248 0 0,9-81 14 0 0,-31 194 395 0 0,-5 34 398 0 0,31-163-759 0 0,6-67-50 0 0,1 0 0 0 0,1 1 0 0 0,0-1 0 0 0,1 0 0 0 0,2 9 2 0 0,-4-18-2 0 0,1 0 1 0 0,-1 0-1 0 0,1 0 0 0 0,0-1 0 0 0,0 1 0 0 0,-1 0 0 0 0,1 0 0 0 0,1-1 1 0 0,-1 1-1 0 0,0 0 0 0 0,0-1 0 0 0,1 0 0 0 0,-1 1 0 0 0,0-1 0 0 0,1 1 1 0 0,-1-1-1 0 0,1 0 0 0 0,0 0 0 0 0,-1 0 0 0 0,1 0 0 0 0,0 0 0 0 0,0-1 1 0 0,0 1-1 0 0,0 0 0 0 0,0-1 0 0 0,1 1 2 0 0,1-1-10 0 0,-1 0 0 0 0,0 0 0 0 0,1 0 0 0 0,-1 0 1 0 0,0-1-1 0 0,0 1 0 0 0,0-1 0 0 0,1 0 0 0 0,-1 0 0 0 0,0 0 0 0 0,0-1 0 0 0,0 1 0 0 0,0-1 0 0 0,-1 1 1 0 0,1-1-1 0 0,2-2 10 0 0,16-13-192 0 0,-1-1-1 0 0,0-1 1 0 0,3-5 192 0 0,54-67 50 0 0,-43 50 157 0 0,76-99 255 0 0,-44 53-406 0 0,358-493-68 0 0,-280 381-58 0 0,-103 149-3 0 0,3 2 0 0 0,37-31 73 0 0,-74 72-21 0 0,0 1-1 0 0,0 1 1 0 0,1-1-1 0 0,0 1 0 0 0,0 1 1 0 0,6-4 21 0 0,-12 7-9 0 0,0 1 1 0 0,-1-1-1 0 0,1 0 1 0 0,0 1-1 0 0,0-1 1 0 0,-1 1-1 0 0,1-1 1 0 0,0 1-1 0 0,0 0 1 0 0,0 0-1 0 0,0 0 1 0 0,-1 0-1 0 0,1 0 1 0 0,0 0-1 0 0,0 1 1 0 0,0-1-1 0 0,-1 1 1 0 0,1-1-1 0 0,0 1 1 0 0,0-1-1 0 0,-1 1 1 0 0,1 0-1 0 0,0 0 1 0 0,-1 0-1 0 0,1 0 1 0 0,-1 0-1 0 0,1 0 1 0 0,-1 0-1 0 0,0 1 1 0 0,0-1-1 0 0,1 0 1 0 0,-1 1-1 0 0,0-1 1 0 0,0 1-1 0 0,0-1 1 0 0,0 1-1 0 0,0 0 9 0 0,2 6-26 0 0,0 1 0 0 0,-1 0-1 0 0,0 0 1 0 0,0-1 0 0 0,-1 1-1 0 0,0 0 1 0 0,0 0 0 0 0,-1 0 0 0 0,0 0-1 0 0,-1 3 27 0 0,1 7-5 0 0,-3 76-106 0 0,-9 53 111 0 0,-23 96-13 0 0,13-116 27 0 0,3-26 36 0 0,-4 97-50 0 0,22-179 11 0 0,1 0 0 0 0,1 1-1 0 0,1 8-10 0 0,-1-23 3 0 0,0-1-1 0 0,0 1 0 0 0,0 0 1 0 0,1-1-1 0 0,0 1 0 0 0,0-1 0 0 0,0 0 1 0 0,1 0-1 0 0,-1 0 0 0 0,1 0 1 0 0,1 0-1 0 0,-1 0 0 0 0,1-1 0 0 0,1 2-2 0 0,-2-4-2 0 0,-1 0-1 0 0,1 0 0 0 0,-1 0 1 0 0,1-1-1 0 0,0 1 1 0 0,0-1-1 0 0,0 0 0 0 0,0 0 1 0 0,0 0-1 0 0,0 0 0 0 0,0-1 1 0 0,0 1-1 0 0,0-1 1 0 0,0 0-1 0 0,1 0 0 0 0,-1 0 1 0 0,0 0-1 0 0,0 0 0 0 0,0-1 1 0 0,0 1-1 0 0,0-1 0 0 0,1 0 3 0 0,10-3-16 0 0,-1-1 0 0 0,0 0 0 0 0,-1-1 0 0 0,7-3 16 0 0,-19 8-2 0 0,27-14 43 0 0,-1-2-1 0 0,-1-1 1 0 0,10-10-41 0 0,-6 5 66 0 0,111-92 332 0 0,111-122-398 0 0,-110 80 71 0 0,-70 75 5 0 0,13-6-76 0 0,-58 63-45 0 0,1 2 0 0 0,2 0 0 0 0,0 1 0 0 0,1 2 0 0 0,12-4 45 0 0,-30 17-46 0 0,-6 3 13 0 0,-1 1 0 0 0,1 0 0 0 0,0 0 0 0 0,0 0-1 0 0,1 1 1 0 0,-1 0 0 0 0,1 0 0 0 0,-1 0 0 0 0,1 1 0 0 0,0 0 33 0 0,-6 1-1 0 0,0 0 0 0 0,0 0 0 0 0,1 1 0 0 0,-1-1 0 0 0,0 0 0 0 0,1 0 0 0 0,-1 1 0 0 0,0-1 1 0 0,0 1-1 0 0,0-1 0 0 0,1 1 0 0 0,-1 0 0 0 0,0-1 0 0 0,0 1 0 0 0,0 0 0 0 0,0 0 0 0 0,0 0 0 0 0,0-1 0 0 0,0 1 0 0 0,-1 0 0 0 0,1 0 0 0 0,0 0 0 0 0,0 1 0 0 0,-1-1 0 0 0,1 0 0 0 0,-1 0 0 0 0,1 0 1 0 0,-1 0-1 0 0,1 1 0 0 0,-1-1 1 0 0,1 4 0 0 0,0-1 1 0 0,0 0 0 0 0,-1 1 0 0 0,0-1-1 0 0,1 1 1 0 0,-1-1 0 0 0,-1 0-1 0 0,0 4 0 0 0,-9 42 74 0 0,-2-1 0 0 0,-2 0 1 0 0,-7 12-75 0 0,-2 8 52 0 0,9-26-14 0 0,-23 72 81 0 0,4 2 0 0 0,-1 36-119 0 0,33-145 51 0 0,0 0-1 0 0,0 0 1 0 0,1-1 0 0 0,0 1-1 0 0,1 6-50 0 0,-1-11 4 0 0,0-1 0 0 0,1 1-1 0 0,-1-1 1 0 0,1 1 0 0 0,0-1 0 0 0,0 0-1 0 0,0 0 1 0 0,0 1 0 0 0,0-1 0 0 0,0 0-1 0 0,0 0 1 0 0,1 0 0 0 0,-1 0 0 0 0,1 0-1 0 0,-1 0 1 0 0,1 0 0 0 0,0-1 0 0 0,0 1-1 0 0,0-1 1 0 0,1 2-4 0 0,3-1-34 0 0,0 1 0 0 0,0-1 1 0 0,0 0-1 0 0,1-1 0 0 0,-1 1 0 0 0,1-1 1 0 0,-1-1-1 0 0,0 1 0 0 0,1-1 0 0 0,-1 0 1 0 0,1-1-1 0 0,5 0 34 0 0,7-2-42 0 0,1-1 1 0 0,-1 0 0 0 0,11-5 41 0 0,9-5-16 0 0,0-3 1 0 0,-1-1-1 0 0,-1-1 1 0 0,-1-2-1 0 0,29-23 16 0 0,8-3 0 0 0,13-3 0 0 0,55-35 0 0 0,-116 68 12 0 0,-1-1 0 0 0,18-19-12 0 0,-40 35 25 0 0,0 0-1 0 0,0 0 1 0 0,0-1-1 0 0,0 1 1 0 0,0 0-1 0 0,-1-1 1 0 0,1 1-1 0 0,-1-1 1 0 0,0 0-1 0 0,1 0-24 0 0,-2 2 10 0 0,0 0 0 0 0,0 1 0 0 0,0-1 0 0 0,0 0-1 0 0,0 0 1 0 0,0 1 0 0 0,0-1 0 0 0,0 0 0 0 0,0 1-1 0 0,0-1 1 0 0,0 0 0 0 0,0 0 0 0 0,0 1 0 0 0,-1-1-1 0 0,1 0 1 0 0,0 1 0 0 0,0-1 0 0 0,-1 0 0 0 0,1 1-1 0 0,-1-1 1 0 0,1 0 0 0 0,0 1 0 0 0,-1-1-1 0 0,1 1 1 0 0,-1-1 0 0 0,0 1 0 0 0,1-1 0 0 0,-1 1-1 0 0,1 0 1 0 0,-1-1 0 0 0,0 1 0 0 0,1-1 0 0 0,-1 1-1 0 0,0 0 1 0 0,1 0 0 0 0,-1-1 0 0 0,0 1 0 0 0,0 0-10 0 0,-9-3 88 0 0,-1 0 0 0 0,0 1 0 0 0,0 1 0 0 0,0-1 0 0 0,-9 1-88 0 0,-55 4 286 0 0,11 6 137 0 0,-1 2-1 0 0,2 3 0 0 0,-17 8-422 0 0,0-1-75 0 0,-610 175-923 0 0,156-41 587 0 0,368-117 20 0 0,-49 1 391 0 0,-1-1-48 0 0,126-21 113 0 0,-43 0-65 0 0,86-13 69 0 0,1-3 0 0 0,-1-1 0 0 0,-37-6-69 0 0,70 4-5 0 0,5 2-6 0 0,0-1-1 0 0,0-1 0 0 0,0 1 0 0 0,1-1 0 0 0,-1-1 0 0 0,1 0 0 0 0,-9-3 12 0 0,17 5 0 0 0,-1 1 1 0 0,1 0-1 0 0,-1 0 0 0 0,1-1 0 0 0,-1 1 0 0 0,1 0 0 0 0,-1-1 0 0 0,1 1 0 0 0,-1 0 1 0 0,1-1-1 0 0,-1 1 0 0 0,1-1 0 0 0,0 1 0 0 0,-1-1 0 0 0,1 1 0 0 0,0-1 1 0 0,-1 1-1 0 0,1-1 0 0 0,0 1 0 0 0,0-1 0 0 0,-1 1 0 0 0,1-1 0 0 0,0 0 0 0 0,0 1 1 0 0,0-1-1 0 0,0 1 0 0 0,0-1 0 0 0,0 0 0 0 0,0 1 0 0 0,0-1 0 0 0,0 0 1 0 0,0 1-1 0 0,0-1 0 0 0,0 1 0 0 0,0-1 0 0 0,1 1 0 0 0,-1-1 0 0 0,0 0 0 0 0,0 1 1 0 0,1-1-1 0 0,-1 1 0 0 0,0-1 0 0 0,1 1 0 0 0,-1-1 0 0 0,0 1 0 0 0,1-1 0 0 0,-1 1 1 0 0,1 0-1 0 0,-1-1 0 0 0,1 0-12 0 0,2-2-13 0 0,1-1 0 0 0,-1 1 0 0 0,1 0-1 0 0,0 0 1 0 0,-1 0 0 0 0,1 0 0 0 0,1 1 0 0 0,-1 0 0 0 0,3-2 25 0 0,43-14-57 0 0,20 0 137 0 0,34-3-80 0 0,22-6-117 0 0,77-16 164 0 0,21 6-47 0 0,178-6-497 0 0,-329 37 366 0 0,515-33-209 0 0,-578 39 333 0 0,408-38-108 0 0,-88 0 31 0 0,0 16 0 0 0,-148 23 85 0 0,-139 1-5 0 0,0 3 1 0 0,0 2-1 0 0,7 3 4 0 0,-37-7-27 0 0,-1 1 0 0 0,0 0 0 0 0,1 1 0 0 0,-2 0 1 0 0,1 1-1 0 0,9 6 27 0 0,-17-10-15 0 0,-1 0 0 0 0,1 1 1 0 0,-1 0-1 0 0,1-1 0 0 0,-1 1 1 0 0,0 1-1 0 0,0-1 0 0 0,0 0 1 0 0,0 1-1 0 0,-1-1 0 0 0,0 1 1 0 0,1 0-1 0 0,-1 0 0 0 0,0 0 0 0 0,-1 0 1 0 0,1 0-1 0 0,-1 0 0 0 0,0 1 1 0 0,0-1-1 0 0,0 0 0 0 0,0 5 15 0 0,-2-5-9 0 0,1 0 1 0 0,-1 0-1 0 0,1-1 0 0 0,-1 1 0 0 0,-1 0 0 0 0,1-1 0 0 0,0 1 0 0 0,-1 0 0 0 0,0-1 0 0 0,1 0 1 0 0,-1 1-1 0 0,-1-1 0 0 0,1 0 0 0 0,0 0 0 0 0,-1 0 0 0 0,0 0 0 0 0,0-1 0 0 0,-1 2 9 0 0,-8 6-3 0 0,-1-1 1 0 0,0 0-1 0 0,-13 6 3 0 0,24-14-2 0 0,-34 18 24 0 0,-1-2-1 0 0,0-1 1 0 0,-1-3 0 0 0,0 0 0 0 0,-19 1-22 0 0,-69 12 363 0 0,-6-5-363 0 0,113-18 26 0 0,-147 17 538 0 0,0-7 0 0 0,-76-6-564 0 0,-239-13 662 0 0,1-24-502 0 0,-681-51-811 0 0,872 76-188 0 0,283 5 841 0 0,-56 0-88 0 0,-57 8 86 0 0,106-7 0 0 0,45-5 0 0 0,0-1 0 0 0,6-3 0 0 0,-22 4 0 0 0,269-60 242 0 0,287-53 255 0 0,-53 28-431 0 0,-335 70-55 0 0,155 4-11 0 0,-87 19 22 0 0,-1 12-1 0 0,-1 10 0 0 0,9 13-21 0 0,-159-22 0 0 0,155 31 0 0 0,-230-43 0 0 0,86 19 0 0 0,0 4 0 0 0,22 13 0 0 0,-117-35 0 0 0,357 117 0 0 0,-242-90-8 0 0,1-5 0 0 0,91 4 8 0 0,-122-25-657 0 0,53-5 657 0 0,-129-2-79 0 0,-23 0 72 0 0,0 0-7 0 0,1 0 0 0 0,-1 0 1 0 0,0 0-1 0 0,0-1 0 0 0,0 1 0 0 0,0-1 1 0 0,1 1-1 0 0,0-1 14 0 0,4 0-23 0 0,-6 1-38 0 0,-14-8-35 0 0,1 4-137 0 0,0 0 0 0 0,0 0 0 0 0,-12-1 233 0 0,-9-2-684 0 0,23 5 208 0 0,0 0 0 0 0,0 1-1 0 0,0 1 1 0 0,-8 0 476 0 0,-14 0-1598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18:42:56.671"/>
    </inkml:context>
    <inkml:brush xml:id="br0">
      <inkml:brushProperty name="width" value="0.35" units="cm"/>
      <inkml:brushProperty name="height" value="0.35" units="cm"/>
      <inkml:brushProperty name="color" value="#FFFFFF"/>
    </inkml:brush>
  </inkml:definitions>
  <inkml:trace contextRef="#ctx0" brushRef="#br0">980 715 7384 0 0,'-2'-31'528'0'0,"1"25"-181"0"0,0 0 0 0 0,0 0-1 0 0,1-1 1 0 0,0 1 0 0 0,0 0 0 0 0,2-6-347 0 0,0-14 1124 0 0,-2 23-1067 0 0,0 0 0 0 0,0-1 0 0 0,1 1 0 0 0,-1 0 0 0 0,1-1-1 0 0,-1 1 1 0 0,1 0 0 0 0,0 0 0 0 0,0 0 0 0 0,1 0 0 0 0,-1 0 0 0 0,1 0-57 0 0,4-8-9 0 0,-6 7 16 0 0,0 3-18 0 0,-1 0 0 0 0,1 1 0 0 0,0-1 0 0 0,0 0 0 0 0,0 1 0 0 0,0-1 0 0 0,0 1 0 0 0,0-1 0 0 0,0 0 0 0 0,0 1 0 0 0,0-1 0 0 0,0 0 0 0 0,0 1 0 0 0,1-1 0 0 0,-1 0 0 0 0,0 1 0 0 0,0-1 0 0 0,1 1 0 0 0,-1-1 0 0 0,0 0 0 0 0,1 1 0 0 0,-1-1 0 0 0,0 1 11 0 0,1-2 68 0 0,-2 1 21 0 0,-12-30-185 0 0,-2 14 732 0 0,13 15-480 0 0,-1 0 1 0 0,1-1-1 0 0,0 1 0 0 0,0-1 0 0 0,0 0 1 0 0,-1-2-157 0 0,-7-9 185 0 0,9 12-171 0 0,-1 1 0 0 0,1-1 0 0 0,0 0 0 0 0,-1-1-1 0 0,1 1 1 0 0,0 0 0 0 0,0 0 0 0 0,1 0 0 0 0,-1 0 0 0 0,0-1-14 0 0,-10-42 0 0 0,-7-27 192 0 0,-4-37-80 0 0,21 97-112 0 0,0 10 0 0 0,1 0 0 0 0,0-1 0 0 0,-1 1 0 0 0,1 0 0 0 0,-1 0 0 0 0,0 0 0 0 0,0 0 0 0 0,0 0 0 0 0,0 0 0 0 0,0 0 0 0 0,0 0 0 0 0,-2-2 0 0 0,-2-2-11 0 0,4 5-32 0 0,-10 1 33 0 0,11 0 10 0 0,-1 0 0 0 0,1 0 0 0 0,0 0 0 0 0,-1 0-1 0 0,1 0 1 0 0,-1 0 0 0 0,1 0 0 0 0,0 0 0 0 0,-1 0 0 0 0,1 0 0 0 0,0 0 0 0 0,-1 0 0 0 0,1 0 0 0 0,-1 0 0 0 0,1-1 0 0 0,0 1 0 0 0,-1 0 0 0 0,1 0 0 0 0,0 0 0 0 0,0-1 0 0 0,-1 1 0 0 0,1 0 0 0 0,0 0 0 0 0,-1-1 0 0 0,1 1 0 0 0,0 0 0 0 0,0-1 0 0 0,-1 1 0 0 0,1 0 0 0 0,0 0-1 0 0,0-1 1 0 0,-10-10 2 0 0,5 10 8 0 0,-2 1 44 0 0,5 0-12 0 0,2 0-63 0 0,0 0 68 0 0,0 0 38 0 0,0 0 10 0 0,0 0-5 0 0,0 0-20 0 0,-1 0-17 0 0,-2-1-42 0 0,-3-2-11 0 0,-2 3 0 0 0,0 0 2 0 0,7 0 3 0 0,-1 0 0 0 0,1 0 0 0 0,-1 0 0 0 0,1 0 0 0 0,-1 0 0 0 0,1-1 0 0 0,-1 1 0 0 0,1 0 0 0 0,0-1 0 0 0,-1 0-5 0 0,-14-4 44 0 0,10 4 36 0 0,-2-3-54 0 0,3 0 33 0 0,4 2-44 0 0,0 1-1 0 0,0-1 1 0 0,0 1 0 0 0,0-1-1 0 0,-1 1 1 0 0,1 0 0 0 0,0 0 0 0 0,0-1-1 0 0,-1 1 1 0 0,1 0 0 0 0,-1 0-1 0 0,1 1 1 0 0,-1-1-15 0 0,1 0 0 0 0,0 1 0 0 0,1 0-1 0 0,-1-1 1 0 0,0 1 0 0 0,1-1-1 0 0,-1 1 1 0 0,1-1 0 0 0,-1 1 0 0 0,1-1-1 0 0,-1 1 1 0 0,0-1 0 0 0,1 0 0 0 0,0 1-1 0 0,-1-1 1 0 0,1 0 0 0 0,-1 1 0 0 0,1-1 0 0 0,-9-12 33 0 0,1 6-17 0 0,2 6-102 0 0,6 1 90 0 0,0 0 1 0 0,0 0-1 0 0,0 0 0 0 0,-1 0 0 0 0,1 1 0 0 0,0-1 1 0 0,0 0-1 0 0,0 0 0 0 0,0 0 0 0 0,0 0 1 0 0,-1 0-1 0 0,1 0 0 0 0,0 0 0 0 0,0 0 0 0 0,0 0 1 0 0,0 0-1 0 0,-1 0 0 0 0,1 0 0 0 0,0 0 0 0 0,0 0 1 0 0,0-1-1 0 0,0 1 0 0 0,0 0 0 0 0,-1 0 1 0 0,1 0-1 0 0,0 0 0 0 0,0 0 0 0 0,0 0 0 0 0,0 0 1 0 0,0 0-1 0 0,-1 0 0 0 0,1 0 0 0 0,0-1 0 0 0,0 1 1 0 0,0 0-1 0 0,0 0 0 0 0,0 0 0 0 0,0 0 1 0 0,0 0-5 0 0,-1-1 5 0 0,1 0 0 0 0,0 0 0 0 0,-1 1 1 0 0,1-1-1 0 0,0 1 0 0 0,-1-1 0 0 0,1 0 1 0 0,-1 1-1 0 0,1-1 0 0 0,-1 1 0 0 0,0-1 0 0 0,1 1 1 0 0,-1-1-1 0 0,0 1-5 0 0,-22-7 108 0 0,18 5-52 0 0,1 1 1 0 0,0-1 0 0 0,0 0-1 0 0,0 0 1 0 0,1-1-1 0 0,-1 1 1 0 0,0-1-1 0 0,-1-1-56 0 0,-16-10 399 0 0,19 13-267 0 0,2 1-18 0 0,-10 0 514 0 0,-1-4-615 0 0,1 0-25 0 0,-5-3-48 0 0,10 6 69 0 0,-8 1-8 0 0,2 0 41 0 0,7 0 28 0 0,-7 0-72 0 0,1 1-62 0 0,0 2 48 0 0,-1 0 16 0 0,-14 6 54 0 0,16-9-44 0 0,-2 1-10 0 0,9 0 0 0 0,2 0 0 0 0,-1-1 0 0 0,1 1 0 0 0,-1-1 0 0 0,1 1 0 0 0,-1-1 0 0 0,1 0 0 0 0,-1 1 0 0 0,0-1 0 0 0,1 0 0 0 0,-1 1 0 0 0,1-1 0 0 0,-1 0 0 0 0,0 0 0 0 0,1 1 0 0 0,-1-1 0 0 0,0 0 0 0 0,1 0 0 0 0,-1 0 0 0 0,1 0 0 0 0,-1 0 0 0 0,0 0 0 0 0,0 0 0 0 0,-8 1 11 0 0,0-1 32 0 0,0 0-33 0 0,0 3 1 0 0,0-1 20 0 0,6-4 12 0 0,3 1-41 0 0,0 1 0 0 0,-1-1 0 0 0,1 1 1 0 0,-1 0-1 0 0,1-1 0 0 0,-1 1 1 0 0,1-1-1 0 0,-1 1 0 0 0,1 0 1 0 0,-1-1-1 0 0,1 1 0 0 0,-1 0 1 0 0,1-1-1 0 0,-1 1 0 0 0,1 0 1 0 0,-1 0-1 0 0,0 0 0 0 0,1-1 0 0 0,-1 1-2 0 0,0 0 0 0 0,1 0 0 0 0,-1 0 0 0 0,1-1 0 0 0,0 1 0 0 0,-1 0 0 0 0,1 0 0 0 0,-1 0 0 0 0,1 0 0 0 0,-1-1 0 0 0,1 1 0 0 0,0 0 0 0 0,-1 0 0 0 0,1 0 0 0 0,-1 0 0 0 0,1 0 0 0 0,-1 0 0 0 0,1 0 0 0 0,-1 1 0 0 0,1-1 0 0 0,0 0 0 0 0,-1 0 0 0 0,1 0 0 0 0,-1 0 0 0 0,1 1 0 0 0,-1-1 0 0 0,0 0 0 0 0,0 0 0 0 0,1 1 0 0 0,-1-1 0 0 0,0 0 0 0 0,0 0 0 0 0,0 0 0 0 0,1 0 0 0 0,-1 0 0 0 0,0 0 0 0 0,0 0 0 0 0,0 0 0 0 0,0 0 0 0 0,1 0 0 0 0,-1 0 0 0 0,0 0 0 0 0,0-1 0 0 0,1 1 0 0 0,-1 0 0 0 0,-1-1 0 0 0,0-1 0 0 0,-1 1 0 0 0,-14 0 0 0 0,-6 1 0 0 0,13 1 0 0 0,8 1 0 0 0,1-1 0 0 0,-8 0 0 0 0,3-2 0 0 0,-3-2 0 0 0,1 2 0 0 0,2 1 0 0 0,5 1 0 0 0,1-1 0 0 0,-1 0 0 0 0,0 0 0 0 0,1 0 0 0 0,-1 0 0 0 0,1 0 0 0 0,-1 0 0 0 0,0 0 0 0 0,1 0 0 0 0,-1 0 0 0 0,0 0 0 0 0,1-1 0 0 0,-1 1 0 0 0,1 0 0 0 0,-1 0 0 0 0,0 0 0 0 0,1-1 0 0 0,-1 1 0 0 0,1 0 0 0 0,-1-1 0 0 0,1 1 0 0 0,-1-1 0 0 0,1 1 0 0 0,-4-2 0 0 0,-13 7 0 0 0,11-5 0 0 0,-1 0 0 0 0,0-2 0 0 0,0 4 0 0 0,-21 3 0 0 0,-3 5 0 0 0,16-5 0 0 0,13-4 0 0 0,0 0 0 0 0,0-1 0 0 0,0 0 0 0 0,0 1 0 0 0,0-1 0 0 0,0 0 0 0 0,0 0 0 0 0,0 0 0 0 0,-1 0 0 0 0,-5 1 0 0 0,-21 11 0 0 0,26-10-13 0 0,1-2-28 0 0,1 1 0 0 0,-1-1 0 0 0,1 1 1 0 0,0 0-1 0 0,-1-1 0 0 0,1 1 0 0 0,0 0 1 0 0,0 0-1 0 0,0 0 0 0 0,-1 0 0 0 0,1 0 1 0 0,0 0-1 0 0,0 0 0 0 0,0 0 0 0 0,0 0 1 0 0,1 0-1 0 0,-1 1 0 0 0,0-1 0 0 0,0 0 1 0 0,1 1-1 0 0,-1-1 0 0 0,1 0 0 0 0,-1 1 1 0 0,1-1-1 0 0,0 1 0 0 0,-1 0 41 0 0,-3 17-382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18:42:59.141"/>
    </inkml:context>
    <inkml:brush xml:id="br0">
      <inkml:brushProperty name="width" value="0.35" units="cm"/>
      <inkml:brushProperty name="height" value="0.35" units="cm"/>
      <inkml:brushProperty name="color" value="#FFFFFF"/>
    </inkml:brush>
  </inkml:definitions>
  <inkml:trace contextRef="#ctx0" brushRef="#br0">219 489 7656 0 0,'-2'0'25'0'0,"1"1"0"0"0,-1-1-1 0 0,0 0 1 0 0,0 1 0 0 0,0-1 0 0 0,1 0 0 0 0,-1 0 0 0 0,0 0 0 0 0,0 0 0 0 0,0-1-1 0 0,1 1-24 0 0,-27-14 261 0 0,27 14-253 0 0,-26-15 526 0 0,25 15-522 0 0,0-1 0 0 0,1 1 0 0 0,-1-1 0 0 0,1 0 1 0 0,-1 1-1 0 0,0-1 0 0 0,1 0 0 0 0,-1 0 0 0 0,1 0 1 0 0,0 0-1 0 0,-1 0 0 0 0,1-1 0 0 0,0 1-12 0 0,-4-3 26 0 0,-50-16 1788 0 0,49 16-1627 0 0,1 1 0 0 0,-1-1 0 0 0,1 0 1 0 0,0 0-1 0 0,0 0 0 0 0,1 0 0 0 0,-2-2-187 0 0,4 3 5 0 0,0 0 1 0 0,0 0-1 0 0,0 0 1 0 0,1 0-1 0 0,-1 0 1 0 0,1 0-1 0 0,0-1 1 0 0,-1 1-1 0 0,1-1 1 0 0,1 1-1 0 0,-1-1 1 0 0,0 1 0 0 0,1-1-1 0 0,0 1 1 0 0,0-4-6 0 0,0-5-57 0 0,2 0 0 0 0,-1 0 0 0 0,4-11 57 0 0,-3 15-7 0 0,0 1 0 0 0,1-1-1 0 0,1 1 1 0 0,-1 0 0 0 0,1 0 0 0 0,0 0 0 0 0,2-1 7 0 0,-5 6 18 0 0,0 1 0 0 0,1 0 0 0 0,-1-1 0 0 0,0 1 0 0 0,1 0 0 0 0,-1 0 0 0 0,1 0 0 0 0,-1 0 0 0 0,1 0-18 0 0,11-7 50 0 0,-7-1-11 0 0,10-8 28 0 0,-16 16-66 0 0,1 1-1 0 0,0-1 1 0 0,0 1-1 0 0,-1-1 1 0 0,1 1-1 0 0,0 0 1 0 0,0-1-1 0 0,0 1 1 0 0,-1 0-1 0 0,1-1 1 0 0,0 1-1 0 0,0 0 1 0 0,0 0 0 0 0,0 0-1 0 0,0 0 1 0 0,0 0-1 0 0,0 0 1 0 0,-1 0-1 0 0,1 0 1 0 0,0 0-1 0 0,0 1 1 0 0,0-1-1 0 0,0 0 3 0 0,1 0 1 0 0,-1 0 0 0 0,1 0 0 0 0,-1 0 0 0 0,1 0-1 0 0,-1 0 1 0 0,0-1 0 0 0,1 1 0 0 0,-1 0 0 0 0,1-1-1 0 0,-1 1 1 0 0,0-1 0 0 0,0 1 0 0 0,1-1-1 0 0,-1 0 1 0 0,0 0-4 0 0,1 0 8 0 0,0 0-1 0 0,-1 1 1 0 0,1-1-1 0 0,0 0 1 0 0,0 1-1 0 0,0-1 1 0 0,0 1-1 0 0,0-1 1 0 0,0 1-8 0 0,48 0 117 0 0,-35 2-111 0 0,-13-2 21 0 0,-1 0 1 0 0,1 1 0 0 0,0-1 0 0 0,0 0-1 0 0,-1 0 1 0 0,1 0 0 0 0,0 0 0 0 0,0 0-1 0 0,0-1 1 0 0,-1 1 0 0 0,1 0 0 0 0,1-1-28 0 0,30-20 574 0 0,-24 14-499 0 0,-5 3 20 0 0,-1 3-15 0 0,5-2-73 0 0,0 0 3 0 0,-5-1-12 0 0,18-11 3 0 0,-14 12 9 0 0,-3 2 33 0 0,5-2-16 0 0,-3-1 144 0 0,-2 2-129 0 0,7 7 2161 0 0,-9-4-2198 0 0,-1 0-3 0 0,0-1 0 0 0,-1 0 0 0 0,1 0-1 0 0,0 1 1 0 0,-1-1 0 0 0,1 0 0 0 0,-1 1 0 0 0,1-1 0 0 0,-1 1 0 0 0,1-1 0 0 0,-1 1 0 0 0,1-1 0 0 0,-1 1 0 0 0,1-1 0 0 0,-1 1-1 0 0,0 0 1 0 0,1-1 0 0 0,-1 1 0 0 0,0-1 0 0 0,1 1 0 0 0,-1 0 0 0 0,0-1 0 0 0,0 1 0 0 0,0 0 0 0 0,0-1 0 0 0,0 1 0 0 0,1 0 0 0 0,-1-1-1 0 0,0 1 1 0 0,-1 0 0 0 0,1 0 0 0 0,0 0-2 0 0,0 0 75 0 0,0-1-8 0 0,2 0-14 0 0,5 1-43 0 0,1 2-10 0 0,-2 1 0 0 0,1 3 10 0 0,-6-6-6 0 0,-1 0 0 0 0,1 0 0 0 0,0-1 0 0 0,-1 1 0 0 0,1 0 0 0 0,0-1 0 0 0,-1 1 1 0 0,1-1-1 0 0,0 1 0 0 0,0-1 0 0 0,0 1 0 0 0,-1-1 0 0 0,1 1 0 0 0,0-1 0 0 0,0 0 0 0 0,0 0 0 0 0,0 1 0 0 0,0-1 1 0 0,0 0-1 0 0,0 0 0 0 0,-1 0 0 0 0,1 0 0 0 0,0 0 0 0 0,0 0 0 0 0,0 0 0 0 0,0 0 0 0 0,0 0 0 0 0,0-1 1 0 0,0 1-6 0 0,9-4 26 0 0,-9 4-9 0 0,10 4 7 0 0,-11-4-23 0 0,1 0 0 0 0,0 0 0 0 0,0 1 0 0 0,0-1 0 0 0,0 0 0 0 0,-1-1 0 0 0,1 1 0 0 0,0 0 0 0 0,0 0 0 0 0,0 0 0 0 0,0 0 0 0 0,-1-1 0 0 0,1 1 0 0 0,0 0 0 0 0,0-1 0 0 0,-1 1 0 0 0,1 0 0 0 0,0-1 0 0 0,-1 1 0 0 0,1-1 0 0 0,0 1 0 0 0,-1-1 0 0 0,1 0 0 0 0,-1 1 0 0 0,1-1 0 0 0,-1 0 0 0 0,1 0 0 0 0,2-2 0 0 0,-3 3 0 0 0,11-7-2 0 0,11 6 13 0 0,-20 1-9 0 0,0 0 3 0 0,0-1 0 0 0,-1 0 0 0 0,1 1 0 0 0,-1-1 0 0 0,1 0 0 0 0,-1 0 0 0 0,1 0 0 0 0,-1 0 0 0 0,1 0 0 0 0,-1-1-5 0 0,3 0 3 0 0,-1 0-2 0 0,-1 1 0 0 0,-1 0 0 0 0,0 0 0 0 0,0 1-1 0 0,0-1 1 0 0,0 0 0 0 0,0 0 0 0 0,0 0-1 0 0,0 0 1 0 0,0-1 0 0 0,0 1 0 0 0,0 0-1 0 0,0 0 1 0 0,0-1-1 0 0,-1 2 1 0 0,1 0 1 0 0,-1-1-1 0 0,0 1 0 0 0,1 0 1 0 0,-1 0-1 0 0,1-1 0 0 0,-1 1 1 0 0,1 0-1 0 0,-1 0 0 0 0,0 0 1 0 0,1 0-1 0 0,-1 0 0 0 0,1 0 1 0 0,-1 0-1 0 0,1 0 0 0 0,-1 0 0 0 0,1 0 1 0 0,-1 0-1 0 0,1 0 0 0 0,-1 0 1 0 0,1 0-1 0 0,-1 0 0 0 0,1 0 1 0 0,-1 1-1 0 0,0-1 0 0 0,1 0-1 0 0,0 1 2 0 0,0-1-1 0 0,1 0 1 0 0,-1 0-1 0 0,0 1 1 0 0,1-1-1 0 0,-1 0 1 0 0,0 0-1 0 0,0 0 1 0 0,1 0-1 0 0,-1-1 1 0 0,0 1-1 0 0,1 0 0 0 0,0-1-1 0 0,25-4 0 0 0,-25 4 0 0 0,11-2 0 0 0,18 6 0 0 0,-24-2 0 0 0,-6-1 0 0 0,0 0 0 0 0,0 0 0 0 0,-1 0 0 0 0,1 0 0 0 0,0 0 0 0 0,0 0 0 0 0,-1 0 0 0 0,1 0 0 0 0,0 0 0 0 0,0 0 0 0 0,-1 0 0 0 0,1-1 0 0 0,0 1 0 0 0,0 0 0 0 0,-1 0 0 0 0,1-1 0 0 0,0 1 0 0 0,-1 0 0 0 0,1-1 0 0 0,0 1 0 0 0,-1-1 0 0 0,1 1 0 0 0,-1-1 0 0 0,1 1 0 0 0,-1-1 0 0 0,1 1 0 0 0,-1-1 0 0 0,1 0 0 0 0,-1 1 0 0 0,13-5 0 0 0,-4 4 0 0 0,-7 1 0 0 0,10-5 0 0 0,-6-1 0 0 0,-6 6 0 0 0,0-1 0 0 0,0 1 0 0 0,0 0 0 0 0,0-1 0 0 0,0 1 0 0 0,0 0 0 0 0,0 0 0 0 0,1-1 0 0 0,-1 1 0 0 0,0 0 0 0 0,0 0 0 0 0,0-1 0 0 0,1 1 0 0 0,-1 0 0 0 0,0 0 0 0 0,0 0 0 0 0,1-1 0 0 0,-1 1 0 0 0,0 0 0 0 0,1 0 0 0 0,-1 0 0 0 0,0 0 0 0 0,0 0 0 0 0,1-1 0 0 0,-1 1 0 0 0,0 0 0 0 0,1 0 0 0 0,-1 0 0 0 0,0 0 0 0 0,1 0 0 0 0,-1 0 0 0 0,0 0 0 0 0,1 0 0 0 0,-1 0 0 0 0,0 0 0 0 0,1 0 0 0 0,-1 0 0 0 0,10 0 0 0 0,1-4 0 0 0,-10 0 0 0 0,0 4 0 0 0,-1-1 0 0 0,0 1 0 0 0,0 0 0 0 0,0-1 0 0 0,0 1 0 0 0,0 0 0 0 0,0-1 0 0 0,1 1 0 0 0,-1 0 0 0 0,0-1 0 0 0,0 1 0 0 0,1 0 0 0 0,-1 0 0 0 0,0-1 0 0 0,0 1 0 0 0,1 0 0 0 0,-1 0 0 0 0,0 0 0 0 0,0-1 0 0 0,1 1 0 0 0,-1 0 0 0 0,0 0 0 0 0,1 0 0 0 0,-1 0 0 0 0,0 0 0 0 0,1-1 0 0 0,-1 1 0 0 0,0 0 0 0 0,1 0 0 0 0,-1 0 0 0 0,1 0 0 0 0,-1 0 0 0 0,0 0 0 0 0,1 0 0 0 0,7 0 0 0 0,1-1 0 0 0,-3-3 11 0 0,3 0 32 0 0,-1 0-33 0 0,0 2 1 0 0,-6 1 42 0 0,-2 1 11 0 0,1 0-10 0 0,6 0-44 0 0,5 0 5 0 0,-10-1 20 0 0,-1 0-32 0 0,-1 1 1 0 0,1-1-1 0 0,-1 1 1 0 0,1-1-1 0 0,-1 1 1 0 0,1 0-1 0 0,-1-1 0 0 0,1 1 1 0 0,-1 0-1 0 0,1-1 1 0 0,-1 1-1 0 0,1 0 0 0 0,0 0 1 0 0,-1-1-1 0 0,1 1 1 0 0,-1 0-1 0 0,1 0 0 0 0,0 0 1 0 0,-1 0-1 0 0,1 0 1 0 0,0 0-1 0 0,-1 0 0 0 0,1 0-3 0 0,12-2 56 0 0,0 3 102 0 0,-12-1-49 0 0,10 0 374 0 0,-3 0-473 0 0,-1 0 4 0 0,-5 0 50 0 0,1 0-5 0 0,-2 0-48 0 0,0 0 1 0 0,0 0 0 0 0,1 0-1 0 0,-1 0 1 0 0,0 0-1 0 0,0-1 1 0 0,0 1 0 0 0,0 0-1 0 0,0-1 1 0 0,0 1-1 0 0,0-1 1 0 0,1 0-12 0 0,6-2-18 0 0,-2 2-58 0 0,-1 0 37 0 0,0-1 76 0 0,4 3-23 0 0,-8 0-12 0 0,0 0 8 0 0,0-1 54 0 0,0 1 2 0 0,6 1-2 0 0,-6-1 0 0 0,1-1-10 0 0,5 1-44 0 0,-1 1-10 0 0,2-2 0 0 0,-5 0 1 0 0,1-1 29 0 0,-4 1-29 0 0,0 1 0 0 0,0-1 0 0 0,0 0 0 0 0,0 0 0 0 0,0 1-1 0 0,1-1 1 0 0,-1 0 0 0 0,0 0 0 0 0,0 1 0 0 0,0-1 0 0 0,0 0 0 0 0,0 0 0 0 0,0 0 0 0 0,1 1 0 0 0,-1-1-1 0 0,0 0 1 0 0,0 0 0 0 0,0 0 0 0 0,1 1 0 0 0,-1-1 0 0 0,0 0 0 0 0,0 0 0 0 0,1 0 0 0 0,-1 0 0 0 0,0 0-1 0 0,0 0 1 0 0,1 0 0 0 0,-1 1 0 0 0,0-1 0 0 0,0 0 0 0 0,1 0 0 0 0,-1 0 0 0 0,0 0 0 0 0,0 0 0 0 0,1 0 0 0 0,-1 0-1 0 0,0 0 0 0 0,9 1 22 0 0,5 2 20 0 0,-14-2-42 0 0,0-1 0 0 0,1 0 0 0 0,-1 0 0 0 0,0 1 0 0 0,0-1 0 0 0,1 0 0 0 0,-1 0 0 0 0,0 1-1 0 0,1-1 1 0 0,-1 0 0 0 0,0 0 0 0 0,1 0 0 0 0,-1 1 0 0 0,0-1 0 0 0,1 0 0 0 0,-1 0 0 0 0,0 0-1 0 0,1 0 1 0 0,-1 0 0 0 0,1 0 0 0 0,-1 0 0 0 0,0 0 0 0 0,1 0 0 0 0,-1 0 0 0 0,0 0 0 0 0,1 0-1 0 0,-1 0 1 0 0,1 0 0 0 0,-1 0 0 0 0,1 0 0 0 0,-1-1 1 0 0,0 1-1 0 0,1 0 1 0 0,-1 0-1 0 0,1 0 1 0 0,-1 0 0 0 0,1 0-1 0 0,-1 0 1 0 0,0 0-1 0 0,1 0 1 0 0,-1 0 0 0 0,1 0-1 0 0,-1 0 1 0 0,1 0-1 0 0,-1 0 1 0 0,0 0 0 0 0,1 0-1 0 0,-1 1 1 0 0,1-1-1 0 0,-1 0 1 0 0,0 0 0 0 0,1 0-1 0 0,-1 1 1 0 0,1-1-1 0 0,-1 0 1 0 0,0 0 0 0 0,1 1-1 0 0,-1-1 1 0 0,0 1-1 0 0,2-2 69 0 0,-2 1-63 0 0,0-1 0 0 0,1 1 0 0 0,-1-1 0 0 0,0 1 0 0 0,1 0-1 0 0,-1-1 1 0 0,0 1 0 0 0,1 0 0 0 0,-1-1 0 0 0,1 1 0 0 0,-1 0 0 0 0,0-1 0 0 0,1 1 0 0 0,-1 0-1 0 0,1 0 1 0 0,-1-1 0 0 0,1 1 0 0 0,-1 0 0 0 0,1 0 0 0 0,-1 0 0 0 0,1 0 0 0 0,-1 0 0 0 0,1 0-1 0 0,-1 0 1 0 0,1 0 0 0 0,-1 0 0 0 0,1 0 0 0 0,-1 0 0 0 0,1 0 0 0 0,-1 0 0 0 0,1 0 0 0 0,-1 0-1 0 0,1 0 1 0 0,-1 1 0 0 0,1-1 0 0 0,-1 0 0 0 0,0 0 0 0 0,1 1 0 0 0,-1-1 0 0 0,1 0 0 0 0,-1 0-1 0 0,1 1 1 0 0,-1-1 0 0 0,0 1 0 0 0,1-1 0 0 0,-1 0 0 0 0,0 1 0 0 0,0-1 0 0 0,1 1 0 0 0,-1-1-1 0 0,0 1-5 0 0,0-1 7 0 0,1 1 3 0 0,-1-1-8 0 0,0 0 0 0 0,0 1 0 0 0,0-1 1 0 0,1 0-1 0 0,-1 0 0 0 0,0 1 0 0 0,0-1 0 0 0,0 0 1 0 0,0 0-1 0 0,1 0 0 0 0,-1 1 0 0 0,0-1 0 0 0,0 0 1 0 0,1 0-1 0 0,-1 0 0 0 0,0 0 0 0 0,0 0 0 0 0,1 0 1 0 0,-1 1-1 0 0,0-1 0 0 0,1 0 0 0 0,-1 0 0 0 0,0 0 1 0 0,0 0-1 0 0,1 0 0 0 0,-1 0 0 0 0,0 0 0 0 0,1 0 1 0 0,-1 0-1 0 0,0 0 0 0 0,0 0 0 0 0,1 0 0 0 0,-1-1-2 0 0,9 6 72 0 0,1-1-72 0 0,-7 0 0 0 0,-1 0 0 0 0,-2-3 0 0 0,0-1 0 0 0,0 1 0 0 0,1-1 0 0 0,-1 1 0 0 0,0-1 0 0 0,0 1 0 0 0,1-1 0 0 0,-1 1 0 0 0,0-1 0 0 0,1 1 0 0 0,-1-1 0 0 0,0 1 0 0 0,1-1 0 0 0,-1 1 0 0 0,1-1 0 0 0,-1 0 0 0 0,1 1 0 0 0,-1-1 0 0 0,1 0 0 0 0,-1 0 0 0 0,1 1 0 0 0,-1-1 0 0 0,1 0 0 0 0,-1 0 0 0 0,1 0 0 0 0,0 1 0 0 0,-1-1 0 0 0,1 0 0 0 0,9 2 0 0 0,1 2 0 0 0,-9-3 0 0 0,0 0 0 0 0,1 0 0 0 0,-1-1 0 0 0,1 1 0 0 0,0 0 0 0 0,-1-1 0 0 0,1 0 0 0 0,0 1 0 0 0,-1-1 0 0 0,1 0 0 0 0,-1 0 0 0 0,1-1 0 0 0,2 0 0 0 0,-3 1-25 0 0,0 0-1 0 0,-1 0 0 0 0,1 0 1 0 0,0 0-1 0 0,0 0 1 0 0,-1 1-1 0 0,1-1 0 0 0,0 0 1 0 0,-1 1-1 0 0,1-1 0 0 0,-1 1 1 0 0,1-1-1 0 0,0 1 0 0 0,-1 0 1 0 0,1 0-1 0 0,-1 0 0 0 0,0 0 1 0 0,1 0-1 0 0,0 1 26 0 0,12 6-962 0 0,-12-7 1019 0 0,1 1 0 0 0,-1-1 0 0 0,1 1-1 0 0,-1-1 1 0 0,0 1 0 0 0,0 0 0 0 0,1 0 0 0 0,-1 0-1 0 0,-1 0 1 0 0,1 0 0 0 0,0 1 0 0 0,0-1 0 0 0,-1 1-57 0 0,15 16 510 0 0,-7-11-592 0 0,-1 1-1 0 0,-1 0 1 0 0,1 0-1 0 0,-1 1 1 0 0,-1 0-1 0 0,0 0 1 0 0,-1 0-1 0 0,3 7 83 0 0,51 105-1725 0 0,-49-93 1087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58521-E94F-410B-AB9E-BCC18F4E48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AB2D4EE9-38AE-415D-B50D-2EBB1B21CB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F59081D5-A67E-44B0-B378-E8B6CE30D99C}"/>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5" name="Footer Placeholder 4">
            <a:extLst>
              <a:ext uri="{FF2B5EF4-FFF2-40B4-BE49-F238E27FC236}">
                <a16:creationId xmlns:a16="http://schemas.microsoft.com/office/drawing/2014/main" id="{B6BE8251-6BAC-4075-93DF-DCA0CC68E3B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D25C83A4-832D-4057-AB27-F5E5A5E92766}"/>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188209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F9BA-CDD3-44A5-9057-D86B1286E775}"/>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A35B8996-AFCB-436F-931F-5B07482D3C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7EC8DAD-90EC-4A49-970B-0C22406299D2}"/>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5" name="Footer Placeholder 4">
            <a:extLst>
              <a:ext uri="{FF2B5EF4-FFF2-40B4-BE49-F238E27FC236}">
                <a16:creationId xmlns:a16="http://schemas.microsoft.com/office/drawing/2014/main" id="{B4C4B515-470B-49C0-AC7C-4E33E7C48A1A}"/>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CA54D7BE-4A90-495F-BA56-96E28EC41510}"/>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1456772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18B5D8-B97F-4296-94C2-22C1504F08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DDB6E37C-DE4B-40AC-886F-7C8B922267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B24A050A-A9D6-4A7A-802A-D7C769380058}"/>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5" name="Footer Placeholder 4">
            <a:extLst>
              <a:ext uri="{FF2B5EF4-FFF2-40B4-BE49-F238E27FC236}">
                <a16:creationId xmlns:a16="http://schemas.microsoft.com/office/drawing/2014/main" id="{077CC66F-A067-4AA5-8473-97BEFA085122}"/>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5FEB323-A9E4-4DC4-A5C4-397C7A99C386}"/>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201293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E4604-4706-4F78-AF6A-998DF8EF999B}"/>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DABFC1C6-F564-4CA0-B00D-2DB74418B6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C1C0D383-9393-48B7-AB8F-943B21E4A358}"/>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5" name="Footer Placeholder 4">
            <a:extLst>
              <a:ext uri="{FF2B5EF4-FFF2-40B4-BE49-F238E27FC236}">
                <a16:creationId xmlns:a16="http://schemas.microsoft.com/office/drawing/2014/main" id="{AFB1F67D-D8D7-44B7-8ED8-2AC1B92369FA}"/>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0958FE5-6532-4C10-9CB0-717F635B5BD3}"/>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60670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DCD20-F77A-4C73-A09A-3035E10A51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F1F272CD-7DA7-44FE-8067-08921DCD27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18E64F-AB01-4518-A474-5E4B3902BEAF}"/>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5" name="Footer Placeholder 4">
            <a:extLst>
              <a:ext uri="{FF2B5EF4-FFF2-40B4-BE49-F238E27FC236}">
                <a16:creationId xmlns:a16="http://schemas.microsoft.com/office/drawing/2014/main" id="{F01A7897-6861-4C31-A391-421DBA02903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499C8C3B-22D8-4885-BEDE-DCF71DC532EE}"/>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122497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70E2-C4E4-4013-A0CF-7DFF5A91CA51}"/>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988B9250-2B13-4EC4-ADDA-0AEA5764E9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4CF3CF7E-A9D3-4A2C-85EB-814123BBA1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3A23CE2A-BFD9-4671-9894-FA438DFAB64F}"/>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6" name="Footer Placeholder 5">
            <a:extLst>
              <a:ext uri="{FF2B5EF4-FFF2-40B4-BE49-F238E27FC236}">
                <a16:creationId xmlns:a16="http://schemas.microsoft.com/office/drawing/2014/main" id="{82546DC3-7416-4660-BD63-86EFD0ED535C}"/>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D82827E-2428-48B9-8F6C-8F4DC4C22EA9}"/>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2276787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6B80-EE82-4E41-86F7-8C62119AB9B4}"/>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59E9B138-8DC4-4681-8BB8-A16369A91E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4F0AD8-61B0-4708-9290-5F9117C5F1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9B161E4A-90E8-4AC4-97EF-1FECAF0835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6CCC17-9755-409A-A485-068E28683D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A839FDE7-8DBD-48D8-BBC1-47F48A08C5A7}"/>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8" name="Footer Placeholder 7">
            <a:extLst>
              <a:ext uri="{FF2B5EF4-FFF2-40B4-BE49-F238E27FC236}">
                <a16:creationId xmlns:a16="http://schemas.microsoft.com/office/drawing/2014/main" id="{EC403977-4B23-4F3F-8601-49929F5C0DBC}"/>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170EBEA7-37F8-4B5D-A914-EBD8A7C81D94}"/>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311640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E8A1D-C44F-4EBF-A3AD-22F2491A5F2B}"/>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574A6DB8-6E98-4E58-B223-893C8DFA6AD9}"/>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4" name="Footer Placeholder 3">
            <a:extLst>
              <a:ext uri="{FF2B5EF4-FFF2-40B4-BE49-F238E27FC236}">
                <a16:creationId xmlns:a16="http://schemas.microsoft.com/office/drawing/2014/main" id="{14E8087A-BDB6-42F7-AC53-B59703ED1099}"/>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EFAD68F3-8157-4CBC-9B5F-2FEE97CBD566}"/>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66158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C68BCC-2238-4259-AC21-9828755D4CD5}"/>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3" name="Footer Placeholder 2">
            <a:extLst>
              <a:ext uri="{FF2B5EF4-FFF2-40B4-BE49-F238E27FC236}">
                <a16:creationId xmlns:a16="http://schemas.microsoft.com/office/drawing/2014/main" id="{6B2A9513-A0BD-4372-B7F1-50FB3AD415B2}"/>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18759FFA-B23C-4C33-ADF6-C83FB7496D24}"/>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72183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AD91A-0080-48A1-A306-6921CFFB4F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BB4C72A1-5F62-417D-A7A1-2EBDF8EE9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AA2C3A73-917E-43E0-9CD6-BF049F013B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9E0820-A063-48BD-818A-C67C55A27A60}"/>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6" name="Footer Placeholder 5">
            <a:extLst>
              <a:ext uri="{FF2B5EF4-FFF2-40B4-BE49-F238E27FC236}">
                <a16:creationId xmlns:a16="http://schemas.microsoft.com/office/drawing/2014/main" id="{1E6AD9F9-7AE8-4C2B-90F5-46A27AB378EA}"/>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5E43931B-F5B6-477D-B941-A4316B657D9C}"/>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309351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CF14E-C1D8-47DF-AF47-B39F6A3AFF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C82C8EC9-EE2A-4523-B527-903084800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C288D963-4508-4792-AC35-E5F03540F4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CF5519-BA0F-471F-B58C-0A288D8B9FA4}"/>
              </a:ext>
            </a:extLst>
          </p:cNvPr>
          <p:cNvSpPr>
            <a:spLocks noGrp="1"/>
          </p:cNvSpPr>
          <p:nvPr>
            <p:ph type="dt" sz="half" idx="10"/>
          </p:nvPr>
        </p:nvSpPr>
        <p:spPr/>
        <p:txBody>
          <a:bodyPr/>
          <a:lstStyle/>
          <a:p>
            <a:fld id="{4C803242-30B7-4732-99E3-9619B6245065}" type="datetimeFigureOut">
              <a:rPr lang="en-IL" smtClean="0"/>
              <a:t>21/05/2020</a:t>
            </a:fld>
            <a:endParaRPr lang="en-IL"/>
          </a:p>
        </p:txBody>
      </p:sp>
      <p:sp>
        <p:nvSpPr>
          <p:cNvPr id="6" name="Footer Placeholder 5">
            <a:extLst>
              <a:ext uri="{FF2B5EF4-FFF2-40B4-BE49-F238E27FC236}">
                <a16:creationId xmlns:a16="http://schemas.microsoft.com/office/drawing/2014/main" id="{65B955CE-EF8C-430A-B632-7D06166B9D14}"/>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3D7DECEE-BE14-4E2F-9F09-2C519A8892C4}"/>
              </a:ext>
            </a:extLst>
          </p:cNvPr>
          <p:cNvSpPr>
            <a:spLocks noGrp="1"/>
          </p:cNvSpPr>
          <p:nvPr>
            <p:ph type="sldNum" sz="quarter" idx="12"/>
          </p:nvPr>
        </p:nvSpPr>
        <p:spPr/>
        <p:txBody>
          <a:bodyPr/>
          <a:lstStyle/>
          <a:p>
            <a:fld id="{2AD3DD99-12FB-4508-8DC0-9373A7B8B237}" type="slidenum">
              <a:rPr lang="en-IL" smtClean="0"/>
              <a:t>‹#›</a:t>
            </a:fld>
            <a:endParaRPr lang="en-IL"/>
          </a:p>
        </p:txBody>
      </p:sp>
    </p:spTree>
    <p:extLst>
      <p:ext uri="{BB962C8B-B14F-4D97-AF65-F5344CB8AC3E}">
        <p14:creationId xmlns:p14="http://schemas.microsoft.com/office/powerpoint/2010/main" val="125736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B8EB7C-C53C-4C09-85EF-0EC2C16331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1BBF078C-D1F2-4AD0-9926-CDB6B4C5A8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D9ACE086-0D6D-48C3-A59F-63963D4643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03242-30B7-4732-99E3-9619B6245065}" type="datetimeFigureOut">
              <a:rPr lang="en-IL" smtClean="0"/>
              <a:t>21/05/2020</a:t>
            </a:fld>
            <a:endParaRPr lang="en-IL"/>
          </a:p>
        </p:txBody>
      </p:sp>
      <p:sp>
        <p:nvSpPr>
          <p:cNvPr id="5" name="Footer Placeholder 4">
            <a:extLst>
              <a:ext uri="{FF2B5EF4-FFF2-40B4-BE49-F238E27FC236}">
                <a16:creationId xmlns:a16="http://schemas.microsoft.com/office/drawing/2014/main" id="{A2EADF9D-6119-4407-924D-0280A05358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5EA46A47-D4D6-48E0-9496-9DE4C5A7F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3DD99-12FB-4508-8DC0-9373A7B8B237}" type="slidenum">
              <a:rPr lang="en-IL" smtClean="0"/>
              <a:t>‹#›</a:t>
            </a:fld>
            <a:endParaRPr lang="en-IL"/>
          </a:p>
        </p:txBody>
      </p:sp>
    </p:spTree>
    <p:extLst>
      <p:ext uri="{BB962C8B-B14F-4D97-AF65-F5344CB8AC3E}">
        <p14:creationId xmlns:p14="http://schemas.microsoft.com/office/powerpoint/2010/main" val="1052161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customXml" Target="../ink/ink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06FBD-73B0-48FD-8F21-E4638A1D213B}"/>
              </a:ext>
            </a:extLst>
          </p:cNvPr>
          <p:cNvSpPr>
            <a:spLocks noGrp="1"/>
          </p:cNvSpPr>
          <p:nvPr>
            <p:ph type="ctrTitle"/>
          </p:nvPr>
        </p:nvSpPr>
        <p:spPr/>
        <p:txBody>
          <a:bodyPr/>
          <a:lstStyle/>
          <a:p>
            <a:r>
              <a:rPr lang="he-IL" dirty="0"/>
              <a:t>אמירה לנוכרי בשבות ושבות </a:t>
            </a:r>
            <a:r>
              <a:rPr lang="he-IL" dirty="0" err="1"/>
              <a:t>דשבות</a:t>
            </a:r>
            <a:r>
              <a:rPr lang="he-IL"/>
              <a:t> במקום מצווה</a:t>
            </a:r>
            <a:endParaRPr lang="en-IL" dirty="0"/>
          </a:p>
        </p:txBody>
      </p:sp>
      <p:sp>
        <p:nvSpPr>
          <p:cNvPr id="3" name="Subtitle 2">
            <a:extLst>
              <a:ext uri="{FF2B5EF4-FFF2-40B4-BE49-F238E27FC236}">
                <a16:creationId xmlns:a16="http://schemas.microsoft.com/office/drawing/2014/main" id="{6742EEC0-FC29-41ED-9F2A-E1D0192D7896}"/>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1875366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map&#10;&#10;Description automatically generated">
            <a:extLst>
              <a:ext uri="{FF2B5EF4-FFF2-40B4-BE49-F238E27FC236}">
                <a16:creationId xmlns:a16="http://schemas.microsoft.com/office/drawing/2014/main" id="{CA1CF554-394B-4E48-B0F4-DB78DF1B3A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20" y="593387"/>
            <a:ext cx="12116380" cy="4761690"/>
          </a:xfrm>
          <a:ln>
            <a:solidFill>
              <a:schemeClr val="bg1"/>
            </a:solidFill>
          </a:ln>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15319C46-8897-4EF0-94BB-DED260CB6C29}"/>
                  </a:ext>
                </a:extLst>
              </p14:cNvPr>
              <p14:cNvContentPartPr/>
              <p14:nvPr/>
            </p14:nvContentPartPr>
            <p14:xfrm>
              <a:off x="6489092" y="4452089"/>
              <a:ext cx="389880" cy="605880"/>
            </p14:xfrm>
          </p:contentPart>
        </mc:Choice>
        <mc:Fallback xmlns="">
          <p:pic>
            <p:nvPicPr>
              <p:cNvPr id="6" name="Ink 5">
                <a:extLst>
                  <a:ext uri="{FF2B5EF4-FFF2-40B4-BE49-F238E27FC236}">
                    <a16:creationId xmlns:a16="http://schemas.microsoft.com/office/drawing/2014/main" id="{15319C46-8897-4EF0-94BB-DED260CB6C29}"/>
                  </a:ext>
                </a:extLst>
              </p:cNvPr>
              <p:cNvPicPr/>
              <p:nvPr/>
            </p:nvPicPr>
            <p:blipFill>
              <a:blip r:embed="rId4"/>
              <a:stretch>
                <a:fillRect/>
              </a:stretch>
            </p:blipFill>
            <p:spPr>
              <a:xfrm>
                <a:off x="6480452" y="4443089"/>
                <a:ext cx="407520" cy="6235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46E8EF75-2F7A-4965-8AC9-8B106F91D1FA}"/>
                  </a:ext>
                </a:extLst>
              </p14:cNvPr>
              <p14:cNvContentPartPr/>
              <p14:nvPr/>
            </p14:nvContentPartPr>
            <p14:xfrm>
              <a:off x="4095812" y="4460009"/>
              <a:ext cx="6748920" cy="1089720"/>
            </p14:xfrm>
          </p:contentPart>
        </mc:Choice>
        <mc:Fallback xmlns="">
          <p:pic>
            <p:nvPicPr>
              <p:cNvPr id="7" name="Ink 6">
                <a:extLst>
                  <a:ext uri="{FF2B5EF4-FFF2-40B4-BE49-F238E27FC236}">
                    <a16:creationId xmlns:a16="http://schemas.microsoft.com/office/drawing/2014/main" id="{46E8EF75-2F7A-4965-8AC9-8B106F91D1FA}"/>
                  </a:ext>
                </a:extLst>
              </p:cNvPr>
              <p:cNvPicPr/>
              <p:nvPr/>
            </p:nvPicPr>
            <p:blipFill>
              <a:blip r:embed="rId6"/>
              <a:stretch>
                <a:fillRect/>
              </a:stretch>
            </p:blipFill>
            <p:spPr>
              <a:xfrm>
                <a:off x="4032812" y="4397369"/>
                <a:ext cx="6874560" cy="12153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Ink 9">
                <a:extLst>
                  <a:ext uri="{FF2B5EF4-FFF2-40B4-BE49-F238E27FC236}">
                    <a16:creationId xmlns:a16="http://schemas.microsoft.com/office/drawing/2014/main" id="{6D6AA491-F858-4497-9855-C2A8A280E1DA}"/>
                  </a:ext>
                </a:extLst>
              </p14:cNvPr>
              <p14:cNvContentPartPr/>
              <p14:nvPr/>
            </p14:nvContentPartPr>
            <p14:xfrm>
              <a:off x="1073252" y="5346329"/>
              <a:ext cx="359640" cy="257400"/>
            </p14:xfrm>
          </p:contentPart>
        </mc:Choice>
        <mc:Fallback xmlns="">
          <p:pic>
            <p:nvPicPr>
              <p:cNvPr id="10" name="Ink 9">
                <a:extLst>
                  <a:ext uri="{FF2B5EF4-FFF2-40B4-BE49-F238E27FC236}">
                    <a16:creationId xmlns:a16="http://schemas.microsoft.com/office/drawing/2014/main" id="{6D6AA491-F858-4497-9855-C2A8A280E1DA}"/>
                  </a:ext>
                </a:extLst>
              </p:cNvPr>
              <p:cNvPicPr/>
              <p:nvPr/>
            </p:nvPicPr>
            <p:blipFill>
              <a:blip r:embed="rId8"/>
              <a:stretch>
                <a:fillRect/>
              </a:stretch>
            </p:blipFill>
            <p:spPr>
              <a:xfrm>
                <a:off x="1010252" y="5283689"/>
                <a:ext cx="485280" cy="3830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Ink 10">
                <a:extLst>
                  <a:ext uri="{FF2B5EF4-FFF2-40B4-BE49-F238E27FC236}">
                    <a16:creationId xmlns:a16="http://schemas.microsoft.com/office/drawing/2014/main" id="{D14E0159-BFDD-45EE-A03D-526D094B4F5B}"/>
                  </a:ext>
                </a:extLst>
              </p14:cNvPr>
              <p14:cNvContentPartPr/>
              <p14:nvPr/>
            </p14:nvContentPartPr>
            <p14:xfrm>
              <a:off x="2486252" y="5331209"/>
              <a:ext cx="505800" cy="177120"/>
            </p14:xfrm>
          </p:contentPart>
        </mc:Choice>
        <mc:Fallback xmlns="">
          <p:pic>
            <p:nvPicPr>
              <p:cNvPr id="11" name="Ink 10">
                <a:extLst>
                  <a:ext uri="{FF2B5EF4-FFF2-40B4-BE49-F238E27FC236}">
                    <a16:creationId xmlns:a16="http://schemas.microsoft.com/office/drawing/2014/main" id="{D14E0159-BFDD-45EE-A03D-526D094B4F5B}"/>
                  </a:ext>
                </a:extLst>
              </p:cNvPr>
              <p:cNvPicPr/>
              <p:nvPr/>
            </p:nvPicPr>
            <p:blipFill>
              <a:blip r:embed="rId10"/>
              <a:stretch>
                <a:fillRect/>
              </a:stretch>
            </p:blipFill>
            <p:spPr>
              <a:xfrm>
                <a:off x="2423612" y="5268209"/>
                <a:ext cx="631440" cy="302760"/>
              </a:xfrm>
              <a:prstGeom prst="rect">
                <a:avLst/>
              </a:prstGeom>
            </p:spPr>
          </p:pic>
        </mc:Fallback>
      </mc:AlternateContent>
    </p:spTree>
    <p:extLst>
      <p:ext uri="{BB962C8B-B14F-4D97-AF65-F5344CB8AC3E}">
        <p14:creationId xmlns:p14="http://schemas.microsoft.com/office/powerpoint/2010/main" val="100106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5" descr="A close up of a map&#10;&#10;Description automatically generated">
            <a:extLst>
              <a:ext uri="{FF2B5EF4-FFF2-40B4-BE49-F238E27FC236}">
                <a16:creationId xmlns:a16="http://schemas.microsoft.com/office/drawing/2014/main" id="{3903E0AA-381B-4F4E-AADF-1A6C4ED4E6A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5723" y="83526"/>
            <a:ext cx="10291864" cy="6613967"/>
          </a:xfrm>
        </p:spPr>
      </p:pic>
    </p:spTree>
    <p:extLst>
      <p:ext uri="{BB962C8B-B14F-4D97-AF65-F5344CB8AC3E}">
        <p14:creationId xmlns:p14="http://schemas.microsoft.com/office/powerpoint/2010/main" val="149701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4E1A-D49E-4FAE-BC87-6107C3BAEF9F}"/>
              </a:ext>
            </a:extLst>
          </p:cNvPr>
          <p:cNvSpPr>
            <a:spLocks noGrp="1"/>
          </p:cNvSpPr>
          <p:nvPr>
            <p:ph type="title"/>
          </p:nvPr>
        </p:nvSpPr>
        <p:spPr>
          <a:xfrm>
            <a:off x="838200" y="365126"/>
            <a:ext cx="10515600" cy="578458"/>
          </a:xfrm>
        </p:spPr>
        <p:txBody>
          <a:bodyPr>
            <a:normAutofit fontScale="90000"/>
          </a:bodyPr>
          <a:lstStyle/>
          <a:p>
            <a:pPr algn="r"/>
            <a:r>
              <a:rPr lang="he-IL" dirty="0"/>
              <a:t>אמירה לנוכרי בשבות דרבנן </a:t>
            </a:r>
            <a:endParaRPr lang="en-IL" dirty="0"/>
          </a:p>
        </p:txBody>
      </p:sp>
      <p:sp>
        <p:nvSpPr>
          <p:cNvPr id="3" name="Content Placeholder 2">
            <a:extLst>
              <a:ext uri="{FF2B5EF4-FFF2-40B4-BE49-F238E27FC236}">
                <a16:creationId xmlns:a16="http://schemas.microsoft.com/office/drawing/2014/main" id="{62F4D3A4-C1B7-4504-B11C-D0E5EEFC4CA9}"/>
              </a:ext>
            </a:extLst>
          </p:cNvPr>
          <p:cNvSpPr>
            <a:spLocks noGrp="1"/>
          </p:cNvSpPr>
          <p:nvPr>
            <p:ph idx="1"/>
          </p:nvPr>
        </p:nvSpPr>
        <p:spPr>
          <a:xfrm>
            <a:off x="607979" y="1055451"/>
            <a:ext cx="10745821" cy="5121512"/>
          </a:xfrm>
        </p:spPr>
        <p:txBody>
          <a:bodyPr>
            <a:normAutofit fontScale="70000" lnSpcReduction="20000"/>
          </a:bodyPr>
          <a:lstStyle/>
          <a:p>
            <a:pPr marL="0" indent="0" algn="r" rtl="1">
              <a:buNone/>
            </a:pPr>
            <a:r>
              <a:rPr lang="he-IL" dirty="0"/>
              <a:t>ת</a:t>
            </a:r>
            <a:r>
              <a:rPr lang="ar-SA" dirty="0" err="1"/>
              <a:t>למוד</a:t>
            </a:r>
            <a:r>
              <a:rPr lang="ar-SA" dirty="0"/>
              <a:t> </a:t>
            </a:r>
            <a:r>
              <a:rPr lang="ar-SA" dirty="0" err="1"/>
              <a:t>בבלי</a:t>
            </a:r>
            <a:r>
              <a:rPr lang="ar-SA" dirty="0"/>
              <a:t> </a:t>
            </a:r>
            <a:r>
              <a:rPr lang="ar-SA" dirty="0" err="1"/>
              <a:t>שבת</a:t>
            </a:r>
            <a:r>
              <a:rPr lang="ar-SA" dirty="0"/>
              <a:t> </a:t>
            </a:r>
            <a:r>
              <a:rPr lang="ar-SA" dirty="0" err="1"/>
              <a:t>דף</a:t>
            </a:r>
            <a:r>
              <a:rPr lang="ar-SA" dirty="0"/>
              <a:t> </a:t>
            </a:r>
            <a:r>
              <a:rPr lang="ar-SA" dirty="0" err="1"/>
              <a:t>קנ</a:t>
            </a:r>
            <a:r>
              <a:rPr lang="ar-SA" dirty="0"/>
              <a:t> </a:t>
            </a:r>
            <a:r>
              <a:rPr lang="ar-SA" dirty="0" err="1"/>
              <a:t>עמוד</a:t>
            </a:r>
            <a:r>
              <a:rPr lang="ar-SA" dirty="0"/>
              <a:t> א </a:t>
            </a:r>
            <a:r>
              <a:rPr lang="he-IL" dirty="0"/>
              <a:t>- </a:t>
            </a:r>
            <a:r>
              <a:rPr lang="ar-SA" dirty="0" err="1"/>
              <a:t>משנה</a:t>
            </a:r>
            <a:r>
              <a:rPr lang="ar-SA" dirty="0"/>
              <a:t>. </a:t>
            </a:r>
            <a:r>
              <a:rPr lang="ar-SA" dirty="0" err="1"/>
              <a:t>לא</a:t>
            </a:r>
            <a:r>
              <a:rPr lang="ar-SA" dirty="0"/>
              <a:t> </a:t>
            </a:r>
            <a:r>
              <a:rPr lang="ar-SA" dirty="0" err="1"/>
              <a:t>ישכור</a:t>
            </a:r>
            <a:r>
              <a:rPr lang="ar-SA" dirty="0"/>
              <a:t> </a:t>
            </a:r>
            <a:r>
              <a:rPr lang="ar-SA" dirty="0" err="1"/>
              <a:t>אדם</a:t>
            </a:r>
            <a:r>
              <a:rPr lang="ar-SA" dirty="0"/>
              <a:t> </a:t>
            </a:r>
            <a:r>
              <a:rPr lang="ar-SA" dirty="0" err="1"/>
              <a:t>פועלים</a:t>
            </a:r>
            <a:r>
              <a:rPr lang="ar-SA" dirty="0"/>
              <a:t> </a:t>
            </a:r>
            <a:r>
              <a:rPr lang="ar-SA" dirty="0" err="1"/>
              <a:t>בשבת</a:t>
            </a:r>
            <a:r>
              <a:rPr lang="ar-SA" dirty="0"/>
              <a:t>, </a:t>
            </a:r>
            <a:r>
              <a:rPr lang="ar-SA" dirty="0" err="1"/>
              <a:t>ולא</a:t>
            </a:r>
            <a:r>
              <a:rPr lang="ar-SA" dirty="0"/>
              <a:t> </a:t>
            </a:r>
            <a:r>
              <a:rPr lang="ar-SA" dirty="0" err="1"/>
              <a:t>יאמר</a:t>
            </a:r>
            <a:r>
              <a:rPr lang="ar-SA" dirty="0"/>
              <a:t> </a:t>
            </a:r>
            <a:r>
              <a:rPr lang="ar-SA" dirty="0" err="1"/>
              <a:t>אדם</a:t>
            </a:r>
            <a:r>
              <a:rPr lang="ar-SA" dirty="0"/>
              <a:t> </a:t>
            </a:r>
            <a:r>
              <a:rPr lang="ar-SA" dirty="0" err="1"/>
              <a:t>לחבירו</a:t>
            </a:r>
            <a:r>
              <a:rPr lang="ar-SA" dirty="0"/>
              <a:t> </a:t>
            </a:r>
            <a:r>
              <a:rPr lang="ar-SA" dirty="0" err="1"/>
              <a:t>לשכור</a:t>
            </a:r>
            <a:r>
              <a:rPr lang="ar-SA" dirty="0"/>
              <a:t> </a:t>
            </a:r>
            <a:r>
              <a:rPr lang="ar-SA" dirty="0" err="1"/>
              <a:t>לו</a:t>
            </a:r>
            <a:r>
              <a:rPr lang="ar-SA" dirty="0"/>
              <a:t> </a:t>
            </a:r>
            <a:r>
              <a:rPr lang="ar-SA" dirty="0" err="1"/>
              <a:t>פועלים</a:t>
            </a:r>
            <a:r>
              <a:rPr lang="he-IL" dirty="0"/>
              <a:t>...  </a:t>
            </a:r>
            <a:r>
              <a:rPr lang="ar-SA" dirty="0" err="1"/>
              <a:t>גמרא</a:t>
            </a:r>
            <a:r>
              <a:rPr lang="ar-SA" dirty="0"/>
              <a:t>. (</a:t>
            </a:r>
            <a:r>
              <a:rPr lang="ar-SA" dirty="0" err="1"/>
              <a:t>פשיטא</a:t>
            </a:r>
            <a:r>
              <a:rPr lang="ar-SA" dirty="0"/>
              <a:t>) </a:t>
            </a:r>
            <a:r>
              <a:rPr lang="ar-SA" dirty="0" err="1"/>
              <a:t>מאי</a:t>
            </a:r>
            <a:r>
              <a:rPr lang="ar-SA" dirty="0"/>
              <a:t> </a:t>
            </a:r>
            <a:r>
              <a:rPr lang="ar-SA" dirty="0" err="1"/>
              <a:t>שנא</a:t>
            </a:r>
            <a:r>
              <a:rPr lang="ar-SA" dirty="0"/>
              <a:t> </a:t>
            </a:r>
            <a:r>
              <a:rPr lang="ar-SA" dirty="0" err="1"/>
              <a:t>הוא</a:t>
            </a:r>
            <a:r>
              <a:rPr lang="ar-SA" dirty="0"/>
              <a:t> </a:t>
            </a:r>
            <a:r>
              <a:rPr lang="ar-SA" dirty="0" err="1"/>
              <a:t>ומאי</a:t>
            </a:r>
            <a:r>
              <a:rPr lang="ar-SA" dirty="0"/>
              <a:t> </a:t>
            </a:r>
            <a:r>
              <a:rPr lang="ar-SA" dirty="0" err="1"/>
              <a:t>שנא</a:t>
            </a:r>
            <a:r>
              <a:rPr lang="ar-SA" dirty="0"/>
              <a:t> </a:t>
            </a:r>
            <a:r>
              <a:rPr lang="ar-SA" dirty="0" err="1"/>
              <a:t>חבירו</a:t>
            </a:r>
            <a:r>
              <a:rPr lang="ar-SA" dirty="0"/>
              <a:t>? - </a:t>
            </a:r>
            <a:r>
              <a:rPr lang="ar-SA" dirty="0" err="1"/>
              <a:t>אמר</a:t>
            </a:r>
            <a:r>
              <a:rPr lang="ar-SA" dirty="0"/>
              <a:t> </a:t>
            </a:r>
            <a:r>
              <a:rPr lang="ar-SA" dirty="0" err="1"/>
              <a:t>רב</a:t>
            </a:r>
            <a:r>
              <a:rPr lang="ar-SA" dirty="0"/>
              <a:t> </a:t>
            </a:r>
            <a:r>
              <a:rPr lang="ar-SA" dirty="0" err="1"/>
              <a:t>פפא</a:t>
            </a:r>
            <a:r>
              <a:rPr lang="ar-SA" dirty="0"/>
              <a:t>: </a:t>
            </a:r>
            <a:r>
              <a:rPr lang="ar-SA" dirty="0" err="1"/>
              <a:t>חבר</a:t>
            </a:r>
            <a:r>
              <a:rPr lang="ar-SA" dirty="0"/>
              <a:t> </a:t>
            </a:r>
            <a:r>
              <a:rPr lang="ar-SA" dirty="0" err="1"/>
              <a:t>נכרי</a:t>
            </a:r>
            <a:r>
              <a:rPr lang="ar-SA" dirty="0"/>
              <a:t>. </a:t>
            </a:r>
            <a:r>
              <a:rPr lang="ar-SA" dirty="0" err="1"/>
              <a:t>מתקיף</a:t>
            </a:r>
            <a:r>
              <a:rPr lang="ar-SA" dirty="0"/>
              <a:t> </a:t>
            </a:r>
            <a:r>
              <a:rPr lang="ar-SA" dirty="0" err="1"/>
              <a:t>לה</a:t>
            </a:r>
            <a:r>
              <a:rPr lang="ar-SA" dirty="0"/>
              <a:t> </a:t>
            </a:r>
            <a:r>
              <a:rPr lang="ar-SA" dirty="0" err="1"/>
              <a:t>רב</a:t>
            </a:r>
            <a:r>
              <a:rPr lang="ar-SA" dirty="0"/>
              <a:t> </a:t>
            </a:r>
            <a:r>
              <a:rPr lang="ar-SA" dirty="0" err="1"/>
              <a:t>אשי</a:t>
            </a:r>
            <a:r>
              <a:rPr lang="ar-SA" dirty="0"/>
              <a:t>: </a:t>
            </a:r>
            <a:r>
              <a:rPr lang="ar-SA" dirty="0" err="1"/>
              <a:t>אמירה</a:t>
            </a:r>
            <a:r>
              <a:rPr lang="ar-SA" dirty="0"/>
              <a:t> </a:t>
            </a:r>
            <a:r>
              <a:rPr lang="ar-SA" dirty="0" err="1"/>
              <a:t>לנכרי</a:t>
            </a:r>
            <a:r>
              <a:rPr lang="ar-SA" dirty="0"/>
              <a:t> </a:t>
            </a:r>
            <a:r>
              <a:rPr lang="ar-SA" dirty="0" err="1"/>
              <a:t>שבות</a:t>
            </a:r>
            <a:r>
              <a:rPr lang="ar-SA" dirty="0"/>
              <a:t>! - </a:t>
            </a:r>
            <a:r>
              <a:rPr lang="ar-SA" dirty="0" err="1"/>
              <a:t>אלא</a:t>
            </a:r>
            <a:r>
              <a:rPr lang="ar-SA" dirty="0"/>
              <a:t> </a:t>
            </a:r>
            <a:r>
              <a:rPr lang="ar-SA" dirty="0" err="1"/>
              <a:t>אמר</a:t>
            </a:r>
            <a:r>
              <a:rPr lang="ar-SA" dirty="0"/>
              <a:t> </a:t>
            </a:r>
            <a:r>
              <a:rPr lang="ar-SA" dirty="0" err="1"/>
              <a:t>רב</a:t>
            </a:r>
            <a:r>
              <a:rPr lang="ar-SA" dirty="0"/>
              <a:t> </a:t>
            </a:r>
            <a:r>
              <a:rPr lang="ar-SA" dirty="0" err="1"/>
              <a:t>אשי</a:t>
            </a:r>
            <a:r>
              <a:rPr lang="ar-SA" dirty="0"/>
              <a:t>: </a:t>
            </a:r>
            <a:r>
              <a:rPr lang="ar-SA" dirty="0" err="1"/>
              <a:t>אפילו</a:t>
            </a:r>
            <a:r>
              <a:rPr lang="ar-SA" dirty="0"/>
              <a:t> </a:t>
            </a:r>
            <a:r>
              <a:rPr lang="ar-SA" dirty="0" err="1"/>
              <a:t>תימא</a:t>
            </a:r>
            <a:r>
              <a:rPr lang="ar-SA" dirty="0"/>
              <a:t> </a:t>
            </a:r>
            <a:r>
              <a:rPr lang="ar-SA" dirty="0" err="1"/>
              <a:t>חבירו</a:t>
            </a:r>
            <a:r>
              <a:rPr lang="ar-SA" dirty="0"/>
              <a:t> </a:t>
            </a:r>
            <a:r>
              <a:rPr lang="ar-SA" dirty="0" err="1"/>
              <a:t>ישראל</a:t>
            </a:r>
            <a:r>
              <a:rPr lang="ar-SA" dirty="0"/>
              <a:t>, </a:t>
            </a:r>
            <a:r>
              <a:rPr lang="ar-SA" dirty="0" err="1"/>
              <a:t>הא</a:t>
            </a:r>
            <a:r>
              <a:rPr lang="ar-SA" dirty="0"/>
              <a:t> קא </a:t>
            </a:r>
            <a:r>
              <a:rPr lang="ar-SA" dirty="0" err="1"/>
              <a:t>משמע</a:t>
            </a:r>
            <a:r>
              <a:rPr lang="ar-SA" dirty="0"/>
              <a:t> </a:t>
            </a:r>
            <a:r>
              <a:rPr lang="ar-SA" dirty="0" err="1"/>
              <a:t>לן</a:t>
            </a:r>
            <a:r>
              <a:rPr lang="ar-SA" dirty="0"/>
              <a:t>: </a:t>
            </a:r>
            <a:r>
              <a:rPr lang="ar-SA" dirty="0" err="1"/>
              <a:t>לא</a:t>
            </a:r>
            <a:r>
              <a:rPr lang="ar-SA" dirty="0"/>
              <a:t> </a:t>
            </a:r>
            <a:r>
              <a:rPr lang="ar-SA" dirty="0" err="1"/>
              <a:t>יאמר</a:t>
            </a:r>
            <a:r>
              <a:rPr lang="ar-SA" dirty="0"/>
              <a:t> </a:t>
            </a:r>
            <a:r>
              <a:rPr lang="ar-SA" dirty="0" err="1"/>
              <a:t>אדם</a:t>
            </a:r>
            <a:r>
              <a:rPr lang="ar-SA" dirty="0"/>
              <a:t> </a:t>
            </a:r>
            <a:r>
              <a:rPr lang="ar-SA" dirty="0" err="1"/>
              <a:t>לחבירו</a:t>
            </a:r>
            <a:r>
              <a:rPr lang="ar-SA" dirty="0"/>
              <a:t> </a:t>
            </a:r>
            <a:r>
              <a:rPr lang="ar-SA" dirty="0" err="1"/>
              <a:t>שכור</a:t>
            </a:r>
            <a:r>
              <a:rPr lang="ar-SA" dirty="0"/>
              <a:t> </a:t>
            </a:r>
            <a:r>
              <a:rPr lang="ar-SA" dirty="0" err="1"/>
              <a:t>לי</a:t>
            </a:r>
            <a:r>
              <a:rPr lang="ar-SA" dirty="0"/>
              <a:t> </a:t>
            </a:r>
            <a:r>
              <a:rPr lang="ar-SA" dirty="0" err="1"/>
              <a:t>פועלים</a:t>
            </a:r>
            <a:r>
              <a:rPr lang="ar-SA" dirty="0"/>
              <a:t>, </a:t>
            </a:r>
            <a:r>
              <a:rPr lang="ar-SA" dirty="0" err="1"/>
              <a:t>אבל</a:t>
            </a:r>
            <a:r>
              <a:rPr lang="ar-SA" dirty="0"/>
              <a:t> </a:t>
            </a:r>
            <a:r>
              <a:rPr lang="ar-SA" dirty="0" err="1"/>
              <a:t>אומר</a:t>
            </a:r>
            <a:r>
              <a:rPr lang="ar-SA" dirty="0"/>
              <a:t> </a:t>
            </a:r>
            <a:r>
              <a:rPr lang="ar-SA" dirty="0" err="1"/>
              <a:t>אדם</a:t>
            </a:r>
            <a:r>
              <a:rPr lang="ar-SA" dirty="0"/>
              <a:t> </a:t>
            </a:r>
            <a:r>
              <a:rPr lang="ar-SA" dirty="0" err="1"/>
              <a:t>לחבירו</a:t>
            </a:r>
            <a:r>
              <a:rPr lang="ar-SA" dirty="0"/>
              <a:t> </a:t>
            </a:r>
            <a:r>
              <a:rPr lang="ar-SA" dirty="0" err="1"/>
              <a:t>הנראה</a:t>
            </a:r>
            <a:r>
              <a:rPr lang="ar-SA" dirty="0"/>
              <a:t> </a:t>
            </a:r>
            <a:r>
              <a:rPr lang="ar-SA" dirty="0" err="1"/>
              <a:t>שתעמוד</a:t>
            </a:r>
            <a:r>
              <a:rPr lang="ar-SA" dirty="0"/>
              <a:t> </a:t>
            </a:r>
            <a:r>
              <a:rPr lang="ar-SA" dirty="0" err="1"/>
              <a:t>עמי</a:t>
            </a:r>
            <a:r>
              <a:rPr lang="ar-SA" dirty="0"/>
              <a:t> </a:t>
            </a:r>
            <a:r>
              <a:rPr lang="ar-SA" dirty="0" err="1"/>
              <a:t>לערב</a:t>
            </a:r>
            <a:r>
              <a:rPr lang="ar-SA" dirty="0"/>
              <a:t>...</a:t>
            </a:r>
            <a:r>
              <a:rPr lang="ar-SA" dirty="0" err="1"/>
              <a:t>מאי</a:t>
            </a:r>
            <a:r>
              <a:rPr lang="ar-SA" dirty="0"/>
              <a:t> </a:t>
            </a:r>
            <a:r>
              <a:rPr lang="ar-SA" dirty="0" err="1"/>
              <a:t>טעמא</a:t>
            </a:r>
            <a:r>
              <a:rPr lang="ar-SA" dirty="0"/>
              <a:t> </a:t>
            </a:r>
            <a:r>
              <a:rPr lang="ar-SA" dirty="0" err="1"/>
              <a:t>דרבי</a:t>
            </a:r>
            <a:r>
              <a:rPr lang="ar-SA" dirty="0"/>
              <a:t> </a:t>
            </a:r>
            <a:r>
              <a:rPr lang="ar-SA" dirty="0" err="1"/>
              <a:t>יהושע</a:t>
            </a:r>
            <a:r>
              <a:rPr lang="ar-SA" dirty="0"/>
              <a:t> </a:t>
            </a:r>
            <a:r>
              <a:rPr lang="ar-SA" dirty="0" err="1"/>
              <a:t>בן</a:t>
            </a:r>
            <a:r>
              <a:rPr lang="ar-SA" dirty="0"/>
              <a:t> </a:t>
            </a:r>
            <a:r>
              <a:rPr lang="ar-SA" dirty="0" err="1"/>
              <a:t>קרחה</a:t>
            </a:r>
            <a:r>
              <a:rPr lang="ar-SA" dirty="0"/>
              <a:t> - </a:t>
            </a:r>
            <a:r>
              <a:rPr lang="ar-SA" dirty="0" err="1"/>
              <a:t>דכתיב</a:t>
            </a:r>
            <a:r>
              <a:rPr lang="ar-SA" dirty="0"/>
              <a:t> </a:t>
            </a:r>
            <a:r>
              <a:rPr lang="ar-SA" dirty="0" err="1"/>
              <a:t>ממצוא</a:t>
            </a:r>
            <a:r>
              <a:rPr lang="ar-SA" dirty="0"/>
              <a:t> </a:t>
            </a:r>
            <a:r>
              <a:rPr lang="ar-SA" dirty="0" err="1"/>
              <a:t>חפצך</a:t>
            </a:r>
            <a:r>
              <a:rPr lang="ar-SA" dirty="0"/>
              <a:t> </a:t>
            </a:r>
            <a:r>
              <a:rPr lang="ar-SA" dirty="0" err="1"/>
              <a:t>ודבר</a:t>
            </a:r>
            <a:r>
              <a:rPr lang="ar-SA" dirty="0"/>
              <a:t> </a:t>
            </a:r>
            <a:r>
              <a:rPr lang="ar-SA" dirty="0" err="1"/>
              <a:t>דבר</a:t>
            </a:r>
            <a:r>
              <a:rPr lang="ar-SA" dirty="0"/>
              <a:t>; </a:t>
            </a:r>
            <a:r>
              <a:rPr lang="ar-SA" dirty="0" err="1"/>
              <a:t>דיבור</a:t>
            </a:r>
            <a:r>
              <a:rPr lang="ar-SA" dirty="0"/>
              <a:t> - </a:t>
            </a:r>
            <a:r>
              <a:rPr lang="ar-SA" dirty="0" err="1"/>
              <a:t>אסור</a:t>
            </a:r>
            <a:r>
              <a:rPr lang="ar-SA" dirty="0"/>
              <a:t>, </a:t>
            </a:r>
            <a:r>
              <a:rPr lang="ar-SA" dirty="0" err="1"/>
              <a:t>הרהור</a:t>
            </a:r>
            <a:r>
              <a:rPr lang="ar-SA" dirty="0"/>
              <a:t> - </a:t>
            </a:r>
            <a:r>
              <a:rPr lang="ar-SA" dirty="0" err="1"/>
              <a:t>מותר</a:t>
            </a:r>
            <a:r>
              <a:rPr lang="ar-SA" dirty="0"/>
              <a:t>. </a:t>
            </a:r>
            <a:endParaRPr lang="en-IL" dirty="0"/>
          </a:p>
          <a:p>
            <a:pPr marL="0" indent="0" algn="r" rtl="1">
              <a:buNone/>
            </a:pPr>
            <a:r>
              <a:rPr lang="ar-SA" dirty="0" err="1"/>
              <a:t>תוספות</a:t>
            </a:r>
            <a:r>
              <a:rPr lang="ar-SA" dirty="0"/>
              <a:t> </a:t>
            </a:r>
            <a:r>
              <a:rPr lang="ar-SA" dirty="0" err="1"/>
              <a:t>שבת</a:t>
            </a:r>
            <a:r>
              <a:rPr lang="ar-SA" dirty="0"/>
              <a:t> </a:t>
            </a:r>
            <a:r>
              <a:rPr lang="ar-SA" dirty="0" err="1"/>
              <a:t>דף</a:t>
            </a:r>
            <a:r>
              <a:rPr lang="ar-SA" dirty="0"/>
              <a:t> </a:t>
            </a:r>
            <a:r>
              <a:rPr lang="ar-SA" dirty="0" err="1"/>
              <a:t>קכא</a:t>
            </a:r>
            <a:r>
              <a:rPr lang="ar-SA" dirty="0"/>
              <a:t> </a:t>
            </a:r>
            <a:r>
              <a:rPr lang="ar-SA" dirty="0" err="1"/>
              <a:t>עמוד</a:t>
            </a:r>
            <a:r>
              <a:rPr lang="ar-SA" dirty="0"/>
              <a:t> א</a:t>
            </a:r>
            <a:r>
              <a:rPr lang="he-IL" dirty="0"/>
              <a:t>- </a:t>
            </a:r>
            <a:r>
              <a:rPr lang="ar-SA" dirty="0" err="1"/>
              <a:t>אין</a:t>
            </a:r>
            <a:r>
              <a:rPr lang="ar-SA" dirty="0"/>
              <a:t> </a:t>
            </a:r>
            <a:r>
              <a:rPr lang="ar-SA" dirty="0" err="1"/>
              <a:t>אומרים</a:t>
            </a:r>
            <a:r>
              <a:rPr lang="ar-SA" dirty="0"/>
              <a:t> </a:t>
            </a:r>
            <a:r>
              <a:rPr lang="ar-SA" dirty="0" err="1"/>
              <a:t>לו</a:t>
            </a:r>
            <a:r>
              <a:rPr lang="ar-SA" dirty="0"/>
              <a:t> </a:t>
            </a:r>
            <a:r>
              <a:rPr lang="ar-SA" dirty="0" err="1"/>
              <a:t>כבה</a:t>
            </a:r>
            <a:r>
              <a:rPr lang="ar-SA" dirty="0"/>
              <a:t> - </a:t>
            </a:r>
            <a:r>
              <a:rPr lang="ar-SA" b="1" dirty="0" err="1"/>
              <a:t>אפי</a:t>
            </a:r>
            <a:r>
              <a:rPr lang="ar-SA" b="1" dirty="0"/>
              <a:t>' </a:t>
            </a:r>
            <a:r>
              <a:rPr lang="ar-SA" b="1" dirty="0" err="1"/>
              <a:t>באיסור</a:t>
            </a:r>
            <a:r>
              <a:rPr lang="ar-SA" b="1" dirty="0"/>
              <a:t> </a:t>
            </a:r>
            <a:r>
              <a:rPr lang="ar-SA" b="1" dirty="0" err="1"/>
              <a:t>דרבנן</a:t>
            </a:r>
            <a:r>
              <a:rPr lang="ar-SA" b="1" dirty="0"/>
              <a:t> </a:t>
            </a:r>
            <a:r>
              <a:rPr lang="ar-SA" b="1" dirty="0" err="1"/>
              <a:t>אמירה</a:t>
            </a:r>
            <a:r>
              <a:rPr lang="ar-SA" b="1" dirty="0"/>
              <a:t> </a:t>
            </a:r>
            <a:r>
              <a:rPr lang="ar-SA" b="1" dirty="0" err="1"/>
              <a:t>לנכרי</a:t>
            </a:r>
            <a:r>
              <a:rPr lang="ar-SA" b="1" dirty="0"/>
              <a:t> </a:t>
            </a:r>
            <a:r>
              <a:rPr lang="ar-SA" b="1" dirty="0" err="1"/>
              <a:t>שבות</a:t>
            </a:r>
            <a:r>
              <a:rPr lang="ar-SA" dirty="0"/>
              <a:t> </a:t>
            </a:r>
            <a:r>
              <a:rPr lang="ar-SA" dirty="0" err="1"/>
              <a:t>כדאמרינן</a:t>
            </a:r>
            <a:r>
              <a:rPr lang="ar-SA" dirty="0"/>
              <a:t> </a:t>
            </a:r>
            <a:r>
              <a:rPr lang="ar-SA" dirty="0" err="1"/>
              <a:t>לקמן</a:t>
            </a:r>
            <a:r>
              <a:rPr lang="ar-SA" dirty="0"/>
              <a:t> </a:t>
            </a:r>
            <a:r>
              <a:rPr lang="ar-SA" dirty="0" err="1"/>
              <a:t>בפרק</a:t>
            </a:r>
            <a:r>
              <a:rPr lang="ar-SA" dirty="0"/>
              <a:t> </a:t>
            </a:r>
            <a:r>
              <a:rPr lang="ar-SA" dirty="0" err="1"/>
              <a:t>שואל</a:t>
            </a:r>
            <a:r>
              <a:rPr lang="ar-SA" dirty="0"/>
              <a:t> (</a:t>
            </a:r>
            <a:r>
              <a:rPr lang="ar-SA" dirty="0" err="1"/>
              <a:t>דף</a:t>
            </a:r>
            <a:r>
              <a:rPr lang="ar-SA" dirty="0"/>
              <a:t> </a:t>
            </a:r>
            <a:r>
              <a:rPr lang="ar-SA" dirty="0" err="1"/>
              <a:t>קנ</a:t>
            </a:r>
            <a:r>
              <a:rPr lang="ar-SA" dirty="0"/>
              <a:t>.) </a:t>
            </a:r>
            <a:r>
              <a:rPr lang="ar-SA" dirty="0" err="1"/>
              <a:t>לא</a:t>
            </a:r>
            <a:r>
              <a:rPr lang="ar-SA" dirty="0"/>
              <a:t> </a:t>
            </a:r>
            <a:r>
              <a:rPr lang="ar-SA" dirty="0" err="1"/>
              <a:t>יאמר</a:t>
            </a:r>
            <a:r>
              <a:rPr lang="ar-SA" dirty="0"/>
              <a:t> </a:t>
            </a:r>
            <a:r>
              <a:rPr lang="ar-SA" dirty="0" err="1"/>
              <a:t>אדם</a:t>
            </a:r>
            <a:r>
              <a:rPr lang="ar-SA" dirty="0"/>
              <a:t> </a:t>
            </a:r>
            <a:r>
              <a:rPr lang="ar-SA" dirty="0" err="1"/>
              <a:t>לחבירו</a:t>
            </a:r>
            <a:r>
              <a:rPr lang="ar-SA" dirty="0"/>
              <a:t> </a:t>
            </a:r>
            <a:r>
              <a:rPr lang="ar-SA" dirty="0" err="1"/>
              <a:t>שכור</a:t>
            </a:r>
            <a:r>
              <a:rPr lang="ar-SA" dirty="0"/>
              <a:t> </a:t>
            </a:r>
            <a:r>
              <a:rPr lang="ar-SA" dirty="0" err="1"/>
              <a:t>לי</a:t>
            </a:r>
            <a:r>
              <a:rPr lang="ar-SA" dirty="0"/>
              <a:t> </a:t>
            </a:r>
            <a:r>
              <a:rPr lang="ar-SA" dirty="0" err="1"/>
              <a:t>פועלים</a:t>
            </a:r>
            <a:r>
              <a:rPr lang="ar-SA" dirty="0"/>
              <a:t> </a:t>
            </a:r>
            <a:r>
              <a:rPr lang="ar-SA" dirty="0" err="1"/>
              <a:t>כו</a:t>
            </a:r>
            <a:r>
              <a:rPr lang="ar-SA" dirty="0"/>
              <a:t>' </a:t>
            </a:r>
            <a:r>
              <a:rPr lang="ar-SA" dirty="0" err="1"/>
              <a:t>דמוקי</a:t>
            </a:r>
            <a:r>
              <a:rPr lang="ar-SA" dirty="0"/>
              <a:t> </a:t>
            </a:r>
            <a:r>
              <a:rPr lang="ar-SA" dirty="0" err="1"/>
              <a:t>לה</a:t>
            </a:r>
            <a:r>
              <a:rPr lang="ar-SA" dirty="0"/>
              <a:t> </a:t>
            </a:r>
            <a:r>
              <a:rPr lang="ar-SA" dirty="0" err="1"/>
              <a:t>בחברו</a:t>
            </a:r>
            <a:r>
              <a:rPr lang="ar-SA" dirty="0"/>
              <a:t> </a:t>
            </a:r>
            <a:r>
              <a:rPr lang="ar-SA" dirty="0" err="1"/>
              <a:t>נכרי</a:t>
            </a:r>
            <a:r>
              <a:rPr lang="ar-SA" dirty="0"/>
              <a:t> </a:t>
            </a:r>
            <a:r>
              <a:rPr lang="ar-SA" dirty="0" err="1"/>
              <a:t>וכן</a:t>
            </a:r>
            <a:r>
              <a:rPr lang="ar-SA" dirty="0"/>
              <a:t> </a:t>
            </a:r>
            <a:r>
              <a:rPr lang="ar-SA" dirty="0" err="1"/>
              <a:t>מוכח</a:t>
            </a:r>
            <a:r>
              <a:rPr lang="ar-SA" dirty="0"/>
              <a:t> </a:t>
            </a:r>
            <a:r>
              <a:rPr lang="ar-SA" dirty="0" err="1"/>
              <a:t>בפרק</a:t>
            </a:r>
            <a:r>
              <a:rPr lang="ar-SA" dirty="0"/>
              <a:t> </a:t>
            </a:r>
            <a:r>
              <a:rPr lang="ar-SA" dirty="0" err="1"/>
              <a:t>הדר</a:t>
            </a:r>
            <a:r>
              <a:rPr lang="ar-SA" dirty="0"/>
              <a:t> (</a:t>
            </a:r>
            <a:r>
              <a:rPr lang="ar-SA" dirty="0" err="1"/>
              <a:t>דף</a:t>
            </a:r>
            <a:r>
              <a:rPr lang="ar-SA" dirty="0"/>
              <a:t> </a:t>
            </a:r>
            <a:r>
              <a:rPr lang="ar-SA" dirty="0" err="1"/>
              <a:t>סז</a:t>
            </a:r>
            <a:r>
              <a:rPr lang="ar-SA" dirty="0"/>
              <a:t>:) </a:t>
            </a:r>
            <a:r>
              <a:rPr lang="ar-SA" dirty="0" err="1"/>
              <a:t>גבי</a:t>
            </a:r>
            <a:r>
              <a:rPr lang="ar-SA" dirty="0"/>
              <a:t> </a:t>
            </a:r>
            <a:r>
              <a:rPr lang="ar-SA" dirty="0" err="1"/>
              <a:t>נייתי</a:t>
            </a:r>
            <a:r>
              <a:rPr lang="ar-SA" dirty="0"/>
              <a:t> </a:t>
            </a:r>
            <a:r>
              <a:rPr lang="ar-SA" dirty="0" err="1"/>
              <a:t>חמימי</a:t>
            </a:r>
            <a:r>
              <a:rPr lang="ar-SA" dirty="0"/>
              <a:t> </a:t>
            </a:r>
            <a:r>
              <a:rPr lang="ar-SA" dirty="0" err="1"/>
              <a:t>מגו</a:t>
            </a:r>
            <a:r>
              <a:rPr lang="ar-SA" dirty="0"/>
              <a:t> </a:t>
            </a:r>
            <a:r>
              <a:rPr lang="ar-SA" dirty="0" err="1"/>
              <a:t>ביתא</a:t>
            </a:r>
            <a:r>
              <a:rPr lang="ar-SA" dirty="0"/>
              <a:t>. </a:t>
            </a:r>
            <a:endParaRPr lang="he-IL" dirty="0"/>
          </a:p>
          <a:p>
            <a:pPr marL="0" indent="0" algn="r" rtl="1">
              <a:buNone/>
            </a:pPr>
            <a:r>
              <a:rPr lang="ar-SA" dirty="0" err="1"/>
              <a:t>חידושי</a:t>
            </a:r>
            <a:r>
              <a:rPr lang="ar-SA" dirty="0"/>
              <a:t> </a:t>
            </a:r>
            <a:r>
              <a:rPr lang="ar-SA" dirty="0" err="1"/>
              <a:t>הר"ן</a:t>
            </a:r>
            <a:r>
              <a:rPr lang="ar-SA" dirty="0"/>
              <a:t> (</a:t>
            </a:r>
            <a:r>
              <a:rPr lang="ar-SA" dirty="0" err="1"/>
              <a:t>מיוחס</a:t>
            </a:r>
            <a:r>
              <a:rPr lang="ar-SA" dirty="0"/>
              <a:t> </a:t>
            </a:r>
            <a:r>
              <a:rPr lang="ar-SA" dirty="0" err="1"/>
              <a:t>לו</a:t>
            </a:r>
            <a:r>
              <a:rPr lang="ar-SA" dirty="0"/>
              <a:t>) </a:t>
            </a:r>
            <a:r>
              <a:rPr lang="ar-SA" dirty="0" err="1"/>
              <a:t>שבת</a:t>
            </a:r>
            <a:r>
              <a:rPr lang="ar-SA" dirty="0"/>
              <a:t> </a:t>
            </a:r>
            <a:r>
              <a:rPr lang="ar-SA" dirty="0" err="1"/>
              <a:t>דף</a:t>
            </a:r>
            <a:r>
              <a:rPr lang="ar-SA" dirty="0"/>
              <a:t> </a:t>
            </a:r>
            <a:r>
              <a:rPr lang="ar-SA" dirty="0" err="1"/>
              <a:t>קנ</a:t>
            </a:r>
            <a:r>
              <a:rPr lang="ar-SA" dirty="0"/>
              <a:t> </a:t>
            </a:r>
            <a:r>
              <a:rPr lang="ar-SA" dirty="0" err="1"/>
              <a:t>עמוד</a:t>
            </a:r>
            <a:r>
              <a:rPr lang="ar-SA" dirty="0"/>
              <a:t> א</a:t>
            </a:r>
            <a:r>
              <a:rPr lang="he-IL" dirty="0"/>
              <a:t>- </a:t>
            </a:r>
            <a:r>
              <a:rPr lang="en-IL" dirty="0" err="1"/>
              <a:t>אמירה</a:t>
            </a:r>
            <a:r>
              <a:rPr lang="en-US" dirty="0"/>
              <a:t> </a:t>
            </a:r>
            <a:r>
              <a:rPr lang="en-IL" dirty="0" err="1"/>
              <a:t>לכותי</a:t>
            </a:r>
            <a:r>
              <a:rPr lang="en-US" dirty="0"/>
              <a:t> </a:t>
            </a:r>
            <a:r>
              <a:rPr lang="en-IL" dirty="0" err="1"/>
              <a:t>שבות</a:t>
            </a:r>
            <a:r>
              <a:rPr lang="en-US" dirty="0"/>
              <a:t>. </a:t>
            </a:r>
            <a:r>
              <a:rPr lang="en-IL" dirty="0" err="1"/>
              <a:t>נראה</a:t>
            </a:r>
            <a:r>
              <a:rPr lang="en-US" dirty="0"/>
              <a:t> </a:t>
            </a:r>
            <a:r>
              <a:rPr lang="en-IL" dirty="0" err="1"/>
              <a:t>לי</a:t>
            </a:r>
            <a:r>
              <a:rPr lang="en-US" dirty="0"/>
              <a:t> </a:t>
            </a:r>
            <a:r>
              <a:rPr lang="en-IL" dirty="0" err="1"/>
              <a:t>פירושא</a:t>
            </a:r>
            <a:r>
              <a:rPr lang="en-US" dirty="0"/>
              <a:t> </a:t>
            </a:r>
            <a:r>
              <a:rPr lang="en-IL" dirty="0" err="1"/>
              <a:t>אמירה</a:t>
            </a:r>
            <a:r>
              <a:rPr lang="en-US" dirty="0"/>
              <a:t> </a:t>
            </a:r>
            <a:r>
              <a:rPr lang="en-IL" dirty="0" err="1"/>
              <a:t>לכותי</a:t>
            </a:r>
            <a:r>
              <a:rPr lang="en-US" dirty="0"/>
              <a:t> </a:t>
            </a:r>
            <a:r>
              <a:rPr lang="en-IL" dirty="0" err="1"/>
              <a:t>שבות</a:t>
            </a:r>
            <a:r>
              <a:rPr lang="en-US" dirty="0"/>
              <a:t> </a:t>
            </a:r>
            <a:r>
              <a:rPr lang="en-IL" dirty="0" err="1"/>
              <a:t>בניחותא</a:t>
            </a:r>
            <a:r>
              <a:rPr lang="en-US" dirty="0"/>
              <a:t> </a:t>
            </a:r>
            <a:r>
              <a:rPr lang="en-IL" dirty="0" err="1"/>
              <a:t>ואכתי</a:t>
            </a:r>
            <a:r>
              <a:rPr lang="en-US" dirty="0"/>
              <a:t> </a:t>
            </a:r>
            <a:r>
              <a:rPr lang="en-IL" dirty="0" err="1"/>
              <a:t>פשיטא</a:t>
            </a:r>
            <a:r>
              <a:rPr lang="en-US" dirty="0"/>
              <a:t> </a:t>
            </a:r>
            <a:r>
              <a:rPr lang="en-IL" dirty="0" err="1"/>
              <a:t>דאסור</a:t>
            </a:r>
            <a:r>
              <a:rPr lang="en-US" dirty="0"/>
              <a:t> </a:t>
            </a:r>
            <a:r>
              <a:rPr lang="en-IL" dirty="0" err="1"/>
              <a:t>לומר</a:t>
            </a:r>
            <a:r>
              <a:rPr lang="en-US" dirty="0"/>
              <a:t> </a:t>
            </a:r>
            <a:r>
              <a:rPr lang="en-IL" dirty="0" err="1"/>
              <a:t>לו</a:t>
            </a:r>
            <a:r>
              <a:rPr lang="en-US" dirty="0"/>
              <a:t> </a:t>
            </a:r>
            <a:r>
              <a:rPr lang="en-IL" dirty="0"/>
              <a:t>דאין</a:t>
            </a:r>
            <a:r>
              <a:rPr lang="en-US" dirty="0"/>
              <a:t> </a:t>
            </a:r>
            <a:r>
              <a:rPr lang="en-IL" dirty="0" err="1"/>
              <a:t>בין</a:t>
            </a:r>
            <a:r>
              <a:rPr lang="en-US" dirty="0"/>
              <a:t> </a:t>
            </a:r>
            <a:r>
              <a:rPr lang="en-IL" dirty="0" err="1"/>
              <a:t>ישראל</a:t>
            </a:r>
            <a:r>
              <a:rPr lang="en-US" dirty="0"/>
              <a:t> </a:t>
            </a:r>
            <a:r>
              <a:rPr lang="en-IL" dirty="0" err="1"/>
              <a:t>לכותי</a:t>
            </a:r>
            <a:r>
              <a:rPr lang="en-US" dirty="0"/>
              <a:t> </a:t>
            </a:r>
            <a:r>
              <a:rPr lang="en-IL" dirty="0" err="1"/>
              <a:t>בדבר</a:t>
            </a:r>
            <a:r>
              <a:rPr lang="en-US" dirty="0"/>
              <a:t> </a:t>
            </a:r>
            <a:r>
              <a:rPr lang="en-IL" dirty="0" err="1"/>
              <a:t>זה</a:t>
            </a:r>
            <a:r>
              <a:rPr lang="en-US" dirty="0"/>
              <a:t> </a:t>
            </a:r>
            <a:r>
              <a:rPr lang="en-IL" dirty="0" err="1"/>
              <a:t>כלום</a:t>
            </a:r>
            <a:r>
              <a:rPr lang="en-US" dirty="0"/>
              <a:t>, </a:t>
            </a:r>
            <a:r>
              <a:rPr lang="en-IL" b="1" dirty="0" err="1"/>
              <a:t>וי</a:t>
            </a:r>
            <a:r>
              <a:rPr lang="en-US" b="1" dirty="0"/>
              <a:t>"</a:t>
            </a:r>
            <a:r>
              <a:rPr lang="en-IL" b="1" dirty="0"/>
              <a:t>מ</a:t>
            </a:r>
            <a:r>
              <a:rPr lang="en-US" b="1" dirty="0"/>
              <a:t> </a:t>
            </a:r>
            <a:r>
              <a:rPr lang="en-IL" b="1" dirty="0" err="1"/>
              <a:t>אמירה</a:t>
            </a:r>
            <a:r>
              <a:rPr lang="en-US" b="1" dirty="0"/>
              <a:t> </a:t>
            </a:r>
            <a:r>
              <a:rPr lang="en-IL" b="1" dirty="0" err="1"/>
              <a:t>לכותי</a:t>
            </a:r>
            <a:r>
              <a:rPr lang="en-US" b="1" dirty="0"/>
              <a:t> </a:t>
            </a:r>
            <a:r>
              <a:rPr lang="en-IL" b="1" dirty="0" err="1"/>
              <a:t>שבות</a:t>
            </a:r>
            <a:r>
              <a:rPr lang="en-US" b="1" dirty="0"/>
              <a:t> </a:t>
            </a:r>
            <a:r>
              <a:rPr lang="en-IL" b="1" dirty="0" err="1"/>
              <a:t>בתמיהה</a:t>
            </a:r>
            <a:r>
              <a:rPr lang="en-US" b="1" dirty="0"/>
              <a:t> </a:t>
            </a:r>
            <a:r>
              <a:rPr lang="en-IL" b="1" dirty="0" err="1"/>
              <a:t>האיך</a:t>
            </a:r>
            <a:r>
              <a:rPr lang="en-US" b="1" dirty="0"/>
              <a:t> </a:t>
            </a:r>
            <a:r>
              <a:rPr lang="en-IL" b="1" dirty="0" err="1"/>
              <a:t>אפשר</a:t>
            </a:r>
            <a:r>
              <a:rPr lang="en-US" b="1" dirty="0"/>
              <a:t> </a:t>
            </a:r>
            <a:r>
              <a:rPr lang="en-IL" b="1" dirty="0" err="1"/>
              <a:t>שיהא</a:t>
            </a:r>
            <a:r>
              <a:rPr lang="en-US" b="1" dirty="0"/>
              <a:t> </a:t>
            </a:r>
            <a:r>
              <a:rPr lang="en-IL" b="1" dirty="0" err="1"/>
              <a:t>אסור</a:t>
            </a:r>
            <a:r>
              <a:rPr lang="en-US" b="1" dirty="0"/>
              <a:t> </a:t>
            </a:r>
            <a:r>
              <a:rPr lang="en-IL" b="1" dirty="0" err="1"/>
              <a:t>דלא</a:t>
            </a:r>
            <a:r>
              <a:rPr lang="en-US" b="1" dirty="0"/>
              <a:t> </a:t>
            </a:r>
            <a:r>
              <a:rPr lang="en-IL" b="1" dirty="0" err="1"/>
              <a:t>אמרו</a:t>
            </a:r>
            <a:r>
              <a:rPr lang="en-US" b="1" dirty="0"/>
              <a:t> </a:t>
            </a:r>
            <a:r>
              <a:rPr lang="en-IL" b="1" dirty="0" err="1"/>
              <a:t>אמירה</a:t>
            </a:r>
            <a:r>
              <a:rPr lang="en-US" b="1" dirty="0"/>
              <a:t> </a:t>
            </a:r>
            <a:r>
              <a:rPr lang="en-IL" b="1" dirty="0" err="1"/>
              <a:t>לכותי</a:t>
            </a:r>
            <a:r>
              <a:rPr lang="en-US" b="1" dirty="0"/>
              <a:t> </a:t>
            </a:r>
            <a:r>
              <a:rPr lang="en-IL" b="1" dirty="0" err="1"/>
              <a:t>שבות</a:t>
            </a:r>
            <a:r>
              <a:rPr lang="en-US" b="1" dirty="0"/>
              <a:t> </a:t>
            </a:r>
            <a:r>
              <a:rPr lang="en-IL" b="1" dirty="0" err="1"/>
              <a:t>אלא</a:t>
            </a:r>
            <a:r>
              <a:rPr lang="en-US" b="1" dirty="0"/>
              <a:t> </a:t>
            </a:r>
            <a:r>
              <a:rPr lang="en-IL" b="1" dirty="0" err="1"/>
              <a:t>באיסור</a:t>
            </a:r>
            <a:r>
              <a:rPr lang="en-US" b="1" dirty="0"/>
              <a:t> </a:t>
            </a:r>
            <a:r>
              <a:rPr lang="en-IL" b="1" dirty="0" err="1"/>
              <a:t>תורה</a:t>
            </a:r>
            <a:r>
              <a:rPr lang="en-US" b="1" dirty="0"/>
              <a:t> </a:t>
            </a:r>
            <a:r>
              <a:rPr lang="en-IL" b="1" dirty="0" err="1"/>
              <a:t>אבל</a:t>
            </a:r>
            <a:r>
              <a:rPr lang="en-US" b="1" dirty="0"/>
              <a:t> </a:t>
            </a:r>
            <a:r>
              <a:rPr lang="en-IL" b="1" dirty="0" err="1"/>
              <a:t>בשכירות</a:t>
            </a:r>
            <a:r>
              <a:rPr lang="en-US" b="1" dirty="0"/>
              <a:t> </a:t>
            </a:r>
            <a:r>
              <a:rPr lang="en-IL" b="1" u="sng" dirty="0" err="1"/>
              <a:t>דאינו</a:t>
            </a:r>
            <a:r>
              <a:rPr lang="en-US" b="1" u="sng" dirty="0"/>
              <a:t> </a:t>
            </a:r>
            <a:r>
              <a:rPr lang="en-IL" b="1" u="sng" dirty="0" err="1"/>
              <a:t>אסור</a:t>
            </a:r>
            <a:r>
              <a:rPr lang="en-US" b="1" u="sng" dirty="0"/>
              <a:t> </a:t>
            </a:r>
            <a:r>
              <a:rPr lang="en-IL" b="1" u="sng" dirty="0" err="1"/>
              <a:t>אלא</a:t>
            </a:r>
            <a:r>
              <a:rPr lang="en-US" b="1" u="sng" dirty="0"/>
              <a:t> </a:t>
            </a:r>
            <a:r>
              <a:rPr lang="en-IL" b="1" u="sng" dirty="0" err="1"/>
              <a:t>מדרבנן</a:t>
            </a:r>
            <a:r>
              <a:rPr lang="en-US" b="1" u="sng" dirty="0"/>
              <a:t> </a:t>
            </a:r>
            <a:r>
              <a:rPr lang="en-IL" b="1" u="sng" dirty="0" err="1"/>
              <a:t>לא</a:t>
            </a:r>
            <a:r>
              <a:rPr lang="en-US" b="1" u="sng" dirty="0"/>
              <a:t> </a:t>
            </a:r>
            <a:r>
              <a:rPr lang="en-IL" b="1" u="sng" dirty="0" err="1"/>
              <a:t>אסרו</a:t>
            </a:r>
            <a:r>
              <a:rPr lang="en-US" b="1" u="sng" dirty="0"/>
              <a:t> </a:t>
            </a:r>
            <a:r>
              <a:rPr lang="en-IL" b="1" u="sng" dirty="0" err="1"/>
              <a:t>לומר</a:t>
            </a:r>
            <a:r>
              <a:rPr lang="en-US" b="1" u="sng" dirty="0"/>
              <a:t> </a:t>
            </a:r>
            <a:r>
              <a:rPr lang="en-IL" b="1" u="sng" dirty="0" err="1"/>
              <a:t>לכותי</a:t>
            </a:r>
            <a:r>
              <a:rPr lang="en-US" dirty="0"/>
              <a:t>, </a:t>
            </a:r>
            <a:r>
              <a:rPr lang="en-IL" dirty="0" err="1"/>
              <a:t>ו</a:t>
            </a:r>
            <a:r>
              <a:rPr lang="en-IL" b="1" dirty="0" err="1"/>
              <a:t>לא</a:t>
            </a:r>
            <a:r>
              <a:rPr lang="en-US" b="1" dirty="0"/>
              <a:t> </a:t>
            </a:r>
            <a:r>
              <a:rPr lang="en-IL" b="1" dirty="0" err="1"/>
              <a:t>מיחוור</a:t>
            </a:r>
            <a:r>
              <a:rPr lang="en-US" dirty="0"/>
              <a:t> </a:t>
            </a:r>
            <a:r>
              <a:rPr lang="en-IL" dirty="0" err="1"/>
              <a:t>בעיני</a:t>
            </a:r>
            <a:r>
              <a:rPr lang="en-US" dirty="0"/>
              <a:t> </a:t>
            </a:r>
            <a:r>
              <a:rPr lang="en-IL" dirty="0"/>
              <a:t>דהא</a:t>
            </a:r>
            <a:r>
              <a:rPr lang="en-US" dirty="0"/>
              <a:t> </a:t>
            </a:r>
            <a:r>
              <a:rPr lang="en-IL" dirty="0" err="1"/>
              <a:t>משמע</a:t>
            </a:r>
            <a:r>
              <a:rPr lang="en-US" dirty="0"/>
              <a:t> </a:t>
            </a:r>
            <a:r>
              <a:rPr lang="en-IL" dirty="0" err="1"/>
              <a:t>במס</a:t>
            </a:r>
            <a:r>
              <a:rPr lang="en-US" dirty="0"/>
              <a:t>' </a:t>
            </a:r>
            <a:r>
              <a:rPr lang="en-IL" dirty="0" err="1"/>
              <a:t>עירובין</a:t>
            </a:r>
            <a:r>
              <a:rPr lang="en-US" dirty="0"/>
              <a:t> </a:t>
            </a:r>
            <a:r>
              <a:rPr lang="en-IL" dirty="0" err="1"/>
              <a:t>דאפילו</a:t>
            </a:r>
            <a:r>
              <a:rPr lang="en-US" dirty="0"/>
              <a:t> </a:t>
            </a:r>
            <a:r>
              <a:rPr lang="en-IL" dirty="0" err="1"/>
              <a:t>בדרבנן</a:t>
            </a:r>
            <a:r>
              <a:rPr lang="en-US" dirty="0"/>
              <a:t> </a:t>
            </a:r>
            <a:r>
              <a:rPr lang="en-IL" dirty="0" err="1"/>
              <a:t>אמרי</a:t>
            </a:r>
            <a:r>
              <a:rPr lang="en-US" dirty="0"/>
              <a:t>' </a:t>
            </a:r>
            <a:r>
              <a:rPr lang="en-IL" dirty="0" err="1"/>
              <a:t>אמירה</a:t>
            </a:r>
            <a:r>
              <a:rPr lang="en-US" dirty="0"/>
              <a:t> </a:t>
            </a:r>
            <a:r>
              <a:rPr lang="en-IL" dirty="0" err="1"/>
              <a:t>לכותי</a:t>
            </a:r>
            <a:r>
              <a:rPr lang="en-US" dirty="0"/>
              <a:t> </a:t>
            </a:r>
            <a:r>
              <a:rPr lang="en-IL" dirty="0" err="1"/>
              <a:t>שבות</a:t>
            </a:r>
            <a:r>
              <a:rPr lang="en-US" dirty="0"/>
              <a:t> </a:t>
            </a:r>
            <a:r>
              <a:rPr lang="en-IL" dirty="0" err="1"/>
              <a:t>גבי</a:t>
            </a:r>
            <a:r>
              <a:rPr lang="en-US" dirty="0"/>
              <a:t>' </a:t>
            </a:r>
            <a:r>
              <a:rPr lang="en-IL" dirty="0" err="1"/>
              <a:t>ההוא</a:t>
            </a:r>
            <a:r>
              <a:rPr lang="en-US" dirty="0"/>
              <a:t> </a:t>
            </a:r>
            <a:r>
              <a:rPr lang="en-IL" dirty="0" err="1"/>
              <a:t>ינוקא</a:t>
            </a:r>
            <a:r>
              <a:rPr lang="en-US" dirty="0"/>
              <a:t> </a:t>
            </a:r>
            <a:r>
              <a:rPr lang="en-IL" dirty="0" err="1"/>
              <a:t>דאשתפוך</a:t>
            </a:r>
            <a:r>
              <a:rPr lang="en-US" dirty="0"/>
              <a:t> </a:t>
            </a:r>
            <a:r>
              <a:rPr lang="en-IL" dirty="0" err="1"/>
              <a:t>חמימי</a:t>
            </a:r>
            <a:r>
              <a:rPr lang="he-IL" dirty="0"/>
              <a:t>...</a:t>
            </a:r>
            <a:endParaRPr lang="en-IL" dirty="0"/>
          </a:p>
          <a:p>
            <a:pPr marL="0" indent="0" algn="r" rtl="1">
              <a:buNone/>
            </a:pPr>
            <a:r>
              <a:rPr lang="he-IL" dirty="0"/>
              <a:t>בית הבחירה למאירי שבת דף </a:t>
            </a:r>
            <a:r>
              <a:rPr lang="he-IL" dirty="0" err="1"/>
              <a:t>קנ</a:t>
            </a:r>
            <a:r>
              <a:rPr lang="he-IL" dirty="0"/>
              <a:t> עמוד א- ...אלא שהקשו עליה אמירה לגוי שבות היא כלומר ואף זו כבר למדנוה </a:t>
            </a:r>
            <a:r>
              <a:rPr lang="he-IL" dirty="0" err="1"/>
              <a:t>מנכרי</a:t>
            </a:r>
            <a:r>
              <a:rPr lang="he-IL" dirty="0"/>
              <a:t> שבא לכבות כך פירשוה גדולי הרבנים ו</a:t>
            </a:r>
            <a:r>
              <a:rPr lang="he-IL" b="1" dirty="0"/>
              <a:t>נראה לשיטתם שאף בדבר שאם יעשנו הוא בעצמו אין בו אלא שבות אמירה לגוי אסורה בו שהוא שבות </a:t>
            </a:r>
            <a:r>
              <a:rPr lang="he-IL" b="1" dirty="0" err="1"/>
              <a:t>דשבות</a:t>
            </a:r>
            <a:r>
              <a:rPr lang="he-IL" dirty="0"/>
              <a:t> ומ"מ </a:t>
            </a:r>
            <a:r>
              <a:rPr lang="he-IL" b="1" dirty="0" err="1"/>
              <a:t>י"מ</a:t>
            </a:r>
            <a:r>
              <a:rPr lang="he-IL" b="1" dirty="0"/>
              <a:t> אותה בתמיהה אמירה לגוי שבות היא כלומר "אמירה לגוי בדבר שאף לישראל </a:t>
            </a:r>
            <a:r>
              <a:rPr lang="he-IL" b="1" u="sng" dirty="0"/>
              <a:t>אין בו אלא שבות </a:t>
            </a:r>
            <a:r>
              <a:rPr lang="he-IL" b="1" u="sng" dirty="0" err="1"/>
              <a:t>שבות</a:t>
            </a:r>
            <a:r>
              <a:rPr lang="he-IL" b="1" dirty="0"/>
              <a:t> היא?!" ולשיטה זו מותר לומר לגוי לשכור לו לצורך מחר</a:t>
            </a:r>
            <a:r>
              <a:rPr lang="he-IL" dirty="0"/>
              <a:t> וכבר הארכנו בדין שבות </a:t>
            </a:r>
            <a:r>
              <a:rPr lang="he-IL" dirty="0" err="1"/>
              <a:t>דשבות</a:t>
            </a:r>
            <a:r>
              <a:rPr lang="he-IL" dirty="0"/>
              <a:t> בפרקים שעברו...</a:t>
            </a:r>
          </a:p>
        </p:txBody>
      </p:sp>
    </p:spTree>
    <p:extLst>
      <p:ext uri="{BB962C8B-B14F-4D97-AF65-F5344CB8AC3E}">
        <p14:creationId xmlns:p14="http://schemas.microsoft.com/office/powerpoint/2010/main" val="1513300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A379565-4F67-49CD-86DA-EE2F532213F5}"/>
              </a:ext>
            </a:extLst>
          </p:cNvPr>
          <p:cNvGraphicFramePr>
            <a:graphicFrameLocks noGrp="1"/>
          </p:cNvGraphicFramePr>
          <p:nvPr>
            <p:ph idx="1"/>
          </p:nvPr>
        </p:nvGraphicFramePr>
        <p:xfrm>
          <a:off x="423153" y="428016"/>
          <a:ext cx="11522413" cy="607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215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E6AC-C9DC-4649-AC7A-BFC17D878BE2}"/>
              </a:ext>
            </a:extLst>
          </p:cNvPr>
          <p:cNvSpPr>
            <a:spLocks noGrp="1"/>
          </p:cNvSpPr>
          <p:nvPr>
            <p:ph type="title"/>
          </p:nvPr>
        </p:nvSpPr>
        <p:spPr/>
        <p:txBody>
          <a:bodyPr/>
          <a:lstStyle/>
          <a:p>
            <a:pPr algn="ctr"/>
            <a:r>
              <a:rPr lang="he-IL" dirty="0"/>
              <a:t>שבות </a:t>
            </a:r>
            <a:r>
              <a:rPr lang="he-IL" dirty="0" err="1"/>
              <a:t>דשבות</a:t>
            </a:r>
            <a:r>
              <a:rPr lang="he-IL" dirty="0"/>
              <a:t> במקום מילה</a:t>
            </a:r>
            <a:endParaRPr lang="en-IL" dirty="0"/>
          </a:p>
        </p:txBody>
      </p:sp>
      <p:sp>
        <p:nvSpPr>
          <p:cNvPr id="3" name="Content Placeholder 2">
            <a:extLst>
              <a:ext uri="{FF2B5EF4-FFF2-40B4-BE49-F238E27FC236}">
                <a16:creationId xmlns:a16="http://schemas.microsoft.com/office/drawing/2014/main" id="{1A868F3D-A74B-46F1-B8DC-026994FD603E}"/>
              </a:ext>
            </a:extLst>
          </p:cNvPr>
          <p:cNvSpPr>
            <a:spLocks noGrp="1"/>
          </p:cNvSpPr>
          <p:nvPr>
            <p:ph idx="1"/>
          </p:nvPr>
        </p:nvSpPr>
        <p:spPr/>
        <p:txBody>
          <a:bodyPr>
            <a:normAutofit fontScale="77500" lnSpcReduction="20000"/>
          </a:bodyPr>
          <a:lstStyle/>
          <a:p>
            <a:pPr marL="0" indent="0" algn="r" rtl="1">
              <a:buNone/>
            </a:pPr>
            <a:r>
              <a:rPr lang="ar-SA" dirty="0" err="1"/>
              <a:t>תוספות</a:t>
            </a:r>
            <a:r>
              <a:rPr lang="ar-SA" dirty="0"/>
              <a:t> </a:t>
            </a:r>
            <a:r>
              <a:rPr lang="ar-SA" dirty="0" err="1"/>
              <a:t>מסכת</a:t>
            </a:r>
            <a:r>
              <a:rPr lang="ar-SA" dirty="0"/>
              <a:t> </a:t>
            </a:r>
            <a:r>
              <a:rPr lang="ar-SA" dirty="0" err="1"/>
              <a:t>גיטין</a:t>
            </a:r>
            <a:r>
              <a:rPr lang="ar-SA" dirty="0"/>
              <a:t> </a:t>
            </a:r>
            <a:r>
              <a:rPr lang="ar-SA" dirty="0" err="1"/>
              <a:t>דף</a:t>
            </a:r>
            <a:r>
              <a:rPr lang="ar-SA" dirty="0"/>
              <a:t> ח </a:t>
            </a:r>
            <a:r>
              <a:rPr lang="ar-SA" dirty="0" err="1"/>
              <a:t>עמוד</a:t>
            </a:r>
            <a:r>
              <a:rPr lang="ar-SA" dirty="0"/>
              <a:t> ב </a:t>
            </a:r>
          </a:p>
          <a:p>
            <a:pPr marL="0" indent="0" algn="r" rtl="1">
              <a:buNone/>
            </a:pPr>
            <a:r>
              <a:rPr lang="en-IL" dirty="0" err="1"/>
              <a:t>אף</a:t>
            </a:r>
            <a:r>
              <a:rPr lang="he-IL" dirty="0"/>
              <a:t> </a:t>
            </a:r>
            <a:r>
              <a:rPr lang="en-IL" dirty="0" err="1"/>
              <a:t>על</a:t>
            </a:r>
            <a:r>
              <a:rPr lang="he-IL" dirty="0"/>
              <a:t> </a:t>
            </a:r>
            <a:r>
              <a:rPr lang="en-IL" dirty="0" err="1"/>
              <a:t>גב</a:t>
            </a:r>
            <a:r>
              <a:rPr lang="he-IL" dirty="0"/>
              <a:t> </a:t>
            </a:r>
            <a:r>
              <a:rPr lang="en-IL" dirty="0" err="1"/>
              <a:t>דאמירה</a:t>
            </a:r>
            <a:r>
              <a:rPr lang="he-IL" dirty="0"/>
              <a:t> </a:t>
            </a:r>
            <a:r>
              <a:rPr lang="en-IL" dirty="0" err="1"/>
              <a:t>לעובד</a:t>
            </a:r>
            <a:r>
              <a:rPr lang="he-IL" dirty="0"/>
              <a:t> </a:t>
            </a:r>
            <a:r>
              <a:rPr lang="en-IL" dirty="0" err="1"/>
              <a:t>כוכבים</a:t>
            </a:r>
            <a:r>
              <a:rPr lang="he-IL" dirty="0"/>
              <a:t> </a:t>
            </a:r>
            <a:r>
              <a:rPr lang="en-IL" dirty="0" err="1"/>
              <a:t>שבות</a:t>
            </a:r>
            <a:r>
              <a:rPr lang="he-IL" dirty="0"/>
              <a:t> </a:t>
            </a:r>
            <a:r>
              <a:rPr lang="en-IL" dirty="0" err="1"/>
              <a:t>משום</a:t>
            </a:r>
            <a:r>
              <a:rPr lang="he-IL" dirty="0"/>
              <a:t> </a:t>
            </a:r>
            <a:r>
              <a:rPr lang="en-IL" dirty="0" err="1"/>
              <a:t>ישוב</a:t>
            </a:r>
            <a:r>
              <a:rPr lang="he-IL" dirty="0"/>
              <a:t> </a:t>
            </a:r>
            <a:r>
              <a:rPr lang="en-IL" dirty="0" err="1"/>
              <a:t>ארץ</a:t>
            </a:r>
            <a:r>
              <a:rPr lang="he-IL" dirty="0"/>
              <a:t> </a:t>
            </a:r>
            <a:r>
              <a:rPr lang="en-IL" dirty="0" err="1"/>
              <a:t>ישראל</a:t>
            </a:r>
            <a:r>
              <a:rPr lang="he-IL" dirty="0"/>
              <a:t> </a:t>
            </a:r>
            <a:r>
              <a:rPr lang="en-IL" dirty="0" err="1"/>
              <a:t>לא</a:t>
            </a:r>
            <a:r>
              <a:rPr lang="he-IL" dirty="0"/>
              <a:t> </a:t>
            </a:r>
            <a:r>
              <a:rPr lang="en-IL" dirty="0" err="1"/>
              <a:t>גזרו</a:t>
            </a:r>
            <a:r>
              <a:rPr lang="he-IL" dirty="0"/>
              <a:t> </a:t>
            </a:r>
            <a:r>
              <a:rPr lang="en-IL" dirty="0" err="1"/>
              <a:t>רבנן</a:t>
            </a:r>
            <a:r>
              <a:rPr lang="he-IL" dirty="0"/>
              <a:t> - </a:t>
            </a:r>
            <a:r>
              <a:rPr lang="en-IL" dirty="0" err="1"/>
              <a:t>אבל</a:t>
            </a:r>
            <a:r>
              <a:rPr lang="he-IL" dirty="0"/>
              <a:t> </a:t>
            </a:r>
            <a:r>
              <a:rPr lang="en-IL" dirty="0" err="1"/>
              <a:t>משום</a:t>
            </a:r>
            <a:r>
              <a:rPr lang="he-IL" dirty="0"/>
              <a:t> </a:t>
            </a:r>
            <a:r>
              <a:rPr lang="en-IL" dirty="0" err="1"/>
              <a:t>מצוה</a:t>
            </a:r>
            <a:r>
              <a:rPr lang="he-IL" dirty="0"/>
              <a:t> </a:t>
            </a:r>
            <a:r>
              <a:rPr lang="en-IL" dirty="0" err="1"/>
              <a:t>אחרת</a:t>
            </a:r>
            <a:r>
              <a:rPr lang="he-IL" dirty="0"/>
              <a:t> </a:t>
            </a:r>
            <a:r>
              <a:rPr lang="en-IL" dirty="0" err="1"/>
              <a:t>לא</a:t>
            </a:r>
            <a:r>
              <a:rPr lang="he-IL" dirty="0"/>
              <a:t> </a:t>
            </a:r>
            <a:r>
              <a:rPr lang="en-IL" dirty="0" err="1"/>
              <a:t>היינו</a:t>
            </a:r>
            <a:r>
              <a:rPr lang="he-IL" dirty="0"/>
              <a:t> </a:t>
            </a:r>
            <a:r>
              <a:rPr lang="en-IL" dirty="0" err="1"/>
              <a:t>מתירין</a:t>
            </a:r>
            <a:r>
              <a:rPr lang="he-IL" dirty="0"/>
              <a:t> </a:t>
            </a:r>
            <a:r>
              <a:rPr lang="en-IL" dirty="0" err="1"/>
              <a:t>אמירה</a:t>
            </a:r>
            <a:r>
              <a:rPr lang="he-IL" dirty="0"/>
              <a:t> </a:t>
            </a:r>
            <a:r>
              <a:rPr lang="en-IL" dirty="0" err="1"/>
              <a:t>לעובד</a:t>
            </a:r>
            <a:r>
              <a:rPr lang="he-IL" dirty="0"/>
              <a:t> </a:t>
            </a:r>
            <a:r>
              <a:rPr lang="en-IL" dirty="0" err="1"/>
              <a:t>כוכבים</a:t>
            </a:r>
            <a:r>
              <a:rPr lang="he-IL" dirty="0"/>
              <a:t> </a:t>
            </a:r>
            <a:r>
              <a:rPr lang="en-IL" dirty="0" err="1"/>
              <a:t>במלאכה</a:t>
            </a:r>
            <a:r>
              <a:rPr lang="he-IL" dirty="0"/>
              <a:t> </a:t>
            </a:r>
            <a:r>
              <a:rPr lang="en-IL" dirty="0" err="1"/>
              <a:t>דאורייתא</a:t>
            </a:r>
            <a:r>
              <a:rPr lang="he-IL" dirty="0"/>
              <a:t> </a:t>
            </a:r>
            <a:r>
              <a:rPr lang="en-IL" dirty="0" err="1"/>
              <a:t>כדמוכח</a:t>
            </a:r>
            <a:r>
              <a:rPr lang="he-IL" dirty="0"/>
              <a:t> </a:t>
            </a:r>
            <a:r>
              <a:rPr lang="en-IL" dirty="0" err="1"/>
              <a:t>בפרק</a:t>
            </a:r>
            <a:r>
              <a:rPr lang="he-IL" dirty="0"/>
              <a:t> </a:t>
            </a:r>
            <a:r>
              <a:rPr lang="en-IL" dirty="0" err="1"/>
              <a:t>הדר</a:t>
            </a:r>
            <a:r>
              <a:rPr lang="he-IL" dirty="0"/>
              <a:t> (</a:t>
            </a:r>
            <a:r>
              <a:rPr lang="en-IL" dirty="0" err="1"/>
              <a:t>עירובין</a:t>
            </a:r>
            <a:r>
              <a:rPr lang="he-IL" dirty="0"/>
              <a:t> </a:t>
            </a:r>
            <a:r>
              <a:rPr lang="en-IL" dirty="0" err="1"/>
              <a:t>דף</a:t>
            </a:r>
            <a:r>
              <a:rPr lang="he-IL" dirty="0"/>
              <a:t> </a:t>
            </a:r>
            <a:r>
              <a:rPr lang="en-IL" dirty="0" err="1"/>
              <a:t>סח</a:t>
            </a:r>
            <a:r>
              <a:rPr lang="he-IL" dirty="0"/>
              <a:t>.) </a:t>
            </a:r>
            <a:r>
              <a:rPr lang="en-IL" dirty="0" err="1"/>
              <a:t>ההוא</a:t>
            </a:r>
            <a:r>
              <a:rPr lang="he-IL" dirty="0"/>
              <a:t> </a:t>
            </a:r>
            <a:r>
              <a:rPr lang="en-IL" dirty="0" err="1"/>
              <a:t>ינוקא</a:t>
            </a:r>
            <a:r>
              <a:rPr lang="en-IL" dirty="0"/>
              <a:t>…</a:t>
            </a:r>
            <a:r>
              <a:rPr lang="he-IL" dirty="0"/>
              <a:t>.</a:t>
            </a:r>
            <a:r>
              <a:rPr lang="en-IL" dirty="0" err="1"/>
              <a:t>והא</a:t>
            </a:r>
            <a:r>
              <a:rPr lang="he-IL" dirty="0"/>
              <a:t> </a:t>
            </a:r>
            <a:r>
              <a:rPr lang="en-IL" dirty="0" err="1"/>
              <a:t>דאמר</a:t>
            </a:r>
            <a:r>
              <a:rPr lang="he-IL" dirty="0"/>
              <a:t> </a:t>
            </a:r>
            <a:r>
              <a:rPr lang="en-IL" dirty="0" err="1"/>
              <a:t>התם</a:t>
            </a:r>
            <a:r>
              <a:rPr lang="he-IL" dirty="0"/>
              <a:t> </a:t>
            </a:r>
            <a:r>
              <a:rPr lang="en-IL" dirty="0" err="1"/>
              <a:t>לעיל</a:t>
            </a:r>
            <a:r>
              <a:rPr lang="he-IL" dirty="0"/>
              <a:t> </a:t>
            </a:r>
            <a:r>
              <a:rPr lang="en-IL" dirty="0" err="1"/>
              <a:t>באידך</a:t>
            </a:r>
            <a:r>
              <a:rPr lang="he-IL" dirty="0"/>
              <a:t> </a:t>
            </a:r>
            <a:r>
              <a:rPr lang="en-IL" dirty="0" err="1"/>
              <a:t>ינוקא</a:t>
            </a:r>
            <a:r>
              <a:rPr lang="he-IL" dirty="0"/>
              <a:t> </a:t>
            </a:r>
            <a:r>
              <a:rPr lang="en-IL" dirty="0" err="1"/>
              <a:t>דאישתפיך</a:t>
            </a:r>
            <a:r>
              <a:rPr lang="he-IL" dirty="0"/>
              <a:t> </a:t>
            </a:r>
            <a:r>
              <a:rPr lang="en-IL" dirty="0" err="1"/>
              <a:t>חמימיה</a:t>
            </a:r>
            <a:r>
              <a:rPr lang="he-IL" dirty="0"/>
              <a:t> </a:t>
            </a:r>
            <a:r>
              <a:rPr lang="en-IL" dirty="0" err="1"/>
              <a:t>ואמר</a:t>
            </a:r>
            <a:r>
              <a:rPr lang="he-IL" dirty="0"/>
              <a:t> </a:t>
            </a:r>
            <a:r>
              <a:rPr lang="en-IL" dirty="0" err="1"/>
              <a:t>להו</a:t>
            </a:r>
            <a:r>
              <a:rPr lang="he-IL" dirty="0"/>
              <a:t> </a:t>
            </a:r>
            <a:r>
              <a:rPr lang="en-IL" dirty="0" err="1"/>
              <a:t>רבה</a:t>
            </a:r>
            <a:r>
              <a:rPr lang="he-IL" dirty="0"/>
              <a:t> </a:t>
            </a:r>
            <a:r>
              <a:rPr lang="en-IL" dirty="0" err="1"/>
              <a:t>נייתו</a:t>
            </a:r>
            <a:r>
              <a:rPr lang="he-IL" dirty="0"/>
              <a:t> </a:t>
            </a:r>
            <a:r>
              <a:rPr lang="en-IL" dirty="0" err="1"/>
              <a:t>ליה</a:t>
            </a:r>
            <a:r>
              <a:rPr lang="he-IL" dirty="0"/>
              <a:t> </a:t>
            </a:r>
            <a:r>
              <a:rPr lang="en-IL" dirty="0" err="1"/>
              <a:t>חמימי</a:t>
            </a:r>
            <a:r>
              <a:rPr lang="he-IL" dirty="0"/>
              <a:t> </a:t>
            </a:r>
            <a:r>
              <a:rPr lang="en-IL" dirty="0" err="1"/>
              <a:t>מגו</a:t>
            </a:r>
            <a:r>
              <a:rPr lang="he-IL" dirty="0"/>
              <a:t> </a:t>
            </a:r>
            <a:r>
              <a:rPr lang="en-IL" dirty="0" err="1"/>
              <a:t>ביתיה</a:t>
            </a:r>
            <a:r>
              <a:rPr lang="he-IL" dirty="0"/>
              <a:t> </a:t>
            </a:r>
            <a:r>
              <a:rPr lang="en-IL" dirty="0" err="1"/>
              <a:t>ומוקי</a:t>
            </a:r>
            <a:r>
              <a:rPr lang="he-IL" dirty="0"/>
              <a:t> </a:t>
            </a:r>
            <a:r>
              <a:rPr lang="en-IL" dirty="0" err="1"/>
              <a:t>לה</a:t>
            </a:r>
            <a:r>
              <a:rPr lang="he-IL" dirty="0"/>
              <a:t> </a:t>
            </a:r>
            <a:r>
              <a:rPr lang="en-IL" dirty="0" err="1"/>
              <a:t>על</a:t>
            </a:r>
            <a:r>
              <a:rPr lang="he-IL" dirty="0"/>
              <a:t> </a:t>
            </a:r>
            <a:r>
              <a:rPr lang="en-IL" dirty="0" err="1"/>
              <a:t>ידי</a:t>
            </a:r>
            <a:r>
              <a:rPr lang="he-IL" dirty="0"/>
              <a:t> </a:t>
            </a:r>
            <a:r>
              <a:rPr lang="en-IL" dirty="0" err="1"/>
              <a:t>עובד</a:t>
            </a:r>
            <a:r>
              <a:rPr lang="he-IL" dirty="0"/>
              <a:t> </a:t>
            </a:r>
            <a:r>
              <a:rPr lang="en-IL" dirty="0" err="1"/>
              <a:t>כוכבים</a:t>
            </a:r>
            <a:r>
              <a:rPr lang="he-IL" dirty="0"/>
              <a:t> </a:t>
            </a:r>
            <a:r>
              <a:rPr lang="en-IL" dirty="0" err="1"/>
              <a:t>ודאי</a:t>
            </a:r>
            <a:r>
              <a:rPr lang="he-IL" dirty="0"/>
              <a:t> </a:t>
            </a:r>
            <a:r>
              <a:rPr lang="en-IL" dirty="0" err="1"/>
              <a:t>איסורא</a:t>
            </a:r>
            <a:r>
              <a:rPr lang="he-IL" dirty="0"/>
              <a:t> </a:t>
            </a:r>
            <a:r>
              <a:rPr lang="en-IL" dirty="0" err="1"/>
              <a:t>דרבנן</a:t>
            </a:r>
            <a:r>
              <a:rPr lang="he-IL" dirty="0"/>
              <a:t> </a:t>
            </a:r>
            <a:r>
              <a:rPr lang="en-IL" dirty="0" err="1"/>
              <a:t>שרי</a:t>
            </a:r>
            <a:r>
              <a:rPr lang="he-IL" dirty="0"/>
              <a:t> </a:t>
            </a:r>
            <a:r>
              <a:rPr lang="en-IL" dirty="0" err="1"/>
              <a:t>בחצר</a:t>
            </a:r>
            <a:r>
              <a:rPr lang="he-IL" dirty="0"/>
              <a:t> </a:t>
            </a:r>
            <a:r>
              <a:rPr lang="en-IL" dirty="0" err="1"/>
              <a:t>שלא</a:t>
            </a:r>
            <a:r>
              <a:rPr lang="he-IL" dirty="0"/>
              <a:t> </a:t>
            </a:r>
            <a:r>
              <a:rPr lang="en-IL" dirty="0" err="1"/>
              <a:t>עירבו</a:t>
            </a:r>
            <a:r>
              <a:rPr lang="he-IL" dirty="0"/>
              <a:t> </a:t>
            </a:r>
            <a:r>
              <a:rPr lang="en-IL" dirty="0" err="1"/>
              <a:t>משום</a:t>
            </a:r>
            <a:r>
              <a:rPr lang="he-IL" dirty="0"/>
              <a:t> </a:t>
            </a:r>
            <a:r>
              <a:rPr lang="en-IL" dirty="0" err="1"/>
              <a:t>מצות</a:t>
            </a:r>
            <a:r>
              <a:rPr lang="he-IL" dirty="0"/>
              <a:t> </a:t>
            </a:r>
            <a:r>
              <a:rPr lang="en-IL" dirty="0" err="1"/>
              <a:t>מילה</a:t>
            </a:r>
            <a:r>
              <a:rPr lang="he-IL" dirty="0"/>
              <a:t> </a:t>
            </a:r>
            <a:r>
              <a:rPr lang="en-IL" dirty="0" err="1"/>
              <a:t>אבל</a:t>
            </a:r>
            <a:r>
              <a:rPr lang="he-IL" dirty="0"/>
              <a:t> </a:t>
            </a:r>
            <a:r>
              <a:rPr lang="en-IL" dirty="0" err="1"/>
              <a:t>איסורא</a:t>
            </a:r>
            <a:r>
              <a:rPr lang="he-IL" dirty="0"/>
              <a:t> </a:t>
            </a:r>
            <a:r>
              <a:rPr lang="en-IL" dirty="0" err="1"/>
              <a:t>דאורייתא</a:t>
            </a:r>
            <a:r>
              <a:rPr lang="he-IL" dirty="0"/>
              <a:t> </a:t>
            </a:r>
            <a:r>
              <a:rPr lang="en-IL" dirty="0" err="1"/>
              <a:t>כגון</a:t>
            </a:r>
            <a:r>
              <a:rPr lang="he-IL" dirty="0"/>
              <a:t> </a:t>
            </a:r>
            <a:r>
              <a:rPr lang="en-IL" dirty="0" err="1"/>
              <a:t>לחמם</a:t>
            </a:r>
            <a:r>
              <a:rPr lang="he-IL" dirty="0"/>
              <a:t> </a:t>
            </a:r>
            <a:r>
              <a:rPr lang="en-IL" dirty="0" err="1"/>
              <a:t>לו</a:t>
            </a:r>
            <a:r>
              <a:rPr lang="he-IL" dirty="0"/>
              <a:t> </a:t>
            </a:r>
            <a:r>
              <a:rPr lang="en-IL" dirty="0" err="1"/>
              <a:t>חמין</a:t>
            </a:r>
            <a:r>
              <a:rPr lang="he-IL" dirty="0"/>
              <a:t> </a:t>
            </a:r>
            <a:r>
              <a:rPr lang="en-IL" dirty="0" err="1"/>
              <a:t>אסור</a:t>
            </a:r>
            <a:r>
              <a:rPr lang="he-IL" dirty="0"/>
              <a:t> </a:t>
            </a:r>
            <a:r>
              <a:rPr lang="en-IL" dirty="0" err="1"/>
              <a:t>ואין</a:t>
            </a:r>
            <a:r>
              <a:rPr lang="he-IL" dirty="0"/>
              <a:t> </a:t>
            </a:r>
            <a:r>
              <a:rPr lang="en-IL" dirty="0" err="1"/>
              <a:t>ללמוד</a:t>
            </a:r>
            <a:r>
              <a:rPr lang="he-IL" dirty="0"/>
              <a:t> </a:t>
            </a:r>
            <a:r>
              <a:rPr lang="en-IL" dirty="0" err="1"/>
              <a:t>מכאן</a:t>
            </a:r>
            <a:r>
              <a:rPr lang="he-IL" dirty="0"/>
              <a:t> </a:t>
            </a:r>
            <a:r>
              <a:rPr lang="en-IL" dirty="0" err="1"/>
              <a:t>היתר</a:t>
            </a:r>
            <a:r>
              <a:rPr lang="he-IL" dirty="0"/>
              <a:t> </a:t>
            </a:r>
            <a:r>
              <a:rPr lang="en-IL" dirty="0" err="1"/>
              <a:t>לומר</a:t>
            </a:r>
            <a:r>
              <a:rPr lang="he-IL" dirty="0"/>
              <a:t> </a:t>
            </a:r>
            <a:r>
              <a:rPr lang="en-IL" dirty="0" err="1"/>
              <a:t>לעובד</a:t>
            </a:r>
            <a:r>
              <a:rPr lang="he-IL" dirty="0"/>
              <a:t> </a:t>
            </a:r>
            <a:r>
              <a:rPr lang="en-IL" dirty="0" err="1"/>
              <a:t>כוכבים</a:t>
            </a:r>
            <a:r>
              <a:rPr lang="he-IL" dirty="0"/>
              <a:t> </a:t>
            </a:r>
            <a:r>
              <a:rPr lang="en-IL" dirty="0" err="1"/>
              <a:t>להביא</a:t>
            </a:r>
            <a:r>
              <a:rPr lang="he-IL" dirty="0"/>
              <a:t> </a:t>
            </a:r>
            <a:r>
              <a:rPr lang="en-IL" dirty="0" err="1"/>
              <a:t>ספר</a:t>
            </a:r>
            <a:r>
              <a:rPr lang="he-IL" dirty="0"/>
              <a:t> </a:t>
            </a:r>
            <a:r>
              <a:rPr lang="en-IL" dirty="0" err="1"/>
              <a:t>בשבת</a:t>
            </a:r>
            <a:r>
              <a:rPr lang="he-IL" dirty="0"/>
              <a:t> </a:t>
            </a:r>
            <a:r>
              <a:rPr lang="en-IL" dirty="0" err="1"/>
              <a:t>דרך</a:t>
            </a:r>
            <a:r>
              <a:rPr lang="he-IL" dirty="0"/>
              <a:t> </a:t>
            </a:r>
            <a:r>
              <a:rPr lang="en-IL" dirty="0" err="1"/>
              <a:t>כרמלית</a:t>
            </a:r>
            <a:r>
              <a:rPr lang="he-IL" dirty="0"/>
              <a:t> </a:t>
            </a:r>
            <a:r>
              <a:rPr lang="en-IL" dirty="0" err="1"/>
              <a:t>דלא</a:t>
            </a:r>
            <a:r>
              <a:rPr lang="he-IL" dirty="0"/>
              <a:t> </a:t>
            </a:r>
            <a:r>
              <a:rPr lang="en-IL" dirty="0" err="1"/>
              <a:t>דמי</a:t>
            </a:r>
            <a:r>
              <a:rPr lang="he-IL" dirty="0"/>
              <a:t> </a:t>
            </a:r>
            <a:r>
              <a:rPr lang="en-IL" b="1" u="sng" dirty="0" err="1"/>
              <a:t>דדוקא</a:t>
            </a:r>
            <a:r>
              <a:rPr lang="he-IL" b="1" u="sng" dirty="0"/>
              <a:t> </a:t>
            </a:r>
            <a:r>
              <a:rPr lang="en-IL" b="1" u="sng" dirty="0" err="1"/>
              <a:t>משום</a:t>
            </a:r>
            <a:r>
              <a:rPr lang="he-IL" b="1" u="sng" dirty="0"/>
              <a:t> </a:t>
            </a:r>
            <a:r>
              <a:rPr lang="en-IL" b="1" u="sng" dirty="0" err="1"/>
              <a:t>מילה</a:t>
            </a:r>
            <a:r>
              <a:rPr lang="he-IL" b="1" u="sng" dirty="0"/>
              <a:t> </a:t>
            </a:r>
            <a:r>
              <a:rPr lang="en-IL" b="1" dirty="0" err="1"/>
              <a:t>דהיא</a:t>
            </a:r>
            <a:r>
              <a:rPr lang="he-IL" b="1" dirty="0"/>
              <a:t> </a:t>
            </a:r>
            <a:r>
              <a:rPr lang="en-IL" b="1" dirty="0" err="1"/>
              <a:t>גופה</a:t>
            </a:r>
            <a:r>
              <a:rPr lang="he-IL" b="1" dirty="0"/>
              <a:t> </a:t>
            </a:r>
            <a:r>
              <a:rPr lang="en-IL" b="1" dirty="0" err="1"/>
              <a:t>דחיא</a:t>
            </a:r>
            <a:r>
              <a:rPr lang="he-IL" b="1" dirty="0"/>
              <a:t> </a:t>
            </a:r>
            <a:r>
              <a:rPr lang="en-IL" b="1" dirty="0" err="1"/>
              <a:t>שבת</a:t>
            </a:r>
            <a:r>
              <a:rPr lang="he-IL" b="1" dirty="0"/>
              <a:t> </a:t>
            </a:r>
            <a:r>
              <a:rPr lang="en-IL" b="1" dirty="0" err="1"/>
              <a:t>התירו</a:t>
            </a:r>
            <a:r>
              <a:rPr lang="he-IL" dirty="0"/>
              <a:t> </a:t>
            </a:r>
            <a:r>
              <a:rPr lang="en-IL" dirty="0" err="1"/>
              <a:t>ו</a:t>
            </a:r>
            <a:r>
              <a:rPr lang="en-IL" b="1" dirty="0" err="1"/>
              <a:t>מיהו</a:t>
            </a:r>
            <a:r>
              <a:rPr lang="he-IL" b="1" dirty="0"/>
              <a:t> </a:t>
            </a:r>
            <a:r>
              <a:rPr lang="en-IL" b="1" dirty="0" err="1"/>
              <a:t>בהלכות</a:t>
            </a:r>
            <a:r>
              <a:rPr lang="he-IL" b="1" dirty="0"/>
              <a:t> </a:t>
            </a:r>
            <a:r>
              <a:rPr lang="en-IL" b="1" dirty="0" err="1"/>
              <a:t>גדולות</a:t>
            </a:r>
            <a:r>
              <a:rPr lang="he-IL" b="1" dirty="0"/>
              <a:t> </a:t>
            </a:r>
            <a:r>
              <a:rPr lang="en-IL" b="1" dirty="0" err="1"/>
              <a:t>משמע</a:t>
            </a:r>
            <a:r>
              <a:rPr lang="he-IL" b="1" dirty="0"/>
              <a:t> </a:t>
            </a:r>
            <a:r>
              <a:rPr lang="en-IL" b="1" dirty="0" err="1"/>
              <a:t>דאפי</a:t>
            </a:r>
            <a:r>
              <a:rPr lang="he-IL" b="1" dirty="0"/>
              <a:t>' </a:t>
            </a:r>
            <a:r>
              <a:rPr lang="en-IL" b="1" dirty="0" err="1"/>
              <a:t>איסורא</a:t>
            </a:r>
            <a:r>
              <a:rPr lang="he-IL" b="1" dirty="0"/>
              <a:t> </a:t>
            </a:r>
            <a:r>
              <a:rPr lang="en-IL" b="1" dirty="0" err="1"/>
              <a:t>דאורייתא</a:t>
            </a:r>
            <a:r>
              <a:rPr lang="he-IL" b="1" dirty="0"/>
              <a:t> </a:t>
            </a:r>
            <a:r>
              <a:rPr lang="en-IL" b="1" dirty="0" err="1"/>
              <a:t>שרי</a:t>
            </a:r>
            <a:r>
              <a:rPr lang="he-IL" b="1" dirty="0"/>
              <a:t> </a:t>
            </a:r>
            <a:r>
              <a:rPr lang="en-IL" b="1" dirty="0" err="1"/>
              <a:t>על</a:t>
            </a:r>
            <a:r>
              <a:rPr lang="he-IL" b="1" dirty="0"/>
              <a:t> </a:t>
            </a:r>
            <a:r>
              <a:rPr lang="en-IL" b="1" dirty="0" err="1"/>
              <a:t>ידי</a:t>
            </a:r>
            <a:r>
              <a:rPr lang="he-IL" b="1" dirty="0"/>
              <a:t> </a:t>
            </a:r>
            <a:r>
              <a:rPr lang="en-IL" b="1" dirty="0" err="1"/>
              <a:t>עובד</a:t>
            </a:r>
            <a:r>
              <a:rPr lang="he-IL" b="1" dirty="0"/>
              <a:t> </a:t>
            </a:r>
            <a:r>
              <a:rPr lang="en-IL" b="1" dirty="0" err="1"/>
              <a:t>כוכבים</a:t>
            </a:r>
            <a:r>
              <a:rPr lang="he-IL" b="1" dirty="0"/>
              <a:t> </a:t>
            </a:r>
            <a:r>
              <a:rPr lang="en-IL" b="1" u="sng" dirty="0" err="1"/>
              <a:t>לצורך</a:t>
            </a:r>
            <a:r>
              <a:rPr lang="he-IL" b="1" u="sng" dirty="0"/>
              <a:t> </a:t>
            </a:r>
            <a:r>
              <a:rPr lang="en-IL" b="1" u="sng" dirty="0" err="1"/>
              <a:t>מילה</a:t>
            </a:r>
            <a:r>
              <a:rPr lang="he-IL" dirty="0"/>
              <a:t> </a:t>
            </a:r>
            <a:r>
              <a:rPr lang="en-IL" dirty="0" err="1"/>
              <a:t>שפירש</a:t>
            </a:r>
            <a:r>
              <a:rPr lang="he-IL" dirty="0"/>
              <a:t> </a:t>
            </a:r>
            <a:r>
              <a:rPr lang="en-IL" dirty="0" err="1"/>
              <a:t>דליתו</a:t>
            </a:r>
            <a:r>
              <a:rPr lang="he-IL" dirty="0"/>
              <a:t> </a:t>
            </a:r>
            <a:r>
              <a:rPr lang="en-IL" dirty="0" err="1"/>
              <a:t>מתוך</a:t>
            </a:r>
            <a:r>
              <a:rPr lang="he-IL" dirty="0"/>
              <a:t> </a:t>
            </a:r>
            <a:r>
              <a:rPr lang="en-IL" dirty="0" err="1"/>
              <a:t>ביתא</a:t>
            </a:r>
            <a:r>
              <a:rPr lang="he-IL" dirty="0"/>
              <a:t> </a:t>
            </a:r>
            <a:r>
              <a:rPr lang="en-IL" dirty="0" err="1"/>
              <a:t>דרך</a:t>
            </a:r>
            <a:r>
              <a:rPr lang="he-IL" dirty="0"/>
              <a:t> </a:t>
            </a:r>
            <a:r>
              <a:rPr lang="en-IL" dirty="0" err="1"/>
              <a:t>רה</a:t>
            </a:r>
            <a:r>
              <a:rPr lang="he-IL" dirty="0"/>
              <a:t>"</a:t>
            </a:r>
            <a:r>
              <a:rPr lang="en-IL" dirty="0"/>
              <a:t>ר</a:t>
            </a:r>
            <a:r>
              <a:rPr lang="he-IL" dirty="0"/>
              <a:t> ...</a:t>
            </a:r>
            <a:endParaRPr lang="en-IL" dirty="0"/>
          </a:p>
          <a:p>
            <a:pPr marL="0" indent="0" algn="r" rtl="1">
              <a:buNone/>
            </a:pPr>
            <a:r>
              <a:rPr lang="en-IL" dirty="0"/>
              <a:t> </a:t>
            </a:r>
          </a:p>
          <a:p>
            <a:pPr marL="0" indent="0" algn="r" rtl="1">
              <a:buNone/>
            </a:pPr>
            <a:r>
              <a:rPr lang="ar-SA" dirty="0" err="1"/>
              <a:t>חידושי</a:t>
            </a:r>
            <a:r>
              <a:rPr lang="ar-SA" dirty="0"/>
              <a:t> </a:t>
            </a:r>
            <a:r>
              <a:rPr lang="ar-SA" dirty="0" err="1"/>
              <a:t>הרמב"ן</a:t>
            </a:r>
            <a:r>
              <a:rPr lang="ar-SA" dirty="0"/>
              <a:t> </a:t>
            </a:r>
            <a:r>
              <a:rPr lang="ar-SA" dirty="0" err="1"/>
              <a:t>מסכת</a:t>
            </a:r>
            <a:r>
              <a:rPr lang="ar-SA" dirty="0"/>
              <a:t> </a:t>
            </a:r>
            <a:r>
              <a:rPr lang="ar-SA" dirty="0" err="1"/>
              <a:t>שבת</a:t>
            </a:r>
            <a:r>
              <a:rPr lang="ar-SA" dirty="0"/>
              <a:t> </a:t>
            </a:r>
            <a:r>
              <a:rPr lang="ar-SA" dirty="0" err="1"/>
              <a:t>דף</a:t>
            </a:r>
            <a:r>
              <a:rPr lang="ar-SA" dirty="0"/>
              <a:t> </a:t>
            </a:r>
            <a:r>
              <a:rPr lang="ar-SA" dirty="0" err="1"/>
              <a:t>קל</a:t>
            </a:r>
            <a:r>
              <a:rPr lang="ar-SA" dirty="0"/>
              <a:t> </a:t>
            </a:r>
            <a:r>
              <a:rPr lang="ar-SA" dirty="0" err="1"/>
              <a:t>עמוד</a:t>
            </a:r>
            <a:r>
              <a:rPr lang="ar-SA" dirty="0"/>
              <a:t> ב </a:t>
            </a:r>
          </a:p>
          <a:p>
            <a:pPr marL="0" indent="0" algn="r" rtl="1">
              <a:buNone/>
            </a:pPr>
            <a:r>
              <a:rPr lang="ar-SA" dirty="0" err="1"/>
              <a:t>וכן</a:t>
            </a:r>
            <a:r>
              <a:rPr lang="ar-SA" dirty="0"/>
              <a:t> </a:t>
            </a:r>
            <a:r>
              <a:rPr lang="ar-SA" b="1" dirty="0" err="1"/>
              <a:t>אני</a:t>
            </a:r>
            <a:r>
              <a:rPr lang="ar-SA" b="1" dirty="0"/>
              <a:t> </a:t>
            </a:r>
            <a:r>
              <a:rPr lang="ar-SA" b="1" dirty="0" err="1"/>
              <a:t>אומר</a:t>
            </a:r>
            <a:r>
              <a:rPr lang="ar-SA" b="1" dirty="0"/>
              <a:t> </a:t>
            </a:r>
            <a:r>
              <a:rPr lang="ar-SA" b="1" dirty="0" err="1"/>
              <a:t>שאין</a:t>
            </a:r>
            <a:r>
              <a:rPr lang="ar-SA" b="1" dirty="0"/>
              <a:t> </a:t>
            </a:r>
            <a:r>
              <a:rPr lang="ar-SA" b="1" dirty="0" err="1"/>
              <a:t>מתירין</a:t>
            </a:r>
            <a:r>
              <a:rPr lang="ar-SA" b="1" dirty="0"/>
              <a:t> </a:t>
            </a:r>
            <a:r>
              <a:rPr lang="ar-SA" b="1" dirty="0" err="1"/>
              <a:t>אמירה</a:t>
            </a:r>
            <a:r>
              <a:rPr lang="ar-SA" b="1" dirty="0"/>
              <a:t> </a:t>
            </a:r>
            <a:r>
              <a:rPr lang="ar-SA" b="1" dirty="0" err="1"/>
              <a:t>לגוי</a:t>
            </a:r>
            <a:r>
              <a:rPr lang="ar-SA" b="1" dirty="0"/>
              <a:t> </a:t>
            </a:r>
            <a:r>
              <a:rPr lang="ar-SA" b="1" dirty="0" err="1"/>
              <a:t>אפי</a:t>
            </a:r>
            <a:r>
              <a:rPr lang="ar-SA" b="1" dirty="0"/>
              <a:t>' </a:t>
            </a:r>
            <a:r>
              <a:rPr lang="ar-SA" b="1" dirty="0" err="1"/>
              <a:t>בדבר</a:t>
            </a:r>
            <a:r>
              <a:rPr lang="ar-SA" b="1" dirty="0"/>
              <a:t> </a:t>
            </a:r>
            <a:r>
              <a:rPr lang="ar-SA" b="1" dirty="0" err="1"/>
              <a:t>שהוא</a:t>
            </a:r>
            <a:r>
              <a:rPr lang="ar-SA" b="1" dirty="0"/>
              <a:t> </a:t>
            </a:r>
            <a:r>
              <a:rPr lang="ar-SA" b="1" dirty="0" err="1"/>
              <a:t>משום</a:t>
            </a:r>
            <a:r>
              <a:rPr lang="ar-SA" b="1" dirty="0"/>
              <a:t> </a:t>
            </a:r>
            <a:r>
              <a:rPr lang="ar-SA" b="1" dirty="0" err="1"/>
              <a:t>שבות</a:t>
            </a:r>
            <a:r>
              <a:rPr lang="ar-SA" b="1" dirty="0"/>
              <a:t> </a:t>
            </a:r>
            <a:r>
              <a:rPr lang="ar-SA" b="1" u="sng" dirty="0" err="1"/>
              <a:t>אלא</a:t>
            </a:r>
            <a:r>
              <a:rPr lang="ar-SA" b="1" u="sng" dirty="0"/>
              <a:t> </a:t>
            </a:r>
            <a:r>
              <a:rPr lang="ar-SA" b="1" u="sng" dirty="0" err="1"/>
              <a:t>גבי</a:t>
            </a:r>
            <a:r>
              <a:rPr lang="ar-SA" b="1" u="sng" dirty="0"/>
              <a:t> </a:t>
            </a:r>
            <a:r>
              <a:rPr lang="ar-SA" b="1" u="sng" dirty="0" err="1"/>
              <a:t>מילה</a:t>
            </a:r>
            <a:r>
              <a:rPr lang="ar-SA" b="1" dirty="0"/>
              <a:t> </a:t>
            </a:r>
            <a:r>
              <a:rPr lang="ar-SA" b="1" dirty="0" err="1"/>
              <a:t>לפי</a:t>
            </a:r>
            <a:r>
              <a:rPr lang="ar-SA" b="1" dirty="0"/>
              <a:t> </a:t>
            </a:r>
            <a:r>
              <a:rPr lang="ar-SA" b="1" dirty="0" err="1"/>
              <a:t>שניתנה</a:t>
            </a:r>
            <a:r>
              <a:rPr lang="ar-SA" b="1" dirty="0"/>
              <a:t> </a:t>
            </a:r>
            <a:r>
              <a:rPr lang="ar-SA" b="1" dirty="0" err="1"/>
              <a:t>שבת</a:t>
            </a:r>
            <a:r>
              <a:rPr lang="ar-SA" b="1" dirty="0"/>
              <a:t> </a:t>
            </a:r>
            <a:r>
              <a:rPr lang="ar-SA" b="1" dirty="0" err="1"/>
              <a:t>לידחות</a:t>
            </a:r>
            <a:r>
              <a:rPr lang="ar-SA" b="1" dirty="0"/>
              <a:t> </a:t>
            </a:r>
            <a:r>
              <a:rPr lang="ar-SA" b="1" dirty="0" err="1"/>
              <a:t>אצלה</a:t>
            </a:r>
            <a:r>
              <a:rPr lang="ar-SA" b="1" dirty="0"/>
              <a:t> </a:t>
            </a:r>
            <a:r>
              <a:rPr lang="ar-SA" b="1" dirty="0" err="1"/>
              <a:t>אבל</a:t>
            </a:r>
            <a:r>
              <a:rPr lang="ar-SA" b="1" dirty="0"/>
              <a:t> </a:t>
            </a:r>
            <a:r>
              <a:rPr lang="ar-SA" b="1" dirty="0" err="1"/>
              <a:t>בשאר</a:t>
            </a:r>
            <a:r>
              <a:rPr lang="ar-SA" b="1" dirty="0"/>
              <a:t> </a:t>
            </a:r>
            <a:r>
              <a:rPr lang="ar-SA" b="1" dirty="0" err="1"/>
              <a:t>מצות</a:t>
            </a:r>
            <a:r>
              <a:rPr lang="ar-SA" b="1" dirty="0"/>
              <a:t> </a:t>
            </a:r>
            <a:r>
              <a:rPr lang="ar-SA" b="1" dirty="0" err="1"/>
              <a:t>אין</a:t>
            </a:r>
            <a:r>
              <a:rPr lang="ar-SA" b="1" dirty="0"/>
              <a:t> </a:t>
            </a:r>
            <a:r>
              <a:rPr lang="ar-SA" b="1" dirty="0" err="1"/>
              <a:t>דוחין</a:t>
            </a:r>
            <a:r>
              <a:rPr lang="ar-SA" b="1" dirty="0"/>
              <a:t> </a:t>
            </a:r>
            <a:r>
              <a:rPr lang="ar-SA" b="1" dirty="0" err="1"/>
              <a:t>שבות</a:t>
            </a:r>
            <a:r>
              <a:rPr lang="ar-SA" b="1" dirty="0"/>
              <a:t> </a:t>
            </a:r>
            <a:r>
              <a:rPr lang="ar-SA" b="1" dirty="0" err="1"/>
              <a:t>כלל</a:t>
            </a:r>
            <a:r>
              <a:rPr lang="ar-SA" b="1" dirty="0"/>
              <a:t> </a:t>
            </a:r>
            <a:r>
              <a:rPr lang="ar-SA" b="1" dirty="0" err="1"/>
              <a:t>אפי</a:t>
            </a:r>
            <a:r>
              <a:rPr lang="ar-SA" b="1" dirty="0"/>
              <a:t>' </a:t>
            </a:r>
            <a:r>
              <a:rPr lang="ar-SA" b="1" dirty="0" err="1"/>
              <a:t>ע"י</a:t>
            </a:r>
            <a:r>
              <a:rPr lang="ar-SA" b="1" dirty="0"/>
              <a:t> </a:t>
            </a:r>
            <a:r>
              <a:rPr lang="ar-SA" b="1" dirty="0" err="1"/>
              <a:t>גוי</a:t>
            </a:r>
            <a:r>
              <a:rPr lang="ar-SA" b="1" dirty="0"/>
              <a:t> </a:t>
            </a:r>
            <a:r>
              <a:rPr lang="ar-SA" b="1" dirty="0" err="1"/>
              <a:t>שאין</a:t>
            </a:r>
            <a:r>
              <a:rPr lang="ar-SA" b="1" dirty="0"/>
              <a:t> </a:t>
            </a:r>
            <a:r>
              <a:rPr lang="ar-SA" b="1" dirty="0" err="1"/>
              <a:t>לנו</a:t>
            </a:r>
            <a:r>
              <a:rPr lang="ar-SA" b="1" dirty="0"/>
              <a:t> </a:t>
            </a:r>
            <a:r>
              <a:rPr lang="ar-SA" b="1" dirty="0" err="1"/>
              <a:t>היתר</a:t>
            </a:r>
            <a:r>
              <a:rPr lang="ar-SA" b="1" dirty="0"/>
              <a:t> </a:t>
            </a:r>
            <a:r>
              <a:rPr lang="ar-SA" b="1" dirty="0" err="1"/>
              <a:t>בשבות</a:t>
            </a:r>
            <a:r>
              <a:rPr lang="ar-SA" b="1" dirty="0"/>
              <a:t> </a:t>
            </a:r>
            <a:r>
              <a:rPr lang="ar-SA" b="1" dirty="0" err="1"/>
              <a:t>דשבות</a:t>
            </a:r>
            <a:r>
              <a:rPr lang="ar-SA" b="1" dirty="0"/>
              <a:t> </a:t>
            </a:r>
            <a:r>
              <a:rPr lang="ar-SA" b="1" dirty="0" err="1"/>
              <a:t>יותר</a:t>
            </a:r>
            <a:r>
              <a:rPr lang="ar-SA" b="1" dirty="0"/>
              <a:t> </a:t>
            </a:r>
            <a:r>
              <a:rPr lang="ar-SA" b="1" dirty="0" err="1"/>
              <a:t>משבות</a:t>
            </a:r>
            <a:r>
              <a:rPr lang="ar-SA" b="1" dirty="0"/>
              <a:t> </a:t>
            </a:r>
            <a:r>
              <a:rPr lang="ar-SA" b="1" dirty="0" err="1"/>
              <a:t>דמלאכה</a:t>
            </a:r>
            <a:r>
              <a:rPr lang="ar-SA" b="1" dirty="0"/>
              <a:t> </a:t>
            </a:r>
            <a:r>
              <a:rPr lang="ar-SA" b="1" dirty="0" err="1"/>
              <a:t>חוץ</a:t>
            </a:r>
            <a:r>
              <a:rPr lang="ar-SA" b="1" dirty="0"/>
              <a:t> </a:t>
            </a:r>
            <a:r>
              <a:rPr lang="ar-SA" b="1" dirty="0" err="1"/>
              <a:t>מזו</a:t>
            </a:r>
            <a:r>
              <a:rPr lang="he-IL" b="1" dirty="0"/>
              <a:t>. </a:t>
            </a:r>
            <a:endParaRPr lang="ar-SA" dirty="0"/>
          </a:p>
          <a:p>
            <a:pPr marL="0" indent="0" algn="r">
              <a:buNone/>
            </a:pPr>
            <a:endParaRPr lang="en-IL" dirty="0"/>
          </a:p>
        </p:txBody>
      </p:sp>
    </p:spTree>
    <p:extLst>
      <p:ext uri="{BB962C8B-B14F-4D97-AF65-F5344CB8AC3E}">
        <p14:creationId xmlns:p14="http://schemas.microsoft.com/office/powerpoint/2010/main" val="207021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C94D-1CA2-47E9-9DD5-6A309621577A}"/>
              </a:ext>
            </a:extLst>
          </p:cNvPr>
          <p:cNvSpPr>
            <a:spLocks noGrp="1"/>
          </p:cNvSpPr>
          <p:nvPr>
            <p:ph type="title"/>
          </p:nvPr>
        </p:nvSpPr>
        <p:spPr/>
        <p:txBody>
          <a:bodyPr/>
          <a:lstStyle/>
          <a:p>
            <a:pPr algn="ctr"/>
            <a:r>
              <a:rPr lang="he-IL" dirty="0"/>
              <a:t>כך גזרו חכמים</a:t>
            </a:r>
            <a:endParaRPr lang="en-IL" dirty="0"/>
          </a:p>
        </p:txBody>
      </p:sp>
      <p:sp>
        <p:nvSpPr>
          <p:cNvPr id="3" name="Content Placeholder 2">
            <a:extLst>
              <a:ext uri="{FF2B5EF4-FFF2-40B4-BE49-F238E27FC236}">
                <a16:creationId xmlns:a16="http://schemas.microsoft.com/office/drawing/2014/main" id="{0FBC54AA-440A-40D6-B713-8FC228BFF62A}"/>
              </a:ext>
            </a:extLst>
          </p:cNvPr>
          <p:cNvSpPr>
            <a:spLocks noGrp="1"/>
          </p:cNvSpPr>
          <p:nvPr>
            <p:ph idx="1"/>
          </p:nvPr>
        </p:nvSpPr>
        <p:spPr/>
        <p:txBody>
          <a:bodyPr>
            <a:normAutofit/>
          </a:bodyPr>
          <a:lstStyle/>
          <a:p>
            <a:pPr marL="0" indent="0" algn="r" rtl="1">
              <a:buNone/>
            </a:pPr>
            <a:r>
              <a:rPr lang="ar-SA" dirty="0" err="1"/>
              <a:t>שו"ת</a:t>
            </a:r>
            <a:r>
              <a:rPr lang="ar-SA" dirty="0"/>
              <a:t> הרשב"א </a:t>
            </a:r>
            <a:r>
              <a:rPr lang="ar-SA" dirty="0" err="1"/>
              <a:t>חלק</a:t>
            </a:r>
            <a:r>
              <a:rPr lang="ar-SA" dirty="0"/>
              <a:t> א </a:t>
            </a:r>
            <a:r>
              <a:rPr lang="ar-SA" dirty="0" err="1"/>
              <a:t>סימן</a:t>
            </a:r>
            <a:r>
              <a:rPr lang="ar-SA" dirty="0"/>
              <a:t> </a:t>
            </a:r>
            <a:r>
              <a:rPr lang="ar-SA" dirty="0" err="1"/>
              <a:t>תשט</a:t>
            </a:r>
            <a:endParaRPr lang="ar-SA" dirty="0"/>
          </a:p>
          <a:p>
            <a:pPr marL="0" indent="0" algn="r" rtl="1">
              <a:buNone/>
            </a:pPr>
            <a:r>
              <a:rPr lang="ar-SA" dirty="0"/>
              <a:t>...</a:t>
            </a:r>
            <a:r>
              <a:rPr lang="ar-SA" dirty="0" err="1"/>
              <a:t>וכל</a:t>
            </a:r>
            <a:r>
              <a:rPr lang="ar-SA" dirty="0"/>
              <a:t> </a:t>
            </a:r>
            <a:r>
              <a:rPr lang="ar-SA" dirty="0" err="1"/>
              <a:t>מי</a:t>
            </a:r>
            <a:r>
              <a:rPr lang="ar-SA" dirty="0"/>
              <a:t> </a:t>
            </a:r>
            <a:r>
              <a:rPr lang="ar-SA" dirty="0" err="1"/>
              <a:t>שהוא</a:t>
            </a:r>
            <a:r>
              <a:rPr lang="ar-SA" dirty="0"/>
              <a:t> </a:t>
            </a:r>
            <a:r>
              <a:rPr lang="ar-SA" dirty="0" err="1"/>
              <a:t>מתיר</a:t>
            </a:r>
            <a:r>
              <a:rPr lang="ar-SA" dirty="0"/>
              <a:t> </a:t>
            </a:r>
            <a:r>
              <a:rPr lang="ar-SA" dirty="0" err="1"/>
              <a:t>אינו</a:t>
            </a:r>
            <a:r>
              <a:rPr lang="ar-SA" dirty="0"/>
              <a:t> </a:t>
            </a:r>
            <a:r>
              <a:rPr lang="ar-SA" dirty="0" err="1"/>
              <a:t>אלא</a:t>
            </a:r>
            <a:r>
              <a:rPr lang="ar-SA" dirty="0"/>
              <a:t> </a:t>
            </a:r>
            <a:r>
              <a:rPr lang="ar-SA" dirty="0" err="1"/>
              <a:t>מן</a:t>
            </a:r>
            <a:r>
              <a:rPr lang="ar-SA" dirty="0"/>
              <a:t> </a:t>
            </a:r>
            <a:r>
              <a:rPr lang="ar-SA" dirty="0" err="1"/>
              <a:t>המתמיהין</a:t>
            </a:r>
            <a:r>
              <a:rPr lang="ar-SA" dirty="0"/>
              <a:t> </a:t>
            </a:r>
            <a:r>
              <a:rPr lang="ar-SA" dirty="0" err="1"/>
              <a:t>וטועין</a:t>
            </a:r>
            <a:r>
              <a:rPr lang="ar-SA" dirty="0"/>
              <a:t> </a:t>
            </a:r>
            <a:r>
              <a:rPr lang="ar-SA" dirty="0" err="1"/>
              <a:t>גמורין</a:t>
            </a:r>
            <a:r>
              <a:rPr lang="ar-SA" dirty="0"/>
              <a:t>. </a:t>
            </a:r>
            <a:r>
              <a:rPr lang="ar-SA" dirty="0" err="1"/>
              <a:t>וכן</a:t>
            </a:r>
            <a:r>
              <a:rPr lang="ar-SA" dirty="0"/>
              <a:t> </a:t>
            </a:r>
            <a:r>
              <a:rPr lang="ar-SA" dirty="0" err="1"/>
              <a:t>להביא</a:t>
            </a:r>
            <a:r>
              <a:rPr lang="ar-SA" dirty="0"/>
              <a:t> </a:t>
            </a:r>
            <a:r>
              <a:rPr lang="ar-SA" dirty="0" err="1"/>
              <a:t>יין</a:t>
            </a:r>
            <a:r>
              <a:rPr lang="ar-SA" dirty="0"/>
              <a:t> </a:t>
            </a:r>
            <a:r>
              <a:rPr lang="ar-SA" dirty="0" err="1"/>
              <a:t>של</a:t>
            </a:r>
            <a:r>
              <a:rPr lang="ar-SA" dirty="0"/>
              <a:t> </a:t>
            </a:r>
            <a:r>
              <a:rPr lang="ar-SA" dirty="0" err="1"/>
              <a:t>קדוש</a:t>
            </a:r>
            <a:r>
              <a:rPr lang="ar-SA" dirty="0"/>
              <a:t> </a:t>
            </a:r>
            <a:r>
              <a:rPr lang="ar-SA" dirty="0" err="1"/>
              <a:t>בליל</a:t>
            </a:r>
            <a:r>
              <a:rPr lang="ar-SA" dirty="0"/>
              <a:t> </a:t>
            </a:r>
            <a:r>
              <a:rPr lang="ar-SA" dirty="0" err="1"/>
              <a:t>שבת</a:t>
            </a:r>
            <a:r>
              <a:rPr lang="ar-SA" dirty="0"/>
              <a:t> </a:t>
            </a:r>
            <a:r>
              <a:rPr lang="ar-SA" dirty="0" err="1"/>
              <a:t>על</a:t>
            </a:r>
            <a:r>
              <a:rPr lang="ar-SA" dirty="0"/>
              <a:t> </a:t>
            </a:r>
            <a:r>
              <a:rPr lang="ar-SA" dirty="0" err="1"/>
              <a:t>ידי</a:t>
            </a:r>
            <a:r>
              <a:rPr lang="ar-SA" dirty="0"/>
              <a:t> </a:t>
            </a:r>
            <a:r>
              <a:rPr lang="ar-SA" dirty="0" err="1"/>
              <a:t>גוי</a:t>
            </a:r>
            <a:r>
              <a:rPr lang="ar-SA" dirty="0"/>
              <a:t> </a:t>
            </a:r>
            <a:r>
              <a:rPr lang="ar-SA" dirty="0" err="1"/>
              <a:t>אסור</a:t>
            </a:r>
            <a:r>
              <a:rPr lang="ar-SA" dirty="0"/>
              <a:t>. </a:t>
            </a:r>
            <a:r>
              <a:rPr lang="ar-SA" dirty="0" err="1"/>
              <a:t>ואסור</a:t>
            </a:r>
            <a:r>
              <a:rPr lang="ar-SA" dirty="0"/>
              <a:t> </a:t>
            </a:r>
            <a:r>
              <a:rPr lang="ar-SA" dirty="0" err="1"/>
              <a:t>מן</a:t>
            </a:r>
            <a:r>
              <a:rPr lang="ar-SA" dirty="0"/>
              <a:t> </a:t>
            </a:r>
            <a:r>
              <a:rPr lang="ar-SA" dirty="0" err="1"/>
              <a:t>הטעם</a:t>
            </a:r>
            <a:r>
              <a:rPr lang="ar-SA" dirty="0"/>
              <a:t> </a:t>
            </a:r>
            <a:r>
              <a:rPr lang="ar-SA" dirty="0" err="1"/>
              <a:t>שאמרתי</a:t>
            </a:r>
            <a:r>
              <a:rPr lang="ar-SA" dirty="0"/>
              <a:t>. </a:t>
            </a:r>
            <a:r>
              <a:rPr lang="ar-SA" dirty="0" err="1"/>
              <a:t>ומהא</a:t>
            </a:r>
            <a:r>
              <a:rPr lang="ar-SA" dirty="0"/>
              <a:t> </a:t>
            </a:r>
            <a:r>
              <a:rPr lang="ar-SA" dirty="0" err="1"/>
              <a:t>איכא</a:t>
            </a:r>
            <a:r>
              <a:rPr lang="ar-SA" dirty="0"/>
              <a:t> </a:t>
            </a:r>
            <a:r>
              <a:rPr lang="ar-SA" dirty="0" err="1"/>
              <a:t>מילתא</a:t>
            </a:r>
            <a:r>
              <a:rPr lang="ar-SA" dirty="0"/>
              <a:t> </a:t>
            </a:r>
            <a:r>
              <a:rPr lang="ar-SA" dirty="0" err="1"/>
              <a:t>דאורייתא</a:t>
            </a:r>
            <a:r>
              <a:rPr lang="ar-SA" dirty="0"/>
              <a:t> </a:t>
            </a:r>
            <a:r>
              <a:rPr lang="ar-SA" dirty="0" err="1"/>
              <a:t>שמביא</a:t>
            </a:r>
            <a:r>
              <a:rPr lang="ar-SA" dirty="0"/>
              <a:t> </a:t>
            </a:r>
            <a:r>
              <a:rPr lang="ar-SA" dirty="0" err="1"/>
              <a:t>דרך</a:t>
            </a:r>
            <a:r>
              <a:rPr lang="ar-SA" dirty="0"/>
              <a:t> </a:t>
            </a:r>
            <a:r>
              <a:rPr lang="ar-SA" dirty="0" err="1"/>
              <a:t>רשות</a:t>
            </a:r>
            <a:r>
              <a:rPr lang="ar-SA" dirty="0"/>
              <a:t> </a:t>
            </a:r>
            <a:r>
              <a:rPr lang="ar-SA" dirty="0" err="1"/>
              <a:t>הרבים</a:t>
            </a:r>
            <a:r>
              <a:rPr lang="ar-SA" dirty="0"/>
              <a:t>. </a:t>
            </a:r>
            <a:r>
              <a:rPr lang="ar-SA" dirty="0" err="1"/>
              <a:t>ולא</a:t>
            </a:r>
            <a:r>
              <a:rPr lang="ar-SA" dirty="0"/>
              <a:t> </a:t>
            </a:r>
            <a:r>
              <a:rPr lang="ar-SA" dirty="0" err="1"/>
              <a:t>עוד</a:t>
            </a:r>
            <a:r>
              <a:rPr lang="ar-SA" dirty="0"/>
              <a:t> </a:t>
            </a:r>
            <a:r>
              <a:rPr lang="ar-SA" dirty="0" err="1"/>
              <a:t>אלא</a:t>
            </a:r>
            <a:r>
              <a:rPr lang="ar-SA" dirty="0"/>
              <a:t> </a:t>
            </a:r>
            <a:r>
              <a:rPr lang="ar-SA" dirty="0" err="1"/>
              <a:t>אפילו</a:t>
            </a:r>
            <a:r>
              <a:rPr lang="ar-SA" dirty="0"/>
              <a:t> </a:t>
            </a:r>
            <a:r>
              <a:rPr lang="ar-SA" dirty="0" err="1"/>
              <a:t>דרך</a:t>
            </a:r>
            <a:r>
              <a:rPr lang="ar-SA" dirty="0"/>
              <a:t> </a:t>
            </a:r>
            <a:r>
              <a:rPr lang="ar-SA" dirty="0" err="1"/>
              <a:t>סימטא</a:t>
            </a:r>
            <a:r>
              <a:rPr lang="ar-SA" dirty="0"/>
              <a:t> </a:t>
            </a:r>
            <a:r>
              <a:rPr lang="ar-SA" dirty="0" err="1"/>
              <a:t>ורשויות</a:t>
            </a:r>
            <a:r>
              <a:rPr lang="ar-SA" dirty="0"/>
              <a:t> </a:t>
            </a:r>
            <a:r>
              <a:rPr lang="ar-SA" dirty="0" err="1"/>
              <a:t>דרבנן</a:t>
            </a:r>
            <a:r>
              <a:rPr lang="ar-SA" dirty="0"/>
              <a:t>. דאין </a:t>
            </a:r>
            <a:r>
              <a:rPr lang="ar-SA" dirty="0" err="1"/>
              <a:t>הפרש</a:t>
            </a:r>
            <a:r>
              <a:rPr lang="ar-SA" dirty="0"/>
              <a:t> </a:t>
            </a:r>
            <a:r>
              <a:rPr lang="ar-SA" dirty="0" err="1"/>
              <a:t>בין</a:t>
            </a:r>
            <a:r>
              <a:rPr lang="ar-SA" dirty="0"/>
              <a:t> </a:t>
            </a:r>
            <a:r>
              <a:rPr lang="ar-SA" dirty="0" err="1"/>
              <a:t>שבות</a:t>
            </a:r>
            <a:r>
              <a:rPr lang="ar-SA" dirty="0"/>
              <a:t> </a:t>
            </a:r>
            <a:r>
              <a:rPr lang="ar-SA" dirty="0" err="1"/>
              <a:t>דאמירה</a:t>
            </a:r>
            <a:r>
              <a:rPr lang="ar-SA" dirty="0"/>
              <a:t> </a:t>
            </a:r>
            <a:r>
              <a:rPr lang="ar-SA" dirty="0" err="1"/>
              <a:t>לגוי</a:t>
            </a:r>
            <a:r>
              <a:rPr lang="ar-SA" dirty="0"/>
              <a:t> </a:t>
            </a:r>
            <a:r>
              <a:rPr lang="ar-SA" dirty="0" err="1"/>
              <a:t>ובין</a:t>
            </a:r>
            <a:r>
              <a:rPr lang="ar-SA" dirty="0"/>
              <a:t> </a:t>
            </a:r>
            <a:r>
              <a:rPr lang="ar-SA" dirty="0" err="1"/>
              <a:t>שאר</a:t>
            </a:r>
            <a:r>
              <a:rPr lang="ar-SA" dirty="0"/>
              <a:t> </a:t>
            </a:r>
            <a:r>
              <a:rPr lang="ar-SA" dirty="0" err="1"/>
              <a:t>שבותין</a:t>
            </a:r>
            <a:r>
              <a:rPr lang="ar-SA" dirty="0"/>
              <a:t> </a:t>
            </a:r>
            <a:r>
              <a:rPr lang="ar-SA" dirty="0" err="1"/>
              <a:t>הנעשין</a:t>
            </a:r>
            <a:r>
              <a:rPr lang="ar-SA" dirty="0"/>
              <a:t> </a:t>
            </a:r>
            <a:r>
              <a:rPr lang="ar-SA" dirty="0" err="1"/>
              <a:t>על</a:t>
            </a:r>
            <a:r>
              <a:rPr lang="ar-SA" dirty="0"/>
              <a:t> </a:t>
            </a:r>
            <a:r>
              <a:rPr lang="ar-SA" dirty="0" err="1"/>
              <a:t>ידי</a:t>
            </a:r>
            <a:r>
              <a:rPr lang="ar-SA" dirty="0"/>
              <a:t> </a:t>
            </a:r>
            <a:r>
              <a:rPr lang="ar-SA" dirty="0" err="1"/>
              <a:t>ישראל</a:t>
            </a:r>
            <a:r>
              <a:rPr lang="ar-SA" dirty="0"/>
              <a:t> </a:t>
            </a:r>
            <a:r>
              <a:rPr lang="ar-SA" dirty="0" err="1"/>
              <a:t>וכדברי</a:t>
            </a:r>
            <a:r>
              <a:rPr lang="ar-SA" dirty="0"/>
              <a:t> </a:t>
            </a:r>
            <a:r>
              <a:rPr lang="ar-SA" dirty="0" err="1"/>
              <a:t>הרב</a:t>
            </a:r>
            <a:r>
              <a:rPr lang="ar-SA" dirty="0"/>
              <a:t> </a:t>
            </a:r>
            <a:r>
              <a:rPr lang="ar-SA" dirty="0" err="1"/>
              <a:t>אלפסי</a:t>
            </a:r>
            <a:r>
              <a:rPr lang="ar-SA" dirty="0"/>
              <a:t>. </a:t>
            </a:r>
            <a:r>
              <a:rPr lang="ar-SA" dirty="0" err="1"/>
              <a:t>וכן</a:t>
            </a:r>
            <a:r>
              <a:rPr lang="ar-SA" dirty="0"/>
              <a:t> </a:t>
            </a:r>
            <a:r>
              <a:rPr lang="ar-SA" dirty="0" err="1"/>
              <a:t>באמת</a:t>
            </a:r>
            <a:r>
              <a:rPr lang="ar-SA" dirty="0"/>
              <a:t> </a:t>
            </a:r>
            <a:r>
              <a:rPr lang="ar-SA" dirty="0" err="1"/>
              <a:t>מכרעא</a:t>
            </a:r>
            <a:r>
              <a:rPr lang="ar-SA" dirty="0"/>
              <a:t> </a:t>
            </a:r>
            <a:r>
              <a:rPr lang="ar-SA" dirty="0" err="1"/>
              <a:t>שמעתתא</a:t>
            </a:r>
            <a:r>
              <a:rPr lang="ar-SA" dirty="0"/>
              <a:t> </a:t>
            </a:r>
            <a:r>
              <a:rPr lang="ar-SA" dirty="0" err="1"/>
              <a:t>דנוסחא</a:t>
            </a:r>
            <a:r>
              <a:rPr lang="ar-SA" dirty="0"/>
              <a:t> </a:t>
            </a:r>
            <a:r>
              <a:rPr lang="ar-SA" dirty="0" err="1"/>
              <a:t>דעירובין</a:t>
            </a:r>
            <a:r>
              <a:rPr lang="ar-SA" dirty="0"/>
              <a:t>….</a:t>
            </a:r>
            <a:r>
              <a:rPr lang="ar-SA" dirty="0" err="1"/>
              <a:t>עוד</a:t>
            </a:r>
            <a:r>
              <a:rPr lang="ar-SA" dirty="0"/>
              <a:t> </a:t>
            </a:r>
            <a:r>
              <a:rPr lang="ar-SA" dirty="0" err="1"/>
              <a:t>תדע</a:t>
            </a:r>
            <a:r>
              <a:rPr lang="ar-SA" dirty="0"/>
              <a:t> </a:t>
            </a:r>
            <a:r>
              <a:rPr lang="ar-SA" dirty="0" err="1"/>
              <a:t>שאין</a:t>
            </a:r>
            <a:r>
              <a:rPr lang="ar-SA" dirty="0"/>
              <a:t> </a:t>
            </a:r>
            <a:r>
              <a:rPr lang="ar-SA" dirty="0" err="1"/>
              <a:t>אומרים</a:t>
            </a:r>
            <a:r>
              <a:rPr lang="ar-SA" dirty="0"/>
              <a:t> </a:t>
            </a:r>
            <a:r>
              <a:rPr lang="ar-SA" dirty="0" err="1"/>
              <a:t>בשבותין</a:t>
            </a:r>
            <a:r>
              <a:rPr lang="ar-SA" dirty="0"/>
              <a:t> </a:t>
            </a:r>
            <a:r>
              <a:rPr lang="ar-SA" dirty="0" err="1"/>
              <a:t>זה</a:t>
            </a:r>
            <a:r>
              <a:rPr lang="ar-SA" dirty="0"/>
              <a:t> </a:t>
            </a:r>
            <a:r>
              <a:rPr lang="ar-SA" dirty="0" err="1"/>
              <a:t>דומה</a:t>
            </a:r>
            <a:r>
              <a:rPr lang="ar-SA" dirty="0"/>
              <a:t> </a:t>
            </a:r>
            <a:r>
              <a:rPr lang="ar-SA" dirty="0" err="1"/>
              <a:t>לזה</a:t>
            </a:r>
            <a:r>
              <a:rPr lang="ar-SA" dirty="0"/>
              <a:t> </a:t>
            </a:r>
            <a:r>
              <a:rPr lang="ar-SA" dirty="0" err="1"/>
              <a:t>ואין</a:t>
            </a:r>
            <a:r>
              <a:rPr lang="ar-SA" dirty="0"/>
              <a:t> </a:t>
            </a:r>
            <a:r>
              <a:rPr lang="ar-SA" dirty="0" err="1"/>
              <a:t>לנו</a:t>
            </a:r>
            <a:r>
              <a:rPr lang="ar-SA" dirty="0"/>
              <a:t> </a:t>
            </a:r>
            <a:r>
              <a:rPr lang="ar-SA" dirty="0" err="1"/>
              <a:t>בהם</a:t>
            </a:r>
            <a:r>
              <a:rPr lang="ar-SA" dirty="0"/>
              <a:t> </a:t>
            </a:r>
            <a:r>
              <a:rPr lang="ar-SA" dirty="0" err="1"/>
              <a:t>אלא</a:t>
            </a:r>
            <a:r>
              <a:rPr lang="ar-SA" dirty="0"/>
              <a:t> </a:t>
            </a:r>
            <a:r>
              <a:rPr lang="ar-SA" dirty="0" err="1"/>
              <a:t>מה</a:t>
            </a:r>
            <a:r>
              <a:rPr lang="ar-SA" dirty="0"/>
              <a:t> </a:t>
            </a:r>
            <a:r>
              <a:rPr lang="ar-SA" dirty="0" err="1"/>
              <a:t>שהתירו</a:t>
            </a:r>
            <a:r>
              <a:rPr lang="ar-SA" dirty="0"/>
              <a:t> </a:t>
            </a:r>
            <a:r>
              <a:rPr lang="ar-SA" dirty="0" err="1"/>
              <a:t>בפירוש</a:t>
            </a:r>
            <a:r>
              <a:rPr lang="ar-SA" dirty="0"/>
              <a:t>. </a:t>
            </a:r>
            <a:r>
              <a:rPr lang="ar-SA" dirty="0" err="1"/>
              <a:t>שהרי</a:t>
            </a:r>
            <a:r>
              <a:rPr lang="ar-SA" dirty="0"/>
              <a:t> </a:t>
            </a:r>
            <a:r>
              <a:rPr lang="ar-SA" dirty="0" err="1"/>
              <a:t>לעתים</a:t>
            </a:r>
            <a:r>
              <a:rPr lang="ar-SA" dirty="0"/>
              <a:t> </a:t>
            </a:r>
            <a:r>
              <a:rPr lang="ar-SA" dirty="0" err="1"/>
              <a:t>מתירין</a:t>
            </a:r>
            <a:r>
              <a:rPr lang="ar-SA" dirty="0"/>
              <a:t> </a:t>
            </a:r>
            <a:r>
              <a:rPr lang="ar-SA" dirty="0" err="1"/>
              <a:t>אותם</a:t>
            </a:r>
            <a:r>
              <a:rPr lang="ar-SA" dirty="0"/>
              <a:t> </a:t>
            </a:r>
            <a:r>
              <a:rPr lang="ar-SA" dirty="0" err="1"/>
              <a:t>מחמת</a:t>
            </a:r>
            <a:r>
              <a:rPr lang="ar-SA" dirty="0"/>
              <a:t> </a:t>
            </a:r>
            <a:r>
              <a:rPr lang="ar-SA" dirty="0" err="1"/>
              <a:t>דבר</a:t>
            </a:r>
            <a:r>
              <a:rPr lang="ar-SA" dirty="0"/>
              <a:t> </a:t>
            </a:r>
            <a:r>
              <a:rPr lang="ar-SA" dirty="0" err="1"/>
              <a:t>אחר</a:t>
            </a:r>
            <a:r>
              <a:rPr lang="ar-SA" dirty="0"/>
              <a:t> </a:t>
            </a:r>
            <a:r>
              <a:rPr lang="ar-SA" dirty="0" err="1"/>
              <a:t>שיראה</a:t>
            </a:r>
            <a:r>
              <a:rPr lang="ar-SA" dirty="0"/>
              <a:t> </a:t>
            </a:r>
            <a:r>
              <a:rPr lang="ar-SA" dirty="0" err="1"/>
              <a:t>קל</a:t>
            </a:r>
            <a:r>
              <a:rPr lang="ar-SA" dirty="0"/>
              <a:t>. </a:t>
            </a:r>
            <a:r>
              <a:rPr lang="ar-SA" dirty="0" err="1"/>
              <a:t>שמעלה</a:t>
            </a:r>
            <a:r>
              <a:rPr lang="ar-SA" dirty="0"/>
              <a:t> </a:t>
            </a:r>
            <a:r>
              <a:rPr lang="ar-SA" dirty="0" err="1"/>
              <a:t>וכותב</a:t>
            </a:r>
            <a:r>
              <a:rPr lang="ar-SA" dirty="0"/>
              <a:t> </a:t>
            </a:r>
            <a:r>
              <a:rPr lang="ar-SA" dirty="0" err="1"/>
              <a:t>בערכאות</a:t>
            </a:r>
            <a:r>
              <a:rPr lang="ar-SA" dirty="0"/>
              <a:t> </a:t>
            </a:r>
            <a:r>
              <a:rPr lang="ar-SA" dirty="0" err="1"/>
              <a:t>של</a:t>
            </a:r>
            <a:r>
              <a:rPr lang="ar-SA" dirty="0"/>
              <a:t> </a:t>
            </a:r>
            <a:r>
              <a:rPr lang="ar-SA" dirty="0" err="1"/>
              <a:t>גוים</a:t>
            </a:r>
            <a:r>
              <a:rPr lang="ar-SA" dirty="0"/>
              <a:t> </a:t>
            </a:r>
            <a:r>
              <a:rPr lang="ar-SA" dirty="0" err="1"/>
              <a:t>משום</a:t>
            </a:r>
            <a:r>
              <a:rPr lang="ar-SA" dirty="0"/>
              <a:t> </a:t>
            </a:r>
            <a:r>
              <a:rPr lang="ar-SA" dirty="0" err="1"/>
              <a:t>קניית</a:t>
            </a:r>
            <a:r>
              <a:rPr lang="ar-SA" dirty="0"/>
              <a:t> </a:t>
            </a:r>
            <a:r>
              <a:rPr lang="ar-SA" dirty="0" err="1"/>
              <a:t>בית</a:t>
            </a:r>
            <a:r>
              <a:rPr lang="ar-SA" dirty="0"/>
              <a:t> </a:t>
            </a:r>
            <a:r>
              <a:rPr lang="ar-SA" dirty="0" err="1"/>
              <a:t>בארץ</a:t>
            </a:r>
            <a:r>
              <a:rPr lang="ar-SA" dirty="0"/>
              <a:t> </a:t>
            </a:r>
            <a:r>
              <a:rPr lang="ar-SA" dirty="0" err="1"/>
              <a:t>ישראל</a:t>
            </a:r>
            <a:r>
              <a:rPr lang="ar-SA" dirty="0"/>
              <a:t>. </a:t>
            </a:r>
            <a:r>
              <a:rPr lang="ar-SA" dirty="0" err="1"/>
              <a:t>ולעתים</a:t>
            </a:r>
            <a:r>
              <a:rPr lang="ar-SA" dirty="0"/>
              <a:t> </a:t>
            </a:r>
            <a:r>
              <a:rPr lang="ar-SA" dirty="0" err="1"/>
              <a:t>מעמידין</a:t>
            </a:r>
            <a:r>
              <a:rPr lang="ar-SA" dirty="0"/>
              <a:t> </a:t>
            </a:r>
            <a:r>
              <a:rPr lang="ar-SA" dirty="0" err="1"/>
              <a:t>אותם</a:t>
            </a:r>
            <a:r>
              <a:rPr lang="ar-SA" dirty="0"/>
              <a:t> </a:t>
            </a:r>
            <a:r>
              <a:rPr lang="ar-SA" dirty="0" err="1"/>
              <a:t>אפילו</a:t>
            </a:r>
            <a:r>
              <a:rPr lang="ar-SA" dirty="0"/>
              <a:t> </a:t>
            </a:r>
            <a:r>
              <a:rPr lang="ar-SA" dirty="0" err="1"/>
              <a:t>במקום</a:t>
            </a:r>
            <a:r>
              <a:rPr lang="ar-SA" dirty="0"/>
              <a:t> </a:t>
            </a:r>
            <a:r>
              <a:rPr lang="ar-SA" dirty="0" err="1"/>
              <a:t>כרת</a:t>
            </a:r>
            <a:r>
              <a:rPr lang="ar-SA" dirty="0"/>
              <a:t> </a:t>
            </a:r>
            <a:r>
              <a:rPr lang="ar-SA" dirty="0" err="1"/>
              <a:t>החמור</a:t>
            </a:r>
            <a:r>
              <a:rPr lang="ar-SA" dirty="0"/>
              <a:t> </a:t>
            </a:r>
            <a:r>
              <a:rPr lang="ar-SA" dirty="0" err="1"/>
              <a:t>כהזאה</a:t>
            </a:r>
            <a:r>
              <a:rPr lang="ar-SA" dirty="0"/>
              <a:t> </a:t>
            </a:r>
            <a:r>
              <a:rPr lang="ar-SA" dirty="0" err="1"/>
              <a:t>ואזמל</a:t>
            </a:r>
            <a:r>
              <a:rPr lang="ar-SA" dirty="0"/>
              <a:t>. </a:t>
            </a:r>
          </a:p>
          <a:p>
            <a:pPr marL="0" indent="0" algn="r" rtl="1">
              <a:buNone/>
            </a:pPr>
            <a:endParaRPr lang="en-IL" dirty="0"/>
          </a:p>
          <a:p>
            <a:pPr marL="0" indent="0" algn="r">
              <a:buNone/>
            </a:pPr>
            <a:endParaRPr lang="en-IL" dirty="0"/>
          </a:p>
        </p:txBody>
      </p:sp>
    </p:spTree>
    <p:extLst>
      <p:ext uri="{BB962C8B-B14F-4D97-AF65-F5344CB8AC3E}">
        <p14:creationId xmlns:p14="http://schemas.microsoft.com/office/powerpoint/2010/main" val="2416381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map&#10;&#10;Description automatically generated">
            <a:extLst>
              <a:ext uri="{FF2B5EF4-FFF2-40B4-BE49-F238E27FC236}">
                <a16:creationId xmlns:a16="http://schemas.microsoft.com/office/drawing/2014/main" id="{31CC59C6-D4D1-4C2D-9AE5-170656F0C2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0" y="0"/>
            <a:ext cx="10608012" cy="6858000"/>
          </a:xfrm>
          <a:prstGeom prst="rect">
            <a:avLst/>
          </a:prstGeom>
        </p:spPr>
      </p:pic>
    </p:spTree>
    <p:extLst>
      <p:ext uri="{BB962C8B-B14F-4D97-AF65-F5344CB8AC3E}">
        <p14:creationId xmlns:p14="http://schemas.microsoft.com/office/powerpoint/2010/main" val="1748078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35EF-F6BB-43E3-8622-CBE762D67562}"/>
              </a:ext>
            </a:extLst>
          </p:cNvPr>
          <p:cNvSpPr>
            <a:spLocks noGrp="1"/>
          </p:cNvSpPr>
          <p:nvPr>
            <p:ph type="title"/>
          </p:nvPr>
        </p:nvSpPr>
        <p:spPr/>
        <p:txBody>
          <a:bodyPr/>
          <a:lstStyle/>
          <a:p>
            <a:pPr algn="ctr"/>
            <a:r>
              <a:rPr lang="he-IL" dirty="0"/>
              <a:t>הוצאה וחצר שאינו מעורבת</a:t>
            </a:r>
            <a:endParaRPr lang="en-IL" dirty="0"/>
          </a:p>
        </p:txBody>
      </p:sp>
      <p:sp>
        <p:nvSpPr>
          <p:cNvPr id="3" name="Content Placeholder 2">
            <a:extLst>
              <a:ext uri="{FF2B5EF4-FFF2-40B4-BE49-F238E27FC236}">
                <a16:creationId xmlns:a16="http://schemas.microsoft.com/office/drawing/2014/main" id="{03379EA2-DC4A-4123-A6FE-6A81597B3F76}"/>
              </a:ext>
            </a:extLst>
          </p:cNvPr>
          <p:cNvSpPr>
            <a:spLocks noGrp="1"/>
          </p:cNvSpPr>
          <p:nvPr>
            <p:ph idx="1"/>
          </p:nvPr>
        </p:nvSpPr>
        <p:spPr/>
        <p:txBody>
          <a:bodyPr>
            <a:normAutofit fontScale="62500" lnSpcReduction="20000"/>
          </a:bodyPr>
          <a:lstStyle/>
          <a:p>
            <a:pPr marL="0" indent="0" algn="r" rtl="1">
              <a:buNone/>
            </a:pPr>
            <a:r>
              <a:rPr lang="ar-SA" dirty="0" err="1"/>
              <a:t>חידושי</a:t>
            </a:r>
            <a:r>
              <a:rPr lang="ar-SA" dirty="0"/>
              <a:t> הרשב"א </a:t>
            </a:r>
            <a:r>
              <a:rPr lang="ar-SA" dirty="0" err="1"/>
              <a:t>מסכת</a:t>
            </a:r>
            <a:r>
              <a:rPr lang="ar-SA" dirty="0"/>
              <a:t> </a:t>
            </a:r>
            <a:r>
              <a:rPr lang="ar-SA" dirty="0" err="1"/>
              <a:t>שבת</a:t>
            </a:r>
            <a:r>
              <a:rPr lang="ar-SA" dirty="0"/>
              <a:t> </a:t>
            </a:r>
            <a:r>
              <a:rPr lang="ar-SA" dirty="0" err="1"/>
              <a:t>דף</a:t>
            </a:r>
            <a:r>
              <a:rPr lang="ar-SA" dirty="0"/>
              <a:t> </a:t>
            </a:r>
            <a:r>
              <a:rPr lang="ar-SA" dirty="0" err="1"/>
              <a:t>קל</a:t>
            </a:r>
            <a:r>
              <a:rPr lang="ar-SA" dirty="0"/>
              <a:t> </a:t>
            </a:r>
            <a:r>
              <a:rPr lang="ar-SA" dirty="0" err="1"/>
              <a:t>עמוד</a:t>
            </a:r>
            <a:r>
              <a:rPr lang="ar-SA" dirty="0"/>
              <a:t> ב</a:t>
            </a:r>
          </a:p>
          <a:p>
            <a:pPr marL="0" indent="0" algn="r" rtl="1">
              <a:buNone/>
            </a:pPr>
            <a:r>
              <a:rPr lang="ar-SA" b="1" dirty="0" err="1"/>
              <a:t>ומורי</a:t>
            </a:r>
            <a:r>
              <a:rPr lang="ar-SA" b="1" dirty="0"/>
              <a:t> </a:t>
            </a:r>
            <a:r>
              <a:rPr lang="ar-SA" b="1" dirty="0" err="1"/>
              <a:t>הרב</a:t>
            </a:r>
            <a:r>
              <a:rPr lang="ar-SA" b="1" dirty="0"/>
              <a:t> </a:t>
            </a:r>
            <a:r>
              <a:rPr lang="ar-SA" b="1" dirty="0" err="1"/>
              <a:t>ז"ל</a:t>
            </a:r>
            <a:r>
              <a:rPr lang="ar-SA" b="1" dirty="0"/>
              <a:t> </a:t>
            </a:r>
            <a:r>
              <a:rPr lang="ar-SA" b="1" dirty="0" err="1"/>
              <a:t>כתב</a:t>
            </a:r>
            <a:r>
              <a:rPr lang="he-IL" dirty="0"/>
              <a:t> בהלכותיו </a:t>
            </a:r>
            <a:r>
              <a:rPr lang="he-IL" dirty="0" err="1"/>
              <a:t>דשבות</a:t>
            </a:r>
            <a:r>
              <a:rPr lang="he-IL" dirty="0"/>
              <a:t> שיש בו מעשה ושבות שאין בו מעשה </a:t>
            </a:r>
            <a:r>
              <a:rPr lang="he-IL" dirty="0" err="1"/>
              <a:t>דאמרינן</a:t>
            </a:r>
            <a:r>
              <a:rPr lang="he-IL" dirty="0"/>
              <a:t> התם כולם באמירה לגוי הן וכדעת הרב אלפסי ז"ל, אלא שאין פירוש מעשה מלאכה כמו שפירש הרב ז"ל, שאפילו במביא דרך גגות מלאכה הוא עושה ואי משום דאינה מלאכה דאורייתא היה לו לומר ולא שני לך בין שבות שיש בו מעשה דאורייתא לשבות שאין בו מעשה דאורייתא, </a:t>
            </a:r>
            <a:r>
              <a:rPr lang="he-IL" b="1" dirty="0"/>
              <a:t>אלא שיש בו מעשה פירוש שנתחדש בו מעשה בגופו של דבר כגון עשיית כלי</a:t>
            </a:r>
            <a:r>
              <a:rPr lang="he-IL" dirty="0"/>
              <a:t> או אפיה ובישול </a:t>
            </a:r>
            <a:r>
              <a:rPr lang="he-IL" dirty="0" err="1"/>
              <a:t>ולהחם</a:t>
            </a:r>
            <a:r>
              <a:rPr lang="he-IL" dirty="0"/>
              <a:t> מים וכיוצא באלו שנתחדש ענין בגופן, ודמי האי מעשה </a:t>
            </a:r>
            <a:r>
              <a:rPr lang="he-IL" dirty="0" err="1"/>
              <a:t>ללישנא</a:t>
            </a:r>
            <a:r>
              <a:rPr lang="he-IL" dirty="0"/>
              <a:t> </a:t>
            </a:r>
            <a:r>
              <a:rPr lang="he-IL" dirty="0" err="1"/>
              <a:t>דאמרינן</a:t>
            </a:r>
            <a:r>
              <a:rPr lang="he-IL" dirty="0"/>
              <a:t> בעלמא (</a:t>
            </a:r>
            <a:r>
              <a:rPr lang="he-IL" dirty="0" err="1"/>
              <a:t>ב"ק</a:t>
            </a:r>
            <a:r>
              <a:rPr lang="he-IL" dirty="0"/>
              <a:t> ע"א א') לרבי יוחנן הסנדלר </a:t>
            </a:r>
            <a:r>
              <a:rPr lang="he-IL" b="1" u="sng" dirty="0"/>
              <a:t>מעשה שבת</a:t>
            </a:r>
            <a:r>
              <a:rPr lang="he-IL" dirty="0"/>
              <a:t> דאורייתא, והתם לא קרי מעשה שבת אלא כגון אפיה ובישול וכיוצא בהן </a:t>
            </a:r>
            <a:r>
              <a:rPr lang="he-IL" b="1" dirty="0"/>
              <a:t>אבל הבאת כלים </a:t>
            </a:r>
            <a:r>
              <a:rPr lang="he-IL" b="1" dirty="0" err="1"/>
              <a:t>ואוכלין</a:t>
            </a:r>
            <a:r>
              <a:rPr lang="he-IL" b="1" dirty="0"/>
              <a:t> מרשות לרשות ודאי לא </a:t>
            </a:r>
            <a:r>
              <a:rPr lang="he-IL" b="1" dirty="0" err="1"/>
              <a:t>מיתסרי</a:t>
            </a:r>
            <a:r>
              <a:rPr lang="he-IL" b="1" dirty="0"/>
              <a:t> אפילו לרבי יוחנן הסנדלר בהבאתן כיון שלא </a:t>
            </a:r>
            <a:r>
              <a:rPr lang="he-IL" b="1" dirty="0" err="1"/>
              <a:t>נתחדשה</a:t>
            </a:r>
            <a:r>
              <a:rPr lang="he-IL" b="1" dirty="0"/>
              <a:t> בהן הכנה בשבת, ולפיכך החמירו באמירה לגוי אפילו במקום מצוה </a:t>
            </a:r>
            <a:r>
              <a:rPr lang="he-IL" b="1" dirty="0" err="1"/>
              <a:t>היכא</a:t>
            </a:r>
            <a:r>
              <a:rPr lang="he-IL" b="1" dirty="0"/>
              <a:t> </a:t>
            </a:r>
            <a:r>
              <a:rPr lang="he-IL" b="1" dirty="0" err="1"/>
              <a:t>דקא</a:t>
            </a:r>
            <a:r>
              <a:rPr lang="he-IL" b="1" dirty="0"/>
              <a:t> מתקן ומחדש מידי בגוף הדבר משום דהוי </a:t>
            </a:r>
            <a:r>
              <a:rPr lang="he-IL" b="1" u="sng" dirty="0"/>
              <a:t>טפי </a:t>
            </a:r>
            <a:r>
              <a:rPr lang="he-IL" b="1" u="sng" dirty="0" err="1"/>
              <a:t>עובדין</a:t>
            </a:r>
            <a:r>
              <a:rPr lang="he-IL" b="1" u="sng" dirty="0"/>
              <a:t> </a:t>
            </a:r>
            <a:r>
              <a:rPr lang="he-IL" b="1" u="sng" dirty="0" err="1"/>
              <a:t>דחול</a:t>
            </a:r>
            <a:r>
              <a:rPr lang="he-IL" b="1" dirty="0"/>
              <a:t>, אבל בשבות שאין בו מעשה בגופו של דבר כגון הבאה בלבד מרשות לרשות </a:t>
            </a:r>
            <a:r>
              <a:rPr lang="he-IL" b="1" u="sng" dirty="0"/>
              <a:t>אינו נראה </a:t>
            </a:r>
            <a:r>
              <a:rPr lang="he-IL" b="1" u="sng" dirty="0" err="1"/>
              <a:t>כעובדין</a:t>
            </a:r>
            <a:r>
              <a:rPr lang="he-IL" b="1" u="sng" dirty="0"/>
              <a:t> </a:t>
            </a:r>
            <a:r>
              <a:rPr lang="he-IL" b="1" u="sng" dirty="0" err="1"/>
              <a:t>דחול</a:t>
            </a:r>
            <a:r>
              <a:rPr lang="he-IL" b="1" dirty="0"/>
              <a:t> ולא החמירו באמירתו, אלו דברי מורי הרב ז"ל</a:t>
            </a:r>
            <a:r>
              <a:rPr lang="he-IL" dirty="0"/>
              <a:t>.</a:t>
            </a:r>
            <a:endParaRPr lang="en-IL" dirty="0"/>
          </a:p>
          <a:p>
            <a:pPr marL="0" indent="0" algn="r" rtl="1">
              <a:buNone/>
            </a:pPr>
            <a:r>
              <a:rPr lang="he-IL" dirty="0"/>
              <a:t>חידושי הריטב"א מסכת שבת דף קל עמוד ב </a:t>
            </a:r>
          </a:p>
          <a:p>
            <a:pPr marL="0" indent="0" algn="r" rtl="1">
              <a:buNone/>
            </a:pPr>
            <a:r>
              <a:rPr lang="he-IL" dirty="0"/>
              <a:t>לכך פירש הרב החסיד </a:t>
            </a:r>
            <a:r>
              <a:rPr lang="he-IL" dirty="0" err="1"/>
              <a:t>שהגירסא</a:t>
            </a:r>
            <a:r>
              <a:rPr lang="he-IL" dirty="0"/>
              <a:t> </a:t>
            </a:r>
            <a:r>
              <a:rPr lang="he-IL" dirty="0" err="1"/>
              <a:t>כהרי"ף</a:t>
            </a:r>
            <a:r>
              <a:rPr lang="he-IL" dirty="0"/>
              <a:t> ז"ל וכן נמצאת בנוסחאות ישנות, אבל הכי פירושה, ולא שני לך בין שבות שיש בו מעשה, פי' שיש בו שינוי על ידי מעשה, כגון הזאה שעולה מטומאה לטהרה, לשבות שאין בו שינוי מעשה, דהא מר לא אמר </a:t>
            </a:r>
            <a:r>
              <a:rPr lang="he-IL" dirty="0" err="1"/>
              <a:t>זיל</a:t>
            </a:r>
            <a:r>
              <a:rPr lang="he-IL" dirty="0"/>
              <a:t> אחים ליה שיש בו שינוי מעשה אלא </a:t>
            </a:r>
            <a:r>
              <a:rPr lang="he-IL" dirty="0" err="1"/>
              <a:t>זיל</a:t>
            </a:r>
            <a:r>
              <a:rPr lang="he-IL" dirty="0"/>
              <a:t> אייתי ליה שאין בו שינוי מעשה כלל, ו</a:t>
            </a:r>
            <a:r>
              <a:rPr lang="he-IL" b="1" dirty="0"/>
              <a:t>הוא מלשון מעשה שבת אסור</a:t>
            </a:r>
            <a:r>
              <a:rPr lang="he-IL" dirty="0"/>
              <a:t> בפלוגתא דרבי מאיר ורבי יהודה ורבי יוחנן הסנדלר (</a:t>
            </a:r>
            <a:r>
              <a:rPr lang="he-IL" dirty="0" err="1"/>
              <a:t>ב"ק</a:t>
            </a:r>
            <a:r>
              <a:rPr lang="he-IL" dirty="0"/>
              <a:t> ע"א א'), דלא שייך </a:t>
            </a:r>
            <a:r>
              <a:rPr lang="he-IL" dirty="0" err="1"/>
              <a:t>למימר</a:t>
            </a:r>
            <a:r>
              <a:rPr lang="he-IL" dirty="0"/>
              <a:t> מעשה שבת אסור אלא על ידי שינוי כגון מבשל או שוחט אבל בהבאה דרך רשות הרבים אינו נאסר.</a:t>
            </a:r>
          </a:p>
        </p:txBody>
      </p:sp>
    </p:spTree>
    <p:extLst>
      <p:ext uri="{BB962C8B-B14F-4D97-AF65-F5344CB8AC3E}">
        <p14:creationId xmlns:p14="http://schemas.microsoft.com/office/powerpoint/2010/main" val="2786489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4ACC-6233-4506-855F-318223077D9B}"/>
              </a:ext>
            </a:extLst>
          </p:cNvPr>
          <p:cNvSpPr>
            <a:spLocks noGrp="1"/>
          </p:cNvSpPr>
          <p:nvPr>
            <p:ph type="title"/>
          </p:nvPr>
        </p:nvSpPr>
        <p:spPr/>
        <p:txBody>
          <a:bodyPr/>
          <a:lstStyle/>
          <a:p>
            <a:pPr algn="ctr"/>
            <a:r>
              <a:rPr lang="he-IL" dirty="0"/>
              <a:t>חצר שאינו מעורבת </a:t>
            </a:r>
            <a:endParaRPr lang="en-IL" dirty="0"/>
          </a:p>
        </p:txBody>
      </p:sp>
      <p:sp>
        <p:nvSpPr>
          <p:cNvPr id="3" name="Content Placeholder 2">
            <a:extLst>
              <a:ext uri="{FF2B5EF4-FFF2-40B4-BE49-F238E27FC236}">
                <a16:creationId xmlns:a16="http://schemas.microsoft.com/office/drawing/2014/main" id="{93A68322-D037-4271-A854-B6ADBCEFF26A}"/>
              </a:ext>
            </a:extLst>
          </p:cNvPr>
          <p:cNvSpPr>
            <a:spLocks noGrp="1"/>
          </p:cNvSpPr>
          <p:nvPr>
            <p:ph idx="1"/>
          </p:nvPr>
        </p:nvSpPr>
        <p:spPr/>
        <p:txBody>
          <a:bodyPr/>
          <a:lstStyle/>
          <a:p>
            <a:pPr marL="0" indent="0" algn="r" rtl="1">
              <a:buNone/>
            </a:pPr>
            <a:r>
              <a:rPr lang="ar-SA" dirty="0" err="1"/>
              <a:t>פסקי</a:t>
            </a:r>
            <a:r>
              <a:rPr lang="ar-SA" dirty="0"/>
              <a:t> </a:t>
            </a:r>
            <a:r>
              <a:rPr lang="ar-SA" dirty="0" err="1"/>
              <a:t>ריא"ז</a:t>
            </a:r>
            <a:r>
              <a:rPr lang="ar-SA" dirty="0"/>
              <a:t> </a:t>
            </a:r>
            <a:r>
              <a:rPr lang="ar-SA" dirty="0" err="1"/>
              <a:t>מסכת</a:t>
            </a:r>
            <a:r>
              <a:rPr lang="ar-SA" dirty="0"/>
              <a:t> </a:t>
            </a:r>
            <a:r>
              <a:rPr lang="ar-SA" dirty="0" err="1"/>
              <a:t>עירובין</a:t>
            </a:r>
            <a:r>
              <a:rPr lang="ar-SA" dirty="0"/>
              <a:t> </a:t>
            </a:r>
            <a:r>
              <a:rPr lang="ar-SA" dirty="0" err="1"/>
              <a:t>פרק</a:t>
            </a:r>
            <a:r>
              <a:rPr lang="ar-SA" dirty="0"/>
              <a:t> ו - </a:t>
            </a:r>
            <a:r>
              <a:rPr lang="ar-SA" dirty="0" err="1"/>
              <a:t>הדר</a:t>
            </a:r>
            <a:r>
              <a:rPr lang="ar-SA" dirty="0"/>
              <a:t> </a:t>
            </a:r>
          </a:p>
          <a:p>
            <a:pPr marL="0" indent="0" algn="r" rtl="1">
              <a:buNone/>
            </a:pPr>
            <a:r>
              <a:rPr lang="ar-SA" dirty="0"/>
              <a:t> </a:t>
            </a:r>
            <a:r>
              <a:rPr lang="ar-SA" dirty="0" err="1"/>
              <a:t>ומעשה</a:t>
            </a:r>
            <a:r>
              <a:rPr lang="ar-SA" dirty="0"/>
              <a:t> </a:t>
            </a:r>
            <a:r>
              <a:rPr lang="ar-SA" dirty="0" err="1"/>
              <a:t>בתינוק</a:t>
            </a:r>
            <a:r>
              <a:rPr lang="ar-SA" dirty="0"/>
              <a:t> </a:t>
            </a:r>
            <a:r>
              <a:rPr lang="ar-SA" dirty="0" err="1"/>
              <a:t>אחד</a:t>
            </a:r>
            <a:r>
              <a:rPr lang="ar-SA" dirty="0"/>
              <a:t> </a:t>
            </a:r>
            <a:r>
              <a:rPr lang="ar-SA" dirty="0" err="1"/>
              <a:t>שהוצרכו</a:t>
            </a:r>
            <a:r>
              <a:rPr lang="ar-SA" dirty="0"/>
              <a:t> </a:t>
            </a:r>
            <a:r>
              <a:rPr lang="ar-SA" dirty="0" err="1"/>
              <a:t>למולו</a:t>
            </a:r>
            <a:r>
              <a:rPr lang="ar-SA" dirty="0"/>
              <a:t> </a:t>
            </a:r>
            <a:r>
              <a:rPr lang="ar-SA" dirty="0" err="1"/>
              <a:t>בשבת</a:t>
            </a:r>
            <a:r>
              <a:rPr lang="ar-SA" dirty="0"/>
              <a:t> </a:t>
            </a:r>
            <a:r>
              <a:rPr lang="ar-SA" dirty="0" err="1"/>
              <a:t>ונשפכו</a:t>
            </a:r>
            <a:r>
              <a:rPr lang="ar-SA" dirty="0"/>
              <a:t> </a:t>
            </a:r>
            <a:r>
              <a:rPr lang="ar-SA" dirty="0" err="1"/>
              <a:t>החמין</a:t>
            </a:r>
            <a:r>
              <a:rPr lang="ar-SA" dirty="0"/>
              <a:t> </a:t>
            </a:r>
            <a:r>
              <a:rPr lang="ar-SA" dirty="0" err="1"/>
              <a:t>שלו</a:t>
            </a:r>
            <a:r>
              <a:rPr lang="ar-SA" dirty="0"/>
              <a:t> </a:t>
            </a:r>
            <a:r>
              <a:rPr lang="ar-SA" dirty="0" err="1"/>
              <a:t>קודם</a:t>
            </a:r>
            <a:r>
              <a:rPr lang="ar-SA" dirty="0"/>
              <a:t> </a:t>
            </a:r>
            <a:r>
              <a:rPr lang="ar-SA" dirty="0" err="1"/>
              <a:t>שמלו</a:t>
            </a:r>
            <a:r>
              <a:rPr lang="ar-SA" dirty="0"/>
              <a:t> </a:t>
            </a:r>
            <a:r>
              <a:rPr lang="ar-SA" dirty="0" err="1"/>
              <a:t>אותו</a:t>
            </a:r>
            <a:r>
              <a:rPr lang="ar-SA" dirty="0"/>
              <a:t>, </a:t>
            </a:r>
            <a:r>
              <a:rPr lang="ar-SA" dirty="0" err="1"/>
              <a:t>והביאו</a:t>
            </a:r>
            <a:r>
              <a:rPr lang="ar-SA" dirty="0"/>
              <a:t> </a:t>
            </a:r>
            <a:r>
              <a:rPr lang="ar-SA" dirty="0" err="1"/>
              <a:t>לו</a:t>
            </a:r>
            <a:r>
              <a:rPr lang="ar-SA" dirty="0"/>
              <a:t> </a:t>
            </a:r>
            <a:r>
              <a:rPr lang="ar-SA" dirty="0" err="1"/>
              <a:t>חמין</a:t>
            </a:r>
            <a:r>
              <a:rPr lang="ar-SA" dirty="0"/>
              <a:t> </a:t>
            </a:r>
            <a:r>
              <a:rPr lang="ar-SA" dirty="0" err="1"/>
              <a:t>מחצר</a:t>
            </a:r>
            <a:r>
              <a:rPr lang="ar-SA" dirty="0"/>
              <a:t> </a:t>
            </a:r>
            <a:r>
              <a:rPr lang="ar-SA" dirty="0" err="1"/>
              <a:t>אחרת</a:t>
            </a:r>
            <a:r>
              <a:rPr lang="ar-SA" dirty="0"/>
              <a:t> </a:t>
            </a:r>
            <a:r>
              <a:rPr lang="ar-SA" dirty="0" err="1"/>
              <a:t>על</a:t>
            </a:r>
            <a:r>
              <a:rPr lang="ar-SA" dirty="0"/>
              <a:t> </a:t>
            </a:r>
            <a:r>
              <a:rPr lang="ar-SA" dirty="0" err="1"/>
              <a:t>ידי</a:t>
            </a:r>
            <a:r>
              <a:rPr lang="ar-SA" dirty="0"/>
              <a:t> (* </a:t>
            </a:r>
            <a:r>
              <a:rPr lang="ar-SA" dirty="0" err="1"/>
              <a:t>אותו</a:t>
            </a:r>
            <a:r>
              <a:rPr lang="ar-SA" dirty="0"/>
              <a:t> ה)</a:t>
            </a:r>
            <a:r>
              <a:rPr lang="ar-SA" dirty="0" err="1"/>
              <a:t>ביטול</a:t>
            </a:r>
            <a:r>
              <a:rPr lang="ar-SA" dirty="0"/>
              <a:t>. </a:t>
            </a:r>
            <a:r>
              <a:rPr lang="ar-SA" dirty="0" err="1"/>
              <a:t>אם</a:t>
            </a:r>
            <a:r>
              <a:rPr lang="ar-SA" dirty="0"/>
              <a:t> </a:t>
            </a:r>
            <a:r>
              <a:rPr lang="ar-SA" dirty="0" err="1"/>
              <a:t>לא</a:t>
            </a:r>
            <a:r>
              <a:rPr lang="ar-SA" dirty="0"/>
              <a:t> </a:t>
            </a:r>
            <a:r>
              <a:rPr lang="ar-SA" dirty="0" err="1"/>
              <a:t>היו</a:t>
            </a:r>
            <a:r>
              <a:rPr lang="ar-SA" dirty="0"/>
              <a:t> </a:t>
            </a:r>
            <a:r>
              <a:rPr lang="ar-SA" dirty="0" err="1"/>
              <a:t>רוצין</a:t>
            </a:r>
            <a:r>
              <a:rPr lang="ar-SA" dirty="0"/>
              <a:t> </a:t>
            </a:r>
            <a:r>
              <a:rPr lang="ar-SA" dirty="0" err="1"/>
              <a:t>לבטל</a:t>
            </a:r>
            <a:r>
              <a:rPr lang="ar-SA" dirty="0"/>
              <a:t> </a:t>
            </a:r>
            <a:r>
              <a:rPr lang="ar-SA" dirty="0" err="1"/>
              <a:t>רשות</a:t>
            </a:r>
            <a:r>
              <a:rPr lang="ar-SA" dirty="0"/>
              <a:t> </a:t>
            </a:r>
            <a:r>
              <a:rPr lang="ar-SA" dirty="0" err="1"/>
              <a:t>חצירן</a:t>
            </a:r>
            <a:r>
              <a:rPr lang="ar-SA" dirty="0"/>
              <a:t>, </a:t>
            </a:r>
            <a:r>
              <a:rPr lang="ar-SA" dirty="0" err="1"/>
              <a:t>מביאין</a:t>
            </a:r>
            <a:r>
              <a:rPr lang="ar-SA" dirty="0"/>
              <a:t> </a:t>
            </a:r>
            <a:r>
              <a:rPr lang="ar-SA" dirty="0" err="1"/>
              <a:t>חמין</a:t>
            </a:r>
            <a:r>
              <a:rPr lang="ar-SA" dirty="0"/>
              <a:t> </a:t>
            </a:r>
            <a:r>
              <a:rPr lang="ar-SA" dirty="0" err="1"/>
              <a:t>לתינוק</a:t>
            </a:r>
            <a:r>
              <a:rPr lang="ar-SA" dirty="0"/>
              <a:t> </a:t>
            </a:r>
            <a:r>
              <a:rPr lang="ar-SA" dirty="0" err="1"/>
              <a:t>מחצר</a:t>
            </a:r>
            <a:r>
              <a:rPr lang="ar-SA" dirty="0"/>
              <a:t> </a:t>
            </a:r>
            <a:r>
              <a:rPr lang="ar-SA" dirty="0" err="1"/>
              <a:t>לחצר</a:t>
            </a:r>
            <a:r>
              <a:rPr lang="ar-SA" dirty="0"/>
              <a:t> </a:t>
            </a:r>
            <a:r>
              <a:rPr lang="ar-SA" dirty="0" err="1"/>
              <a:t>על</a:t>
            </a:r>
            <a:r>
              <a:rPr lang="ar-SA" dirty="0"/>
              <a:t> </a:t>
            </a:r>
            <a:r>
              <a:rPr lang="ar-SA" dirty="0" err="1"/>
              <a:t>ידי</a:t>
            </a:r>
            <a:r>
              <a:rPr lang="ar-SA" dirty="0"/>
              <a:t> </a:t>
            </a:r>
            <a:r>
              <a:rPr lang="ar-SA" dirty="0" err="1"/>
              <a:t>גוי</a:t>
            </a:r>
            <a:r>
              <a:rPr lang="ar-SA" dirty="0"/>
              <a:t>, </a:t>
            </a:r>
            <a:r>
              <a:rPr lang="ar-SA" b="1" dirty="0" err="1"/>
              <a:t>לפי</a:t>
            </a:r>
            <a:r>
              <a:rPr lang="ar-SA" b="1" dirty="0"/>
              <a:t> </a:t>
            </a:r>
            <a:r>
              <a:rPr lang="ar-SA" b="1" dirty="0" err="1"/>
              <a:t>שאיסור</a:t>
            </a:r>
            <a:r>
              <a:rPr lang="ar-SA" b="1" dirty="0"/>
              <a:t> </a:t>
            </a:r>
            <a:r>
              <a:rPr lang="ar-SA" b="1" dirty="0" err="1"/>
              <a:t>עירובי</a:t>
            </a:r>
            <a:r>
              <a:rPr lang="ar-SA" b="1" dirty="0"/>
              <a:t> </a:t>
            </a:r>
            <a:r>
              <a:rPr lang="ar-SA" b="1" dirty="0" err="1"/>
              <a:t>חצירות</a:t>
            </a:r>
            <a:r>
              <a:rPr lang="ar-SA" b="1" dirty="0"/>
              <a:t> </a:t>
            </a:r>
            <a:r>
              <a:rPr lang="ar-SA" b="1" dirty="0" err="1"/>
              <a:t>קל</a:t>
            </a:r>
            <a:r>
              <a:rPr lang="ar-SA" b="1" dirty="0"/>
              <a:t> </a:t>
            </a:r>
            <a:r>
              <a:rPr lang="ar-SA" b="1" dirty="0" err="1"/>
              <a:t>הוא</a:t>
            </a:r>
            <a:r>
              <a:rPr lang="ar-SA" b="1" dirty="0"/>
              <a:t> </a:t>
            </a:r>
            <a:r>
              <a:rPr lang="ar-SA" b="1" dirty="0" err="1"/>
              <a:t>והתירו</a:t>
            </a:r>
            <a:r>
              <a:rPr lang="ar-SA" b="1" dirty="0"/>
              <a:t> </a:t>
            </a:r>
            <a:r>
              <a:rPr lang="ar-SA" b="1" dirty="0" err="1"/>
              <a:t>אותו</a:t>
            </a:r>
            <a:r>
              <a:rPr lang="ar-SA" b="1" dirty="0"/>
              <a:t> </a:t>
            </a:r>
            <a:r>
              <a:rPr lang="ar-SA" b="1" dirty="0" err="1"/>
              <a:t>על</a:t>
            </a:r>
            <a:r>
              <a:rPr lang="ar-SA" b="1" dirty="0"/>
              <a:t> </a:t>
            </a:r>
            <a:r>
              <a:rPr lang="ar-SA" b="1" dirty="0" err="1"/>
              <a:t>ידי</a:t>
            </a:r>
            <a:r>
              <a:rPr lang="ar-SA" b="1" dirty="0"/>
              <a:t> </a:t>
            </a:r>
            <a:r>
              <a:rPr lang="ar-SA" b="1" dirty="0" err="1"/>
              <a:t>גוי</a:t>
            </a:r>
            <a:r>
              <a:rPr lang="ar-SA" b="1" dirty="0"/>
              <a:t> </a:t>
            </a:r>
            <a:r>
              <a:rPr lang="ar-SA" b="1" dirty="0" err="1"/>
              <a:t>במקום</a:t>
            </a:r>
            <a:r>
              <a:rPr lang="ar-SA" b="1" dirty="0"/>
              <a:t> </a:t>
            </a:r>
            <a:r>
              <a:rPr lang="ar-SA" b="1" dirty="0" err="1"/>
              <a:t>מצוה</a:t>
            </a:r>
            <a:r>
              <a:rPr lang="ar-SA" dirty="0"/>
              <a:t>. </a:t>
            </a:r>
            <a:r>
              <a:rPr lang="ar-SA" dirty="0" err="1"/>
              <a:t>אבל</a:t>
            </a:r>
            <a:r>
              <a:rPr lang="ar-SA" dirty="0"/>
              <a:t> </a:t>
            </a:r>
            <a:r>
              <a:rPr lang="ar-SA" dirty="0" err="1"/>
              <a:t>שאר</a:t>
            </a:r>
            <a:r>
              <a:rPr lang="ar-SA" dirty="0"/>
              <a:t> </a:t>
            </a:r>
            <a:r>
              <a:rPr lang="ar-SA" dirty="0" err="1"/>
              <a:t>האיסורין</a:t>
            </a:r>
            <a:r>
              <a:rPr lang="ar-SA" dirty="0"/>
              <a:t> </a:t>
            </a:r>
            <a:r>
              <a:rPr lang="ar-SA" dirty="0" err="1"/>
              <a:t>לא</a:t>
            </a:r>
            <a:r>
              <a:rPr lang="ar-SA" dirty="0"/>
              <a:t> </a:t>
            </a:r>
            <a:r>
              <a:rPr lang="ar-SA" dirty="0" err="1"/>
              <a:t>התירו</a:t>
            </a:r>
            <a:r>
              <a:rPr lang="ar-SA" dirty="0"/>
              <a:t> </a:t>
            </a:r>
            <a:r>
              <a:rPr lang="ar-SA" dirty="0" err="1"/>
              <a:t>במקום</a:t>
            </a:r>
            <a:r>
              <a:rPr lang="ar-SA" dirty="0"/>
              <a:t> </a:t>
            </a:r>
            <a:r>
              <a:rPr lang="ar-SA" dirty="0" err="1"/>
              <a:t>מצוה</a:t>
            </a:r>
            <a:r>
              <a:rPr lang="ar-SA" dirty="0"/>
              <a:t> </a:t>
            </a:r>
            <a:r>
              <a:rPr lang="ar-SA" dirty="0" err="1"/>
              <a:t>אפילו</a:t>
            </a:r>
            <a:r>
              <a:rPr lang="ar-SA" dirty="0"/>
              <a:t> </a:t>
            </a:r>
            <a:r>
              <a:rPr lang="ar-SA" dirty="0" err="1"/>
              <a:t>על</a:t>
            </a:r>
            <a:r>
              <a:rPr lang="ar-SA" dirty="0"/>
              <a:t> </a:t>
            </a:r>
            <a:r>
              <a:rPr lang="ar-SA" dirty="0" err="1"/>
              <a:t>ידי</a:t>
            </a:r>
            <a:r>
              <a:rPr lang="ar-SA" dirty="0"/>
              <a:t> </a:t>
            </a:r>
            <a:r>
              <a:rPr lang="ar-SA" dirty="0" err="1"/>
              <a:t>גוי</a:t>
            </a:r>
            <a:r>
              <a:rPr lang="ar-SA" dirty="0"/>
              <a:t>, </a:t>
            </a:r>
            <a:r>
              <a:rPr lang="ar-SA" dirty="0" err="1"/>
              <a:t>שהרי</a:t>
            </a:r>
            <a:r>
              <a:rPr lang="ar-SA" dirty="0"/>
              <a:t> </a:t>
            </a:r>
            <a:r>
              <a:rPr lang="ar-SA" dirty="0" err="1"/>
              <a:t>אסרו</a:t>
            </a:r>
            <a:r>
              <a:rPr lang="ar-SA" dirty="0"/>
              <a:t> </a:t>
            </a:r>
            <a:r>
              <a:rPr lang="ar-SA" dirty="0" err="1"/>
              <a:t>לעשות</a:t>
            </a:r>
            <a:r>
              <a:rPr lang="ar-SA" dirty="0"/>
              <a:t> </a:t>
            </a:r>
            <a:r>
              <a:rPr lang="ar-SA" dirty="0" err="1"/>
              <a:t>צרכי</a:t>
            </a:r>
            <a:r>
              <a:rPr lang="ar-SA" dirty="0"/>
              <a:t> </a:t>
            </a:r>
            <a:r>
              <a:rPr lang="ar-SA" dirty="0" err="1"/>
              <a:t>המת</a:t>
            </a:r>
            <a:r>
              <a:rPr lang="ar-SA" dirty="0"/>
              <a:t> </a:t>
            </a:r>
            <a:r>
              <a:rPr lang="ar-SA" dirty="0" err="1"/>
              <a:t>בשבת</a:t>
            </a:r>
            <a:r>
              <a:rPr lang="ar-SA" dirty="0"/>
              <a:t> </a:t>
            </a:r>
            <a:r>
              <a:rPr lang="ar-SA" dirty="0" err="1"/>
              <a:t>אפילו</a:t>
            </a:r>
            <a:r>
              <a:rPr lang="ar-SA" dirty="0"/>
              <a:t> </a:t>
            </a:r>
            <a:r>
              <a:rPr lang="ar-SA" dirty="0" err="1"/>
              <a:t>על</a:t>
            </a:r>
            <a:r>
              <a:rPr lang="ar-SA" dirty="0"/>
              <a:t> </a:t>
            </a:r>
            <a:r>
              <a:rPr lang="ar-SA" dirty="0" err="1"/>
              <a:t>ידי</a:t>
            </a:r>
            <a:r>
              <a:rPr lang="ar-SA" dirty="0"/>
              <a:t> </a:t>
            </a:r>
            <a:r>
              <a:rPr lang="ar-SA" dirty="0" err="1"/>
              <a:t>גוי</a:t>
            </a:r>
            <a:r>
              <a:rPr lang="ar-SA" dirty="0"/>
              <a:t>, </a:t>
            </a:r>
            <a:r>
              <a:rPr lang="ar-SA" dirty="0" err="1"/>
              <a:t>אף</a:t>
            </a:r>
            <a:r>
              <a:rPr lang="ar-SA" dirty="0"/>
              <a:t> </a:t>
            </a:r>
            <a:r>
              <a:rPr lang="ar-SA" dirty="0" err="1"/>
              <a:t>על</a:t>
            </a:r>
            <a:r>
              <a:rPr lang="ar-SA" dirty="0"/>
              <a:t> </a:t>
            </a:r>
            <a:r>
              <a:rPr lang="ar-SA" dirty="0" err="1"/>
              <a:t>פי</a:t>
            </a:r>
            <a:r>
              <a:rPr lang="ar-SA" dirty="0"/>
              <a:t> </a:t>
            </a:r>
            <a:r>
              <a:rPr lang="ar-SA" dirty="0" err="1"/>
              <a:t>שצרכי</a:t>
            </a:r>
            <a:r>
              <a:rPr lang="ar-SA" dirty="0"/>
              <a:t> (</a:t>
            </a:r>
            <a:r>
              <a:rPr lang="ar-SA" dirty="0" err="1"/>
              <a:t>יום</a:t>
            </a:r>
            <a:r>
              <a:rPr lang="ar-SA" dirty="0"/>
              <a:t> </a:t>
            </a:r>
            <a:r>
              <a:rPr lang="ar-SA" dirty="0" err="1"/>
              <a:t>טוב</a:t>
            </a:r>
            <a:r>
              <a:rPr lang="ar-SA" dirty="0"/>
              <a:t>) [* </a:t>
            </a:r>
            <a:r>
              <a:rPr lang="ar-SA" dirty="0" err="1"/>
              <a:t>המת</a:t>
            </a:r>
            <a:r>
              <a:rPr lang="ar-SA" dirty="0"/>
              <a:t>] </a:t>
            </a:r>
            <a:r>
              <a:rPr lang="ar-SA" dirty="0" err="1"/>
              <a:t>מצוה</a:t>
            </a:r>
            <a:r>
              <a:rPr lang="ar-SA" dirty="0"/>
              <a:t> </a:t>
            </a:r>
            <a:r>
              <a:rPr lang="ar-SA" dirty="0" err="1"/>
              <a:t>הן</a:t>
            </a:r>
            <a:r>
              <a:rPr lang="ar-SA" dirty="0"/>
              <a:t> </a:t>
            </a:r>
            <a:r>
              <a:rPr lang="ar-SA" dirty="0" err="1"/>
              <a:t>ודוחין</a:t>
            </a:r>
            <a:r>
              <a:rPr lang="ar-SA" dirty="0"/>
              <a:t> </a:t>
            </a:r>
            <a:r>
              <a:rPr lang="ar-SA" dirty="0" err="1"/>
              <a:t>יום</a:t>
            </a:r>
            <a:r>
              <a:rPr lang="ar-SA" dirty="0"/>
              <a:t> </a:t>
            </a:r>
            <a:r>
              <a:rPr lang="ar-SA" dirty="0" err="1"/>
              <a:t>טוב</a:t>
            </a:r>
            <a:r>
              <a:rPr lang="ar-SA" dirty="0"/>
              <a:t> </a:t>
            </a:r>
            <a:r>
              <a:rPr lang="ar-SA" dirty="0" err="1"/>
              <a:t>בשבילו</a:t>
            </a:r>
            <a:r>
              <a:rPr lang="ar-SA" dirty="0"/>
              <a:t>, </a:t>
            </a:r>
            <a:r>
              <a:rPr lang="ar-SA" dirty="0" err="1"/>
              <a:t>כמבואר</a:t>
            </a:r>
            <a:r>
              <a:rPr lang="ar-SA" dirty="0"/>
              <a:t> </a:t>
            </a:r>
            <a:r>
              <a:rPr lang="ar-SA" dirty="0" err="1"/>
              <a:t>בקונטרס</a:t>
            </a:r>
            <a:r>
              <a:rPr lang="ar-SA" dirty="0"/>
              <a:t> </a:t>
            </a:r>
            <a:r>
              <a:rPr lang="ar-SA" dirty="0" err="1"/>
              <a:t>הראייות</a:t>
            </a:r>
            <a:r>
              <a:rPr lang="ar-SA" dirty="0"/>
              <a:t>.</a:t>
            </a:r>
          </a:p>
          <a:p>
            <a:pPr marL="0" indent="0" algn="r">
              <a:buNone/>
            </a:pPr>
            <a:endParaRPr lang="en-IL" dirty="0"/>
          </a:p>
        </p:txBody>
      </p:sp>
    </p:spTree>
    <p:extLst>
      <p:ext uri="{BB962C8B-B14F-4D97-AF65-F5344CB8AC3E}">
        <p14:creationId xmlns:p14="http://schemas.microsoft.com/office/powerpoint/2010/main" val="3561097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94A82-B115-4DA8-9111-47ADD2A43F1C}"/>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53B0F547-E856-4929-9826-AC727719F7E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49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A close up of a map&#10;&#10;Description automatically generated">
            <a:extLst>
              <a:ext uri="{FF2B5EF4-FFF2-40B4-BE49-F238E27FC236}">
                <a16:creationId xmlns:a16="http://schemas.microsoft.com/office/drawing/2014/main" id="{27ABE504-27B9-4E23-9983-6738C2805F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932" y="311284"/>
            <a:ext cx="11553451" cy="5846325"/>
          </a:xfrm>
        </p:spPr>
      </p:pic>
    </p:spTree>
    <p:extLst>
      <p:ext uri="{BB962C8B-B14F-4D97-AF65-F5344CB8AC3E}">
        <p14:creationId xmlns:p14="http://schemas.microsoft.com/office/powerpoint/2010/main" val="885163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map&#10;&#10;Description automatically generated">
            <a:extLst>
              <a:ext uri="{FF2B5EF4-FFF2-40B4-BE49-F238E27FC236}">
                <a16:creationId xmlns:a16="http://schemas.microsoft.com/office/drawing/2014/main" id="{31CC59C6-D4D1-4C2D-9AE5-170656F0C2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0" y="0"/>
            <a:ext cx="10608012" cy="6858000"/>
          </a:xfrm>
          <a:prstGeom prst="rect">
            <a:avLst/>
          </a:prstGeom>
        </p:spPr>
      </p:pic>
    </p:spTree>
    <p:extLst>
      <p:ext uri="{BB962C8B-B14F-4D97-AF65-F5344CB8AC3E}">
        <p14:creationId xmlns:p14="http://schemas.microsoft.com/office/powerpoint/2010/main" val="53711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33BC3-A474-4C69-BC69-5714D6794FB8}"/>
              </a:ext>
            </a:extLst>
          </p:cNvPr>
          <p:cNvSpPr>
            <a:spLocks noGrp="1"/>
          </p:cNvSpPr>
          <p:nvPr>
            <p:ph type="title"/>
          </p:nvPr>
        </p:nvSpPr>
        <p:spPr/>
        <p:txBody>
          <a:bodyPr/>
          <a:lstStyle/>
          <a:p>
            <a:pPr algn="ctr"/>
            <a:r>
              <a:rPr lang="he-IL" dirty="0"/>
              <a:t>אמירה לנוכרי בשבות דרבנן</a:t>
            </a:r>
            <a:endParaRPr lang="en-IL" dirty="0"/>
          </a:p>
        </p:txBody>
      </p:sp>
      <p:sp>
        <p:nvSpPr>
          <p:cNvPr id="3" name="Content Placeholder 2">
            <a:extLst>
              <a:ext uri="{FF2B5EF4-FFF2-40B4-BE49-F238E27FC236}">
                <a16:creationId xmlns:a16="http://schemas.microsoft.com/office/drawing/2014/main" id="{46CF1722-CEEC-4F1B-89FE-1DBE3062F7C5}"/>
              </a:ext>
            </a:extLst>
          </p:cNvPr>
          <p:cNvSpPr>
            <a:spLocks noGrp="1"/>
          </p:cNvSpPr>
          <p:nvPr>
            <p:ph idx="1"/>
          </p:nvPr>
        </p:nvSpPr>
        <p:spPr/>
        <p:txBody>
          <a:bodyPr>
            <a:normAutofit fontScale="92500" lnSpcReduction="10000"/>
          </a:bodyPr>
          <a:lstStyle/>
          <a:p>
            <a:pPr marL="0" indent="0" algn="r" rtl="1">
              <a:buNone/>
            </a:pPr>
            <a:r>
              <a:rPr lang="ar-SA" dirty="0" err="1"/>
              <a:t>רי"ף</a:t>
            </a:r>
            <a:r>
              <a:rPr lang="ar-SA" dirty="0"/>
              <a:t> </a:t>
            </a:r>
            <a:r>
              <a:rPr lang="ar-SA" dirty="0" err="1"/>
              <a:t>מסכת</a:t>
            </a:r>
            <a:r>
              <a:rPr lang="ar-SA" dirty="0"/>
              <a:t> </a:t>
            </a:r>
            <a:r>
              <a:rPr lang="ar-SA" dirty="0" err="1"/>
              <a:t>שבת</a:t>
            </a:r>
            <a:r>
              <a:rPr lang="ar-SA" dirty="0"/>
              <a:t> </a:t>
            </a:r>
            <a:r>
              <a:rPr lang="ar-SA" dirty="0" err="1"/>
              <a:t>נה</a:t>
            </a:r>
            <a:r>
              <a:rPr lang="ar-SA" dirty="0"/>
              <a:t> </a:t>
            </a:r>
            <a:r>
              <a:rPr lang="ar-SA" dirty="0" err="1"/>
              <a:t>עמוד</a:t>
            </a:r>
            <a:r>
              <a:rPr lang="ar-SA" dirty="0"/>
              <a:t> ב</a:t>
            </a:r>
          </a:p>
          <a:p>
            <a:pPr marL="0" indent="0" algn="r" rtl="1">
              <a:buNone/>
            </a:pPr>
            <a:r>
              <a:rPr lang="ar-SA" dirty="0"/>
              <a:t>...</a:t>
            </a:r>
            <a:r>
              <a:rPr lang="ar-SA" dirty="0" err="1"/>
              <a:t>אלא</a:t>
            </a:r>
            <a:r>
              <a:rPr lang="ar-SA" dirty="0"/>
              <a:t> </a:t>
            </a:r>
            <a:r>
              <a:rPr lang="ar-SA" dirty="0" err="1"/>
              <a:t>הכי</a:t>
            </a:r>
            <a:r>
              <a:rPr lang="ar-SA" dirty="0"/>
              <a:t> </a:t>
            </a:r>
            <a:r>
              <a:rPr lang="ar-SA" dirty="0" err="1"/>
              <a:t>קאמר</a:t>
            </a:r>
            <a:r>
              <a:rPr lang="ar-SA" dirty="0"/>
              <a:t> </a:t>
            </a:r>
            <a:r>
              <a:rPr lang="ar-SA" dirty="0" err="1"/>
              <a:t>ליה</a:t>
            </a:r>
            <a:r>
              <a:rPr lang="ar-SA" dirty="0"/>
              <a:t> </a:t>
            </a:r>
            <a:r>
              <a:rPr lang="ar-SA" dirty="0" err="1"/>
              <a:t>הא</a:t>
            </a:r>
            <a:r>
              <a:rPr lang="ar-SA" dirty="0"/>
              <a:t> </a:t>
            </a:r>
            <a:r>
              <a:rPr lang="ar-SA" dirty="0" err="1"/>
              <a:t>דאמרת</a:t>
            </a:r>
            <a:r>
              <a:rPr lang="ar-SA" dirty="0"/>
              <a:t> </a:t>
            </a:r>
            <a:r>
              <a:rPr lang="ar-SA" dirty="0" err="1"/>
              <a:t>אמירה</a:t>
            </a:r>
            <a:r>
              <a:rPr lang="ar-SA" dirty="0"/>
              <a:t> </a:t>
            </a:r>
            <a:r>
              <a:rPr lang="ar-SA" dirty="0" err="1"/>
              <a:t>לנכרי</a:t>
            </a:r>
            <a:r>
              <a:rPr lang="ar-SA" dirty="0"/>
              <a:t> </a:t>
            </a:r>
            <a:r>
              <a:rPr lang="ar-SA" dirty="0" err="1"/>
              <a:t>שבות</a:t>
            </a:r>
            <a:r>
              <a:rPr lang="ar-SA" dirty="0"/>
              <a:t> </a:t>
            </a:r>
            <a:r>
              <a:rPr lang="ar-SA" dirty="0" err="1"/>
              <a:t>וקא</a:t>
            </a:r>
            <a:r>
              <a:rPr lang="ar-SA" dirty="0"/>
              <a:t> </a:t>
            </a:r>
            <a:r>
              <a:rPr lang="ar-SA" dirty="0" err="1"/>
              <a:t>מדמיתו</a:t>
            </a:r>
            <a:r>
              <a:rPr lang="ar-SA" dirty="0"/>
              <a:t> </a:t>
            </a:r>
            <a:r>
              <a:rPr lang="ar-SA" dirty="0" err="1"/>
              <a:t>לה</a:t>
            </a:r>
            <a:r>
              <a:rPr lang="ar-SA" dirty="0"/>
              <a:t> </a:t>
            </a:r>
            <a:r>
              <a:rPr lang="ar-SA" dirty="0" err="1"/>
              <a:t>לשבות</a:t>
            </a:r>
            <a:r>
              <a:rPr lang="ar-SA" dirty="0"/>
              <a:t> </a:t>
            </a:r>
            <a:r>
              <a:rPr lang="ar-SA" dirty="0" err="1"/>
              <a:t>דהזאה</a:t>
            </a:r>
            <a:r>
              <a:rPr lang="ar-SA" dirty="0"/>
              <a:t> </a:t>
            </a:r>
            <a:r>
              <a:rPr lang="ar-SA" dirty="0" err="1"/>
              <a:t>דאסירא</a:t>
            </a:r>
            <a:r>
              <a:rPr lang="ar-SA" dirty="0"/>
              <a:t> </a:t>
            </a:r>
            <a:r>
              <a:rPr lang="ar-SA" dirty="0" err="1"/>
              <a:t>לא</a:t>
            </a:r>
            <a:r>
              <a:rPr lang="ar-SA" dirty="0"/>
              <a:t> </a:t>
            </a:r>
            <a:r>
              <a:rPr lang="ar-SA" b="1" dirty="0" err="1"/>
              <a:t>שני</a:t>
            </a:r>
            <a:r>
              <a:rPr lang="ar-SA" b="1" dirty="0"/>
              <a:t> </a:t>
            </a:r>
            <a:r>
              <a:rPr lang="ar-SA" b="1" dirty="0" err="1"/>
              <a:t>לך</a:t>
            </a:r>
            <a:r>
              <a:rPr lang="ar-SA" b="1" dirty="0"/>
              <a:t> </a:t>
            </a:r>
            <a:r>
              <a:rPr lang="ar-SA" b="1" dirty="0" err="1"/>
              <a:t>בשבות</a:t>
            </a:r>
            <a:r>
              <a:rPr lang="ar-SA" b="1" dirty="0"/>
              <a:t> </a:t>
            </a:r>
            <a:r>
              <a:rPr lang="ar-SA" b="1" u="sng" dirty="0" err="1"/>
              <a:t>דאמירה</a:t>
            </a:r>
            <a:r>
              <a:rPr lang="ar-SA" b="1" u="sng" dirty="0"/>
              <a:t> </a:t>
            </a:r>
            <a:r>
              <a:rPr lang="ar-SA" b="1" dirty="0" err="1"/>
              <a:t>גופה</a:t>
            </a:r>
            <a:r>
              <a:rPr lang="ar-SA" b="1" dirty="0"/>
              <a:t> </a:t>
            </a:r>
            <a:r>
              <a:rPr lang="ar-SA" b="1" dirty="0" err="1"/>
              <a:t>בין</a:t>
            </a:r>
            <a:r>
              <a:rPr lang="ar-SA" b="1" dirty="0"/>
              <a:t> </a:t>
            </a:r>
            <a:r>
              <a:rPr lang="ar-SA" b="1" dirty="0" err="1"/>
              <a:t>שבות</a:t>
            </a:r>
            <a:r>
              <a:rPr lang="ar-SA" b="1" dirty="0"/>
              <a:t> </a:t>
            </a:r>
            <a:r>
              <a:rPr lang="ar-SA" b="1" dirty="0" err="1"/>
              <a:t>דאית</a:t>
            </a:r>
            <a:r>
              <a:rPr lang="ar-SA" b="1" dirty="0"/>
              <a:t> </a:t>
            </a:r>
            <a:r>
              <a:rPr lang="ar-SA" b="1" dirty="0" err="1"/>
              <a:t>ביה</a:t>
            </a:r>
            <a:r>
              <a:rPr lang="ar-SA" b="1" dirty="0"/>
              <a:t> </a:t>
            </a:r>
            <a:r>
              <a:rPr lang="ar-SA" b="1" dirty="0" err="1"/>
              <a:t>מלאכה</a:t>
            </a:r>
            <a:r>
              <a:rPr lang="ar-SA" b="1" dirty="0"/>
              <a:t> </a:t>
            </a:r>
            <a:r>
              <a:rPr lang="ar-SA" b="1" u="sng" dirty="0" err="1"/>
              <a:t>לשבות</a:t>
            </a:r>
            <a:r>
              <a:rPr lang="ar-SA" b="1" u="sng" dirty="0"/>
              <a:t> </a:t>
            </a:r>
            <a:r>
              <a:rPr lang="ar-SA" b="1" u="sng" dirty="0" err="1"/>
              <a:t>דלית</a:t>
            </a:r>
            <a:r>
              <a:rPr lang="ar-SA" b="1" u="sng" dirty="0"/>
              <a:t> </a:t>
            </a:r>
            <a:r>
              <a:rPr lang="ar-SA" b="1" u="sng" dirty="0" err="1"/>
              <a:t>ביה</a:t>
            </a:r>
            <a:r>
              <a:rPr lang="ar-SA" b="1" u="sng" dirty="0"/>
              <a:t> </a:t>
            </a:r>
            <a:r>
              <a:rPr lang="ar-SA" b="1" u="sng" dirty="0" err="1"/>
              <a:t>מלאכה</a:t>
            </a:r>
            <a:r>
              <a:rPr lang="ar-SA" dirty="0"/>
              <a:t> דהא </a:t>
            </a:r>
            <a:r>
              <a:rPr lang="ar-SA" dirty="0" err="1"/>
              <a:t>מר</a:t>
            </a:r>
            <a:r>
              <a:rPr lang="ar-SA" dirty="0"/>
              <a:t> </a:t>
            </a:r>
            <a:r>
              <a:rPr lang="ar-SA" dirty="0" err="1"/>
              <a:t>לא</a:t>
            </a:r>
            <a:r>
              <a:rPr lang="ar-SA" dirty="0"/>
              <a:t> </a:t>
            </a:r>
            <a:r>
              <a:rPr lang="ar-SA" dirty="0" err="1"/>
              <a:t>א"ל</a:t>
            </a:r>
            <a:r>
              <a:rPr lang="ar-SA" dirty="0"/>
              <a:t> </a:t>
            </a:r>
            <a:r>
              <a:rPr lang="ar-SA" dirty="0" err="1"/>
              <a:t>זיל</a:t>
            </a:r>
            <a:r>
              <a:rPr lang="ar-SA" dirty="0"/>
              <a:t> </a:t>
            </a:r>
            <a:r>
              <a:rPr lang="ar-SA" dirty="0" err="1"/>
              <a:t>אחים</a:t>
            </a:r>
            <a:r>
              <a:rPr lang="ar-SA" dirty="0"/>
              <a:t> </a:t>
            </a:r>
            <a:r>
              <a:rPr lang="ar-SA" dirty="0" err="1"/>
              <a:t>לי</a:t>
            </a:r>
            <a:r>
              <a:rPr lang="ar-SA" dirty="0"/>
              <a:t> </a:t>
            </a:r>
            <a:r>
              <a:rPr lang="ar-SA" dirty="0" err="1"/>
              <a:t>דאית</a:t>
            </a:r>
            <a:r>
              <a:rPr lang="ar-SA" dirty="0"/>
              <a:t> </a:t>
            </a:r>
            <a:r>
              <a:rPr lang="ar-SA" dirty="0" err="1"/>
              <a:t>ביה</a:t>
            </a:r>
            <a:r>
              <a:rPr lang="ar-SA" dirty="0"/>
              <a:t> </a:t>
            </a:r>
            <a:r>
              <a:rPr lang="ar-SA" dirty="0" err="1"/>
              <a:t>מלאכה</a:t>
            </a:r>
            <a:r>
              <a:rPr lang="ar-SA" dirty="0"/>
              <a:t> </a:t>
            </a:r>
            <a:r>
              <a:rPr lang="ar-SA" dirty="0" err="1"/>
              <a:t>אלא</a:t>
            </a:r>
            <a:r>
              <a:rPr lang="ar-SA" dirty="0"/>
              <a:t> </a:t>
            </a:r>
            <a:r>
              <a:rPr lang="ar-SA" dirty="0" err="1"/>
              <a:t>אייתי</a:t>
            </a:r>
            <a:r>
              <a:rPr lang="ar-SA" dirty="0"/>
              <a:t> </a:t>
            </a:r>
            <a:r>
              <a:rPr lang="ar-SA" dirty="0" err="1"/>
              <a:t>לי</a:t>
            </a:r>
            <a:r>
              <a:rPr lang="ar-SA" dirty="0"/>
              <a:t> </a:t>
            </a:r>
            <a:r>
              <a:rPr lang="ar-SA" dirty="0" err="1"/>
              <a:t>מגו</a:t>
            </a:r>
            <a:r>
              <a:rPr lang="ar-SA" dirty="0"/>
              <a:t> </a:t>
            </a:r>
            <a:r>
              <a:rPr lang="ar-SA" dirty="0" err="1"/>
              <a:t>ביתאי</a:t>
            </a:r>
            <a:r>
              <a:rPr lang="ar-SA" dirty="0"/>
              <a:t> </a:t>
            </a:r>
            <a:r>
              <a:rPr lang="ar-SA" dirty="0" err="1"/>
              <a:t>קאמר</a:t>
            </a:r>
            <a:r>
              <a:rPr lang="ar-SA" dirty="0"/>
              <a:t> </a:t>
            </a:r>
            <a:r>
              <a:rPr lang="ar-SA" dirty="0" err="1"/>
              <a:t>ליה</a:t>
            </a:r>
            <a:r>
              <a:rPr lang="ar-SA" dirty="0"/>
              <a:t> </a:t>
            </a:r>
            <a:r>
              <a:rPr lang="ar-SA" dirty="0" err="1"/>
              <a:t>דטלטול</a:t>
            </a:r>
            <a:r>
              <a:rPr lang="ar-SA" dirty="0"/>
              <a:t> </a:t>
            </a:r>
            <a:r>
              <a:rPr lang="ar-SA" dirty="0" err="1"/>
              <a:t>בעלמא</a:t>
            </a:r>
            <a:r>
              <a:rPr lang="ar-SA" dirty="0"/>
              <a:t> </a:t>
            </a:r>
            <a:r>
              <a:rPr lang="ar-SA" dirty="0" err="1"/>
              <a:t>הוא</a:t>
            </a:r>
            <a:r>
              <a:rPr lang="ar-SA" dirty="0"/>
              <a:t> </a:t>
            </a:r>
            <a:r>
              <a:rPr lang="ar-SA" dirty="0" err="1"/>
              <a:t>דלית</a:t>
            </a:r>
            <a:r>
              <a:rPr lang="ar-SA" dirty="0"/>
              <a:t> </a:t>
            </a:r>
            <a:r>
              <a:rPr lang="ar-SA" dirty="0" err="1"/>
              <a:t>ביה</a:t>
            </a:r>
            <a:r>
              <a:rPr lang="ar-SA" dirty="0"/>
              <a:t> </a:t>
            </a:r>
            <a:r>
              <a:rPr lang="ar-SA" dirty="0" err="1"/>
              <a:t>מלאכה</a:t>
            </a:r>
            <a:r>
              <a:rPr lang="ar-SA" dirty="0"/>
              <a:t> </a:t>
            </a:r>
            <a:r>
              <a:rPr lang="ar-SA" dirty="0" err="1"/>
              <a:t>דשמעת</a:t>
            </a:r>
            <a:r>
              <a:rPr lang="ar-SA" dirty="0"/>
              <a:t> </a:t>
            </a:r>
            <a:r>
              <a:rPr lang="ar-SA" dirty="0" err="1"/>
              <a:t>מינה</a:t>
            </a:r>
            <a:r>
              <a:rPr lang="ar-SA" dirty="0"/>
              <a:t> </a:t>
            </a:r>
            <a:r>
              <a:rPr lang="ar-SA" b="1" u="sng" dirty="0" err="1"/>
              <a:t>דכי</a:t>
            </a:r>
            <a:r>
              <a:rPr lang="ar-SA" b="1" u="sng" dirty="0"/>
              <a:t> </a:t>
            </a:r>
            <a:r>
              <a:rPr lang="ar-SA" b="1" u="sng" dirty="0" err="1"/>
              <a:t>אמרינן</a:t>
            </a:r>
            <a:r>
              <a:rPr lang="ar-SA" b="1" u="sng" dirty="0"/>
              <a:t> </a:t>
            </a:r>
            <a:r>
              <a:rPr lang="ar-SA" b="1" u="sng" dirty="0" err="1"/>
              <a:t>אמירה</a:t>
            </a:r>
            <a:r>
              <a:rPr lang="ar-SA" b="1" u="sng" dirty="0"/>
              <a:t> </a:t>
            </a:r>
            <a:r>
              <a:rPr lang="ar-SA" b="1" u="sng" dirty="0" err="1"/>
              <a:t>לנכרי</a:t>
            </a:r>
            <a:r>
              <a:rPr lang="ar-SA" b="1" u="sng" dirty="0"/>
              <a:t> </a:t>
            </a:r>
            <a:r>
              <a:rPr lang="ar-SA" b="1" u="sng" dirty="0" err="1"/>
              <a:t>שבות</a:t>
            </a:r>
            <a:r>
              <a:rPr lang="ar-SA" b="1" u="sng" dirty="0"/>
              <a:t> </a:t>
            </a:r>
            <a:r>
              <a:rPr lang="ar-SA" b="1" u="sng" dirty="0" err="1"/>
              <a:t>בדבר</a:t>
            </a:r>
            <a:r>
              <a:rPr lang="ar-SA" b="1" u="sng" dirty="0"/>
              <a:t> </a:t>
            </a:r>
            <a:r>
              <a:rPr lang="ar-SA" b="1" u="sng" dirty="0" err="1"/>
              <a:t>שהוא</a:t>
            </a:r>
            <a:r>
              <a:rPr lang="ar-SA" b="1" u="sng" dirty="0"/>
              <a:t> </a:t>
            </a:r>
            <a:r>
              <a:rPr lang="ar-SA" b="1" u="sng" dirty="0" err="1"/>
              <a:t>מלאכה</a:t>
            </a:r>
            <a:r>
              <a:rPr lang="ar-SA" b="1" dirty="0"/>
              <a:t> </a:t>
            </a:r>
            <a:r>
              <a:rPr lang="ar-SA" b="1" dirty="0" err="1"/>
              <a:t>אבל</a:t>
            </a:r>
            <a:r>
              <a:rPr lang="ar-SA" b="1" dirty="0"/>
              <a:t> </a:t>
            </a:r>
            <a:r>
              <a:rPr lang="ar-SA" b="1" dirty="0" err="1"/>
              <a:t>בדבר</a:t>
            </a:r>
            <a:r>
              <a:rPr lang="ar-SA" b="1" dirty="0"/>
              <a:t> </a:t>
            </a:r>
            <a:r>
              <a:rPr lang="ar-SA" b="1" dirty="0" err="1"/>
              <a:t>שאינו</a:t>
            </a:r>
            <a:r>
              <a:rPr lang="ar-SA" b="1" dirty="0"/>
              <a:t> </a:t>
            </a:r>
            <a:r>
              <a:rPr lang="ar-SA" b="1" dirty="0" err="1"/>
              <a:t>מלאכה</a:t>
            </a:r>
            <a:r>
              <a:rPr lang="ar-SA" b="1" dirty="0"/>
              <a:t> </a:t>
            </a:r>
            <a:r>
              <a:rPr lang="ar-SA" b="1" dirty="0" err="1"/>
              <a:t>כגון</a:t>
            </a:r>
            <a:r>
              <a:rPr lang="ar-SA" b="1" dirty="0"/>
              <a:t> </a:t>
            </a:r>
            <a:r>
              <a:rPr lang="ar-SA" b="1" dirty="0" err="1"/>
              <a:t>האי</a:t>
            </a:r>
            <a:r>
              <a:rPr lang="ar-SA" b="1" dirty="0"/>
              <a:t> </a:t>
            </a:r>
            <a:r>
              <a:rPr lang="ar-SA" b="1" dirty="0" err="1"/>
              <a:t>לא</a:t>
            </a:r>
            <a:r>
              <a:rPr lang="ar-SA" b="1" dirty="0"/>
              <a:t> </a:t>
            </a:r>
            <a:r>
              <a:rPr lang="ar-SA" b="1" dirty="0" err="1"/>
              <a:t>אמרינן</a:t>
            </a:r>
            <a:r>
              <a:rPr lang="ar-SA" b="1" dirty="0"/>
              <a:t> </a:t>
            </a:r>
            <a:r>
              <a:rPr lang="ar-SA" b="1" dirty="0" err="1"/>
              <a:t>ביה</a:t>
            </a:r>
            <a:r>
              <a:rPr lang="ar-SA" b="1" dirty="0"/>
              <a:t> </a:t>
            </a:r>
            <a:r>
              <a:rPr lang="ar-SA" b="1" dirty="0" err="1"/>
              <a:t>אמירה</a:t>
            </a:r>
            <a:r>
              <a:rPr lang="ar-SA" b="1" dirty="0"/>
              <a:t> </a:t>
            </a:r>
            <a:r>
              <a:rPr lang="ar-SA" b="1" dirty="0" err="1"/>
              <a:t>לנכרי</a:t>
            </a:r>
            <a:r>
              <a:rPr lang="ar-SA" b="1" dirty="0"/>
              <a:t> </a:t>
            </a:r>
            <a:r>
              <a:rPr lang="ar-SA" b="1" dirty="0" err="1"/>
              <a:t>שבות</a:t>
            </a:r>
            <a:r>
              <a:rPr lang="ar-SA" dirty="0"/>
              <a:t> </a:t>
            </a:r>
            <a:r>
              <a:rPr lang="ar-SA" dirty="0" err="1"/>
              <a:t>הרי</a:t>
            </a:r>
            <a:r>
              <a:rPr lang="ar-SA" dirty="0"/>
              <a:t> </a:t>
            </a:r>
            <a:r>
              <a:rPr lang="ar-SA" dirty="0" err="1"/>
              <a:t>נתברר</a:t>
            </a:r>
            <a:r>
              <a:rPr lang="ar-SA" dirty="0"/>
              <a:t> </a:t>
            </a:r>
            <a:r>
              <a:rPr lang="ar-SA" dirty="0" err="1"/>
              <a:t>לך</a:t>
            </a:r>
            <a:r>
              <a:rPr lang="ar-SA" dirty="0"/>
              <a:t> </a:t>
            </a:r>
            <a:r>
              <a:rPr lang="ar-SA" dirty="0" err="1"/>
              <a:t>דליכא</a:t>
            </a:r>
            <a:r>
              <a:rPr lang="ar-SA" dirty="0"/>
              <a:t> </a:t>
            </a:r>
            <a:r>
              <a:rPr lang="ar-SA" dirty="0" err="1"/>
              <a:t>בנוסחאי</a:t>
            </a:r>
            <a:r>
              <a:rPr lang="ar-SA" dirty="0"/>
              <a:t> </a:t>
            </a:r>
            <a:r>
              <a:rPr lang="ar-SA" dirty="0" err="1"/>
              <a:t>טעותא</a:t>
            </a:r>
            <a:r>
              <a:rPr lang="ar-SA" dirty="0"/>
              <a:t> </a:t>
            </a:r>
            <a:r>
              <a:rPr lang="ar-SA" dirty="0" err="1"/>
              <a:t>ומילי</a:t>
            </a:r>
            <a:r>
              <a:rPr lang="ar-SA" dirty="0"/>
              <a:t> </a:t>
            </a:r>
            <a:r>
              <a:rPr lang="ar-SA" dirty="0" err="1"/>
              <a:t>דברירן</a:t>
            </a:r>
            <a:r>
              <a:rPr lang="ar-SA" dirty="0"/>
              <a:t> </a:t>
            </a:r>
            <a:r>
              <a:rPr lang="ar-SA" dirty="0" err="1"/>
              <a:t>אינון</a:t>
            </a:r>
            <a:r>
              <a:rPr lang="ar-SA" dirty="0"/>
              <a:t> </a:t>
            </a:r>
            <a:r>
              <a:rPr lang="ar-SA" dirty="0" err="1"/>
              <a:t>והאי</a:t>
            </a:r>
            <a:r>
              <a:rPr lang="ar-SA" dirty="0"/>
              <a:t> </a:t>
            </a:r>
            <a:r>
              <a:rPr lang="ar-SA" dirty="0" err="1"/>
              <a:t>דאמרי</a:t>
            </a:r>
            <a:r>
              <a:rPr lang="ar-SA" dirty="0"/>
              <a:t>' </a:t>
            </a:r>
            <a:r>
              <a:rPr lang="ar-SA" dirty="0" err="1"/>
              <a:t>שבות</a:t>
            </a:r>
            <a:r>
              <a:rPr lang="ar-SA" dirty="0"/>
              <a:t> </a:t>
            </a:r>
            <a:r>
              <a:rPr lang="ar-SA" dirty="0" err="1"/>
              <a:t>דלית</a:t>
            </a:r>
            <a:r>
              <a:rPr lang="ar-SA" dirty="0"/>
              <a:t> </a:t>
            </a:r>
            <a:r>
              <a:rPr lang="ar-SA" dirty="0" err="1"/>
              <a:t>ביה</a:t>
            </a:r>
            <a:r>
              <a:rPr lang="ar-SA" dirty="0"/>
              <a:t> </a:t>
            </a:r>
            <a:r>
              <a:rPr lang="ar-SA" dirty="0" err="1"/>
              <a:t>מעשה</a:t>
            </a:r>
            <a:r>
              <a:rPr lang="ar-SA" dirty="0"/>
              <a:t> </a:t>
            </a:r>
            <a:r>
              <a:rPr lang="ar-SA" dirty="0" err="1"/>
              <a:t>ולא</a:t>
            </a:r>
            <a:r>
              <a:rPr lang="ar-SA" dirty="0"/>
              <a:t> </a:t>
            </a:r>
            <a:r>
              <a:rPr lang="ar-SA" dirty="0" err="1"/>
              <a:t>אמרינן</a:t>
            </a:r>
            <a:r>
              <a:rPr lang="ar-SA" dirty="0"/>
              <a:t> </a:t>
            </a:r>
            <a:r>
              <a:rPr lang="ar-SA" dirty="0" err="1"/>
              <a:t>שבות</a:t>
            </a:r>
            <a:r>
              <a:rPr lang="ar-SA" dirty="0"/>
              <a:t> </a:t>
            </a:r>
            <a:r>
              <a:rPr lang="ar-SA" dirty="0" err="1"/>
              <a:t>דלית</a:t>
            </a:r>
            <a:r>
              <a:rPr lang="ar-SA" dirty="0"/>
              <a:t> </a:t>
            </a:r>
            <a:r>
              <a:rPr lang="ar-SA" dirty="0" err="1"/>
              <a:t>ביה</a:t>
            </a:r>
            <a:r>
              <a:rPr lang="ar-SA" dirty="0"/>
              <a:t> </a:t>
            </a:r>
            <a:r>
              <a:rPr lang="ar-SA" dirty="0" err="1"/>
              <a:t>מלאכה</a:t>
            </a:r>
            <a:r>
              <a:rPr lang="ar-SA" dirty="0"/>
              <a:t> </a:t>
            </a:r>
            <a:r>
              <a:rPr lang="ar-SA" dirty="0" err="1"/>
              <a:t>מעשה</a:t>
            </a:r>
            <a:r>
              <a:rPr lang="ar-SA" dirty="0"/>
              <a:t> </a:t>
            </a:r>
            <a:r>
              <a:rPr lang="ar-SA" dirty="0" err="1"/>
              <a:t>ומלאכה</a:t>
            </a:r>
            <a:r>
              <a:rPr lang="ar-SA" dirty="0"/>
              <a:t> </a:t>
            </a:r>
            <a:r>
              <a:rPr lang="ar-SA" dirty="0" err="1"/>
              <a:t>בהאי</a:t>
            </a:r>
            <a:r>
              <a:rPr lang="ar-SA" dirty="0"/>
              <a:t> </a:t>
            </a:r>
            <a:r>
              <a:rPr lang="ar-SA" dirty="0" err="1"/>
              <a:t>ענינא</a:t>
            </a:r>
            <a:r>
              <a:rPr lang="ar-SA" dirty="0"/>
              <a:t> </a:t>
            </a:r>
            <a:r>
              <a:rPr lang="ar-SA" dirty="0" err="1"/>
              <a:t>חדא</a:t>
            </a:r>
            <a:r>
              <a:rPr lang="ar-SA" dirty="0"/>
              <a:t> </a:t>
            </a:r>
            <a:r>
              <a:rPr lang="ar-SA" dirty="0" err="1"/>
              <a:t>מילתא</a:t>
            </a:r>
            <a:r>
              <a:rPr lang="ar-SA" dirty="0"/>
              <a:t> </a:t>
            </a:r>
            <a:r>
              <a:rPr lang="ar-SA" dirty="0" err="1"/>
              <a:t>היא</a:t>
            </a:r>
            <a:r>
              <a:rPr lang="ar-SA" dirty="0"/>
              <a:t> </a:t>
            </a:r>
            <a:r>
              <a:rPr lang="ar-SA" dirty="0" err="1"/>
              <a:t>דקרו</a:t>
            </a:r>
            <a:r>
              <a:rPr lang="ar-SA" dirty="0"/>
              <a:t> </a:t>
            </a:r>
            <a:r>
              <a:rPr lang="ar-SA" dirty="0" err="1"/>
              <a:t>אינשי</a:t>
            </a:r>
            <a:r>
              <a:rPr lang="ar-SA" dirty="0"/>
              <a:t> </a:t>
            </a:r>
            <a:r>
              <a:rPr lang="ar-SA" dirty="0" err="1"/>
              <a:t>למלאכה</a:t>
            </a:r>
            <a:r>
              <a:rPr lang="ar-SA" dirty="0"/>
              <a:t> </a:t>
            </a:r>
            <a:r>
              <a:rPr lang="ar-SA" dirty="0" err="1"/>
              <a:t>מעשה</a:t>
            </a:r>
            <a:r>
              <a:rPr lang="ar-SA" dirty="0"/>
              <a:t> </a:t>
            </a:r>
            <a:r>
              <a:rPr lang="ar-SA" dirty="0" err="1"/>
              <a:t>כדאמרינן</a:t>
            </a:r>
            <a:r>
              <a:rPr lang="ar-SA" dirty="0"/>
              <a:t> </a:t>
            </a:r>
            <a:r>
              <a:rPr lang="ar-SA" dirty="0" err="1"/>
              <a:t>ובין</a:t>
            </a:r>
            <a:r>
              <a:rPr lang="ar-SA" dirty="0"/>
              <a:t> </a:t>
            </a:r>
            <a:r>
              <a:rPr lang="ar-SA" dirty="0" err="1"/>
              <a:t>יום</a:t>
            </a:r>
            <a:r>
              <a:rPr lang="ar-SA" dirty="0"/>
              <a:t> </a:t>
            </a:r>
            <a:r>
              <a:rPr lang="ar-SA" dirty="0" err="1"/>
              <a:t>השביעי</a:t>
            </a:r>
            <a:r>
              <a:rPr lang="ar-SA" dirty="0"/>
              <a:t> </a:t>
            </a:r>
            <a:r>
              <a:rPr lang="ar-SA" dirty="0" err="1"/>
              <a:t>לששת</a:t>
            </a:r>
            <a:r>
              <a:rPr lang="ar-SA" dirty="0"/>
              <a:t> </a:t>
            </a:r>
            <a:r>
              <a:rPr lang="ar-SA" dirty="0" err="1"/>
              <a:t>ימי</a:t>
            </a:r>
            <a:r>
              <a:rPr lang="ar-SA" dirty="0"/>
              <a:t> </a:t>
            </a:r>
            <a:r>
              <a:rPr lang="ar-SA" dirty="0" err="1"/>
              <a:t>המעשה</a:t>
            </a:r>
            <a:r>
              <a:rPr lang="ar-SA" dirty="0"/>
              <a:t> </a:t>
            </a:r>
            <a:r>
              <a:rPr lang="ar-SA" dirty="0" err="1"/>
              <a:t>והיינו</a:t>
            </a:r>
            <a:r>
              <a:rPr lang="ar-SA" dirty="0"/>
              <a:t> </a:t>
            </a:r>
            <a:r>
              <a:rPr lang="ar-SA" dirty="0" err="1"/>
              <a:t>מלאכה</a:t>
            </a:r>
            <a:r>
              <a:rPr lang="ar-SA" dirty="0"/>
              <a:t> </a:t>
            </a:r>
            <a:r>
              <a:rPr lang="ar-SA" dirty="0" err="1"/>
              <a:t>וכבר</a:t>
            </a:r>
            <a:r>
              <a:rPr lang="ar-SA" dirty="0"/>
              <a:t> </a:t>
            </a:r>
            <a:r>
              <a:rPr lang="ar-SA" dirty="0" err="1"/>
              <a:t>נתברר</a:t>
            </a:r>
            <a:r>
              <a:rPr lang="ar-SA" dirty="0"/>
              <a:t> </a:t>
            </a:r>
            <a:r>
              <a:rPr lang="ar-SA" dirty="0" err="1"/>
              <a:t>לך</a:t>
            </a:r>
            <a:r>
              <a:rPr lang="ar-SA" dirty="0"/>
              <a:t> </a:t>
            </a:r>
            <a:r>
              <a:rPr lang="ar-SA" dirty="0" err="1"/>
              <a:t>דאסור</a:t>
            </a:r>
            <a:r>
              <a:rPr lang="ar-SA" dirty="0"/>
              <a:t> </a:t>
            </a:r>
            <a:r>
              <a:rPr lang="ar-SA" dirty="0" err="1"/>
              <a:t>למימר</a:t>
            </a:r>
            <a:r>
              <a:rPr lang="ar-SA" dirty="0"/>
              <a:t> </a:t>
            </a:r>
            <a:r>
              <a:rPr lang="ar-SA" dirty="0" err="1"/>
              <a:t>לנכרי</a:t>
            </a:r>
            <a:r>
              <a:rPr lang="ar-SA" dirty="0"/>
              <a:t> </a:t>
            </a:r>
            <a:r>
              <a:rPr lang="ar-SA" dirty="0" err="1"/>
              <a:t>לצבותיה</a:t>
            </a:r>
            <a:r>
              <a:rPr lang="ar-SA" dirty="0"/>
              <a:t> </a:t>
            </a:r>
            <a:r>
              <a:rPr lang="ar-SA" dirty="0" err="1"/>
              <a:t>או</a:t>
            </a:r>
            <a:r>
              <a:rPr lang="ar-SA" dirty="0"/>
              <a:t> </a:t>
            </a:r>
            <a:r>
              <a:rPr lang="ar-SA" dirty="0" err="1"/>
              <a:t>לאתויי</a:t>
            </a:r>
            <a:r>
              <a:rPr lang="ar-SA" dirty="0"/>
              <a:t> </a:t>
            </a:r>
            <a:r>
              <a:rPr lang="ar-SA" dirty="0" err="1"/>
              <a:t>דרך</a:t>
            </a:r>
            <a:r>
              <a:rPr lang="ar-SA" dirty="0"/>
              <a:t> </a:t>
            </a:r>
            <a:r>
              <a:rPr lang="ar-SA" dirty="0" err="1"/>
              <a:t>רשות</a:t>
            </a:r>
            <a:r>
              <a:rPr lang="ar-SA" dirty="0"/>
              <a:t> </a:t>
            </a:r>
            <a:r>
              <a:rPr lang="ar-SA" dirty="0" err="1"/>
              <a:t>הרבים</a:t>
            </a:r>
            <a:r>
              <a:rPr lang="ar-SA" dirty="0"/>
              <a:t> </a:t>
            </a:r>
            <a:r>
              <a:rPr lang="ar-SA" dirty="0" err="1"/>
              <a:t>והאי</a:t>
            </a:r>
            <a:r>
              <a:rPr lang="ar-SA" dirty="0"/>
              <a:t> </a:t>
            </a:r>
            <a:r>
              <a:rPr lang="ar-SA" dirty="0" err="1"/>
              <a:t>דכתב</a:t>
            </a:r>
            <a:r>
              <a:rPr lang="ar-SA" dirty="0"/>
              <a:t> </a:t>
            </a:r>
            <a:r>
              <a:rPr lang="ar-SA" dirty="0" err="1"/>
              <a:t>בעל</a:t>
            </a:r>
            <a:r>
              <a:rPr lang="ar-SA" dirty="0"/>
              <a:t> </a:t>
            </a:r>
            <a:r>
              <a:rPr lang="ar-SA" dirty="0" err="1"/>
              <a:t>הלכות</a:t>
            </a:r>
            <a:r>
              <a:rPr lang="ar-SA" dirty="0"/>
              <a:t> </a:t>
            </a:r>
            <a:r>
              <a:rPr lang="ar-SA" dirty="0" err="1"/>
              <a:t>טעותא</a:t>
            </a:r>
            <a:r>
              <a:rPr lang="ar-SA" dirty="0"/>
              <a:t> </a:t>
            </a:r>
            <a:r>
              <a:rPr lang="ar-SA" dirty="0" err="1"/>
              <a:t>הוא</a:t>
            </a:r>
            <a:r>
              <a:rPr lang="ar-SA" dirty="0"/>
              <a:t> </a:t>
            </a:r>
            <a:r>
              <a:rPr lang="ar-SA" dirty="0" err="1"/>
              <a:t>ולא</a:t>
            </a:r>
            <a:r>
              <a:rPr lang="ar-SA" dirty="0"/>
              <a:t> </a:t>
            </a:r>
            <a:r>
              <a:rPr lang="ar-SA" dirty="0" err="1"/>
              <a:t>תסמוך</a:t>
            </a:r>
            <a:r>
              <a:rPr lang="ar-SA" dirty="0"/>
              <a:t> </a:t>
            </a:r>
            <a:r>
              <a:rPr lang="ar-SA" dirty="0" err="1"/>
              <a:t>עילויה</a:t>
            </a:r>
            <a:r>
              <a:rPr lang="ar-SA" dirty="0"/>
              <a:t>:</a:t>
            </a:r>
          </a:p>
          <a:p>
            <a:pPr marL="0" indent="0" algn="r" rtl="1">
              <a:buNone/>
            </a:pPr>
            <a:endParaRPr lang="en-IL" dirty="0"/>
          </a:p>
        </p:txBody>
      </p:sp>
    </p:spTree>
    <p:extLst>
      <p:ext uri="{BB962C8B-B14F-4D97-AF65-F5344CB8AC3E}">
        <p14:creationId xmlns:p14="http://schemas.microsoft.com/office/powerpoint/2010/main" val="4163240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C53B71-3529-486B-A50F-5464A8A60C45}"/>
              </a:ext>
            </a:extLst>
          </p:cNvPr>
          <p:cNvGraphicFramePr>
            <a:graphicFrameLocks noGrp="1"/>
          </p:cNvGraphicFramePr>
          <p:nvPr>
            <p:ph idx="1"/>
            <p:extLst>
              <p:ext uri="{D42A27DB-BD31-4B8C-83A1-F6EECF244321}">
                <p14:modId xmlns:p14="http://schemas.microsoft.com/office/powerpoint/2010/main" val="278790909"/>
              </p:ext>
            </p:extLst>
          </p:nvPr>
        </p:nvGraphicFramePr>
        <p:xfrm>
          <a:off x="537491" y="533910"/>
          <a:ext cx="10723744" cy="5643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B006EC4B-4B0B-43B1-8A13-E80D492ABCB7}"/>
              </a:ext>
            </a:extLst>
          </p:cNvPr>
          <p:cNvSpPr txBox="1"/>
          <p:nvPr/>
        </p:nvSpPr>
        <p:spPr>
          <a:xfrm>
            <a:off x="8269926" y="3032271"/>
            <a:ext cx="3427541" cy="646331"/>
          </a:xfrm>
          <a:prstGeom prst="rect">
            <a:avLst/>
          </a:prstGeom>
          <a:noFill/>
        </p:spPr>
        <p:txBody>
          <a:bodyPr wrap="none" rtlCol="0">
            <a:spAutoFit/>
          </a:bodyPr>
          <a:lstStyle/>
          <a:p>
            <a:pPr algn="r" rtl="1"/>
            <a:r>
              <a:rPr lang="he-IL" dirty="0" err="1"/>
              <a:t>בה"ג</a:t>
            </a:r>
            <a:r>
              <a:rPr lang="he-IL" dirty="0"/>
              <a:t> – שבות דאית ביה מעשה</a:t>
            </a:r>
          </a:p>
          <a:p>
            <a:pPr algn="r"/>
            <a:r>
              <a:rPr lang="he-IL" dirty="0"/>
              <a:t>לבין אמירה לנוכרי דאין בה מעשה -&gt;</a:t>
            </a:r>
            <a:endParaRPr lang="en-IL" dirty="0"/>
          </a:p>
        </p:txBody>
      </p:sp>
      <p:sp>
        <p:nvSpPr>
          <p:cNvPr id="6" name="TextBox 5">
            <a:extLst>
              <a:ext uri="{FF2B5EF4-FFF2-40B4-BE49-F238E27FC236}">
                <a16:creationId xmlns:a16="http://schemas.microsoft.com/office/drawing/2014/main" id="{9A261340-3250-4CA1-9B74-FC75308495ED}"/>
              </a:ext>
            </a:extLst>
          </p:cNvPr>
          <p:cNvSpPr txBox="1"/>
          <p:nvPr/>
        </p:nvSpPr>
        <p:spPr>
          <a:xfrm>
            <a:off x="9137835" y="5044542"/>
            <a:ext cx="2744662" cy="923330"/>
          </a:xfrm>
          <a:prstGeom prst="rect">
            <a:avLst/>
          </a:prstGeom>
          <a:noFill/>
        </p:spPr>
        <p:txBody>
          <a:bodyPr wrap="none" rtlCol="0">
            <a:spAutoFit/>
          </a:bodyPr>
          <a:lstStyle/>
          <a:p>
            <a:pPr algn="r" rtl="1"/>
            <a:r>
              <a:rPr lang="he-IL" dirty="0" err="1"/>
              <a:t>רי"ף</a:t>
            </a:r>
            <a:r>
              <a:rPr lang="he-IL" dirty="0"/>
              <a:t>- אמירה באיסור </a:t>
            </a:r>
            <a:r>
              <a:rPr lang="he-IL" dirty="0" err="1"/>
              <a:t>דאוייתא</a:t>
            </a:r>
            <a:endParaRPr lang="he-IL" dirty="0"/>
          </a:p>
          <a:p>
            <a:pPr algn="r" rtl="1"/>
            <a:r>
              <a:rPr lang="he-IL" dirty="0"/>
              <a:t>לבין אמירה באיסור דרבנן</a:t>
            </a:r>
          </a:p>
          <a:p>
            <a:pPr algn="r" rtl="1"/>
            <a:r>
              <a:rPr lang="he-IL" dirty="0"/>
              <a:t>שאין בה מעשה מלאכה -&gt;</a:t>
            </a:r>
            <a:endParaRPr lang="en-IL" dirty="0"/>
          </a:p>
        </p:txBody>
      </p:sp>
    </p:spTree>
    <p:extLst>
      <p:ext uri="{BB962C8B-B14F-4D97-AF65-F5344CB8AC3E}">
        <p14:creationId xmlns:p14="http://schemas.microsoft.com/office/powerpoint/2010/main" val="2045992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BCA1-1066-4A4F-A813-A5D907438C5E}"/>
              </a:ext>
            </a:extLst>
          </p:cNvPr>
          <p:cNvSpPr>
            <a:spLocks noGrp="1"/>
          </p:cNvSpPr>
          <p:nvPr>
            <p:ph type="title"/>
          </p:nvPr>
        </p:nvSpPr>
        <p:spPr/>
        <p:txBody>
          <a:bodyPr/>
          <a:lstStyle/>
          <a:p>
            <a:pPr algn="ctr"/>
            <a:r>
              <a:rPr lang="he-IL" dirty="0"/>
              <a:t>שבות </a:t>
            </a:r>
            <a:r>
              <a:rPr lang="he-IL" dirty="0" err="1"/>
              <a:t>דשבות</a:t>
            </a:r>
            <a:r>
              <a:rPr lang="he-IL" dirty="0"/>
              <a:t> במקום מצווה</a:t>
            </a:r>
            <a:endParaRPr lang="en-IL" dirty="0"/>
          </a:p>
        </p:txBody>
      </p:sp>
      <p:sp>
        <p:nvSpPr>
          <p:cNvPr id="3" name="Content Placeholder 2">
            <a:extLst>
              <a:ext uri="{FF2B5EF4-FFF2-40B4-BE49-F238E27FC236}">
                <a16:creationId xmlns:a16="http://schemas.microsoft.com/office/drawing/2014/main" id="{969F89C0-B23A-47A6-81C9-C57B06D0A83C}"/>
              </a:ext>
            </a:extLst>
          </p:cNvPr>
          <p:cNvSpPr>
            <a:spLocks noGrp="1"/>
          </p:cNvSpPr>
          <p:nvPr>
            <p:ph idx="1"/>
          </p:nvPr>
        </p:nvSpPr>
        <p:spPr/>
        <p:txBody>
          <a:bodyPr>
            <a:normAutofit fontScale="92500"/>
          </a:bodyPr>
          <a:lstStyle/>
          <a:p>
            <a:pPr marL="0" indent="0" algn="r" rtl="1">
              <a:buNone/>
            </a:pPr>
            <a:r>
              <a:rPr lang="ar-SA" dirty="0" err="1"/>
              <a:t>חידושי</a:t>
            </a:r>
            <a:r>
              <a:rPr lang="ar-SA" dirty="0"/>
              <a:t> הריטב"א </a:t>
            </a:r>
            <a:r>
              <a:rPr lang="ar-SA" dirty="0" err="1"/>
              <a:t>מסכת</a:t>
            </a:r>
            <a:r>
              <a:rPr lang="ar-SA" dirty="0"/>
              <a:t> </a:t>
            </a:r>
            <a:r>
              <a:rPr lang="ar-SA" dirty="0" err="1"/>
              <a:t>שבת</a:t>
            </a:r>
            <a:r>
              <a:rPr lang="ar-SA" dirty="0"/>
              <a:t> </a:t>
            </a:r>
            <a:r>
              <a:rPr lang="ar-SA" dirty="0" err="1"/>
              <a:t>דף</a:t>
            </a:r>
            <a:r>
              <a:rPr lang="ar-SA" dirty="0"/>
              <a:t> </a:t>
            </a:r>
            <a:r>
              <a:rPr lang="ar-SA" dirty="0" err="1"/>
              <a:t>קל</a:t>
            </a:r>
            <a:r>
              <a:rPr lang="ar-SA" dirty="0"/>
              <a:t> </a:t>
            </a:r>
            <a:r>
              <a:rPr lang="ar-SA" dirty="0" err="1"/>
              <a:t>עמוד</a:t>
            </a:r>
            <a:r>
              <a:rPr lang="ar-SA" dirty="0"/>
              <a:t> ב </a:t>
            </a:r>
          </a:p>
          <a:p>
            <a:pPr marL="0" indent="0" algn="r" rtl="1">
              <a:buNone/>
            </a:pPr>
            <a:r>
              <a:rPr lang="ar-SA" dirty="0" err="1"/>
              <a:t>ורבינו</a:t>
            </a:r>
            <a:r>
              <a:rPr lang="ar-SA" dirty="0"/>
              <a:t> </a:t>
            </a:r>
            <a:r>
              <a:rPr lang="ar-SA" dirty="0" err="1"/>
              <a:t>אלפסי</a:t>
            </a:r>
            <a:r>
              <a:rPr lang="ar-SA" dirty="0"/>
              <a:t> </a:t>
            </a:r>
            <a:r>
              <a:rPr lang="ar-SA" dirty="0" err="1"/>
              <a:t>ז"ל</a:t>
            </a:r>
            <a:r>
              <a:rPr lang="ar-SA" dirty="0"/>
              <a:t> </a:t>
            </a:r>
            <a:r>
              <a:rPr lang="ar-SA" dirty="0" err="1"/>
              <a:t>כתב</a:t>
            </a:r>
            <a:r>
              <a:rPr lang="ar-SA" dirty="0"/>
              <a:t> (</a:t>
            </a:r>
            <a:r>
              <a:rPr lang="ar-SA" dirty="0" err="1"/>
              <a:t>בסוף</a:t>
            </a:r>
            <a:r>
              <a:rPr lang="ar-SA" dirty="0"/>
              <a:t> </a:t>
            </a:r>
            <a:r>
              <a:rPr lang="ar-SA" dirty="0" err="1"/>
              <a:t>הפרק</a:t>
            </a:r>
            <a:r>
              <a:rPr lang="ar-SA" dirty="0"/>
              <a:t>) </a:t>
            </a:r>
            <a:r>
              <a:rPr lang="ar-SA" dirty="0" err="1"/>
              <a:t>דהני</a:t>
            </a:r>
            <a:r>
              <a:rPr lang="ar-SA" dirty="0"/>
              <a:t> </a:t>
            </a:r>
            <a:r>
              <a:rPr lang="ar-SA" dirty="0" err="1"/>
              <a:t>מילי</a:t>
            </a:r>
            <a:r>
              <a:rPr lang="ar-SA" dirty="0"/>
              <a:t> </a:t>
            </a:r>
            <a:r>
              <a:rPr lang="ar-SA" dirty="0" err="1"/>
              <a:t>דטעותא</a:t>
            </a:r>
            <a:r>
              <a:rPr lang="ar-SA" dirty="0"/>
              <a:t> </a:t>
            </a:r>
            <a:r>
              <a:rPr lang="ar-SA" dirty="0" err="1"/>
              <a:t>נינהו</a:t>
            </a:r>
            <a:r>
              <a:rPr lang="ar-SA" dirty="0"/>
              <a:t>, דהא </a:t>
            </a:r>
            <a:r>
              <a:rPr lang="ar-SA" dirty="0" err="1"/>
              <a:t>בנוסחאות</a:t>
            </a:r>
            <a:r>
              <a:rPr lang="ar-SA" dirty="0"/>
              <a:t> </a:t>
            </a:r>
            <a:r>
              <a:rPr lang="ar-SA" dirty="0" err="1"/>
              <a:t>ישנות</a:t>
            </a:r>
            <a:r>
              <a:rPr lang="ar-SA" dirty="0"/>
              <a:t> </a:t>
            </a:r>
            <a:r>
              <a:rPr lang="ar-SA" dirty="0" err="1"/>
              <a:t>כתוב</a:t>
            </a:r>
            <a:r>
              <a:rPr lang="ar-SA" dirty="0"/>
              <a:t> </a:t>
            </a:r>
            <a:r>
              <a:rPr lang="ar-SA" dirty="0" err="1"/>
              <a:t>אמר</a:t>
            </a:r>
            <a:r>
              <a:rPr lang="ar-SA" dirty="0"/>
              <a:t> </a:t>
            </a:r>
            <a:r>
              <a:rPr lang="ar-SA" dirty="0" err="1"/>
              <a:t>ליה</a:t>
            </a:r>
            <a:r>
              <a:rPr lang="ar-SA" dirty="0"/>
              <a:t> </a:t>
            </a:r>
            <a:r>
              <a:rPr lang="ar-SA" dirty="0" err="1"/>
              <a:t>ולא</a:t>
            </a:r>
            <a:r>
              <a:rPr lang="ar-SA" dirty="0"/>
              <a:t> </a:t>
            </a:r>
            <a:r>
              <a:rPr lang="ar-SA" dirty="0" err="1"/>
              <a:t>שני</a:t>
            </a:r>
            <a:r>
              <a:rPr lang="ar-SA" dirty="0"/>
              <a:t> </a:t>
            </a:r>
            <a:r>
              <a:rPr lang="ar-SA" dirty="0" err="1"/>
              <a:t>לך</a:t>
            </a:r>
            <a:r>
              <a:rPr lang="ar-SA" dirty="0"/>
              <a:t> </a:t>
            </a:r>
            <a:r>
              <a:rPr lang="ar-SA" dirty="0" err="1"/>
              <a:t>בין</a:t>
            </a:r>
            <a:r>
              <a:rPr lang="ar-SA" dirty="0"/>
              <a:t> </a:t>
            </a:r>
            <a:r>
              <a:rPr lang="ar-SA" dirty="0" err="1"/>
              <a:t>שבות</a:t>
            </a:r>
            <a:r>
              <a:rPr lang="ar-SA" dirty="0"/>
              <a:t> </a:t>
            </a:r>
            <a:r>
              <a:rPr lang="ar-SA" dirty="0" err="1"/>
              <a:t>דאית</a:t>
            </a:r>
            <a:r>
              <a:rPr lang="ar-SA" dirty="0"/>
              <a:t> </a:t>
            </a:r>
            <a:r>
              <a:rPr lang="ar-SA" dirty="0" err="1"/>
              <a:t>ביה</a:t>
            </a:r>
            <a:r>
              <a:rPr lang="ar-SA" dirty="0"/>
              <a:t> </a:t>
            </a:r>
            <a:r>
              <a:rPr lang="ar-SA" dirty="0" err="1"/>
              <a:t>מעשה</a:t>
            </a:r>
            <a:r>
              <a:rPr lang="ar-SA" dirty="0"/>
              <a:t> </a:t>
            </a:r>
            <a:r>
              <a:rPr lang="ar-SA" dirty="0" err="1"/>
              <a:t>לשבות</a:t>
            </a:r>
            <a:r>
              <a:rPr lang="ar-SA" dirty="0"/>
              <a:t> </a:t>
            </a:r>
            <a:r>
              <a:rPr lang="ar-SA" dirty="0" err="1"/>
              <a:t>שאין</a:t>
            </a:r>
            <a:r>
              <a:rPr lang="ar-SA" dirty="0"/>
              <a:t> </a:t>
            </a:r>
            <a:r>
              <a:rPr lang="ar-SA" dirty="0" err="1"/>
              <a:t>בו</a:t>
            </a:r>
            <a:r>
              <a:rPr lang="ar-SA" dirty="0"/>
              <a:t> </a:t>
            </a:r>
            <a:r>
              <a:rPr lang="ar-SA" dirty="0" err="1"/>
              <a:t>מעשה</a:t>
            </a:r>
            <a:r>
              <a:rPr lang="ar-SA" dirty="0"/>
              <a:t> דהא </a:t>
            </a:r>
            <a:r>
              <a:rPr lang="ar-SA" dirty="0" err="1"/>
              <a:t>מר</a:t>
            </a:r>
            <a:r>
              <a:rPr lang="ar-SA" dirty="0"/>
              <a:t> </a:t>
            </a:r>
            <a:r>
              <a:rPr lang="ar-SA" dirty="0" err="1"/>
              <a:t>לא</a:t>
            </a:r>
            <a:r>
              <a:rPr lang="ar-SA" dirty="0"/>
              <a:t> </a:t>
            </a:r>
            <a:r>
              <a:rPr lang="ar-SA" dirty="0" err="1"/>
              <a:t>אמר</a:t>
            </a:r>
            <a:r>
              <a:rPr lang="ar-SA" dirty="0"/>
              <a:t> </a:t>
            </a:r>
            <a:r>
              <a:rPr lang="ar-SA" dirty="0" err="1"/>
              <a:t>ליה</a:t>
            </a:r>
            <a:r>
              <a:rPr lang="ar-SA" dirty="0"/>
              <a:t> </a:t>
            </a:r>
            <a:r>
              <a:rPr lang="ar-SA" dirty="0" err="1"/>
              <a:t>זיל</a:t>
            </a:r>
            <a:r>
              <a:rPr lang="ar-SA" dirty="0"/>
              <a:t> [</a:t>
            </a:r>
            <a:r>
              <a:rPr lang="ar-SA" dirty="0" err="1"/>
              <a:t>אחים</a:t>
            </a:r>
            <a:r>
              <a:rPr lang="ar-SA" dirty="0"/>
              <a:t> </a:t>
            </a:r>
            <a:r>
              <a:rPr lang="ar-SA" dirty="0" err="1"/>
              <a:t>ליה</a:t>
            </a:r>
            <a:r>
              <a:rPr lang="ar-SA" dirty="0"/>
              <a:t> </a:t>
            </a:r>
            <a:r>
              <a:rPr lang="ar-SA" dirty="0" err="1"/>
              <a:t>אלא</a:t>
            </a:r>
            <a:r>
              <a:rPr lang="ar-SA" dirty="0"/>
              <a:t> </a:t>
            </a:r>
            <a:r>
              <a:rPr lang="ar-SA" dirty="0" err="1"/>
              <a:t>זיל</a:t>
            </a:r>
            <a:r>
              <a:rPr lang="ar-SA" dirty="0"/>
              <a:t>] </a:t>
            </a:r>
            <a:r>
              <a:rPr lang="ar-SA" dirty="0" err="1"/>
              <a:t>אייתי</a:t>
            </a:r>
            <a:r>
              <a:rPr lang="ar-SA" dirty="0"/>
              <a:t> </a:t>
            </a:r>
            <a:r>
              <a:rPr lang="ar-SA" dirty="0" err="1"/>
              <a:t>ליה</a:t>
            </a:r>
            <a:r>
              <a:rPr lang="ar-SA" dirty="0"/>
              <a:t>, </a:t>
            </a:r>
            <a:r>
              <a:rPr lang="ar-SA" dirty="0" err="1"/>
              <a:t>ש"מ</a:t>
            </a:r>
            <a:r>
              <a:rPr lang="ar-SA" dirty="0"/>
              <a:t> </a:t>
            </a:r>
            <a:r>
              <a:rPr lang="ar-SA" b="1" dirty="0" err="1"/>
              <a:t>שלא</a:t>
            </a:r>
            <a:r>
              <a:rPr lang="ar-SA" b="1" dirty="0"/>
              <a:t> </a:t>
            </a:r>
            <a:r>
              <a:rPr lang="ar-SA" b="1" dirty="0" err="1"/>
              <a:t>התירו</a:t>
            </a:r>
            <a:r>
              <a:rPr lang="ar-SA" b="1" dirty="0"/>
              <a:t> </a:t>
            </a:r>
            <a:r>
              <a:rPr lang="ar-SA" b="1" dirty="0" err="1"/>
              <a:t>אמירה</a:t>
            </a:r>
            <a:r>
              <a:rPr lang="ar-SA" b="1" dirty="0"/>
              <a:t> </a:t>
            </a:r>
            <a:r>
              <a:rPr lang="ar-SA" b="1" dirty="0" err="1"/>
              <a:t>לגוי</a:t>
            </a:r>
            <a:r>
              <a:rPr lang="ar-SA" b="1" dirty="0"/>
              <a:t> </a:t>
            </a:r>
            <a:r>
              <a:rPr lang="ar-SA" b="1" dirty="0" err="1"/>
              <a:t>אלא</a:t>
            </a:r>
            <a:r>
              <a:rPr lang="ar-SA" b="1" dirty="0"/>
              <a:t> </a:t>
            </a:r>
            <a:r>
              <a:rPr lang="ar-SA" b="1" dirty="0" err="1"/>
              <a:t>שבות</a:t>
            </a:r>
            <a:r>
              <a:rPr lang="ar-SA" b="1" dirty="0"/>
              <a:t> </a:t>
            </a:r>
            <a:r>
              <a:rPr lang="ar-SA" b="1" dirty="0" err="1"/>
              <a:t>דשבות</a:t>
            </a:r>
            <a:r>
              <a:rPr lang="ar-SA" dirty="0"/>
              <a:t> </a:t>
            </a:r>
            <a:r>
              <a:rPr lang="ar-SA" dirty="0" err="1"/>
              <a:t>כי</a:t>
            </a:r>
            <a:r>
              <a:rPr lang="ar-SA" dirty="0"/>
              <a:t> </a:t>
            </a:r>
            <a:r>
              <a:rPr lang="ar-SA" dirty="0" err="1"/>
              <a:t>הכא</a:t>
            </a:r>
            <a:r>
              <a:rPr lang="ar-SA" dirty="0"/>
              <a:t> </a:t>
            </a:r>
            <a:r>
              <a:rPr lang="ar-SA" dirty="0" err="1"/>
              <a:t>דאמר</a:t>
            </a:r>
            <a:r>
              <a:rPr lang="ar-SA" dirty="0"/>
              <a:t> </a:t>
            </a:r>
            <a:r>
              <a:rPr lang="ar-SA" dirty="0" err="1"/>
              <a:t>ליה</a:t>
            </a:r>
            <a:r>
              <a:rPr lang="ar-SA" dirty="0"/>
              <a:t> </a:t>
            </a:r>
            <a:r>
              <a:rPr lang="ar-SA" dirty="0" err="1"/>
              <a:t>זיל</a:t>
            </a:r>
            <a:r>
              <a:rPr lang="ar-SA" dirty="0"/>
              <a:t> </a:t>
            </a:r>
            <a:r>
              <a:rPr lang="ar-SA" dirty="0" err="1"/>
              <a:t>אייתי</a:t>
            </a:r>
            <a:r>
              <a:rPr lang="ar-SA" dirty="0"/>
              <a:t> </a:t>
            </a:r>
            <a:r>
              <a:rPr lang="ar-SA" dirty="0" err="1"/>
              <a:t>ליה</a:t>
            </a:r>
            <a:r>
              <a:rPr lang="ar-SA" dirty="0"/>
              <a:t> </a:t>
            </a:r>
            <a:r>
              <a:rPr lang="ar-SA" dirty="0" err="1"/>
              <a:t>והוה</a:t>
            </a:r>
            <a:r>
              <a:rPr lang="ar-SA" dirty="0"/>
              <a:t> </a:t>
            </a:r>
            <a:r>
              <a:rPr lang="ar-SA" dirty="0" err="1"/>
              <a:t>ליה</a:t>
            </a:r>
            <a:r>
              <a:rPr lang="ar-SA" dirty="0"/>
              <a:t> </a:t>
            </a:r>
            <a:r>
              <a:rPr lang="ar-SA" dirty="0" err="1"/>
              <a:t>במבוי</a:t>
            </a:r>
            <a:r>
              <a:rPr lang="ar-SA" dirty="0"/>
              <a:t> </a:t>
            </a:r>
            <a:r>
              <a:rPr lang="ar-SA" dirty="0" err="1"/>
              <a:t>דאפילו</a:t>
            </a:r>
            <a:r>
              <a:rPr lang="ar-SA" dirty="0"/>
              <a:t> </a:t>
            </a:r>
            <a:r>
              <a:rPr lang="ar-SA" dirty="0" err="1"/>
              <a:t>שיביאנו</a:t>
            </a:r>
            <a:r>
              <a:rPr lang="ar-SA" dirty="0"/>
              <a:t> </a:t>
            </a:r>
            <a:r>
              <a:rPr lang="ar-SA" dirty="0" err="1"/>
              <a:t>ישראל</a:t>
            </a:r>
            <a:r>
              <a:rPr lang="ar-SA" dirty="0"/>
              <a:t> </a:t>
            </a:r>
            <a:r>
              <a:rPr lang="ar-SA" dirty="0" err="1"/>
              <a:t>ליכא</a:t>
            </a:r>
            <a:r>
              <a:rPr lang="ar-SA" dirty="0"/>
              <a:t> </a:t>
            </a:r>
            <a:r>
              <a:rPr lang="ar-SA" dirty="0" err="1"/>
              <a:t>אלא</a:t>
            </a:r>
            <a:r>
              <a:rPr lang="ar-SA" dirty="0"/>
              <a:t> </a:t>
            </a:r>
            <a:r>
              <a:rPr lang="ar-SA" dirty="0" err="1"/>
              <a:t>שבות</a:t>
            </a:r>
            <a:r>
              <a:rPr lang="ar-SA" dirty="0"/>
              <a:t> </a:t>
            </a:r>
            <a:r>
              <a:rPr lang="ar-SA" dirty="0" err="1"/>
              <a:t>דרבנן</a:t>
            </a:r>
            <a:r>
              <a:rPr lang="ar-SA" dirty="0"/>
              <a:t> </a:t>
            </a:r>
            <a:r>
              <a:rPr lang="ar-SA" dirty="0" err="1"/>
              <a:t>אבל</a:t>
            </a:r>
            <a:r>
              <a:rPr lang="ar-SA" dirty="0"/>
              <a:t> </a:t>
            </a:r>
            <a:r>
              <a:rPr lang="ar-SA" dirty="0" err="1"/>
              <a:t>מלאכה</a:t>
            </a:r>
            <a:r>
              <a:rPr lang="ar-SA" dirty="0"/>
              <a:t> </a:t>
            </a:r>
            <a:r>
              <a:rPr lang="ar-SA" dirty="0" err="1"/>
              <a:t>דאורייתא</a:t>
            </a:r>
            <a:r>
              <a:rPr lang="ar-SA" dirty="0"/>
              <a:t> </a:t>
            </a:r>
            <a:r>
              <a:rPr lang="ar-SA" dirty="0" err="1"/>
              <a:t>לא</a:t>
            </a:r>
            <a:r>
              <a:rPr lang="ar-SA" dirty="0"/>
              <a:t>. </a:t>
            </a:r>
          </a:p>
          <a:p>
            <a:pPr marL="0" indent="0" algn="r" rtl="1">
              <a:buNone/>
            </a:pPr>
            <a:endParaRPr lang="he-IL" dirty="0"/>
          </a:p>
          <a:p>
            <a:pPr marL="0" indent="0" algn="r" rtl="1">
              <a:buNone/>
            </a:pPr>
            <a:r>
              <a:rPr lang="he-IL" dirty="0" err="1"/>
              <a:t>הר"ן</a:t>
            </a:r>
            <a:r>
              <a:rPr lang="he-IL" dirty="0"/>
              <a:t> על </a:t>
            </a:r>
            <a:r>
              <a:rPr lang="he-IL" dirty="0" err="1"/>
              <a:t>הרי"ף</a:t>
            </a:r>
            <a:r>
              <a:rPr lang="he-IL" dirty="0"/>
              <a:t> שבת </a:t>
            </a:r>
            <a:r>
              <a:rPr lang="he-IL" dirty="0" err="1"/>
              <a:t>נה</a:t>
            </a:r>
            <a:endParaRPr lang="he-IL" dirty="0"/>
          </a:p>
          <a:p>
            <a:pPr marL="0" indent="0" algn="r" rtl="1">
              <a:buNone/>
            </a:pPr>
            <a:r>
              <a:rPr lang="he-IL" dirty="0"/>
              <a:t>...והוא ז"ל התיר </a:t>
            </a:r>
            <a:r>
              <a:rPr lang="he-IL" b="1" dirty="0"/>
              <a:t>שבות </a:t>
            </a:r>
            <a:r>
              <a:rPr lang="he-IL" b="1" dirty="0" err="1"/>
              <a:t>דשבות</a:t>
            </a:r>
            <a:r>
              <a:rPr lang="he-IL" b="1" dirty="0"/>
              <a:t> </a:t>
            </a:r>
            <a:r>
              <a:rPr lang="he-IL" dirty="0"/>
              <a:t>דהיינו אמירה </a:t>
            </a:r>
            <a:r>
              <a:rPr lang="he-IL" dirty="0" err="1"/>
              <a:t>לנכרי</a:t>
            </a:r>
            <a:r>
              <a:rPr lang="he-IL" dirty="0"/>
              <a:t> בדבר שהוא משום שבות... </a:t>
            </a:r>
          </a:p>
          <a:p>
            <a:endParaRPr lang="en-IL" dirty="0"/>
          </a:p>
        </p:txBody>
      </p:sp>
    </p:spTree>
    <p:extLst>
      <p:ext uri="{BB962C8B-B14F-4D97-AF65-F5344CB8AC3E}">
        <p14:creationId xmlns:p14="http://schemas.microsoft.com/office/powerpoint/2010/main" val="712528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8F32E5D-4965-4DBA-BBC7-7E9EBFFDD5C3}"/>
              </a:ext>
            </a:extLst>
          </p:cNvPr>
          <p:cNvGraphicFramePr>
            <a:graphicFrameLocks noGrp="1"/>
          </p:cNvGraphicFramePr>
          <p:nvPr>
            <p:ph idx="1"/>
          </p:nvPr>
        </p:nvGraphicFramePr>
        <p:xfrm>
          <a:off x="838200" y="505838"/>
          <a:ext cx="10873902" cy="5671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5579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66A4-F996-46BF-8917-2D0717DAFCE2}"/>
              </a:ext>
            </a:extLst>
          </p:cNvPr>
          <p:cNvSpPr>
            <a:spLocks noGrp="1"/>
          </p:cNvSpPr>
          <p:nvPr>
            <p:ph type="title"/>
          </p:nvPr>
        </p:nvSpPr>
        <p:spPr/>
        <p:txBody>
          <a:bodyPr/>
          <a:lstStyle/>
          <a:p>
            <a:pPr algn="ctr"/>
            <a:r>
              <a:rPr lang="he-IL" dirty="0"/>
              <a:t>אמירה לנוכרי באיסור דרבנן</a:t>
            </a:r>
            <a:endParaRPr lang="en-IL" dirty="0"/>
          </a:p>
        </p:txBody>
      </p:sp>
      <p:sp>
        <p:nvSpPr>
          <p:cNvPr id="3" name="Content Placeholder 2">
            <a:extLst>
              <a:ext uri="{FF2B5EF4-FFF2-40B4-BE49-F238E27FC236}">
                <a16:creationId xmlns:a16="http://schemas.microsoft.com/office/drawing/2014/main" id="{EE955895-2A52-4B8B-86E0-C4948E053EC0}"/>
              </a:ext>
            </a:extLst>
          </p:cNvPr>
          <p:cNvSpPr>
            <a:spLocks noGrp="1"/>
          </p:cNvSpPr>
          <p:nvPr>
            <p:ph idx="1"/>
          </p:nvPr>
        </p:nvSpPr>
        <p:spPr/>
        <p:txBody>
          <a:bodyPr>
            <a:normAutofit fontScale="70000" lnSpcReduction="20000"/>
          </a:bodyPr>
          <a:lstStyle/>
          <a:p>
            <a:pPr marL="0" indent="0" algn="r" rtl="1">
              <a:buNone/>
            </a:pPr>
            <a:r>
              <a:rPr lang="ar-SA" dirty="0" err="1"/>
              <a:t>רמב"ם</a:t>
            </a:r>
            <a:r>
              <a:rPr lang="ar-SA" dirty="0"/>
              <a:t> </a:t>
            </a:r>
            <a:r>
              <a:rPr lang="ar-SA" dirty="0" err="1"/>
              <a:t>הלכות</a:t>
            </a:r>
            <a:r>
              <a:rPr lang="ar-SA" dirty="0"/>
              <a:t> </a:t>
            </a:r>
            <a:r>
              <a:rPr lang="ar-SA" dirty="0" err="1"/>
              <a:t>שבת</a:t>
            </a:r>
            <a:r>
              <a:rPr lang="ar-SA" dirty="0"/>
              <a:t> </a:t>
            </a:r>
            <a:r>
              <a:rPr lang="ar-SA" dirty="0" err="1"/>
              <a:t>פרק</a:t>
            </a:r>
            <a:r>
              <a:rPr lang="ar-SA" dirty="0"/>
              <a:t> ו </a:t>
            </a:r>
          </a:p>
          <a:p>
            <a:pPr marL="0" indent="0" algn="r" rtl="1">
              <a:buNone/>
            </a:pPr>
            <a:r>
              <a:rPr lang="ar-SA" dirty="0" err="1"/>
              <a:t>הלכה</a:t>
            </a:r>
            <a:r>
              <a:rPr lang="ar-SA" dirty="0"/>
              <a:t> א- </a:t>
            </a:r>
            <a:r>
              <a:rPr lang="ar-SA" dirty="0" err="1"/>
              <a:t>אסור</a:t>
            </a:r>
            <a:r>
              <a:rPr lang="ar-SA" dirty="0"/>
              <a:t> </a:t>
            </a:r>
            <a:r>
              <a:rPr lang="ar-SA" dirty="0" err="1"/>
              <a:t>לומר</a:t>
            </a:r>
            <a:r>
              <a:rPr lang="ar-SA" dirty="0"/>
              <a:t> </a:t>
            </a:r>
            <a:r>
              <a:rPr lang="ar-SA" dirty="0" err="1"/>
              <a:t>לגוי</a:t>
            </a:r>
            <a:r>
              <a:rPr lang="ar-SA" dirty="0"/>
              <a:t> </a:t>
            </a:r>
            <a:r>
              <a:rPr lang="ar-SA" dirty="0" err="1"/>
              <a:t>לעשות</a:t>
            </a:r>
            <a:r>
              <a:rPr lang="ar-SA" dirty="0"/>
              <a:t> </a:t>
            </a:r>
            <a:r>
              <a:rPr lang="ar-SA" dirty="0" err="1"/>
              <a:t>לנו</a:t>
            </a:r>
            <a:r>
              <a:rPr lang="ar-SA" dirty="0"/>
              <a:t> </a:t>
            </a:r>
            <a:r>
              <a:rPr lang="ar-SA" dirty="0" err="1"/>
              <a:t>מלאכה</a:t>
            </a:r>
            <a:r>
              <a:rPr lang="ar-SA" dirty="0"/>
              <a:t> </a:t>
            </a:r>
            <a:r>
              <a:rPr lang="ar-SA" dirty="0" err="1"/>
              <a:t>בשבת</a:t>
            </a:r>
            <a:r>
              <a:rPr lang="ar-SA" dirty="0"/>
              <a:t> </a:t>
            </a:r>
            <a:r>
              <a:rPr lang="ar-SA" dirty="0" err="1"/>
              <a:t>אף</a:t>
            </a:r>
            <a:r>
              <a:rPr lang="ar-SA" dirty="0"/>
              <a:t> </a:t>
            </a:r>
            <a:r>
              <a:rPr lang="ar-SA" dirty="0" err="1"/>
              <a:t>על</a:t>
            </a:r>
            <a:r>
              <a:rPr lang="ar-SA" dirty="0"/>
              <a:t> </a:t>
            </a:r>
            <a:r>
              <a:rPr lang="ar-SA" dirty="0" err="1"/>
              <a:t>פי</a:t>
            </a:r>
            <a:r>
              <a:rPr lang="ar-SA" dirty="0"/>
              <a:t> </a:t>
            </a:r>
            <a:r>
              <a:rPr lang="ar-SA" dirty="0" err="1"/>
              <a:t>שאינו</a:t>
            </a:r>
            <a:r>
              <a:rPr lang="ar-SA" dirty="0"/>
              <a:t> </a:t>
            </a:r>
            <a:r>
              <a:rPr lang="ar-SA" dirty="0" err="1"/>
              <a:t>מצווה</a:t>
            </a:r>
            <a:r>
              <a:rPr lang="ar-SA" dirty="0"/>
              <a:t> </a:t>
            </a:r>
            <a:r>
              <a:rPr lang="ar-SA" dirty="0" err="1"/>
              <a:t>על</a:t>
            </a:r>
            <a:r>
              <a:rPr lang="ar-SA" dirty="0"/>
              <a:t> </a:t>
            </a:r>
            <a:r>
              <a:rPr lang="ar-SA" dirty="0" err="1"/>
              <a:t>השבת</a:t>
            </a:r>
            <a:r>
              <a:rPr lang="ar-SA" dirty="0"/>
              <a:t> </a:t>
            </a:r>
            <a:r>
              <a:rPr lang="ar-SA" dirty="0" err="1"/>
              <a:t>ואף</a:t>
            </a:r>
            <a:r>
              <a:rPr lang="ar-SA" dirty="0"/>
              <a:t> </a:t>
            </a:r>
            <a:r>
              <a:rPr lang="ar-SA" dirty="0" err="1"/>
              <a:t>על</a:t>
            </a:r>
            <a:r>
              <a:rPr lang="ar-SA" dirty="0"/>
              <a:t> </a:t>
            </a:r>
            <a:r>
              <a:rPr lang="ar-SA" dirty="0" err="1"/>
              <a:t>פי</a:t>
            </a:r>
            <a:r>
              <a:rPr lang="ar-SA" dirty="0"/>
              <a:t> </a:t>
            </a:r>
            <a:r>
              <a:rPr lang="ar-SA" dirty="0" err="1"/>
              <a:t>שאמר</a:t>
            </a:r>
            <a:r>
              <a:rPr lang="ar-SA" dirty="0"/>
              <a:t> </a:t>
            </a:r>
            <a:r>
              <a:rPr lang="ar-SA" dirty="0" err="1"/>
              <a:t>לו</a:t>
            </a:r>
            <a:r>
              <a:rPr lang="ar-SA" dirty="0"/>
              <a:t> </a:t>
            </a:r>
            <a:r>
              <a:rPr lang="ar-SA" dirty="0" err="1"/>
              <a:t>מקודם</a:t>
            </a:r>
            <a:r>
              <a:rPr lang="ar-SA" dirty="0"/>
              <a:t> </a:t>
            </a:r>
            <a:r>
              <a:rPr lang="ar-SA" dirty="0" err="1"/>
              <a:t>השבת</a:t>
            </a:r>
            <a:r>
              <a:rPr lang="ar-SA" dirty="0"/>
              <a:t> </a:t>
            </a:r>
            <a:r>
              <a:rPr lang="ar-SA" dirty="0" err="1"/>
              <a:t>ואף</a:t>
            </a:r>
            <a:r>
              <a:rPr lang="ar-SA" dirty="0"/>
              <a:t> </a:t>
            </a:r>
            <a:r>
              <a:rPr lang="ar-SA" dirty="0" err="1"/>
              <a:t>על</a:t>
            </a:r>
            <a:r>
              <a:rPr lang="ar-SA" dirty="0"/>
              <a:t> </a:t>
            </a:r>
            <a:r>
              <a:rPr lang="ar-SA" dirty="0" err="1"/>
              <a:t>פי</a:t>
            </a:r>
            <a:r>
              <a:rPr lang="ar-SA" dirty="0"/>
              <a:t> </a:t>
            </a:r>
            <a:r>
              <a:rPr lang="ar-SA" dirty="0" err="1"/>
              <a:t>שאינו</a:t>
            </a:r>
            <a:r>
              <a:rPr lang="ar-SA" dirty="0"/>
              <a:t> </a:t>
            </a:r>
            <a:r>
              <a:rPr lang="ar-SA" dirty="0" err="1"/>
              <a:t>צריך</a:t>
            </a:r>
            <a:r>
              <a:rPr lang="ar-SA" dirty="0"/>
              <a:t> </a:t>
            </a:r>
            <a:r>
              <a:rPr lang="ar-SA" dirty="0" err="1"/>
              <a:t>לאותה</a:t>
            </a:r>
            <a:r>
              <a:rPr lang="ar-SA" dirty="0"/>
              <a:t> </a:t>
            </a:r>
            <a:r>
              <a:rPr lang="ar-SA" dirty="0" err="1"/>
              <a:t>מלאכה</a:t>
            </a:r>
            <a:r>
              <a:rPr lang="ar-SA" dirty="0"/>
              <a:t> </a:t>
            </a:r>
            <a:r>
              <a:rPr lang="ar-SA" dirty="0" err="1"/>
              <a:t>אלא</a:t>
            </a:r>
            <a:r>
              <a:rPr lang="ar-SA" dirty="0"/>
              <a:t> </a:t>
            </a:r>
            <a:r>
              <a:rPr lang="ar-SA" dirty="0" err="1"/>
              <a:t>לאחר</a:t>
            </a:r>
            <a:r>
              <a:rPr lang="ar-SA" dirty="0"/>
              <a:t> </a:t>
            </a:r>
            <a:r>
              <a:rPr lang="ar-SA" dirty="0" err="1"/>
              <a:t>השבת</a:t>
            </a:r>
            <a:r>
              <a:rPr lang="ar-SA" dirty="0"/>
              <a:t>, </a:t>
            </a:r>
            <a:r>
              <a:rPr lang="ar-SA" dirty="0" err="1"/>
              <a:t>ודבר</a:t>
            </a:r>
            <a:r>
              <a:rPr lang="ar-SA" dirty="0"/>
              <a:t> </a:t>
            </a:r>
            <a:r>
              <a:rPr lang="ar-SA" dirty="0" err="1"/>
              <a:t>זה</a:t>
            </a:r>
            <a:r>
              <a:rPr lang="ar-SA" dirty="0"/>
              <a:t> </a:t>
            </a:r>
            <a:r>
              <a:rPr lang="ar-SA" b="1" dirty="0" err="1"/>
              <a:t>אסור</a:t>
            </a:r>
            <a:r>
              <a:rPr lang="ar-SA" b="1" dirty="0"/>
              <a:t> </a:t>
            </a:r>
            <a:r>
              <a:rPr lang="ar-SA" b="1" dirty="0" err="1"/>
              <a:t>מדברי</a:t>
            </a:r>
            <a:r>
              <a:rPr lang="ar-SA" b="1" dirty="0"/>
              <a:t> </a:t>
            </a:r>
            <a:r>
              <a:rPr lang="ar-SA" b="1" dirty="0" err="1"/>
              <a:t>סופרים</a:t>
            </a:r>
            <a:r>
              <a:rPr lang="ar-SA" b="1" dirty="0"/>
              <a:t> </a:t>
            </a:r>
            <a:r>
              <a:rPr lang="ar-SA" b="1" dirty="0" err="1"/>
              <a:t>כדי</a:t>
            </a:r>
            <a:r>
              <a:rPr lang="ar-SA" b="1" dirty="0"/>
              <a:t> </a:t>
            </a:r>
            <a:r>
              <a:rPr lang="ar-SA" b="1" u="sng" dirty="0" err="1"/>
              <a:t>שלא</a:t>
            </a:r>
            <a:r>
              <a:rPr lang="ar-SA" b="1" u="sng" dirty="0"/>
              <a:t> </a:t>
            </a:r>
            <a:r>
              <a:rPr lang="ar-SA" b="1" u="sng" dirty="0" err="1"/>
              <a:t>תהיה</a:t>
            </a:r>
            <a:r>
              <a:rPr lang="ar-SA" b="1" u="sng" dirty="0"/>
              <a:t> </a:t>
            </a:r>
            <a:r>
              <a:rPr lang="ar-SA" b="1" u="sng" dirty="0" err="1"/>
              <a:t>שבת</a:t>
            </a:r>
            <a:r>
              <a:rPr lang="ar-SA" b="1" u="sng" dirty="0"/>
              <a:t> </a:t>
            </a:r>
            <a:r>
              <a:rPr lang="ar-SA" b="1" u="sng" dirty="0" err="1"/>
              <a:t>קלה</a:t>
            </a:r>
            <a:r>
              <a:rPr lang="ar-SA" b="1" u="sng" dirty="0"/>
              <a:t> </a:t>
            </a:r>
            <a:r>
              <a:rPr lang="ar-SA" b="1" u="sng" dirty="0" err="1"/>
              <a:t>בעיניהן</a:t>
            </a:r>
            <a:r>
              <a:rPr lang="ar-SA" b="1" dirty="0"/>
              <a:t> </a:t>
            </a:r>
            <a:r>
              <a:rPr lang="ar-SA" b="1" dirty="0" err="1"/>
              <a:t>ויבואו</a:t>
            </a:r>
            <a:r>
              <a:rPr lang="ar-SA" b="1" dirty="0"/>
              <a:t> </a:t>
            </a:r>
            <a:r>
              <a:rPr lang="ar-SA" b="1" dirty="0" err="1"/>
              <a:t>לעשות</a:t>
            </a:r>
            <a:r>
              <a:rPr lang="ar-SA" b="1" dirty="0"/>
              <a:t> </a:t>
            </a:r>
            <a:r>
              <a:rPr lang="ar-SA" b="1" dirty="0" err="1"/>
              <a:t>בעצמן</a:t>
            </a:r>
            <a:r>
              <a:rPr lang="ar-SA" dirty="0"/>
              <a:t>.</a:t>
            </a:r>
          </a:p>
          <a:p>
            <a:pPr marL="0" indent="0" algn="r" rtl="1">
              <a:buNone/>
            </a:pPr>
            <a:r>
              <a:rPr lang="ar-SA" dirty="0" err="1"/>
              <a:t>הלכה</a:t>
            </a:r>
            <a:r>
              <a:rPr lang="ar-SA" dirty="0"/>
              <a:t> ט- </a:t>
            </a:r>
            <a:r>
              <a:rPr lang="ar-SA" dirty="0" err="1"/>
              <a:t>דבר</a:t>
            </a:r>
            <a:r>
              <a:rPr lang="ar-SA" dirty="0"/>
              <a:t> </a:t>
            </a:r>
            <a:r>
              <a:rPr lang="ar-SA" dirty="0" err="1"/>
              <a:t>שאינו</a:t>
            </a:r>
            <a:r>
              <a:rPr lang="ar-SA" dirty="0"/>
              <a:t> </a:t>
            </a:r>
            <a:r>
              <a:rPr lang="ar-SA" dirty="0" err="1"/>
              <a:t>מלאכה</a:t>
            </a:r>
            <a:r>
              <a:rPr lang="ar-SA" dirty="0"/>
              <a:t> </a:t>
            </a:r>
            <a:r>
              <a:rPr lang="ar-SA" dirty="0" err="1"/>
              <a:t>ואין</a:t>
            </a:r>
            <a:r>
              <a:rPr lang="ar-SA" dirty="0"/>
              <a:t> </a:t>
            </a:r>
            <a:r>
              <a:rPr lang="ar-SA" dirty="0" err="1"/>
              <a:t>אסור</a:t>
            </a:r>
            <a:r>
              <a:rPr lang="ar-SA" dirty="0"/>
              <a:t> </a:t>
            </a:r>
            <a:r>
              <a:rPr lang="ar-SA" dirty="0" err="1"/>
              <a:t>לעשותו</a:t>
            </a:r>
            <a:r>
              <a:rPr lang="ar-SA" dirty="0"/>
              <a:t> </a:t>
            </a:r>
            <a:r>
              <a:rPr lang="ar-SA" dirty="0" err="1"/>
              <a:t>בשבת</a:t>
            </a:r>
            <a:r>
              <a:rPr lang="ar-SA" dirty="0"/>
              <a:t> </a:t>
            </a:r>
            <a:r>
              <a:rPr lang="ar-SA" dirty="0" err="1"/>
              <a:t>אלא</a:t>
            </a:r>
            <a:r>
              <a:rPr lang="ar-SA" dirty="0"/>
              <a:t> </a:t>
            </a:r>
            <a:r>
              <a:rPr lang="ar-SA" dirty="0" err="1"/>
              <a:t>משום</a:t>
            </a:r>
            <a:r>
              <a:rPr lang="ar-SA" dirty="0"/>
              <a:t> </a:t>
            </a:r>
            <a:r>
              <a:rPr lang="ar-SA" dirty="0" err="1"/>
              <a:t>שבות</a:t>
            </a:r>
            <a:r>
              <a:rPr lang="ar-SA" dirty="0"/>
              <a:t> </a:t>
            </a:r>
            <a:r>
              <a:rPr lang="ar-SA" dirty="0" err="1"/>
              <a:t>מותר</a:t>
            </a:r>
            <a:r>
              <a:rPr lang="ar-SA" dirty="0"/>
              <a:t> </a:t>
            </a:r>
            <a:r>
              <a:rPr lang="ar-SA" dirty="0" err="1"/>
              <a:t>לישראל</a:t>
            </a:r>
            <a:r>
              <a:rPr lang="ar-SA" dirty="0"/>
              <a:t> </a:t>
            </a:r>
            <a:r>
              <a:rPr lang="ar-SA" dirty="0" err="1"/>
              <a:t>לומר</a:t>
            </a:r>
            <a:r>
              <a:rPr lang="ar-SA" dirty="0"/>
              <a:t> </a:t>
            </a:r>
            <a:r>
              <a:rPr lang="ar-SA" dirty="0" err="1"/>
              <a:t>לגוי</a:t>
            </a:r>
            <a:r>
              <a:rPr lang="ar-SA" dirty="0"/>
              <a:t> </a:t>
            </a:r>
            <a:r>
              <a:rPr lang="ar-SA" dirty="0" err="1"/>
              <a:t>לעשותו</a:t>
            </a:r>
            <a:r>
              <a:rPr lang="ar-SA" dirty="0"/>
              <a:t> </a:t>
            </a:r>
            <a:r>
              <a:rPr lang="ar-SA" dirty="0" err="1"/>
              <a:t>בשבת</a:t>
            </a:r>
            <a:r>
              <a:rPr lang="ar-SA" dirty="0"/>
              <a:t>, </a:t>
            </a:r>
            <a:r>
              <a:rPr lang="ar-SA" dirty="0" err="1"/>
              <a:t>והוא</a:t>
            </a:r>
            <a:r>
              <a:rPr lang="ar-SA" dirty="0"/>
              <a:t> </a:t>
            </a:r>
            <a:r>
              <a:rPr lang="ar-SA" dirty="0" err="1"/>
              <a:t>שיהיה</a:t>
            </a:r>
            <a:r>
              <a:rPr lang="ar-SA" dirty="0"/>
              <a:t> </a:t>
            </a:r>
            <a:r>
              <a:rPr lang="ar-SA" dirty="0" err="1"/>
              <a:t>שם</a:t>
            </a:r>
            <a:r>
              <a:rPr lang="ar-SA" dirty="0"/>
              <a:t> </a:t>
            </a:r>
            <a:r>
              <a:rPr lang="ar-SA" dirty="0" err="1"/>
              <a:t>מקצת</a:t>
            </a:r>
            <a:r>
              <a:rPr lang="ar-SA" dirty="0"/>
              <a:t> </a:t>
            </a:r>
            <a:r>
              <a:rPr lang="ar-SA" dirty="0" err="1"/>
              <a:t>חולי</a:t>
            </a:r>
            <a:r>
              <a:rPr lang="ar-SA" dirty="0"/>
              <a:t> </a:t>
            </a:r>
            <a:r>
              <a:rPr lang="ar-SA" dirty="0" err="1"/>
              <a:t>או</a:t>
            </a:r>
            <a:r>
              <a:rPr lang="ar-SA" dirty="0"/>
              <a:t> </a:t>
            </a:r>
            <a:r>
              <a:rPr lang="ar-SA" dirty="0" err="1"/>
              <a:t>יהיה</a:t>
            </a:r>
            <a:r>
              <a:rPr lang="ar-SA" dirty="0"/>
              <a:t> </a:t>
            </a:r>
            <a:r>
              <a:rPr lang="ar-SA" dirty="0" err="1"/>
              <a:t>צריך</a:t>
            </a:r>
            <a:r>
              <a:rPr lang="ar-SA" dirty="0"/>
              <a:t> </a:t>
            </a:r>
            <a:r>
              <a:rPr lang="ar-SA" dirty="0" err="1"/>
              <a:t>לדבר</a:t>
            </a:r>
            <a:r>
              <a:rPr lang="ar-SA" dirty="0"/>
              <a:t> </a:t>
            </a:r>
            <a:r>
              <a:rPr lang="ar-SA" dirty="0" err="1"/>
              <a:t>צורך</a:t>
            </a:r>
            <a:r>
              <a:rPr lang="ar-SA" dirty="0"/>
              <a:t> </a:t>
            </a:r>
            <a:r>
              <a:rPr lang="ar-SA" dirty="0" err="1"/>
              <a:t>הרבה</a:t>
            </a:r>
            <a:r>
              <a:rPr lang="ar-SA" dirty="0"/>
              <a:t> </a:t>
            </a:r>
            <a:r>
              <a:rPr lang="ar-SA" dirty="0" err="1"/>
              <a:t>או</a:t>
            </a:r>
            <a:r>
              <a:rPr lang="ar-SA" dirty="0"/>
              <a:t> </a:t>
            </a:r>
            <a:r>
              <a:rPr lang="ar-SA" dirty="0" err="1"/>
              <a:t>מפני</a:t>
            </a:r>
            <a:r>
              <a:rPr lang="ar-SA" dirty="0"/>
              <a:t> </a:t>
            </a:r>
            <a:r>
              <a:rPr lang="ar-SA" dirty="0" err="1"/>
              <a:t>מצוה</a:t>
            </a:r>
            <a:r>
              <a:rPr lang="ar-SA" dirty="0"/>
              <a:t>.</a:t>
            </a:r>
          </a:p>
          <a:p>
            <a:pPr marL="0" indent="0" algn="r" rtl="1">
              <a:buNone/>
            </a:pPr>
            <a:r>
              <a:rPr lang="ar-SA" dirty="0" err="1"/>
              <a:t>הלכה</a:t>
            </a:r>
            <a:r>
              <a:rPr lang="ar-SA" dirty="0"/>
              <a:t> י- </a:t>
            </a:r>
            <a:r>
              <a:rPr lang="ar-SA" dirty="0" err="1"/>
              <a:t>כיצד</a:t>
            </a:r>
            <a:r>
              <a:rPr lang="ar-SA" dirty="0"/>
              <a:t> </a:t>
            </a:r>
            <a:r>
              <a:rPr lang="ar-SA" dirty="0" err="1"/>
              <a:t>אומר</a:t>
            </a:r>
            <a:r>
              <a:rPr lang="ar-SA" dirty="0"/>
              <a:t> </a:t>
            </a:r>
            <a:r>
              <a:rPr lang="ar-SA" dirty="0" err="1"/>
              <a:t>ישראל</a:t>
            </a:r>
            <a:r>
              <a:rPr lang="ar-SA" dirty="0"/>
              <a:t> </a:t>
            </a:r>
            <a:r>
              <a:rPr lang="ar-SA" dirty="0" err="1"/>
              <a:t>לגוי</a:t>
            </a:r>
            <a:r>
              <a:rPr lang="ar-SA" dirty="0"/>
              <a:t> </a:t>
            </a:r>
            <a:r>
              <a:rPr lang="ar-SA" dirty="0" err="1"/>
              <a:t>בשבת</a:t>
            </a:r>
            <a:r>
              <a:rPr lang="ar-SA" dirty="0"/>
              <a:t> </a:t>
            </a:r>
            <a:r>
              <a:rPr lang="ar-SA" dirty="0" err="1"/>
              <a:t>לעלות</a:t>
            </a:r>
            <a:r>
              <a:rPr lang="ar-SA" dirty="0"/>
              <a:t> </a:t>
            </a:r>
            <a:r>
              <a:rPr lang="ar-SA" dirty="0" err="1"/>
              <a:t>באילן</a:t>
            </a:r>
            <a:r>
              <a:rPr lang="ar-SA" dirty="0"/>
              <a:t> </a:t>
            </a:r>
            <a:r>
              <a:rPr lang="ar-SA" dirty="0" err="1"/>
              <a:t>או</a:t>
            </a:r>
            <a:r>
              <a:rPr lang="ar-SA" dirty="0"/>
              <a:t> </a:t>
            </a:r>
            <a:r>
              <a:rPr lang="ar-SA" dirty="0" err="1"/>
              <a:t>לשוט</a:t>
            </a:r>
            <a:r>
              <a:rPr lang="ar-SA" dirty="0"/>
              <a:t> </a:t>
            </a:r>
            <a:r>
              <a:rPr lang="ar-SA" dirty="0" err="1"/>
              <a:t>על</a:t>
            </a:r>
            <a:r>
              <a:rPr lang="ar-SA" dirty="0"/>
              <a:t> </a:t>
            </a:r>
            <a:r>
              <a:rPr lang="ar-SA" dirty="0" err="1"/>
              <a:t>פני</a:t>
            </a:r>
            <a:r>
              <a:rPr lang="ar-SA" dirty="0"/>
              <a:t> </a:t>
            </a:r>
            <a:r>
              <a:rPr lang="ar-SA" dirty="0" err="1"/>
              <a:t>המים</a:t>
            </a:r>
            <a:r>
              <a:rPr lang="ar-SA" dirty="0"/>
              <a:t> </a:t>
            </a:r>
            <a:r>
              <a:rPr lang="ar-SA" dirty="0" err="1"/>
              <a:t>כדי</a:t>
            </a:r>
            <a:r>
              <a:rPr lang="ar-SA" dirty="0"/>
              <a:t> </a:t>
            </a:r>
            <a:r>
              <a:rPr lang="ar-SA" dirty="0" err="1"/>
              <a:t>להביא</a:t>
            </a:r>
            <a:r>
              <a:rPr lang="ar-SA" dirty="0"/>
              <a:t> </a:t>
            </a:r>
            <a:r>
              <a:rPr lang="ar-SA" dirty="0" err="1"/>
              <a:t>לו</a:t>
            </a:r>
            <a:r>
              <a:rPr lang="ar-SA" dirty="0"/>
              <a:t> </a:t>
            </a:r>
            <a:r>
              <a:rPr lang="ar-SA" dirty="0" err="1"/>
              <a:t>שופר</a:t>
            </a:r>
            <a:r>
              <a:rPr lang="ar-SA" dirty="0"/>
              <a:t>, </a:t>
            </a:r>
            <a:r>
              <a:rPr lang="ar-SA" dirty="0" err="1"/>
              <a:t>או</a:t>
            </a:r>
            <a:r>
              <a:rPr lang="ar-SA" dirty="0"/>
              <a:t> </a:t>
            </a:r>
            <a:r>
              <a:rPr lang="ar-SA" dirty="0" err="1"/>
              <a:t>סכין</a:t>
            </a:r>
            <a:r>
              <a:rPr lang="ar-SA" dirty="0"/>
              <a:t> </a:t>
            </a:r>
            <a:r>
              <a:rPr lang="ar-SA" dirty="0" err="1"/>
              <a:t>למילה</a:t>
            </a:r>
            <a:r>
              <a:rPr lang="ar-SA" dirty="0"/>
              <a:t>, </a:t>
            </a:r>
            <a:r>
              <a:rPr lang="ar-SA" dirty="0" err="1"/>
              <a:t>או</a:t>
            </a:r>
            <a:r>
              <a:rPr lang="ar-SA" dirty="0"/>
              <a:t> </a:t>
            </a:r>
            <a:r>
              <a:rPr lang="ar-SA" dirty="0" err="1"/>
              <a:t>מביא</a:t>
            </a:r>
            <a:r>
              <a:rPr lang="ar-SA" dirty="0"/>
              <a:t> </a:t>
            </a:r>
            <a:r>
              <a:rPr lang="ar-SA" dirty="0" err="1"/>
              <a:t>לו</a:t>
            </a:r>
            <a:r>
              <a:rPr lang="ar-SA" dirty="0"/>
              <a:t> </a:t>
            </a:r>
            <a:r>
              <a:rPr lang="ar-SA" dirty="0" err="1"/>
              <a:t>מחצר</a:t>
            </a:r>
            <a:r>
              <a:rPr lang="ar-SA" dirty="0"/>
              <a:t> </a:t>
            </a:r>
            <a:r>
              <a:rPr lang="ar-SA" dirty="0" err="1"/>
              <a:t>לחצר</a:t>
            </a:r>
            <a:r>
              <a:rPr lang="ar-SA" dirty="0"/>
              <a:t> </a:t>
            </a:r>
            <a:r>
              <a:rPr lang="ar-SA" dirty="0" err="1"/>
              <a:t>שאין</a:t>
            </a:r>
            <a:r>
              <a:rPr lang="ar-SA" dirty="0"/>
              <a:t> </a:t>
            </a:r>
            <a:r>
              <a:rPr lang="ar-SA" dirty="0" err="1"/>
              <a:t>עירוב</a:t>
            </a:r>
            <a:r>
              <a:rPr lang="ar-SA" dirty="0"/>
              <a:t> </a:t>
            </a:r>
            <a:r>
              <a:rPr lang="ar-SA" dirty="0" err="1"/>
              <a:t>ביניהן</a:t>
            </a:r>
            <a:r>
              <a:rPr lang="ar-SA" dirty="0"/>
              <a:t> </a:t>
            </a:r>
            <a:r>
              <a:rPr lang="ar-SA" dirty="0" err="1"/>
              <a:t>מים</a:t>
            </a:r>
            <a:r>
              <a:rPr lang="ar-SA" dirty="0"/>
              <a:t> </a:t>
            </a:r>
            <a:r>
              <a:rPr lang="ar-SA" dirty="0" err="1"/>
              <a:t>חמין</a:t>
            </a:r>
            <a:r>
              <a:rPr lang="ar-SA" dirty="0"/>
              <a:t> </a:t>
            </a:r>
            <a:r>
              <a:rPr lang="ar-SA" dirty="0" err="1"/>
              <a:t>להרחיץ</a:t>
            </a:r>
            <a:r>
              <a:rPr lang="ar-SA" dirty="0"/>
              <a:t> </a:t>
            </a:r>
            <a:r>
              <a:rPr lang="ar-SA" dirty="0" err="1"/>
              <a:t>בהם</a:t>
            </a:r>
            <a:r>
              <a:rPr lang="ar-SA" dirty="0"/>
              <a:t> </a:t>
            </a:r>
            <a:r>
              <a:rPr lang="ar-SA" dirty="0" err="1"/>
              <a:t>קטן</a:t>
            </a:r>
            <a:r>
              <a:rPr lang="ar-SA" dirty="0"/>
              <a:t> </a:t>
            </a:r>
            <a:r>
              <a:rPr lang="ar-SA" dirty="0" err="1"/>
              <a:t>ומצטער</a:t>
            </a:r>
            <a:r>
              <a:rPr lang="ar-SA" dirty="0"/>
              <a:t> </a:t>
            </a:r>
            <a:r>
              <a:rPr lang="ar-SA" dirty="0" err="1"/>
              <a:t>וכן</a:t>
            </a:r>
            <a:r>
              <a:rPr lang="ar-SA" dirty="0"/>
              <a:t> </a:t>
            </a:r>
            <a:r>
              <a:rPr lang="ar-SA" dirty="0" err="1"/>
              <a:t>כל</a:t>
            </a:r>
            <a:r>
              <a:rPr lang="ar-SA" dirty="0"/>
              <a:t> </a:t>
            </a:r>
            <a:r>
              <a:rPr lang="ar-SA" dirty="0" err="1"/>
              <a:t>כיוצא</a:t>
            </a:r>
            <a:r>
              <a:rPr lang="ar-SA" dirty="0"/>
              <a:t> </a:t>
            </a:r>
            <a:r>
              <a:rPr lang="ar-SA" dirty="0" err="1"/>
              <a:t>בזה</a:t>
            </a:r>
            <a:r>
              <a:rPr lang="ar-SA" dirty="0"/>
              <a:t>.</a:t>
            </a:r>
          </a:p>
          <a:p>
            <a:pPr marL="0" indent="0" algn="r" rtl="1">
              <a:buNone/>
            </a:pPr>
            <a:r>
              <a:rPr lang="ar-SA" dirty="0"/>
              <a:t> </a:t>
            </a:r>
            <a:endParaRPr lang="en-IL" dirty="0"/>
          </a:p>
          <a:p>
            <a:pPr marL="0" indent="0" algn="r" rtl="1">
              <a:buNone/>
            </a:pPr>
            <a:r>
              <a:rPr lang="ar-SA" dirty="0" err="1"/>
              <a:t>ראבי"ה</a:t>
            </a:r>
            <a:r>
              <a:rPr lang="ar-SA" dirty="0"/>
              <a:t> </a:t>
            </a:r>
            <a:r>
              <a:rPr lang="ar-SA" dirty="0" err="1"/>
              <a:t>חלק</a:t>
            </a:r>
            <a:r>
              <a:rPr lang="ar-SA" dirty="0"/>
              <a:t> א - </a:t>
            </a:r>
            <a:r>
              <a:rPr lang="ar-SA" dirty="0" err="1"/>
              <a:t>הלכות</a:t>
            </a:r>
            <a:r>
              <a:rPr lang="ar-SA" dirty="0"/>
              <a:t> </a:t>
            </a:r>
            <a:r>
              <a:rPr lang="ar-SA" dirty="0" err="1"/>
              <a:t>עירובין</a:t>
            </a:r>
            <a:r>
              <a:rPr lang="ar-SA" dirty="0"/>
              <a:t> </a:t>
            </a:r>
            <a:r>
              <a:rPr lang="ar-SA" dirty="0" err="1"/>
              <a:t>סימן</a:t>
            </a:r>
            <a:r>
              <a:rPr lang="ar-SA" dirty="0"/>
              <a:t> </a:t>
            </a:r>
            <a:r>
              <a:rPr lang="ar-SA" dirty="0" err="1"/>
              <a:t>שצא</a:t>
            </a:r>
            <a:endParaRPr lang="ar-SA" dirty="0"/>
          </a:p>
          <a:p>
            <a:pPr marL="0" indent="0" algn="r" rtl="1">
              <a:buNone/>
            </a:pPr>
            <a:r>
              <a:rPr lang="ar-SA" b="1" dirty="0" err="1"/>
              <a:t>ואמירה</a:t>
            </a:r>
            <a:r>
              <a:rPr lang="ar-SA" b="1" dirty="0"/>
              <a:t> </a:t>
            </a:r>
            <a:r>
              <a:rPr lang="ar-SA" b="1" dirty="0" err="1"/>
              <a:t>לגוי</a:t>
            </a:r>
            <a:r>
              <a:rPr lang="ar-SA" b="1" dirty="0"/>
              <a:t> </a:t>
            </a:r>
            <a:r>
              <a:rPr lang="ar-SA" b="1" dirty="0" err="1"/>
              <a:t>באיסורא</a:t>
            </a:r>
            <a:r>
              <a:rPr lang="ar-SA" b="1" dirty="0"/>
              <a:t> </a:t>
            </a:r>
            <a:r>
              <a:rPr lang="ar-SA" b="1" dirty="0" err="1"/>
              <a:t>דאורייתא</a:t>
            </a:r>
            <a:r>
              <a:rPr lang="ar-SA" b="1" dirty="0"/>
              <a:t> </a:t>
            </a:r>
            <a:r>
              <a:rPr lang="ar-SA" b="1" dirty="0" err="1"/>
              <a:t>נידון</a:t>
            </a:r>
            <a:r>
              <a:rPr lang="ar-SA" b="1" dirty="0"/>
              <a:t> </a:t>
            </a:r>
            <a:r>
              <a:rPr lang="ar-SA" b="1" dirty="0" err="1"/>
              <a:t>כאלו</a:t>
            </a:r>
            <a:r>
              <a:rPr lang="ar-SA" b="1" dirty="0"/>
              <a:t> </a:t>
            </a:r>
            <a:r>
              <a:rPr lang="ar-SA" b="1" dirty="0" err="1"/>
              <a:t>עושה</a:t>
            </a:r>
            <a:r>
              <a:rPr lang="ar-SA" b="1" dirty="0"/>
              <a:t> </a:t>
            </a:r>
            <a:r>
              <a:rPr lang="ar-SA" b="1" dirty="0" err="1"/>
              <a:t>ישראל</a:t>
            </a:r>
            <a:r>
              <a:rPr lang="ar-SA" b="1" dirty="0"/>
              <a:t> </a:t>
            </a:r>
            <a:r>
              <a:rPr lang="ar-SA" b="1" dirty="0" err="1"/>
              <a:t>בעצמו</a:t>
            </a:r>
            <a:r>
              <a:rPr lang="ar-SA" b="1" dirty="0"/>
              <a:t> </a:t>
            </a:r>
            <a:r>
              <a:rPr lang="ar-SA" b="1" dirty="0" err="1"/>
              <a:t>אסורא</a:t>
            </a:r>
            <a:r>
              <a:rPr lang="ar-SA" b="1" dirty="0"/>
              <a:t> </a:t>
            </a:r>
            <a:r>
              <a:rPr lang="ar-SA" b="1" dirty="0" err="1"/>
              <a:t>דרבנן</a:t>
            </a:r>
            <a:r>
              <a:rPr lang="ar-SA" dirty="0"/>
              <a:t>, </a:t>
            </a:r>
            <a:r>
              <a:rPr lang="ar-SA" dirty="0" err="1"/>
              <a:t>דאסור</a:t>
            </a:r>
            <a:r>
              <a:rPr lang="ar-SA" dirty="0"/>
              <a:t> </a:t>
            </a:r>
            <a:r>
              <a:rPr lang="ar-SA" dirty="0" err="1"/>
              <a:t>אפילו</a:t>
            </a:r>
            <a:r>
              <a:rPr lang="ar-SA" dirty="0"/>
              <a:t> </a:t>
            </a:r>
            <a:r>
              <a:rPr lang="ar-SA" dirty="0" err="1"/>
              <a:t>במקום</a:t>
            </a:r>
            <a:r>
              <a:rPr lang="ar-SA" dirty="0"/>
              <a:t> </a:t>
            </a:r>
            <a:r>
              <a:rPr lang="ar-SA" dirty="0" err="1"/>
              <a:t>מצוה</a:t>
            </a:r>
            <a:r>
              <a:rPr lang="ar-SA" dirty="0"/>
              <a:t>,</a:t>
            </a:r>
            <a:r>
              <a:rPr lang="ar-SA" b="1" dirty="0"/>
              <a:t> </a:t>
            </a:r>
            <a:r>
              <a:rPr lang="ar-SA" b="1" dirty="0" err="1"/>
              <a:t>לבד</a:t>
            </a:r>
            <a:r>
              <a:rPr lang="ar-SA" dirty="0"/>
              <a:t> </a:t>
            </a:r>
            <a:r>
              <a:rPr lang="ar-SA" dirty="0" err="1"/>
              <a:t>מאונן</a:t>
            </a:r>
            <a:r>
              <a:rPr lang="ar-SA" dirty="0"/>
              <a:t> </a:t>
            </a:r>
            <a:r>
              <a:rPr lang="ar-SA" dirty="0" err="1"/>
              <a:t>ומצורע</a:t>
            </a:r>
            <a:r>
              <a:rPr lang="ar-SA" dirty="0"/>
              <a:t> </a:t>
            </a:r>
            <a:r>
              <a:rPr lang="ar-SA" dirty="0" err="1"/>
              <a:t>ובית</a:t>
            </a:r>
            <a:r>
              <a:rPr lang="ar-SA" dirty="0"/>
              <a:t> </a:t>
            </a:r>
            <a:r>
              <a:rPr lang="ar-SA" dirty="0" err="1"/>
              <a:t>הפרס</a:t>
            </a:r>
            <a:r>
              <a:rPr lang="ar-SA" dirty="0"/>
              <a:t> </a:t>
            </a:r>
            <a:r>
              <a:rPr lang="ar-SA" dirty="0" err="1"/>
              <a:t>דלא</a:t>
            </a:r>
            <a:r>
              <a:rPr lang="ar-SA" dirty="0"/>
              <a:t> </a:t>
            </a:r>
            <a:r>
              <a:rPr lang="ar-SA" dirty="0" err="1"/>
              <a:t>העמידו</a:t>
            </a:r>
            <a:r>
              <a:rPr lang="ar-SA" dirty="0"/>
              <a:t> </a:t>
            </a:r>
            <a:r>
              <a:rPr lang="ar-SA" dirty="0" err="1"/>
              <a:t>דבריהם</a:t>
            </a:r>
            <a:r>
              <a:rPr lang="ar-SA" dirty="0"/>
              <a:t>, </a:t>
            </a:r>
            <a:r>
              <a:rPr lang="ar-SA" b="1" dirty="0" err="1"/>
              <a:t>משום</a:t>
            </a:r>
            <a:r>
              <a:rPr lang="ar-SA" b="1" dirty="0"/>
              <a:t> </a:t>
            </a:r>
            <a:r>
              <a:rPr lang="ar-SA" b="1" dirty="0" err="1"/>
              <a:t>דליכא</a:t>
            </a:r>
            <a:r>
              <a:rPr lang="ar-SA" b="1" dirty="0"/>
              <a:t> </a:t>
            </a:r>
            <a:r>
              <a:rPr lang="ar-SA" b="1" dirty="0" err="1"/>
              <a:t>למיגזר</a:t>
            </a:r>
            <a:r>
              <a:rPr lang="ar-SA" b="1" dirty="0"/>
              <a:t> </a:t>
            </a:r>
            <a:r>
              <a:rPr lang="ar-SA" b="1" dirty="0" err="1"/>
              <a:t>בהו</a:t>
            </a:r>
            <a:r>
              <a:rPr lang="ar-SA" b="1" dirty="0"/>
              <a:t> </a:t>
            </a:r>
            <a:r>
              <a:rPr lang="ar-SA" b="1" dirty="0" err="1"/>
              <a:t>כולי</a:t>
            </a:r>
            <a:r>
              <a:rPr lang="ar-SA" b="1" dirty="0"/>
              <a:t> </a:t>
            </a:r>
            <a:r>
              <a:rPr lang="ar-SA" b="1" dirty="0" err="1"/>
              <a:t>האי</a:t>
            </a:r>
            <a:r>
              <a:rPr lang="ar-SA" b="1" dirty="0"/>
              <a:t> </a:t>
            </a:r>
            <a:r>
              <a:rPr lang="ar-SA" b="1" dirty="0" err="1"/>
              <a:t>דלא</a:t>
            </a:r>
            <a:r>
              <a:rPr lang="ar-SA" b="1" dirty="0"/>
              <a:t> </a:t>
            </a:r>
            <a:r>
              <a:rPr lang="ar-SA" b="1" dirty="0" err="1"/>
              <a:t>ליתי</a:t>
            </a:r>
            <a:r>
              <a:rPr lang="ar-SA" b="1" dirty="0"/>
              <a:t> </a:t>
            </a:r>
            <a:r>
              <a:rPr lang="ar-SA" b="1" dirty="0" err="1"/>
              <a:t>למיעבד</a:t>
            </a:r>
            <a:r>
              <a:rPr lang="ar-SA" b="1" dirty="0"/>
              <a:t> </a:t>
            </a:r>
            <a:r>
              <a:rPr lang="ar-SA" b="1" dirty="0" err="1"/>
              <a:t>איסורא</a:t>
            </a:r>
            <a:r>
              <a:rPr lang="ar-SA" b="1" dirty="0"/>
              <a:t> </a:t>
            </a:r>
            <a:r>
              <a:rPr lang="ar-SA" b="1" dirty="0" err="1"/>
              <a:t>דאורייתא</a:t>
            </a:r>
            <a:r>
              <a:rPr lang="ar-SA" b="1" dirty="0"/>
              <a:t>, </a:t>
            </a:r>
            <a:r>
              <a:rPr lang="ar-SA" b="1" dirty="0" err="1"/>
              <a:t>אבל</a:t>
            </a:r>
            <a:r>
              <a:rPr lang="ar-SA" b="1" dirty="0"/>
              <a:t> </a:t>
            </a:r>
            <a:r>
              <a:rPr lang="ar-SA" b="1" dirty="0" err="1"/>
              <a:t>בשאר</a:t>
            </a:r>
            <a:r>
              <a:rPr lang="ar-SA" b="1" dirty="0"/>
              <a:t> </a:t>
            </a:r>
            <a:r>
              <a:rPr lang="ar-SA" b="1" dirty="0" err="1"/>
              <a:t>מקומות</a:t>
            </a:r>
            <a:r>
              <a:rPr lang="ar-SA" b="1" dirty="0"/>
              <a:t> </a:t>
            </a:r>
            <a:r>
              <a:rPr lang="ar-SA" b="1" dirty="0" err="1"/>
              <a:t>גזרו</a:t>
            </a:r>
            <a:r>
              <a:rPr lang="ar-SA" b="1" dirty="0"/>
              <a:t> </a:t>
            </a:r>
            <a:r>
              <a:rPr lang="ar-SA" b="1" dirty="0" err="1"/>
              <a:t>היכא</a:t>
            </a:r>
            <a:r>
              <a:rPr lang="ar-SA" b="1" dirty="0"/>
              <a:t> </a:t>
            </a:r>
            <a:r>
              <a:rPr lang="ar-SA" b="1" u="sng" dirty="0" err="1"/>
              <a:t>דאתי</a:t>
            </a:r>
            <a:r>
              <a:rPr lang="ar-SA" b="1" u="sng" dirty="0"/>
              <a:t> </a:t>
            </a:r>
            <a:r>
              <a:rPr lang="ar-SA" b="1" u="sng" dirty="0" err="1"/>
              <a:t>לאחלופי</a:t>
            </a:r>
            <a:r>
              <a:rPr lang="ar-SA" b="1" u="sng" dirty="0"/>
              <a:t> </a:t>
            </a:r>
            <a:r>
              <a:rPr lang="ar-SA" b="1" u="sng" dirty="0" err="1"/>
              <a:t>בדאורייתא</a:t>
            </a:r>
            <a:r>
              <a:rPr lang="ar-SA" dirty="0"/>
              <a:t>, </a:t>
            </a:r>
            <a:r>
              <a:rPr lang="ar-SA" dirty="0" err="1"/>
              <a:t>כדאמרינן</a:t>
            </a:r>
            <a:r>
              <a:rPr lang="ar-SA" dirty="0"/>
              <a:t> </a:t>
            </a:r>
            <a:r>
              <a:rPr lang="ar-SA" dirty="0" err="1"/>
              <a:t>גבי</a:t>
            </a:r>
            <a:r>
              <a:rPr lang="ar-SA" dirty="0"/>
              <a:t> </a:t>
            </a:r>
            <a:r>
              <a:rPr lang="ar-SA" dirty="0" err="1"/>
              <a:t>ההוא</a:t>
            </a:r>
            <a:r>
              <a:rPr lang="ar-SA" dirty="0"/>
              <a:t> </a:t>
            </a:r>
            <a:r>
              <a:rPr lang="ar-SA" dirty="0" err="1"/>
              <a:t>ינוקא</a:t>
            </a:r>
            <a:r>
              <a:rPr lang="ar-SA" dirty="0"/>
              <a:t> </a:t>
            </a:r>
            <a:r>
              <a:rPr lang="ar-SA" dirty="0" err="1"/>
              <a:t>וכו</a:t>
            </a:r>
            <a:r>
              <a:rPr lang="ar-SA" dirty="0"/>
              <a:t>' </a:t>
            </a:r>
            <a:r>
              <a:rPr lang="ar-SA" dirty="0" err="1"/>
              <a:t>והא</a:t>
            </a:r>
            <a:r>
              <a:rPr lang="ar-SA" dirty="0"/>
              <a:t> </a:t>
            </a:r>
            <a:r>
              <a:rPr lang="ar-SA" dirty="0" err="1"/>
              <a:t>לא</a:t>
            </a:r>
            <a:r>
              <a:rPr lang="ar-SA" dirty="0"/>
              <a:t> </a:t>
            </a:r>
            <a:r>
              <a:rPr lang="ar-SA" dirty="0" err="1"/>
              <a:t>עירבו</a:t>
            </a:r>
            <a:r>
              <a:rPr lang="ar-SA" dirty="0"/>
              <a:t> &lt;</a:t>
            </a:r>
            <a:r>
              <a:rPr lang="ar-SA" dirty="0" err="1"/>
              <a:t>והא</a:t>
            </a:r>
            <a:r>
              <a:rPr lang="ar-SA" dirty="0"/>
              <a:t> </a:t>
            </a:r>
            <a:r>
              <a:rPr lang="ar-SA" dirty="0" err="1"/>
              <a:t>לא</a:t>
            </a:r>
            <a:r>
              <a:rPr lang="ar-SA" dirty="0"/>
              <a:t> </a:t>
            </a:r>
            <a:r>
              <a:rPr lang="ar-SA" dirty="0" err="1"/>
              <a:t>שתפי</a:t>
            </a:r>
            <a:r>
              <a:rPr lang="ar-SA" dirty="0"/>
              <a:t>&gt;, </a:t>
            </a:r>
            <a:r>
              <a:rPr lang="ar-SA" b="1" u="sng" dirty="0" err="1"/>
              <a:t>דאתי</a:t>
            </a:r>
            <a:r>
              <a:rPr lang="ar-SA" b="1" u="sng" dirty="0"/>
              <a:t> ל[</a:t>
            </a:r>
            <a:r>
              <a:rPr lang="ar-SA" b="1" u="sng" dirty="0" err="1"/>
              <a:t>אי</a:t>
            </a:r>
            <a:r>
              <a:rPr lang="ar-SA" b="1" u="sng" dirty="0"/>
              <a:t>]</a:t>
            </a:r>
            <a:r>
              <a:rPr lang="ar-SA" b="1" u="sng" dirty="0" err="1"/>
              <a:t>חלופי</a:t>
            </a:r>
            <a:r>
              <a:rPr lang="ar-SA" b="1" u="sng" dirty="0"/>
              <a:t> </a:t>
            </a:r>
            <a:r>
              <a:rPr lang="ar-SA" b="1" u="sng" dirty="0" err="1"/>
              <a:t>ברשות</a:t>
            </a:r>
            <a:r>
              <a:rPr lang="ar-SA" b="1" u="sng" dirty="0"/>
              <a:t> </a:t>
            </a:r>
            <a:r>
              <a:rPr lang="ar-SA" b="1" u="sng" dirty="0" err="1"/>
              <a:t>הרבים</a:t>
            </a:r>
            <a:r>
              <a:rPr lang="ar-SA" b="1" u="sng" dirty="0"/>
              <a:t>, </a:t>
            </a:r>
            <a:r>
              <a:rPr lang="ar-SA" b="1" u="sng" dirty="0" err="1"/>
              <a:t>ואפילו</a:t>
            </a:r>
            <a:r>
              <a:rPr lang="ar-SA" b="1" u="sng" dirty="0"/>
              <a:t> </a:t>
            </a:r>
            <a:r>
              <a:rPr lang="ar-SA" b="1" u="sng" dirty="0" err="1"/>
              <a:t>במקום</a:t>
            </a:r>
            <a:r>
              <a:rPr lang="ar-SA" b="1" u="sng" dirty="0"/>
              <a:t> </a:t>
            </a:r>
            <a:r>
              <a:rPr lang="ar-SA" b="1" u="sng" dirty="0" err="1"/>
              <a:t>מצוה</a:t>
            </a:r>
            <a:r>
              <a:rPr lang="ar-SA" b="1" u="sng" dirty="0"/>
              <a:t> </a:t>
            </a:r>
            <a:r>
              <a:rPr lang="ar-SA" b="1" u="sng" dirty="0" err="1"/>
              <a:t>כי</a:t>
            </a:r>
            <a:r>
              <a:rPr lang="ar-SA" b="1" u="sng" dirty="0"/>
              <a:t> </a:t>
            </a:r>
            <a:r>
              <a:rPr lang="ar-SA" b="1" u="sng" dirty="0" err="1"/>
              <a:t>התם</a:t>
            </a:r>
            <a:r>
              <a:rPr lang="ar-SA" b="1" u="sng" dirty="0"/>
              <a:t> </a:t>
            </a:r>
            <a:r>
              <a:rPr lang="ar-SA" b="1" u="sng" dirty="0" err="1"/>
              <a:t>אסור</a:t>
            </a:r>
            <a:r>
              <a:rPr lang="ar-SA" dirty="0"/>
              <a:t>. </a:t>
            </a:r>
          </a:p>
        </p:txBody>
      </p:sp>
    </p:spTree>
    <p:extLst>
      <p:ext uri="{BB962C8B-B14F-4D97-AF65-F5344CB8AC3E}">
        <p14:creationId xmlns:p14="http://schemas.microsoft.com/office/powerpoint/2010/main" val="376977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4AC8199-145D-46FF-899D-FDC6BFE54E7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6905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A2A19-4CCD-4B5C-B168-E7BC8E42FCB5}"/>
              </a:ext>
            </a:extLst>
          </p:cNvPr>
          <p:cNvSpPr>
            <a:spLocks noGrp="1"/>
          </p:cNvSpPr>
          <p:nvPr>
            <p:ph type="title"/>
          </p:nvPr>
        </p:nvSpPr>
        <p:spPr/>
        <p:txBody>
          <a:bodyPr/>
          <a:lstStyle/>
          <a:p>
            <a:pPr algn="ctr"/>
            <a:r>
              <a:rPr lang="he-IL" dirty="0"/>
              <a:t>למה להתיר אמירה לנוכרי בשבות</a:t>
            </a:r>
            <a:endParaRPr lang="en-IL" dirty="0"/>
          </a:p>
        </p:txBody>
      </p:sp>
      <p:sp>
        <p:nvSpPr>
          <p:cNvPr id="3" name="Content Placeholder 2">
            <a:extLst>
              <a:ext uri="{FF2B5EF4-FFF2-40B4-BE49-F238E27FC236}">
                <a16:creationId xmlns:a16="http://schemas.microsoft.com/office/drawing/2014/main" id="{C8FACECE-7B50-44C9-AA04-A78117CFB68A}"/>
              </a:ext>
            </a:extLst>
          </p:cNvPr>
          <p:cNvSpPr>
            <a:spLocks noGrp="1"/>
          </p:cNvSpPr>
          <p:nvPr>
            <p:ph idx="1"/>
          </p:nvPr>
        </p:nvSpPr>
        <p:spPr/>
        <p:txBody>
          <a:bodyPr>
            <a:normAutofit fontScale="77500" lnSpcReduction="20000"/>
          </a:bodyPr>
          <a:lstStyle/>
          <a:p>
            <a:pPr marL="0" indent="0" algn="r" rtl="1">
              <a:buNone/>
            </a:pPr>
            <a:r>
              <a:rPr lang="he-IL" dirty="0"/>
              <a:t>ספר המכריע סימן </a:t>
            </a:r>
            <a:r>
              <a:rPr lang="he-IL" dirty="0" err="1"/>
              <a:t>נז</a:t>
            </a:r>
            <a:r>
              <a:rPr lang="he-IL" dirty="0"/>
              <a:t> </a:t>
            </a:r>
          </a:p>
          <a:p>
            <a:pPr marL="0" indent="0" algn="r" rtl="1">
              <a:buNone/>
            </a:pPr>
            <a:r>
              <a:rPr lang="he-IL" dirty="0"/>
              <a:t>ושמעת מינה </a:t>
            </a:r>
            <a:r>
              <a:rPr lang="he-IL" dirty="0" err="1"/>
              <a:t>דכי</a:t>
            </a:r>
            <a:r>
              <a:rPr lang="he-IL" dirty="0"/>
              <a:t> אמרי' אמירה לעכו"ם שבות בדבר שיש בו מלאכה </a:t>
            </a:r>
            <a:r>
              <a:rPr lang="he-IL" b="1" dirty="0"/>
              <a:t>אבל דבר שאין בו מלאכה לא </a:t>
            </a:r>
            <a:r>
              <a:rPr lang="he-IL" b="1" dirty="0" err="1"/>
              <a:t>אמרינן</a:t>
            </a:r>
            <a:r>
              <a:rPr lang="he-IL" b="1" dirty="0"/>
              <a:t> ביה אמירה לעכו"ם שבות</a:t>
            </a:r>
            <a:r>
              <a:rPr lang="he-IL" dirty="0"/>
              <a:t>. הא </a:t>
            </a:r>
            <a:r>
              <a:rPr lang="he-IL" dirty="0" err="1"/>
              <a:t>נתברר</a:t>
            </a:r>
            <a:r>
              <a:rPr lang="he-IL" dirty="0"/>
              <a:t> לך </a:t>
            </a:r>
            <a:r>
              <a:rPr lang="he-IL" dirty="0" err="1"/>
              <a:t>דליכא</a:t>
            </a:r>
            <a:r>
              <a:rPr lang="he-IL" dirty="0"/>
              <a:t> </a:t>
            </a:r>
            <a:r>
              <a:rPr lang="he-IL" dirty="0" err="1"/>
              <a:t>בנוסחאי</a:t>
            </a:r>
            <a:r>
              <a:rPr lang="he-IL" dirty="0"/>
              <a:t> </a:t>
            </a:r>
            <a:r>
              <a:rPr lang="he-IL" dirty="0" err="1"/>
              <a:t>טעותא</a:t>
            </a:r>
            <a:r>
              <a:rPr lang="he-IL" dirty="0"/>
              <a:t> ומילי </a:t>
            </a:r>
            <a:r>
              <a:rPr lang="he-IL" dirty="0" err="1"/>
              <a:t>דברירן</a:t>
            </a:r>
            <a:r>
              <a:rPr lang="he-IL" dirty="0"/>
              <a:t> אינון. והאי </a:t>
            </a:r>
            <a:r>
              <a:rPr lang="he-IL" dirty="0" err="1"/>
              <a:t>דאמרינן</a:t>
            </a:r>
            <a:r>
              <a:rPr lang="he-IL" dirty="0"/>
              <a:t> שבות דלית ביה מעשה ולא </a:t>
            </a:r>
            <a:r>
              <a:rPr lang="he-IL" dirty="0" err="1"/>
              <a:t>אמרינן</a:t>
            </a:r>
            <a:r>
              <a:rPr lang="he-IL" dirty="0"/>
              <a:t> שבות דלית ביה מלאכה מעשה ומלאכה </a:t>
            </a:r>
            <a:r>
              <a:rPr lang="he-IL" dirty="0" err="1"/>
              <a:t>חדא</a:t>
            </a:r>
            <a:r>
              <a:rPr lang="he-IL" dirty="0"/>
              <a:t> מילת' היא </a:t>
            </a:r>
            <a:r>
              <a:rPr lang="he-IL" dirty="0" err="1"/>
              <a:t>כדאמרי</a:t>
            </a:r>
            <a:r>
              <a:rPr lang="he-IL" dirty="0"/>
              <a:t>' בין יום השביעי לששת ימי המעשה דהיינו מלאכה. וכבר </a:t>
            </a:r>
            <a:r>
              <a:rPr lang="he-IL" dirty="0" err="1"/>
              <a:t>נתברר</a:t>
            </a:r>
            <a:r>
              <a:rPr lang="he-IL" dirty="0"/>
              <a:t> לך </a:t>
            </a:r>
            <a:r>
              <a:rPr lang="he-IL" dirty="0" err="1"/>
              <a:t>דאסור</a:t>
            </a:r>
            <a:r>
              <a:rPr lang="he-IL" dirty="0"/>
              <a:t> </a:t>
            </a:r>
            <a:r>
              <a:rPr lang="he-IL" dirty="0" err="1"/>
              <a:t>למימר</a:t>
            </a:r>
            <a:r>
              <a:rPr lang="he-IL" dirty="0"/>
              <a:t> לעכו"ם </a:t>
            </a:r>
            <a:r>
              <a:rPr lang="he-IL" dirty="0" err="1"/>
              <a:t>לצבותיה</a:t>
            </a:r>
            <a:r>
              <a:rPr lang="he-IL" dirty="0"/>
              <a:t> או </a:t>
            </a:r>
            <a:r>
              <a:rPr lang="he-IL" dirty="0" err="1"/>
              <a:t>לאייתויי</a:t>
            </a:r>
            <a:r>
              <a:rPr lang="he-IL" dirty="0"/>
              <a:t> דרך רשות הרבים והאי </a:t>
            </a:r>
            <a:r>
              <a:rPr lang="he-IL" dirty="0" err="1"/>
              <a:t>דכתב</a:t>
            </a:r>
            <a:r>
              <a:rPr lang="he-IL" dirty="0"/>
              <a:t> בעל הלכות גדולות </a:t>
            </a:r>
            <a:r>
              <a:rPr lang="he-IL" dirty="0" err="1"/>
              <a:t>טעותא</a:t>
            </a:r>
            <a:r>
              <a:rPr lang="he-IL" dirty="0"/>
              <a:t> הוא ולא תסמוך עליה נראה לי </a:t>
            </a:r>
            <a:r>
              <a:rPr lang="he-IL" dirty="0" err="1"/>
              <a:t>דדברי</a:t>
            </a:r>
            <a:r>
              <a:rPr lang="he-IL" dirty="0"/>
              <a:t> בעל הלכו' גדולות והנהו </a:t>
            </a:r>
            <a:r>
              <a:rPr lang="he-IL" dirty="0" err="1"/>
              <a:t>רבוותא</a:t>
            </a:r>
            <a:r>
              <a:rPr lang="he-IL" dirty="0"/>
              <a:t> דלא גרסי' דהא מר לא אמר ליה על אחים לי' ומשבשי ליה הם עיקר ואליבא </a:t>
            </a:r>
            <a:r>
              <a:rPr lang="he-IL" dirty="0" err="1"/>
              <a:t>דהלכתא</a:t>
            </a:r>
            <a:r>
              <a:rPr lang="he-IL" dirty="0"/>
              <a:t> ו</a:t>
            </a:r>
            <a:r>
              <a:rPr lang="he-IL" b="1" dirty="0"/>
              <a:t>דברי רבינו יצחק הם בטלין שאין לסמוך עליהם והוא אוסר את המותר ומתיר את האסור כאשר אבאר</a:t>
            </a:r>
            <a:r>
              <a:rPr lang="he-IL" dirty="0"/>
              <a:t>... ועוד מה שאמר רבינו יצחק ושמעת מינה </a:t>
            </a:r>
            <a:r>
              <a:rPr lang="he-IL" dirty="0" err="1"/>
              <a:t>דכי</a:t>
            </a:r>
            <a:r>
              <a:rPr lang="he-IL" dirty="0"/>
              <a:t> </a:t>
            </a:r>
            <a:r>
              <a:rPr lang="he-IL" dirty="0" err="1"/>
              <a:t>אמרינן</a:t>
            </a:r>
            <a:r>
              <a:rPr lang="he-IL" dirty="0"/>
              <a:t> אמירה לעכו"ם שבות בדבר שיש בו מלאכה אבל דבר שאין בו מלאכה לא </a:t>
            </a:r>
            <a:r>
              <a:rPr lang="he-IL" dirty="0" err="1"/>
              <a:t>אמרינן</a:t>
            </a:r>
            <a:r>
              <a:rPr lang="he-IL" dirty="0"/>
              <a:t> ביה אמירה לעכו"ם שבות. </a:t>
            </a:r>
            <a:r>
              <a:rPr lang="he-IL" b="1" dirty="0"/>
              <a:t>ולפי דבריו מתיר בכל </a:t>
            </a:r>
            <a:r>
              <a:rPr lang="he-IL" b="1" dirty="0" err="1"/>
              <a:t>איסורין</a:t>
            </a:r>
            <a:r>
              <a:rPr lang="he-IL" b="1" dirty="0"/>
              <a:t> דרבנן לעשותם על ידי עכו"ם. ואין הדבר כן</a:t>
            </a:r>
            <a:r>
              <a:rPr lang="he-IL" dirty="0"/>
              <a:t> שמכמה ראיות יש להוכיח </a:t>
            </a:r>
            <a:r>
              <a:rPr lang="he-IL" dirty="0" err="1"/>
              <a:t>דאפילו</a:t>
            </a:r>
            <a:r>
              <a:rPr lang="he-IL" dirty="0"/>
              <a:t> באיסור דרבנן אסור לעשותן ע"י עכו"ם ויש בהם משום אמירה לעכו"ם שבות. </a:t>
            </a:r>
            <a:r>
              <a:rPr lang="he-IL" dirty="0" err="1"/>
              <a:t>חדא</a:t>
            </a:r>
            <a:r>
              <a:rPr lang="he-IL" dirty="0"/>
              <a:t> </a:t>
            </a:r>
            <a:r>
              <a:rPr lang="he-IL" dirty="0" err="1"/>
              <a:t>מדתנן</a:t>
            </a:r>
            <a:r>
              <a:rPr lang="he-IL" dirty="0"/>
              <a:t> בשבת בפרק שואל אדם לא ישכור אדם פועלים בשבת ולא יאמר </a:t>
            </a:r>
            <a:r>
              <a:rPr lang="he-IL" dirty="0" err="1"/>
              <a:t>לחבירו</a:t>
            </a:r>
            <a:r>
              <a:rPr lang="he-IL" dirty="0"/>
              <a:t> לשכור לו פועלים בשבת </a:t>
            </a:r>
            <a:r>
              <a:rPr lang="he-IL" dirty="0" err="1"/>
              <a:t>ואמרינן</a:t>
            </a:r>
            <a:r>
              <a:rPr lang="he-IL" dirty="0"/>
              <a:t> בגמרא מאי שנא הוא ומאי שנא </a:t>
            </a:r>
            <a:r>
              <a:rPr lang="he-IL" dirty="0" err="1"/>
              <a:t>חבירו</a:t>
            </a:r>
            <a:r>
              <a:rPr lang="he-IL" dirty="0"/>
              <a:t> אמר רב </a:t>
            </a:r>
            <a:r>
              <a:rPr lang="he-IL" dirty="0" err="1"/>
              <a:t>פפא</a:t>
            </a:r>
            <a:r>
              <a:rPr lang="he-IL" dirty="0"/>
              <a:t> </a:t>
            </a:r>
            <a:r>
              <a:rPr lang="he-IL" dirty="0" err="1"/>
              <a:t>חבירו</a:t>
            </a:r>
            <a:r>
              <a:rPr lang="he-IL" dirty="0"/>
              <a:t> עכו"ם מתקיף לה רב אשי אמירה לעכו"ם שבות....</a:t>
            </a:r>
            <a:r>
              <a:rPr lang="he-IL" dirty="0" err="1"/>
              <a:t>אלמא</a:t>
            </a:r>
            <a:r>
              <a:rPr lang="he-IL" dirty="0"/>
              <a:t> אפילו במלאכת חולו של מועד שאינה אסורה אלא מדרבנן </a:t>
            </a:r>
            <a:r>
              <a:rPr lang="he-IL" dirty="0" err="1"/>
              <a:t>אמרינן</a:t>
            </a:r>
            <a:r>
              <a:rPr lang="he-IL" dirty="0"/>
              <a:t> אמירה לעכו"ם שבות...מכל אלה </a:t>
            </a:r>
            <a:r>
              <a:rPr lang="he-IL" dirty="0" err="1"/>
              <a:t>נתברר</a:t>
            </a:r>
            <a:r>
              <a:rPr lang="he-IL" dirty="0"/>
              <a:t> שאפילו </a:t>
            </a:r>
            <a:r>
              <a:rPr lang="he-IL" dirty="0" err="1"/>
              <a:t>באיסורין</a:t>
            </a:r>
            <a:r>
              <a:rPr lang="he-IL" dirty="0"/>
              <a:t> דרבנן אסר לעשותן על ידי עכו"ם ויש בהן משום אמירה לעכו"ם שבות. </a:t>
            </a:r>
          </a:p>
          <a:p>
            <a:pPr marL="0" indent="0" algn="r">
              <a:buNone/>
            </a:pPr>
            <a:endParaRPr lang="en-IL" dirty="0"/>
          </a:p>
        </p:txBody>
      </p:sp>
    </p:spTree>
    <p:extLst>
      <p:ext uri="{BB962C8B-B14F-4D97-AF65-F5344CB8AC3E}">
        <p14:creationId xmlns:p14="http://schemas.microsoft.com/office/powerpoint/2010/main" val="3972888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2063</Words>
  <Application>Microsoft Office PowerPoint</Application>
  <PresentationFormat>Widescreen</PresentationFormat>
  <Paragraphs>74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אמירה לנוכרי בשבות ושבות דשבות במקום מצווה</vt:lpstr>
      <vt:lpstr>PowerPoint Presentation</vt:lpstr>
      <vt:lpstr>אמירה לנוכרי בשבות דרבנן</vt:lpstr>
      <vt:lpstr>PowerPoint Presentation</vt:lpstr>
      <vt:lpstr>שבות דשבות במקום מצווה</vt:lpstr>
      <vt:lpstr>PowerPoint Presentation</vt:lpstr>
      <vt:lpstr>אמירה לנוכרי באיסור דרבנן</vt:lpstr>
      <vt:lpstr>PowerPoint Presentation</vt:lpstr>
      <vt:lpstr>למה להתיר אמירה לנוכרי בשבות</vt:lpstr>
      <vt:lpstr>PowerPoint Presentation</vt:lpstr>
      <vt:lpstr>PowerPoint Presentation</vt:lpstr>
      <vt:lpstr>אמירה לנוכרי בשבות דרבנן </vt:lpstr>
      <vt:lpstr>PowerPoint Presentation</vt:lpstr>
      <vt:lpstr>שבות דשבות במקום מילה</vt:lpstr>
      <vt:lpstr>כך גזרו חכמים</vt:lpstr>
      <vt:lpstr>PowerPoint Presentation</vt:lpstr>
      <vt:lpstr>הוצאה וחצר שאינו מעורבת</vt:lpstr>
      <vt:lpstr>חצר שאינו מעורבת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Avigdor Rosensweig</dc:creator>
  <cp:lastModifiedBy>Avigdor Rosensweig</cp:lastModifiedBy>
  <cp:revision>1</cp:revision>
  <dcterms:created xsi:type="dcterms:W3CDTF">2020-05-20T14:25:45Z</dcterms:created>
  <dcterms:modified xsi:type="dcterms:W3CDTF">2020-05-21T07:17:50Z</dcterms:modified>
</cp:coreProperties>
</file>