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78" d="100"/>
          <a:sy n="78" d="100"/>
        </p:scale>
        <p:origin x="144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00ABE-2105-42B0-81BC-4F314BD6AB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C3BB04-DF12-48C4-9035-57EF73658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DC90A7-5458-47FA-BB58-39CE5E218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84D1-D4FD-43F8-ADE5-16366F12E38B}" type="datetimeFigureOut">
              <a:rPr lang="en-IL" smtClean="0"/>
              <a:t>20/05/2020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6EB65-C39B-4A56-A201-43CF9893A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222AD-63F8-4BE5-9CFE-AB9CC6C43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0F77B-1173-4012-A6C6-E97817B3EF94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152377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392AF-9A1D-480C-B297-9F3A369C1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865CBF-0497-4E27-B5E4-7AD2645C1C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117E9-D213-411B-8C21-F902F85EF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84D1-D4FD-43F8-ADE5-16366F12E38B}" type="datetimeFigureOut">
              <a:rPr lang="en-IL" smtClean="0"/>
              <a:t>20/05/2020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61A8A-AC26-4954-853D-AA9F1B7F3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CA269-C609-4B28-BC0C-9FB148FE3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0F77B-1173-4012-A6C6-E97817B3EF94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390726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4F33FC-72F3-4D01-9028-9229AA5DC2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B1534F-E30D-4C5D-9EB4-87ED66EF0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BCF05-0CB7-4BB0-949B-5F6D57041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84D1-D4FD-43F8-ADE5-16366F12E38B}" type="datetimeFigureOut">
              <a:rPr lang="en-IL" smtClean="0"/>
              <a:t>20/05/2020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9B1BF-9312-42C5-BC9C-D827AC9AD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D6895-2BAF-46EF-88ED-617A4BCA7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0F77B-1173-4012-A6C6-E97817B3EF94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549359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521B1-72DC-4499-8158-CEF483F4A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CCA1B-1D0E-47DC-A702-72FD39B54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AFBA1-0A1C-405C-AF36-091A4D026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84D1-D4FD-43F8-ADE5-16366F12E38B}" type="datetimeFigureOut">
              <a:rPr lang="en-IL" smtClean="0"/>
              <a:t>20/05/2020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7BBC5-C8C9-42BC-8068-B6FD4667A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0D37A-3B89-4E0D-97C4-BAFE8EF28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0F77B-1173-4012-A6C6-E97817B3EF94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38643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AC5DB-5BF3-488D-A835-CE58B0CC7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7F27A-0F51-49D0-9A0F-A00E89C40A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94B7B-0C5C-4DE1-9426-DC1CE4E39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84D1-D4FD-43F8-ADE5-16366F12E38B}" type="datetimeFigureOut">
              <a:rPr lang="en-IL" smtClean="0"/>
              <a:t>20/05/2020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F5F86-B73B-412C-BE70-0E1A15662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81B4C-0846-4579-84AB-81FEC6CF7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0F77B-1173-4012-A6C6-E97817B3EF94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680437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2838C-BD0E-4EFF-88F8-E1E79FA99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3E451-0631-42E6-BB88-53ABAA90A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D66C92-98EC-4847-A60B-4D3B3E797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D64453-DB93-4B3C-94C1-438EC70DC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84D1-D4FD-43F8-ADE5-16366F12E38B}" type="datetimeFigureOut">
              <a:rPr lang="en-IL" smtClean="0"/>
              <a:t>20/05/2020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3E7442-2AA2-4921-865B-39982F98E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95D83C-835E-4F8B-823B-C1F9D4B71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0F77B-1173-4012-A6C6-E97817B3EF94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916506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0896D-0658-4B14-9F6A-279E54B98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1440F8-10E1-4D40-B3EC-0F95A1057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36DD94-5EDE-4289-9C71-057FE0B102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F91823-2447-4180-97C6-BCEDD09DAD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1AD88A-232D-4C11-8C27-52C45E7854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D07F3A-927B-4935-9405-71B9A9A99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84D1-D4FD-43F8-ADE5-16366F12E38B}" type="datetimeFigureOut">
              <a:rPr lang="en-IL" smtClean="0"/>
              <a:t>20/05/2020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AEA971-DB10-4950-973B-BF3D851BE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16E716-E54D-4FFF-85DE-6DCC9BB57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0F77B-1173-4012-A6C6-E97817B3EF94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112443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06D62-ED8C-4C95-8BC0-17C066F66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F99E41-31BF-457E-862C-14CDD2F4C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84D1-D4FD-43F8-ADE5-16366F12E38B}" type="datetimeFigureOut">
              <a:rPr lang="en-IL" smtClean="0"/>
              <a:t>20/05/2020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BAE90B-CCBB-4561-9D1E-4D3D8E13B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F21ADE-3B23-40BE-9015-3DC23A54C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0F77B-1173-4012-A6C6-E97817B3EF94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583893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3C6FB0-EB93-4033-81AB-098617892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84D1-D4FD-43F8-ADE5-16366F12E38B}" type="datetimeFigureOut">
              <a:rPr lang="en-IL" smtClean="0"/>
              <a:t>20/05/2020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16C3D8-1C31-4261-ABE3-CE178D1DD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DDC5B5-F380-4B71-9737-314F458DE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0F77B-1173-4012-A6C6-E97817B3EF94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93082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7684-E6A4-4D45-926E-E7F802673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8B2E-C5A7-47CA-A984-E4D6D9C1C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293685-060B-42E4-9999-1872BAEFA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944761-1E9D-4D10-84B3-47341FAA6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84D1-D4FD-43F8-ADE5-16366F12E38B}" type="datetimeFigureOut">
              <a:rPr lang="en-IL" smtClean="0"/>
              <a:t>20/05/2020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2ADC20-9C18-43EE-8F79-27EE42BCB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11C828-3943-41D4-8EBB-9FFF816BB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0F77B-1173-4012-A6C6-E97817B3EF94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73436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DC226-C8C8-4DAB-81E2-79DED74E6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B9CB9F-D89D-48EF-A1DE-53900AE0B4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ECF0E7-E08A-45B2-931E-55B511A81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15F1DD-78B3-419A-B72D-E2E2E56B6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84D1-D4FD-43F8-ADE5-16366F12E38B}" type="datetimeFigureOut">
              <a:rPr lang="en-IL" smtClean="0"/>
              <a:t>20/05/2020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3992DB-EF9C-4188-AF70-6898A775F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59FBBB-0308-4401-A28A-7F026CC31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0F77B-1173-4012-A6C6-E97817B3EF94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485898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A4E294-15AA-4C1F-9E47-5EC5B73EE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1B94C9-6F25-4192-A8CB-063CACE06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8239B-41A5-4907-89A1-38BDA7B314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D84D1-D4FD-43F8-ADE5-16366F12E38B}" type="datetimeFigureOut">
              <a:rPr lang="en-IL" smtClean="0"/>
              <a:t>20/05/2020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78A9E-C527-4965-98C3-B03F20561A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E331D-201C-4373-ACDE-D6A298AD6A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0F77B-1173-4012-A6C6-E97817B3EF94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50007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B60CB-1C65-4B20-8B04-7D04E57F61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אמירה לנוכרי במקום מצווה</a:t>
            </a:r>
            <a:endParaRPr lang="en-I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78F24B-FC81-4917-AD66-AD5612222A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63996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5DC71-3D77-44D8-8CD6-B1C3D52C5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ההוא ינוקא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AB890-A886-4051-9573-7088F6623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SA" dirty="0" err="1"/>
              <a:t>תלמוד</a:t>
            </a:r>
            <a:r>
              <a:rPr lang="ar-SA" dirty="0"/>
              <a:t> </a:t>
            </a:r>
            <a:r>
              <a:rPr lang="ar-SA" dirty="0" err="1"/>
              <a:t>בבלי</a:t>
            </a:r>
            <a:r>
              <a:rPr lang="ar-SA" dirty="0"/>
              <a:t> </a:t>
            </a:r>
            <a:r>
              <a:rPr lang="ar-SA" dirty="0" err="1"/>
              <a:t>מסכת</a:t>
            </a:r>
            <a:r>
              <a:rPr lang="ar-SA" dirty="0"/>
              <a:t> </a:t>
            </a:r>
            <a:r>
              <a:rPr lang="ar-SA" dirty="0" err="1"/>
              <a:t>עירובין</a:t>
            </a:r>
            <a:r>
              <a:rPr lang="ar-SA" dirty="0"/>
              <a:t> </a:t>
            </a:r>
            <a:r>
              <a:rPr lang="ar-SA" dirty="0" err="1"/>
              <a:t>דף</a:t>
            </a:r>
            <a:r>
              <a:rPr lang="ar-SA" dirty="0"/>
              <a:t> </a:t>
            </a:r>
            <a:r>
              <a:rPr lang="ar-SA" dirty="0" err="1"/>
              <a:t>סז</a:t>
            </a:r>
            <a:r>
              <a:rPr lang="ar-SA" dirty="0"/>
              <a:t> </a:t>
            </a:r>
            <a:r>
              <a:rPr lang="ar-SA" dirty="0" err="1"/>
              <a:t>עמוד</a:t>
            </a:r>
            <a:r>
              <a:rPr lang="ar-SA" dirty="0"/>
              <a:t> ב </a:t>
            </a:r>
          </a:p>
          <a:p>
            <a:pPr marL="0" indent="0" algn="r" rtl="1">
              <a:buNone/>
            </a:pPr>
            <a:r>
              <a:rPr lang="ar-SA" dirty="0" err="1"/>
              <a:t>ההוא</a:t>
            </a:r>
            <a:r>
              <a:rPr lang="ar-SA" dirty="0"/>
              <a:t> </a:t>
            </a:r>
            <a:r>
              <a:rPr lang="ar-SA" dirty="0" err="1"/>
              <a:t>ינוקא</a:t>
            </a:r>
            <a:r>
              <a:rPr lang="ar-SA" dirty="0"/>
              <a:t> </a:t>
            </a:r>
            <a:r>
              <a:rPr lang="ar-SA" dirty="0" err="1"/>
              <a:t>דאשתפיך</a:t>
            </a:r>
            <a:r>
              <a:rPr lang="ar-SA" dirty="0"/>
              <a:t> </a:t>
            </a:r>
            <a:r>
              <a:rPr lang="ar-SA" dirty="0" err="1"/>
              <a:t>חמימיה</a:t>
            </a:r>
            <a:r>
              <a:rPr lang="ar-SA" dirty="0"/>
              <a:t>, </a:t>
            </a:r>
            <a:r>
              <a:rPr lang="ar-SA" dirty="0" err="1"/>
              <a:t>אמר</a:t>
            </a:r>
            <a:r>
              <a:rPr lang="ar-SA" dirty="0"/>
              <a:t> </a:t>
            </a:r>
            <a:r>
              <a:rPr lang="ar-SA" dirty="0" err="1"/>
              <a:t>להו</a:t>
            </a:r>
            <a:r>
              <a:rPr lang="ar-SA" dirty="0"/>
              <a:t> </a:t>
            </a:r>
            <a:r>
              <a:rPr lang="ar-SA" dirty="0" err="1"/>
              <a:t>רבה</a:t>
            </a:r>
            <a:r>
              <a:rPr lang="ar-SA" dirty="0"/>
              <a:t>: </a:t>
            </a:r>
            <a:r>
              <a:rPr lang="ar-SA" dirty="0" err="1"/>
              <a:t>נייתו</a:t>
            </a:r>
            <a:r>
              <a:rPr lang="ar-SA" dirty="0"/>
              <a:t> </a:t>
            </a:r>
            <a:r>
              <a:rPr lang="ar-SA" dirty="0" err="1"/>
              <a:t>ליה</a:t>
            </a:r>
            <a:r>
              <a:rPr lang="ar-SA" dirty="0"/>
              <a:t> </a:t>
            </a:r>
            <a:r>
              <a:rPr lang="ar-SA" dirty="0" err="1"/>
              <a:t>חמימי</a:t>
            </a:r>
            <a:r>
              <a:rPr lang="ar-SA" dirty="0"/>
              <a:t> </a:t>
            </a:r>
            <a:r>
              <a:rPr lang="ar-SA" dirty="0" err="1"/>
              <a:t>מגו</a:t>
            </a:r>
            <a:r>
              <a:rPr lang="ar-SA" dirty="0"/>
              <a:t> </a:t>
            </a:r>
            <a:r>
              <a:rPr lang="ar-SA" dirty="0" err="1"/>
              <a:t>ביתאי</a:t>
            </a:r>
            <a:r>
              <a:rPr lang="ar-SA" dirty="0"/>
              <a:t>. </a:t>
            </a:r>
            <a:r>
              <a:rPr lang="ar-SA" dirty="0" err="1"/>
              <a:t>אמר</a:t>
            </a:r>
            <a:r>
              <a:rPr lang="ar-SA" dirty="0"/>
              <a:t> </a:t>
            </a:r>
            <a:r>
              <a:rPr lang="ar-SA" dirty="0" err="1"/>
              <a:t>ליה</a:t>
            </a:r>
            <a:r>
              <a:rPr lang="ar-SA" dirty="0"/>
              <a:t> אביי: </a:t>
            </a:r>
            <a:r>
              <a:rPr lang="ar-SA" dirty="0" err="1"/>
              <a:t>והא</a:t>
            </a:r>
            <a:r>
              <a:rPr lang="ar-SA" dirty="0"/>
              <a:t> </a:t>
            </a:r>
            <a:r>
              <a:rPr lang="ar-SA" dirty="0" err="1"/>
              <a:t>לא</a:t>
            </a:r>
            <a:r>
              <a:rPr lang="ar-SA" dirty="0"/>
              <a:t> </a:t>
            </a:r>
            <a:r>
              <a:rPr lang="ar-SA" dirty="0" err="1"/>
              <a:t>ערבינן</a:t>
            </a:r>
            <a:r>
              <a:rPr lang="ar-SA" dirty="0"/>
              <a:t>! - </a:t>
            </a:r>
            <a:r>
              <a:rPr lang="ar-SA" dirty="0" err="1"/>
              <a:t>אמר</a:t>
            </a:r>
            <a:r>
              <a:rPr lang="ar-SA" dirty="0"/>
              <a:t> </a:t>
            </a:r>
            <a:r>
              <a:rPr lang="ar-SA" dirty="0" err="1"/>
              <a:t>ליה</a:t>
            </a:r>
            <a:r>
              <a:rPr lang="ar-SA" dirty="0"/>
              <a:t>: </a:t>
            </a:r>
            <a:r>
              <a:rPr lang="ar-SA" dirty="0" err="1"/>
              <a:t>נסמוך</a:t>
            </a:r>
            <a:r>
              <a:rPr lang="ar-SA" dirty="0"/>
              <a:t> </a:t>
            </a:r>
            <a:r>
              <a:rPr lang="ar-SA" dirty="0" err="1"/>
              <a:t>אשיתוף</a:t>
            </a:r>
            <a:r>
              <a:rPr lang="ar-SA" dirty="0"/>
              <a:t>. - </a:t>
            </a:r>
            <a:r>
              <a:rPr lang="ar-SA" dirty="0" err="1"/>
              <a:t>אמר</a:t>
            </a:r>
            <a:r>
              <a:rPr lang="ar-SA" dirty="0"/>
              <a:t> </a:t>
            </a:r>
            <a:r>
              <a:rPr lang="ar-SA" dirty="0" err="1"/>
              <a:t>ליה</a:t>
            </a:r>
            <a:r>
              <a:rPr lang="ar-SA" dirty="0"/>
              <a:t>: </a:t>
            </a:r>
            <a:r>
              <a:rPr lang="ar-SA" dirty="0" err="1"/>
              <a:t>הא</a:t>
            </a:r>
            <a:r>
              <a:rPr lang="ar-SA" dirty="0"/>
              <a:t> </a:t>
            </a:r>
            <a:r>
              <a:rPr lang="ar-SA" dirty="0" err="1"/>
              <a:t>לא</a:t>
            </a:r>
            <a:r>
              <a:rPr lang="ar-SA" dirty="0"/>
              <a:t> </a:t>
            </a:r>
            <a:r>
              <a:rPr lang="ar-SA" dirty="0" err="1"/>
              <a:t>שתפינן</a:t>
            </a:r>
            <a:r>
              <a:rPr lang="ar-SA" dirty="0"/>
              <a:t>! - </a:t>
            </a:r>
            <a:r>
              <a:rPr lang="ar-SA" dirty="0" err="1"/>
              <a:t>נימרו</a:t>
            </a:r>
            <a:r>
              <a:rPr lang="ar-SA" dirty="0"/>
              <a:t> </a:t>
            </a:r>
            <a:r>
              <a:rPr lang="ar-SA" dirty="0" err="1"/>
              <a:t>ליה</a:t>
            </a:r>
            <a:r>
              <a:rPr lang="ar-SA" dirty="0"/>
              <a:t> </a:t>
            </a:r>
            <a:r>
              <a:rPr lang="ar-SA" dirty="0" err="1"/>
              <a:t>לנכרי</a:t>
            </a:r>
            <a:r>
              <a:rPr lang="ar-SA" dirty="0"/>
              <a:t> </a:t>
            </a:r>
            <a:r>
              <a:rPr lang="ar-SA" dirty="0" err="1"/>
              <a:t>ליתי</a:t>
            </a:r>
            <a:r>
              <a:rPr lang="ar-SA" dirty="0"/>
              <a:t> </a:t>
            </a:r>
            <a:r>
              <a:rPr lang="ar-SA" dirty="0" err="1"/>
              <a:t>ליה</a:t>
            </a:r>
            <a:r>
              <a:rPr lang="ar-SA" dirty="0"/>
              <a:t>. </a:t>
            </a:r>
            <a:r>
              <a:rPr lang="ar-SA" dirty="0" err="1"/>
              <a:t>אמר</a:t>
            </a:r>
            <a:r>
              <a:rPr lang="ar-SA" dirty="0"/>
              <a:t> אביי </a:t>
            </a:r>
            <a:r>
              <a:rPr lang="ar-SA" dirty="0" err="1"/>
              <a:t>בעי</a:t>
            </a:r>
            <a:r>
              <a:rPr lang="ar-SA" dirty="0"/>
              <a:t> </a:t>
            </a:r>
            <a:r>
              <a:rPr lang="ar-SA" dirty="0" err="1"/>
              <a:t>לאותביה</a:t>
            </a:r>
            <a:r>
              <a:rPr lang="ar-SA" dirty="0"/>
              <a:t> </a:t>
            </a:r>
            <a:r>
              <a:rPr lang="ar-SA" dirty="0" err="1"/>
              <a:t>למר</a:t>
            </a:r>
            <a:r>
              <a:rPr lang="ar-SA" dirty="0"/>
              <a:t> </a:t>
            </a:r>
            <a:r>
              <a:rPr lang="ar-SA" dirty="0" err="1"/>
              <a:t>ולא</a:t>
            </a:r>
            <a:r>
              <a:rPr lang="ar-SA" dirty="0"/>
              <a:t> </a:t>
            </a:r>
            <a:r>
              <a:rPr lang="ar-SA" dirty="0" err="1"/>
              <a:t>שבקן</a:t>
            </a:r>
            <a:r>
              <a:rPr lang="ar-SA" dirty="0"/>
              <a:t> </a:t>
            </a:r>
            <a:r>
              <a:rPr lang="ar-SA" dirty="0" err="1"/>
              <a:t>רב</a:t>
            </a:r>
            <a:r>
              <a:rPr lang="ar-SA" dirty="0"/>
              <a:t> </a:t>
            </a:r>
            <a:r>
              <a:rPr lang="ar-SA" dirty="0" err="1"/>
              <a:t>יוסף</a:t>
            </a:r>
            <a:r>
              <a:rPr lang="ar-SA" dirty="0"/>
              <a:t>, </a:t>
            </a:r>
            <a:r>
              <a:rPr lang="ar-SA" dirty="0" err="1"/>
              <a:t>דאמר</a:t>
            </a:r>
            <a:r>
              <a:rPr lang="ar-SA" dirty="0"/>
              <a:t> </a:t>
            </a:r>
            <a:r>
              <a:rPr lang="ar-SA" dirty="0" err="1"/>
              <a:t>רב</a:t>
            </a:r>
            <a:r>
              <a:rPr lang="ar-SA" dirty="0"/>
              <a:t> [</a:t>
            </a:r>
            <a:r>
              <a:rPr lang="ar-SA" dirty="0" err="1"/>
              <a:t>יוסף</a:t>
            </a:r>
            <a:r>
              <a:rPr lang="ar-SA" dirty="0"/>
              <a:t> </a:t>
            </a:r>
            <a:r>
              <a:rPr lang="ar-SA" dirty="0" err="1"/>
              <a:t>אמר</a:t>
            </a:r>
            <a:r>
              <a:rPr lang="ar-SA" dirty="0"/>
              <a:t> </a:t>
            </a:r>
            <a:r>
              <a:rPr lang="ar-SA" dirty="0" err="1"/>
              <a:t>רב</a:t>
            </a:r>
            <a:r>
              <a:rPr lang="ar-SA" dirty="0"/>
              <a:t>] </a:t>
            </a:r>
            <a:r>
              <a:rPr lang="ar-SA" dirty="0" err="1"/>
              <a:t>כהנא</a:t>
            </a:r>
            <a:r>
              <a:rPr lang="ar-SA" dirty="0"/>
              <a:t>: </a:t>
            </a:r>
            <a:r>
              <a:rPr lang="ar-SA" dirty="0" err="1"/>
              <a:t>כי</a:t>
            </a:r>
            <a:r>
              <a:rPr lang="ar-SA" dirty="0"/>
              <a:t> </a:t>
            </a:r>
            <a:r>
              <a:rPr lang="ar-SA" dirty="0" err="1"/>
              <a:t>הוינן</a:t>
            </a:r>
            <a:r>
              <a:rPr lang="ar-SA" dirty="0"/>
              <a:t> </a:t>
            </a:r>
            <a:r>
              <a:rPr lang="ar-SA" dirty="0" err="1"/>
              <a:t>בי</a:t>
            </a:r>
            <a:r>
              <a:rPr lang="ar-SA" dirty="0"/>
              <a:t> </a:t>
            </a:r>
            <a:r>
              <a:rPr lang="ar-SA" dirty="0" err="1"/>
              <a:t>רב</a:t>
            </a:r>
            <a:r>
              <a:rPr lang="ar-SA" dirty="0"/>
              <a:t> </a:t>
            </a:r>
            <a:r>
              <a:rPr lang="ar-SA" dirty="0" err="1"/>
              <a:t>יהודה</a:t>
            </a:r>
            <a:r>
              <a:rPr lang="ar-SA" dirty="0"/>
              <a:t>, </a:t>
            </a:r>
            <a:r>
              <a:rPr lang="ar-SA" dirty="0" err="1"/>
              <a:t>הוה</a:t>
            </a:r>
            <a:r>
              <a:rPr lang="ar-SA" dirty="0"/>
              <a:t> </a:t>
            </a:r>
            <a:r>
              <a:rPr lang="ar-SA" dirty="0" err="1"/>
              <a:t>אמר</a:t>
            </a:r>
            <a:r>
              <a:rPr lang="ar-SA" dirty="0"/>
              <a:t> </a:t>
            </a:r>
            <a:r>
              <a:rPr lang="ar-SA" dirty="0" err="1"/>
              <a:t>לן</a:t>
            </a:r>
            <a:r>
              <a:rPr lang="ar-SA" dirty="0"/>
              <a:t>: </a:t>
            </a:r>
            <a:r>
              <a:rPr lang="ar-SA" dirty="0" err="1"/>
              <a:t>בדאורייתא</a:t>
            </a:r>
            <a:r>
              <a:rPr lang="ar-SA" dirty="0"/>
              <a:t> - </a:t>
            </a:r>
            <a:r>
              <a:rPr lang="ar-SA" dirty="0" err="1"/>
              <a:t>מותבינן</a:t>
            </a:r>
            <a:r>
              <a:rPr lang="ar-SA" dirty="0"/>
              <a:t> </a:t>
            </a:r>
            <a:r>
              <a:rPr lang="ar-SA" dirty="0" err="1"/>
              <a:t>תיובתא</a:t>
            </a:r>
            <a:r>
              <a:rPr lang="ar-SA" dirty="0"/>
              <a:t> </a:t>
            </a:r>
            <a:r>
              <a:rPr lang="ar-SA" dirty="0" err="1"/>
              <a:t>והדר</a:t>
            </a:r>
            <a:r>
              <a:rPr lang="ar-SA" dirty="0"/>
              <a:t> </a:t>
            </a:r>
            <a:r>
              <a:rPr lang="ar-SA" dirty="0" err="1"/>
              <a:t>עבדינן</a:t>
            </a:r>
            <a:r>
              <a:rPr lang="ar-SA" dirty="0"/>
              <a:t> </a:t>
            </a:r>
            <a:r>
              <a:rPr lang="ar-SA" dirty="0" err="1"/>
              <a:t>מעשה</a:t>
            </a:r>
            <a:r>
              <a:rPr lang="ar-SA" dirty="0"/>
              <a:t>, </a:t>
            </a:r>
            <a:r>
              <a:rPr lang="ar-SA" dirty="0" err="1"/>
              <a:t>בדרבנן</a:t>
            </a:r>
            <a:r>
              <a:rPr lang="ar-SA" dirty="0"/>
              <a:t> - </a:t>
            </a:r>
            <a:r>
              <a:rPr lang="ar-SA" dirty="0" err="1"/>
              <a:t>עבדינן</a:t>
            </a:r>
            <a:r>
              <a:rPr lang="ar-SA" dirty="0"/>
              <a:t> </a:t>
            </a:r>
            <a:r>
              <a:rPr lang="ar-SA" dirty="0" err="1"/>
              <a:t>מעשה</a:t>
            </a:r>
            <a:r>
              <a:rPr lang="ar-SA" dirty="0"/>
              <a:t> </a:t>
            </a:r>
            <a:r>
              <a:rPr lang="ar-SA" dirty="0" err="1"/>
              <a:t>והדר</a:t>
            </a:r>
            <a:r>
              <a:rPr lang="ar-SA" dirty="0"/>
              <a:t> </a:t>
            </a:r>
            <a:r>
              <a:rPr lang="ar-SA" dirty="0" err="1"/>
              <a:t>מותבינן</a:t>
            </a:r>
            <a:r>
              <a:rPr lang="ar-SA" dirty="0"/>
              <a:t> </a:t>
            </a:r>
            <a:r>
              <a:rPr lang="ar-SA" dirty="0" err="1"/>
              <a:t>תיובתא</a:t>
            </a:r>
            <a:r>
              <a:rPr lang="ar-SA" dirty="0"/>
              <a:t>. </a:t>
            </a:r>
            <a:r>
              <a:rPr lang="ar-SA" dirty="0" err="1"/>
              <a:t>לבתר</a:t>
            </a:r>
            <a:r>
              <a:rPr lang="ar-SA" dirty="0"/>
              <a:t> </a:t>
            </a:r>
            <a:r>
              <a:rPr lang="ar-SA" dirty="0" err="1"/>
              <a:t>הכי</a:t>
            </a:r>
            <a:r>
              <a:rPr lang="ar-SA" dirty="0"/>
              <a:t> </a:t>
            </a:r>
            <a:r>
              <a:rPr lang="ar-SA" dirty="0" err="1"/>
              <a:t>אמר</a:t>
            </a:r>
            <a:r>
              <a:rPr lang="ar-SA" dirty="0"/>
              <a:t> </a:t>
            </a:r>
            <a:r>
              <a:rPr lang="ar-SA" dirty="0" err="1"/>
              <a:t>ליה</a:t>
            </a:r>
            <a:r>
              <a:rPr lang="ar-SA" dirty="0"/>
              <a:t>: </a:t>
            </a:r>
            <a:r>
              <a:rPr lang="ar-SA" dirty="0" err="1"/>
              <a:t>מאי</a:t>
            </a:r>
            <a:r>
              <a:rPr lang="ar-SA" dirty="0"/>
              <a:t> </a:t>
            </a:r>
            <a:r>
              <a:rPr lang="ar-SA" dirty="0" err="1"/>
              <a:t>בעית</a:t>
            </a:r>
            <a:r>
              <a:rPr lang="ar-SA" dirty="0"/>
              <a:t> </a:t>
            </a:r>
            <a:r>
              <a:rPr lang="ar-SA" dirty="0" err="1"/>
              <a:t>לאותביה</a:t>
            </a:r>
            <a:r>
              <a:rPr lang="ar-SA" dirty="0"/>
              <a:t> </a:t>
            </a:r>
            <a:r>
              <a:rPr lang="ar-SA" dirty="0" err="1"/>
              <a:t>למר</a:t>
            </a:r>
            <a:r>
              <a:rPr lang="ar-SA" dirty="0"/>
              <a:t>? </a:t>
            </a:r>
            <a:r>
              <a:rPr lang="ar-SA" dirty="0" err="1"/>
              <a:t>אמר</a:t>
            </a:r>
            <a:r>
              <a:rPr lang="ar-SA" dirty="0"/>
              <a:t> [</a:t>
            </a:r>
            <a:r>
              <a:rPr lang="ar-SA" dirty="0" err="1"/>
              <a:t>ליה</a:t>
            </a:r>
            <a:r>
              <a:rPr lang="ar-SA" dirty="0"/>
              <a:t>: </a:t>
            </a:r>
            <a:r>
              <a:rPr lang="ar-SA" dirty="0" err="1"/>
              <a:t>דתניא</a:t>
            </a:r>
            <a:r>
              <a:rPr lang="ar-SA" dirty="0"/>
              <a:t>], </a:t>
            </a:r>
            <a:r>
              <a:rPr lang="ar-SA" dirty="0" err="1"/>
              <a:t>הזאה</a:t>
            </a:r>
            <a:r>
              <a:rPr lang="ar-SA" dirty="0"/>
              <a:t> </a:t>
            </a:r>
            <a:r>
              <a:rPr lang="ar-SA" dirty="0" err="1"/>
              <a:t>שבות</a:t>
            </a:r>
            <a:r>
              <a:rPr lang="ar-SA" dirty="0"/>
              <a:t> </a:t>
            </a:r>
            <a:r>
              <a:rPr lang="ar-SA" dirty="0" err="1"/>
              <a:t>ואמירה</a:t>
            </a:r>
            <a:r>
              <a:rPr lang="ar-SA" dirty="0"/>
              <a:t> </a:t>
            </a:r>
            <a:r>
              <a:rPr lang="ar-SA" dirty="0" err="1"/>
              <a:t>לנכרי</a:t>
            </a:r>
            <a:r>
              <a:rPr lang="ar-SA" dirty="0"/>
              <a:t> </a:t>
            </a:r>
            <a:r>
              <a:rPr lang="ar-SA" dirty="0" err="1"/>
              <a:t>שבות</a:t>
            </a:r>
            <a:r>
              <a:rPr lang="ar-SA" dirty="0"/>
              <a:t>, </a:t>
            </a:r>
            <a:r>
              <a:rPr lang="ar-SA" dirty="0" err="1"/>
              <a:t>מה</a:t>
            </a:r>
            <a:r>
              <a:rPr lang="ar-SA" dirty="0"/>
              <a:t> </a:t>
            </a:r>
            <a:r>
              <a:rPr lang="ar-SA" dirty="0" err="1"/>
              <a:t>הזאה</a:t>
            </a:r>
            <a:r>
              <a:rPr lang="ar-SA" dirty="0"/>
              <a:t> </a:t>
            </a:r>
            <a:r>
              <a:rPr lang="ar-SA" dirty="0" err="1"/>
              <a:t>שבות</a:t>
            </a:r>
            <a:r>
              <a:rPr lang="ar-SA" dirty="0"/>
              <a:t> </a:t>
            </a:r>
            <a:r>
              <a:rPr lang="ar-SA" dirty="0" err="1"/>
              <a:t>ואינה</a:t>
            </a:r>
            <a:r>
              <a:rPr lang="ar-SA" dirty="0"/>
              <a:t> </a:t>
            </a:r>
            <a:r>
              <a:rPr lang="ar-SA" dirty="0" err="1"/>
              <a:t>דוחה</a:t>
            </a:r>
            <a:r>
              <a:rPr lang="ar-SA" dirty="0"/>
              <a:t> </a:t>
            </a:r>
            <a:r>
              <a:rPr lang="ar-SA" dirty="0" err="1"/>
              <a:t>את</a:t>
            </a:r>
            <a:r>
              <a:rPr lang="ar-SA" dirty="0"/>
              <a:t> </a:t>
            </a:r>
            <a:r>
              <a:rPr lang="ar-SA" dirty="0" err="1"/>
              <a:t>השבת</a:t>
            </a:r>
            <a:r>
              <a:rPr lang="ar-SA" dirty="0"/>
              <a:t>, </a:t>
            </a:r>
            <a:r>
              <a:rPr lang="ar-SA" dirty="0" err="1"/>
              <a:t>אף</a:t>
            </a:r>
            <a:r>
              <a:rPr lang="ar-SA" dirty="0"/>
              <a:t> </a:t>
            </a:r>
            <a:r>
              <a:rPr lang="ar-SA" dirty="0" err="1"/>
              <a:t>אמירה</a:t>
            </a:r>
            <a:r>
              <a:rPr lang="ar-SA" dirty="0"/>
              <a:t> </a:t>
            </a:r>
            <a:r>
              <a:rPr lang="ar-SA" dirty="0" err="1"/>
              <a:t>לנכרי</a:t>
            </a:r>
            <a:r>
              <a:rPr lang="ar-SA" dirty="0"/>
              <a:t> - </a:t>
            </a:r>
            <a:r>
              <a:rPr lang="ar-SA" dirty="0" err="1"/>
              <a:t>שבות</a:t>
            </a:r>
            <a:r>
              <a:rPr lang="ar-SA" dirty="0"/>
              <a:t>, </a:t>
            </a:r>
            <a:r>
              <a:rPr lang="ar-SA" dirty="0" err="1"/>
              <a:t>ואינה</a:t>
            </a:r>
            <a:r>
              <a:rPr lang="ar-SA" dirty="0"/>
              <a:t> </a:t>
            </a:r>
            <a:r>
              <a:rPr lang="ar-SA" dirty="0" err="1"/>
              <a:t>דוחה</a:t>
            </a:r>
            <a:r>
              <a:rPr lang="ar-SA" dirty="0"/>
              <a:t> </a:t>
            </a:r>
            <a:r>
              <a:rPr lang="ar-SA" dirty="0" err="1"/>
              <a:t>את</a:t>
            </a:r>
            <a:r>
              <a:rPr lang="ar-SA" dirty="0"/>
              <a:t> </a:t>
            </a:r>
            <a:r>
              <a:rPr lang="ar-SA" dirty="0" err="1"/>
              <a:t>השבת</a:t>
            </a:r>
            <a:r>
              <a:rPr lang="ar-SA" dirty="0"/>
              <a:t>! </a:t>
            </a:r>
            <a:r>
              <a:rPr lang="ar-SA" dirty="0" err="1"/>
              <a:t>אמר</a:t>
            </a:r>
            <a:r>
              <a:rPr lang="ar-SA" dirty="0"/>
              <a:t> </a:t>
            </a:r>
            <a:r>
              <a:rPr lang="ar-SA" dirty="0" err="1"/>
              <a:t>ליה</a:t>
            </a:r>
            <a:r>
              <a:rPr lang="ar-SA" dirty="0"/>
              <a:t>: </a:t>
            </a:r>
            <a:r>
              <a:rPr lang="ar-SA" dirty="0" err="1"/>
              <a:t>ולא</a:t>
            </a:r>
            <a:r>
              <a:rPr lang="ar-SA" dirty="0"/>
              <a:t> </a:t>
            </a:r>
            <a:r>
              <a:rPr lang="ar-SA" dirty="0" err="1"/>
              <a:t>שני</a:t>
            </a:r>
            <a:r>
              <a:rPr lang="ar-SA" dirty="0"/>
              <a:t> </a:t>
            </a:r>
            <a:r>
              <a:rPr lang="ar-SA" dirty="0" err="1"/>
              <a:t>לך</a:t>
            </a:r>
            <a:r>
              <a:rPr lang="ar-SA" dirty="0"/>
              <a:t> </a:t>
            </a:r>
            <a:r>
              <a:rPr lang="ar-SA" dirty="0" err="1"/>
              <a:t>בין</a:t>
            </a:r>
            <a:r>
              <a:rPr lang="ar-SA" dirty="0"/>
              <a:t> </a:t>
            </a:r>
            <a:r>
              <a:rPr lang="ar-SA" dirty="0" err="1"/>
              <a:t>שבות</a:t>
            </a:r>
            <a:r>
              <a:rPr lang="ar-SA" dirty="0"/>
              <a:t> </a:t>
            </a:r>
            <a:r>
              <a:rPr lang="ar-SA" dirty="0" err="1"/>
              <a:t>דאית</a:t>
            </a:r>
            <a:r>
              <a:rPr lang="ar-SA" dirty="0"/>
              <a:t> </a:t>
            </a:r>
            <a:r>
              <a:rPr lang="ar-SA" dirty="0" err="1"/>
              <a:t>ביה</a:t>
            </a:r>
            <a:r>
              <a:rPr lang="ar-SA" dirty="0"/>
              <a:t> </a:t>
            </a:r>
            <a:r>
              <a:rPr lang="ar-SA" dirty="0" err="1"/>
              <a:t>מעשה</a:t>
            </a:r>
            <a:r>
              <a:rPr lang="ar-SA" dirty="0"/>
              <a:t> </a:t>
            </a:r>
            <a:r>
              <a:rPr lang="ar-SA" dirty="0" err="1"/>
              <a:t>לשבות</a:t>
            </a:r>
            <a:r>
              <a:rPr lang="ar-SA" dirty="0"/>
              <a:t> </a:t>
            </a:r>
            <a:r>
              <a:rPr lang="ar-SA" dirty="0" err="1"/>
              <a:t>דלית</a:t>
            </a:r>
            <a:r>
              <a:rPr lang="ar-SA" dirty="0"/>
              <a:t> </a:t>
            </a:r>
            <a:r>
              <a:rPr lang="ar-SA" dirty="0" err="1"/>
              <a:t>ביה</a:t>
            </a:r>
            <a:r>
              <a:rPr lang="ar-SA" dirty="0"/>
              <a:t> </a:t>
            </a:r>
            <a:r>
              <a:rPr lang="ar-SA" dirty="0" err="1"/>
              <a:t>מעשה</a:t>
            </a:r>
            <a:r>
              <a:rPr lang="ar-SA" dirty="0"/>
              <a:t>? </a:t>
            </a:r>
            <a:r>
              <a:rPr lang="en-US" dirty="0"/>
              <a:t>)</a:t>
            </a:r>
            <a:r>
              <a:rPr lang="ar-SA" dirty="0"/>
              <a:t>דהא </a:t>
            </a:r>
            <a:r>
              <a:rPr lang="ar-SA" dirty="0" err="1"/>
              <a:t>מר</a:t>
            </a:r>
            <a:r>
              <a:rPr lang="ar-SA" dirty="0"/>
              <a:t> </a:t>
            </a:r>
            <a:r>
              <a:rPr lang="ar-SA" dirty="0" err="1"/>
              <a:t>לא</a:t>
            </a:r>
            <a:r>
              <a:rPr lang="ar-SA" dirty="0"/>
              <a:t> </a:t>
            </a:r>
            <a:r>
              <a:rPr lang="ar-SA" dirty="0" err="1"/>
              <a:t>אמר</a:t>
            </a:r>
            <a:r>
              <a:rPr lang="ar-SA" dirty="0"/>
              <a:t> </a:t>
            </a:r>
            <a:r>
              <a:rPr lang="ar-SA" dirty="0" err="1"/>
              <a:t>לנכרי</a:t>
            </a:r>
            <a:r>
              <a:rPr lang="ar-SA" dirty="0"/>
              <a:t> </a:t>
            </a:r>
            <a:r>
              <a:rPr lang="ar-SA" dirty="0" err="1"/>
              <a:t>זיל</a:t>
            </a:r>
            <a:r>
              <a:rPr lang="ar-SA" dirty="0"/>
              <a:t> </a:t>
            </a:r>
            <a:r>
              <a:rPr lang="ar-SA" dirty="0" err="1"/>
              <a:t>אחים</a:t>
            </a:r>
            <a:r>
              <a:rPr lang="en-US" dirty="0"/>
              <a:t>(</a:t>
            </a:r>
            <a:r>
              <a:rPr lang="ar-SA" dirty="0"/>
              <a:t>. </a:t>
            </a:r>
          </a:p>
          <a:p>
            <a:pPr marL="0" indent="0" algn="r" rtl="1">
              <a:buNone/>
            </a:pPr>
            <a:r>
              <a:rPr lang="ar-SA" dirty="0"/>
              <a:t>...</a:t>
            </a:r>
            <a:r>
              <a:rPr lang="ar-SA" dirty="0" err="1"/>
              <a:t>ההוא</a:t>
            </a:r>
            <a:r>
              <a:rPr lang="ar-SA" dirty="0"/>
              <a:t> </a:t>
            </a:r>
            <a:r>
              <a:rPr lang="ar-SA" dirty="0" err="1"/>
              <a:t>ינוקא</a:t>
            </a:r>
            <a:r>
              <a:rPr lang="ar-SA" dirty="0"/>
              <a:t> </a:t>
            </a:r>
            <a:r>
              <a:rPr lang="ar-SA" dirty="0" err="1"/>
              <a:t>דאישתפוך</a:t>
            </a:r>
            <a:r>
              <a:rPr lang="ar-SA" dirty="0"/>
              <a:t> </a:t>
            </a:r>
            <a:r>
              <a:rPr lang="ar-SA" dirty="0" err="1"/>
              <a:t>חמימיה</a:t>
            </a:r>
            <a:r>
              <a:rPr lang="ar-SA" dirty="0"/>
              <a:t>, </a:t>
            </a:r>
            <a:r>
              <a:rPr lang="ar-SA" dirty="0" err="1"/>
              <a:t>אמר</a:t>
            </a:r>
            <a:r>
              <a:rPr lang="ar-SA" dirty="0"/>
              <a:t> </a:t>
            </a:r>
            <a:r>
              <a:rPr lang="ar-SA" dirty="0" err="1"/>
              <a:t>להו</a:t>
            </a:r>
            <a:r>
              <a:rPr lang="ar-SA" dirty="0"/>
              <a:t> </a:t>
            </a:r>
            <a:r>
              <a:rPr lang="ar-SA" dirty="0" err="1"/>
              <a:t>רבא</a:t>
            </a:r>
            <a:r>
              <a:rPr lang="ar-SA" dirty="0"/>
              <a:t>: </a:t>
            </a:r>
            <a:r>
              <a:rPr lang="ar-SA" dirty="0" err="1"/>
              <a:t>נישיילה</a:t>
            </a:r>
            <a:r>
              <a:rPr lang="ar-SA" dirty="0"/>
              <a:t> </a:t>
            </a:r>
            <a:r>
              <a:rPr lang="ar-SA" dirty="0" err="1"/>
              <a:t>לאימיה</a:t>
            </a:r>
            <a:r>
              <a:rPr lang="ar-SA" dirty="0"/>
              <a:t>, </a:t>
            </a:r>
            <a:r>
              <a:rPr lang="ar-SA" dirty="0" err="1"/>
              <a:t>אי</a:t>
            </a:r>
            <a:r>
              <a:rPr lang="ar-SA" dirty="0"/>
              <a:t> </a:t>
            </a:r>
            <a:r>
              <a:rPr lang="ar-SA" dirty="0" err="1"/>
              <a:t>צריכא</a:t>
            </a:r>
            <a:r>
              <a:rPr lang="ar-SA" dirty="0"/>
              <a:t> - </a:t>
            </a:r>
            <a:r>
              <a:rPr lang="ar-SA" dirty="0" err="1"/>
              <a:t>נחים</a:t>
            </a:r>
            <a:r>
              <a:rPr lang="ar-SA" dirty="0"/>
              <a:t> </a:t>
            </a:r>
            <a:r>
              <a:rPr lang="ar-SA" dirty="0" err="1"/>
              <a:t>ליה</a:t>
            </a:r>
            <a:r>
              <a:rPr lang="ar-SA" dirty="0"/>
              <a:t> </a:t>
            </a:r>
            <a:r>
              <a:rPr lang="ar-SA" dirty="0" err="1"/>
              <a:t>נכרי</a:t>
            </a:r>
            <a:r>
              <a:rPr lang="ar-SA" dirty="0"/>
              <a:t> </a:t>
            </a:r>
            <a:r>
              <a:rPr lang="ar-SA" dirty="0" err="1"/>
              <a:t>אגב</a:t>
            </a:r>
            <a:r>
              <a:rPr lang="ar-SA" dirty="0"/>
              <a:t> </a:t>
            </a:r>
            <a:r>
              <a:rPr lang="ar-SA" dirty="0" err="1"/>
              <a:t>אימיה</a:t>
            </a:r>
            <a:r>
              <a:rPr lang="ar-SA" dirty="0"/>
              <a:t>. </a:t>
            </a:r>
            <a:r>
              <a:rPr lang="ar-SA" dirty="0" err="1"/>
              <a:t>אמר</a:t>
            </a:r>
            <a:r>
              <a:rPr lang="ar-SA" dirty="0"/>
              <a:t> </a:t>
            </a:r>
            <a:r>
              <a:rPr lang="ar-SA" dirty="0" err="1"/>
              <a:t>ליה</a:t>
            </a:r>
            <a:r>
              <a:rPr lang="ar-SA" dirty="0"/>
              <a:t> </a:t>
            </a:r>
            <a:r>
              <a:rPr lang="ar-SA" dirty="0" err="1"/>
              <a:t>רב</a:t>
            </a:r>
            <a:r>
              <a:rPr lang="ar-SA" dirty="0"/>
              <a:t> </a:t>
            </a:r>
            <a:r>
              <a:rPr lang="ar-SA" dirty="0" err="1"/>
              <a:t>משרשיא</a:t>
            </a:r>
            <a:r>
              <a:rPr lang="ar-SA" dirty="0"/>
              <a:t> </a:t>
            </a:r>
            <a:r>
              <a:rPr lang="ar-SA" dirty="0" err="1"/>
              <a:t>לרבא</a:t>
            </a:r>
            <a:r>
              <a:rPr lang="ar-SA" dirty="0"/>
              <a:t>: </a:t>
            </a:r>
            <a:r>
              <a:rPr lang="ar-SA" dirty="0" err="1"/>
              <a:t>אימיה</a:t>
            </a:r>
            <a:r>
              <a:rPr lang="ar-SA" dirty="0"/>
              <a:t> קא </a:t>
            </a:r>
            <a:r>
              <a:rPr lang="ar-SA" dirty="0" err="1"/>
              <a:t>אכלה</a:t>
            </a:r>
            <a:r>
              <a:rPr lang="ar-SA" dirty="0"/>
              <a:t> </a:t>
            </a:r>
            <a:r>
              <a:rPr lang="ar-SA" dirty="0" err="1"/>
              <a:t>תמרי</a:t>
            </a:r>
            <a:r>
              <a:rPr lang="ar-SA" dirty="0"/>
              <a:t>! - </a:t>
            </a:r>
            <a:r>
              <a:rPr lang="ar-SA" dirty="0" err="1"/>
              <a:t>אמר</a:t>
            </a:r>
            <a:r>
              <a:rPr lang="ar-SA" dirty="0"/>
              <a:t> </a:t>
            </a:r>
            <a:r>
              <a:rPr lang="ar-SA" dirty="0" err="1"/>
              <a:t>ליה</a:t>
            </a:r>
            <a:r>
              <a:rPr lang="ar-SA" dirty="0"/>
              <a:t>: </a:t>
            </a:r>
            <a:r>
              <a:rPr lang="ar-SA" dirty="0" err="1"/>
              <a:t>אימור</a:t>
            </a:r>
            <a:r>
              <a:rPr lang="ar-SA" dirty="0"/>
              <a:t>, </a:t>
            </a:r>
            <a:r>
              <a:rPr lang="ar-SA" dirty="0" err="1"/>
              <a:t>תונבא</a:t>
            </a:r>
            <a:r>
              <a:rPr lang="ar-SA" dirty="0"/>
              <a:t> </a:t>
            </a:r>
            <a:r>
              <a:rPr lang="ar-SA" dirty="0" err="1"/>
              <a:t>בעלמא</a:t>
            </a:r>
            <a:r>
              <a:rPr lang="ar-SA" dirty="0"/>
              <a:t> </a:t>
            </a:r>
            <a:r>
              <a:rPr lang="ar-SA" dirty="0" err="1"/>
              <a:t>הוא</a:t>
            </a:r>
            <a:r>
              <a:rPr lang="ar-SA" dirty="0"/>
              <a:t> </a:t>
            </a:r>
            <a:r>
              <a:rPr lang="ar-SA" dirty="0" err="1"/>
              <a:t>דנקט</a:t>
            </a:r>
            <a:r>
              <a:rPr lang="ar-SA" dirty="0"/>
              <a:t> </a:t>
            </a:r>
            <a:r>
              <a:rPr lang="ar-SA" dirty="0" err="1"/>
              <a:t>לה</a:t>
            </a:r>
            <a:r>
              <a:rPr lang="ar-SA" dirty="0"/>
              <a:t>. </a:t>
            </a:r>
          </a:p>
          <a:p>
            <a:pPr algn="r"/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648619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52FD3-66E8-4F16-BA4E-69BFAAB1A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במקום מצווה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7ABD6-15EA-4E8A-8ED3-17CC693D1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r" rtl="1">
              <a:buNone/>
            </a:pPr>
            <a:r>
              <a:rPr lang="ar-SA" dirty="0" err="1"/>
              <a:t>תלמוד</a:t>
            </a:r>
            <a:r>
              <a:rPr lang="ar-SA" dirty="0"/>
              <a:t> </a:t>
            </a:r>
            <a:r>
              <a:rPr lang="ar-SA" dirty="0" err="1"/>
              <a:t>בבלי</a:t>
            </a:r>
            <a:r>
              <a:rPr lang="ar-SA" dirty="0"/>
              <a:t> </a:t>
            </a:r>
            <a:r>
              <a:rPr lang="ar-SA" dirty="0" err="1"/>
              <a:t>מסכת</a:t>
            </a:r>
            <a:r>
              <a:rPr lang="ar-SA" dirty="0"/>
              <a:t> </a:t>
            </a:r>
            <a:r>
              <a:rPr lang="ar-SA" dirty="0" err="1"/>
              <a:t>גיטין</a:t>
            </a:r>
            <a:r>
              <a:rPr lang="ar-SA" dirty="0"/>
              <a:t> </a:t>
            </a:r>
            <a:r>
              <a:rPr lang="ar-SA" dirty="0" err="1"/>
              <a:t>דף</a:t>
            </a:r>
            <a:r>
              <a:rPr lang="ar-SA" dirty="0"/>
              <a:t> ח </a:t>
            </a:r>
            <a:r>
              <a:rPr lang="ar-SA" dirty="0" err="1"/>
              <a:t>עמוד</a:t>
            </a:r>
            <a:r>
              <a:rPr lang="ar-SA" dirty="0"/>
              <a:t> ב</a:t>
            </a:r>
          </a:p>
          <a:p>
            <a:pPr marL="0" indent="0" algn="r" rtl="1">
              <a:buNone/>
            </a:pPr>
            <a:r>
              <a:rPr lang="ar-SA" dirty="0" err="1"/>
              <a:t>והקונה</a:t>
            </a:r>
            <a:r>
              <a:rPr lang="ar-SA" dirty="0"/>
              <a:t> </a:t>
            </a:r>
            <a:r>
              <a:rPr lang="ar-SA" dirty="0" err="1"/>
              <a:t>שדה</a:t>
            </a:r>
            <a:r>
              <a:rPr lang="ar-SA" dirty="0"/>
              <a:t> </a:t>
            </a:r>
            <a:r>
              <a:rPr lang="ar-SA" dirty="0" err="1"/>
              <a:t>בסוריא</a:t>
            </a:r>
            <a:r>
              <a:rPr lang="ar-SA" dirty="0"/>
              <a:t> - </a:t>
            </a:r>
            <a:r>
              <a:rPr lang="ar-SA" dirty="0" err="1"/>
              <a:t>כקונה</a:t>
            </a:r>
            <a:r>
              <a:rPr lang="ar-SA" dirty="0"/>
              <a:t> </a:t>
            </a:r>
            <a:r>
              <a:rPr lang="ar-SA" dirty="0" err="1"/>
              <a:t>בפרוארי</a:t>
            </a:r>
            <a:r>
              <a:rPr lang="ar-SA" dirty="0"/>
              <a:t> </a:t>
            </a:r>
            <a:r>
              <a:rPr lang="ar-SA" dirty="0" err="1"/>
              <a:t>ירושלים</a:t>
            </a:r>
            <a:r>
              <a:rPr lang="ar-SA" dirty="0"/>
              <a:t>; </a:t>
            </a:r>
            <a:r>
              <a:rPr lang="ar-SA" dirty="0" err="1"/>
              <a:t>למאי</a:t>
            </a:r>
            <a:r>
              <a:rPr lang="ar-SA" dirty="0"/>
              <a:t> </a:t>
            </a:r>
            <a:r>
              <a:rPr lang="ar-SA" dirty="0" err="1"/>
              <a:t>הילכתא</a:t>
            </a:r>
            <a:r>
              <a:rPr lang="ar-SA" dirty="0"/>
              <a:t>? </a:t>
            </a:r>
            <a:r>
              <a:rPr lang="ar-SA" dirty="0" err="1"/>
              <a:t>אמר</a:t>
            </a:r>
            <a:r>
              <a:rPr lang="ar-SA" dirty="0"/>
              <a:t> </a:t>
            </a:r>
            <a:r>
              <a:rPr lang="ar-SA" dirty="0" err="1"/>
              <a:t>רב</a:t>
            </a:r>
            <a:r>
              <a:rPr lang="ar-SA" dirty="0"/>
              <a:t> </a:t>
            </a:r>
            <a:r>
              <a:rPr lang="ar-SA" dirty="0" err="1"/>
              <a:t>ששת</a:t>
            </a:r>
            <a:r>
              <a:rPr lang="ar-SA" dirty="0"/>
              <a:t>: </a:t>
            </a:r>
            <a:r>
              <a:rPr lang="ar-SA" dirty="0" err="1"/>
              <a:t>לומר</a:t>
            </a:r>
            <a:r>
              <a:rPr lang="ar-SA" dirty="0"/>
              <a:t>, </a:t>
            </a:r>
            <a:r>
              <a:rPr lang="ar-SA" dirty="0" err="1"/>
              <a:t>שכותבין</a:t>
            </a:r>
            <a:r>
              <a:rPr lang="ar-SA" dirty="0"/>
              <a:t> </a:t>
            </a:r>
            <a:r>
              <a:rPr lang="ar-SA" dirty="0" err="1"/>
              <a:t>עליו</a:t>
            </a:r>
            <a:r>
              <a:rPr lang="ar-SA" dirty="0"/>
              <a:t> </a:t>
            </a:r>
            <a:r>
              <a:rPr lang="ar-SA" dirty="0" err="1"/>
              <a:t>אונו</a:t>
            </a:r>
            <a:r>
              <a:rPr lang="ar-SA" dirty="0"/>
              <a:t> </a:t>
            </a:r>
            <a:r>
              <a:rPr lang="ar-SA" dirty="0" err="1"/>
              <a:t>ואפילו</a:t>
            </a:r>
            <a:r>
              <a:rPr lang="ar-SA" dirty="0"/>
              <a:t> </a:t>
            </a:r>
            <a:r>
              <a:rPr lang="ar-SA" dirty="0" err="1"/>
              <a:t>בשבת</a:t>
            </a:r>
            <a:r>
              <a:rPr lang="ar-SA" dirty="0"/>
              <a:t>. </a:t>
            </a:r>
            <a:r>
              <a:rPr lang="ar-SA" dirty="0" err="1"/>
              <a:t>בשבת</a:t>
            </a:r>
            <a:r>
              <a:rPr lang="ar-SA" dirty="0"/>
              <a:t> </a:t>
            </a:r>
            <a:r>
              <a:rPr lang="ar-SA" dirty="0" err="1"/>
              <a:t>ס"ד</a:t>
            </a:r>
            <a:r>
              <a:rPr lang="ar-SA" dirty="0"/>
              <a:t>? </a:t>
            </a:r>
            <a:r>
              <a:rPr lang="ar-SA" dirty="0" err="1"/>
              <a:t>כדאמר</a:t>
            </a:r>
            <a:r>
              <a:rPr lang="ar-SA" dirty="0"/>
              <a:t> </a:t>
            </a:r>
            <a:r>
              <a:rPr lang="ar-SA" dirty="0" err="1"/>
              <a:t>רבא</a:t>
            </a:r>
            <a:r>
              <a:rPr lang="ar-SA" dirty="0"/>
              <a:t>: </a:t>
            </a:r>
            <a:r>
              <a:rPr lang="ar-SA" dirty="0" err="1"/>
              <a:t>אומר</a:t>
            </a:r>
            <a:r>
              <a:rPr lang="ar-SA" dirty="0"/>
              <a:t> </a:t>
            </a:r>
            <a:r>
              <a:rPr lang="ar-SA" dirty="0" err="1"/>
              <a:t>לעובד</a:t>
            </a:r>
            <a:r>
              <a:rPr lang="ar-SA" dirty="0"/>
              <a:t> </a:t>
            </a:r>
            <a:r>
              <a:rPr lang="ar-SA" dirty="0" err="1"/>
              <a:t>כוכבים</a:t>
            </a:r>
            <a:r>
              <a:rPr lang="ar-SA" dirty="0"/>
              <a:t> </a:t>
            </a:r>
            <a:r>
              <a:rPr lang="ar-SA" dirty="0" err="1"/>
              <a:t>ועושה</a:t>
            </a:r>
            <a:r>
              <a:rPr lang="ar-SA" dirty="0"/>
              <a:t>, </a:t>
            </a:r>
            <a:r>
              <a:rPr lang="ar-SA" dirty="0" err="1"/>
              <a:t>ה"נ</a:t>
            </a:r>
            <a:r>
              <a:rPr lang="ar-SA" dirty="0"/>
              <a:t> </a:t>
            </a:r>
            <a:r>
              <a:rPr lang="ar-SA" dirty="0" err="1"/>
              <a:t>אומר</a:t>
            </a:r>
            <a:r>
              <a:rPr lang="ar-SA" dirty="0"/>
              <a:t> </a:t>
            </a:r>
            <a:r>
              <a:rPr lang="ar-SA" dirty="0" err="1"/>
              <a:t>לעובד</a:t>
            </a:r>
            <a:r>
              <a:rPr lang="ar-SA" dirty="0"/>
              <a:t> </a:t>
            </a:r>
            <a:r>
              <a:rPr lang="ar-SA" dirty="0" err="1"/>
              <a:t>כוכבים</a:t>
            </a:r>
            <a:r>
              <a:rPr lang="ar-SA" dirty="0"/>
              <a:t> </a:t>
            </a:r>
            <a:r>
              <a:rPr lang="ar-SA" dirty="0" err="1"/>
              <a:t>ועושה</a:t>
            </a:r>
            <a:r>
              <a:rPr lang="ar-SA" dirty="0"/>
              <a:t>; </a:t>
            </a:r>
            <a:r>
              <a:rPr lang="ar-SA" dirty="0" err="1"/>
              <a:t>ואף</a:t>
            </a:r>
            <a:r>
              <a:rPr lang="ar-SA" dirty="0"/>
              <a:t> </a:t>
            </a:r>
            <a:r>
              <a:rPr lang="ar-SA" dirty="0" err="1"/>
              <a:t>על</a:t>
            </a:r>
            <a:r>
              <a:rPr lang="ar-SA" dirty="0"/>
              <a:t> </a:t>
            </a:r>
            <a:r>
              <a:rPr lang="ar-SA" dirty="0" err="1"/>
              <a:t>גב</a:t>
            </a:r>
            <a:r>
              <a:rPr lang="ar-SA" dirty="0"/>
              <a:t> </a:t>
            </a:r>
            <a:r>
              <a:rPr lang="ar-SA" dirty="0" err="1"/>
              <a:t>דאמירה</a:t>
            </a:r>
            <a:r>
              <a:rPr lang="ar-SA" dirty="0"/>
              <a:t> </a:t>
            </a:r>
            <a:r>
              <a:rPr lang="ar-SA" dirty="0" err="1"/>
              <a:t>לעובד</a:t>
            </a:r>
            <a:r>
              <a:rPr lang="ar-SA" dirty="0"/>
              <a:t> </a:t>
            </a:r>
            <a:r>
              <a:rPr lang="ar-SA" dirty="0" err="1"/>
              <a:t>כוכבים</a:t>
            </a:r>
            <a:r>
              <a:rPr lang="ar-SA" dirty="0"/>
              <a:t> </a:t>
            </a:r>
            <a:r>
              <a:rPr lang="ar-SA" dirty="0" err="1"/>
              <a:t>שבות</a:t>
            </a:r>
            <a:r>
              <a:rPr lang="ar-SA" dirty="0"/>
              <a:t>, </a:t>
            </a:r>
            <a:r>
              <a:rPr lang="ar-SA" dirty="0" err="1"/>
              <a:t>משום</a:t>
            </a:r>
            <a:r>
              <a:rPr lang="ar-SA" dirty="0"/>
              <a:t> </a:t>
            </a:r>
            <a:r>
              <a:rPr lang="ar-SA" dirty="0" err="1"/>
              <a:t>ישוב</a:t>
            </a:r>
            <a:r>
              <a:rPr lang="ar-SA" dirty="0"/>
              <a:t> </a:t>
            </a:r>
            <a:r>
              <a:rPr lang="ar-SA" dirty="0" err="1"/>
              <a:t>א"י</a:t>
            </a:r>
            <a:r>
              <a:rPr lang="ar-SA" dirty="0"/>
              <a:t> </a:t>
            </a:r>
            <a:r>
              <a:rPr lang="ar-SA" dirty="0" err="1"/>
              <a:t>לא</a:t>
            </a:r>
            <a:r>
              <a:rPr lang="ar-SA" dirty="0"/>
              <a:t> </a:t>
            </a:r>
            <a:r>
              <a:rPr lang="ar-SA" dirty="0" err="1"/>
              <a:t>גזור</a:t>
            </a:r>
            <a:r>
              <a:rPr lang="ar-SA" dirty="0"/>
              <a:t> </a:t>
            </a:r>
            <a:r>
              <a:rPr lang="ar-SA" dirty="0" err="1"/>
              <a:t>רבנן</a:t>
            </a:r>
            <a:r>
              <a:rPr lang="ar-SA" dirty="0"/>
              <a:t>.</a:t>
            </a:r>
          </a:p>
          <a:p>
            <a:pPr marL="0" indent="0" algn="r" rtl="1">
              <a:buNone/>
            </a:pPr>
            <a:r>
              <a:rPr lang="ar-SA" dirty="0"/>
              <a:t> </a:t>
            </a:r>
          </a:p>
          <a:p>
            <a:pPr marL="0" indent="0" algn="r" rtl="1">
              <a:buNone/>
            </a:pPr>
            <a:r>
              <a:rPr lang="ar-SA" dirty="0" err="1"/>
              <a:t>תלמוד</a:t>
            </a:r>
            <a:r>
              <a:rPr lang="ar-SA" dirty="0"/>
              <a:t> </a:t>
            </a:r>
            <a:r>
              <a:rPr lang="ar-SA" dirty="0" err="1"/>
              <a:t>בבלי</a:t>
            </a:r>
            <a:r>
              <a:rPr lang="ar-SA" dirty="0"/>
              <a:t> </a:t>
            </a:r>
            <a:r>
              <a:rPr lang="ar-SA" dirty="0" err="1"/>
              <a:t>מסכת</a:t>
            </a:r>
            <a:r>
              <a:rPr lang="ar-SA" dirty="0"/>
              <a:t> </a:t>
            </a:r>
            <a:r>
              <a:rPr lang="ar-SA" dirty="0" err="1"/>
              <a:t>שבת</a:t>
            </a:r>
            <a:r>
              <a:rPr lang="ar-SA" dirty="0"/>
              <a:t> </a:t>
            </a:r>
            <a:r>
              <a:rPr lang="ar-SA" dirty="0" err="1"/>
              <a:t>דף</a:t>
            </a:r>
            <a:r>
              <a:rPr lang="ar-SA" dirty="0"/>
              <a:t> </a:t>
            </a:r>
            <a:r>
              <a:rPr lang="ar-SA" dirty="0" err="1"/>
              <a:t>קל</a:t>
            </a:r>
            <a:r>
              <a:rPr lang="ar-SA" dirty="0"/>
              <a:t> </a:t>
            </a:r>
            <a:r>
              <a:rPr lang="ar-SA" dirty="0" err="1"/>
              <a:t>עמוד</a:t>
            </a:r>
            <a:r>
              <a:rPr lang="ar-SA" dirty="0"/>
              <a:t> א</a:t>
            </a:r>
          </a:p>
          <a:p>
            <a:pPr marL="0" indent="0" algn="r" rtl="1">
              <a:buNone/>
            </a:pPr>
            <a:r>
              <a:rPr lang="ar-SA" dirty="0" err="1"/>
              <a:t>אמר</a:t>
            </a:r>
            <a:r>
              <a:rPr lang="ar-SA" dirty="0"/>
              <a:t> </a:t>
            </a:r>
            <a:r>
              <a:rPr lang="ar-SA" dirty="0" err="1"/>
              <a:t>רבי</a:t>
            </a:r>
            <a:r>
              <a:rPr lang="ar-SA" dirty="0"/>
              <a:t> </a:t>
            </a:r>
            <a:r>
              <a:rPr lang="ar-SA" dirty="0" err="1"/>
              <a:t>אבא</a:t>
            </a:r>
            <a:r>
              <a:rPr lang="ar-SA" dirty="0"/>
              <a:t> </a:t>
            </a:r>
            <a:r>
              <a:rPr lang="ar-SA" dirty="0" err="1"/>
              <a:t>בר</a:t>
            </a:r>
            <a:r>
              <a:rPr lang="ar-SA" dirty="0"/>
              <a:t> </a:t>
            </a:r>
            <a:r>
              <a:rPr lang="ar-SA" dirty="0" err="1"/>
              <a:t>רב</a:t>
            </a:r>
            <a:r>
              <a:rPr lang="ar-SA" dirty="0"/>
              <a:t> </a:t>
            </a:r>
            <a:r>
              <a:rPr lang="ar-SA" dirty="0" err="1"/>
              <a:t>אדא</a:t>
            </a:r>
            <a:r>
              <a:rPr lang="ar-SA" dirty="0"/>
              <a:t> </a:t>
            </a:r>
            <a:r>
              <a:rPr lang="ar-SA" dirty="0" err="1"/>
              <a:t>אמר</a:t>
            </a:r>
            <a:r>
              <a:rPr lang="ar-SA" dirty="0"/>
              <a:t> </a:t>
            </a:r>
            <a:r>
              <a:rPr lang="ar-SA" dirty="0" err="1"/>
              <a:t>רבי</a:t>
            </a:r>
            <a:r>
              <a:rPr lang="ar-SA" dirty="0"/>
              <a:t> </a:t>
            </a:r>
            <a:r>
              <a:rPr lang="ar-SA" dirty="0" err="1"/>
              <a:t>יצחק</a:t>
            </a:r>
            <a:r>
              <a:rPr lang="ar-SA" dirty="0"/>
              <a:t>: </a:t>
            </a:r>
            <a:r>
              <a:rPr lang="ar-SA" dirty="0" err="1"/>
              <a:t>פעם</a:t>
            </a:r>
            <a:r>
              <a:rPr lang="ar-SA" dirty="0"/>
              <a:t> </a:t>
            </a:r>
            <a:r>
              <a:rPr lang="ar-SA" dirty="0" err="1"/>
              <a:t>אחת</a:t>
            </a:r>
            <a:r>
              <a:rPr lang="ar-SA" dirty="0"/>
              <a:t> </a:t>
            </a:r>
            <a:r>
              <a:rPr lang="ar-SA" dirty="0" err="1"/>
              <a:t>שכחו</a:t>
            </a:r>
            <a:r>
              <a:rPr lang="ar-SA" dirty="0"/>
              <a:t> </a:t>
            </a:r>
            <a:r>
              <a:rPr lang="ar-SA" dirty="0" err="1"/>
              <a:t>ולא</a:t>
            </a:r>
            <a:r>
              <a:rPr lang="ar-SA" dirty="0"/>
              <a:t> </a:t>
            </a:r>
            <a:r>
              <a:rPr lang="ar-SA" dirty="0" err="1"/>
              <a:t>הביאו</a:t>
            </a:r>
            <a:r>
              <a:rPr lang="ar-SA" dirty="0"/>
              <a:t> </a:t>
            </a:r>
            <a:r>
              <a:rPr lang="ar-SA" dirty="0" err="1"/>
              <a:t>איזמל</a:t>
            </a:r>
            <a:r>
              <a:rPr lang="ar-SA" dirty="0"/>
              <a:t> </a:t>
            </a:r>
            <a:r>
              <a:rPr lang="ar-SA" dirty="0" err="1"/>
              <a:t>מערב</a:t>
            </a:r>
            <a:r>
              <a:rPr lang="ar-SA" dirty="0"/>
              <a:t> </a:t>
            </a:r>
            <a:r>
              <a:rPr lang="ar-SA" dirty="0" err="1"/>
              <a:t>שבת</a:t>
            </a:r>
            <a:r>
              <a:rPr lang="ar-SA" dirty="0"/>
              <a:t>, </a:t>
            </a:r>
            <a:r>
              <a:rPr lang="ar-SA" dirty="0" err="1"/>
              <a:t>והביאוהו</a:t>
            </a:r>
            <a:r>
              <a:rPr lang="ar-SA" dirty="0"/>
              <a:t> </a:t>
            </a:r>
            <a:r>
              <a:rPr lang="ar-SA" dirty="0" err="1"/>
              <a:t>בשבת</a:t>
            </a:r>
            <a:r>
              <a:rPr lang="ar-SA" dirty="0"/>
              <a:t> [</a:t>
            </a:r>
            <a:r>
              <a:rPr lang="ar-SA" dirty="0" err="1"/>
              <a:t>דרך</a:t>
            </a:r>
            <a:r>
              <a:rPr lang="ar-SA" dirty="0"/>
              <a:t> </a:t>
            </a:r>
            <a:r>
              <a:rPr lang="ar-SA" dirty="0" err="1"/>
              <a:t>גגות</a:t>
            </a:r>
            <a:r>
              <a:rPr lang="ar-SA" dirty="0"/>
              <a:t> </a:t>
            </a:r>
            <a:r>
              <a:rPr lang="ar-SA" dirty="0" err="1"/>
              <a:t>ודרך</a:t>
            </a:r>
            <a:r>
              <a:rPr lang="ar-SA" dirty="0"/>
              <a:t> </a:t>
            </a:r>
            <a:r>
              <a:rPr lang="ar-SA" dirty="0" err="1"/>
              <a:t>חצירות</a:t>
            </a:r>
            <a:r>
              <a:rPr lang="ar-SA" dirty="0"/>
              <a:t>] {</a:t>
            </a:r>
            <a:r>
              <a:rPr lang="ar-SA" dirty="0" err="1"/>
              <a:t>עמוד</a:t>
            </a:r>
            <a:r>
              <a:rPr lang="ar-SA" dirty="0"/>
              <a:t> ב} </a:t>
            </a:r>
            <a:r>
              <a:rPr lang="ar-SA" dirty="0" err="1"/>
              <a:t>שלא</a:t>
            </a:r>
            <a:r>
              <a:rPr lang="ar-SA" dirty="0"/>
              <a:t> </a:t>
            </a:r>
            <a:r>
              <a:rPr lang="ar-SA" dirty="0" err="1"/>
              <a:t>ברצון</a:t>
            </a:r>
            <a:r>
              <a:rPr lang="ar-SA" dirty="0"/>
              <a:t> </a:t>
            </a:r>
            <a:r>
              <a:rPr lang="ar-SA" dirty="0" err="1"/>
              <a:t>רבי</a:t>
            </a:r>
            <a:r>
              <a:rPr lang="ar-SA" dirty="0"/>
              <a:t> </a:t>
            </a:r>
            <a:r>
              <a:rPr lang="ar-SA" dirty="0" err="1"/>
              <a:t>אליעזר</a:t>
            </a:r>
            <a:r>
              <a:rPr lang="ar-SA" dirty="0"/>
              <a:t>. </a:t>
            </a:r>
            <a:r>
              <a:rPr lang="ar-SA" dirty="0" err="1"/>
              <a:t>מתקיף</a:t>
            </a:r>
            <a:r>
              <a:rPr lang="ar-SA" dirty="0"/>
              <a:t> </a:t>
            </a:r>
            <a:r>
              <a:rPr lang="ar-SA" dirty="0" err="1"/>
              <a:t>לה</a:t>
            </a:r>
            <a:r>
              <a:rPr lang="ar-SA" dirty="0"/>
              <a:t> </a:t>
            </a:r>
            <a:r>
              <a:rPr lang="ar-SA" dirty="0" err="1"/>
              <a:t>רב</a:t>
            </a:r>
            <a:r>
              <a:rPr lang="ar-SA" dirty="0"/>
              <a:t> </a:t>
            </a:r>
            <a:r>
              <a:rPr lang="ar-SA" dirty="0" err="1"/>
              <a:t>יוסף</a:t>
            </a:r>
            <a:r>
              <a:rPr lang="ar-SA" dirty="0"/>
              <a:t>: </a:t>
            </a:r>
            <a:r>
              <a:rPr lang="ar-SA" dirty="0" err="1"/>
              <a:t>שלא</a:t>
            </a:r>
            <a:r>
              <a:rPr lang="ar-SA" dirty="0"/>
              <a:t> </a:t>
            </a:r>
            <a:r>
              <a:rPr lang="ar-SA" dirty="0" err="1"/>
              <a:t>ברצון</a:t>
            </a:r>
            <a:r>
              <a:rPr lang="ar-SA" dirty="0"/>
              <a:t> </a:t>
            </a:r>
            <a:r>
              <a:rPr lang="ar-SA" dirty="0" err="1"/>
              <a:t>רבי</a:t>
            </a:r>
            <a:r>
              <a:rPr lang="ar-SA" dirty="0"/>
              <a:t> </a:t>
            </a:r>
            <a:r>
              <a:rPr lang="ar-SA" dirty="0" err="1"/>
              <a:t>אליעזר</a:t>
            </a:r>
            <a:r>
              <a:rPr lang="ar-SA" dirty="0"/>
              <a:t>? </a:t>
            </a:r>
            <a:r>
              <a:rPr lang="ar-SA" dirty="0" err="1"/>
              <a:t>אדרבה</a:t>
            </a:r>
            <a:r>
              <a:rPr lang="ar-SA" dirty="0"/>
              <a:t>, </a:t>
            </a:r>
            <a:r>
              <a:rPr lang="ar-SA" dirty="0" err="1"/>
              <a:t>רבי</a:t>
            </a:r>
            <a:r>
              <a:rPr lang="ar-SA" dirty="0"/>
              <a:t> </a:t>
            </a:r>
            <a:r>
              <a:rPr lang="ar-SA" dirty="0" err="1"/>
              <a:t>אליעזר</a:t>
            </a:r>
            <a:r>
              <a:rPr lang="ar-SA" dirty="0"/>
              <a:t> </a:t>
            </a:r>
            <a:r>
              <a:rPr lang="ar-SA" dirty="0" err="1"/>
              <a:t>הוא</a:t>
            </a:r>
            <a:r>
              <a:rPr lang="ar-SA" dirty="0"/>
              <a:t> </a:t>
            </a:r>
            <a:r>
              <a:rPr lang="ar-SA" dirty="0" err="1"/>
              <a:t>דשרי</a:t>
            </a:r>
            <a:r>
              <a:rPr lang="ar-SA" dirty="0"/>
              <a:t>! </a:t>
            </a:r>
            <a:r>
              <a:rPr lang="ar-SA" dirty="0" err="1"/>
              <a:t>וכי</a:t>
            </a:r>
            <a:r>
              <a:rPr lang="ar-SA" dirty="0"/>
              <a:t> </a:t>
            </a:r>
            <a:r>
              <a:rPr lang="ar-SA" dirty="0" err="1"/>
              <a:t>תימא</a:t>
            </a:r>
            <a:r>
              <a:rPr lang="ar-SA" dirty="0"/>
              <a:t> </a:t>
            </a:r>
            <a:r>
              <a:rPr lang="ar-SA" dirty="0" err="1"/>
              <a:t>שלא</a:t>
            </a:r>
            <a:r>
              <a:rPr lang="ar-SA" dirty="0"/>
              <a:t> </a:t>
            </a:r>
            <a:r>
              <a:rPr lang="ar-SA" dirty="0" err="1"/>
              <a:t>ברצון</a:t>
            </a:r>
            <a:r>
              <a:rPr lang="ar-SA" dirty="0"/>
              <a:t> </a:t>
            </a:r>
            <a:r>
              <a:rPr lang="ar-SA" dirty="0" err="1"/>
              <a:t>רבי</a:t>
            </a:r>
            <a:r>
              <a:rPr lang="ar-SA" dirty="0"/>
              <a:t> </a:t>
            </a:r>
            <a:r>
              <a:rPr lang="ar-SA" dirty="0" err="1"/>
              <a:t>אליעזר</a:t>
            </a:r>
            <a:r>
              <a:rPr lang="ar-SA" dirty="0"/>
              <a:t> - </a:t>
            </a:r>
            <a:r>
              <a:rPr lang="ar-SA" dirty="0" err="1"/>
              <a:t>דשרי</a:t>
            </a:r>
            <a:r>
              <a:rPr lang="ar-SA" dirty="0"/>
              <a:t> </a:t>
            </a:r>
            <a:r>
              <a:rPr lang="ar-SA" dirty="0" err="1"/>
              <a:t>אפילו</a:t>
            </a:r>
            <a:r>
              <a:rPr lang="ar-SA" dirty="0"/>
              <a:t> </a:t>
            </a:r>
            <a:r>
              <a:rPr lang="ar-SA" dirty="0" err="1"/>
              <a:t>ברשות</a:t>
            </a:r>
            <a:r>
              <a:rPr lang="ar-SA" dirty="0"/>
              <a:t> </a:t>
            </a:r>
            <a:r>
              <a:rPr lang="ar-SA" dirty="0" err="1"/>
              <a:t>הרבים</a:t>
            </a:r>
            <a:r>
              <a:rPr lang="ar-SA" dirty="0"/>
              <a:t>, </a:t>
            </a:r>
            <a:r>
              <a:rPr lang="ar-SA" dirty="0" err="1"/>
              <a:t>אלא</a:t>
            </a:r>
            <a:r>
              <a:rPr lang="ar-SA" dirty="0"/>
              <a:t> </a:t>
            </a:r>
            <a:r>
              <a:rPr lang="ar-SA" dirty="0" err="1"/>
              <a:t>ברצון</a:t>
            </a:r>
            <a:r>
              <a:rPr lang="ar-SA" dirty="0"/>
              <a:t> </a:t>
            </a:r>
            <a:r>
              <a:rPr lang="ar-SA" dirty="0" err="1"/>
              <a:t>רבנן</a:t>
            </a:r>
            <a:r>
              <a:rPr lang="ar-SA" dirty="0"/>
              <a:t> - </a:t>
            </a:r>
            <a:r>
              <a:rPr lang="ar-SA" dirty="0" err="1"/>
              <a:t>דאסרו</a:t>
            </a:r>
            <a:r>
              <a:rPr lang="ar-SA" dirty="0"/>
              <a:t> </a:t>
            </a:r>
            <a:r>
              <a:rPr lang="ar-SA" dirty="0" err="1"/>
              <a:t>דרך</a:t>
            </a:r>
            <a:r>
              <a:rPr lang="ar-SA" dirty="0"/>
              <a:t> </a:t>
            </a:r>
            <a:r>
              <a:rPr lang="ar-SA" dirty="0" err="1"/>
              <a:t>רשות</a:t>
            </a:r>
            <a:r>
              <a:rPr lang="ar-SA" dirty="0"/>
              <a:t> </a:t>
            </a:r>
            <a:r>
              <a:rPr lang="ar-SA" dirty="0" err="1"/>
              <a:t>הרבים</a:t>
            </a:r>
            <a:r>
              <a:rPr lang="ar-SA" dirty="0"/>
              <a:t>, </a:t>
            </a:r>
            <a:r>
              <a:rPr lang="ar-SA" dirty="0" err="1"/>
              <a:t>ושרו</a:t>
            </a:r>
            <a:r>
              <a:rPr lang="ar-SA" dirty="0"/>
              <a:t> </a:t>
            </a:r>
            <a:r>
              <a:rPr lang="ar-SA" dirty="0" err="1"/>
              <a:t>דרך</a:t>
            </a:r>
            <a:r>
              <a:rPr lang="ar-SA" dirty="0"/>
              <a:t> </a:t>
            </a:r>
            <a:r>
              <a:rPr lang="ar-SA" dirty="0" err="1"/>
              <a:t>גגות</a:t>
            </a:r>
            <a:r>
              <a:rPr lang="ar-SA" dirty="0"/>
              <a:t> </a:t>
            </a:r>
            <a:r>
              <a:rPr lang="ar-SA" dirty="0" err="1"/>
              <a:t>דרך</a:t>
            </a:r>
            <a:r>
              <a:rPr lang="ar-SA" dirty="0"/>
              <a:t> </a:t>
            </a:r>
            <a:r>
              <a:rPr lang="ar-SA" dirty="0" err="1"/>
              <a:t>חצירות</a:t>
            </a:r>
            <a:r>
              <a:rPr lang="ar-SA" dirty="0"/>
              <a:t> </a:t>
            </a:r>
            <a:r>
              <a:rPr lang="ar-SA" dirty="0" err="1"/>
              <a:t>וקרפיפות</a:t>
            </a:r>
            <a:r>
              <a:rPr lang="ar-SA" dirty="0"/>
              <a:t>. </a:t>
            </a:r>
            <a:r>
              <a:rPr lang="ar-SA" dirty="0" err="1"/>
              <a:t>ומי</a:t>
            </a:r>
            <a:r>
              <a:rPr lang="ar-SA" dirty="0"/>
              <a:t> </a:t>
            </a:r>
            <a:r>
              <a:rPr lang="ar-SA" dirty="0" err="1"/>
              <a:t>שרי</a:t>
            </a:r>
            <a:r>
              <a:rPr lang="ar-SA" dirty="0"/>
              <a:t>? </a:t>
            </a:r>
            <a:r>
              <a:rPr lang="ar-SA" b="1" dirty="0" err="1"/>
              <a:t>והתניא</a:t>
            </a:r>
            <a:r>
              <a:rPr lang="ar-SA" b="1" dirty="0"/>
              <a:t>: </a:t>
            </a:r>
            <a:r>
              <a:rPr lang="ar-SA" b="1" dirty="0" err="1"/>
              <a:t>כשם</a:t>
            </a:r>
            <a:r>
              <a:rPr lang="ar-SA" b="1" dirty="0"/>
              <a:t> </a:t>
            </a:r>
            <a:r>
              <a:rPr lang="ar-SA" b="1" dirty="0" err="1"/>
              <a:t>שאין</a:t>
            </a:r>
            <a:r>
              <a:rPr lang="ar-SA" b="1" dirty="0"/>
              <a:t> </a:t>
            </a:r>
            <a:r>
              <a:rPr lang="ar-SA" b="1" dirty="0" err="1"/>
              <a:t>מביאין</a:t>
            </a:r>
            <a:r>
              <a:rPr lang="ar-SA" b="1" dirty="0"/>
              <a:t> </a:t>
            </a:r>
            <a:r>
              <a:rPr lang="ar-SA" b="1" dirty="0" err="1"/>
              <a:t>אותו</a:t>
            </a:r>
            <a:r>
              <a:rPr lang="ar-SA" b="1" dirty="0"/>
              <a:t> </a:t>
            </a:r>
            <a:r>
              <a:rPr lang="ar-SA" b="1" dirty="0" err="1"/>
              <a:t>דרך</a:t>
            </a:r>
            <a:r>
              <a:rPr lang="ar-SA" b="1" dirty="0"/>
              <a:t> </a:t>
            </a:r>
            <a:r>
              <a:rPr lang="ar-SA" b="1" dirty="0" err="1"/>
              <a:t>רשות</a:t>
            </a:r>
            <a:r>
              <a:rPr lang="ar-SA" b="1" dirty="0"/>
              <a:t> </a:t>
            </a:r>
            <a:r>
              <a:rPr lang="ar-SA" b="1" dirty="0" err="1"/>
              <a:t>הרבים</a:t>
            </a:r>
            <a:r>
              <a:rPr lang="ar-SA" b="1" dirty="0"/>
              <a:t> - </a:t>
            </a:r>
            <a:r>
              <a:rPr lang="ar-SA" b="1" dirty="0" err="1"/>
              <a:t>כך</a:t>
            </a:r>
            <a:r>
              <a:rPr lang="ar-SA" b="1" dirty="0"/>
              <a:t> </a:t>
            </a:r>
            <a:r>
              <a:rPr lang="ar-SA" b="1" dirty="0" err="1"/>
              <a:t>אין</a:t>
            </a:r>
            <a:r>
              <a:rPr lang="ar-SA" b="1" dirty="0"/>
              <a:t> </a:t>
            </a:r>
            <a:r>
              <a:rPr lang="ar-SA" b="1" dirty="0" err="1"/>
              <a:t>מביאין</a:t>
            </a:r>
            <a:r>
              <a:rPr lang="ar-SA" b="1" dirty="0"/>
              <a:t> </a:t>
            </a:r>
            <a:r>
              <a:rPr lang="ar-SA" b="1" dirty="0" err="1"/>
              <a:t>אותו</a:t>
            </a:r>
            <a:r>
              <a:rPr lang="ar-SA" b="1" dirty="0"/>
              <a:t> </a:t>
            </a:r>
            <a:r>
              <a:rPr lang="ar-SA" b="1" dirty="0" err="1"/>
              <a:t>לא</a:t>
            </a:r>
            <a:r>
              <a:rPr lang="ar-SA" b="1" dirty="0"/>
              <a:t> </a:t>
            </a:r>
            <a:r>
              <a:rPr lang="ar-SA" b="1" dirty="0" err="1"/>
              <a:t>דרך</a:t>
            </a:r>
            <a:r>
              <a:rPr lang="ar-SA" b="1" dirty="0"/>
              <a:t> </a:t>
            </a:r>
            <a:r>
              <a:rPr lang="ar-SA" b="1" dirty="0" err="1"/>
              <a:t>גגות</a:t>
            </a:r>
            <a:r>
              <a:rPr lang="ar-SA" b="1" dirty="0"/>
              <a:t> </a:t>
            </a:r>
            <a:r>
              <a:rPr lang="ar-SA" b="1" dirty="0" err="1"/>
              <a:t>ולא</a:t>
            </a:r>
            <a:r>
              <a:rPr lang="ar-SA" b="1" dirty="0"/>
              <a:t> </a:t>
            </a:r>
            <a:r>
              <a:rPr lang="ar-SA" b="1" dirty="0" err="1"/>
              <a:t>דרך</a:t>
            </a:r>
            <a:r>
              <a:rPr lang="ar-SA" b="1" dirty="0"/>
              <a:t> </a:t>
            </a:r>
            <a:r>
              <a:rPr lang="ar-SA" b="1" dirty="0" err="1"/>
              <a:t>קרפיפות</a:t>
            </a:r>
            <a:r>
              <a:rPr lang="ar-SA" b="1" dirty="0"/>
              <a:t> </a:t>
            </a:r>
            <a:r>
              <a:rPr lang="ar-SA" b="1" dirty="0" err="1"/>
              <a:t>ולא</a:t>
            </a:r>
            <a:r>
              <a:rPr lang="ar-SA" b="1" dirty="0"/>
              <a:t> </a:t>
            </a:r>
            <a:r>
              <a:rPr lang="ar-SA" b="1" dirty="0" err="1"/>
              <a:t>דרך</a:t>
            </a:r>
            <a:r>
              <a:rPr lang="ar-SA" b="1" dirty="0"/>
              <a:t> </a:t>
            </a:r>
            <a:r>
              <a:rPr lang="ar-SA" b="1" dirty="0" err="1"/>
              <a:t>חצירות</a:t>
            </a:r>
            <a:r>
              <a:rPr lang="ar-SA" dirty="0"/>
              <a:t>. </a:t>
            </a:r>
            <a:r>
              <a:rPr lang="ar-SA" dirty="0" err="1"/>
              <a:t>אלא</a:t>
            </a:r>
            <a:r>
              <a:rPr lang="ar-SA" dirty="0"/>
              <a:t> </a:t>
            </a:r>
            <a:r>
              <a:rPr lang="ar-SA" dirty="0" err="1"/>
              <a:t>אמר</a:t>
            </a:r>
            <a:r>
              <a:rPr lang="ar-SA" dirty="0"/>
              <a:t> </a:t>
            </a:r>
            <a:r>
              <a:rPr lang="ar-SA" dirty="0" err="1"/>
              <a:t>רב</a:t>
            </a:r>
            <a:r>
              <a:rPr lang="ar-SA" dirty="0"/>
              <a:t> </a:t>
            </a:r>
            <a:r>
              <a:rPr lang="ar-SA" dirty="0" err="1"/>
              <a:t>אשי</a:t>
            </a:r>
            <a:r>
              <a:rPr lang="ar-SA" dirty="0"/>
              <a:t>: </a:t>
            </a:r>
            <a:r>
              <a:rPr lang="ar-SA" dirty="0" err="1"/>
              <a:t>שלא</a:t>
            </a:r>
            <a:r>
              <a:rPr lang="ar-SA" dirty="0"/>
              <a:t> </a:t>
            </a:r>
            <a:r>
              <a:rPr lang="ar-SA" dirty="0" err="1"/>
              <a:t>ברצון</a:t>
            </a:r>
            <a:r>
              <a:rPr lang="ar-SA" dirty="0"/>
              <a:t> </a:t>
            </a:r>
            <a:r>
              <a:rPr lang="ar-SA" dirty="0" err="1"/>
              <a:t>רבי</a:t>
            </a:r>
            <a:r>
              <a:rPr lang="ar-SA" dirty="0"/>
              <a:t> </a:t>
            </a:r>
            <a:r>
              <a:rPr lang="ar-SA" dirty="0" err="1"/>
              <a:t>אליעזר</a:t>
            </a:r>
            <a:r>
              <a:rPr lang="ar-SA" dirty="0"/>
              <a:t> </a:t>
            </a:r>
            <a:r>
              <a:rPr lang="ar-SA" dirty="0" err="1"/>
              <a:t>ומחלוקתו</a:t>
            </a:r>
            <a:r>
              <a:rPr lang="ar-SA" dirty="0"/>
              <a:t>, </a:t>
            </a:r>
            <a:r>
              <a:rPr lang="ar-SA" dirty="0" err="1"/>
              <a:t>אלא</a:t>
            </a:r>
            <a:r>
              <a:rPr lang="ar-SA" dirty="0"/>
              <a:t> </a:t>
            </a:r>
            <a:r>
              <a:rPr lang="ar-SA" dirty="0" err="1"/>
              <a:t>ברצון</a:t>
            </a:r>
            <a:r>
              <a:rPr lang="ar-SA" dirty="0"/>
              <a:t> </a:t>
            </a:r>
            <a:r>
              <a:rPr lang="ar-SA" dirty="0" err="1"/>
              <a:t>רבי</a:t>
            </a:r>
            <a:r>
              <a:rPr lang="ar-SA" dirty="0"/>
              <a:t> </a:t>
            </a:r>
            <a:r>
              <a:rPr lang="ar-SA" dirty="0" err="1"/>
              <a:t>שמעון</a:t>
            </a:r>
            <a:r>
              <a:rPr lang="ar-SA" dirty="0"/>
              <a:t>. דתנן, </a:t>
            </a:r>
            <a:r>
              <a:rPr lang="ar-SA" dirty="0" err="1"/>
              <a:t>רבי</a:t>
            </a:r>
            <a:r>
              <a:rPr lang="ar-SA" dirty="0"/>
              <a:t> </a:t>
            </a:r>
            <a:r>
              <a:rPr lang="ar-SA" dirty="0" err="1"/>
              <a:t>שמעון</a:t>
            </a:r>
            <a:r>
              <a:rPr lang="ar-SA" dirty="0"/>
              <a:t> </a:t>
            </a:r>
            <a:r>
              <a:rPr lang="ar-SA" dirty="0" err="1"/>
              <a:t>אומר</a:t>
            </a:r>
            <a:r>
              <a:rPr lang="ar-SA" dirty="0"/>
              <a:t>: </a:t>
            </a:r>
            <a:r>
              <a:rPr lang="ar-SA" dirty="0" err="1"/>
              <a:t>אחד</a:t>
            </a:r>
            <a:r>
              <a:rPr lang="ar-SA" dirty="0"/>
              <a:t> </a:t>
            </a:r>
            <a:r>
              <a:rPr lang="ar-SA" dirty="0" err="1"/>
              <a:t>גגות</a:t>
            </a:r>
            <a:r>
              <a:rPr lang="ar-SA" dirty="0"/>
              <a:t> </a:t>
            </a:r>
            <a:r>
              <a:rPr lang="ar-SA" dirty="0" err="1"/>
              <a:t>ואחד</a:t>
            </a:r>
            <a:r>
              <a:rPr lang="ar-SA" dirty="0"/>
              <a:t> </a:t>
            </a:r>
            <a:r>
              <a:rPr lang="ar-SA" dirty="0" err="1"/>
              <a:t>קרפיפות</a:t>
            </a:r>
            <a:r>
              <a:rPr lang="ar-SA" dirty="0"/>
              <a:t> </a:t>
            </a:r>
            <a:r>
              <a:rPr lang="ar-SA" dirty="0" err="1"/>
              <a:t>ואחד</a:t>
            </a:r>
            <a:r>
              <a:rPr lang="ar-SA" dirty="0"/>
              <a:t> </a:t>
            </a:r>
            <a:r>
              <a:rPr lang="ar-SA" dirty="0" err="1"/>
              <a:t>חצירות</a:t>
            </a:r>
            <a:r>
              <a:rPr lang="ar-SA" dirty="0"/>
              <a:t> - </a:t>
            </a:r>
            <a:r>
              <a:rPr lang="ar-SA" dirty="0" err="1"/>
              <a:t>כולן</a:t>
            </a:r>
            <a:r>
              <a:rPr lang="ar-SA" dirty="0"/>
              <a:t> </a:t>
            </a:r>
            <a:r>
              <a:rPr lang="ar-SA" dirty="0" err="1"/>
              <a:t>רשות</a:t>
            </a:r>
            <a:r>
              <a:rPr lang="ar-SA" dirty="0"/>
              <a:t> </a:t>
            </a:r>
            <a:r>
              <a:rPr lang="ar-SA" dirty="0" err="1"/>
              <a:t>אחד</a:t>
            </a:r>
            <a:r>
              <a:rPr lang="ar-SA" dirty="0"/>
              <a:t> </a:t>
            </a:r>
            <a:r>
              <a:rPr lang="ar-SA" dirty="0" err="1"/>
              <a:t>הן</a:t>
            </a:r>
            <a:r>
              <a:rPr lang="ar-SA" dirty="0"/>
              <a:t> </a:t>
            </a:r>
            <a:r>
              <a:rPr lang="ar-SA" dirty="0" err="1"/>
              <a:t>לכלים</a:t>
            </a:r>
            <a:r>
              <a:rPr lang="ar-SA" dirty="0"/>
              <a:t> </a:t>
            </a:r>
            <a:r>
              <a:rPr lang="ar-SA" dirty="0" err="1"/>
              <a:t>ששבתו</a:t>
            </a:r>
            <a:r>
              <a:rPr lang="ar-SA" dirty="0"/>
              <a:t> </a:t>
            </a:r>
            <a:r>
              <a:rPr lang="ar-SA" dirty="0" err="1"/>
              <a:t>בתוכן</a:t>
            </a:r>
            <a:r>
              <a:rPr lang="ar-SA" dirty="0"/>
              <a:t>, </a:t>
            </a:r>
            <a:r>
              <a:rPr lang="ar-SA" dirty="0" err="1"/>
              <a:t>ולא</a:t>
            </a:r>
            <a:r>
              <a:rPr lang="ar-SA" dirty="0"/>
              <a:t> </a:t>
            </a:r>
            <a:r>
              <a:rPr lang="ar-SA" dirty="0" err="1"/>
              <a:t>לכלים</a:t>
            </a:r>
            <a:r>
              <a:rPr lang="ar-SA" dirty="0"/>
              <a:t> </a:t>
            </a:r>
            <a:r>
              <a:rPr lang="ar-SA" dirty="0" err="1"/>
              <a:t>ששבתו</a:t>
            </a:r>
            <a:r>
              <a:rPr lang="ar-SA" dirty="0"/>
              <a:t> </a:t>
            </a:r>
            <a:r>
              <a:rPr lang="ar-SA" dirty="0" err="1"/>
              <a:t>בתוך</a:t>
            </a:r>
            <a:r>
              <a:rPr lang="ar-SA" dirty="0"/>
              <a:t> </a:t>
            </a:r>
            <a:r>
              <a:rPr lang="ar-SA" dirty="0" err="1"/>
              <a:t>הבית</a:t>
            </a:r>
            <a:r>
              <a:rPr lang="ar-S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7853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FD9AC-BAAF-4A0F-9948-C513C3EE2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שבות דלית ביה מעשה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1990F-9727-4DBD-AFF3-2F44A4847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r" rtl="1">
              <a:buNone/>
            </a:pPr>
            <a:r>
              <a:rPr lang="ar-SA" dirty="0" err="1"/>
              <a:t>רי"ף</a:t>
            </a:r>
            <a:r>
              <a:rPr lang="ar-SA" dirty="0"/>
              <a:t> </a:t>
            </a:r>
            <a:r>
              <a:rPr lang="ar-SA" dirty="0" err="1"/>
              <a:t>מסכת</a:t>
            </a:r>
            <a:r>
              <a:rPr lang="ar-SA" dirty="0"/>
              <a:t> </a:t>
            </a:r>
            <a:r>
              <a:rPr lang="ar-SA" dirty="0" err="1"/>
              <a:t>שבת</a:t>
            </a:r>
            <a:r>
              <a:rPr lang="ar-SA" dirty="0"/>
              <a:t> </a:t>
            </a:r>
            <a:r>
              <a:rPr lang="ar-SA" dirty="0" err="1"/>
              <a:t>נה</a:t>
            </a:r>
            <a:r>
              <a:rPr lang="ar-SA" dirty="0"/>
              <a:t> </a:t>
            </a:r>
            <a:r>
              <a:rPr lang="ar-SA" dirty="0" err="1"/>
              <a:t>עמוד</a:t>
            </a:r>
            <a:r>
              <a:rPr lang="ar-SA" dirty="0"/>
              <a:t> ב</a:t>
            </a:r>
          </a:p>
          <a:p>
            <a:pPr marL="0" indent="0" algn="r" rtl="1">
              <a:buNone/>
            </a:pPr>
            <a:r>
              <a:rPr lang="ar-SA" b="1" dirty="0" err="1"/>
              <a:t>אשכחן</a:t>
            </a:r>
            <a:r>
              <a:rPr lang="ar-SA" b="1" dirty="0"/>
              <a:t> </a:t>
            </a:r>
            <a:r>
              <a:rPr lang="ar-SA" b="1" dirty="0" err="1"/>
              <a:t>בהלכות</a:t>
            </a:r>
            <a:r>
              <a:rPr lang="ar-SA" b="1" dirty="0"/>
              <a:t> </a:t>
            </a:r>
            <a:r>
              <a:rPr lang="ar-SA" b="1" dirty="0" err="1"/>
              <a:t>גדולות</a:t>
            </a:r>
            <a:r>
              <a:rPr lang="ar-SA" dirty="0"/>
              <a:t> </a:t>
            </a:r>
            <a:r>
              <a:rPr lang="ar-SA" dirty="0" err="1"/>
              <a:t>כתיבי</a:t>
            </a:r>
            <a:r>
              <a:rPr lang="ar-SA" dirty="0"/>
              <a:t> </a:t>
            </a:r>
            <a:r>
              <a:rPr lang="ar-SA" dirty="0" err="1"/>
              <a:t>והיכא</a:t>
            </a:r>
            <a:r>
              <a:rPr lang="ar-SA" dirty="0"/>
              <a:t> </a:t>
            </a:r>
            <a:r>
              <a:rPr lang="ar-SA" dirty="0" err="1"/>
              <a:t>דאייתי</a:t>
            </a:r>
            <a:r>
              <a:rPr lang="ar-SA" dirty="0"/>
              <a:t> </a:t>
            </a:r>
            <a:r>
              <a:rPr lang="ar-SA" dirty="0" err="1"/>
              <a:t>איזמל</a:t>
            </a:r>
            <a:r>
              <a:rPr lang="ar-SA" dirty="0"/>
              <a:t> </a:t>
            </a:r>
            <a:r>
              <a:rPr lang="ar-SA" dirty="0" err="1"/>
              <a:t>במעלי</a:t>
            </a:r>
            <a:r>
              <a:rPr lang="ar-SA" dirty="0"/>
              <a:t> </a:t>
            </a:r>
            <a:r>
              <a:rPr lang="ar-SA" dirty="0" err="1"/>
              <a:t>שבתא</a:t>
            </a:r>
            <a:r>
              <a:rPr lang="ar-SA" dirty="0"/>
              <a:t> </a:t>
            </a:r>
            <a:r>
              <a:rPr lang="ar-SA" dirty="0" err="1"/>
              <a:t>לשבתא</a:t>
            </a:r>
            <a:r>
              <a:rPr lang="ar-SA" dirty="0"/>
              <a:t> </a:t>
            </a:r>
            <a:r>
              <a:rPr lang="ar-SA" dirty="0" err="1"/>
              <a:t>ואיגניב</a:t>
            </a:r>
            <a:r>
              <a:rPr lang="ar-SA" dirty="0"/>
              <a:t> </a:t>
            </a:r>
            <a:r>
              <a:rPr lang="ar-SA" dirty="0" err="1"/>
              <a:t>או</a:t>
            </a:r>
            <a:r>
              <a:rPr lang="ar-SA" dirty="0"/>
              <a:t> </a:t>
            </a:r>
            <a:r>
              <a:rPr lang="ar-SA" dirty="0" err="1"/>
              <a:t>איפגים</a:t>
            </a:r>
            <a:r>
              <a:rPr lang="ar-SA" dirty="0"/>
              <a:t> </a:t>
            </a:r>
            <a:r>
              <a:rPr lang="ar-SA" dirty="0" err="1"/>
              <a:t>מקמי</a:t>
            </a:r>
            <a:r>
              <a:rPr lang="ar-SA" dirty="0"/>
              <a:t> </a:t>
            </a:r>
            <a:r>
              <a:rPr lang="ar-SA" dirty="0" err="1"/>
              <a:t>מילה</a:t>
            </a:r>
            <a:r>
              <a:rPr lang="ar-SA" dirty="0"/>
              <a:t> </a:t>
            </a:r>
            <a:r>
              <a:rPr lang="ar-SA" b="1" dirty="0" err="1"/>
              <a:t>שרי</a:t>
            </a:r>
            <a:r>
              <a:rPr lang="ar-SA" b="1" dirty="0"/>
              <a:t> </a:t>
            </a:r>
            <a:r>
              <a:rPr lang="ar-SA" b="1" dirty="0" err="1"/>
              <a:t>ליה</a:t>
            </a:r>
            <a:r>
              <a:rPr lang="ar-SA" b="1" dirty="0"/>
              <a:t> </a:t>
            </a:r>
            <a:r>
              <a:rPr lang="ar-SA" b="1" dirty="0" err="1"/>
              <a:t>למימר</a:t>
            </a:r>
            <a:r>
              <a:rPr lang="ar-SA" b="1" dirty="0"/>
              <a:t> </a:t>
            </a:r>
            <a:r>
              <a:rPr lang="ar-SA" b="1" dirty="0" err="1"/>
              <a:t>לנכרי</a:t>
            </a:r>
            <a:r>
              <a:rPr lang="ar-SA" b="1" dirty="0"/>
              <a:t> </a:t>
            </a:r>
            <a:r>
              <a:rPr lang="ar-SA" b="1" dirty="0" err="1"/>
              <a:t>לצבותיה</a:t>
            </a:r>
            <a:r>
              <a:rPr lang="ar-SA" b="1" dirty="0"/>
              <a:t> </a:t>
            </a:r>
            <a:r>
              <a:rPr lang="ar-SA" b="1" dirty="0" err="1"/>
              <a:t>או</a:t>
            </a:r>
            <a:r>
              <a:rPr lang="ar-SA" b="1" dirty="0"/>
              <a:t> </a:t>
            </a:r>
            <a:r>
              <a:rPr lang="ar-SA" b="1" dirty="0" err="1"/>
              <a:t>לאיתויי</a:t>
            </a:r>
            <a:r>
              <a:rPr lang="ar-SA" b="1" dirty="0"/>
              <a:t> </a:t>
            </a:r>
            <a:r>
              <a:rPr lang="ar-SA" b="1" dirty="0" err="1"/>
              <a:t>איזמל</a:t>
            </a:r>
            <a:r>
              <a:rPr lang="ar-SA" dirty="0"/>
              <a:t> [</a:t>
            </a:r>
            <a:r>
              <a:rPr lang="ar-SA" dirty="0" err="1"/>
              <a:t>דף</a:t>
            </a:r>
            <a:r>
              <a:rPr lang="ar-SA" dirty="0"/>
              <a:t> </a:t>
            </a:r>
            <a:r>
              <a:rPr lang="ar-SA" dirty="0" err="1"/>
              <a:t>נו</a:t>
            </a:r>
            <a:r>
              <a:rPr lang="ar-SA" dirty="0"/>
              <a:t> </a:t>
            </a:r>
            <a:r>
              <a:rPr lang="ar-SA" dirty="0" err="1"/>
              <a:t>עמוד</a:t>
            </a:r>
            <a:r>
              <a:rPr lang="ar-SA" dirty="0"/>
              <a:t> א] </a:t>
            </a:r>
            <a:r>
              <a:rPr lang="ar-SA" dirty="0" err="1"/>
              <a:t>אחרינ</a:t>
            </a:r>
            <a:r>
              <a:rPr lang="ar-SA" dirty="0"/>
              <a:t>' </a:t>
            </a:r>
            <a:r>
              <a:rPr lang="ar-SA" dirty="0" err="1"/>
              <a:t>כההוא</a:t>
            </a:r>
            <a:r>
              <a:rPr lang="ar-SA" dirty="0"/>
              <a:t> [</a:t>
            </a:r>
            <a:r>
              <a:rPr lang="ar-SA" dirty="0" err="1"/>
              <a:t>עירובין</a:t>
            </a:r>
            <a:r>
              <a:rPr lang="ar-SA" dirty="0"/>
              <a:t> </a:t>
            </a:r>
            <a:r>
              <a:rPr lang="ar-SA" dirty="0" err="1"/>
              <a:t>ס"ז</a:t>
            </a:r>
            <a:r>
              <a:rPr lang="ar-SA" dirty="0"/>
              <a:t> </a:t>
            </a:r>
            <a:r>
              <a:rPr lang="ar-SA" dirty="0" err="1"/>
              <a:t>ע"ב</a:t>
            </a:r>
            <a:r>
              <a:rPr lang="ar-SA" dirty="0"/>
              <a:t>] </a:t>
            </a:r>
            <a:r>
              <a:rPr lang="ar-SA" dirty="0" err="1"/>
              <a:t>ינוקא</a:t>
            </a:r>
            <a:r>
              <a:rPr lang="ar-SA" dirty="0"/>
              <a:t> </a:t>
            </a:r>
            <a:r>
              <a:rPr lang="ar-SA" dirty="0" err="1"/>
              <a:t>דאשתפיך</a:t>
            </a:r>
            <a:r>
              <a:rPr lang="ar-SA" dirty="0"/>
              <a:t> </a:t>
            </a:r>
            <a:r>
              <a:rPr lang="ar-SA" dirty="0" err="1"/>
              <a:t>חמימיה</a:t>
            </a:r>
            <a:r>
              <a:rPr lang="ar-SA" dirty="0"/>
              <a:t> ….</a:t>
            </a:r>
            <a:r>
              <a:rPr lang="ar-SA" dirty="0" err="1"/>
              <a:t>דא"ל</a:t>
            </a:r>
            <a:r>
              <a:rPr lang="ar-SA" dirty="0"/>
              <a:t> </a:t>
            </a:r>
            <a:r>
              <a:rPr lang="ar-SA" dirty="0" err="1"/>
              <a:t>ולא</a:t>
            </a:r>
            <a:r>
              <a:rPr lang="ar-SA" dirty="0"/>
              <a:t> </a:t>
            </a:r>
            <a:r>
              <a:rPr lang="ar-SA" dirty="0" err="1"/>
              <a:t>שני</a:t>
            </a:r>
            <a:r>
              <a:rPr lang="ar-SA" dirty="0"/>
              <a:t> </a:t>
            </a:r>
            <a:r>
              <a:rPr lang="ar-SA" dirty="0" err="1"/>
              <a:t>ליה</a:t>
            </a:r>
            <a:r>
              <a:rPr lang="ar-SA" dirty="0"/>
              <a:t> </a:t>
            </a:r>
            <a:r>
              <a:rPr lang="ar-SA" dirty="0" err="1"/>
              <a:t>למר</a:t>
            </a:r>
            <a:r>
              <a:rPr lang="ar-SA" dirty="0"/>
              <a:t> </a:t>
            </a:r>
            <a:r>
              <a:rPr lang="ar-SA" dirty="0" err="1"/>
              <a:t>בין</a:t>
            </a:r>
            <a:r>
              <a:rPr lang="ar-SA" dirty="0"/>
              <a:t> </a:t>
            </a:r>
            <a:r>
              <a:rPr lang="ar-SA" dirty="0" err="1"/>
              <a:t>שבות</a:t>
            </a:r>
            <a:r>
              <a:rPr lang="ar-SA" dirty="0"/>
              <a:t> </a:t>
            </a:r>
            <a:r>
              <a:rPr lang="ar-SA" dirty="0" err="1"/>
              <a:t>דאית</a:t>
            </a:r>
            <a:r>
              <a:rPr lang="ar-SA" dirty="0"/>
              <a:t> </a:t>
            </a:r>
            <a:r>
              <a:rPr lang="ar-SA" dirty="0" err="1"/>
              <a:t>ביה</a:t>
            </a:r>
            <a:r>
              <a:rPr lang="ar-SA" dirty="0"/>
              <a:t> </a:t>
            </a:r>
            <a:r>
              <a:rPr lang="ar-SA" dirty="0" err="1"/>
              <a:t>מעשה</a:t>
            </a:r>
            <a:r>
              <a:rPr lang="ar-SA" dirty="0"/>
              <a:t> </a:t>
            </a:r>
            <a:r>
              <a:rPr lang="ar-SA" dirty="0" err="1"/>
              <a:t>לשבות</a:t>
            </a:r>
            <a:r>
              <a:rPr lang="ar-SA" dirty="0"/>
              <a:t> </a:t>
            </a:r>
            <a:r>
              <a:rPr lang="ar-SA" dirty="0" err="1"/>
              <a:t>דלית</a:t>
            </a:r>
            <a:r>
              <a:rPr lang="ar-SA" dirty="0"/>
              <a:t> </a:t>
            </a:r>
            <a:r>
              <a:rPr lang="ar-SA" dirty="0" err="1"/>
              <a:t>ביה</a:t>
            </a:r>
            <a:r>
              <a:rPr lang="ar-SA" dirty="0"/>
              <a:t> </a:t>
            </a:r>
            <a:r>
              <a:rPr lang="ar-SA" dirty="0" err="1"/>
              <a:t>מעשה</a:t>
            </a:r>
            <a:r>
              <a:rPr lang="ar-SA" dirty="0"/>
              <a:t> </a:t>
            </a:r>
            <a:r>
              <a:rPr lang="ar-SA" dirty="0" err="1"/>
              <a:t>אשבות</a:t>
            </a:r>
            <a:r>
              <a:rPr lang="ar-SA" dirty="0"/>
              <a:t> </a:t>
            </a:r>
            <a:r>
              <a:rPr lang="ar-SA" dirty="0" err="1"/>
              <a:t>דהזאה</a:t>
            </a:r>
            <a:r>
              <a:rPr lang="ar-SA" dirty="0"/>
              <a:t> </a:t>
            </a:r>
            <a:r>
              <a:rPr lang="ar-SA" dirty="0" err="1"/>
              <a:t>קאמר</a:t>
            </a:r>
            <a:r>
              <a:rPr lang="ar-SA" dirty="0"/>
              <a:t> </a:t>
            </a:r>
            <a:r>
              <a:rPr lang="ar-SA" dirty="0" err="1"/>
              <a:t>ליה</a:t>
            </a:r>
            <a:r>
              <a:rPr lang="ar-SA" dirty="0"/>
              <a:t> </a:t>
            </a:r>
            <a:r>
              <a:rPr lang="ar-SA" dirty="0" err="1"/>
              <a:t>דשבות</a:t>
            </a:r>
            <a:r>
              <a:rPr lang="ar-SA" dirty="0"/>
              <a:t> </a:t>
            </a:r>
            <a:r>
              <a:rPr lang="ar-SA" dirty="0" err="1"/>
              <a:t>דהזאה</a:t>
            </a:r>
            <a:r>
              <a:rPr lang="ar-SA" dirty="0"/>
              <a:t> </a:t>
            </a:r>
            <a:r>
              <a:rPr lang="ar-SA" dirty="0" err="1"/>
              <a:t>שבות</a:t>
            </a:r>
            <a:r>
              <a:rPr lang="ar-SA" dirty="0"/>
              <a:t> </a:t>
            </a:r>
            <a:r>
              <a:rPr lang="ar-SA" dirty="0" err="1"/>
              <a:t>דאית</a:t>
            </a:r>
            <a:r>
              <a:rPr lang="ar-SA" dirty="0"/>
              <a:t> </a:t>
            </a:r>
            <a:r>
              <a:rPr lang="ar-SA" dirty="0" err="1"/>
              <a:t>ביה</a:t>
            </a:r>
            <a:r>
              <a:rPr lang="ar-SA" dirty="0"/>
              <a:t> </a:t>
            </a:r>
            <a:r>
              <a:rPr lang="ar-SA" dirty="0" err="1"/>
              <a:t>מעשה</a:t>
            </a:r>
            <a:r>
              <a:rPr lang="ar-SA" dirty="0"/>
              <a:t> </a:t>
            </a:r>
            <a:r>
              <a:rPr lang="ar-SA" b="1" dirty="0" err="1"/>
              <a:t>ושבות</a:t>
            </a:r>
            <a:r>
              <a:rPr lang="ar-SA" b="1" dirty="0"/>
              <a:t> </a:t>
            </a:r>
            <a:r>
              <a:rPr lang="ar-SA" b="1" dirty="0" err="1"/>
              <a:t>דאמירה</a:t>
            </a:r>
            <a:r>
              <a:rPr lang="ar-SA" b="1" dirty="0"/>
              <a:t> </a:t>
            </a:r>
            <a:r>
              <a:rPr lang="ar-SA" b="1" dirty="0" err="1"/>
              <a:t>לית</a:t>
            </a:r>
            <a:r>
              <a:rPr lang="ar-SA" b="1" dirty="0"/>
              <a:t> </a:t>
            </a:r>
            <a:r>
              <a:rPr lang="ar-SA" b="1" dirty="0" err="1"/>
              <a:t>ביה</a:t>
            </a:r>
            <a:r>
              <a:rPr lang="ar-SA" b="1" dirty="0"/>
              <a:t> </a:t>
            </a:r>
            <a:r>
              <a:rPr lang="ar-SA" b="1" dirty="0" err="1"/>
              <a:t>מעשה</a:t>
            </a:r>
            <a:r>
              <a:rPr lang="ar-SA" b="1" dirty="0"/>
              <a:t> </a:t>
            </a:r>
            <a:r>
              <a:rPr lang="ar-SA" b="1" dirty="0" err="1"/>
              <a:t>בידים</a:t>
            </a:r>
            <a:r>
              <a:rPr lang="ar-SA" b="1" dirty="0"/>
              <a:t> </a:t>
            </a:r>
            <a:r>
              <a:rPr lang="ar-SA" b="1" dirty="0" err="1"/>
              <a:t>דדיבורא</a:t>
            </a:r>
            <a:r>
              <a:rPr lang="ar-SA" b="1" dirty="0"/>
              <a:t> </a:t>
            </a:r>
            <a:r>
              <a:rPr lang="ar-SA" b="1" dirty="0" err="1"/>
              <a:t>בעלמא</a:t>
            </a:r>
            <a:r>
              <a:rPr lang="ar-SA" b="1" dirty="0"/>
              <a:t> </a:t>
            </a:r>
            <a:r>
              <a:rPr lang="ar-SA" b="1" dirty="0" err="1"/>
              <a:t>הוא</a:t>
            </a:r>
            <a:r>
              <a:rPr lang="ar-SA" b="1" dirty="0"/>
              <a:t> </a:t>
            </a:r>
            <a:r>
              <a:rPr lang="ar-SA" dirty="0"/>
              <a:t>…</a:t>
            </a:r>
          </a:p>
          <a:p>
            <a:pPr marL="0" indent="0" algn="r" rtl="1">
              <a:buNone/>
            </a:pPr>
            <a:r>
              <a:rPr lang="ar-SA" b="1" dirty="0" err="1"/>
              <a:t>ולא</a:t>
            </a:r>
            <a:r>
              <a:rPr lang="ar-SA" b="1" dirty="0"/>
              <a:t> </a:t>
            </a:r>
            <a:r>
              <a:rPr lang="ar-SA" b="1" dirty="0" err="1"/>
              <a:t>פירושיה</a:t>
            </a:r>
            <a:r>
              <a:rPr lang="ar-SA" dirty="0"/>
              <a:t> </a:t>
            </a:r>
            <a:r>
              <a:rPr lang="ar-SA" dirty="0" err="1"/>
              <a:t>כדקא</a:t>
            </a:r>
            <a:r>
              <a:rPr lang="ar-SA" dirty="0"/>
              <a:t> </a:t>
            </a:r>
            <a:r>
              <a:rPr lang="ar-SA" dirty="0" err="1"/>
              <a:t>סברי</a:t>
            </a:r>
            <a:r>
              <a:rPr lang="ar-SA" dirty="0"/>
              <a:t> </a:t>
            </a:r>
            <a:r>
              <a:rPr lang="ar-SA" dirty="0" err="1"/>
              <a:t>להו</a:t>
            </a:r>
            <a:r>
              <a:rPr lang="ar-SA" dirty="0"/>
              <a:t> </a:t>
            </a:r>
            <a:r>
              <a:rPr lang="ar-SA" dirty="0" err="1"/>
              <a:t>אלא</a:t>
            </a:r>
            <a:r>
              <a:rPr lang="ar-SA" dirty="0"/>
              <a:t> </a:t>
            </a:r>
            <a:r>
              <a:rPr lang="ar-SA" dirty="0" err="1"/>
              <a:t>האי</a:t>
            </a:r>
            <a:r>
              <a:rPr lang="ar-SA" dirty="0"/>
              <a:t> </a:t>
            </a:r>
            <a:r>
              <a:rPr lang="ar-SA" dirty="0" err="1"/>
              <a:t>דא"ל</a:t>
            </a:r>
            <a:r>
              <a:rPr lang="ar-SA" dirty="0"/>
              <a:t> </a:t>
            </a:r>
            <a:r>
              <a:rPr lang="ar-SA" dirty="0" err="1"/>
              <a:t>ולא</a:t>
            </a:r>
            <a:r>
              <a:rPr lang="ar-SA" dirty="0"/>
              <a:t> </a:t>
            </a:r>
            <a:r>
              <a:rPr lang="ar-SA" dirty="0" err="1"/>
              <a:t>שני</a:t>
            </a:r>
            <a:r>
              <a:rPr lang="ar-SA" dirty="0"/>
              <a:t> </a:t>
            </a:r>
            <a:r>
              <a:rPr lang="ar-SA" dirty="0" err="1"/>
              <a:t>ליה</a:t>
            </a:r>
            <a:r>
              <a:rPr lang="ar-SA" dirty="0"/>
              <a:t> </a:t>
            </a:r>
            <a:r>
              <a:rPr lang="ar-SA" dirty="0" err="1"/>
              <a:t>למר</a:t>
            </a:r>
            <a:r>
              <a:rPr lang="ar-SA" dirty="0"/>
              <a:t> </a:t>
            </a:r>
            <a:r>
              <a:rPr lang="ar-SA" dirty="0" err="1"/>
              <a:t>בין</a:t>
            </a:r>
            <a:r>
              <a:rPr lang="ar-SA" dirty="0"/>
              <a:t> </a:t>
            </a:r>
            <a:r>
              <a:rPr lang="ar-SA" dirty="0" err="1"/>
              <a:t>שבות</a:t>
            </a:r>
            <a:r>
              <a:rPr lang="ar-SA" dirty="0"/>
              <a:t> </a:t>
            </a:r>
            <a:r>
              <a:rPr lang="ar-SA" dirty="0" err="1"/>
              <a:t>דאית</a:t>
            </a:r>
            <a:r>
              <a:rPr lang="ar-SA" dirty="0"/>
              <a:t> </a:t>
            </a:r>
            <a:r>
              <a:rPr lang="ar-SA" dirty="0" err="1"/>
              <a:t>ביה</a:t>
            </a:r>
            <a:r>
              <a:rPr lang="ar-SA" dirty="0"/>
              <a:t> </a:t>
            </a:r>
            <a:r>
              <a:rPr lang="ar-SA" dirty="0" err="1"/>
              <a:t>מעשה</a:t>
            </a:r>
            <a:r>
              <a:rPr lang="ar-SA" dirty="0"/>
              <a:t> </a:t>
            </a:r>
            <a:r>
              <a:rPr lang="ar-SA" dirty="0" err="1"/>
              <a:t>לשבות</a:t>
            </a:r>
            <a:r>
              <a:rPr lang="ar-SA" dirty="0"/>
              <a:t> </a:t>
            </a:r>
            <a:r>
              <a:rPr lang="ar-SA" dirty="0" err="1"/>
              <a:t>דלית</a:t>
            </a:r>
            <a:r>
              <a:rPr lang="ar-SA" dirty="0"/>
              <a:t> </a:t>
            </a:r>
            <a:r>
              <a:rPr lang="ar-SA" dirty="0" err="1"/>
              <a:t>ביה</a:t>
            </a:r>
            <a:r>
              <a:rPr lang="ar-SA" dirty="0"/>
              <a:t> </a:t>
            </a:r>
            <a:r>
              <a:rPr lang="ar-SA" dirty="0" err="1"/>
              <a:t>מעשה</a:t>
            </a:r>
            <a:r>
              <a:rPr lang="ar-SA" dirty="0"/>
              <a:t> </a:t>
            </a:r>
            <a:r>
              <a:rPr lang="ar-SA" dirty="0" err="1"/>
              <a:t>לאו</a:t>
            </a:r>
            <a:r>
              <a:rPr lang="ar-SA" dirty="0"/>
              <a:t> </a:t>
            </a:r>
            <a:r>
              <a:rPr lang="ar-SA" dirty="0" err="1"/>
              <a:t>אשבות</a:t>
            </a:r>
            <a:r>
              <a:rPr lang="ar-SA" dirty="0"/>
              <a:t> </a:t>
            </a:r>
            <a:r>
              <a:rPr lang="ar-SA" dirty="0" err="1"/>
              <a:t>דהזאה</a:t>
            </a:r>
            <a:r>
              <a:rPr lang="ar-SA" dirty="0"/>
              <a:t> </a:t>
            </a:r>
            <a:r>
              <a:rPr lang="ar-SA" dirty="0" err="1"/>
              <a:t>קאמר</a:t>
            </a:r>
            <a:r>
              <a:rPr lang="ar-SA" dirty="0"/>
              <a:t> </a:t>
            </a:r>
            <a:r>
              <a:rPr lang="ar-SA" dirty="0" err="1"/>
              <a:t>ליה</a:t>
            </a:r>
            <a:r>
              <a:rPr lang="ar-SA" dirty="0"/>
              <a:t> </a:t>
            </a:r>
            <a:r>
              <a:rPr lang="ar-SA" dirty="0" err="1"/>
              <a:t>אלא</a:t>
            </a:r>
            <a:r>
              <a:rPr lang="ar-SA" dirty="0"/>
              <a:t> </a:t>
            </a:r>
            <a:r>
              <a:rPr lang="ar-SA" dirty="0" err="1"/>
              <a:t>הכי</a:t>
            </a:r>
            <a:r>
              <a:rPr lang="ar-SA" dirty="0"/>
              <a:t> </a:t>
            </a:r>
            <a:r>
              <a:rPr lang="ar-SA" dirty="0" err="1"/>
              <a:t>קאמר</a:t>
            </a:r>
            <a:r>
              <a:rPr lang="ar-SA" dirty="0"/>
              <a:t> </a:t>
            </a:r>
            <a:r>
              <a:rPr lang="ar-SA" dirty="0" err="1"/>
              <a:t>ליה</a:t>
            </a:r>
            <a:r>
              <a:rPr lang="ar-SA" dirty="0"/>
              <a:t> </a:t>
            </a:r>
            <a:r>
              <a:rPr lang="ar-SA" dirty="0" err="1"/>
              <a:t>הא</a:t>
            </a:r>
            <a:r>
              <a:rPr lang="ar-SA" dirty="0"/>
              <a:t> </a:t>
            </a:r>
            <a:r>
              <a:rPr lang="ar-SA" dirty="0" err="1"/>
              <a:t>דאמרת</a:t>
            </a:r>
            <a:r>
              <a:rPr lang="ar-SA" dirty="0"/>
              <a:t> </a:t>
            </a:r>
            <a:r>
              <a:rPr lang="ar-SA" dirty="0" err="1"/>
              <a:t>אמירה</a:t>
            </a:r>
            <a:r>
              <a:rPr lang="ar-SA" dirty="0"/>
              <a:t> </a:t>
            </a:r>
            <a:r>
              <a:rPr lang="ar-SA" dirty="0" err="1"/>
              <a:t>לנכרי</a:t>
            </a:r>
            <a:r>
              <a:rPr lang="ar-SA" dirty="0"/>
              <a:t> </a:t>
            </a:r>
            <a:r>
              <a:rPr lang="ar-SA" dirty="0" err="1"/>
              <a:t>שבות</a:t>
            </a:r>
            <a:r>
              <a:rPr lang="ar-SA" dirty="0"/>
              <a:t> </a:t>
            </a:r>
            <a:r>
              <a:rPr lang="ar-SA" dirty="0" err="1"/>
              <a:t>וקא</a:t>
            </a:r>
            <a:r>
              <a:rPr lang="ar-SA" dirty="0"/>
              <a:t> </a:t>
            </a:r>
            <a:r>
              <a:rPr lang="ar-SA" dirty="0" err="1"/>
              <a:t>מדמיתו</a:t>
            </a:r>
            <a:r>
              <a:rPr lang="ar-SA" dirty="0"/>
              <a:t> </a:t>
            </a:r>
            <a:r>
              <a:rPr lang="ar-SA" dirty="0" err="1"/>
              <a:t>לה</a:t>
            </a:r>
            <a:r>
              <a:rPr lang="ar-SA" dirty="0"/>
              <a:t> </a:t>
            </a:r>
            <a:r>
              <a:rPr lang="ar-SA" dirty="0" err="1"/>
              <a:t>לשבות</a:t>
            </a:r>
            <a:r>
              <a:rPr lang="ar-SA" dirty="0"/>
              <a:t> </a:t>
            </a:r>
            <a:r>
              <a:rPr lang="ar-SA" dirty="0" err="1"/>
              <a:t>דהזאה</a:t>
            </a:r>
            <a:r>
              <a:rPr lang="ar-SA" dirty="0"/>
              <a:t> </a:t>
            </a:r>
            <a:r>
              <a:rPr lang="ar-SA" dirty="0" err="1"/>
              <a:t>דאסירא</a:t>
            </a:r>
            <a:r>
              <a:rPr lang="ar-SA" dirty="0"/>
              <a:t> </a:t>
            </a:r>
            <a:r>
              <a:rPr lang="ar-SA" dirty="0" err="1"/>
              <a:t>לא</a:t>
            </a:r>
            <a:r>
              <a:rPr lang="ar-SA" dirty="0"/>
              <a:t> </a:t>
            </a:r>
            <a:r>
              <a:rPr lang="ar-SA" b="1" dirty="0" err="1"/>
              <a:t>שני</a:t>
            </a:r>
            <a:r>
              <a:rPr lang="ar-SA" b="1" dirty="0"/>
              <a:t> </a:t>
            </a:r>
            <a:r>
              <a:rPr lang="ar-SA" b="1" dirty="0" err="1"/>
              <a:t>לך</a:t>
            </a:r>
            <a:r>
              <a:rPr lang="ar-SA" b="1" dirty="0"/>
              <a:t> </a:t>
            </a:r>
            <a:r>
              <a:rPr lang="ar-SA" b="1" dirty="0" err="1"/>
              <a:t>בשבות</a:t>
            </a:r>
            <a:r>
              <a:rPr lang="ar-SA" b="1" dirty="0"/>
              <a:t> </a:t>
            </a:r>
            <a:r>
              <a:rPr lang="ar-SA" b="1" u="sng" dirty="0" err="1"/>
              <a:t>דאמירה</a:t>
            </a:r>
            <a:r>
              <a:rPr lang="ar-SA" b="1" u="sng" dirty="0"/>
              <a:t> </a:t>
            </a:r>
            <a:r>
              <a:rPr lang="ar-SA" b="1" dirty="0" err="1"/>
              <a:t>גופה</a:t>
            </a:r>
            <a:r>
              <a:rPr lang="ar-SA" b="1" dirty="0"/>
              <a:t> </a:t>
            </a:r>
            <a:r>
              <a:rPr lang="ar-SA" b="1" dirty="0" err="1"/>
              <a:t>בין</a:t>
            </a:r>
            <a:r>
              <a:rPr lang="ar-SA" b="1" dirty="0"/>
              <a:t> </a:t>
            </a:r>
            <a:r>
              <a:rPr lang="ar-SA" b="1" dirty="0" err="1"/>
              <a:t>שבות</a:t>
            </a:r>
            <a:r>
              <a:rPr lang="ar-SA" b="1" dirty="0"/>
              <a:t> </a:t>
            </a:r>
            <a:r>
              <a:rPr lang="ar-SA" b="1" dirty="0" err="1"/>
              <a:t>דאית</a:t>
            </a:r>
            <a:r>
              <a:rPr lang="ar-SA" b="1" dirty="0"/>
              <a:t> </a:t>
            </a:r>
            <a:r>
              <a:rPr lang="ar-SA" b="1" dirty="0" err="1"/>
              <a:t>ביה</a:t>
            </a:r>
            <a:r>
              <a:rPr lang="ar-SA" b="1" dirty="0"/>
              <a:t> </a:t>
            </a:r>
            <a:r>
              <a:rPr lang="ar-SA" b="1" dirty="0" err="1"/>
              <a:t>מלאכה</a:t>
            </a:r>
            <a:r>
              <a:rPr lang="ar-SA" b="1" dirty="0"/>
              <a:t> </a:t>
            </a:r>
            <a:r>
              <a:rPr lang="ar-SA" b="1" u="sng" dirty="0" err="1"/>
              <a:t>לשבות</a:t>
            </a:r>
            <a:r>
              <a:rPr lang="ar-SA" b="1" u="sng" dirty="0"/>
              <a:t> </a:t>
            </a:r>
            <a:r>
              <a:rPr lang="ar-SA" b="1" u="sng" dirty="0" err="1"/>
              <a:t>דלית</a:t>
            </a:r>
            <a:r>
              <a:rPr lang="ar-SA" b="1" u="sng" dirty="0"/>
              <a:t> </a:t>
            </a:r>
            <a:r>
              <a:rPr lang="ar-SA" b="1" u="sng" dirty="0" err="1"/>
              <a:t>ביה</a:t>
            </a:r>
            <a:r>
              <a:rPr lang="ar-SA" b="1" u="sng" dirty="0"/>
              <a:t> </a:t>
            </a:r>
            <a:r>
              <a:rPr lang="ar-SA" b="1" u="sng" dirty="0" err="1"/>
              <a:t>מלאכה</a:t>
            </a:r>
            <a:r>
              <a:rPr lang="ar-SA" dirty="0"/>
              <a:t> דהא </a:t>
            </a:r>
            <a:r>
              <a:rPr lang="ar-SA" dirty="0" err="1"/>
              <a:t>מר</a:t>
            </a:r>
            <a:r>
              <a:rPr lang="ar-SA" dirty="0"/>
              <a:t> </a:t>
            </a:r>
            <a:r>
              <a:rPr lang="ar-SA" dirty="0" err="1"/>
              <a:t>לא</a:t>
            </a:r>
            <a:r>
              <a:rPr lang="ar-SA" dirty="0"/>
              <a:t> </a:t>
            </a:r>
            <a:r>
              <a:rPr lang="ar-SA" dirty="0" err="1"/>
              <a:t>א"ל</a:t>
            </a:r>
            <a:r>
              <a:rPr lang="ar-SA" dirty="0"/>
              <a:t> </a:t>
            </a:r>
            <a:r>
              <a:rPr lang="ar-SA" dirty="0" err="1"/>
              <a:t>זיל</a:t>
            </a:r>
            <a:r>
              <a:rPr lang="ar-SA" dirty="0"/>
              <a:t> </a:t>
            </a:r>
            <a:r>
              <a:rPr lang="ar-SA" dirty="0" err="1"/>
              <a:t>אחים</a:t>
            </a:r>
            <a:r>
              <a:rPr lang="ar-SA" dirty="0"/>
              <a:t> </a:t>
            </a:r>
            <a:r>
              <a:rPr lang="ar-SA" dirty="0" err="1"/>
              <a:t>לי</a:t>
            </a:r>
            <a:r>
              <a:rPr lang="ar-SA" dirty="0"/>
              <a:t> </a:t>
            </a:r>
            <a:r>
              <a:rPr lang="ar-SA" dirty="0" err="1"/>
              <a:t>דאית</a:t>
            </a:r>
            <a:r>
              <a:rPr lang="ar-SA" dirty="0"/>
              <a:t> </a:t>
            </a:r>
            <a:r>
              <a:rPr lang="ar-SA" dirty="0" err="1"/>
              <a:t>ביה</a:t>
            </a:r>
            <a:r>
              <a:rPr lang="ar-SA" dirty="0"/>
              <a:t> </a:t>
            </a:r>
            <a:r>
              <a:rPr lang="ar-SA" dirty="0" err="1"/>
              <a:t>מלאכה</a:t>
            </a:r>
            <a:r>
              <a:rPr lang="ar-SA" dirty="0"/>
              <a:t> </a:t>
            </a:r>
            <a:r>
              <a:rPr lang="ar-SA" dirty="0" err="1"/>
              <a:t>אלא</a:t>
            </a:r>
            <a:r>
              <a:rPr lang="ar-SA" dirty="0"/>
              <a:t> </a:t>
            </a:r>
            <a:r>
              <a:rPr lang="ar-SA" dirty="0" err="1"/>
              <a:t>אייתי</a:t>
            </a:r>
            <a:r>
              <a:rPr lang="ar-SA" dirty="0"/>
              <a:t> </a:t>
            </a:r>
            <a:r>
              <a:rPr lang="ar-SA" dirty="0" err="1"/>
              <a:t>לי</a:t>
            </a:r>
            <a:r>
              <a:rPr lang="ar-SA" dirty="0"/>
              <a:t> </a:t>
            </a:r>
            <a:r>
              <a:rPr lang="ar-SA" dirty="0" err="1"/>
              <a:t>מגו</a:t>
            </a:r>
            <a:r>
              <a:rPr lang="ar-SA" dirty="0"/>
              <a:t> </a:t>
            </a:r>
            <a:r>
              <a:rPr lang="ar-SA" dirty="0" err="1"/>
              <a:t>ביתאי</a:t>
            </a:r>
            <a:r>
              <a:rPr lang="ar-SA" dirty="0"/>
              <a:t> </a:t>
            </a:r>
            <a:r>
              <a:rPr lang="ar-SA" dirty="0" err="1"/>
              <a:t>קאמר</a:t>
            </a:r>
            <a:r>
              <a:rPr lang="ar-SA" dirty="0"/>
              <a:t> </a:t>
            </a:r>
            <a:r>
              <a:rPr lang="ar-SA" dirty="0" err="1"/>
              <a:t>ליה</a:t>
            </a:r>
            <a:r>
              <a:rPr lang="ar-SA" dirty="0"/>
              <a:t> </a:t>
            </a:r>
            <a:r>
              <a:rPr lang="ar-SA" dirty="0" err="1"/>
              <a:t>דטלטול</a:t>
            </a:r>
            <a:r>
              <a:rPr lang="ar-SA" dirty="0"/>
              <a:t> </a:t>
            </a:r>
            <a:r>
              <a:rPr lang="ar-SA" dirty="0" err="1"/>
              <a:t>בעלמא</a:t>
            </a:r>
            <a:r>
              <a:rPr lang="ar-SA" dirty="0"/>
              <a:t> </a:t>
            </a:r>
            <a:r>
              <a:rPr lang="ar-SA" dirty="0" err="1"/>
              <a:t>הוא</a:t>
            </a:r>
            <a:r>
              <a:rPr lang="ar-SA" dirty="0"/>
              <a:t> </a:t>
            </a:r>
            <a:r>
              <a:rPr lang="ar-SA" dirty="0" err="1"/>
              <a:t>דלית</a:t>
            </a:r>
            <a:r>
              <a:rPr lang="ar-SA" dirty="0"/>
              <a:t> </a:t>
            </a:r>
            <a:r>
              <a:rPr lang="ar-SA" dirty="0" err="1"/>
              <a:t>ביה</a:t>
            </a:r>
            <a:r>
              <a:rPr lang="ar-SA" dirty="0"/>
              <a:t> </a:t>
            </a:r>
            <a:r>
              <a:rPr lang="ar-SA" dirty="0" err="1"/>
              <a:t>מלאכה</a:t>
            </a:r>
            <a:r>
              <a:rPr lang="ar-SA" dirty="0"/>
              <a:t> </a:t>
            </a:r>
            <a:r>
              <a:rPr lang="ar-SA" dirty="0" err="1"/>
              <a:t>דשמעת</a:t>
            </a:r>
            <a:r>
              <a:rPr lang="ar-SA" dirty="0"/>
              <a:t> </a:t>
            </a:r>
            <a:r>
              <a:rPr lang="ar-SA" dirty="0" err="1"/>
              <a:t>מינה</a:t>
            </a:r>
            <a:r>
              <a:rPr lang="ar-SA" dirty="0"/>
              <a:t> </a:t>
            </a:r>
            <a:r>
              <a:rPr lang="ar-SA" b="1" dirty="0" err="1"/>
              <a:t>דכי</a:t>
            </a:r>
            <a:r>
              <a:rPr lang="ar-SA" b="1" dirty="0"/>
              <a:t> </a:t>
            </a:r>
            <a:r>
              <a:rPr lang="ar-SA" b="1" dirty="0" err="1"/>
              <a:t>אמרינן</a:t>
            </a:r>
            <a:r>
              <a:rPr lang="ar-SA" b="1" dirty="0"/>
              <a:t> </a:t>
            </a:r>
            <a:r>
              <a:rPr lang="ar-SA" b="1" dirty="0" err="1"/>
              <a:t>אמירה</a:t>
            </a:r>
            <a:r>
              <a:rPr lang="ar-SA" b="1" dirty="0"/>
              <a:t> </a:t>
            </a:r>
            <a:r>
              <a:rPr lang="ar-SA" b="1" dirty="0" err="1"/>
              <a:t>לנכרי</a:t>
            </a:r>
            <a:r>
              <a:rPr lang="ar-SA" b="1" dirty="0"/>
              <a:t> </a:t>
            </a:r>
            <a:r>
              <a:rPr lang="ar-SA" b="1" dirty="0" err="1"/>
              <a:t>שבות</a:t>
            </a:r>
            <a:r>
              <a:rPr lang="ar-SA" b="1" dirty="0"/>
              <a:t> </a:t>
            </a:r>
            <a:r>
              <a:rPr lang="ar-SA" b="1" dirty="0" err="1"/>
              <a:t>בדבר</a:t>
            </a:r>
            <a:r>
              <a:rPr lang="ar-SA" b="1" dirty="0"/>
              <a:t> </a:t>
            </a:r>
            <a:r>
              <a:rPr lang="ar-SA" b="1" dirty="0" err="1"/>
              <a:t>שהוא</a:t>
            </a:r>
            <a:r>
              <a:rPr lang="ar-SA" b="1" dirty="0"/>
              <a:t> </a:t>
            </a:r>
            <a:r>
              <a:rPr lang="ar-SA" b="1" dirty="0" err="1"/>
              <a:t>מלאכה</a:t>
            </a:r>
            <a:r>
              <a:rPr lang="ar-SA" b="1" dirty="0"/>
              <a:t> </a:t>
            </a:r>
            <a:r>
              <a:rPr lang="ar-SA" b="1" dirty="0" err="1"/>
              <a:t>אבל</a:t>
            </a:r>
            <a:r>
              <a:rPr lang="ar-SA" b="1" dirty="0"/>
              <a:t> </a:t>
            </a:r>
            <a:r>
              <a:rPr lang="ar-SA" b="1" dirty="0" err="1"/>
              <a:t>בדבר</a:t>
            </a:r>
            <a:r>
              <a:rPr lang="ar-SA" b="1" dirty="0"/>
              <a:t> </a:t>
            </a:r>
            <a:r>
              <a:rPr lang="ar-SA" b="1" dirty="0" err="1"/>
              <a:t>שאינו</a:t>
            </a:r>
            <a:r>
              <a:rPr lang="ar-SA" b="1" dirty="0"/>
              <a:t> </a:t>
            </a:r>
            <a:r>
              <a:rPr lang="ar-SA" b="1" dirty="0" err="1"/>
              <a:t>מלאכה</a:t>
            </a:r>
            <a:r>
              <a:rPr lang="ar-SA" b="1" dirty="0"/>
              <a:t> </a:t>
            </a:r>
            <a:r>
              <a:rPr lang="ar-SA" b="1" dirty="0" err="1"/>
              <a:t>כגון</a:t>
            </a:r>
            <a:r>
              <a:rPr lang="ar-SA" b="1" dirty="0"/>
              <a:t> </a:t>
            </a:r>
            <a:r>
              <a:rPr lang="ar-SA" b="1" dirty="0" err="1"/>
              <a:t>האי</a:t>
            </a:r>
            <a:r>
              <a:rPr lang="ar-SA" b="1" dirty="0"/>
              <a:t> </a:t>
            </a:r>
            <a:r>
              <a:rPr lang="ar-SA" b="1" dirty="0" err="1"/>
              <a:t>לא</a:t>
            </a:r>
            <a:r>
              <a:rPr lang="ar-SA" b="1" dirty="0"/>
              <a:t> </a:t>
            </a:r>
            <a:r>
              <a:rPr lang="ar-SA" b="1" dirty="0" err="1"/>
              <a:t>אמרינן</a:t>
            </a:r>
            <a:r>
              <a:rPr lang="ar-SA" b="1" dirty="0"/>
              <a:t> </a:t>
            </a:r>
            <a:r>
              <a:rPr lang="ar-SA" b="1" dirty="0" err="1"/>
              <a:t>ביה</a:t>
            </a:r>
            <a:r>
              <a:rPr lang="ar-SA" b="1" dirty="0"/>
              <a:t> </a:t>
            </a:r>
            <a:r>
              <a:rPr lang="ar-SA" b="1" dirty="0" err="1"/>
              <a:t>אמירה</a:t>
            </a:r>
            <a:r>
              <a:rPr lang="ar-SA" b="1" dirty="0"/>
              <a:t> </a:t>
            </a:r>
            <a:r>
              <a:rPr lang="ar-SA" b="1" dirty="0" err="1"/>
              <a:t>לנכרי</a:t>
            </a:r>
            <a:r>
              <a:rPr lang="ar-SA" b="1" dirty="0"/>
              <a:t> </a:t>
            </a:r>
            <a:r>
              <a:rPr lang="ar-SA" b="1" dirty="0" err="1"/>
              <a:t>שבות</a:t>
            </a:r>
            <a:r>
              <a:rPr lang="ar-SA" dirty="0"/>
              <a:t> </a:t>
            </a:r>
            <a:r>
              <a:rPr lang="ar-SA" dirty="0" err="1"/>
              <a:t>הרי</a:t>
            </a:r>
            <a:r>
              <a:rPr lang="ar-SA" dirty="0"/>
              <a:t> </a:t>
            </a:r>
            <a:r>
              <a:rPr lang="ar-SA" dirty="0" err="1"/>
              <a:t>נתברר</a:t>
            </a:r>
            <a:r>
              <a:rPr lang="ar-SA" dirty="0"/>
              <a:t> </a:t>
            </a:r>
            <a:r>
              <a:rPr lang="ar-SA" dirty="0" err="1"/>
              <a:t>לך</a:t>
            </a:r>
            <a:r>
              <a:rPr lang="ar-SA" dirty="0"/>
              <a:t> </a:t>
            </a:r>
            <a:r>
              <a:rPr lang="ar-SA" dirty="0" err="1"/>
              <a:t>דליכא</a:t>
            </a:r>
            <a:r>
              <a:rPr lang="ar-SA" dirty="0"/>
              <a:t> </a:t>
            </a:r>
            <a:r>
              <a:rPr lang="ar-SA" dirty="0" err="1"/>
              <a:t>בנוסחאי</a:t>
            </a:r>
            <a:r>
              <a:rPr lang="ar-SA" dirty="0"/>
              <a:t> </a:t>
            </a:r>
            <a:r>
              <a:rPr lang="ar-SA" dirty="0" err="1"/>
              <a:t>טעותא</a:t>
            </a:r>
            <a:r>
              <a:rPr lang="ar-SA" dirty="0"/>
              <a:t> </a:t>
            </a:r>
            <a:r>
              <a:rPr lang="ar-SA" dirty="0" err="1"/>
              <a:t>ומילי</a:t>
            </a:r>
            <a:r>
              <a:rPr lang="ar-SA" dirty="0"/>
              <a:t> </a:t>
            </a:r>
            <a:r>
              <a:rPr lang="ar-SA" dirty="0" err="1"/>
              <a:t>דברירן</a:t>
            </a:r>
            <a:r>
              <a:rPr lang="ar-SA" dirty="0"/>
              <a:t> </a:t>
            </a:r>
            <a:r>
              <a:rPr lang="ar-SA" dirty="0" err="1"/>
              <a:t>אינון</a:t>
            </a:r>
            <a:r>
              <a:rPr lang="ar-SA" dirty="0"/>
              <a:t> </a:t>
            </a:r>
            <a:r>
              <a:rPr lang="ar-SA" dirty="0" err="1"/>
              <a:t>והאי</a:t>
            </a:r>
            <a:r>
              <a:rPr lang="ar-SA" dirty="0"/>
              <a:t> </a:t>
            </a:r>
            <a:r>
              <a:rPr lang="ar-SA" dirty="0" err="1"/>
              <a:t>דאמרי</a:t>
            </a:r>
            <a:r>
              <a:rPr lang="ar-SA" dirty="0"/>
              <a:t>' </a:t>
            </a:r>
            <a:r>
              <a:rPr lang="ar-SA" dirty="0" err="1"/>
              <a:t>שבות</a:t>
            </a:r>
            <a:r>
              <a:rPr lang="ar-SA" dirty="0"/>
              <a:t> </a:t>
            </a:r>
            <a:r>
              <a:rPr lang="ar-SA" dirty="0" err="1"/>
              <a:t>דלית</a:t>
            </a:r>
            <a:r>
              <a:rPr lang="ar-SA" dirty="0"/>
              <a:t> </a:t>
            </a:r>
            <a:r>
              <a:rPr lang="ar-SA" dirty="0" err="1"/>
              <a:t>ביה</a:t>
            </a:r>
            <a:r>
              <a:rPr lang="ar-SA" dirty="0"/>
              <a:t> </a:t>
            </a:r>
            <a:r>
              <a:rPr lang="ar-SA" dirty="0" err="1"/>
              <a:t>מעשה</a:t>
            </a:r>
            <a:r>
              <a:rPr lang="ar-SA" dirty="0"/>
              <a:t> </a:t>
            </a:r>
            <a:r>
              <a:rPr lang="ar-SA" dirty="0" err="1"/>
              <a:t>ולא</a:t>
            </a:r>
            <a:r>
              <a:rPr lang="ar-SA" dirty="0"/>
              <a:t> </a:t>
            </a:r>
            <a:r>
              <a:rPr lang="ar-SA" dirty="0" err="1"/>
              <a:t>אמרינן</a:t>
            </a:r>
            <a:r>
              <a:rPr lang="ar-SA" dirty="0"/>
              <a:t> </a:t>
            </a:r>
            <a:r>
              <a:rPr lang="ar-SA" dirty="0" err="1"/>
              <a:t>שבות</a:t>
            </a:r>
            <a:r>
              <a:rPr lang="ar-SA" dirty="0"/>
              <a:t> </a:t>
            </a:r>
            <a:r>
              <a:rPr lang="ar-SA" dirty="0" err="1"/>
              <a:t>דלית</a:t>
            </a:r>
            <a:r>
              <a:rPr lang="ar-SA" dirty="0"/>
              <a:t> </a:t>
            </a:r>
            <a:r>
              <a:rPr lang="ar-SA" dirty="0" err="1"/>
              <a:t>ביה</a:t>
            </a:r>
            <a:r>
              <a:rPr lang="ar-SA" dirty="0"/>
              <a:t> </a:t>
            </a:r>
            <a:r>
              <a:rPr lang="ar-SA" dirty="0" err="1"/>
              <a:t>מלאכה</a:t>
            </a:r>
            <a:r>
              <a:rPr lang="ar-SA" dirty="0"/>
              <a:t> </a:t>
            </a:r>
            <a:r>
              <a:rPr lang="ar-SA" dirty="0" err="1"/>
              <a:t>מעשה</a:t>
            </a:r>
            <a:r>
              <a:rPr lang="ar-SA" dirty="0"/>
              <a:t> </a:t>
            </a:r>
            <a:r>
              <a:rPr lang="ar-SA" dirty="0" err="1"/>
              <a:t>ומלאכה</a:t>
            </a:r>
            <a:r>
              <a:rPr lang="ar-SA" dirty="0"/>
              <a:t> </a:t>
            </a:r>
            <a:r>
              <a:rPr lang="ar-SA" dirty="0" err="1"/>
              <a:t>בהאי</a:t>
            </a:r>
            <a:r>
              <a:rPr lang="ar-SA" dirty="0"/>
              <a:t> </a:t>
            </a:r>
            <a:r>
              <a:rPr lang="ar-SA" dirty="0" err="1"/>
              <a:t>ענינא</a:t>
            </a:r>
            <a:r>
              <a:rPr lang="ar-SA" dirty="0"/>
              <a:t> </a:t>
            </a:r>
            <a:r>
              <a:rPr lang="ar-SA" dirty="0" err="1"/>
              <a:t>חדא</a:t>
            </a:r>
            <a:r>
              <a:rPr lang="ar-SA" dirty="0"/>
              <a:t> </a:t>
            </a:r>
            <a:r>
              <a:rPr lang="ar-SA" dirty="0" err="1"/>
              <a:t>מילתא</a:t>
            </a:r>
            <a:r>
              <a:rPr lang="ar-SA" dirty="0"/>
              <a:t> </a:t>
            </a:r>
            <a:r>
              <a:rPr lang="ar-SA" dirty="0" err="1"/>
              <a:t>היא</a:t>
            </a:r>
            <a:r>
              <a:rPr lang="ar-SA" dirty="0"/>
              <a:t> </a:t>
            </a:r>
            <a:r>
              <a:rPr lang="ar-SA" dirty="0" err="1"/>
              <a:t>דקרו</a:t>
            </a:r>
            <a:r>
              <a:rPr lang="ar-SA" dirty="0"/>
              <a:t> </a:t>
            </a:r>
            <a:r>
              <a:rPr lang="ar-SA" dirty="0" err="1"/>
              <a:t>אינשי</a:t>
            </a:r>
            <a:r>
              <a:rPr lang="ar-SA" dirty="0"/>
              <a:t> </a:t>
            </a:r>
            <a:r>
              <a:rPr lang="ar-SA" dirty="0" err="1"/>
              <a:t>למלאכה</a:t>
            </a:r>
            <a:r>
              <a:rPr lang="ar-SA" dirty="0"/>
              <a:t> </a:t>
            </a:r>
            <a:r>
              <a:rPr lang="ar-SA" dirty="0" err="1"/>
              <a:t>מעשה</a:t>
            </a:r>
            <a:r>
              <a:rPr lang="ar-SA" dirty="0"/>
              <a:t> </a:t>
            </a:r>
            <a:r>
              <a:rPr lang="ar-SA" dirty="0" err="1"/>
              <a:t>כדאמרינן</a:t>
            </a:r>
            <a:r>
              <a:rPr lang="ar-SA" dirty="0"/>
              <a:t> </a:t>
            </a:r>
            <a:r>
              <a:rPr lang="ar-SA" dirty="0" err="1"/>
              <a:t>ובין</a:t>
            </a:r>
            <a:r>
              <a:rPr lang="ar-SA" dirty="0"/>
              <a:t> </a:t>
            </a:r>
            <a:r>
              <a:rPr lang="ar-SA" dirty="0" err="1"/>
              <a:t>יום</a:t>
            </a:r>
            <a:r>
              <a:rPr lang="ar-SA" dirty="0"/>
              <a:t> </a:t>
            </a:r>
            <a:r>
              <a:rPr lang="ar-SA" dirty="0" err="1"/>
              <a:t>השביעי</a:t>
            </a:r>
            <a:r>
              <a:rPr lang="ar-SA" dirty="0"/>
              <a:t> </a:t>
            </a:r>
            <a:r>
              <a:rPr lang="ar-SA" dirty="0" err="1"/>
              <a:t>לששת</a:t>
            </a:r>
            <a:r>
              <a:rPr lang="ar-SA" dirty="0"/>
              <a:t> </a:t>
            </a:r>
            <a:r>
              <a:rPr lang="ar-SA" dirty="0" err="1"/>
              <a:t>ימי</a:t>
            </a:r>
            <a:r>
              <a:rPr lang="ar-SA" dirty="0"/>
              <a:t> </a:t>
            </a:r>
            <a:r>
              <a:rPr lang="ar-SA" dirty="0" err="1"/>
              <a:t>המעשה</a:t>
            </a:r>
            <a:r>
              <a:rPr lang="ar-SA" dirty="0"/>
              <a:t> </a:t>
            </a:r>
            <a:r>
              <a:rPr lang="ar-SA" dirty="0" err="1"/>
              <a:t>והיינו</a:t>
            </a:r>
            <a:r>
              <a:rPr lang="ar-SA" dirty="0"/>
              <a:t> </a:t>
            </a:r>
            <a:r>
              <a:rPr lang="ar-SA" dirty="0" err="1"/>
              <a:t>מלאכה</a:t>
            </a:r>
            <a:r>
              <a:rPr lang="ar-SA" dirty="0"/>
              <a:t> </a:t>
            </a:r>
            <a:r>
              <a:rPr lang="ar-SA" dirty="0" err="1"/>
              <a:t>וכבר</a:t>
            </a:r>
            <a:r>
              <a:rPr lang="ar-SA" dirty="0"/>
              <a:t> </a:t>
            </a:r>
            <a:r>
              <a:rPr lang="ar-SA" dirty="0" err="1"/>
              <a:t>נתברר</a:t>
            </a:r>
            <a:r>
              <a:rPr lang="ar-SA" dirty="0"/>
              <a:t> </a:t>
            </a:r>
            <a:r>
              <a:rPr lang="ar-SA" dirty="0" err="1"/>
              <a:t>לך</a:t>
            </a:r>
            <a:r>
              <a:rPr lang="ar-SA" dirty="0"/>
              <a:t> </a:t>
            </a:r>
            <a:r>
              <a:rPr lang="ar-SA" dirty="0" err="1"/>
              <a:t>דאסור</a:t>
            </a:r>
            <a:r>
              <a:rPr lang="ar-SA" dirty="0"/>
              <a:t> </a:t>
            </a:r>
            <a:r>
              <a:rPr lang="ar-SA" dirty="0" err="1"/>
              <a:t>למימר</a:t>
            </a:r>
            <a:r>
              <a:rPr lang="ar-SA" dirty="0"/>
              <a:t> </a:t>
            </a:r>
            <a:r>
              <a:rPr lang="ar-SA" dirty="0" err="1"/>
              <a:t>לנכרי</a:t>
            </a:r>
            <a:r>
              <a:rPr lang="ar-SA" dirty="0"/>
              <a:t> </a:t>
            </a:r>
            <a:r>
              <a:rPr lang="ar-SA" dirty="0" err="1"/>
              <a:t>לצבותיה</a:t>
            </a:r>
            <a:r>
              <a:rPr lang="ar-SA" dirty="0"/>
              <a:t> </a:t>
            </a:r>
            <a:r>
              <a:rPr lang="ar-SA" dirty="0" err="1"/>
              <a:t>או</a:t>
            </a:r>
            <a:r>
              <a:rPr lang="ar-SA" dirty="0"/>
              <a:t> </a:t>
            </a:r>
            <a:r>
              <a:rPr lang="ar-SA" dirty="0" err="1"/>
              <a:t>לאתויי</a:t>
            </a:r>
            <a:r>
              <a:rPr lang="ar-SA" dirty="0"/>
              <a:t> </a:t>
            </a:r>
            <a:r>
              <a:rPr lang="ar-SA" dirty="0" err="1"/>
              <a:t>דרך</a:t>
            </a:r>
            <a:r>
              <a:rPr lang="ar-SA" dirty="0"/>
              <a:t> </a:t>
            </a:r>
            <a:r>
              <a:rPr lang="ar-SA" dirty="0" err="1"/>
              <a:t>רשות</a:t>
            </a:r>
            <a:r>
              <a:rPr lang="ar-SA" dirty="0"/>
              <a:t> </a:t>
            </a:r>
            <a:r>
              <a:rPr lang="ar-SA" dirty="0" err="1"/>
              <a:t>הרבים</a:t>
            </a:r>
            <a:r>
              <a:rPr lang="ar-SA" dirty="0"/>
              <a:t> </a:t>
            </a:r>
            <a:r>
              <a:rPr lang="ar-SA" dirty="0" err="1"/>
              <a:t>והאי</a:t>
            </a:r>
            <a:r>
              <a:rPr lang="ar-SA" dirty="0"/>
              <a:t> </a:t>
            </a:r>
            <a:r>
              <a:rPr lang="ar-SA" dirty="0" err="1"/>
              <a:t>דכתב</a:t>
            </a:r>
            <a:r>
              <a:rPr lang="ar-SA" dirty="0"/>
              <a:t> </a:t>
            </a:r>
            <a:r>
              <a:rPr lang="ar-SA" dirty="0" err="1"/>
              <a:t>בעל</a:t>
            </a:r>
            <a:r>
              <a:rPr lang="ar-SA" dirty="0"/>
              <a:t> </a:t>
            </a:r>
            <a:r>
              <a:rPr lang="ar-SA" dirty="0" err="1"/>
              <a:t>הלכות</a:t>
            </a:r>
            <a:r>
              <a:rPr lang="ar-SA" dirty="0"/>
              <a:t> </a:t>
            </a:r>
            <a:r>
              <a:rPr lang="ar-SA" dirty="0" err="1"/>
              <a:t>טעותא</a:t>
            </a:r>
            <a:r>
              <a:rPr lang="ar-SA" dirty="0"/>
              <a:t> </a:t>
            </a:r>
            <a:r>
              <a:rPr lang="ar-SA" dirty="0" err="1"/>
              <a:t>הוא</a:t>
            </a:r>
            <a:r>
              <a:rPr lang="ar-SA" dirty="0"/>
              <a:t> </a:t>
            </a:r>
            <a:r>
              <a:rPr lang="ar-SA" dirty="0" err="1"/>
              <a:t>ולא</a:t>
            </a:r>
            <a:r>
              <a:rPr lang="ar-SA" dirty="0"/>
              <a:t> </a:t>
            </a:r>
            <a:r>
              <a:rPr lang="ar-SA" dirty="0" err="1"/>
              <a:t>תסמוך</a:t>
            </a:r>
            <a:r>
              <a:rPr lang="ar-SA" dirty="0"/>
              <a:t> </a:t>
            </a:r>
            <a:r>
              <a:rPr lang="ar-SA" dirty="0" err="1"/>
              <a:t>עילויה</a:t>
            </a:r>
            <a:r>
              <a:rPr lang="ar-SA" dirty="0"/>
              <a:t>:</a:t>
            </a:r>
          </a:p>
          <a:p>
            <a:pPr marL="0" indent="0" algn="r">
              <a:buNone/>
            </a:pP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673824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204B8-E6BA-439E-966A-216F6EF30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שבות שאין בו מעשה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86FE0-3773-46CB-8456-693878561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ar-SA" dirty="0" err="1"/>
              <a:t>ספר</a:t>
            </a:r>
            <a:r>
              <a:rPr lang="ar-SA" dirty="0"/>
              <a:t> </a:t>
            </a:r>
            <a:r>
              <a:rPr lang="ar-SA" dirty="0" err="1"/>
              <a:t>העיטור</a:t>
            </a:r>
            <a:r>
              <a:rPr lang="ar-SA" dirty="0"/>
              <a:t> </a:t>
            </a:r>
            <a:r>
              <a:rPr lang="ar-SA" dirty="0" err="1"/>
              <a:t>שער</a:t>
            </a:r>
            <a:r>
              <a:rPr lang="ar-SA" dirty="0"/>
              <a:t> ג - </a:t>
            </a:r>
            <a:r>
              <a:rPr lang="ar-SA" dirty="0" err="1"/>
              <a:t>הלכות</a:t>
            </a:r>
            <a:r>
              <a:rPr lang="ar-SA" dirty="0"/>
              <a:t> </a:t>
            </a:r>
            <a:r>
              <a:rPr lang="ar-SA" dirty="0" err="1"/>
              <a:t>מילה</a:t>
            </a:r>
            <a:endParaRPr lang="ar-SA" dirty="0"/>
          </a:p>
          <a:p>
            <a:pPr marL="0" indent="0" algn="r" rtl="1">
              <a:buNone/>
            </a:pPr>
            <a:r>
              <a:rPr lang="ar-SA" dirty="0" err="1"/>
              <a:t>אבל</a:t>
            </a:r>
            <a:r>
              <a:rPr lang="ar-SA" dirty="0"/>
              <a:t> </a:t>
            </a:r>
            <a:r>
              <a:rPr lang="ar-SA" dirty="0" err="1"/>
              <a:t>הכא</a:t>
            </a:r>
            <a:r>
              <a:rPr lang="ar-SA" dirty="0"/>
              <a:t> </a:t>
            </a:r>
            <a:r>
              <a:rPr lang="ar-SA" dirty="0" err="1"/>
              <a:t>משום</a:t>
            </a:r>
            <a:r>
              <a:rPr lang="ar-SA" dirty="0"/>
              <a:t> </a:t>
            </a:r>
            <a:r>
              <a:rPr lang="ar-SA" b="1" dirty="0" err="1"/>
              <a:t>שבות</a:t>
            </a:r>
            <a:r>
              <a:rPr lang="ar-SA" b="1" dirty="0"/>
              <a:t> </a:t>
            </a:r>
            <a:r>
              <a:rPr lang="ar-SA" b="1" dirty="0" err="1"/>
              <a:t>דלית</a:t>
            </a:r>
            <a:r>
              <a:rPr lang="ar-SA" b="1" dirty="0"/>
              <a:t> </a:t>
            </a:r>
            <a:r>
              <a:rPr lang="ar-SA" b="1" dirty="0" err="1"/>
              <a:t>בה</a:t>
            </a:r>
            <a:r>
              <a:rPr lang="ar-SA" b="1" dirty="0"/>
              <a:t> </a:t>
            </a:r>
            <a:r>
              <a:rPr lang="ar-SA" b="1" dirty="0" err="1"/>
              <a:t>מעשה</a:t>
            </a:r>
            <a:r>
              <a:rPr lang="ar-SA" b="1" dirty="0"/>
              <a:t> </a:t>
            </a:r>
            <a:r>
              <a:rPr lang="ar-SA" b="1" dirty="0" err="1"/>
              <a:t>אלא</a:t>
            </a:r>
            <a:r>
              <a:rPr lang="ar-SA" b="1" dirty="0"/>
              <a:t> </a:t>
            </a:r>
            <a:r>
              <a:rPr lang="ar-SA" b="1" dirty="0" err="1"/>
              <a:t>אמירה</a:t>
            </a:r>
            <a:r>
              <a:rPr lang="ar-SA" b="1" dirty="0"/>
              <a:t> </a:t>
            </a:r>
            <a:r>
              <a:rPr lang="ar-SA" b="1" dirty="0" err="1"/>
              <a:t>לחודה</a:t>
            </a:r>
            <a:r>
              <a:rPr lang="ar-SA" dirty="0"/>
              <a:t> </a:t>
            </a:r>
            <a:r>
              <a:rPr lang="ar-SA" dirty="0" err="1"/>
              <a:t>ולא</a:t>
            </a:r>
            <a:r>
              <a:rPr lang="ar-SA" dirty="0"/>
              <a:t> </a:t>
            </a:r>
            <a:r>
              <a:rPr lang="ar-SA" dirty="0" err="1"/>
              <a:t>דחי</a:t>
            </a:r>
            <a:r>
              <a:rPr lang="ar-SA" dirty="0"/>
              <a:t> </a:t>
            </a:r>
            <a:r>
              <a:rPr lang="ar-SA" dirty="0" err="1"/>
              <a:t>לה</a:t>
            </a:r>
            <a:r>
              <a:rPr lang="ar-SA" dirty="0"/>
              <a:t> </a:t>
            </a:r>
            <a:r>
              <a:rPr lang="ar-SA" dirty="0" err="1"/>
              <a:t>מילה</a:t>
            </a:r>
            <a:r>
              <a:rPr lang="ar-SA" dirty="0"/>
              <a:t> </a:t>
            </a:r>
            <a:r>
              <a:rPr lang="ar-SA" dirty="0" err="1"/>
              <a:t>בזמנו</a:t>
            </a:r>
            <a:r>
              <a:rPr lang="ar-SA" dirty="0"/>
              <a:t> </a:t>
            </a:r>
            <a:r>
              <a:rPr lang="ar-SA" dirty="0" err="1"/>
              <a:t>וכל</a:t>
            </a:r>
            <a:r>
              <a:rPr lang="ar-SA" dirty="0"/>
              <a:t> </a:t>
            </a:r>
            <a:r>
              <a:rPr lang="ar-SA" dirty="0" err="1"/>
              <a:t>מכשירי</a:t>
            </a:r>
            <a:r>
              <a:rPr lang="ar-SA" dirty="0"/>
              <a:t> </a:t>
            </a:r>
            <a:r>
              <a:rPr lang="ar-SA" dirty="0" err="1"/>
              <a:t>מילה</a:t>
            </a:r>
            <a:r>
              <a:rPr lang="ar-SA" dirty="0"/>
              <a:t> </a:t>
            </a:r>
            <a:r>
              <a:rPr lang="ar-SA" dirty="0" err="1"/>
              <a:t>עושין</a:t>
            </a:r>
            <a:r>
              <a:rPr lang="ar-SA" dirty="0"/>
              <a:t> </a:t>
            </a:r>
            <a:r>
              <a:rPr lang="ar-SA" dirty="0" err="1"/>
              <a:t>ע"י</a:t>
            </a:r>
            <a:r>
              <a:rPr lang="ar-SA" dirty="0"/>
              <a:t> </a:t>
            </a:r>
            <a:r>
              <a:rPr lang="ar-SA" dirty="0" err="1"/>
              <a:t>א"י</a:t>
            </a:r>
            <a:r>
              <a:rPr lang="ar-SA" dirty="0"/>
              <a:t> </a:t>
            </a:r>
            <a:r>
              <a:rPr lang="ar-SA" dirty="0" err="1"/>
              <a:t>למימר</a:t>
            </a:r>
            <a:r>
              <a:rPr lang="ar-SA" dirty="0"/>
              <a:t> </a:t>
            </a:r>
            <a:r>
              <a:rPr lang="ar-SA" dirty="0" err="1"/>
              <a:t>לא"י</a:t>
            </a:r>
            <a:r>
              <a:rPr lang="ar-SA" dirty="0"/>
              <a:t> </a:t>
            </a:r>
            <a:r>
              <a:rPr lang="ar-SA" dirty="0" err="1"/>
              <a:t>לצבותי</a:t>
            </a:r>
            <a:r>
              <a:rPr lang="ar-SA" dirty="0"/>
              <a:t>' </a:t>
            </a:r>
            <a:r>
              <a:rPr lang="ar-SA" dirty="0" err="1"/>
              <a:t>ואיתויי</a:t>
            </a:r>
            <a:r>
              <a:rPr lang="ar-SA" dirty="0"/>
              <a:t> </a:t>
            </a:r>
            <a:r>
              <a:rPr lang="ar-SA" dirty="0" err="1"/>
              <a:t>איזמל</a:t>
            </a:r>
            <a:r>
              <a:rPr lang="ar-SA" dirty="0"/>
              <a:t> </a:t>
            </a:r>
            <a:r>
              <a:rPr lang="ar-SA" dirty="0" err="1"/>
              <a:t>אחרינא</a:t>
            </a:r>
            <a:r>
              <a:rPr lang="ar-SA" dirty="0"/>
              <a:t> </a:t>
            </a:r>
            <a:r>
              <a:rPr lang="ar-SA" dirty="0" err="1"/>
              <a:t>או</a:t>
            </a:r>
            <a:r>
              <a:rPr lang="ar-SA" dirty="0"/>
              <a:t> </a:t>
            </a:r>
            <a:r>
              <a:rPr lang="ar-SA" dirty="0" err="1"/>
              <a:t>איפגום</a:t>
            </a:r>
            <a:r>
              <a:rPr lang="ar-SA" dirty="0"/>
              <a:t> </a:t>
            </a:r>
            <a:r>
              <a:rPr lang="ar-SA" dirty="0" err="1"/>
              <a:t>ולאחמומי</a:t>
            </a:r>
            <a:r>
              <a:rPr lang="ar-SA" dirty="0"/>
              <a:t> </a:t>
            </a:r>
            <a:r>
              <a:rPr lang="ar-SA" dirty="0" err="1"/>
              <a:t>חמין</a:t>
            </a:r>
            <a:r>
              <a:rPr lang="ar-SA" dirty="0"/>
              <a:t> </a:t>
            </a:r>
            <a:r>
              <a:rPr lang="ar-SA" dirty="0" err="1"/>
              <a:t>ולאברי</a:t>
            </a:r>
            <a:r>
              <a:rPr lang="ar-SA" dirty="0"/>
              <a:t>' </a:t>
            </a:r>
            <a:r>
              <a:rPr lang="ar-SA" dirty="0" err="1"/>
              <a:t>ינוקא</a:t>
            </a:r>
            <a:r>
              <a:rPr lang="ar-SA" dirty="0"/>
              <a:t> </a:t>
            </a:r>
            <a:r>
              <a:rPr lang="ar-SA" dirty="0" err="1"/>
              <a:t>כפסקא</a:t>
            </a:r>
            <a:r>
              <a:rPr lang="ar-SA" dirty="0"/>
              <a:t> </a:t>
            </a:r>
            <a:r>
              <a:rPr lang="ar-SA" dirty="0" err="1"/>
              <a:t>דרבוותאי</a:t>
            </a:r>
            <a:r>
              <a:rPr lang="ar-SA" dirty="0"/>
              <a:t> </a:t>
            </a:r>
            <a:r>
              <a:rPr lang="ar-SA" dirty="0" err="1"/>
              <a:t>קמאי</a:t>
            </a:r>
            <a:r>
              <a:rPr lang="ar-SA" dirty="0"/>
              <a:t> </a:t>
            </a:r>
            <a:r>
              <a:rPr lang="ar-SA" dirty="0" err="1"/>
              <a:t>ה"ה</a:t>
            </a:r>
            <a:r>
              <a:rPr lang="ar-SA" dirty="0"/>
              <a:t> </a:t>
            </a:r>
            <a:r>
              <a:rPr lang="ar-SA" dirty="0" err="1"/>
              <a:t>כל</a:t>
            </a:r>
            <a:r>
              <a:rPr lang="ar-SA" dirty="0"/>
              <a:t> </a:t>
            </a:r>
            <a:r>
              <a:rPr lang="ar-SA" dirty="0" err="1"/>
              <a:t>מידי</a:t>
            </a:r>
            <a:r>
              <a:rPr lang="ar-SA" dirty="0"/>
              <a:t> </a:t>
            </a:r>
            <a:r>
              <a:rPr lang="ar-SA" dirty="0" err="1"/>
              <a:t>דמצוה</a:t>
            </a:r>
            <a:r>
              <a:rPr lang="ar-SA" dirty="0"/>
              <a:t> </a:t>
            </a:r>
            <a:r>
              <a:rPr lang="ar-SA" dirty="0" err="1"/>
              <a:t>עבדינן</a:t>
            </a:r>
            <a:r>
              <a:rPr lang="ar-SA" dirty="0"/>
              <a:t> </a:t>
            </a:r>
            <a:r>
              <a:rPr lang="ar-SA" dirty="0" err="1"/>
              <a:t>ע"י</a:t>
            </a:r>
            <a:r>
              <a:rPr lang="ar-SA" dirty="0"/>
              <a:t> </a:t>
            </a:r>
            <a:r>
              <a:rPr lang="ar-SA" dirty="0" err="1"/>
              <a:t>א"י</a:t>
            </a:r>
            <a:r>
              <a:rPr lang="ar-SA" dirty="0"/>
              <a:t> </a:t>
            </a:r>
            <a:r>
              <a:rPr lang="ar-SA" dirty="0" err="1"/>
              <a:t>דמשום</a:t>
            </a:r>
            <a:r>
              <a:rPr lang="ar-SA" dirty="0"/>
              <a:t> </a:t>
            </a:r>
            <a:r>
              <a:rPr lang="ar-SA" dirty="0" err="1"/>
              <a:t>דלא</a:t>
            </a:r>
            <a:r>
              <a:rPr lang="ar-SA" dirty="0"/>
              <a:t> </a:t>
            </a:r>
            <a:r>
              <a:rPr lang="ar-SA" dirty="0" err="1"/>
              <a:t>ידחו</a:t>
            </a:r>
            <a:r>
              <a:rPr lang="ar-SA" dirty="0"/>
              <a:t> </a:t>
            </a:r>
            <a:r>
              <a:rPr lang="ar-SA" dirty="0" err="1"/>
              <a:t>מצוה</a:t>
            </a:r>
            <a:r>
              <a:rPr lang="ar-SA" dirty="0"/>
              <a:t> </a:t>
            </a:r>
            <a:r>
              <a:rPr lang="ar-SA" dirty="0" err="1"/>
              <a:t>ו</a:t>
            </a:r>
            <a:r>
              <a:rPr lang="ar-SA" b="1" dirty="0" err="1"/>
              <a:t>קרוב</a:t>
            </a:r>
            <a:r>
              <a:rPr lang="ar-SA" b="1" dirty="0"/>
              <a:t> </a:t>
            </a:r>
            <a:r>
              <a:rPr lang="ar-SA" b="1" dirty="0" err="1"/>
              <a:t>אני</a:t>
            </a:r>
            <a:r>
              <a:rPr lang="ar-SA" b="1" dirty="0"/>
              <a:t> </a:t>
            </a:r>
            <a:r>
              <a:rPr lang="ar-SA" b="1" dirty="0" err="1"/>
              <a:t>לומר</a:t>
            </a:r>
            <a:r>
              <a:rPr lang="ar-SA" b="1" dirty="0"/>
              <a:t> </a:t>
            </a:r>
            <a:r>
              <a:rPr lang="ar-SA" b="1" dirty="0" err="1"/>
              <a:t>דהדלקת</a:t>
            </a:r>
            <a:r>
              <a:rPr lang="ar-SA" b="1" dirty="0"/>
              <a:t> </a:t>
            </a:r>
            <a:r>
              <a:rPr lang="ar-SA" b="1" dirty="0" err="1"/>
              <a:t>נר</a:t>
            </a:r>
            <a:r>
              <a:rPr lang="ar-SA" b="1" dirty="0"/>
              <a:t> </a:t>
            </a:r>
            <a:r>
              <a:rPr lang="ar-SA" b="1" dirty="0" err="1"/>
              <a:t>בשבת</a:t>
            </a:r>
            <a:r>
              <a:rPr lang="ar-SA" b="1" dirty="0"/>
              <a:t> </a:t>
            </a:r>
            <a:r>
              <a:rPr lang="ar-SA" b="1" dirty="0" err="1"/>
              <a:t>מצוה</a:t>
            </a:r>
            <a:r>
              <a:rPr lang="ar-SA" b="1" dirty="0"/>
              <a:t> </a:t>
            </a:r>
            <a:r>
              <a:rPr lang="ar-SA" b="1" dirty="0" err="1"/>
              <a:t>בשעת</a:t>
            </a:r>
            <a:r>
              <a:rPr lang="ar-SA" b="1" dirty="0"/>
              <a:t> </a:t>
            </a:r>
            <a:r>
              <a:rPr lang="ar-SA" b="1" dirty="0" err="1"/>
              <a:t>אכילה</a:t>
            </a:r>
            <a:r>
              <a:rPr lang="ar-SA" b="1" dirty="0"/>
              <a:t> </a:t>
            </a:r>
            <a:r>
              <a:rPr lang="ar-SA" b="1" dirty="0" err="1"/>
              <a:t>מדליקין</a:t>
            </a:r>
            <a:r>
              <a:rPr lang="ar-SA" b="1" dirty="0"/>
              <a:t> </a:t>
            </a:r>
            <a:r>
              <a:rPr lang="ar-SA" b="1" dirty="0" err="1"/>
              <a:t>ע"י</a:t>
            </a:r>
            <a:r>
              <a:rPr lang="ar-SA" b="1" dirty="0"/>
              <a:t> </a:t>
            </a:r>
            <a:r>
              <a:rPr lang="ar-SA" b="1" dirty="0" err="1"/>
              <a:t>א"י</a:t>
            </a:r>
            <a:r>
              <a:rPr lang="ar-SA" b="1" dirty="0"/>
              <a:t> </a:t>
            </a:r>
            <a:r>
              <a:rPr lang="ar-SA" b="1" dirty="0" err="1"/>
              <a:t>בשבת</a:t>
            </a:r>
            <a:r>
              <a:rPr lang="ar-SA" dirty="0"/>
              <a:t> </a:t>
            </a:r>
            <a:r>
              <a:rPr lang="ar-SA" dirty="0" err="1"/>
              <a:t>ולא</a:t>
            </a:r>
            <a:r>
              <a:rPr lang="ar-SA" dirty="0"/>
              <a:t> </a:t>
            </a:r>
            <a:r>
              <a:rPr lang="ar-SA" dirty="0" err="1"/>
              <a:t>צרכי</a:t>
            </a:r>
            <a:r>
              <a:rPr lang="ar-SA" dirty="0"/>
              <a:t> </a:t>
            </a:r>
            <a:r>
              <a:rPr lang="ar-SA" dirty="0" err="1"/>
              <a:t>חולה</a:t>
            </a:r>
            <a:r>
              <a:rPr lang="ar-SA" dirty="0"/>
              <a:t> </a:t>
            </a:r>
            <a:r>
              <a:rPr lang="ar-SA" dirty="0" err="1"/>
              <a:t>שאין</a:t>
            </a:r>
            <a:r>
              <a:rPr lang="ar-SA" dirty="0"/>
              <a:t> </a:t>
            </a:r>
            <a:r>
              <a:rPr lang="ar-SA" dirty="0" err="1"/>
              <a:t>בו</a:t>
            </a:r>
            <a:r>
              <a:rPr lang="ar-SA" dirty="0"/>
              <a:t> </a:t>
            </a:r>
            <a:r>
              <a:rPr lang="ar-SA" dirty="0" err="1"/>
              <a:t>סכנה</a:t>
            </a:r>
            <a:r>
              <a:rPr lang="ar-SA" dirty="0"/>
              <a:t> </a:t>
            </a:r>
            <a:r>
              <a:rPr lang="ar-SA" dirty="0" err="1"/>
              <a:t>מקיים</a:t>
            </a:r>
            <a:r>
              <a:rPr lang="ar-SA" dirty="0"/>
              <a:t> </a:t>
            </a:r>
            <a:r>
              <a:rPr lang="ar-SA" dirty="0" err="1"/>
              <a:t>מצוה</a:t>
            </a:r>
            <a:r>
              <a:rPr lang="ar-SA" dirty="0"/>
              <a:t> דהא </a:t>
            </a:r>
            <a:r>
              <a:rPr lang="ar-SA" dirty="0" err="1"/>
              <a:t>קי"ל</a:t>
            </a:r>
            <a:r>
              <a:rPr lang="ar-SA" dirty="0"/>
              <a:t> </a:t>
            </a:r>
            <a:r>
              <a:rPr lang="ar-SA" dirty="0" err="1"/>
              <a:t>כ"ד</a:t>
            </a:r>
            <a:r>
              <a:rPr lang="ar-SA" dirty="0"/>
              <a:t> </a:t>
            </a:r>
            <a:r>
              <a:rPr lang="ar-SA" dirty="0" err="1"/>
              <a:t>שאין</a:t>
            </a:r>
            <a:r>
              <a:rPr lang="ar-SA" dirty="0"/>
              <a:t> </a:t>
            </a:r>
            <a:r>
              <a:rPr lang="ar-SA" dirty="0" err="1"/>
              <a:t>בו</a:t>
            </a:r>
            <a:r>
              <a:rPr lang="ar-SA" dirty="0"/>
              <a:t> </a:t>
            </a:r>
            <a:r>
              <a:rPr lang="ar-SA" dirty="0" err="1"/>
              <a:t>סכנה</a:t>
            </a:r>
            <a:r>
              <a:rPr lang="ar-SA" dirty="0"/>
              <a:t> </a:t>
            </a:r>
            <a:r>
              <a:rPr lang="ar-SA" dirty="0" err="1"/>
              <a:t>אומר</a:t>
            </a:r>
            <a:r>
              <a:rPr lang="ar-SA" dirty="0"/>
              <a:t> </a:t>
            </a:r>
            <a:r>
              <a:rPr lang="ar-SA" dirty="0" err="1"/>
              <a:t>לא"י</a:t>
            </a:r>
            <a:r>
              <a:rPr lang="ar-SA" dirty="0"/>
              <a:t> </a:t>
            </a:r>
            <a:r>
              <a:rPr lang="ar-SA" dirty="0" err="1"/>
              <a:t>ועושהו</a:t>
            </a:r>
            <a:r>
              <a:rPr lang="ar-SA" dirty="0"/>
              <a:t> </a:t>
            </a:r>
            <a:r>
              <a:rPr lang="ar-SA" dirty="0" err="1"/>
              <a:t>וא"ר</a:t>
            </a:r>
            <a:r>
              <a:rPr lang="ar-SA" dirty="0"/>
              <a:t> </a:t>
            </a:r>
            <a:r>
              <a:rPr lang="ar-SA" dirty="0" err="1"/>
              <a:t>המנונא</a:t>
            </a:r>
            <a:r>
              <a:rPr lang="ar-SA" dirty="0"/>
              <a:t> </a:t>
            </a:r>
            <a:r>
              <a:rPr lang="ar-SA" dirty="0" err="1"/>
              <a:t>כ"צ</a:t>
            </a:r>
            <a:r>
              <a:rPr lang="ar-SA" dirty="0"/>
              <a:t> </a:t>
            </a:r>
            <a:r>
              <a:rPr lang="ar-SA" dirty="0" err="1"/>
              <a:t>חולה</a:t>
            </a:r>
            <a:r>
              <a:rPr lang="ar-SA" dirty="0"/>
              <a:t> </a:t>
            </a:r>
            <a:r>
              <a:rPr lang="ar-SA" dirty="0" err="1"/>
              <a:t>נעשין</a:t>
            </a:r>
            <a:r>
              <a:rPr lang="ar-SA" dirty="0"/>
              <a:t> </a:t>
            </a:r>
            <a:r>
              <a:rPr lang="ar-SA" dirty="0" err="1"/>
              <a:t>בשבת</a:t>
            </a:r>
            <a:r>
              <a:rPr lang="ar-SA" dirty="0"/>
              <a:t> </a:t>
            </a:r>
            <a:r>
              <a:rPr lang="ar-SA" dirty="0" err="1"/>
              <a:t>ע"י</a:t>
            </a:r>
            <a:r>
              <a:rPr lang="ar-SA" dirty="0"/>
              <a:t> </a:t>
            </a:r>
            <a:r>
              <a:rPr lang="ar-SA" dirty="0" err="1"/>
              <a:t>א"י</a:t>
            </a:r>
            <a:r>
              <a:rPr lang="ar-SA" dirty="0"/>
              <a:t> </a:t>
            </a:r>
            <a:r>
              <a:rPr lang="ar-SA" dirty="0" err="1"/>
              <a:t>ואפי</a:t>
            </a:r>
            <a:r>
              <a:rPr lang="ar-SA" dirty="0"/>
              <a:t>' </a:t>
            </a:r>
            <a:r>
              <a:rPr lang="ar-SA" dirty="0" err="1"/>
              <a:t>אבות</a:t>
            </a:r>
            <a:r>
              <a:rPr lang="ar-SA" dirty="0"/>
              <a:t> </a:t>
            </a:r>
            <a:r>
              <a:rPr lang="ar-SA" dirty="0" err="1"/>
              <a:t>מלאכות</a:t>
            </a:r>
            <a:r>
              <a:rPr lang="ar-SA" dirty="0"/>
              <a:t> </a:t>
            </a:r>
            <a:r>
              <a:rPr lang="ar-SA" dirty="0" err="1"/>
              <a:t>ולא</a:t>
            </a:r>
            <a:r>
              <a:rPr lang="ar-SA" dirty="0"/>
              <a:t> </a:t>
            </a:r>
            <a:r>
              <a:rPr lang="ar-SA" dirty="0" err="1"/>
              <a:t>עדיף</a:t>
            </a:r>
            <a:r>
              <a:rPr lang="ar-SA" dirty="0"/>
              <a:t> </a:t>
            </a:r>
            <a:r>
              <a:rPr lang="ar-SA" dirty="0" err="1"/>
              <a:t>ישוב</a:t>
            </a:r>
            <a:r>
              <a:rPr lang="ar-SA" dirty="0"/>
              <a:t> </a:t>
            </a:r>
            <a:r>
              <a:rPr lang="ar-SA" dirty="0" err="1"/>
              <a:t>א"י</a:t>
            </a:r>
            <a:r>
              <a:rPr lang="ar-SA" dirty="0"/>
              <a:t> </a:t>
            </a:r>
            <a:r>
              <a:rPr lang="ar-SA" dirty="0" err="1"/>
              <a:t>מקיום</a:t>
            </a:r>
            <a:r>
              <a:rPr lang="ar-SA" dirty="0"/>
              <a:t> </a:t>
            </a:r>
            <a:r>
              <a:rPr lang="ar-SA" dirty="0" err="1"/>
              <a:t>מצוה</a:t>
            </a:r>
            <a:r>
              <a:rPr lang="ar-SA" dirty="0"/>
              <a:t> </a:t>
            </a:r>
            <a:r>
              <a:rPr lang="ar-SA" dirty="0" err="1"/>
              <a:t>בזמנה</a:t>
            </a:r>
            <a:r>
              <a:rPr lang="ar-SA" dirty="0"/>
              <a:t> </a:t>
            </a:r>
            <a:r>
              <a:rPr lang="ar-SA" dirty="0" err="1"/>
              <a:t>דאמרי</a:t>
            </a:r>
            <a:r>
              <a:rPr lang="ar-SA" dirty="0"/>
              <a:t>' </a:t>
            </a:r>
            <a:r>
              <a:rPr lang="ar-SA" dirty="0" err="1"/>
              <a:t>כותבין</a:t>
            </a:r>
            <a:r>
              <a:rPr lang="ar-SA" dirty="0"/>
              <a:t> </a:t>
            </a:r>
            <a:r>
              <a:rPr lang="ar-SA" dirty="0" err="1"/>
              <a:t>עליו</a:t>
            </a:r>
            <a:r>
              <a:rPr lang="ar-SA" dirty="0"/>
              <a:t> </a:t>
            </a:r>
            <a:r>
              <a:rPr lang="ar-SA" dirty="0" err="1"/>
              <a:t>אונו</a:t>
            </a:r>
            <a:r>
              <a:rPr lang="ar-SA" dirty="0"/>
              <a:t> </a:t>
            </a:r>
            <a:r>
              <a:rPr lang="ar-SA" dirty="0" err="1"/>
              <a:t>ואפי</a:t>
            </a:r>
            <a:r>
              <a:rPr lang="ar-SA" dirty="0"/>
              <a:t>' </a:t>
            </a:r>
            <a:r>
              <a:rPr lang="ar-SA" dirty="0" err="1"/>
              <a:t>בשבת</a:t>
            </a:r>
            <a:r>
              <a:rPr lang="ar-SA" dirty="0"/>
              <a:t> </a:t>
            </a:r>
            <a:r>
              <a:rPr lang="ar-SA" dirty="0" err="1"/>
              <a:t>ואסיקנא</a:t>
            </a:r>
            <a:r>
              <a:rPr lang="ar-SA" dirty="0"/>
              <a:t> </a:t>
            </a:r>
            <a:r>
              <a:rPr lang="ar-SA" dirty="0" err="1"/>
              <a:t>אומר</a:t>
            </a:r>
            <a:r>
              <a:rPr lang="ar-SA" dirty="0"/>
              <a:t> </a:t>
            </a:r>
            <a:r>
              <a:rPr lang="ar-SA" dirty="0" err="1"/>
              <a:t>לא"י</a:t>
            </a:r>
            <a:r>
              <a:rPr lang="ar-SA" dirty="0"/>
              <a:t> </a:t>
            </a:r>
            <a:r>
              <a:rPr lang="ar-SA" dirty="0" err="1"/>
              <a:t>ועושה</a:t>
            </a:r>
            <a:r>
              <a:rPr lang="ar-SA" dirty="0"/>
              <a:t> </a:t>
            </a:r>
            <a:r>
              <a:rPr lang="ar-SA" dirty="0" err="1"/>
              <a:t>ואף</a:t>
            </a:r>
            <a:r>
              <a:rPr lang="ar-SA" dirty="0"/>
              <a:t> </a:t>
            </a:r>
            <a:r>
              <a:rPr lang="ar-SA" dirty="0" err="1"/>
              <a:t>על</a:t>
            </a:r>
            <a:r>
              <a:rPr lang="ar-SA" dirty="0"/>
              <a:t> </a:t>
            </a:r>
            <a:r>
              <a:rPr lang="ar-SA" dirty="0" err="1"/>
              <a:t>גב</a:t>
            </a:r>
            <a:r>
              <a:rPr lang="ar-SA" dirty="0"/>
              <a:t> </a:t>
            </a:r>
            <a:r>
              <a:rPr lang="ar-SA" dirty="0" err="1"/>
              <a:t>דאמירה</a:t>
            </a:r>
            <a:r>
              <a:rPr lang="ar-SA" dirty="0"/>
              <a:t> </a:t>
            </a:r>
            <a:r>
              <a:rPr lang="ar-SA" dirty="0" err="1"/>
              <a:t>לא"י</a:t>
            </a:r>
            <a:r>
              <a:rPr lang="ar-SA" dirty="0"/>
              <a:t> </a:t>
            </a:r>
            <a:r>
              <a:rPr lang="ar-SA" dirty="0" err="1"/>
              <a:t>שבות</a:t>
            </a:r>
            <a:r>
              <a:rPr lang="ar-SA" dirty="0"/>
              <a:t> </a:t>
            </a:r>
            <a:r>
              <a:rPr lang="ar-SA" dirty="0" err="1"/>
              <a:t>משום</a:t>
            </a:r>
            <a:r>
              <a:rPr lang="ar-SA" dirty="0"/>
              <a:t> </a:t>
            </a:r>
            <a:r>
              <a:rPr lang="ar-SA" dirty="0" err="1"/>
              <a:t>דאמרי</a:t>
            </a:r>
            <a:r>
              <a:rPr lang="ar-SA" dirty="0"/>
              <a:t>' </a:t>
            </a:r>
            <a:r>
              <a:rPr lang="ar-SA" dirty="0" err="1"/>
              <a:t>משום</a:t>
            </a:r>
            <a:r>
              <a:rPr lang="ar-SA" dirty="0"/>
              <a:t> </a:t>
            </a:r>
            <a:r>
              <a:rPr lang="ar-SA" dirty="0" err="1"/>
              <a:t>ישוב</a:t>
            </a:r>
            <a:r>
              <a:rPr lang="ar-SA" dirty="0"/>
              <a:t> </a:t>
            </a:r>
            <a:r>
              <a:rPr lang="ar-SA" dirty="0" err="1"/>
              <a:t>א"י</a:t>
            </a:r>
            <a:r>
              <a:rPr lang="ar-SA" dirty="0"/>
              <a:t> </a:t>
            </a:r>
            <a:r>
              <a:rPr lang="ar-SA" dirty="0" err="1"/>
              <a:t>לא</a:t>
            </a:r>
            <a:r>
              <a:rPr lang="ar-SA" dirty="0"/>
              <a:t> </a:t>
            </a:r>
            <a:r>
              <a:rPr lang="ar-SA" dirty="0" err="1"/>
              <a:t>גזרו</a:t>
            </a:r>
            <a:r>
              <a:rPr lang="ar-SA" dirty="0"/>
              <a:t> </a:t>
            </a:r>
            <a:r>
              <a:rPr lang="ar-SA" dirty="0" err="1"/>
              <a:t>רבנן</a:t>
            </a:r>
            <a:r>
              <a:rPr lang="ar-SA" dirty="0"/>
              <a:t> </a:t>
            </a:r>
            <a:r>
              <a:rPr lang="ar-SA" dirty="0" err="1"/>
              <a:t>ה"נ</a:t>
            </a:r>
            <a:r>
              <a:rPr lang="ar-SA" dirty="0"/>
              <a:t> </a:t>
            </a:r>
            <a:r>
              <a:rPr lang="ar-SA" dirty="0" err="1"/>
              <a:t>ל"ש</a:t>
            </a:r>
            <a:endParaRPr lang="he-IL" dirty="0"/>
          </a:p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r>
              <a:rPr lang="he-IL" dirty="0"/>
              <a:t>רבינו יהונתן </a:t>
            </a:r>
            <a:r>
              <a:rPr lang="he-IL" dirty="0" err="1"/>
              <a:t>מלוניל</a:t>
            </a:r>
            <a:r>
              <a:rPr lang="he-IL" dirty="0"/>
              <a:t> על </a:t>
            </a:r>
            <a:r>
              <a:rPr lang="he-IL" dirty="0" err="1"/>
              <a:t>הרי"ף</a:t>
            </a:r>
            <a:r>
              <a:rPr lang="he-IL" dirty="0"/>
              <a:t> מסכת עירובין (לפי דפי </a:t>
            </a:r>
            <a:r>
              <a:rPr lang="he-IL" dirty="0" err="1"/>
              <a:t>הרי"ף</a:t>
            </a:r>
            <a:r>
              <a:rPr lang="he-IL" dirty="0"/>
              <a:t>) דף כ עמוד א </a:t>
            </a:r>
          </a:p>
          <a:p>
            <a:pPr marL="0" indent="0" algn="r" rtl="1">
              <a:buNone/>
            </a:pPr>
            <a:r>
              <a:rPr lang="he-IL" dirty="0"/>
              <a:t>ולא שני לך בין שבות דאית ביה מעשה. כלומר בהזאה דין הוא שנחמיר בו לאסור משום שבות שהרי יש בטלטולו מעשה </a:t>
            </a:r>
            <a:r>
              <a:rPr lang="he-IL" dirty="0" err="1"/>
              <a:t>בידים</a:t>
            </a:r>
            <a:r>
              <a:rPr lang="he-IL" dirty="0"/>
              <a:t> ואפשר שיעבור </a:t>
            </a:r>
            <a:r>
              <a:rPr lang="he-IL" dirty="0" err="1"/>
              <a:t>איסורא</a:t>
            </a:r>
            <a:r>
              <a:rPr lang="he-IL" dirty="0"/>
              <a:t> דאורייתא אם יוליך השפופרת של מי חטאת ד' אמות ברשות הרבים </a:t>
            </a:r>
            <a:r>
              <a:rPr lang="he-IL" b="1" dirty="0"/>
              <a:t>אבל באמירה </a:t>
            </a:r>
            <a:r>
              <a:rPr lang="he-IL" b="1" dirty="0" err="1"/>
              <a:t>לנכרי</a:t>
            </a:r>
            <a:r>
              <a:rPr lang="he-IL" b="1" dirty="0"/>
              <a:t> לא עביד באמירתו מעשה אלא דיבור בעלמא הוא ולעולם לא יבא לידי </a:t>
            </a:r>
            <a:r>
              <a:rPr lang="he-IL" b="1" dirty="0" err="1"/>
              <a:t>איסורא</a:t>
            </a:r>
            <a:r>
              <a:rPr lang="he-IL" b="1" dirty="0"/>
              <a:t> דאורייתא</a:t>
            </a:r>
            <a:r>
              <a:rPr lang="he-IL" dirty="0"/>
              <a:t> לפיכך זה האומר </a:t>
            </a:r>
            <a:r>
              <a:rPr lang="he-IL" dirty="0" err="1"/>
              <a:t>לנכרי</a:t>
            </a:r>
            <a:r>
              <a:rPr lang="he-IL" dirty="0"/>
              <a:t> אפילו היה אומר לו עשה מלאכה זו בשבת כלומר שיאמר לו </a:t>
            </a:r>
            <a:r>
              <a:rPr lang="he-IL" dirty="0" err="1"/>
              <a:t>זיל</a:t>
            </a:r>
            <a:r>
              <a:rPr lang="he-IL" dirty="0"/>
              <a:t> אחים עליו לעולם לא יבא לידי </a:t>
            </a:r>
            <a:r>
              <a:rPr lang="he-IL" dirty="0" err="1"/>
              <a:t>איסורא</a:t>
            </a:r>
            <a:r>
              <a:rPr lang="he-IL" dirty="0"/>
              <a:t> דאורייתא לפיכך דין הוא שנקל בו: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19550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CD78C-6634-494E-B55F-6D3DA5F58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אמירה לנוכרי במקום מצווה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71A85-6521-42FE-B2E6-0D82CD510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r" rtl="1">
              <a:buNone/>
            </a:pPr>
            <a:r>
              <a:rPr lang="ar-SA" dirty="0" err="1"/>
              <a:t>שאילתות</a:t>
            </a:r>
            <a:r>
              <a:rPr lang="ar-SA" dirty="0"/>
              <a:t> </a:t>
            </a:r>
            <a:r>
              <a:rPr lang="ar-SA" dirty="0" err="1"/>
              <a:t>דרב</a:t>
            </a:r>
            <a:r>
              <a:rPr lang="ar-SA" dirty="0"/>
              <a:t> </a:t>
            </a:r>
            <a:r>
              <a:rPr lang="ar-SA" dirty="0" err="1"/>
              <a:t>אחאי</a:t>
            </a:r>
            <a:r>
              <a:rPr lang="ar-SA" dirty="0"/>
              <a:t> </a:t>
            </a:r>
            <a:r>
              <a:rPr lang="ar-SA" dirty="0" err="1"/>
              <a:t>פרשת</a:t>
            </a:r>
            <a:r>
              <a:rPr lang="ar-SA" dirty="0"/>
              <a:t> </a:t>
            </a:r>
            <a:r>
              <a:rPr lang="ar-SA" dirty="0" err="1"/>
              <a:t>וירא</a:t>
            </a:r>
            <a:r>
              <a:rPr lang="ar-SA" dirty="0"/>
              <a:t> </a:t>
            </a:r>
            <a:r>
              <a:rPr lang="ar-SA" dirty="0" err="1"/>
              <a:t>שאילתא</a:t>
            </a:r>
            <a:r>
              <a:rPr lang="ar-SA" dirty="0"/>
              <a:t> י</a:t>
            </a:r>
          </a:p>
          <a:p>
            <a:pPr marL="0" indent="0" algn="r" rtl="1">
              <a:buNone/>
            </a:pPr>
            <a:r>
              <a:rPr lang="ar-SA" dirty="0" err="1"/>
              <a:t>ברם</a:t>
            </a:r>
            <a:r>
              <a:rPr lang="ar-SA" dirty="0"/>
              <a:t> </a:t>
            </a:r>
            <a:r>
              <a:rPr lang="ar-SA" dirty="0" err="1"/>
              <a:t>צריך</a:t>
            </a:r>
            <a:r>
              <a:rPr lang="ar-SA" dirty="0"/>
              <a:t> </a:t>
            </a:r>
            <a:r>
              <a:rPr lang="ar-SA" dirty="0" err="1"/>
              <a:t>מהו</a:t>
            </a:r>
            <a:r>
              <a:rPr lang="ar-SA" dirty="0"/>
              <a:t> </a:t>
            </a:r>
            <a:r>
              <a:rPr lang="ar-SA" dirty="0" err="1"/>
              <a:t>לומר</a:t>
            </a:r>
            <a:r>
              <a:rPr lang="ar-SA" dirty="0"/>
              <a:t> </a:t>
            </a:r>
            <a:r>
              <a:rPr lang="ar-SA" dirty="0" err="1"/>
              <a:t>לגוי</a:t>
            </a:r>
            <a:r>
              <a:rPr lang="ar-SA" dirty="0"/>
              <a:t> </a:t>
            </a:r>
            <a:r>
              <a:rPr lang="ar-SA" dirty="0" err="1"/>
              <a:t>ואתויי</a:t>
            </a:r>
            <a:r>
              <a:rPr lang="ar-SA" dirty="0"/>
              <a:t> </a:t>
            </a:r>
            <a:r>
              <a:rPr lang="ar-SA" dirty="0" err="1"/>
              <a:t>לבר</a:t>
            </a:r>
            <a:r>
              <a:rPr lang="ar-SA" dirty="0"/>
              <a:t> </a:t>
            </a:r>
            <a:r>
              <a:rPr lang="ar-SA" dirty="0" err="1"/>
              <a:t>מערובא</a:t>
            </a:r>
            <a:r>
              <a:rPr lang="ar-SA" dirty="0"/>
              <a:t> </a:t>
            </a:r>
            <a:r>
              <a:rPr lang="ar-SA" dirty="0" err="1"/>
              <a:t>ת"ש</a:t>
            </a:r>
            <a:r>
              <a:rPr lang="ar-SA" dirty="0"/>
              <a:t> </a:t>
            </a:r>
            <a:r>
              <a:rPr lang="ar-SA" dirty="0" err="1"/>
              <a:t>דההוא</a:t>
            </a:r>
            <a:r>
              <a:rPr lang="ar-SA" dirty="0"/>
              <a:t> </a:t>
            </a:r>
            <a:r>
              <a:rPr lang="ar-SA" dirty="0" err="1"/>
              <a:t>ינוקא</a:t>
            </a:r>
            <a:r>
              <a:rPr lang="ar-SA" dirty="0"/>
              <a:t> </a:t>
            </a:r>
            <a:r>
              <a:rPr lang="ar-SA" dirty="0" err="1"/>
              <a:t>דאשתפוך</a:t>
            </a:r>
            <a:r>
              <a:rPr lang="ar-SA" dirty="0"/>
              <a:t> </a:t>
            </a:r>
            <a:r>
              <a:rPr lang="ar-SA" dirty="0" err="1"/>
              <a:t>חמימי</a:t>
            </a:r>
            <a:r>
              <a:rPr lang="ar-SA" dirty="0"/>
              <a:t> </a:t>
            </a:r>
            <a:r>
              <a:rPr lang="ar-SA" dirty="0" err="1"/>
              <a:t>אמר</a:t>
            </a:r>
            <a:r>
              <a:rPr lang="ar-SA" dirty="0"/>
              <a:t> </a:t>
            </a:r>
            <a:r>
              <a:rPr lang="ar-SA" dirty="0" err="1"/>
              <a:t>להו</a:t>
            </a:r>
            <a:r>
              <a:rPr lang="ar-SA" dirty="0"/>
              <a:t> </a:t>
            </a:r>
            <a:r>
              <a:rPr lang="ar-SA" dirty="0" err="1"/>
              <a:t>רבא</a:t>
            </a:r>
            <a:r>
              <a:rPr lang="ar-SA" dirty="0"/>
              <a:t> </a:t>
            </a:r>
            <a:r>
              <a:rPr lang="ar-SA" dirty="0" err="1"/>
              <a:t>לייתי</a:t>
            </a:r>
            <a:r>
              <a:rPr lang="ar-SA" dirty="0"/>
              <a:t> </a:t>
            </a:r>
            <a:r>
              <a:rPr lang="ar-SA" dirty="0" err="1"/>
              <a:t>לי</a:t>
            </a:r>
            <a:r>
              <a:rPr lang="ar-SA" dirty="0"/>
              <a:t>' </a:t>
            </a:r>
            <a:r>
              <a:rPr lang="ar-SA" dirty="0" err="1"/>
              <a:t>מגו</a:t>
            </a:r>
            <a:r>
              <a:rPr lang="ar-SA" dirty="0"/>
              <a:t> </a:t>
            </a:r>
            <a:r>
              <a:rPr lang="ar-SA" dirty="0" err="1"/>
              <a:t>ביתאי</a:t>
            </a:r>
            <a:r>
              <a:rPr lang="ar-SA" dirty="0"/>
              <a:t> </a:t>
            </a:r>
            <a:r>
              <a:rPr lang="ar-SA" dirty="0" err="1"/>
              <a:t>א"ל</a:t>
            </a:r>
            <a:r>
              <a:rPr lang="ar-SA" dirty="0"/>
              <a:t> אביי </a:t>
            </a:r>
            <a:r>
              <a:rPr lang="ar-SA" dirty="0" err="1"/>
              <a:t>והא</a:t>
            </a:r>
            <a:r>
              <a:rPr lang="ar-SA" dirty="0"/>
              <a:t> </a:t>
            </a:r>
            <a:r>
              <a:rPr lang="ar-SA" dirty="0" err="1"/>
              <a:t>לא</a:t>
            </a:r>
            <a:r>
              <a:rPr lang="ar-SA" dirty="0"/>
              <a:t> </a:t>
            </a:r>
            <a:r>
              <a:rPr lang="ar-SA" dirty="0" err="1"/>
              <a:t>ערבינן</a:t>
            </a:r>
            <a:r>
              <a:rPr lang="ar-SA" dirty="0"/>
              <a:t> </a:t>
            </a:r>
            <a:r>
              <a:rPr lang="ar-SA" dirty="0" err="1"/>
              <a:t>א"ל</a:t>
            </a:r>
            <a:r>
              <a:rPr lang="ar-SA" dirty="0"/>
              <a:t> </a:t>
            </a:r>
            <a:r>
              <a:rPr lang="ar-SA" dirty="0" err="1"/>
              <a:t>לסמוך</a:t>
            </a:r>
            <a:r>
              <a:rPr lang="ar-SA" dirty="0"/>
              <a:t> </a:t>
            </a:r>
            <a:r>
              <a:rPr lang="ar-SA" dirty="0" err="1"/>
              <a:t>אשתוף</a:t>
            </a:r>
            <a:r>
              <a:rPr lang="ar-SA" dirty="0"/>
              <a:t> </a:t>
            </a:r>
            <a:r>
              <a:rPr lang="ar-SA" dirty="0" err="1"/>
              <a:t>אמר</a:t>
            </a:r>
            <a:r>
              <a:rPr lang="ar-SA" dirty="0"/>
              <a:t> </a:t>
            </a:r>
            <a:r>
              <a:rPr lang="ar-SA" dirty="0" err="1"/>
              <a:t>ליה</a:t>
            </a:r>
            <a:r>
              <a:rPr lang="ar-SA" dirty="0"/>
              <a:t> </a:t>
            </a:r>
            <a:r>
              <a:rPr lang="ar-SA" dirty="0" err="1"/>
              <a:t>והא</a:t>
            </a:r>
            <a:r>
              <a:rPr lang="ar-SA" dirty="0"/>
              <a:t> </a:t>
            </a:r>
            <a:r>
              <a:rPr lang="ar-SA" dirty="0" err="1"/>
              <a:t>לא</a:t>
            </a:r>
            <a:r>
              <a:rPr lang="ar-SA" dirty="0"/>
              <a:t> </a:t>
            </a:r>
            <a:r>
              <a:rPr lang="ar-SA" dirty="0" err="1"/>
              <a:t>שתיפו</a:t>
            </a:r>
            <a:r>
              <a:rPr lang="ar-SA" dirty="0"/>
              <a:t> </a:t>
            </a:r>
            <a:r>
              <a:rPr lang="ar-SA" dirty="0" err="1"/>
              <a:t>אמ</a:t>
            </a:r>
            <a:r>
              <a:rPr lang="ar-SA" dirty="0"/>
              <a:t>' </a:t>
            </a:r>
            <a:r>
              <a:rPr lang="ar-SA" dirty="0" err="1"/>
              <a:t>להו</a:t>
            </a:r>
            <a:r>
              <a:rPr lang="ar-SA" dirty="0"/>
              <a:t> </a:t>
            </a:r>
            <a:r>
              <a:rPr lang="ar-SA" dirty="0" err="1"/>
              <a:t>אמרו</a:t>
            </a:r>
            <a:r>
              <a:rPr lang="ar-SA" dirty="0"/>
              <a:t> </a:t>
            </a:r>
            <a:r>
              <a:rPr lang="ar-SA" dirty="0" err="1"/>
              <a:t>לגוי</a:t>
            </a:r>
            <a:r>
              <a:rPr lang="ar-SA" dirty="0"/>
              <a:t> </a:t>
            </a:r>
            <a:r>
              <a:rPr lang="ar-SA" dirty="0" err="1"/>
              <a:t>ולייתיה</a:t>
            </a:r>
            <a:r>
              <a:rPr lang="ar-SA" dirty="0"/>
              <a:t> </a:t>
            </a:r>
            <a:r>
              <a:rPr lang="ar-SA" dirty="0" err="1"/>
              <a:t>אמר</a:t>
            </a:r>
            <a:r>
              <a:rPr lang="ar-SA" dirty="0"/>
              <a:t> אביי </a:t>
            </a:r>
            <a:r>
              <a:rPr lang="ar-SA" dirty="0" err="1"/>
              <a:t>בעינא</a:t>
            </a:r>
            <a:r>
              <a:rPr lang="ar-SA" dirty="0"/>
              <a:t> </a:t>
            </a:r>
            <a:r>
              <a:rPr lang="ar-SA" dirty="0" err="1"/>
              <a:t>לאותוביה</a:t>
            </a:r>
            <a:r>
              <a:rPr lang="ar-SA" dirty="0"/>
              <a:t> </a:t>
            </a:r>
            <a:r>
              <a:rPr lang="ar-SA" dirty="0" err="1"/>
              <a:t>למר</a:t>
            </a:r>
            <a:r>
              <a:rPr lang="ar-SA" dirty="0"/>
              <a:t> </a:t>
            </a:r>
            <a:r>
              <a:rPr lang="ar-SA" dirty="0" err="1"/>
              <a:t>ולא</a:t>
            </a:r>
            <a:r>
              <a:rPr lang="ar-SA" dirty="0"/>
              <a:t> </a:t>
            </a:r>
            <a:r>
              <a:rPr lang="ar-SA" dirty="0" err="1"/>
              <a:t>שבקי</a:t>
            </a:r>
            <a:r>
              <a:rPr lang="ar-SA" dirty="0"/>
              <a:t> </a:t>
            </a:r>
            <a:r>
              <a:rPr lang="ar-SA" dirty="0" err="1"/>
              <a:t>רב</a:t>
            </a:r>
            <a:r>
              <a:rPr lang="ar-SA" dirty="0"/>
              <a:t> </a:t>
            </a:r>
            <a:r>
              <a:rPr lang="ar-SA" dirty="0" err="1"/>
              <a:t>יוסף</a:t>
            </a:r>
            <a:r>
              <a:rPr lang="ar-SA" dirty="0"/>
              <a:t> </a:t>
            </a:r>
            <a:r>
              <a:rPr lang="ar-SA" dirty="0" err="1"/>
              <a:t>דאמר</a:t>
            </a:r>
            <a:r>
              <a:rPr lang="ar-SA" dirty="0"/>
              <a:t> </a:t>
            </a:r>
            <a:r>
              <a:rPr lang="ar-SA" dirty="0" err="1"/>
              <a:t>לי</a:t>
            </a:r>
            <a:r>
              <a:rPr lang="ar-SA" dirty="0"/>
              <a:t> </a:t>
            </a:r>
            <a:r>
              <a:rPr lang="ar-SA" dirty="0" err="1"/>
              <a:t>רב</a:t>
            </a:r>
            <a:r>
              <a:rPr lang="ar-SA" dirty="0"/>
              <a:t> </a:t>
            </a:r>
            <a:r>
              <a:rPr lang="ar-SA" dirty="0" err="1"/>
              <a:t>כהנא</a:t>
            </a:r>
            <a:r>
              <a:rPr lang="ar-SA" dirty="0"/>
              <a:t> </a:t>
            </a:r>
            <a:r>
              <a:rPr lang="ar-SA" dirty="0" err="1"/>
              <a:t>דכי</a:t>
            </a:r>
            <a:r>
              <a:rPr lang="ar-SA" dirty="0"/>
              <a:t> </a:t>
            </a:r>
            <a:r>
              <a:rPr lang="ar-SA" dirty="0" err="1"/>
              <a:t>הואי</a:t>
            </a:r>
            <a:r>
              <a:rPr lang="ar-SA" dirty="0"/>
              <a:t> </a:t>
            </a:r>
            <a:r>
              <a:rPr lang="ar-SA" dirty="0" err="1"/>
              <a:t>בי</a:t>
            </a:r>
            <a:r>
              <a:rPr lang="ar-SA" dirty="0"/>
              <a:t> </a:t>
            </a:r>
            <a:r>
              <a:rPr lang="ar-SA" dirty="0" err="1"/>
              <a:t>רב</a:t>
            </a:r>
            <a:r>
              <a:rPr lang="ar-SA" dirty="0"/>
              <a:t> </a:t>
            </a:r>
            <a:r>
              <a:rPr lang="ar-SA" dirty="0" err="1"/>
              <a:t>יהודה</a:t>
            </a:r>
            <a:r>
              <a:rPr lang="ar-SA" dirty="0"/>
              <a:t> </a:t>
            </a:r>
            <a:r>
              <a:rPr lang="ar-SA" dirty="0" err="1"/>
              <a:t>כל</a:t>
            </a:r>
            <a:r>
              <a:rPr lang="ar-SA" dirty="0"/>
              <a:t> </a:t>
            </a:r>
            <a:r>
              <a:rPr lang="ar-SA" dirty="0" err="1"/>
              <a:t>מילי</a:t>
            </a:r>
            <a:r>
              <a:rPr lang="ar-SA" dirty="0"/>
              <a:t> </a:t>
            </a:r>
            <a:r>
              <a:rPr lang="ar-SA" dirty="0" err="1"/>
              <a:t>דאוריתא</a:t>
            </a:r>
            <a:r>
              <a:rPr lang="ar-SA" dirty="0"/>
              <a:t> </a:t>
            </a:r>
            <a:r>
              <a:rPr lang="ar-SA" dirty="0" err="1"/>
              <a:t>מותבינן</a:t>
            </a:r>
            <a:r>
              <a:rPr lang="ar-SA" dirty="0"/>
              <a:t> </a:t>
            </a:r>
            <a:r>
              <a:rPr lang="ar-SA" dirty="0" err="1"/>
              <a:t>תיובתא</a:t>
            </a:r>
            <a:r>
              <a:rPr lang="ar-SA" dirty="0"/>
              <a:t> </a:t>
            </a:r>
            <a:r>
              <a:rPr lang="ar-SA" dirty="0" err="1"/>
              <a:t>והדר</a:t>
            </a:r>
            <a:r>
              <a:rPr lang="ar-SA" dirty="0"/>
              <a:t> </a:t>
            </a:r>
            <a:r>
              <a:rPr lang="ar-SA" dirty="0" err="1"/>
              <a:t>עבדינן</a:t>
            </a:r>
            <a:r>
              <a:rPr lang="ar-SA" dirty="0"/>
              <a:t> </a:t>
            </a:r>
            <a:r>
              <a:rPr lang="ar-SA" dirty="0" err="1"/>
              <a:t>מעשה</a:t>
            </a:r>
            <a:r>
              <a:rPr lang="ar-SA" dirty="0"/>
              <a:t> </a:t>
            </a:r>
            <a:r>
              <a:rPr lang="ar-SA" dirty="0" err="1"/>
              <a:t>מלתא</a:t>
            </a:r>
            <a:r>
              <a:rPr lang="ar-SA" dirty="0"/>
              <a:t> </a:t>
            </a:r>
            <a:r>
              <a:rPr lang="ar-SA" dirty="0" err="1"/>
              <a:t>דרבנן</a:t>
            </a:r>
            <a:r>
              <a:rPr lang="ar-SA" dirty="0"/>
              <a:t> </a:t>
            </a:r>
            <a:r>
              <a:rPr lang="ar-SA" dirty="0" err="1"/>
              <a:t>עבדינן</a:t>
            </a:r>
            <a:r>
              <a:rPr lang="ar-SA" dirty="0"/>
              <a:t> </a:t>
            </a:r>
            <a:r>
              <a:rPr lang="ar-SA" dirty="0" err="1"/>
              <a:t>מעשה</a:t>
            </a:r>
            <a:r>
              <a:rPr lang="ar-SA" dirty="0"/>
              <a:t> </a:t>
            </a:r>
            <a:r>
              <a:rPr lang="ar-SA" dirty="0" err="1"/>
              <a:t>והדר</a:t>
            </a:r>
            <a:r>
              <a:rPr lang="ar-SA" dirty="0"/>
              <a:t> </a:t>
            </a:r>
            <a:r>
              <a:rPr lang="ar-SA" dirty="0" err="1"/>
              <a:t>מותבינן</a:t>
            </a:r>
            <a:r>
              <a:rPr lang="ar-SA" dirty="0"/>
              <a:t> </a:t>
            </a:r>
            <a:r>
              <a:rPr lang="ar-SA" dirty="0" err="1"/>
              <a:t>תיובתא</a:t>
            </a:r>
            <a:r>
              <a:rPr lang="ar-SA" dirty="0"/>
              <a:t> </a:t>
            </a:r>
            <a:r>
              <a:rPr lang="ar-SA" dirty="0" err="1"/>
              <a:t>בתר</a:t>
            </a:r>
            <a:r>
              <a:rPr lang="ar-SA" dirty="0"/>
              <a:t> </a:t>
            </a:r>
            <a:r>
              <a:rPr lang="ar-SA" dirty="0" err="1"/>
              <a:t>כן</a:t>
            </a:r>
            <a:r>
              <a:rPr lang="ar-SA" dirty="0"/>
              <a:t> </a:t>
            </a:r>
            <a:r>
              <a:rPr lang="ar-SA" dirty="0" err="1"/>
              <a:t>אמר</a:t>
            </a:r>
            <a:r>
              <a:rPr lang="ar-SA" dirty="0"/>
              <a:t> </a:t>
            </a:r>
            <a:r>
              <a:rPr lang="ar-SA" dirty="0" err="1"/>
              <a:t>לי</a:t>
            </a:r>
            <a:r>
              <a:rPr lang="ar-SA" dirty="0"/>
              <a:t> </a:t>
            </a:r>
            <a:r>
              <a:rPr lang="ar-SA" dirty="0" err="1"/>
              <a:t>מאי</a:t>
            </a:r>
            <a:r>
              <a:rPr lang="ar-SA" dirty="0"/>
              <a:t> </a:t>
            </a:r>
            <a:r>
              <a:rPr lang="ar-SA" dirty="0" err="1"/>
              <a:t>בעית</a:t>
            </a:r>
            <a:r>
              <a:rPr lang="ar-SA" dirty="0"/>
              <a:t> </a:t>
            </a:r>
            <a:r>
              <a:rPr lang="ar-SA" dirty="0" err="1"/>
              <a:t>לאותוביה</a:t>
            </a:r>
            <a:r>
              <a:rPr lang="ar-SA" dirty="0"/>
              <a:t> </a:t>
            </a:r>
            <a:r>
              <a:rPr lang="ar-SA" dirty="0" err="1"/>
              <a:t>אמר</a:t>
            </a:r>
            <a:r>
              <a:rPr lang="ar-SA" dirty="0"/>
              <a:t> </a:t>
            </a:r>
            <a:r>
              <a:rPr lang="ar-SA" dirty="0" err="1"/>
              <a:t>לי</a:t>
            </a:r>
            <a:r>
              <a:rPr lang="ar-SA" dirty="0"/>
              <a:t> </a:t>
            </a:r>
            <a:r>
              <a:rPr lang="ar-SA" dirty="0" err="1"/>
              <a:t>הזאה</a:t>
            </a:r>
            <a:r>
              <a:rPr lang="ar-SA" dirty="0"/>
              <a:t> </a:t>
            </a:r>
            <a:r>
              <a:rPr lang="ar-SA" dirty="0" err="1"/>
              <a:t>שבות</a:t>
            </a:r>
            <a:r>
              <a:rPr lang="ar-SA" dirty="0"/>
              <a:t> </a:t>
            </a:r>
            <a:r>
              <a:rPr lang="ar-SA" dirty="0" err="1"/>
              <a:t>ואמירה</a:t>
            </a:r>
            <a:r>
              <a:rPr lang="ar-SA" dirty="0"/>
              <a:t> </a:t>
            </a:r>
            <a:r>
              <a:rPr lang="ar-SA" dirty="0" err="1"/>
              <a:t>לגוי</a:t>
            </a:r>
            <a:r>
              <a:rPr lang="ar-SA" dirty="0"/>
              <a:t> </a:t>
            </a:r>
            <a:r>
              <a:rPr lang="ar-SA" dirty="0" err="1"/>
              <a:t>שבות</a:t>
            </a:r>
            <a:r>
              <a:rPr lang="ar-SA" dirty="0"/>
              <a:t> </a:t>
            </a:r>
            <a:r>
              <a:rPr lang="ar-SA" dirty="0" err="1"/>
              <a:t>ואין</a:t>
            </a:r>
            <a:r>
              <a:rPr lang="ar-SA" dirty="0"/>
              <a:t> </a:t>
            </a:r>
            <a:r>
              <a:rPr lang="ar-SA" dirty="0" err="1"/>
              <a:t>דוחה</a:t>
            </a:r>
            <a:r>
              <a:rPr lang="ar-SA" dirty="0"/>
              <a:t> </a:t>
            </a:r>
            <a:r>
              <a:rPr lang="ar-SA" dirty="0" err="1"/>
              <a:t>את</a:t>
            </a:r>
            <a:r>
              <a:rPr lang="ar-SA" dirty="0"/>
              <a:t> </a:t>
            </a:r>
            <a:r>
              <a:rPr lang="ar-SA" dirty="0" err="1"/>
              <a:t>השבת</a:t>
            </a:r>
            <a:r>
              <a:rPr lang="ar-SA" dirty="0"/>
              <a:t> </a:t>
            </a:r>
            <a:r>
              <a:rPr lang="ar-SA" dirty="0" err="1"/>
              <a:t>א"ל</a:t>
            </a:r>
            <a:r>
              <a:rPr lang="ar-SA" dirty="0"/>
              <a:t> </a:t>
            </a:r>
            <a:r>
              <a:rPr lang="ar-SA" dirty="0" err="1"/>
              <a:t>ומי</a:t>
            </a:r>
            <a:r>
              <a:rPr lang="ar-SA" dirty="0"/>
              <a:t> </a:t>
            </a:r>
            <a:r>
              <a:rPr lang="ar-SA" dirty="0" err="1"/>
              <a:t>לא</a:t>
            </a:r>
            <a:r>
              <a:rPr lang="ar-SA" dirty="0"/>
              <a:t> </a:t>
            </a:r>
            <a:r>
              <a:rPr lang="ar-SA" dirty="0" err="1"/>
              <a:t>שני</a:t>
            </a:r>
            <a:r>
              <a:rPr lang="ar-SA" dirty="0"/>
              <a:t> </a:t>
            </a:r>
            <a:r>
              <a:rPr lang="ar-SA" dirty="0" err="1"/>
              <a:t>לך</a:t>
            </a:r>
            <a:r>
              <a:rPr lang="ar-SA" dirty="0"/>
              <a:t> </a:t>
            </a:r>
            <a:r>
              <a:rPr lang="ar-SA" dirty="0" err="1"/>
              <a:t>בין</a:t>
            </a:r>
            <a:r>
              <a:rPr lang="ar-SA" dirty="0"/>
              <a:t> </a:t>
            </a:r>
            <a:r>
              <a:rPr lang="ar-SA" dirty="0" err="1"/>
              <a:t>שבות</a:t>
            </a:r>
            <a:r>
              <a:rPr lang="ar-SA" dirty="0"/>
              <a:t> </a:t>
            </a:r>
            <a:r>
              <a:rPr lang="ar-SA" dirty="0" err="1"/>
              <a:t>דאית</a:t>
            </a:r>
            <a:r>
              <a:rPr lang="ar-SA" dirty="0"/>
              <a:t> </a:t>
            </a:r>
            <a:r>
              <a:rPr lang="ar-SA" dirty="0" err="1"/>
              <a:t>ביה</a:t>
            </a:r>
            <a:r>
              <a:rPr lang="ar-SA" dirty="0"/>
              <a:t> </a:t>
            </a:r>
            <a:r>
              <a:rPr lang="ar-SA" dirty="0" err="1"/>
              <a:t>מעשה</a:t>
            </a:r>
            <a:r>
              <a:rPr lang="ar-SA" dirty="0"/>
              <a:t> </a:t>
            </a:r>
            <a:r>
              <a:rPr lang="ar-SA" dirty="0" err="1"/>
              <a:t>ובין</a:t>
            </a:r>
            <a:r>
              <a:rPr lang="ar-SA" dirty="0"/>
              <a:t> </a:t>
            </a:r>
            <a:r>
              <a:rPr lang="ar-SA" dirty="0" err="1"/>
              <a:t>שבות</a:t>
            </a:r>
            <a:r>
              <a:rPr lang="ar-SA" dirty="0"/>
              <a:t> </a:t>
            </a:r>
            <a:r>
              <a:rPr lang="ar-SA" dirty="0" err="1"/>
              <a:t>דלית</a:t>
            </a:r>
            <a:r>
              <a:rPr lang="ar-SA" dirty="0"/>
              <a:t> </a:t>
            </a:r>
            <a:r>
              <a:rPr lang="ar-SA" dirty="0" err="1"/>
              <a:t>ביה</a:t>
            </a:r>
            <a:r>
              <a:rPr lang="ar-SA" dirty="0"/>
              <a:t> </a:t>
            </a:r>
            <a:r>
              <a:rPr lang="ar-SA" dirty="0" err="1"/>
              <a:t>מעשה</a:t>
            </a:r>
            <a:r>
              <a:rPr lang="ar-SA" dirty="0"/>
              <a:t> </a:t>
            </a:r>
            <a:r>
              <a:rPr lang="ar-SA" b="1" u="sng" dirty="0" err="1"/>
              <a:t>הכא</a:t>
            </a:r>
            <a:r>
              <a:rPr lang="ar-SA" b="1" u="sng" dirty="0"/>
              <a:t> </a:t>
            </a:r>
            <a:r>
              <a:rPr lang="ar-SA" b="1" u="sng" dirty="0" err="1"/>
              <a:t>דבור</a:t>
            </a:r>
            <a:r>
              <a:rPr lang="ar-SA" b="1" u="sng" dirty="0"/>
              <a:t> </a:t>
            </a:r>
            <a:r>
              <a:rPr lang="ar-SA" b="1" u="sng" dirty="0" err="1"/>
              <a:t>בעלמא</a:t>
            </a:r>
            <a:r>
              <a:rPr lang="ar-SA" b="1" u="sng" dirty="0"/>
              <a:t> </a:t>
            </a:r>
            <a:r>
              <a:rPr lang="ar-SA" b="1" u="sng" dirty="0" err="1"/>
              <a:t>הוא</a:t>
            </a:r>
            <a:r>
              <a:rPr lang="ar-SA" b="1" u="sng" dirty="0"/>
              <a:t> </a:t>
            </a:r>
            <a:r>
              <a:rPr lang="ar-SA" b="1" u="sng" dirty="0" err="1"/>
              <a:t>דכתיב</a:t>
            </a:r>
            <a:r>
              <a:rPr lang="ar-SA" b="1" u="sng" dirty="0"/>
              <a:t> </a:t>
            </a:r>
            <a:r>
              <a:rPr lang="ar-SA" b="1" u="sng" dirty="0" err="1"/>
              <a:t>ודבר</a:t>
            </a:r>
            <a:r>
              <a:rPr lang="ar-SA" b="1" u="sng" dirty="0"/>
              <a:t> </a:t>
            </a:r>
            <a:r>
              <a:rPr lang="ar-SA" b="1" u="sng" dirty="0" err="1"/>
              <a:t>דבר</a:t>
            </a:r>
            <a:r>
              <a:rPr lang="ar-SA" b="1" u="sng" dirty="0"/>
              <a:t> </a:t>
            </a:r>
            <a:r>
              <a:rPr lang="ar-SA" b="1" u="sng" dirty="0" err="1"/>
              <a:t>דבור</a:t>
            </a:r>
            <a:r>
              <a:rPr lang="ar-SA" b="1" u="sng" dirty="0"/>
              <a:t> </a:t>
            </a:r>
            <a:r>
              <a:rPr lang="ar-SA" b="1" u="sng" dirty="0" err="1"/>
              <a:t>אסור</a:t>
            </a:r>
            <a:r>
              <a:rPr lang="ar-SA" b="1" u="sng" dirty="0"/>
              <a:t> </a:t>
            </a:r>
            <a:r>
              <a:rPr lang="ar-SA" b="1" u="sng" dirty="0" err="1"/>
              <a:t>הרהור</a:t>
            </a:r>
            <a:r>
              <a:rPr lang="ar-SA" b="1" u="sng" dirty="0"/>
              <a:t> </a:t>
            </a:r>
            <a:r>
              <a:rPr lang="ar-SA" b="1" u="sng" dirty="0" err="1"/>
              <a:t>מותר</a:t>
            </a:r>
            <a:r>
              <a:rPr lang="ar-SA" b="1" u="sng" dirty="0"/>
              <a:t> </a:t>
            </a:r>
            <a:r>
              <a:rPr lang="ar-SA" b="1" u="sng" dirty="0" err="1"/>
              <a:t>ומשרא</a:t>
            </a:r>
            <a:r>
              <a:rPr lang="ar-SA" dirty="0"/>
              <a:t>. </a:t>
            </a:r>
          </a:p>
          <a:p>
            <a:pPr marL="0" indent="0" algn="r" rtl="1">
              <a:buNone/>
            </a:pPr>
            <a:r>
              <a:rPr lang="ar-SA" dirty="0"/>
              <a:t> </a:t>
            </a:r>
          </a:p>
          <a:p>
            <a:pPr marL="0" indent="0" algn="r" rtl="1">
              <a:buNone/>
            </a:pPr>
            <a:r>
              <a:rPr lang="ar-SA" dirty="0" err="1"/>
              <a:t>תלמוד</a:t>
            </a:r>
            <a:r>
              <a:rPr lang="ar-SA" dirty="0"/>
              <a:t> </a:t>
            </a:r>
            <a:r>
              <a:rPr lang="ar-SA" dirty="0" err="1"/>
              <a:t>בבלי</a:t>
            </a:r>
            <a:r>
              <a:rPr lang="ar-SA" dirty="0"/>
              <a:t> </a:t>
            </a:r>
            <a:r>
              <a:rPr lang="ar-SA" dirty="0" err="1"/>
              <a:t>מסכת</a:t>
            </a:r>
            <a:r>
              <a:rPr lang="ar-SA" dirty="0"/>
              <a:t> </a:t>
            </a:r>
            <a:r>
              <a:rPr lang="ar-SA" dirty="0" err="1"/>
              <a:t>שבת</a:t>
            </a:r>
            <a:r>
              <a:rPr lang="ar-SA" dirty="0"/>
              <a:t> </a:t>
            </a:r>
            <a:r>
              <a:rPr lang="ar-SA" dirty="0" err="1"/>
              <a:t>דף</a:t>
            </a:r>
            <a:r>
              <a:rPr lang="ar-SA" dirty="0"/>
              <a:t> </a:t>
            </a:r>
            <a:r>
              <a:rPr lang="ar-SA" dirty="0" err="1"/>
              <a:t>קיג</a:t>
            </a:r>
            <a:r>
              <a:rPr lang="ar-SA" dirty="0"/>
              <a:t> </a:t>
            </a:r>
            <a:r>
              <a:rPr lang="ar-SA" dirty="0" err="1"/>
              <a:t>עמוד</a:t>
            </a:r>
            <a:r>
              <a:rPr lang="ar-SA" dirty="0"/>
              <a:t> א </a:t>
            </a:r>
          </a:p>
          <a:p>
            <a:pPr marL="0" indent="0" algn="r" rtl="1">
              <a:buNone/>
            </a:pPr>
            <a:r>
              <a:rPr lang="ar-SA" dirty="0" err="1"/>
              <a:t>וכבדתו</a:t>
            </a:r>
            <a:r>
              <a:rPr lang="ar-SA" dirty="0"/>
              <a:t> </a:t>
            </a:r>
            <a:r>
              <a:rPr lang="ar-SA" dirty="0" err="1"/>
              <a:t>מעשות</a:t>
            </a:r>
            <a:r>
              <a:rPr lang="ar-SA" dirty="0"/>
              <a:t> </a:t>
            </a:r>
            <a:r>
              <a:rPr lang="ar-SA" dirty="0" err="1"/>
              <a:t>דרכיך</a:t>
            </a:r>
            <a:r>
              <a:rPr lang="ar-SA" dirty="0"/>
              <a:t>, </a:t>
            </a:r>
            <a:r>
              <a:rPr lang="ar-SA" dirty="0" err="1"/>
              <a:t>וכבדתו</a:t>
            </a:r>
            <a:r>
              <a:rPr lang="ar-SA" dirty="0"/>
              <a:t> - </a:t>
            </a:r>
            <a:r>
              <a:rPr lang="ar-SA" dirty="0" err="1"/>
              <a:t>שלא</a:t>
            </a:r>
            <a:r>
              <a:rPr lang="ar-SA" dirty="0"/>
              <a:t> </a:t>
            </a:r>
            <a:r>
              <a:rPr lang="ar-SA" dirty="0" err="1"/>
              <a:t>יהא</a:t>
            </a:r>
            <a:r>
              <a:rPr lang="ar-SA" dirty="0"/>
              <a:t> </a:t>
            </a:r>
            <a:r>
              <a:rPr lang="ar-SA" dirty="0" err="1"/>
              <a:t>מלבושך</a:t>
            </a:r>
            <a:r>
              <a:rPr lang="ar-SA" dirty="0"/>
              <a:t> </a:t>
            </a:r>
            <a:r>
              <a:rPr lang="ar-SA" dirty="0" err="1"/>
              <a:t>של</a:t>
            </a:r>
            <a:r>
              <a:rPr lang="ar-SA" dirty="0"/>
              <a:t> </a:t>
            </a:r>
            <a:r>
              <a:rPr lang="ar-SA" dirty="0" err="1"/>
              <a:t>שבת</a:t>
            </a:r>
            <a:r>
              <a:rPr lang="ar-SA" dirty="0"/>
              <a:t> </a:t>
            </a:r>
            <a:r>
              <a:rPr lang="ar-SA" dirty="0" err="1"/>
              <a:t>כמלבושך</a:t>
            </a:r>
            <a:r>
              <a:rPr lang="ar-SA" dirty="0"/>
              <a:t> </a:t>
            </a:r>
            <a:r>
              <a:rPr lang="ar-SA" dirty="0" err="1"/>
              <a:t>של</a:t>
            </a:r>
            <a:r>
              <a:rPr lang="ar-SA" dirty="0"/>
              <a:t> </a:t>
            </a:r>
            <a:r>
              <a:rPr lang="ar-SA" dirty="0" err="1"/>
              <a:t>חול</a:t>
            </a:r>
            <a:r>
              <a:rPr lang="ar-SA" dirty="0"/>
              <a:t>. </a:t>
            </a:r>
            <a:r>
              <a:rPr lang="ar-SA" dirty="0" err="1"/>
              <a:t>וכי</a:t>
            </a:r>
            <a:r>
              <a:rPr lang="ar-SA" dirty="0"/>
              <a:t> </a:t>
            </a:r>
            <a:r>
              <a:rPr lang="ar-SA" dirty="0" err="1"/>
              <a:t>הא</a:t>
            </a:r>
            <a:r>
              <a:rPr lang="ar-SA" dirty="0"/>
              <a:t> </a:t>
            </a:r>
            <a:r>
              <a:rPr lang="ar-SA" dirty="0" err="1"/>
              <a:t>דרבי</a:t>
            </a:r>
            <a:r>
              <a:rPr lang="ar-SA" dirty="0"/>
              <a:t> </a:t>
            </a:r>
            <a:r>
              <a:rPr lang="ar-SA" dirty="0" err="1"/>
              <a:t>יוחנן</a:t>
            </a:r>
            <a:r>
              <a:rPr lang="ar-SA" dirty="0"/>
              <a:t> </a:t>
            </a:r>
            <a:r>
              <a:rPr lang="ar-SA" dirty="0" err="1"/>
              <a:t>קרי</a:t>
            </a:r>
            <a:r>
              <a:rPr lang="ar-SA" dirty="0"/>
              <a:t> </a:t>
            </a:r>
            <a:r>
              <a:rPr lang="ar-SA" dirty="0" err="1"/>
              <a:t>למאניה</a:t>
            </a:r>
            <a:r>
              <a:rPr lang="ar-SA" dirty="0"/>
              <a:t> </a:t>
            </a:r>
            <a:r>
              <a:rPr lang="ar-SA" dirty="0" err="1"/>
              <a:t>מכבדותי</a:t>
            </a:r>
            <a:r>
              <a:rPr lang="ar-SA" dirty="0"/>
              <a:t>. </a:t>
            </a:r>
            <a:r>
              <a:rPr lang="ar-SA" dirty="0" err="1"/>
              <a:t>מעשות</a:t>
            </a:r>
            <a:r>
              <a:rPr lang="ar-SA" dirty="0"/>
              <a:t> </a:t>
            </a:r>
            <a:r>
              <a:rPr lang="ar-SA" dirty="0" err="1"/>
              <a:t>דרכיך</a:t>
            </a:r>
            <a:r>
              <a:rPr lang="ar-SA" dirty="0"/>
              <a:t> - </a:t>
            </a:r>
            <a:r>
              <a:rPr lang="ar-SA" dirty="0" err="1"/>
              <a:t>שלא</a:t>
            </a:r>
            <a:r>
              <a:rPr lang="ar-SA" dirty="0"/>
              <a:t> </a:t>
            </a:r>
            <a:r>
              <a:rPr lang="ar-SA" dirty="0" err="1"/>
              <a:t>יהא</a:t>
            </a:r>
            <a:r>
              <a:rPr lang="ar-SA" dirty="0"/>
              <a:t> </a:t>
            </a:r>
            <a:r>
              <a:rPr lang="ar-SA" dirty="0" err="1"/>
              <a:t>הילוכך</a:t>
            </a:r>
            <a:r>
              <a:rPr lang="ar-SA" dirty="0"/>
              <a:t> </a:t>
            </a:r>
            <a:r>
              <a:rPr lang="ar-SA" dirty="0" err="1"/>
              <a:t>של</a:t>
            </a:r>
            <a:r>
              <a:rPr lang="ar-SA" dirty="0"/>
              <a:t> </a:t>
            </a:r>
            <a:r>
              <a:rPr lang="ar-SA" dirty="0" err="1"/>
              <a:t>שבת</a:t>
            </a:r>
            <a:r>
              <a:rPr lang="ar-SA" dirty="0"/>
              <a:t> </a:t>
            </a:r>
            <a:r>
              <a:rPr lang="ar-SA" dirty="0" err="1"/>
              <a:t>כהילוכך</a:t>
            </a:r>
            <a:r>
              <a:rPr lang="ar-SA" dirty="0"/>
              <a:t> </a:t>
            </a:r>
            <a:r>
              <a:rPr lang="ar-SA" dirty="0" err="1"/>
              <a:t>של</a:t>
            </a:r>
            <a:r>
              <a:rPr lang="ar-SA" dirty="0"/>
              <a:t> </a:t>
            </a:r>
            <a:r>
              <a:rPr lang="ar-SA" dirty="0" err="1"/>
              <a:t>חול</a:t>
            </a:r>
            <a:r>
              <a:rPr lang="ar-SA" dirty="0"/>
              <a:t>. </a:t>
            </a:r>
            <a:r>
              <a:rPr lang="ar-SA" dirty="0" err="1"/>
              <a:t>ממצוא</a:t>
            </a:r>
            <a:r>
              <a:rPr lang="ar-SA" dirty="0"/>
              <a:t> </a:t>
            </a:r>
            <a:r>
              <a:rPr lang="ar-SA" dirty="0" err="1"/>
              <a:t>חפצך</a:t>
            </a:r>
            <a:r>
              <a:rPr lang="ar-SA" dirty="0"/>
              <a:t> - </a:t>
            </a:r>
            <a:r>
              <a:rPr lang="ar-SA" dirty="0" err="1"/>
              <a:t>חפציך</a:t>
            </a:r>
            <a:r>
              <a:rPr lang="ar-SA" dirty="0"/>
              <a:t> </a:t>
            </a:r>
            <a:r>
              <a:rPr lang="ar-SA" dirty="0" err="1"/>
              <a:t>אסורין</a:t>
            </a:r>
            <a:r>
              <a:rPr lang="ar-SA" dirty="0"/>
              <a:t>, </a:t>
            </a:r>
            <a:r>
              <a:rPr lang="ar-SA" b="1" dirty="0" err="1"/>
              <a:t>חפצי</a:t>
            </a:r>
            <a:r>
              <a:rPr lang="ar-SA" b="1" dirty="0"/>
              <a:t> </a:t>
            </a:r>
            <a:r>
              <a:rPr lang="ar-SA" b="1" dirty="0" err="1"/>
              <a:t>שמים</a:t>
            </a:r>
            <a:r>
              <a:rPr lang="ar-SA" b="1" dirty="0"/>
              <a:t> </a:t>
            </a:r>
            <a:r>
              <a:rPr lang="ar-SA" b="1" dirty="0" err="1"/>
              <a:t>מותרין</a:t>
            </a:r>
            <a:r>
              <a:rPr lang="ar-SA" b="1" dirty="0"/>
              <a:t>.</a:t>
            </a:r>
            <a:r>
              <a:rPr lang="ar-SA" dirty="0"/>
              <a:t> </a:t>
            </a:r>
            <a:r>
              <a:rPr lang="ar-SA" dirty="0" err="1"/>
              <a:t>ודבר</a:t>
            </a:r>
            <a:r>
              <a:rPr lang="ar-SA" dirty="0"/>
              <a:t> </a:t>
            </a:r>
            <a:r>
              <a:rPr lang="ar-SA" dirty="0" err="1"/>
              <a:t>דבר</a:t>
            </a:r>
            <a:r>
              <a:rPr lang="ar-SA" dirty="0"/>
              <a:t> - </a:t>
            </a:r>
            <a:r>
              <a:rPr lang="ar-SA" dirty="0" err="1"/>
              <a:t>שלא</a:t>
            </a:r>
            <a:r>
              <a:rPr lang="ar-SA" dirty="0"/>
              <a:t> </a:t>
            </a:r>
            <a:r>
              <a:rPr lang="ar-SA" dirty="0" err="1"/>
              <a:t>יהא</a:t>
            </a:r>
            <a:r>
              <a:rPr lang="ar-SA" dirty="0"/>
              <a:t> </a:t>
            </a:r>
            <a:r>
              <a:rPr lang="ar-SA" dirty="0" err="1"/>
              <a:t>דבורך</a:t>
            </a:r>
            <a:r>
              <a:rPr lang="ar-SA" dirty="0"/>
              <a:t> </a:t>
            </a:r>
            <a:r>
              <a:rPr lang="ar-SA" dirty="0" err="1"/>
              <a:t>של</a:t>
            </a:r>
            <a:r>
              <a:rPr lang="ar-SA" dirty="0"/>
              <a:t> </a:t>
            </a:r>
            <a:r>
              <a:rPr lang="ar-SA" dirty="0" err="1"/>
              <a:t>שבת</a:t>
            </a:r>
            <a:r>
              <a:rPr lang="ar-SA" dirty="0"/>
              <a:t> </a:t>
            </a:r>
            <a:r>
              <a:rPr lang="ar-SA" dirty="0" err="1"/>
              <a:t>כדבורך</a:t>
            </a:r>
            <a:r>
              <a:rPr lang="ar-SA" dirty="0"/>
              <a:t> </a:t>
            </a:r>
            <a:r>
              <a:rPr lang="ar-SA" dirty="0" err="1"/>
              <a:t>של</a:t>
            </a:r>
            <a:r>
              <a:rPr lang="ar-SA" dirty="0"/>
              <a:t> </a:t>
            </a:r>
            <a:r>
              <a:rPr lang="ar-SA" dirty="0" err="1"/>
              <a:t>חול</a:t>
            </a:r>
            <a:r>
              <a:rPr lang="ar-SA" dirty="0"/>
              <a:t>. </a:t>
            </a:r>
            <a:r>
              <a:rPr lang="ar-SA" dirty="0" err="1"/>
              <a:t>דבור</a:t>
            </a:r>
            <a:r>
              <a:rPr lang="ar-SA" dirty="0"/>
              <a:t> - </a:t>
            </a:r>
            <a:r>
              <a:rPr lang="ar-SA" dirty="0" err="1"/>
              <a:t>אסור</a:t>
            </a:r>
            <a:r>
              <a:rPr lang="ar-SA" dirty="0"/>
              <a:t>, </a:t>
            </a:r>
            <a:r>
              <a:rPr lang="ar-SA" dirty="0" err="1"/>
              <a:t>הרהור</a:t>
            </a:r>
            <a:r>
              <a:rPr lang="ar-SA" dirty="0"/>
              <a:t> - </a:t>
            </a:r>
            <a:r>
              <a:rPr lang="ar-SA" dirty="0" err="1"/>
              <a:t>מותר</a:t>
            </a:r>
            <a:r>
              <a:rPr lang="ar-SA" dirty="0"/>
              <a:t>. 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660343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8D31E-10A2-4936-8609-F5E8B9363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שליחות נוכרי במקום מצווה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8D800-6058-466E-A86E-865B8C482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r" rtl="1">
              <a:buNone/>
            </a:pPr>
            <a:r>
              <a:rPr lang="he-IL" dirty="0"/>
              <a:t>יראים (מובא ב</a:t>
            </a:r>
            <a:r>
              <a:rPr lang="ar-SA" dirty="0" err="1"/>
              <a:t>ראבי"ה</a:t>
            </a:r>
            <a:r>
              <a:rPr lang="ar-SA" dirty="0"/>
              <a:t> </a:t>
            </a:r>
            <a:r>
              <a:rPr lang="ar-SA" dirty="0" err="1"/>
              <a:t>חלק</a:t>
            </a:r>
            <a:r>
              <a:rPr lang="ar-SA" dirty="0"/>
              <a:t> א - </a:t>
            </a:r>
            <a:r>
              <a:rPr lang="ar-SA" dirty="0" err="1"/>
              <a:t>הלכות</a:t>
            </a:r>
            <a:r>
              <a:rPr lang="ar-SA" dirty="0"/>
              <a:t> </a:t>
            </a:r>
            <a:r>
              <a:rPr lang="ar-SA" dirty="0" err="1"/>
              <a:t>עירובין</a:t>
            </a:r>
            <a:r>
              <a:rPr lang="ar-SA" dirty="0"/>
              <a:t> </a:t>
            </a:r>
            <a:r>
              <a:rPr lang="ar-SA" dirty="0" err="1"/>
              <a:t>סימן</a:t>
            </a:r>
            <a:r>
              <a:rPr lang="ar-SA" dirty="0"/>
              <a:t> </a:t>
            </a:r>
            <a:r>
              <a:rPr lang="ar-SA" dirty="0" err="1"/>
              <a:t>שצא</a:t>
            </a:r>
            <a:r>
              <a:rPr lang="he-IL" dirty="0"/>
              <a:t>)</a:t>
            </a:r>
            <a:endParaRPr lang="ar-SA" dirty="0"/>
          </a:p>
          <a:p>
            <a:pPr marL="0" indent="0" algn="r" rtl="1">
              <a:buNone/>
            </a:pPr>
            <a:r>
              <a:rPr lang="ar-SA" dirty="0" err="1"/>
              <a:t>תשובת</a:t>
            </a:r>
            <a:r>
              <a:rPr lang="ar-SA" dirty="0"/>
              <a:t> </a:t>
            </a:r>
            <a:r>
              <a:rPr lang="ar-SA" b="1" dirty="0" err="1"/>
              <a:t>רבי</a:t>
            </a:r>
            <a:r>
              <a:rPr lang="ar-SA" b="1" dirty="0"/>
              <a:t> </a:t>
            </a:r>
            <a:r>
              <a:rPr lang="ar-SA" b="1" dirty="0" err="1"/>
              <a:t>אליעזר</a:t>
            </a:r>
            <a:r>
              <a:rPr lang="ar-SA" b="1" dirty="0"/>
              <a:t> </a:t>
            </a:r>
            <a:r>
              <a:rPr lang="ar-SA" b="1" dirty="0" err="1"/>
              <a:t>ממץ</a:t>
            </a:r>
            <a:r>
              <a:rPr lang="ar-SA" b="1" dirty="0"/>
              <a:t> (</a:t>
            </a:r>
            <a:r>
              <a:rPr lang="ar-SA" b="1" dirty="0" err="1"/>
              <a:t>היראים</a:t>
            </a:r>
            <a:r>
              <a:rPr lang="ar-SA" b="1" dirty="0"/>
              <a:t>)</a:t>
            </a:r>
            <a:r>
              <a:rPr lang="ar-SA" dirty="0"/>
              <a:t>-  ....</a:t>
            </a:r>
            <a:r>
              <a:rPr lang="ar-SA" dirty="0" err="1"/>
              <a:t>וטעמא</a:t>
            </a:r>
            <a:r>
              <a:rPr lang="ar-SA" dirty="0"/>
              <a:t> דכיון </a:t>
            </a:r>
            <a:r>
              <a:rPr lang="ar-SA" dirty="0" err="1"/>
              <a:t>דקצץ</a:t>
            </a:r>
            <a:r>
              <a:rPr lang="ar-SA" dirty="0"/>
              <a:t> </a:t>
            </a:r>
            <a:r>
              <a:rPr lang="ar-SA" dirty="0" err="1"/>
              <a:t>אינו</a:t>
            </a:r>
            <a:r>
              <a:rPr lang="ar-SA" dirty="0"/>
              <a:t> </a:t>
            </a:r>
            <a:r>
              <a:rPr lang="ar-SA" dirty="0" err="1"/>
              <a:t>נראה</a:t>
            </a:r>
            <a:r>
              <a:rPr lang="ar-SA" dirty="0"/>
              <a:t> </a:t>
            </a:r>
            <a:r>
              <a:rPr lang="ar-SA" dirty="0" err="1"/>
              <a:t>עושה</a:t>
            </a:r>
            <a:r>
              <a:rPr lang="ar-SA" dirty="0"/>
              <a:t> </a:t>
            </a:r>
            <a:r>
              <a:rPr lang="ar-SA" dirty="0" err="1"/>
              <a:t>לדעת</a:t>
            </a:r>
            <a:r>
              <a:rPr lang="ar-SA" dirty="0"/>
              <a:t> </a:t>
            </a:r>
            <a:r>
              <a:rPr lang="ar-SA" dirty="0" err="1"/>
              <a:t>הישראל</a:t>
            </a:r>
            <a:r>
              <a:rPr lang="ar-SA" dirty="0"/>
              <a:t>, </a:t>
            </a:r>
            <a:r>
              <a:rPr lang="ar-SA" dirty="0" err="1"/>
              <a:t>אלא</a:t>
            </a:r>
            <a:r>
              <a:rPr lang="ar-SA" dirty="0"/>
              <a:t> </a:t>
            </a:r>
            <a:r>
              <a:rPr lang="ar-SA" dirty="0" err="1"/>
              <a:t>לדעת</a:t>
            </a:r>
            <a:r>
              <a:rPr lang="ar-SA" dirty="0"/>
              <a:t> </a:t>
            </a:r>
            <a:r>
              <a:rPr lang="ar-SA" dirty="0" err="1"/>
              <a:t>עצמו</a:t>
            </a:r>
            <a:r>
              <a:rPr lang="ar-SA" dirty="0"/>
              <a:t>, </a:t>
            </a:r>
            <a:r>
              <a:rPr lang="ar-SA" dirty="0" err="1"/>
              <a:t>לרווחו</a:t>
            </a:r>
            <a:r>
              <a:rPr lang="ar-SA" dirty="0"/>
              <a:t> </a:t>
            </a:r>
            <a:r>
              <a:rPr lang="ar-SA" dirty="0" err="1"/>
              <a:t>ולהנאתו</a:t>
            </a:r>
            <a:r>
              <a:rPr lang="ar-SA" dirty="0"/>
              <a:t>. </a:t>
            </a:r>
            <a:r>
              <a:rPr lang="ar-SA" b="1" dirty="0" err="1"/>
              <a:t>וטעמא</a:t>
            </a:r>
            <a:r>
              <a:rPr lang="ar-SA" b="1" dirty="0"/>
              <a:t> </a:t>
            </a:r>
            <a:r>
              <a:rPr lang="ar-SA" b="1" dirty="0" err="1"/>
              <a:t>שאסור</a:t>
            </a:r>
            <a:r>
              <a:rPr lang="ar-SA" b="1" dirty="0"/>
              <a:t> </a:t>
            </a:r>
            <a:r>
              <a:rPr lang="ar-SA" b="1" dirty="0" err="1"/>
              <a:t>לומר</a:t>
            </a:r>
            <a:r>
              <a:rPr lang="ar-SA" b="1" dirty="0"/>
              <a:t> </a:t>
            </a:r>
            <a:r>
              <a:rPr lang="ar-SA" b="1" dirty="0" err="1"/>
              <a:t>לגוי</a:t>
            </a:r>
            <a:r>
              <a:rPr lang="ar-SA" b="1" dirty="0"/>
              <a:t>, </a:t>
            </a:r>
            <a:r>
              <a:rPr lang="ar-SA" b="1" dirty="0" err="1"/>
              <a:t>שנראה</a:t>
            </a:r>
            <a:r>
              <a:rPr lang="ar-SA" b="1" dirty="0"/>
              <a:t> </a:t>
            </a:r>
            <a:r>
              <a:rPr lang="ar-SA" b="1" dirty="0" err="1"/>
              <a:t>כשלוחו</a:t>
            </a:r>
            <a:r>
              <a:rPr lang="ar-SA" b="1" dirty="0"/>
              <a:t>.</a:t>
            </a:r>
            <a:r>
              <a:rPr lang="ar-SA" dirty="0"/>
              <a:t> </a:t>
            </a:r>
            <a:r>
              <a:rPr lang="ar-SA" dirty="0" err="1"/>
              <a:t>ואף</a:t>
            </a:r>
            <a:r>
              <a:rPr lang="ar-SA" dirty="0"/>
              <a:t> </a:t>
            </a:r>
            <a:r>
              <a:rPr lang="ar-SA" dirty="0" err="1"/>
              <a:t>על</a:t>
            </a:r>
            <a:r>
              <a:rPr lang="ar-SA" dirty="0"/>
              <a:t> </a:t>
            </a:r>
            <a:r>
              <a:rPr lang="ar-SA" dirty="0" err="1"/>
              <a:t>גב</a:t>
            </a:r>
            <a:r>
              <a:rPr lang="ar-SA" dirty="0"/>
              <a:t> </a:t>
            </a:r>
            <a:r>
              <a:rPr lang="ar-SA" dirty="0" err="1"/>
              <a:t>שאין</a:t>
            </a:r>
            <a:r>
              <a:rPr lang="ar-SA" dirty="0"/>
              <a:t> </a:t>
            </a:r>
            <a:r>
              <a:rPr lang="ar-SA" dirty="0" err="1"/>
              <a:t>שליחות</a:t>
            </a:r>
            <a:r>
              <a:rPr lang="ar-SA" dirty="0"/>
              <a:t> </a:t>
            </a:r>
            <a:r>
              <a:rPr lang="ar-SA" dirty="0" err="1"/>
              <a:t>לגוי</a:t>
            </a:r>
            <a:r>
              <a:rPr lang="ar-SA" dirty="0"/>
              <a:t>, </a:t>
            </a:r>
            <a:r>
              <a:rPr lang="ar-SA" dirty="0" err="1"/>
              <a:t>ואמרינן</a:t>
            </a:r>
            <a:r>
              <a:rPr lang="ar-SA" dirty="0"/>
              <a:t> </a:t>
            </a:r>
            <a:r>
              <a:rPr lang="ar-SA" dirty="0" err="1"/>
              <a:t>נמי</a:t>
            </a:r>
            <a:r>
              <a:rPr lang="ar-SA" dirty="0"/>
              <a:t> </a:t>
            </a:r>
            <a:r>
              <a:rPr lang="ar-SA" dirty="0" err="1"/>
              <a:t>אין</a:t>
            </a:r>
            <a:r>
              <a:rPr lang="ar-SA" dirty="0"/>
              <a:t> </a:t>
            </a:r>
            <a:r>
              <a:rPr lang="ar-SA" dirty="0" err="1"/>
              <a:t>שליח</a:t>
            </a:r>
            <a:r>
              <a:rPr lang="ar-SA" dirty="0"/>
              <a:t> </a:t>
            </a:r>
            <a:r>
              <a:rPr lang="ar-SA" dirty="0" err="1"/>
              <a:t>לדבר</a:t>
            </a:r>
            <a:r>
              <a:rPr lang="ar-SA" dirty="0"/>
              <a:t> </a:t>
            </a:r>
            <a:r>
              <a:rPr lang="ar-SA" dirty="0" err="1"/>
              <a:t>עבירה</a:t>
            </a:r>
            <a:r>
              <a:rPr lang="ar-SA" dirty="0"/>
              <a:t>, </a:t>
            </a:r>
            <a:r>
              <a:rPr lang="ar-SA" dirty="0" err="1"/>
              <a:t>מיהו</a:t>
            </a:r>
            <a:r>
              <a:rPr lang="ar-SA" dirty="0"/>
              <a:t> </a:t>
            </a:r>
            <a:r>
              <a:rPr lang="ar-SA" b="1" dirty="0" err="1"/>
              <a:t>מדרבנן</a:t>
            </a:r>
            <a:r>
              <a:rPr lang="ar-SA" b="1" dirty="0"/>
              <a:t> </a:t>
            </a:r>
            <a:r>
              <a:rPr lang="ar-SA" b="1" dirty="0" err="1"/>
              <a:t>אסור</a:t>
            </a:r>
            <a:r>
              <a:rPr lang="ar-SA" dirty="0"/>
              <a:t>.... </a:t>
            </a:r>
            <a:r>
              <a:rPr lang="ar-SA" dirty="0" err="1"/>
              <a:t>ועוד</a:t>
            </a:r>
            <a:r>
              <a:rPr lang="ar-SA" dirty="0"/>
              <a:t> </a:t>
            </a:r>
            <a:r>
              <a:rPr lang="ar-SA" dirty="0" err="1"/>
              <a:t>נראה</a:t>
            </a:r>
            <a:r>
              <a:rPr lang="ar-SA" dirty="0"/>
              <a:t> </a:t>
            </a:r>
            <a:r>
              <a:rPr lang="ar-SA" dirty="0" err="1"/>
              <a:t>לומר</a:t>
            </a:r>
            <a:r>
              <a:rPr lang="ar-SA" dirty="0"/>
              <a:t> </a:t>
            </a:r>
            <a:r>
              <a:rPr lang="ar-SA" b="1" dirty="0" err="1"/>
              <a:t>שאיסור</a:t>
            </a:r>
            <a:r>
              <a:rPr lang="ar-SA" b="1" dirty="0"/>
              <a:t> </a:t>
            </a:r>
            <a:r>
              <a:rPr lang="ar-SA" b="1" dirty="0" err="1"/>
              <a:t>אמירה</a:t>
            </a:r>
            <a:r>
              <a:rPr lang="ar-SA" b="1" dirty="0"/>
              <a:t> </a:t>
            </a:r>
            <a:r>
              <a:rPr lang="ar-SA" b="1" dirty="0" err="1"/>
              <a:t>לגוי</a:t>
            </a:r>
            <a:r>
              <a:rPr lang="ar-SA" b="1" dirty="0"/>
              <a:t> </a:t>
            </a:r>
            <a:r>
              <a:rPr lang="ar-SA" b="1" dirty="0" err="1"/>
              <a:t>אינו</a:t>
            </a:r>
            <a:r>
              <a:rPr lang="ar-SA" b="1" dirty="0"/>
              <a:t> </a:t>
            </a:r>
            <a:r>
              <a:rPr lang="ar-SA" b="1" dirty="0" err="1"/>
              <a:t>אלא</a:t>
            </a:r>
            <a:r>
              <a:rPr lang="ar-SA" b="1" dirty="0"/>
              <a:t> </a:t>
            </a:r>
            <a:r>
              <a:rPr lang="ar-SA" b="1" dirty="0" err="1"/>
              <a:t>בדבר</a:t>
            </a:r>
            <a:r>
              <a:rPr lang="ar-SA" b="1" dirty="0"/>
              <a:t> </a:t>
            </a:r>
            <a:r>
              <a:rPr lang="ar-SA" b="1" dirty="0" err="1"/>
              <a:t>שישראל</a:t>
            </a:r>
            <a:r>
              <a:rPr lang="ar-SA" b="1" dirty="0"/>
              <a:t> </a:t>
            </a:r>
            <a:r>
              <a:rPr lang="ar-SA" b="1" dirty="0" err="1"/>
              <a:t>נהנה</a:t>
            </a:r>
            <a:r>
              <a:rPr lang="ar-SA" b="1" dirty="0"/>
              <a:t> </a:t>
            </a:r>
            <a:r>
              <a:rPr lang="ar-SA" b="1" dirty="0" err="1"/>
              <a:t>ממנו</a:t>
            </a:r>
            <a:r>
              <a:rPr lang="ar-SA" dirty="0"/>
              <a:t>, </a:t>
            </a:r>
            <a:r>
              <a:rPr lang="ar-SA" dirty="0" err="1"/>
              <a:t>שאמר</a:t>
            </a:r>
            <a:r>
              <a:rPr lang="ar-SA" dirty="0"/>
              <a:t> </a:t>
            </a:r>
            <a:r>
              <a:rPr lang="ar-SA" dirty="0" err="1"/>
              <a:t>לו</a:t>
            </a:r>
            <a:r>
              <a:rPr lang="ar-SA" dirty="0"/>
              <a:t> </a:t>
            </a:r>
            <a:r>
              <a:rPr lang="ar-SA" dirty="0" err="1"/>
              <a:t>עשה</a:t>
            </a:r>
            <a:r>
              <a:rPr lang="ar-SA" dirty="0"/>
              <a:t> </a:t>
            </a:r>
            <a:r>
              <a:rPr lang="ar-SA" dirty="0" err="1"/>
              <a:t>מלאכתי</a:t>
            </a:r>
            <a:r>
              <a:rPr lang="ar-SA" dirty="0"/>
              <a:t>, </a:t>
            </a:r>
            <a:r>
              <a:rPr lang="ar-SA" dirty="0" err="1"/>
              <a:t>כבה</a:t>
            </a:r>
            <a:r>
              <a:rPr lang="ar-SA" dirty="0"/>
              <a:t> </a:t>
            </a:r>
            <a:r>
              <a:rPr lang="ar-SA" dirty="0" err="1"/>
              <a:t>לצרכי</a:t>
            </a:r>
            <a:r>
              <a:rPr lang="ar-SA" dirty="0"/>
              <a:t>, </a:t>
            </a:r>
            <a:r>
              <a:rPr lang="ar-SA" dirty="0" err="1"/>
              <a:t>הדליק</a:t>
            </a:r>
            <a:r>
              <a:rPr lang="ar-SA" dirty="0"/>
              <a:t> </a:t>
            </a:r>
            <a:r>
              <a:rPr lang="ar-SA" dirty="0" err="1"/>
              <a:t>לצרכי</a:t>
            </a:r>
            <a:r>
              <a:rPr lang="ar-SA" dirty="0"/>
              <a:t>, </a:t>
            </a:r>
            <a:r>
              <a:rPr lang="ar-SA" dirty="0" err="1"/>
              <a:t>אבל</a:t>
            </a:r>
            <a:r>
              <a:rPr lang="ar-SA" dirty="0"/>
              <a:t> </a:t>
            </a:r>
            <a:r>
              <a:rPr lang="ar-SA" dirty="0" err="1"/>
              <a:t>מותר</a:t>
            </a:r>
            <a:r>
              <a:rPr lang="ar-SA" dirty="0"/>
              <a:t> </a:t>
            </a:r>
            <a:r>
              <a:rPr lang="ar-SA" dirty="0" err="1"/>
              <a:t>לומר</a:t>
            </a:r>
            <a:r>
              <a:rPr lang="ar-SA" dirty="0"/>
              <a:t> </a:t>
            </a:r>
            <a:r>
              <a:rPr lang="ar-SA" dirty="0" err="1"/>
              <a:t>לגוי</a:t>
            </a:r>
            <a:r>
              <a:rPr lang="ar-SA" dirty="0"/>
              <a:t> </a:t>
            </a:r>
            <a:r>
              <a:rPr lang="ar-SA" dirty="0" err="1"/>
              <a:t>עשה</a:t>
            </a:r>
            <a:r>
              <a:rPr lang="ar-SA" dirty="0"/>
              <a:t> </a:t>
            </a:r>
            <a:r>
              <a:rPr lang="ar-SA" dirty="0" err="1"/>
              <a:t>מלאכתך</a:t>
            </a:r>
            <a:r>
              <a:rPr lang="ar-SA" dirty="0"/>
              <a:t>, </a:t>
            </a:r>
            <a:r>
              <a:rPr lang="ar-SA" dirty="0" err="1"/>
              <a:t>כדאמרינן</a:t>
            </a:r>
            <a:r>
              <a:rPr lang="ar-SA" dirty="0"/>
              <a:t> </a:t>
            </a:r>
            <a:r>
              <a:rPr lang="ar-SA" dirty="0" err="1"/>
              <a:t>בגמרא</a:t>
            </a:r>
            <a:r>
              <a:rPr lang="ar-SA" dirty="0"/>
              <a:t> </a:t>
            </a:r>
            <a:r>
              <a:rPr lang="ar-SA" dirty="0" err="1"/>
              <a:t>בבא</a:t>
            </a:r>
            <a:r>
              <a:rPr lang="ar-SA" dirty="0"/>
              <a:t> </a:t>
            </a:r>
            <a:r>
              <a:rPr lang="ar-SA" dirty="0" err="1"/>
              <a:t>מציעא</a:t>
            </a:r>
            <a:r>
              <a:rPr lang="ar-SA" dirty="0"/>
              <a:t> </a:t>
            </a:r>
            <a:r>
              <a:rPr lang="ar-SA" dirty="0" err="1"/>
              <a:t>מהו</a:t>
            </a:r>
            <a:r>
              <a:rPr lang="ar-SA" dirty="0"/>
              <a:t> </a:t>
            </a:r>
            <a:r>
              <a:rPr lang="ar-SA" dirty="0" err="1"/>
              <a:t>שיאמר</a:t>
            </a:r>
            <a:r>
              <a:rPr lang="ar-SA" dirty="0"/>
              <a:t> </a:t>
            </a:r>
            <a:r>
              <a:rPr lang="ar-SA" dirty="0" err="1"/>
              <a:t>אדם</a:t>
            </a:r>
            <a:r>
              <a:rPr lang="ar-SA" dirty="0"/>
              <a:t> </a:t>
            </a:r>
            <a:r>
              <a:rPr lang="ar-SA" dirty="0" err="1"/>
              <a:t>לגוי</a:t>
            </a:r>
            <a:r>
              <a:rPr lang="ar-SA" dirty="0"/>
              <a:t> </a:t>
            </a:r>
            <a:r>
              <a:rPr lang="ar-SA" dirty="0" err="1"/>
              <a:t>חסום</a:t>
            </a:r>
            <a:r>
              <a:rPr lang="ar-SA" dirty="0"/>
              <a:t> </a:t>
            </a:r>
            <a:r>
              <a:rPr lang="ar-SA" dirty="0" err="1"/>
              <a:t>פרתי</a:t>
            </a:r>
            <a:r>
              <a:rPr lang="ar-SA" dirty="0"/>
              <a:t> </a:t>
            </a:r>
            <a:r>
              <a:rPr lang="ar-SA" dirty="0" err="1"/>
              <a:t>ודוש</a:t>
            </a:r>
            <a:r>
              <a:rPr lang="ar-SA" dirty="0"/>
              <a:t> </a:t>
            </a:r>
            <a:r>
              <a:rPr lang="ar-SA" dirty="0" err="1"/>
              <a:t>בה</a:t>
            </a:r>
            <a:r>
              <a:rPr lang="ar-SA" dirty="0"/>
              <a:t>, </a:t>
            </a:r>
            <a:r>
              <a:rPr lang="ar-SA" dirty="0" err="1"/>
              <a:t>פירוש</a:t>
            </a:r>
            <a:r>
              <a:rPr lang="ar-SA" dirty="0"/>
              <a:t> </a:t>
            </a:r>
            <a:r>
              <a:rPr lang="ar-SA" dirty="0" err="1"/>
              <a:t>פרתי</a:t>
            </a:r>
            <a:r>
              <a:rPr lang="ar-SA" dirty="0"/>
              <a:t>, </a:t>
            </a:r>
            <a:r>
              <a:rPr lang="ar-SA" dirty="0" err="1"/>
              <a:t>שנה</a:t>
            </a:r>
            <a:r>
              <a:rPr lang="ar-SA" dirty="0"/>
              <a:t>[נ]ה </a:t>
            </a:r>
            <a:r>
              <a:rPr lang="ar-SA" dirty="0" err="1"/>
              <a:t>בחסימה</a:t>
            </a:r>
            <a:r>
              <a:rPr lang="ar-SA" dirty="0"/>
              <a:t>, </a:t>
            </a:r>
            <a:r>
              <a:rPr lang="ar-SA" dirty="0" err="1"/>
              <a:t>שאפילו</a:t>
            </a:r>
            <a:r>
              <a:rPr lang="ar-SA" dirty="0"/>
              <a:t> </a:t>
            </a:r>
            <a:r>
              <a:rPr lang="ar-SA" dirty="0" err="1"/>
              <a:t>התבואה</a:t>
            </a:r>
            <a:r>
              <a:rPr lang="ar-SA" dirty="0"/>
              <a:t> </a:t>
            </a:r>
            <a:r>
              <a:rPr lang="ar-SA" dirty="0" err="1"/>
              <a:t>אינה</a:t>
            </a:r>
            <a:r>
              <a:rPr lang="ar-SA" dirty="0"/>
              <a:t> </a:t>
            </a:r>
            <a:r>
              <a:rPr lang="ar-SA" dirty="0" err="1"/>
              <a:t>שלו</a:t>
            </a:r>
            <a:r>
              <a:rPr lang="ar-SA" dirty="0"/>
              <a:t> &lt;</a:t>
            </a:r>
            <a:r>
              <a:rPr lang="ar-SA" dirty="0" err="1"/>
              <a:t>מכל</a:t>
            </a:r>
            <a:r>
              <a:rPr lang="ar-SA" dirty="0"/>
              <a:t> </a:t>
            </a:r>
            <a:r>
              <a:rPr lang="ar-SA" dirty="0" err="1"/>
              <a:t>מקום</a:t>
            </a:r>
            <a:r>
              <a:rPr lang="ar-SA" dirty="0"/>
              <a:t>&gt; </a:t>
            </a:r>
            <a:r>
              <a:rPr lang="ar-SA" dirty="0" err="1"/>
              <a:t>מרבה</a:t>
            </a:r>
            <a:r>
              <a:rPr lang="ar-SA" dirty="0"/>
              <a:t> [</a:t>
            </a:r>
            <a:r>
              <a:rPr lang="ar-SA" dirty="0" err="1"/>
              <a:t>לו</a:t>
            </a:r>
            <a:r>
              <a:rPr lang="ar-SA" dirty="0"/>
              <a:t>] </a:t>
            </a:r>
            <a:r>
              <a:rPr lang="ar-SA" dirty="0" err="1"/>
              <a:t>בעל</a:t>
            </a:r>
            <a:r>
              <a:rPr lang="ar-SA" dirty="0"/>
              <a:t> </a:t>
            </a:r>
            <a:r>
              <a:rPr lang="ar-SA" dirty="0" err="1"/>
              <a:t>התבואה</a:t>
            </a:r>
            <a:r>
              <a:rPr lang="ar-SA" dirty="0"/>
              <a:t> </a:t>
            </a:r>
            <a:r>
              <a:rPr lang="ar-SA" dirty="0" err="1"/>
              <a:t>שכר</a:t>
            </a:r>
            <a:r>
              <a:rPr lang="ar-SA" dirty="0"/>
              <a:t> </a:t>
            </a:r>
            <a:r>
              <a:rPr lang="ar-SA" dirty="0" err="1"/>
              <a:t>במה</a:t>
            </a:r>
            <a:r>
              <a:rPr lang="ar-SA" dirty="0"/>
              <a:t> </a:t>
            </a:r>
            <a:r>
              <a:rPr lang="ar-SA" dirty="0" err="1"/>
              <a:t>שהיא</a:t>
            </a:r>
            <a:r>
              <a:rPr lang="ar-SA" dirty="0"/>
              <a:t> </a:t>
            </a:r>
            <a:r>
              <a:rPr lang="ar-SA" dirty="0" err="1"/>
              <a:t>נחסמת</a:t>
            </a:r>
            <a:r>
              <a:rPr lang="ar-SA" dirty="0"/>
              <a:t>, </a:t>
            </a:r>
            <a:r>
              <a:rPr lang="ar-SA" dirty="0" err="1"/>
              <a:t>אבל</a:t>
            </a:r>
            <a:r>
              <a:rPr lang="ar-SA" dirty="0"/>
              <a:t> </a:t>
            </a:r>
            <a:r>
              <a:rPr lang="ar-SA" dirty="0" err="1"/>
              <a:t>חסום</a:t>
            </a:r>
            <a:r>
              <a:rPr lang="ar-SA" dirty="0"/>
              <a:t> </a:t>
            </a:r>
            <a:r>
              <a:rPr lang="ar-SA" dirty="0" err="1"/>
              <a:t>פרתך</a:t>
            </a:r>
            <a:r>
              <a:rPr lang="ar-SA" dirty="0"/>
              <a:t> </a:t>
            </a:r>
            <a:r>
              <a:rPr lang="ar-SA" dirty="0" err="1"/>
              <a:t>ודוש</a:t>
            </a:r>
            <a:r>
              <a:rPr lang="ar-SA" dirty="0"/>
              <a:t> </a:t>
            </a:r>
            <a:r>
              <a:rPr lang="ar-SA" dirty="0" err="1"/>
              <a:t>בה</a:t>
            </a:r>
            <a:r>
              <a:rPr lang="ar-SA" dirty="0"/>
              <a:t> </a:t>
            </a:r>
            <a:r>
              <a:rPr lang="ar-SA" dirty="0" err="1"/>
              <a:t>לא</a:t>
            </a:r>
            <a:r>
              <a:rPr lang="ar-SA" dirty="0"/>
              <a:t> </a:t>
            </a:r>
            <a:r>
              <a:rPr lang="ar-SA" dirty="0" err="1"/>
              <a:t>קמבעיא</a:t>
            </a:r>
            <a:r>
              <a:rPr lang="ar-SA" dirty="0"/>
              <a:t> </a:t>
            </a:r>
            <a:r>
              <a:rPr lang="ar-SA" dirty="0" err="1"/>
              <a:t>ליה</a:t>
            </a:r>
            <a:r>
              <a:rPr lang="ar-SA" dirty="0"/>
              <a:t>....</a:t>
            </a:r>
            <a:r>
              <a:rPr lang="ar-SA" dirty="0" err="1"/>
              <a:t>אך</a:t>
            </a:r>
            <a:r>
              <a:rPr lang="ar-SA" dirty="0"/>
              <a:t> </a:t>
            </a:r>
            <a:r>
              <a:rPr lang="ar-SA" dirty="0" err="1"/>
              <a:t>האמת</a:t>
            </a:r>
            <a:r>
              <a:rPr lang="ar-SA" dirty="0"/>
              <a:t> </a:t>
            </a:r>
            <a:r>
              <a:rPr lang="ar-SA" dirty="0" err="1"/>
              <a:t>שכל</a:t>
            </a:r>
            <a:r>
              <a:rPr lang="ar-SA" dirty="0"/>
              <a:t> </a:t>
            </a:r>
            <a:r>
              <a:rPr lang="ar-SA" dirty="0" err="1"/>
              <a:t>דבר</a:t>
            </a:r>
            <a:r>
              <a:rPr lang="ar-SA" dirty="0"/>
              <a:t> </a:t>
            </a:r>
            <a:r>
              <a:rPr lang="ar-SA" dirty="0" err="1"/>
              <a:t>שניכר</a:t>
            </a:r>
            <a:r>
              <a:rPr lang="ar-SA" dirty="0"/>
              <a:t> </a:t>
            </a:r>
            <a:r>
              <a:rPr lang="ar-SA" dirty="0" err="1"/>
              <a:t>שגוי</a:t>
            </a:r>
            <a:r>
              <a:rPr lang="ar-SA" dirty="0"/>
              <a:t> </a:t>
            </a:r>
            <a:r>
              <a:rPr lang="ar-SA" dirty="0" err="1"/>
              <a:t>עושה</a:t>
            </a:r>
            <a:r>
              <a:rPr lang="ar-SA" dirty="0"/>
              <a:t> </a:t>
            </a:r>
            <a:r>
              <a:rPr lang="ar-SA" dirty="0" err="1"/>
              <a:t>לרווחו</a:t>
            </a:r>
            <a:r>
              <a:rPr lang="ar-SA" dirty="0"/>
              <a:t> </a:t>
            </a:r>
            <a:r>
              <a:rPr lang="ar-SA" dirty="0" err="1"/>
              <a:t>ולהנאתו</a:t>
            </a:r>
            <a:r>
              <a:rPr lang="ar-SA" dirty="0"/>
              <a:t> </a:t>
            </a:r>
            <a:r>
              <a:rPr lang="ar-SA" dirty="0" err="1"/>
              <a:t>לא</a:t>
            </a:r>
            <a:r>
              <a:rPr lang="ar-SA" dirty="0"/>
              <a:t> </a:t>
            </a:r>
            <a:r>
              <a:rPr lang="ar-SA" dirty="0" err="1"/>
              <a:t>גזרינן</a:t>
            </a:r>
            <a:r>
              <a:rPr lang="ar-SA" dirty="0"/>
              <a:t> </a:t>
            </a:r>
            <a:r>
              <a:rPr lang="ar-SA" dirty="0" err="1"/>
              <a:t>אמירה</a:t>
            </a:r>
            <a:r>
              <a:rPr lang="ar-SA" dirty="0"/>
              <a:t> </a:t>
            </a:r>
            <a:r>
              <a:rPr lang="ar-SA" dirty="0" err="1"/>
              <a:t>לגוי</a:t>
            </a:r>
            <a:r>
              <a:rPr lang="ar-SA" dirty="0"/>
              <a:t>, </a:t>
            </a:r>
            <a:r>
              <a:rPr lang="ar-SA" dirty="0" err="1"/>
              <a:t>מידי</a:t>
            </a:r>
            <a:r>
              <a:rPr lang="ar-SA" dirty="0"/>
              <a:t> </a:t>
            </a:r>
            <a:r>
              <a:rPr lang="ar-SA" dirty="0" err="1"/>
              <a:t>דהוי</a:t>
            </a:r>
            <a:r>
              <a:rPr lang="ar-SA" dirty="0"/>
              <a:t> </a:t>
            </a:r>
            <a:r>
              <a:rPr lang="ar-SA" dirty="0" err="1"/>
              <a:t>אטעמא</a:t>
            </a:r>
            <a:r>
              <a:rPr lang="ar-SA" dirty="0"/>
              <a:t> </a:t>
            </a:r>
            <a:r>
              <a:rPr lang="ar-SA" dirty="0" err="1"/>
              <a:t>דקציצה</a:t>
            </a:r>
            <a:r>
              <a:rPr lang="ar-SA" dirty="0"/>
              <a:t> </a:t>
            </a:r>
            <a:r>
              <a:rPr lang="ar-SA" dirty="0" err="1"/>
              <a:t>שמותרת</a:t>
            </a:r>
            <a:r>
              <a:rPr lang="ar-SA" dirty="0"/>
              <a:t> </a:t>
            </a:r>
            <a:r>
              <a:rPr lang="ar-SA" dirty="0" err="1"/>
              <a:t>אמירה</a:t>
            </a:r>
            <a:r>
              <a:rPr lang="ar-SA" dirty="0"/>
              <a:t> </a:t>
            </a:r>
            <a:r>
              <a:rPr lang="ar-SA" dirty="0" err="1"/>
              <a:t>לגוי</a:t>
            </a:r>
            <a:r>
              <a:rPr lang="ar-SA" dirty="0"/>
              <a:t>. </a:t>
            </a:r>
            <a:r>
              <a:rPr lang="ar-SA" dirty="0" err="1"/>
              <a:t>והמשנה</a:t>
            </a:r>
            <a:r>
              <a:rPr lang="ar-SA" dirty="0"/>
              <a:t> </a:t>
            </a:r>
            <a:r>
              <a:rPr lang="ar-SA" dirty="0" err="1"/>
              <a:t>נראה</a:t>
            </a:r>
            <a:r>
              <a:rPr lang="ar-SA" dirty="0"/>
              <a:t> </a:t>
            </a:r>
            <a:r>
              <a:rPr lang="ar-SA" dirty="0" err="1"/>
              <a:t>לי</a:t>
            </a:r>
            <a:r>
              <a:rPr lang="ar-SA" dirty="0"/>
              <a:t> </a:t>
            </a:r>
            <a:r>
              <a:rPr lang="ar-SA" dirty="0" err="1"/>
              <a:t>שהפסיד</a:t>
            </a:r>
            <a:r>
              <a:rPr lang="ar-SA" dirty="0"/>
              <a:t>. </a:t>
            </a:r>
            <a:r>
              <a:rPr lang="ar-SA" dirty="0" err="1"/>
              <a:t>וההיא</a:t>
            </a:r>
            <a:r>
              <a:rPr lang="ar-SA" dirty="0"/>
              <a:t> </a:t>
            </a:r>
            <a:r>
              <a:rPr lang="ar-SA" dirty="0" err="1"/>
              <a:t>דעירובין</a:t>
            </a:r>
            <a:r>
              <a:rPr lang="ar-SA" dirty="0"/>
              <a:t> </a:t>
            </a:r>
            <a:r>
              <a:rPr lang="ar-SA" dirty="0" err="1"/>
              <a:t>דאשתפוך</a:t>
            </a:r>
            <a:r>
              <a:rPr lang="ar-SA" dirty="0"/>
              <a:t> </a:t>
            </a:r>
            <a:r>
              <a:rPr lang="ar-SA" dirty="0" err="1"/>
              <a:t>חמימיה</a:t>
            </a:r>
            <a:r>
              <a:rPr lang="ar-SA" dirty="0"/>
              <a:t> </a:t>
            </a:r>
            <a:r>
              <a:rPr lang="ar-SA" dirty="0" err="1"/>
              <a:t>וכו</a:t>
            </a:r>
            <a:r>
              <a:rPr lang="ar-SA" dirty="0"/>
              <a:t>' </a:t>
            </a:r>
            <a:r>
              <a:rPr lang="ar-SA" dirty="0" err="1"/>
              <a:t>הנאת</a:t>
            </a:r>
            <a:r>
              <a:rPr lang="ar-SA" dirty="0"/>
              <a:t> </a:t>
            </a:r>
            <a:r>
              <a:rPr lang="ar-SA" dirty="0" err="1"/>
              <a:t>ישראל</a:t>
            </a:r>
            <a:r>
              <a:rPr lang="ar-SA" dirty="0"/>
              <a:t> חשבינן </a:t>
            </a:r>
            <a:r>
              <a:rPr lang="ar-SA" dirty="0" err="1"/>
              <a:t>לה</a:t>
            </a:r>
            <a:r>
              <a:rPr lang="ar-SA" dirty="0"/>
              <a:t>, </a:t>
            </a:r>
            <a:r>
              <a:rPr lang="ar-SA" dirty="0" err="1"/>
              <a:t>והילכך</a:t>
            </a:r>
            <a:r>
              <a:rPr lang="ar-SA" dirty="0"/>
              <a:t> </a:t>
            </a:r>
            <a:r>
              <a:rPr lang="ar-SA" dirty="0" err="1"/>
              <a:t>לא</a:t>
            </a:r>
            <a:r>
              <a:rPr lang="ar-SA" dirty="0"/>
              <a:t> </a:t>
            </a:r>
            <a:r>
              <a:rPr lang="ar-SA" dirty="0" err="1"/>
              <a:t>שרי</a:t>
            </a:r>
            <a:r>
              <a:rPr lang="ar-SA" dirty="0"/>
              <a:t> </a:t>
            </a:r>
            <a:r>
              <a:rPr lang="ar-SA" dirty="0" err="1"/>
              <a:t>אלא</a:t>
            </a:r>
            <a:r>
              <a:rPr lang="ar-SA" dirty="0"/>
              <a:t> </a:t>
            </a:r>
            <a:r>
              <a:rPr lang="ar-SA" dirty="0" err="1"/>
              <a:t>מטעם</a:t>
            </a:r>
            <a:r>
              <a:rPr lang="ar-SA" dirty="0"/>
              <a:t> </a:t>
            </a:r>
            <a:r>
              <a:rPr lang="ar-SA" dirty="0" err="1"/>
              <a:t>מצוה</a:t>
            </a:r>
            <a:r>
              <a:rPr lang="ar-SA" dirty="0"/>
              <a:t>, </a:t>
            </a:r>
            <a:r>
              <a:rPr lang="ar-SA" b="1" dirty="0" err="1"/>
              <a:t>אבל</a:t>
            </a:r>
            <a:r>
              <a:rPr lang="ar-SA" dirty="0"/>
              <a:t> </a:t>
            </a:r>
            <a:r>
              <a:rPr lang="ar-SA" dirty="0" err="1"/>
              <a:t>במקום</a:t>
            </a:r>
            <a:r>
              <a:rPr lang="ar-SA" dirty="0"/>
              <a:t> </a:t>
            </a:r>
            <a:r>
              <a:rPr lang="ar-SA" dirty="0" err="1"/>
              <a:t>כבוד</a:t>
            </a:r>
            <a:r>
              <a:rPr lang="ar-SA" dirty="0"/>
              <a:t> </a:t>
            </a:r>
            <a:r>
              <a:rPr lang="ar-SA" dirty="0" err="1"/>
              <a:t>המת</a:t>
            </a:r>
            <a:r>
              <a:rPr lang="ar-SA" dirty="0"/>
              <a:t> </a:t>
            </a:r>
            <a:r>
              <a:rPr lang="ar-SA" dirty="0" err="1"/>
              <a:t>או</a:t>
            </a:r>
            <a:r>
              <a:rPr lang="ar-SA" dirty="0"/>
              <a:t> </a:t>
            </a:r>
            <a:r>
              <a:rPr lang="ar-SA" b="1" dirty="0" err="1"/>
              <a:t>שאר</a:t>
            </a:r>
            <a:r>
              <a:rPr lang="ar-SA" b="1" dirty="0"/>
              <a:t> </a:t>
            </a:r>
            <a:r>
              <a:rPr lang="ar-SA" b="1" dirty="0" err="1"/>
              <a:t>דבר</a:t>
            </a:r>
            <a:r>
              <a:rPr lang="ar-SA" b="1" dirty="0"/>
              <a:t> </a:t>
            </a:r>
            <a:r>
              <a:rPr lang="ar-SA" b="1" dirty="0" err="1"/>
              <a:t>מצוה</a:t>
            </a:r>
            <a:r>
              <a:rPr lang="ar-SA" b="1" dirty="0"/>
              <a:t> &lt;</a:t>
            </a:r>
            <a:r>
              <a:rPr lang="ar-SA" b="1" dirty="0" err="1"/>
              <a:t>שאין</a:t>
            </a:r>
            <a:r>
              <a:rPr lang="ar-SA" b="1" dirty="0"/>
              <a:t> </a:t>
            </a:r>
            <a:r>
              <a:rPr lang="ar-SA" b="1" dirty="0" err="1"/>
              <a:t>הנאה</a:t>
            </a:r>
            <a:r>
              <a:rPr lang="ar-SA" b="1" dirty="0"/>
              <a:t> </a:t>
            </a:r>
            <a:r>
              <a:rPr lang="ar-SA" b="1" dirty="0" err="1"/>
              <a:t>לישראל</a:t>
            </a:r>
            <a:r>
              <a:rPr lang="ar-SA" b="1" dirty="0"/>
              <a:t> </a:t>
            </a:r>
            <a:r>
              <a:rPr lang="ar-SA" b="1" dirty="0" err="1"/>
              <a:t>אין</a:t>
            </a:r>
            <a:r>
              <a:rPr lang="ar-SA" b="1" dirty="0"/>
              <a:t> </a:t>
            </a:r>
            <a:r>
              <a:rPr lang="ar-SA" b="1" dirty="0" err="1"/>
              <a:t>איסור</a:t>
            </a:r>
            <a:r>
              <a:rPr lang="ar-SA" b="1" dirty="0"/>
              <a:t> </a:t>
            </a:r>
            <a:r>
              <a:rPr lang="ar-SA" b="1" dirty="0" err="1"/>
              <a:t>באמירה</a:t>
            </a:r>
            <a:r>
              <a:rPr lang="ar-SA" b="1" dirty="0"/>
              <a:t> </a:t>
            </a:r>
            <a:r>
              <a:rPr lang="ar-SA" b="1" dirty="0" err="1"/>
              <a:t>לגוי</a:t>
            </a:r>
            <a:r>
              <a:rPr lang="ar-SA" b="1" dirty="0"/>
              <a:t>, </a:t>
            </a:r>
            <a:r>
              <a:rPr lang="ar-SA" b="1" dirty="0" err="1"/>
              <a:t>מידי</a:t>
            </a:r>
            <a:r>
              <a:rPr lang="ar-SA" b="1" dirty="0"/>
              <a:t> </a:t>
            </a:r>
            <a:r>
              <a:rPr lang="ar-SA" b="1" dirty="0" err="1"/>
              <a:t>דהוי</a:t>
            </a:r>
            <a:r>
              <a:rPr lang="ar-SA" b="1" dirty="0"/>
              <a:t> </a:t>
            </a:r>
            <a:r>
              <a:rPr lang="ar-SA" b="1" dirty="0" err="1"/>
              <a:t>אאומר</a:t>
            </a:r>
            <a:r>
              <a:rPr lang="ar-SA" b="1" dirty="0"/>
              <a:t> </a:t>
            </a:r>
            <a:r>
              <a:rPr lang="ar-SA" b="1" dirty="0" err="1"/>
              <a:t>לגוי</a:t>
            </a:r>
            <a:r>
              <a:rPr lang="ar-SA" b="1" dirty="0"/>
              <a:t> </a:t>
            </a:r>
            <a:r>
              <a:rPr lang="ar-SA" b="1" dirty="0" err="1"/>
              <a:t>עשה</a:t>
            </a:r>
            <a:r>
              <a:rPr lang="ar-SA" b="1" dirty="0"/>
              <a:t> </a:t>
            </a:r>
            <a:r>
              <a:rPr lang="ar-SA" b="1" dirty="0" err="1"/>
              <a:t>מלאכתך</a:t>
            </a:r>
            <a:r>
              <a:rPr lang="ar-SA" b="1" dirty="0"/>
              <a:t>, </a:t>
            </a:r>
            <a:r>
              <a:rPr lang="ar-SA" b="1" dirty="0" err="1"/>
              <a:t>וכל</a:t>
            </a:r>
            <a:r>
              <a:rPr lang="ar-SA" b="1" dirty="0"/>
              <a:t> </a:t>
            </a:r>
            <a:r>
              <a:rPr lang="ar-SA" b="1" dirty="0" err="1"/>
              <a:t>שכן</a:t>
            </a:r>
            <a:r>
              <a:rPr lang="ar-SA" b="1" dirty="0"/>
              <a:t> </a:t>
            </a:r>
            <a:r>
              <a:rPr lang="ar-SA" b="1" dirty="0" err="1"/>
              <a:t>דבר</a:t>
            </a:r>
            <a:r>
              <a:rPr lang="ar-SA" b="1" dirty="0"/>
              <a:t> </a:t>
            </a:r>
            <a:r>
              <a:rPr lang="ar-SA" b="1" dirty="0" err="1"/>
              <a:t>מצוה</a:t>
            </a:r>
            <a:r>
              <a:rPr lang="ar-SA" b="1" dirty="0"/>
              <a:t>&gt;</a:t>
            </a:r>
            <a:r>
              <a:rPr lang="ar-SA" dirty="0"/>
              <a:t>. </a:t>
            </a:r>
            <a:r>
              <a:rPr lang="ar-SA" dirty="0" err="1"/>
              <a:t>יאכילנו</a:t>
            </a:r>
            <a:r>
              <a:rPr lang="ar-SA" dirty="0"/>
              <a:t> </a:t>
            </a:r>
            <a:r>
              <a:rPr lang="ar-SA" dirty="0" err="1"/>
              <a:t>יוצרינו</a:t>
            </a:r>
            <a:r>
              <a:rPr lang="ar-SA" dirty="0"/>
              <a:t> </a:t>
            </a:r>
            <a:r>
              <a:rPr lang="ar-SA" dirty="0" err="1"/>
              <a:t>דברי</a:t>
            </a:r>
            <a:r>
              <a:rPr lang="ar-SA" dirty="0"/>
              <a:t> </a:t>
            </a:r>
            <a:r>
              <a:rPr lang="ar-SA" dirty="0" err="1"/>
              <a:t>תורה</a:t>
            </a:r>
            <a:r>
              <a:rPr lang="ar-SA" dirty="0"/>
              <a:t> </a:t>
            </a:r>
            <a:r>
              <a:rPr lang="ar-SA" dirty="0" err="1"/>
              <a:t>לתאוה</a:t>
            </a:r>
            <a:r>
              <a:rPr lang="ar-SA" dirty="0"/>
              <a:t> </a:t>
            </a:r>
            <a:r>
              <a:rPr lang="ar-SA" dirty="0" err="1"/>
              <a:t>בריעות</a:t>
            </a:r>
            <a:r>
              <a:rPr lang="ar-SA" dirty="0"/>
              <a:t> </a:t>
            </a:r>
            <a:r>
              <a:rPr lang="ar-SA" dirty="0" err="1"/>
              <a:t>ואחוה</a:t>
            </a:r>
            <a:r>
              <a:rPr lang="ar-SA" dirty="0"/>
              <a:t>:</a:t>
            </a:r>
          </a:p>
          <a:p>
            <a:pPr marL="0" indent="0" algn="r">
              <a:buNone/>
            </a:pP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678621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A close up of a map&#10;&#10;Description automatically generated">
            <a:extLst>
              <a:ext uri="{FF2B5EF4-FFF2-40B4-BE49-F238E27FC236}">
                <a16:creationId xmlns:a16="http://schemas.microsoft.com/office/drawing/2014/main" id="{27ABE504-27B9-4E23-9983-6738C2805F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32" y="311284"/>
            <a:ext cx="11553451" cy="5846325"/>
          </a:xfrm>
        </p:spPr>
      </p:pic>
    </p:spTree>
    <p:extLst>
      <p:ext uri="{BB962C8B-B14F-4D97-AF65-F5344CB8AC3E}">
        <p14:creationId xmlns:p14="http://schemas.microsoft.com/office/powerpoint/2010/main" val="885163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1365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אמירה לנוכרי במקום מצווה</vt:lpstr>
      <vt:lpstr>ההוא ינוקא</vt:lpstr>
      <vt:lpstr>במקום מצווה</vt:lpstr>
      <vt:lpstr>שבות דלית ביה מעשה</vt:lpstr>
      <vt:lpstr>שבות שאין בו מעשה</vt:lpstr>
      <vt:lpstr>אמירה לנוכרי במקום מצווה</vt:lpstr>
      <vt:lpstr>שליחות נוכרי במקום מצווה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אמירה לנוכרי במקום מצווה</dc:title>
  <dc:creator>Avigdor Rosensweig</dc:creator>
  <cp:lastModifiedBy>Avigdor Rosensweig</cp:lastModifiedBy>
  <cp:revision>1</cp:revision>
  <dcterms:created xsi:type="dcterms:W3CDTF">2020-05-20T14:16:52Z</dcterms:created>
  <dcterms:modified xsi:type="dcterms:W3CDTF">2020-05-20T14:19:18Z</dcterms:modified>
</cp:coreProperties>
</file>