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6" r:id="rId6"/>
    <p:sldId id="267" r:id="rId7"/>
    <p:sldId id="268" r:id="rId8"/>
    <p:sldId id="265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FE75F22A-33C6-40EF-A37D-062059686BDB}"/>
    <pc:docChg chg="delSld">
      <pc:chgData name="Avigdor Rosensweig" userId="2c23bf757acee734" providerId="LiveId" clId="{FE75F22A-33C6-40EF-A37D-062059686BDB}" dt="2020-05-20T14:17:40.798" v="0" actId="47"/>
      <pc:docMkLst>
        <pc:docMk/>
      </pc:docMkLst>
      <pc:sldChg chg="del">
        <pc:chgData name="Avigdor Rosensweig" userId="2c23bf757acee734" providerId="LiveId" clId="{FE75F22A-33C6-40EF-A37D-062059686BDB}" dt="2020-05-20T14:17:40.798" v="0" actId="47"/>
        <pc:sldMkLst>
          <pc:docMk/>
          <pc:sldMk cId="2495331445" sldId="25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483D2-E296-4C15-87CB-EEB6C7E133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64413405-C874-49B1-95A9-890C92DBF597}">
      <dgm:prSet phldrT="[Text]"/>
      <dgm:spPr/>
      <dgm:t>
        <a:bodyPr/>
        <a:lstStyle/>
        <a:p>
          <a:r>
            <a:rPr lang="he-IL" dirty="0"/>
            <a:t>אמירה לנוכרי</a:t>
          </a:r>
          <a:endParaRPr lang="en-IL" dirty="0"/>
        </a:p>
      </dgm:t>
    </dgm:pt>
    <dgm:pt modelId="{7ED43B61-9730-4A3B-9194-903C62D8320A}" type="parTrans" cxnId="{93200D02-D791-44E7-9237-D2215DFFC65C}">
      <dgm:prSet/>
      <dgm:spPr/>
      <dgm:t>
        <a:bodyPr/>
        <a:lstStyle/>
        <a:p>
          <a:endParaRPr lang="en-IL"/>
        </a:p>
      </dgm:t>
    </dgm:pt>
    <dgm:pt modelId="{89EB2986-54DA-4E0D-9553-0C0AA36F892E}" type="sibTrans" cxnId="{93200D02-D791-44E7-9237-D2215DFFC65C}">
      <dgm:prSet/>
      <dgm:spPr/>
      <dgm:t>
        <a:bodyPr/>
        <a:lstStyle/>
        <a:p>
          <a:endParaRPr lang="en-IL"/>
        </a:p>
      </dgm:t>
    </dgm:pt>
    <dgm:pt modelId="{4AB5AF3C-8D8F-4FA3-8801-79B5145A6BB4}">
      <dgm:prSet phldrT="[Text]"/>
      <dgm:spPr/>
      <dgm:t>
        <a:bodyPr/>
        <a:lstStyle/>
        <a:p>
          <a:r>
            <a:rPr lang="he-IL"/>
            <a:t>איסור אמירה</a:t>
          </a:r>
          <a:endParaRPr lang="en-IL"/>
        </a:p>
      </dgm:t>
    </dgm:pt>
    <dgm:pt modelId="{4C738B31-E889-4F50-A565-CB8B4A9AC08E}" type="parTrans" cxnId="{8FB804B1-5476-4BDD-B7E7-C4E2F4A7FB63}">
      <dgm:prSet/>
      <dgm:spPr/>
      <dgm:t>
        <a:bodyPr/>
        <a:lstStyle/>
        <a:p>
          <a:endParaRPr lang="en-IL"/>
        </a:p>
      </dgm:t>
    </dgm:pt>
    <dgm:pt modelId="{7ACEA74B-C6BC-42FD-AC6D-69EA5C270BD7}" type="sibTrans" cxnId="{8FB804B1-5476-4BDD-B7E7-C4E2F4A7FB63}">
      <dgm:prSet/>
      <dgm:spPr/>
      <dgm:t>
        <a:bodyPr/>
        <a:lstStyle/>
        <a:p>
          <a:endParaRPr lang="en-IL"/>
        </a:p>
      </dgm:t>
    </dgm:pt>
    <dgm:pt modelId="{C6F80F62-AB79-4338-8509-D4951AC32EB7}">
      <dgm:prSet phldrT="[Text]"/>
      <dgm:spPr/>
      <dgm:t>
        <a:bodyPr/>
        <a:lstStyle/>
        <a:p>
          <a:r>
            <a:rPr lang="he-IL" dirty="0"/>
            <a:t>איסור במלאכה</a:t>
          </a:r>
          <a:endParaRPr lang="en-IL" dirty="0"/>
        </a:p>
      </dgm:t>
    </dgm:pt>
    <dgm:pt modelId="{C202629F-E027-473E-B972-AE2ED9BA4D28}" type="parTrans" cxnId="{D5647CE3-4FEB-4457-BF38-0E3F83B048BD}">
      <dgm:prSet/>
      <dgm:spPr/>
      <dgm:t>
        <a:bodyPr/>
        <a:lstStyle/>
        <a:p>
          <a:endParaRPr lang="en-IL"/>
        </a:p>
      </dgm:t>
    </dgm:pt>
    <dgm:pt modelId="{2489B323-8107-4E39-8B5E-A67807F0B33F}" type="sibTrans" cxnId="{D5647CE3-4FEB-4457-BF38-0E3F83B048BD}">
      <dgm:prSet/>
      <dgm:spPr/>
      <dgm:t>
        <a:bodyPr/>
        <a:lstStyle/>
        <a:p>
          <a:endParaRPr lang="en-IL"/>
        </a:p>
      </dgm:t>
    </dgm:pt>
    <dgm:pt modelId="{A9092F72-181C-4F36-B9E6-105D96A9097D}" type="pres">
      <dgm:prSet presAssocID="{9CE483D2-E296-4C15-87CB-EEB6C7E133BE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8DD57758-6481-4A80-9617-2C0EDBDEBEB3}" type="pres">
      <dgm:prSet presAssocID="{64413405-C874-49B1-95A9-890C92DBF597}" presName="hierRoot1" presStyleCnt="0">
        <dgm:presLayoutVars>
          <dgm:hierBranch val="init"/>
        </dgm:presLayoutVars>
      </dgm:prSet>
      <dgm:spPr/>
    </dgm:pt>
    <dgm:pt modelId="{2B514EDE-DB9A-4867-80FE-80D64611943A}" type="pres">
      <dgm:prSet presAssocID="{64413405-C874-49B1-95A9-890C92DBF597}" presName="rootComposite1" presStyleCnt="0"/>
      <dgm:spPr/>
    </dgm:pt>
    <dgm:pt modelId="{9BA2D5AD-8C1E-4A4A-BB8C-8F247DEC3599}" type="pres">
      <dgm:prSet presAssocID="{64413405-C874-49B1-95A9-890C92DBF597}" presName="rootText1" presStyleLbl="node0" presStyleIdx="0" presStyleCnt="1">
        <dgm:presLayoutVars>
          <dgm:chPref val="3"/>
        </dgm:presLayoutVars>
      </dgm:prSet>
      <dgm:spPr/>
    </dgm:pt>
    <dgm:pt modelId="{56FE5C9C-1F66-4CE6-AE06-C446D838D0FC}" type="pres">
      <dgm:prSet presAssocID="{64413405-C874-49B1-95A9-890C92DBF597}" presName="rootConnector1" presStyleLbl="node1" presStyleIdx="0" presStyleCnt="0"/>
      <dgm:spPr/>
    </dgm:pt>
    <dgm:pt modelId="{FDF44B7A-2A54-4CE4-B120-69E459DB1CE9}" type="pres">
      <dgm:prSet presAssocID="{64413405-C874-49B1-95A9-890C92DBF597}" presName="hierChild2" presStyleCnt="0"/>
      <dgm:spPr/>
    </dgm:pt>
    <dgm:pt modelId="{D0278C36-3AC5-468A-A4CD-C33A68C2FE1D}" type="pres">
      <dgm:prSet presAssocID="{4C738B31-E889-4F50-A565-CB8B4A9AC08E}" presName="Name37" presStyleLbl="parChTrans1D2" presStyleIdx="0" presStyleCnt="2"/>
      <dgm:spPr/>
    </dgm:pt>
    <dgm:pt modelId="{5EEA1A56-8042-45C1-9646-FC85F1C634E5}" type="pres">
      <dgm:prSet presAssocID="{4AB5AF3C-8D8F-4FA3-8801-79B5145A6BB4}" presName="hierRoot2" presStyleCnt="0">
        <dgm:presLayoutVars>
          <dgm:hierBranch val="init"/>
        </dgm:presLayoutVars>
      </dgm:prSet>
      <dgm:spPr/>
    </dgm:pt>
    <dgm:pt modelId="{8A23B748-6AE5-4032-9203-F156B2401390}" type="pres">
      <dgm:prSet presAssocID="{4AB5AF3C-8D8F-4FA3-8801-79B5145A6BB4}" presName="rootComposite" presStyleCnt="0"/>
      <dgm:spPr/>
    </dgm:pt>
    <dgm:pt modelId="{E32B4BFD-D94D-49EC-8D00-0489573615AA}" type="pres">
      <dgm:prSet presAssocID="{4AB5AF3C-8D8F-4FA3-8801-79B5145A6BB4}" presName="rootText" presStyleLbl="node2" presStyleIdx="0" presStyleCnt="2">
        <dgm:presLayoutVars>
          <dgm:chPref val="3"/>
        </dgm:presLayoutVars>
      </dgm:prSet>
      <dgm:spPr/>
    </dgm:pt>
    <dgm:pt modelId="{9CE5A058-C612-4A41-ABFB-CBF578DEC334}" type="pres">
      <dgm:prSet presAssocID="{4AB5AF3C-8D8F-4FA3-8801-79B5145A6BB4}" presName="rootConnector" presStyleLbl="node2" presStyleIdx="0" presStyleCnt="2"/>
      <dgm:spPr/>
    </dgm:pt>
    <dgm:pt modelId="{527F56DF-B5C0-4621-BFEA-08BDF87A0E45}" type="pres">
      <dgm:prSet presAssocID="{4AB5AF3C-8D8F-4FA3-8801-79B5145A6BB4}" presName="hierChild4" presStyleCnt="0"/>
      <dgm:spPr/>
    </dgm:pt>
    <dgm:pt modelId="{CF57D98F-5D6F-47C9-B647-D9302225E94D}" type="pres">
      <dgm:prSet presAssocID="{4AB5AF3C-8D8F-4FA3-8801-79B5145A6BB4}" presName="hierChild5" presStyleCnt="0"/>
      <dgm:spPr/>
    </dgm:pt>
    <dgm:pt modelId="{F202DAF6-9873-4A15-8985-F1BE50AE90A0}" type="pres">
      <dgm:prSet presAssocID="{C202629F-E027-473E-B972-AE2ED9BA4D28}" presName="Name37" presStyleLbl="parChTrans1D2" presStyleIdx="1" presStyleCnt="2"/>
      <dgm:spPr/>
    </dgm:pt>
    <dgm:pt modelId="{8BA20310-FF6E-4E04-8F32-4C6E465EB37D}" type="pres">
      <dgm:prSet presAssocID="{C6F80F62-AB79-4338-8509-D4951AC32EB7}" presName="hierRoot2" presStyleCnt="0">
        <dgm:presLayoutVars>
          <dgm:hierBranch val="init"/>
        </dgm:presLayoutVars>
      </dgm:prSet>
      <dgm:spPr/>
    </dgm:pt>
    <dgm:pt modelId="{FC25EA6E-AA08-4156-B302-EB28253B7D4B}" type="pres">
      <dgm:prSet presAssocID="{C6F80F62-AB79-4338-8509-D4951AC32EB7}" presName="rootComposite" presStyleCnt="0"/>
      <dgm:spPr/>
    </dgm:pt>
    <dgm:pt modelId="{D91F2444-AD91-4E0E-B9C0-6AD528D59F3B}" type="pres">
      <dgm:prSet presAssocID="{C6F80F62-AB79-4338-8509-D4951AC32EB7}" presName="rootText" presStyleLbl="node2" presStyleIdx="1" presStyleCnt="2">
        <dgm:presLayoutVars>
          <dgm:chPref val="3"/>
        </dgm:presLayoutVars>
      </dgm:prSet>
      <dgm:spPr/>
    </dgm:pt>
    <dgm:pt modelId="{D7250C05-2716-4633-A85B-11DCBAC5ADAB}" type="pres">
      <dgm:prSet presAssocID="{C6F80F62-AB79-4338-8509-D4951AC32EB7}" presName="rootConnector" presStyleLbl="node2" presStyleIdx="1" presStyleCnt="2"/>
      <dgm:spPr/>
    </dgm:pt>
    <dgm:pt modelId="{42326B1A-D473-4F2D-AF46-5095B307880B}" type="pres">
      <dgm:prSet presAssocID="{C6F80F62-AB79-4338-8509-D4951AC32EB7}" presName="hierChild4" presStyleCnt="0"/>
      <dgm:spPr/>
    </dgm:pt>
    <dgm:pt modelId="{E47A8FD9-F554-4F0E-AC63-FAD0FA198D52}" type="pres">
      <dgm:prSet presAssocID="{C6F80F62-AB79-4338-8509-D4951AC32EB7}" presName="hierChild5" presStyleCnt="0"/>
      <dgm:spPr/>
    </dgm:pt>
    <dgm:pt modelId="{4345E38A-1999-4B7F-8278-4DE20F27C7EC}" type="pres">
      <dgm:prSet presAssocID="{64413405-C874-49B1-95A9-890C92DBF597}" presName="hierChild3" presStyleCnt="0"/>
      <dgm:spPr/>
    </dgm:pt>
  </dgm:ptLst>
  <dgm:cxnLst>
    <dgm:cxn modelId="{93200D02-D791-44E7-9237-D2215DFFC65C}" srcId="{9CE483D2-E296-4C15-87CB-EEB6C7E133BE}" destId="{64413405-C874-49B1-95A9-890C92DBF597}" srcOrd="0" destOrd="0" parTransId="{7ED43B61-9730-4A3B-9194-903C62D8320A}" sibTransId="{89EB2986-54DA-4E0D-9553-0C0AA36F892E}"/>
    <dgm:cxn modelId="{FD6DD865-7A2B-41C9-A38F-AF62C98021AB}" type="presOf" srcId="{64413405-C874-49B1-95A9-890C92DBF597}" destId="{56FE5C9C-1F66-4CE6-AE06-C446D838D0FC}" srcOrd="1" destOrd="0" presId="urn:microsoft.com/office/officeart/2005/8/layout/orgChart1"/>
    <dgm:cxn modelId="{8F406E47-6150-4DAC-AA78-442FF2A22BE2}" type="presOf" srcId="{4AB5AF3C-8D8F-4FA3-8801-79B5145A6BB4}" destId="{9CE5A058-C612-4A41-ABFB-CBF578DEC334}" srcOrd="1" destOrd="0" presId="urn:microsoft.com/office/officeart/2005/8/layout/orgChart1"/>
    <dgm:cxn modelId="{845FBC67-D24D-4657-B326-B1FDA8BEADF4}" type="presOf" srcId="{C6F80F62-AB79-4338-8509-D4951AC32EB7}" destId="{D7250C05-2716-4633-A85B-11DCBAC5ADAB}" srcOrd="1" destOrd="0" presId="urn:microsoft.com/office/officeart/2005/8/layout/orgChart1"/>
    <dgm:cxn modelId="{2F317448-0EDC-4B1C-B53A-967346D33593}" type="presOf" srcId="{C202629F-E027-473E-B972-AE2ED9BA4D28}" destId="{F202DAF6-9873-4A15-8985-F1BE50AE90A0}" srcOrd="0" destOrd="0" presId="urn:microsoft.com/office/officeart/2005/8/layout/orgChart1"/>
    <dgm:cxn modelId="{6B550C6C-7977-4DA4-9A34-2C6705D73444}" type="presOf" srcId="{C6F80F62-AB79-4338-8509-D4951AC32EB7}" destId="{D91F2444-AD91-4E0E-B9C0-6AD528D59F3B}" srcOrd="0" destOrd="0" presId="urn:microsoft.com/office/officeart/2005/8/layout/orgChart1"/>
    <dgm:cxn modelId="{7A68FFA5-1089-43A4-803F-E53F68D1D7BB}" type="presOf" srcId="{9CE483D2-E296-4C15-87CB-EEB6C7E133BE}" destId="{A9092F72-181C-4F36-B9E6-105D96A9097D}" srcOrd="0" destOrd="0" presId="urn:microsoft.com/office/officeart/2005/8/layout/orgChart1"/>
    <dgm:cxn modelId="{8FB804B1-5476-4BDD-B7E7-C4E2F4A7FB63}" srcId="{64413405-C874-49B1-95A9-890C92DBF597}" destId="{4AB5AF3C-8D8F-4FA3-8801-79B5145A6BB4}" srcOrd="0" destOrd="0" parTransId="{4C738B31-E889-4F50-A565-CB8B4A9AC08E}" sibTransId="{7ACEA74B-C6BC-42FD-AC6D-69EA5C270BD7}"/>
    <dgm:cxn modelId="{D08D09DE-95F7-4B46-B015-8BA2F9173544}" type="presOf" srcId="{4AB5AF3C-8D8F-4FA3-8801-79B5145A6BB4}" destId="{E32B4BFD-D94D-49EC-8D00-0489573615AA}" srcOrd="0" destOrd="0" presId="urn:microsoft.com/office/officeart/2005/8/layout/orgChart1"/>
    <dgm:cxn modelId="{8159BCE0-4FE6-4541-9E90-5495EFDAB6D9}" type="presOf" srcId="{4C738B31-E889-4F50-A565-CB8B4A9AC08E}" destId="{D0278C36-3AC5-468A-A4CD-C33A68C2FE1D}" srcOrd="0" destOrd="0" presId="urn:microsoft.com/office/officeart/2005/8/layout/orgChart1"/>
    <dgm:cxn modelId="{D5647CE3-4FEB-4457-BF38-0E3F83B048BD}" srcId="{64413405-C874-49B1-95A9-890C92DBF597}" destId="{C6F80F62-AB79-4338-8509-D4951AC32EB7}" srcOrd="1" destOrd="0" parTransId="{C202629F-E027-473E-B972-AE2ED9BA4D28}" sibTransId="{2489B323-8107-4E39-8B5E-A67807F0B33F}"/>
    <dgm:cxn modelId="{8E94D2E5-8279-4ED1-87F3-023ACAB9E23A}" type="presOf" srcId="{64413405-C874-49B1-95A9-890C92DBF597}" destId="{9BA2D5AD-8C1E-4A4A-BB8C-8F247DEC3599}" srcOrd="0" destOrd="0" presId="urn:microsoft.com/office/officeart/2005/8/layout/orgChart1"/>
    <dgm:cxn modelId="{897AB2CC-A834-4750-ADB7-2B1F67E85F08}" type="presParOf" srcId="{A9092F72-181C-4F36-B9E6-105D96A9097D}" destId="{8DD57758-6481-4A80-9617-2C0EDBDEBEB3}" srcOrd="0" destOrd="0" presId="urn:microsoft.com/office/officeart/2005/8/layout/orgChart1"/>
    <dgm:cxn modelId="{45685B0C-042B-44BC-904B-934BE347D93C}" type="presParOf" srcId="{8DD57758-6481-4A80-9617-2C0EDBDEBEB3}" destId="{2B514EDE-DB9A-4867-80FE-80D64611943A}" srcOrd="0" destOrd="0" presId="urn:microsoft.com/office/officeart/2005/8/layout/orgChart1"/>
    <dgm:cxn modelId="{5C681D7B-DF14-4A55-88E5-434B7217BAE2}" type="presParOf" srcId="{2B514EDE-DB9A-4867-80FE-80D64611943A}" destId="{9BA2D5AD-8C1E-4A4A-BB8C-8F247DEC3599}" srcOrd="0" destOrd="0" presId="urn:microsoft.com/office/officeart/2005/8/layout/orgChart1"/>
    <dgm:cxn modelId="{1B6A74CD-CC3F-494B-81C7-5165D34398BD}" type="presParOf" srcId="{2B514EDE-DB9A-4867-80FE-80D64611943A}" destId="{56FE5C9C-1F66-4CE6-AE06-C446D838D0FC}" srcOrd="1" destOrd="0" presId="urn:microsoft.com/office/officeart/2005/8/layout/orgChart1"/>
    <dgm:cxn modelId="{82BDB478-A8F9-44D7-90F4-8C2B29DF1DF7}" type="presParOf" srcId="{8DD57758-6481-4A80-9617-2C0EDBDEBEB3}" destId="{FDF44B7A-2A54-4CE4-B120-69E459DB1CE9}" srcOrd="1" destOrd="0" presId="urn:microsoft.com/office/officeart/2005/8/layout/orgChart1"/>
    <dgm:cxn modelId="{F0453B64-145E-4FD0-BA1A-25656CCD33D0}" type="presParOf" srcId="{FDF44B7A-2A54-4CE4-B120-69E459DB1CE9}" destId="{D0278C36-3AC5-468A-A4CD-C33A68C2FE1D}" srcOrd="0" destOrd="0" presId="urn:microsoft.com/office/officeart/2005/8/layout/orgChart1"/>
    <dgm:cxn modelId="{56C996F4-5199-49E2-8763-AB5058426870}" type="presParOf" srcId="{FDF44B7A-2A54-4CE4-B120-69E459DB1CE9}" destId="{5EEA1A56-8042-45C1-9646-FC85F1C634E5}" srcOrd="1" destOrd="0" presId="urn:microsoft.com/office/officeart/2005/8/layout/orgChart1"/>
    <dgm:cxn modelId="{39EF30D5-07E9-4CB1-8A52-11D4EF3E334E}" type="presParOf" srcId="{5EEA1A56-8042-45C1-9646-FC85F1C634E5}" destId="{8A23B748-6AE5-4032-9203-F156B2401390}" srcOrd="0" destOrd="0" presId="urn:microsoft.com/office/officeart/2005/8/layout/orgChart1"/>
    <dgm:cxn modelId="{CA9EB8FB-D76E-47F5-9405-ED2ED3699A95}" type="presParOf" srcId="{8A23B748-6AE5-4032-9203-F156B2401390}" destId="{E32B4BFD-D94D-49EC-8D00-0489573615AA}" srcOrd="0" destOrd="0" presId="urn:microsoft.com/office/officeart/2005/8/layout/orgChart1"/>
    <dgm:cxn modelId="{14E9DDFE-DE16-4E17-9C7C-8B5C87457D27}" type="presParOf" srcId="{8A23B748-6AE5-4032-9203-F156B2401390}" destId="{9CE5A058-C612-4A41-ABFB-CBF578DEC334}" srcOrd="1" destOrd="0" presId="urn:microsoft.com/office/officeart/2005/8/layout/orgChart1"/>
    <dgm:cxn modelId="{40A65F0B-FC58-40CC-A555-A15B7AA7C16F}" type="presParOf" srcId="{5EEA1A56-8042-45C1-9646-FC85F1C634E5}" destId="{527F56DF-B5C0-4621-BFEA-08BDF87A0E45}" srcOrd="1" destOrd="0" presId="urn:microsoft.com/office/officeart/2005/8/layout/orgChart1"/>
    <dgm:cxn modelId="{68C17069-C993-4B4D-A3FE-460559BC5BE1}" type="presParOf" srcId="{5EEA1A56-8042-45C1-9646-FC85F1C634E5}" destId="{CF57D98F-5D6F-47C9-B647-D9302225E94D}" srcOrd="2" destOrd="0" presId="urn:microsoft.com/office/officeart/2005/8/layout/orgChart1"/>
    <dgm:cxn modelId="{5D8C3466-3492-46F0-83B3-E31FF6F411D0}" type="presParOf" srcId="{FDF44B7A-2A54-4CE4-B120-69E459DB1CE9}" destId="{F202DAF6-9873-4A15-8985-F1BE50AE90A0}" srcOrd="2" destOrd="0" presId="urn:microsoft.com/office/officeart/2005/8/layout/orgChart1"/>
    <dgm:cxn modelId="{7536428F-22BB-43D7-815D-8EE9AE41D801}" type="presParOf" srcId="{FDF44B7A-2A54-4CE4-B120-69E459DB1CE9}" destId="{8BA20310-FF6E-4E04-8F32-4C6E465EB37D}" srcOrd="3" destOrd="0" presId="urn:microsoft.com/office/officeart/2005/8/layout/orgChart1"/>
    <dgm:cxn modelId="{C9BAA8B6-3A7A-4CCD-B0FD-3156BEE4750A}" type="presParOf" srcId="{8BA20310-FF6E-4E04-8F32-4C6E465EB37D}" destId="{FC25EA6E-AA08-4156-B302-EB28253B7D4B}" srcOrd="0" destOrd="0" presId="urn:microsoft.com/office/officeart/2005/8/layout/orgChart1"/>
    <dgm:cxn modelId="{1810C8E3-C3EB-44BB-9AE8-AEBE832F29B7}" type="presParOf" srcId="{FC25EA6E-AA08-4156-B302-EB28253B7D4B}" destId="{D91F2444-AD91-4E0E-B9C0-6AD528D59F3B}" srcOrd="0" destOrd="0" presId="urn:microsoft.com/office/officeart/2005/8/layout/orgChart1"/>
    <dgm:cxn modelId="{7745B326-8A06-43FA-BB23-9027065AA818}" type="presParOf" srcId="{FC25EA6E-AA08-4156-B302-EB28253B7D4B}" destId="{D7250C05-2716-4633-A85B-11DCBAC5ADAB}" srcOrd="1" destOrd="0" presId="urn:microsoft.com/office/officeart/2005/8/layout/orgChart1"/>
    <dgm:cxn modelId="{C53B508F-B5BC-440D-A408-7777EAB45481}" type="presParOf" srcId="{8BA20310-FF6E-4E04-8F32-4C6E465EB37D}" destId="{42326B1A-D473-4F2D-AF46-5095B307880B}" srcOrd="1" destOrd="0" presId="urn:microsoft.com/office/officeart/2005/8/layout/orgChart1"/>
    <dgm:cxn modelId="{D296C3CE-4CF3-4274-881D-125259B2A7E4}" type="presParOf" srcId="{8BA20310-FF6E-4E04-8F32-4C6E465EB37D}" destId="{E47A8FD9-F554-4F0E-AC63-FAD0FA198D52}" srcOrd="2" destOrd="0" presId="urn:microsoft.com/office/officeart/2005/8/layout/orgChart1"/>
    <dgm:cxn modelId="{AD31504C-2505-4370-AD10-C0B347C903AE}" type="presParOf" srcId="{8DD57758-6481-4A80-9617-2C0EDBDEBEB3}" destId="{4345E38A-1999-4B7F-8278-4DE20F27C7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46C087-2B83-49C1-9A18-1BDDCE7D7AE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AD367F9F-E5CC-446B-8DEC-6CECB2C61C3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 dirty="0"/>
            <a:t>אמירה לנוכרי</a:t>
          </a:r>
          <a:endParaRPr lang="en-IL" dirty="0"/>
        </a:p>
      </dgm:t>
    </dgm:pt>
    <dgm:pt modelId="{EAB824DC-C782-41EB-9A01-FE04A3696499}" type="parTrans" cxnId="{85A3661A-703D-45BA-8FD1-2C336CCFF829}">
      <dgm:prSet/>
      <dgm:spPr/>
      <dgm:t>
        <a:bodyPr/>
        <a:lstStyle/>
        <a:p>
          <a:endParaRPr lang="en-IL"/>
        </a:p>
      </dgm:t>
    </dgm:pt>
    <dgm:pt modelId="{21581740-BBD7-429D-894E-9C8964B64046}" type="sibTrans" cxnId="{85A3661A-703D-45BA-8FD1-2C336CCFF829}">
      <dgm:prSet/>
      <dgm:spPr/>
      <dgm:t>
        <a:bodyPr/>
        <a:lstStyle/>
        <a:p>
          <a:endParaRPr lang="en-IL"/>
        </a:p>
      </dgm:t>
    </dgm:pt>
    <dgm:pt modelId="{2E26CB45-6A00-48CC-9E97-CED4F30DC412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איסור אמירה</a:t>
          </a:r>
          <a:endParaRPr lang="en-IL"/>
        </a:p>
      </dgm:t>
    </dgm:pt>
    <dgm:pt modelId="{21FC2D1B-B078-4887-9B9C-21C0A8B82B6B}" type="parTrans" cxnId="{3787AEEA-CB37-4014-893D-CA4AD0996812}">
      <dgm:prSet/>
      <dgm:spPr/>
      <dgm:t>
        <a:bodyPr/>
        <a:lstStyle/>
        <a:p>
          <a:endParaRPr lang="en-IL"/>
        </a:p>
      </dgm:t>
    </dgm:pt>
    <dgm:pt modelId="{4B96FC63-0915-4135-95B9-7A404C2D80EC}" type="sibTrans" cxnId="{3787AEEA-CB37-4014-893D-CA4AD0996812}">
      <dgm:prSet/>
      <dgm:spPr/>
      <dgm:t>
        <a:bodyPr/>
        <a:lstStyle/>
        <a:p>
          <a:endParaRPr lang="en-IL"/>
        </a:p>
      </dgm:t>
    </dgm:pt>
    <dgm:pt modelId="{8CA5C02F-C884-45AA-AD81-D918FE3B2AF1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דאורייתא:</a:t>
          </a:r>
          <a:endParaRPr lang="en-IL"/>
        </a:p>
      </dgm:t>
    </dgm:pt>
    <dgm:pt modelId="{15702B85-08F0-4348-92F8-CA142468EC43}" type="parTrans" cxnId="{64BD5D7A-2D1D-41A6-BEAB-57AD7E1CDF0F}">
      <dgm:prSet/>
      <dgm:spPr/>
      <dgm:t>
        <a:bodyPr/>
        <a:lstStyle/>
        <a:p>
          <a:endParaRPr lang="en-IL"/>
        </a:p>
      </dgm:t>
    </dgm:pt>
    <dgm:pt modelId="{EDE9B39D-064A-4D61-9784-B9C0B062A471}" type="sibTrans" cxnId="{64BD5D7A-2D1D-41A6-BEAB-57AD7E1CDF0F}">
      <dgm:prSet/>
      <dgm:spPr/>
      <dgm:t>
        <a:bodyPr/>
        <a:lstStyle/>
        <a:p>
          <a:endParaRPr lang="en-IL"/>
        </a:p>
      </dgm:t>
    </dgm:pt>
    <dgm:pt modelId="{30CAE776-338A-4C5C-810F-8CAF0F3B2D74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תשבות- שלא יהא שבת כחול (חתם סופר)</a:t>
          </a:r>
          <a:endParaRPr lang="en-IL"/>
        </a:p>
      </dgm:t>
    </dgm:pt>
    <dgm:pt modelId="{87FFA8F9-5ACD-458A-A2F6-A756B79CB1F8}" type="parTrans" cxnId="{2FF915B2-0610-40C4-9B91-39BBD505FA75}">
      <dgm:prSet/>
      <dgm:spPr/>
      <dgm:t>
        <a:bodyPr/>
        <a:lstStyle/>
        <a:p>
          <a:endParaRPr lang="en-IL"/>
        </a:p>
      </dgm:t>
    </dgm:pt>
    <dgm:pt modelId="{A2DAE0B8-5666-40A7-8B04-92C699ABFD05}" type="sibTrans" cxnId="{2FF915B2-0610-40C4-9B91-39BBD505FA75}">
      <dgm:prSet/>
      <dgm:spPr/>
      <dgm:t>
        <a:bodyPr/>
        <a:lstStyle/>
        <a:p>
          <a:endParaRPr lang="en-IL"/>
        </a:p>
      </dgm:t>
    </dgm:pt>
    <dgm:pt modelId="{449227BB-18E9-49C2-83AE-D20A659211C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דרבנן:</a:t>
          </a:r>
          <a:endParaRPr lang="en-IL"/>
        </a:p>
      </dgm:t>
    </dgm:pt>
    <dgm:pt modelId="{B1615C33-4369-4142-912D-BC529159E8CF}" type="parTrans" cxnId="{F2E4C2B5-0597-42E4-AE45-CBF389251193}">
      <dgm:prSet/>
      <dgm:spPr/>
      <dgm:t>
        <a:bodyPr/>
        <a:lstStyle/>
        <a:p>
          <a:endParaRPr lang="en-IL"/>
        </a:p>
      </dgm:t>
    </dgm:pt>
    <dgm:pt modelId="{F9A983BC-4D58-42E5-9A6D-B6F70BB0377D}" type="sibTrans" cxnId="{F2E4C2B5-0597-42E4-AE45-CBF389251193}">
      <dgm:prSet/>
      <dgm:spPr/>
      <dgm:t>
        <a:bodyPr/>
        <a:lstStyle/>
        <a:p>
          <a:endParaRPr lang="en-IL"/>
        </a:p>
      </dgm:t>
    </dgm:pt>
    <dgm:pt modelId="{784ACE2A-500C-41C7-817C-2ED220D1C849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ודבר דבר (שאילתות, רש"י ע"ז)</a:t>
          </a:r>
          <a:endParaRPr lang="en-IL"/>
        </a:p>
      </dgm:t>
    </dgm:pt>
    <dgm:pt modelId="{89B0C6E6-4CAA-4F39-8ED8-3F878054B415}" type="parTrans" cxnId="{2817CB93-FC60-42CE-B8B5-0CB9EEF858C0}">
      <dgm:prSet/>
      <dgm:spPr/>
      <dgm:t>
        <a:bodyPr/>
        <a:lstStyle/>
        <a:p>
          <a:endParaRPr lang="en-IL"/>
        </a:p>
      </dgm:t>
    </dgm:pt>
    <dgm:pt modelId="{80DD8541-AF05-4D4B-A52D-B346FFF6D32A}" type="sibTrans" cxnId="{2817CB93-FC60-42CE-B8B5-0CB9EEF858C0}">
      <dgm:prSet/>
      <dgm:spPr/>
      <dgm:t>
        <a:bodyPr/>
        <a:lstStyle/>
        <a:p>
          <a:endParaRPr lang="en-IL"/>
        </a:p>
      </dgm:t>
    </dgm:pt>
    <dgm:pt modelId="{4C9BEF4C-7994-428D-B77F-454099C384F5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 dirty="0"/>
            <a:t>איסור במלאכה</a:t>
          </a:r>
          <a:endParaRPr lang="en-IL" dirty="0"/>
        </a:p>
      </dgm:t>
    </dgm:pt>
    <dgm:pt modelId="{AEC71BCB-1BD9-4D40-A6E1-A13B47A853BC}" type="parTrans" cxnId="{293292AE-5994-466F-AD3D-01B205B633A9}">
      <dgm:prSet/>
      <dgm:spPr/>
      <dgm:t>
        <a:bodyPr/>
        <a:lstStyle/>
        <a:p>
          <a:endParaRPr lang="en-IL"/>
        </a:p>
      </dgm:t>
    </dgm:pt>
    <dgm:pt modelId="{01DF2CFE-DB7C-4F88-97AD-083041A80484}" type="sibTrans" cxnId="{293292AE-5994-466F-AD3D-01B205B633A9}">
      <dgm:prSet/>
      <dgm:spPr/>
      <dgm:t>
        <a:bodyPr/>
        <a:lstStyle/>
        <a:p>
          <a:endParaRPr lang="en-IL"/>
        </a:p>
      </dgm:t>
    </dgm:pt>
    <dgm:pt modelId="{62313917-5170-48B3-9DDB-718742823B2F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דאורייתא</a:t>
          </a:r>
          <a:endParaRPr lang="en-IL"/>
        </a:p>
      </dgm:t>
    </dgm:pt>
    <dgm:pt modelId="{539E053B-1A49-4403-899A-5B6184E817BE}" type="parTrans" cxnId="{BA565CD1-EC07-4DC2-A05C-455452FCC170}">
      <dgm:prSet/>
      <dgm:spPr/>
      <dgm:t>
        <a:bodyPr/>
        <a:lstStyle/>
        <a:p>
          <a:endParaRPr lang="en-IL"/>
        </a:p>
      </dgm:t>
    </dgm:pt>
    <dgm:pt modelId="{063F313A-05B1-44F8-8DDC-ED004EC04F3B}" type="sibTrans" cxnId="{BA565CD1-EC07-4DC2-A05C-455452FCC170}">
      <dgm:prSet/>
      <dgm:spPr/>
      <dgm:t>
        <a:bodyPr/>
        <a:lstStyle/>
        <a:p>
          <a:endParaRPr lang="en-IL"/>
        </a:p>
      </dgm:t>
    </dgm:pt>
    <dgm:pt modelId="{F28201D0-2DA6-445F-BD7B-FAC681F5CB8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"לא יעשה" (מכילתא, סמ"ג)</a:t>
          </a:r>
          <a:endParaRPr lang="en-IL"/>
        </a:p>
      </dgm:t>
    </dgm:pt>
    <dgm:pt modelId="{F3FA153D-DD55-4E86-9BAA-12B0018618E1}" type="parTrans" cxnId="{6E53D9C4-10C6-4950-BD8E-1CF5B0F68BC3}">
      <dgm:prSet/>
      <dgm:spPr/>
      <dgm:t>
        <a:bodyPr/>
        <a:lstStyle/>
        <a:p>
          <a:endParaRPr lang="en-IL"/>
        </a:p>
      </dgm:t>
    </dgm:pt>
    <dgm:pt modelId="{CC49D3AA-A093-4730-BC72-D55D3F6ACFC9}" type="sibTrans" cxnId="{6E53D9C4-10C6-4950-BD8E-1CF5B0F68BC3}">
      <dgm:prSet/>
      <dgm:spPr/>
      <dgm:t>
        <a:bodyPr/>
        <a:lstStyle/>
        <a:p>
          <a:endParaRPr lang="en-IL"/>
        </a:p>
      </dgm:t>
    </dgm:pt>
    <dgm:pt modelId="{BD7993EA-DCCF-4384-A255-A7F026631C47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דרבנן</a:t>
          </a:r>
          <a:endParaRPr lang="en-IL"/>
        </a:p>
      </dgm:t>
    </dgm:pt>
    <dgm:pt modelId="{2268157E-3366-4852-9E79-7B21AAC53D84}" type="parTrans" cxnId="{B4FEF484-0513-4DC1-B564-7B4B95629B10}">
      <dgm:prSet/>
      <dgm:spPr/>
      <dgm:t>
        <a:bodyPr/>
        <a:lstStyle/>
        <a:p>
          <a:endParaRPr lang="en-IL"/>
        </a:p>
      </dgm:t>
    </dgm:pt>
    <dgm:pt modelId="{27FB658C-CC73-4E97-A6D8-6D9CFD7A163A}" type="sibTrans" cxnId="{B4FEF484-0513-4DC1-B564-7B4B95629B10}">
      <dgm:prSet/>
      <dgm:spPr/>
      <dgm:t>
        <a:bodyPr/>
        <a:lstStyle/>
        <a:p>
          <a:endParaRPr lang="en-IL"/>
        </a:p>
      </dgm:t>
    </dgm:pt>
    <dgm:pt modelId="{7D11E737-80C1-48A1-8C89-7267CFF9FC1E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/>
            <a:t>שליחות (רש"י שבת, ר"א ממץ) </a:t>
          </a:r>
          <a:endParaRPr lang="en-IL"/>
        </a:p>
      </dgm:t>
    </dgm:pt>
    <dgm:pt modelId="{23974098-E03F-4B94-BA10-F6CD6E767F77}" type="parTrans" cxnId="{FC9F593F-BDFB-4768-9EDB-A6AA5959E379}">
      <dgm:prSet/>
      <dgm:spPr/>
      <dgm:t>
        <a:bodyPr/>
        <a:lstStyle/>
        <a:p>
          <a:endParaRPr lang="en-IL"/>
        </a:p>
      </dgm:t>
    </dgm:pt>
    <dgm:pt modelId="{EB1297D8-E293-401B-93A3-F84F9030A53B}" type="sibTrans" cxnId="{FC9F593F-BDFB-4768-9EDB-A6AA5959E379}">
      <dgm:prSet/>
      <dgm:spPr/>
      <dgm:t>
        <a:bodyPr/>
        <a:lstStyle/>
        <a:p>
          <a:endParaRPr lang="en-IL"/>
        </a:p>
      </dgm:t>
    </dgm:pt>
    <dgm:pt modelId="{26E89363-2FED-4B4D-856B-B9E777F6E4E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he-IL" dirty="0"/>
            <a:t>שלא יבוא לעשות בעצמו (</a:t>
          </a:r>
          <a:r>
            <a:rPr lang="he-IL" dirty="0" err="1"/>
            <a:t>ראבי"ה</a:t>
          </a:r>
          <a:r>
            <a:rPr lang="he-IL" dirty="0"/>
            <a:t>, אור זרוע)</a:t>
          </a:r>
          <a:endParaRPr lang="en-IL" dirty="0"/>
        </a:p>
      </dgm:t>
    </dgm:pt>
    <dgm:pt modelId="{D827C9D4-AF23-4BDE-9959-A4D7292B0443}" type="parTrans" cxnId="{09BEAE90-B543-41D0-9CC1-523161704F98}">
      <dgm:prSet/>
      <dgm:spPr/>
      <dgm:t>
        <a:bodyPr/>
        <a:lstStyle/>
        <a:p>
          <a:endParaRPr lang="en-IL"/>
        </a:p>
      </dgm:t>
    </dgm:pt>
    <dgm:pt modelId="{1258ABC7-9F90-4811-9D1A-8EFA2133B1D4}" type="sibTrans" cxnId="{09BEAE90-B543-41D0-9CC1-523161704F98}">
      <dgm:prSet/>
      <dgm:spPr/>
      <dgm:t>
        <a:bodyPr/>
        <a:lstStyle/>
        <a:p>
          <a:endParaRPr lang="en-IL"/>
        </a:p>
      </dgm:t>
    </dgm:pt>
    <dgm:pt modelId="{B7F257A4-F26B-4DCE-92C3-CF34708633EA}" type="pres">
      <dgm:prSet presAssocID="{8F46C087-2B83-49C1-9A18-1BDDCE7D7A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A386F8-8A39-4026-A2DB-C51FF3569DA3}" type="pres">
      <dgm:prSet presAssocID="{AD367F9F-E5CC-446B-8DEC-6CECB2C61C31}" presName="hierRoot1" presStyleCnt="0"/>
      <dgm:spPr/>
    </dgm:pt>
    <dgm:pt modelId="{2C5D7BDC-A564-4722-8544-40E56D214DBC}" type="pres">
      <dgm:prSet presAssocID="{AD367F9F-E5CC-446B-8DEC-6CECB2C61C31}" presName="composite" presStyleCnt="0"/>
      <dgm:spPr/>
    </dgm:pt>
    <dgm:pt modelId="{1FAEBEE8-5C74-4D8C-80F3-36D1821E5564}" type="pres">
      <dgm:prSet presAssocID="{AD367F9F-E5CC-446B-8DEC-6CECB2C61C31}" presName="background" presStyleLbl="node0" presStyleIdx="0" presStyleCnt="1"/>
      <dgm:spPr/>
    </dgm:pt>
    <dgm:pt modelId="{BA1BF93A-8464-4F12-9E28-46A06F4CE4ED}" type="pres">
      <dgm:prSet presAssocID="{AD367F9F-E5CC-446B-8DEC-6CECB2C61C31}" presName="text" presStyleLbl="fgAcc0" presStyleIdx="0" presStyleCnt="1">
        <dgm:presLayoutVars>
          <dgm:chPref val="3"/>
        </dgm:presLayoutVars>
      </dgm:prSet>
      <dgm:spPr/>
    </dgm:pt>
    <dgm:pt modelId="{BA25C41E-1119-467A-A005-BB71F690C76C}" type="pres">
      <dgm:prSet presAssocID="{AD367F9F-E5CC-446B-8DEC-6CECB2C61C31}" presName="hierChild2" presStyleCnt="0"/>
      <dgm:spPr/>
    </dgm:pt>
    <dgm:pt modelId="{0B80A326-2F1E-4D6E-A500-F4C784DCAE9C}" type="pres">
      <dgm:prSet presAssocID="{21FC2D1B-B078-4887-9B9C-21C0A8B82B6B}" presName="Name10" presStyleLbl="parChTrans1D2" presStyleIdx="0" presStyleCnt="2"/>
      <dgm:spPr/>
    </dgm:pt>
    <dgm:pt modelId="{F984A977-6D08-4198-B038-DE6A95DB61DD}" type="pres">
      <dgm:prSet presAssocID="{2E26CB45-6A00-48CC-9E97-CED4F30DC412}" presName="hierRoot2" presStyleCnt="0"/>
      <dgm:spPr/>
    </dgm:pt>
    <dgm:pt modelId="{6A21CE2F-3A66-42E8-B9A0-EEF36096B836}" type="pres">
      <dgm:prSet presAssocID="{2E26CB45-6A00-48CC-9E97-CED4F30DC412}" presName="composite2" presStyleCnt="0"/>
      <dgm:spPr/>
    </dgm:pt>
    <dgm:pt modelId="{BCBE24AF-E715-4D2B-8159-AB2B912A660B}" type="pres">
      <dgm:prSet presAssocID="{2E26CB45-6A00-48CC-9E97-CED4F30DC412}" presName="background2" presStyleLbl="node2" presStyleIdx="0" presStyleCnt="2"/>
      <dgm:spPr/>
    </dgm:pt>
    <dgm:pt modelId="{9F8D8B48-F603-4544-8A84-A9F7B4EB03DB}" type="pres">
      <dgm:prSet presAssocID="{2E26CB45-6A00-48CC-9E97-CED4F30DC412}" presName="text2" presStyleLbl="fgAcc2" presStyleIdx="0" presStyleCnt="2">
        <dgm:presLayoutVars>
          <dgm:chPref val="3"/>
        </dgm:presLayoutVars>
      </dgm:prSet>
      <dgm:spPr/>
    </dgm:pt>
    <dgm:pt modelId="{F4D58CFC-3C5E-4329-864C-152679DAF7FB}" type="pres">
      <dgm:prSet presAssocID="{2E26CB45-6A00-48CC-9E97-CED4F30DC412}" presName="hierChild3" presStyleCnt="0"/>
      <dgm:spPr/>
    </dgm:pt>
    <dgm:pt modelId="{80BC9561-70BD-4CCA-A55C-BB074B316804}" type="pres">
      <dgm:prSet presAssocID="{15702B85-08F0-4348-92F8-CA142468EC43}" presName="Name17" presStyleLbl="parChTrans1D3" presStyleIdx="0" presStyleCnt="4"/>
      <dgm:spPr/>
    </dgm:pt>
    <dgm:pt modelId="{97F97355-B38E-4D50-BF8E-E253AE60790C}" type="pres">
      <dgm:prSet presAssocID="{8CA5C02F-C884-45AA-AD81-D918FE3B2AF1}" presName="hierRoot3" presStyleCnt="0"/>
      <dgm:spPr/>
    </dgm:pt>
    <dgm:pt modelId="{4DDF4E44-9BD9-4514-81A9-B05109F083CF}" type="pres">
      <dgm:prSet presAssocID="{8CA5C02F-C884-45AA-AD81-D918FE3B2AF1}" presName="composite3" presStyleCnt="0"/>
      <dgm:spPr/>
    </dgm:pt>
    <dgm:pt modelId="{D5FEB64B-264F-4234-B24F-B5B7165C6007}" type="pres">
      <dgm:prSet presAssocID="{8CA5C02F-C884-45AA-AD81-D918FE3B2AF1}" presName="background3" presStyleLbl="node3" presStyleIdx="0" presStyleCnt="4"/>
      <dgm:spPr/>
    </dgm:pt>
    <dgm:pt modelId="{21A1D4FE-B610-4D05-A9C8-3FC93E169F5A}" type="pres">
      <dgm:prSet presAssocID="{8CA5C02F-C884-45AA-AD81-D918FE3B2AF1}" presName="text3" presStyleLbl="fgAcc3" presStyleIdx="0" presStyleCnt="4">
        <dgm:presLayoutVars>
          <dgm:chPref val="3"/>
        </dgm:presLayoutVars>
      </dgm:prSet>
      <dgm:spPr/>
    </dgm:pt>
    <dgm:pt modelId="{0E19045B-4BB8-4ED4-A01B-B32D05301362}" type="pres">
      <dgm:prSet presAssocID="{8CA5C02F-C884-45AA-AD81-D918FE3B2AF1}" presName="hierChild4" presStyleCnt="0"/>
      <dgm:spPr/>
    </dgm:pt>
    <dgm:pt modelId="{9FC6274B-0F3B-4878-9E2C-8BBDAB7A4EBF}" type="pres">
      <dgm:prSet presAssocID="{87FFA8F9-5ACD-458A-A2F6-A756B79CB1F8}" presName="Name23" presStyleLbl="parChTrans1D4" presStyleIdx="0" presStyleCnt="5"/>
      <dgm:spPr/>
    </dgm:pt>
    <dgm:pt modelId="{09808EEB-77E5-499E-AB05-74AD86E723D8}" type="pres">
      <dgm:prSet presAssocID="{30CAE776-338A-4C5C-810F-8CAF0F3B2D74}" presName="hierRoot4" presStyleCnt="0"/>
      <dgm:spPr/>
    </dgm:pt>
    <dgm:pt modelId="{DB74AB9E-41D1-45F4-A91A-E85D652896B1}" type="pres">
      <dgm:prSet presAssocID="{30CAE776-338A-4C5C-810F-8CAF0F3B2D74}" presName="composite4" presStyleCnt="0"/>
      <dgm:spPr/>
    </dgm:pt>
    <dgm:pt modelId="{D090728A-6DDD-462E-BC81-EF29255E0972}" type="pres">
      <dgm:prSet presAssocID="{30CAE776-338A-4C5C-810F-8CAF0F3B2D74}" presName="background4" presStyleLbl="node4" presStyleIdx="0" presStyleCnt="5"/>
      <dgm:spPr/>
    </dgm:pt>
    <dgm:pt modelId="{62B4C330-D500-48FC-BB3F-96B943C78D46}" type="pres">
      <dgm:prSet presAssocID="{30CAE776-338A-4C5C-810F-8CAF0F3B2D74}" presName="text4" presStyleLbl="fgAcc4" presStyleIdx="0" presStyleCnt="5">
        <dgm:presLayoutVars>
          <dgm:chPref val="3"/>
        </dgm:presLayoutVars>
      </dgm:prSet>
      <dgm:spPr/>
    </dgm:pt>
    <dgm:pt modelId="{024490E2-CA3A-47EC-AC74-0266DD789F3C}" type="pres">
      <dgm:prSet presAssocID="{30CAE776-338A-4C5C-810F-8CAF0F3B2D74}" presName="hierChild5" presStyleCnt="0"/>
      <dgm:spPr/>
    </dgm:pt>
    <dgm:pt modelId="{B92CE4C5-DAC7-404F-A444-0EA1BB237C14}" type="pres">
      <dgm:prSet presAssocID="{B1615C33-4369-4142-912D-BC529159E8CF}" presName="Name17" presStyleLbl="parChTrans1D3" presStyleIdx="1" presStyleCnt="4"/>
      <dgm:spPr/>
    </dgm:pt>
    <dgm:pt modelId="{43AE92FB-3223-415E-86B0-6125D507F99C}" type="pres">
      <dgm:prSet presAssocID="{449227BB-18E9-49C2-83AE-D20A659211C3}" presName="hierRoot3" presStyleCnt="0"/>
      <dgm:spPr/>
    </dgm:pt>
    <dgm:pt modelId="{81914C74-35C3-4170-9F83-3AA9BDE2ACEB}" type="pres">
      <dgm:prSet presAssocID="{449227BB-18E9-49C2-83AE-D20A659211C3}" presName="composite3" presStyleCnt="0"/>
      <dgm:spPr/>
    </dgm:pt>
    <dgm:pt modelId="{BDD9960B-849F-4D93-9443-84067C66A543}" type="pres">
      <dgm:prSet presAssocID="{449227BB-18E9-49C2-83AE-D20A659211C3}" presName="background3" presStyleLbl="node3" presStyleIdx="1" presStyleCnt="4"/>
      <dgm:spPr/>
    </dgm:pt>
    <dgm:pt modelId="{AF86B77D-43F0-438D-A527-A8367B38D5B2}" type="pres">
      <dgm:prSet presAssocID="{449227BB-18E9-49C2-83AE-D20A659211C3}" presName="text3" presStyleLbl="fgAcc3" presStyleIdx="1" presStyleCnt="4">
        <dgm:presLayoutVars>
          <dgm:chPref val="3"/>
        </dgm:presLayoutVars>
      </dgm:prSet>
      <dgm:spPr/>
    </dgm:pt>
    <dgm:pt modelId="{A88AEF66-FD9D-4273-836F-9C4A590E0ECF}" type="pres">
      <dgm:prSet presAssocID="{449227BB-18E9-49C2-83AE-D20A659211C3}" presName="hierChild4" presStyleCnt="0"/>
      <dgm:spPr/>
    </dgm:pt>
    <dgm:pt modelId="{3922299A-AF0F-4368-BABB-FC2E4407454C}" type="pres">
      <dgm:prSet presAssocID="{89B0C6E6-4CAA-4F39-8ED8-3F878054B415}" presName="Name23" presStyleLbl="parChTrans1D4" presStyleIdx="1" presStyleCnt="5"/>
      <dgm:spPr/>
    </dgm:pt>
    <dgm:pt modelId="{35F63062-DEA8-40FE-93E9-537DD1629A4D}" type="pres">
      <dgm:prSet presAssocID="{784ACE2A-500C-41C7-817C-2ED220D1C849}" presName="hierRoot4" presStyleCnt="0"/>
      <dgm:spPr/>
    </dgm:pt>
    <dgm:pt modelId="{4EDF8F05-DB54-4673-87F8-50F8F0B653A8}" type="pres">
      <dgm:prSet presAssocID="{784ACE2A-500C-41C7-817C-2ED220D1C849}" presName="composite4" presStyleCnt="0"/>
      <dgm:spPr/>
    </dgm:pt>
    <dgm:pt modelId="{4223E0E2-F2A3-4291-8EC7-012E09C2E6CF}" type="pres">
      <dgm:prSet presAssocID="{784ACE2A-500C-41C7-817C-2ED220D1C849}" presName="background4" presStyleLbl="node4" presStyleIdx="1" presStyleCnt="5"/>
      <dgm:spPr/>
    </dgm:pt>
    <dgm:pt modelId="{ED35273C-7099-41B2-B739-B8831232F884}" type="pres">
      <dgm:prSet presAssocID="{784ACE2A-500C-41C7-817C-2ED220D1C849}" presName="text4" presStyleLbl="fgAcc4" presStyleIdx="1" presStyleCnt="5">
        <dgm:presLayoutVars>
          <dgm:chPref val="3"/>
        </dgm:presLayoutVars>
      </dgm:prSet>
      <dgm:spPr/>
    </dgm:pt>
    <dgm:pt modelId="{AA086817-49CF-49DA-9468-5BB252436A71}" type="pres">
      <dgm:prSet presAssocID="{784ACE2A-500C-41C7-817C-2ED220D1C849}" presName="hierChild5" presStyleCnt="0"/>
      <dgm:spPr/>
    </dgm:pt>
    <dgm:pt modelId="{B7DE2BA5-A59C-4F85-82A5-ED10388EEB27}" type="pres">
      <dgm:prSet presAssocID="{AEC71BCB-1BD9-4D40-A6E1-A13B47A853BC}" presName="Name10" presStyleLbl="parChTrans1D2" presStyleIdx="1" presStyleCnt="2"/>
      <dgm:spPr/>
    </dgm:pt>
    <dgm:pt modelId="{850EFDD8-BC52-4A09-8F90-35D485B32F13}" type="pres">
      <dgm:prSet presAssocID="{4C9BEF4C-7994-428D-B77F-454099C384F5}" presName="hierRoot2" presStyleCnt="0"/>
      <dgm:spPr/>
    </dgm:pt>
    <dgm:pt modelId="{11569382-91B6-4D42-9069-AE0D57BB6424}" type="pres">
      <dgm:prSet presAssocID="{4C9BEF4C-7994-428D-B77F-454099C384F5}" presName="composite2" presStyleCnt="0"/>
      <dgm:spPr/>
    </dgm:pt>
    <dgm:pt modelId="{A64182A4-027D-4AF9-B3E0-C0CA6ACB36D3}" type="pres">
      <dgm:prSet presAssocID="{4C9BEF4C-7994-428D-B77F-454099C384F5}" presName="background2" presStyleLbl="node2" presStyleIdx="1" presStyleCnt="2"/>
      <dgm:spPr/>
    </dgm:pt>
    <dgm:pt modelId="{85081F7D-CAF2-4517-BD58-42F19D913E4A}" type="pres">
      <dgm:prSet presAssocID="{4C9BEF4C-7994-428D-B77F-454099C384F5}" presName="text2" presStyleLbl="fgAcc2" presStyleIdx="1" presStyleCnt="2">
        <dgm:presLayoutVars>
          <dgm:chPref val="3"/>
        </dgm:presLayoutVars>
      </dgm:prSet>
      <dgm:spPr/>
    </dgm:pt>
    <dgm:pt modelId="{8293511D-F0DC-4E54-905F-BA3C28CA62EE}" type="pres">
      <dgm:prSet presAssocID="{4C9BEF4C-7994-428D-B77F-454099C384F5}" presName="hierChild3" presStyleCnt="0"/>
      <dgm:spPr/>
    </dgm:pt>
    <dgm:pt modelId="{F3E44635-F5B6-4027-8EA1-17009C5E2EFA}" type="pres">
      <dgm:prSet presAssocID="{539E053B-1A49-4403-899A-5B6184E817BE}" presName="Name17" presStyleLbl="parChTrans1D3" presStyleIdx="2" presStyleCnt="4"/>
      <dgm:spPr/>
    </dgm:pt>
    <dgm:pt modelId="{1C1DC7B9-D65A-48F3-8099-D4A0B994E323}" type="pres">
      <dgm:prSet presAssocID="{62313917-5170-48B3-9DDB-718742823B2F}" presName="hierRoot3" presStyleCnt="0"/>
      <dgm:spPr/>
    </dgm:pt>
    <dgm:pt modelId="{4587F1EB-D07B-44EE-8097-E851A9C1ADB9}" type="pres">
      <dgm:prSet presAssocID="{62313917-5170-48B3-9DDB-718742823B2F}" presName="composite3" presStyleCnt="0"/>
      <dgm:spPr/>
    </dgm:pt>
    <dgm:pt modelId="{5DCABA7F-C37C-4B5F-8D2C-4BC6938DEEFD}" type="pres">
      <dgm:prSet presAssocID="{62313917-5170-48B3-9DDB-718742823B2F}" presName="background3" presStyleLbl="node3" presStyleIdx="2" presStyleCnt="4"/>
      <dgm:spPr/>
    </dgm:pt>
    <dgm:pt modelId="{A334F125-D800-4DA6-A1D0-E10473F57853}" type="pres">
      <dgm:prSet presAssocID="{62313917-5170-48B3-9DDB-718742823B2F}" presName="text3" presStyleLbl="fgAcc3" presStyleIdx="2" presStyleCnt="4">
        <dgm:presLayoutVars>
          <dgm:chPref val="3"/>
        </dgm:presLayoutVars>
      </dgm:prSet>
      <dgm:spPr/>
    </dgm:pt>
    <dgm:pt modelId="{3323563D-8357-426B-8108-1DE13E67C620}" type="pres">
      <dgm:prSet presAssocID="{62313917-5170-48B3-9DDB-718742823B2F}" presName="hierChild4" presStyleCnt="0"/>
      <dgm:spPr/>
    </dgm:pt>
    <dgm:pt modelId="{574C34BE-5BC6-4037-9AEF-74BA32890E64}" type="pres">
      <dgm:prSet presAssocID="{F3FA153D-DD55-4E86-9BAA-12B0018618E1}" presName="Name23" presStyleLbl="parChTrans1D4" presStyleIdx="2" presStyleCnt="5"/>
      <dgm:spPr/>
    </dgm:pt>
    <dgm:pt modelId="{9DC8B1B2-1DF1-48B6-B688-0AC334A6DBC1}" type="pres">
      <dgm:prSet presAssocID="{F28201D0-2DA6-445F-BD7B-FAC681F5CB83}" presName="hierRoot4" presStyleCnt="0"/>
      <dgm:spPr/>
    </dgm:pt>
    <dgm:pt modelId="{A3E64FA6-1F1D-4CA8-8509-5AC8D74D7168}" type="pres">
      <dgm:prSet presAssocID="{F28201D0-2DA6-445F-BD7B-FAC681F5CB83}" presName="composite4" presStyleCnt="0"/>
      <dgm:spPr/>
    </dgm:pt>
    <dgm:pt modelId="{28A5A54B-BF58-4A16-B43E-80C4467B0211}" type="pres">
      <dgm:prSet presAssocID="{F28201D0-2DA6-445F-BD7B-FAC681F5CB83}" presName="background4" presStyleLbl="node4" presStyleIdx="2" presStyleCnt="5"/>
      <dgm:spPr/>
    </dgm:pt>
    <dgm:pt modelId="{69C9E600-999B-41DB-B592-25F964A5E0AA}" type="pres">
      <dgm:prSet presAssocID="{F28201D0-2DA6-445F-BD7B-FAC681F5CB83}" presName="text4" presStyleLbl="fgAcc4" presStyleIdx="2" presStyleCnt="5">
        <dgm:presLayoutVars>
          <dgm:chPref val="3"/>
        </dgm:presLayoutVars>
      </dgm:prSet>
      <dgm:spPr/>
    </dgm:pt>
    <dgm:pt modelId="{BD3F7C3D-952B-459A-B5F4-8B37026FA497}" type="pres">
      <dgm:prSet presAssocID="{F28201D0-2DA6-445F-BD7B-FAC681F5CB83}" presName="hierChild5" presStyleCnt="0"/>
      <dgm:spPr/>
    </dgm:pt>
    <dgm:pt modelId="{0C6EF6EA-3FBF-4420-89B0-23EB06BDC3D1}" type="pres">
      <dgm:prSet presAssocID="{2268157E-3366-4852-9E79-7B21AAC53D84}" presName="Name17" presStyleLbl="parChTrans1D3" presStyleIdx="3" presStyleCnt="4"/>
      <dgm:spPr/>
    </dgm:pt>
    <dgm:pt modelId="{F66DF31D-F58A-450C-AE5C-28D4813BCF2F}" type="pres">
      <dgm:prSet presAssocID="{BD7993EA-DCCF-4384-A255-A7F026631C47}" presName="hierRoot3" presStyleCnt="0"/>
      <dgm:spPr/>
    </dgm:pt>
    <dgm:pt modelId="{58D5425F-9CBC-4D0D-9879-5CBC8504B980}" type="pres">
      <dgm:prSet presAssocID="{BD7993EA-DCCF-4384-A255-A7F026631C47}" presName="composite3" presStyleCnt="0"/>
      <dgm:spPr/>
    </dgm:pt>
    <dgm:pt modelId="{0B8DBB40-253D-4E5F-9E57-3888B64FE604}" type="pres">
      <dgm:prSet presAssocID="{BD7993EA-DCCF-4384-A255-A7F026631C47}" presName="background3" presStyleLbl="node3" presStyleIdx="3" presStyleCnt="4"/>
      <dgm:spPr/>
    </dgm:pt>
    <dgm:pt modelId="{27B1BF50-EE72-4D26-987C-448EF2A69947}" type="pres">
      <dgm:prSet presAssocID="{BD7993EA-DCCF-4384-A255-A7F026631C47}" presName="text3" presStyleLbl="fgAcc3" presStyleIdx="3" presStyleCnt="4">
        <dgm:presLayoutVars>
          <dgm:chPref val="3"/>
        </dgm:presLayoutVars>
      </dgm:prSet>
      <dgm:spPr/>
    </dgm:pt>
    <dgm:pt modelId="{E572B0F4-D25D-4FFC-8C54-92CED67C41ED}" type="pres">
      <dgm:prSet presAssocID="{BD7993EA-DCCF-4384-A255-A7F026631C47}" presName="hierChild4" presStyleCnt="0"/>
      <dgm:spPr/>
    </dgm:pt>
    <dgm:pt modelId="{5FB9E764-09C9-4767-BCD0-BA041BD4C10E}" type="pres">
      <dgm:prSet presAssocID="{23974098-E03F-4B94-BA10-F6CD6E767F77}" presName="Name23" presStyleLbl="parChTrans1D4" presStyleIdx="3" presStyleCnt="5"/>
      <dgm:spPr/>
    </dgm:pt>
    <dgm:pt modelId="{261B4A45-48E4-40BD-850F-403295441E11}" type="pres">
      <dgm:prSet presAssocID="{7D11E737-80C1-48A1-8C89-7267CFF9FC1E}" presName="hierRoot4" presStyleCnt="0"/>
      <dgm:spPr/>
    </dgm:pt>
    <dgm:pt modelId="{75EAF937-F234-4331-9FDB-26083DD8DB1C}" type="pres">
      <dgm:prSet presAssocID="{7D11E737-80C1-48A1-8C89-7267CFF9FC1E}" presName="composite4" presStyleCnt="0"/>
      <dgm:spPr/>
    </dgm:pt>
    <dgm:pt modelId="{2100419D-258A-4B71-8490-4E423FDCEF07}" type="pres">
      <dgm:prSet presAssocID="{7D11E737-80C1-48A1-8C89-7267CFF9FC1E}" presName="background4" presStyleLbl="node4" presStyleIdx="3" presStyleCnt="5"/>
      <dgm:spPr/>
    </dgm:pt>
    <dgm:pt modelId="{316E02F4-EDB9-4944-900F-A24DDA00451E}" type="pres">
      <dgm:prSet presAssocID="{7D11E737-80C1-48A1-8C89-7267CFF9FC1E}" presName="text4" presStyleLbl="fgAcc4" presStyleIdx="3" presStyleCnt="5">
        <dgm:presLayoutVars>
          <dgm:chPref val="3"/>
        </dgm:presLayoutVars>
      </dgm:prSet>
      <dgm:spPr/>
    </dgm:pt>
    <dgm:pt modelId="{C1130418-2D8B-4D1C-BC81-22F5B89D42A3}" type="pres">
      <dgm:prSet presAssocID="{7D11E737-80C1-48A1-8C89-7267CFF9FC1E}" presName="hierChild5" presStyleCnt="0"/>
      <dgm:spPr/>
    </dgm:pt>
    <dgm:pt modelId="{817A2BDE-A377-4F6E-9E20-80934AFE44AC}" type="pres">
      <dgm:prSet presAssocID="{D827C9D4-AF23-4BDE-9959-A4D7292B0443}" presName="Name23" presStyleLbl="parChTrans1D4" presStyleIdx="4" presStyleCnt="5"/>
      <dgm:spPr/>
    </dgm:pt>
    <dgm:pt modelId="{CB3ACEE3-092D-46EC-8E6D-CD6EFE5DB678}" type="pres">
      <dgm:prSet presAssocID="{26E89363-2FED-4B4D-856B-B9E777F6E4E3}" presName="hierRoot4" presStyleCnt="0"/>
      <dgm:spPr/>
    </dgm:pt>
    <dgm:pt modelId="{623C2842-48F1-420C-B8B5-72884F688562}" type="pres">
      <dgm:prSet presAssocID="{26E89363-2FED-4B4D-856B-B9E777F6E4E3}" presName="composite4" presStyleCnt="0"/>
      <dgm:spPr/>
    </dgm:pt>
    <dgm:pt modelId="{D6176DE9-6BE1-45D4-BD2D-2BFEB768343F}" type="pres">
      <dgm:prSet presAssocID="{26E89363-2FED-4B4D-856B-B9E777F6E4E3}" presName="background4" presStyleLbl="node4" presStyleIdx="4" presStyleCnt="5"/>
      <dgm:spPr/>
    </dgm:pt>
    <dgm:pt modelId="{2999F82D-AAA8-4318-89A7-301BCA991D72}" type="pres">
      <dgm:prSet presAssocID="{26E89363-2FED-4B4D-856B-B9E777F6E4E3}" presName="text4" presStyleLbl="fgAcc4" presStyleIdx="4" presStyleCnt="5">
        <dgm:presLayoutVars>
          <dgm:chPref val="3"/>
        </dgm:presLayoutVars>
      </dgm:prSet>
      <dgm:spPr/>
    </dgm:pt>
    <dgm:pt modelId="{52927A05-3B97-4F15-ADFE-4260A0781FAB}" type="pres">
      <dgm:prSet presAssocID="{26E89363-2FED-4B4D-856B-B9E777F6E4E3}" presName="hierChild5" presStyleCnt="0"/>
      <dgm:spPr/>
    </dgm:pt>
  </dgm:ptLst>
  <dgm:cxnLst>
    <dgm:cxn modelId="{831EE90F-868A-4DD6-BC39-36FB2F0820B3}" type="presOf" srcId="{4C9BEF4C-7994-428D-B77F-454099C384F5}" destId="{85081F7D-CAF2-4517-BD58-42F19D913E4A}" srcOrd="0" destOrd="0" presId="urn:microsoft.com/office/officeart/2005/8/layout/hierarchy1"/>
    <dgm:cxn modelId="{52EA1510-62F3-4C93-9A11-0D369BAA072F}" type="presOf" srcId="{B1615C33-4369-4142-912D-BC529159E8CF}" destId="{B92CE4C5-DAC7-404F-A444-0EA1BB237C14}" srcOrd="0" destOrd="0" presId="urn:microsoft.com/office/officeart/2005/8/layout/hierarchy1"/>
    <dgm:cxn modelId="{C6719910-3F13-4787-9D68-BC3F4E43B39C}" type="presOf" srcId="{23974098-E03F-4B94-BA10-F6CD6E767F77}" destId="{5FB9E764-09C9-4767-BCD0-BA041BD4C10E}" srcOrd="0" destOrd="0" presId="urn:microsoft.com/office/officeart/2005/8/layout/hierarchy1"/>
    <dgm:cxn modelId="{85A3661A-703D-45BA-8FD1-2C336CCFF829}" srcId="{8F46C087-2B83-49C1-9A18-1BDDCE7D7AE2}" destId="{AD367F9F-E5CC-446B-8DEC-6CECB2C61C31}" srcOrd="0" destOrd="0" parTransId="{EAB824DC-C782-41EB-9A01-FE04A3696499}" sibTransId="{21581740-BBD7-429D-894E-9C8964B64046}"/>
    <dgm:cxn modelId="{B0B3421E-0085-43AB-8B4F-6DBF500FA97F}" type="presOf" srcId="{87FFA8F9-5ACD-458A-A2F6-A756B79CB1F8}" destId="{9FC6274B-0F3B-4878-9E2C-8BBDAB7A4EBF}" srcOrd="0" destOrd="0" presId="urn:microsoft.com/office/officeart/2005/8/layout/hierarchy1"/>
    <dgm:cxn modelId="{7B3D8B27-8A71-4125-BC45-1CB666401ADC}" type="presOf" srcId="{15702B85-08F0-4348-92F8-CA142468EC43}" destId="{80BC9561-70BD-4CCA-A55C-BB074B316804}" srcOrd="0" destOrd="0" presId="urn:microsoft.com/office/officeart/2005/8/layout/hierarchy1"/>
    <dgm:cxn modelId="{F0699827-516E-498E-B00F-A5B159A8576A}" type="presOf" srcId="{8CA5C02F-C884-45AA-AD81-D918FE3B2AF1}" destId="{21A1D4FE-B610-4D05-A9C8-3FC93E169F5A}" srcOrd="0" destOrd="0" presId="urn:microsoft.com/office/officeart/2005/8/layout/hierarchy1"/>
    <dgm:cxn modelId="{FEFE8E29-60CA-4784-A884-3FF1AC1F5922}" type="presOf" srcId="{7D11E737-80C1-48A1-8C89-7267CFF9FC1E}" destId="{316E02F4-EDB9-4944-900F-A24DDA00451E}" srcOrd="0" destOrd="0" presId="urn:microsoft.com/office/officeart/2005/8/layout/hierarchy1"/>
    <dgm:cxn modelId="{16679D33-ADE2-42B1-ABDE-A74953F2F3A6}" type="presOf" srcId="{AD367F9F-E5CC-446B-8DEC-6CECB2C61C31}" destId="{BA1BF93A-8464-4F12-9E28-46A06F4CE4ED}" srcOrd="0" destOrd="0" presId="urn:microsoft.com/office/officeart/2005/8/layout/hierarchy1"/>
    <dgm:cxn modelId="{D048A935-2CC1-4BA3-B8E2-8E21C8D6A2AF}" type="presOf" srcId="{2E26CB45-6A00-48CC-9E97-CED4F30DC412}" destId="{9F8D8B48-F603-4544-8A84-A9F7B4EB03DB}" srcOrd="0" destOrd="0" presId="urn:microsoft.com/office/officeart/2005/8/layout/hierarchy1"/>
    <dgm:cxn modelId="{6650D339-2ED0-42BA-8160-D8575CCE3D97}" type="presOf" srcId="{539E053B-1A49-4403-899A-5B6184E817BE}" destId="{F3E44635-F5B6-4027-8EA1-17009C5E2EFA}" srcOrd="0" destOrd="0" presId="urn:microsoft.com/office/officeart/2005/8/layout/hierarchy1"/>
    <dgm:cxn modelId="{FC9F593F-BDFB-4768-9EDB-A6AA5959E379}" srcId="{BD7993EA-DCCF-4384-A255-A7F026631C47}" destId="{7D11E737-80C1-48A1-8C89-7267CFF9FC1E}" srcOrd="0" destOrd="0" parTransId="{23974098-E03F-4B94-BA10-F6CD6E767F77}" sibTransId="{EB1297D8-E293-401B-93A3-F84F9030A53B}"/>
    <dgm:cxn modelId="{0E68CD5B-48C6-43E7-8016-70F576CEAE86}" type="presOf" srcId="{8F46C087-2B83-49C1-9A18-1BDDCE7D7AE2}" destId="{B7F257A4-F26B-4DCE-92C3-CF34708633EA}" srcOrd="0" destOrd="0" presId="urn:microsoft.com/office/officeart/2005/8/layout/hierarchy1"/>
    <dgm:cxn modelId="{B5536164-A883-4539-823F-D66FD5FDE4C8}" type="presOf" srcId="{D827C9D4-AF23-4BDE-9959-A4D7292B0443}" destId="{817A2BDE-A377-4F6E-9E20-80934AFE44AC}" srcOrd="0" destOrd="0" presId="urn:microsoft.com/office/officeart/2005/8/layout/hierarchy1"/>
    <dgm:cxn modelId="{C8628949-8D80-4355-BBAB-AF54843B68C6}" type="presOf" srcId="{89B0C6E6-4CAA-4F39-8ED8-3F878054B415}" destId="{3922299A-AF0F-4368-BABB-FC2E4407454C}" srcOrd="0" destOrd="0" presId="urn:microsoft.com/office/officeart/2005/8/layout/hierarchy1"/>
    <dgm:cxn modelId="{8FE1DB54-0DC6-4945-BBD5-3955DE797D2E}" type="presOf" srcId="{F28201D0-2DA6-445F-BD7B-FAC681F5CB83}" destId="{69C9E600-999B-41DB-B592-25F964A5E0AA}" srcOrd="0" destOrd="0" presId="urn:microsoft.com/office/officeart/2005/8/layout/hierarchy1"/>
    <dgm:cxn modelId="{A3F5BC77-B345-4E67-BC8C-60B6BEDA22D5}" type="presOf" srcId="{449227BB-18E9-49C2-83AE-D20A659211C3}" destId="{AF86B77D-43F0-438D-A527-A8367B38D5B2}" srcOrd="0" destOrd="0" presId="urn:microsoft.com/office/officeart/2005/8/layout/hierarchy1"/>
    <dgm:cxn modelId="{64BD5D7A-2D1D-41A6-BEAB-57AD7E1CDF0F}" srcId="{2E26CB45-6A00-48CC-9E97-CED4F30DC412}" destId="{8CA5C02F-C884-45AA-AD81-D918FE3B2AF1}" srcOrd="0" destOrd="0" parTransId="{15702B85-08F0-4348-92F8-CA142468EC43}" sibTransId="{EDE9B39D-064A-4D61-9784-B9C0B062A471}"/>
    <dgm:cxn modelId="{113A887C-F961-4EB3-BA19-A9EA527337D4}" type="presOf" srcId="{30CAE776-338A-4C5C-810F-8CAF0F3B2D74}" destId="{62B4C330-D500-48FC-BB3F-96B943C78D46}" srcOrd="0" destOrd="0" presId="urn:microsoft.com/office/officeart/2005/8/layout/hierarchy1"/>
    <dgm:cxn modelId="{7D419884-279A-40D7-9A82-0F91F4F7492F}" type="presOf" srcId="{21FC2D1B-B078-4887-9B9C-21C0A8B82B6B}" destId="{0B80A326-2F1E-4D6E-A500-F4C784DCAE9C}" srcOrd="0" destOrd="0" presId="urn:microsoft.com/office/officeart/2005/8/layout/hierarchy1"/>
    <dgm:cxn modelId="{B4FEF484-0513-4DC1-B564-7B4B95629B10}" srcId="{4C9BEF4C-7994-428D-B77F-454099C384F5}" destId="{BD7993EA-DCCF-4384-A255-A7F026631C47}" srcOrd="1" destOrd="0" parTransId="{2268157E-3366-4852-9E79-7B21AAC53D84}" sibTransId="{27FB658C-CC73-4E97-A6D8-6D9CFD7A163A}"/>
    <dgm:cxn modelId="{09BEAE90-B543-41D0-9CC1-523161704F98}" srcId="{BD7993EA-DCCF-4384-A255-A7F026631C47}" destId="{26E89363-2FED-4B4D-856B-B9E777F6E4E3}" srcOrd="1" destOrd="0" parTransId="{D827C9D4-AF23-4BDE-9959-A4D7292B0443}" sibTransId="{1258ABC7-9F90-4811-9D1A-8EFA2133B1D4}"/>
    <dgm:cxn modelId="{2817CB93-FC60-42CE-B8B5-0CB9EEF858C0}" srcId="{449227BB-18E9-49C2-83AE-D20A659211C3}" destId="{784ACE2A-500C-41C7-817C-2ED220D1C849}" srcOrd="0" destOrd="0" parTransId="{89B0C6E6-4CAA-4F39-8ED8-3F878054B415}" sibTransId="{80DD8541-AF05-4D4B-A52D-B346FFF6D32A}"/>
    <dgm:cxn modelId="{44F5D2A8-225B-4985-B8D4-B12819494507}" type="presOf" srcId="{784ACE2A-500C-41C7-817C-2ED220D1C849}" destId="{ED35273C-7099-41B2-B739-B8831232F884}" srcOrd="0" destOrd="0" presId="urn:microsoft.com/office/officeart/2005/8/layout/hierarchy1"/>
    <dgm:cxn modelId="{293292AE-5994-466F-AD3D-01B205B633A9}" srcId="{AD367F9F-E5CC-446B-8DEC-6CECB2C61C31}" destId="{4C9BEF4C-7994-428D-B77F-454099C384F5}" srcOrd="1" destOrd="0" parTransId="{AEC71BCB-1BD9-4D40-A6E1-A13B47A853BC}" sibTransId="{01DF2CFE-DB7C-4F88-97AD-083041A80484}"/>
    <dgm:cxn modelId="{6F19F5B0-441A-4C39-9C6E-DD2AB3EB08C0}" type="presOf" srcId="{26E89363-2FED-4B4D-856B-B9E777F6E4E3}" destId="{2999F82D-AAA8-4318-89A7-301BCA991D72}" srcOrd="0" destOrd="0" presId="urn:microsoft.com/office/officeart/2005/8/layout/hierarchy1"/>
    <dgm:cxn modelId="{2FF915B2-0610-40C4-9B91-39BBD505FA75}" srcId="{8CA5C02F-C884-45AA-AD81-D918FE3B2AF1}" destId="{30CAE776-338A-4C5C-810F-8CAF0F3B2D74}" srcOrd="0" destOrd="0" parTransId="{87FFA8F9-5ACD-458A-A2F6-A756B79CB1F8}" sibTransId="{A2DAE0B8-5666-40A7-8B04-92C699ABFD05}"/>
    <dgm:cxn modelId="{F2E4C2B5-0597-42E4-AE45-CBF389251193}" srcId="{2E26CB45-6A00-48CC-9E97-CED4F30DC412}" destId="{449227BB-18E9-49C2-83AE-D20A659211C3}" srcOrd="1" destOrd="0" parTransId="{B1615C33-4369-4142-912D-BC529159E8CF}" sibTransId="{F9A983BC-4D58-42E5-9A6D-B6F70BB0377D}"/>
    <dgm:cxn modelId="{B1A4D5BD-7FED-461B-867D-11C04AF6550E}" type="presOf" srcId="{F3FA153D-DD55-4E86-9BAA-12B0018618E1}" destId="{574C34BE-5BC6-4037-9AEF-74BA32890E64}" srcOrd="0" destOrd="0" presId="urn:microsoft.com/office/officeart/2005/8/layout/hierarchy1"/>
    <dgm:cxn modelId="{6E53D9C4-10C6-4950-BD8E-1CF5B0F68BC3}" srcId="{62313917-5170-48B3-9DDB-718742823B2F}" destId="{F28201D0-2DA6-445F-BD7B-FAC681F5CB83}" srcOrd="0" destOrd="0" parTransId="{F3FA153D-DD55-4E86-9BAA-12B0018618E1}" sibTransId="{CC49D3AA-A093-4730-BC72-D55D3F6ACFC9}"/>
    <dgm:cxn modelId="{BA565CD1-EC07-4DC2-A05C-455452FCC170}" srcId="{4C9BEF4C-7994-428D-B77F-454099C384F5}" destId="{62313917-5170-48B3-9DDB-718742823B2F}" srcOrd="0" destOrd="0" parTransId="{539E053B-1A49-4403-899A-5B6184E817BE}" sibTransId="{063F313A-05B1-44F8-8DDC-ED004EC04F3B}"/>
    <dgm:cxn modelId="{B6CD67DB-C182-4E4E-9585-E2696DBF7B68}" type="presOf" srcId="{BD7993EA-DCCF-4384-A255-A7F026631C47}" destId="{27B1BF50-EE72-4D26-987C-448EF2A69947}" srcOrd="0" destOrd="0" presId="urn:microsoft.com/office/officeart/2005/8/layout/hierarchy1"/>
    <dgm:cxn modelId="{11079EE6-11CF-41BF-8232-714ECDDDC486}" type="presOf" srcId="{AEC71BCB-1BD9-4D40-A6E1-A13B47A853BC}" destId="{B7DE2BA5-A59C-4F85-82A5-ED10388EEB27}" srcOrd="0" destOrd="0" presId="urn:microsoft.com/office/officeart/2005/8/layout/hierarchy1"/>
    <dgm:cxn modelId="{3787AEEA-CB37-4014-893D-CA4AD0996812}" srcId="{AD367F9F-E5CC-446B-8DEC-6CECB2C61C31}" destId="{2E26CB45-6A00-48CC-9E97-CED4F30DC412}" srcOrd="0" destOrd="0" parTransId="{21FC2D1B-B078-4887-9B9C-21C0A8B82B6B}" sibTransId="{4B96FC63-0915-4135-95B9-7A404C2D80EC}"/>
    <dgm:cxn modelId="{EA88B6F5-7A75-4C28-86F7-0A5978DCC293}" type="presOf" srcId="{2268157E-3366-4852-9E79-7B21AAC53D84}" destId="{0C6EF6EA-3FBF-4420-89B0-23EB06BDC3D1}" srcOrd="0" destOrd="0" presId="urn:microsoft.com/office/officeart/2005/8/layout/hierarchy1"/>
    <dgm:cxn modelId="{5DA944FB-9660-4239-805E-D9042BE547F5}" type="presOf" srcId="{62313917-5170-48B3-9DDB-718742823B2F}" destId="{A334F125-D800-4DA6-A1D0-E10473F57853}" srcOrd="0" destOrd="0" presId="urn:microsoft.com/office/officeart/2005/8/layout/hierarchy1"/>
    <dgm:cxn modelId="{547D8EB6-7E09-495B-91E1-9D91A5087EE8}" type="presParOf" srcId="{B7F257A4-F26B-4DCE-92C3-CF34708633EA}" destId="{69A386F8-8A39-4026-A2DB-C51FF3569DA3}" srcOrd="0" destOrd="0" presId="urn:microsoft.com/office/officeart/2005/8/layout/hierarchy1"/>
    <dgm:cxn modelId="{375079B2-89C8-4770-8665-C33FEC02A1C7}" type="presParOf" srcId="{69A386F8-8A39-4026-A2DB-C51FF3569DA3}" destId="{2C5D7BDC-A564-4722-8544-40E56D214DBC}" srcOrd="0" destOrd="0" presId="urn:microsoft.com/office/officeart/2005/8/layout/hierarchy1"/>
    <dgm:cxn modelId="{55F40407-A50E-440C-B75C-EC8D852B53B4}" type="presParOf" srcId="{2C5D7BDC-A564-4722-8544-40E56D214DBC}" destId="{1FAEBEE8-5C74-4D8C-80F3-36D1821E5564}" srcOrd="0" destOrd="0" presId="urn:microsoft.com/office/officeart/2005/8/layout/hierarchy1"/>
    <dgm:cxn modelId="{C13C4492-6900-4E58-A696-CC18D428400C}" type="presParOf" srcId="{2C5D7BDC-A564-4722-8544-40E56D214DBC}" destId="{BA1BF93A-8464-4F12-9E28-46A06F4CE4ED}" srcOrd="1" destOrd="0" presId="urn:microsoft.com/office/officeart/2005/8/layout/hierarchy1"/>
    <dgm:cxn modelId="{861BE4AC-A106-41D5-89F6-418920EC93FF}" type="presParOf" srcId="{69A386F8-8A39-4026-A2DB-C51FF3569DA3}" destId="{BA25C41E-1119-467A-A005-BB71F690C76C}" srcOrd="1" destOrd="0" presId="urn:microsoft.com/office/officeart/2005/8/layout/hierarchy1"/>
    <dgm:cxn modelId="{8A8B63C6-9F06-4B84-B6F2-E352C01E08B8}" type="presParOf" srcId="{BA25C41E-1119-467A-A005-BB71F690C76C}" destId="{0B80A326-2F1E-4D6E-A500-F4C784DCAE9C}" srcOrd="0" destOrd="0" presId="urn:microsoft.com/office/officeart/2005/8/layout/hierarchy1"/>
    <dgm:cxn modelId="{DF6CFB77-7E3A-4AEE-8498-7CE54E1B12EC}" type="presParOf" srcId="{BA25C41E-1119-467A-A005-BB71F690C76C}" destId="{F984A977-6D08-4198-B038-DE6A95DB61DD}" srcOrd="1" destOrd="0" presId="urn:microsoft.com/office/officeart/2005/8/layout/hierarchy1"/>
    <dgm:cxn modelId="{2615FB8A-00CA-4C90-B488-ED10C9C398DB}" type="presParOf" srcId="{F984A977-6D08-4198-B038-DE6A95DB61DD}" destId="{6A21CE2F-3A66-42E8-B9A0-EEF36096B836}" srcOrd="0" destOrd="0" presId="urn:microsoft.com/office/officeart/2005/8/layout/hierarchy1"/>
    <dgm:cxn modelId="{4DF29BC2-4A0F-4165-92EC-B56E8D465DBE}" type="presParOf" srcId="{6A21CE2F-3A66-42E8-B9A0-EEF36096B836}" destId="{BCBE24AF-E715-4D2B-8159-AB2B912A660B}" srcOrd="0" destOrd="0" presId="urn:microsoft.com/office/officeart/2005/8/layout/hierarchy1"/>
    <dgm:cxn modelId="{45179F73-34CB-4D30-A50C-FB847166BFB4}" type="presParOf" srcId="{6A21CE2F-3A66-42E8-B9A0-EEF36096B836}" destId="{9F8D8B48-F603-4544-8A84-A9F7B4EB03DB}" srcOrd="1" destOrd="0" presId="urn:microsoft.com/office/officeart/2005/8/layout/hierarchy1"/>
    <dgm:cxn modelId="{1E75139F-B9D6-406C-8B53-3C3DCED33918}" type="presParOf" srcId="{F984A977-6D08-4198-B038-DE6A95DB61DD}" destId="{F4D58CFC-3C5E-4329-864C-152679DAF7FB}" srcOrd="1" destOrd="0" presId="urn:microsoft.com/office/officeart/2005/8/layout/hierarchy1"/>
    <dgm:cxn modelId="{2D0544FE-406B-4B6B-B63E-C322CCA2A4A3}" type="presParOf" srcId="{F4D58CFC-3C5E-4329-864C-152679DAF7FB}" destId="{80BC9561-70BD-4CCA-A55C-BB074B316804}" srcOrd="0" destOrd="0" presId="urn:microsoft.com/office/officeart/2005/8/layout/hierarchy1"/>
    <dgm:cxn modelId="{FBF74A35-ECDE-431D-9DFB-F451E96A94F6}" type="presParOf" srcId="{F4D58CFC-3C5E-4329-864C-152679DAF7FB}" destId="{97F97355-B38E-4D50-BF8E-E253AE60790C}" srcOrd="1" destOrd="0" presId="urn:microsoft.com/office/officeart/2005/8/layout/hierarchy1"/>
    <dgm:cxn modelId="{A76713CC-B1B5-47B6-9B30-02A603F8DC12}" type="presParOf" srcId="{97F97355-B38E-4D50-BF8E-E253AE60790C}" destId="{4DDF4E44-9BD9-4514-81A9-B05109F083CF}" srcOrd="0" destOrd="0" presId="urn:microsoft.com/office/officeart/2005/8/layout/hierarchy1"/>
    <dgm:cxn modelId="{44F2B4C7-8EDF-464F-AB48-DC5FD857763D}" type="presParOf" srcId="{4DDF4E44-9BD9-4514-81A9-B05109F083CF}" destId="{D5FEB64B-264F-4234-B24F-B5B7165C6007}" srcOrd="0" destOrd="0" presId="urn:microsoft.com/office/officeart/2005/8/layout/hierarchy1"/>
    <dgm:cxn modelId="{CBE3F257-AA9D-45FE-821F-FC49946C7016}" type="presParOf" srcId="{4DDF4E44-9BD9-4514-81A9-B05109F083CF}" destId="{21A1D4FE-B610-4D05-A9C8-3FC93E169F5A}" srcOrd="1" destOrd="0" presId="urn:microsoft.com/office/officeart/2005/8/layout/hierarchy1"/>
    <dgm:cxn modelId="{C43875DB-C93A-4742-B6C1-FD4C1D97E980}" type="presParOf" srcId="{97F97355-B38E-4D50-BF8E-E253AE60790C}" destId="{0E19045B-4BB8-4ED4-A01B-B32D05301362}" srcOrd="1" destOrd="0" presId="urn:microsoft.com/office/officeart/2005/8/layout/hierarchy1"/>
    <dgm:cxn modelId="{8653C759-84E5-4372-9373-91CDCBFDCA44}" type="presParOf" srcId="{0E19045B-4BB8-4ED4-A01B-B32D05301362}" destId="{9FC6274B-0F3B-4878-9E2C-8BBDAB7A4EBF}" srcOrd="0" destOrd="0" presId="urn:microsoft.com/office/officeart/2005/8/layout/hierarchy1"/>
    <dgm:cxn modelId="{D5AF1BB3-28BC-4849-B546-5FCC238D367C}" type="presParOf" srcId="{0E19045B-4BB8-4ED4-A01B-B32D05301362}" destId="{09808EEB-77E5-499E-AB05-74AD86E723D8}" srcOrd="1" destOrd="0" presId="urn:microsoft.com/office/officeart/2005/8/layout/hierarchy1"/>
    <dgm:cxn modelId="{6068FED6-B5F9-40DF-81CE-F685DE41C85D}" type="presParOf" srcId="{09808EEB-77E5-499E-AB05-74AD86E723D8}" destId="{DB74AB9E-41D1-45F4-A91A-E85D652896B1}" srcOrd="0" destOrd="0" presId="urn:microsoft.com/office/officeart/2005/8/layout/hierarchy1"/>
    <dgm:cxn modelId="{C7ADD388-6AD8-467F-B2A1-E38DDD3D4CDF}" type="presParOf" srcId="{DB74AB9E-41D1-45F4-A91A-E85D652896B1}" destId="{D090728A-6DDD-462E-BC81-EF29255E0972}" srcOrd="0" destOrd="0" presId="urn:microsoft.com/office/officeart/2005/8/layout/hierarchy1"/>
    <dgm:cxn modelId="{06F48F5C-C517-4182-A3EA-3DA506889D84}" type="presParOf" srcId="{DB74AB9E-41D1-45F4-A91A-E85D652896B1}" destId="{62B4C330-D500-48FC-BB3F-96B943C78D46}" srcOrd="1" destOrd="0" presId="urn:microsoft.com/office/officeart/2005/8/layout/hierarchy1"/>
    <dgm:cxn modelId="{D00C110A-AF48-442E-B8AF-BAAC015B7E47}" type="presParOf" srcId="{09808EEB-77E5-499E-AB05-74AD86E723D8}" destId="{024490E2-CA3A-47EC-AC74-0266DD789F3C}" srcOrd="1" destOrd="0" presId="urn:microsoft.com/office/officeart/2005/8/layout/hierarchy1"/>
    <dgm:cxn modelId="{767D10F1-3B07-4423-BC0B-653A56491C36}" type="presParOf" srcId="{F4D58CFC-3C5E-4329-864C-152679DAF7FB}" destId="{B92CE4C5-DAC7-404F-A444-0EA1BB237C14}" srcOrd="2" destOrd="0" presId="urn:microsoft.com/office/officeart/2005/8/layout/hierarchy1"/>
    <dgm:cxn modelId="{68842CDD-7892-4FF4-9EEA-FBEAC9C32237}" type="presParOf" srcId="{F4D58CFC-3C5E-4329-864C-152679DAF7FB}" destId="{43AE92FB-3223-415E-86B0-6125D507F99C}" srcOrd="3" destOrd="0" presId="urn:microsoft.com/office/officeart/2005/8/layout/hierarchy1"/>
    <dgm:cxn modelId="{956A9972-D98D-4F5A-9759-9BB22D957571}" type="presParOf" srcId="{43AE92FB-3223-415E-86B0-6125D507F99C}" destId="{81914C74-35C3-4170-9F83-3AA9BDE2ACEB}" srcOrd="0" destOrd="0" presId="urn:microsoft.com/office/officeart/2005/8/layout/hierarchy1"/>
    <dgm:cxn modelId="{4C1A4834-1B14-4E64-83C8-43B613D5C237}" type="presParOf" srcId="{81914C74-35C3-4170-9F83-3AA9BDE2ACEB}" destId="{BDD9960B-849F-4D93-9443-84067C66A543}" srcOrd="0" destOrd="0" presId="urn:microsoft.com/office/officeart/2005/8/layout/hierarchy1"/>
    <dgm:cxn modelId="{B47282AC-276D-4267-9E54-0A190E7D71BD}" type="presParOf" srcId="{81914C74-35C3-4170-9F83-3AA9BDE2ACEB}" destId="{AF86B77D-43F0-438D-A527-A8367B38D5B2}" srcOrd="1" destOrd="0" presId="urn:microsoft.com/office/officeart/2005/8/layout/hierarchy1"/>
    <dgm:cxn modelId="{DC4329C6-BF27-4CF4-9803-C58704EB04ED}" type="presParOf" srcId="{43AE92FB-3223-415E-86B0-6125D507F99C}" destId="{A88AEF66-FD9D-4273-836F-9C4A590E0ECF}" srcOrd="1" destOrd="0" presId="urn:microsoft.com/office/officeart/2005/8/layout/hierarchy1"/>
    <dgm:cxn modelId="{905A0991-CFFD-43DD-8A15-0523F3690A89}" type="presParOf" srcId="{A88AEF66-FD9D-4273-836F-9C4A590E0ECF}" destId="{3922299A-AF0F-4368-BABB-FC2E4407454C}" srcOrd="0" destOrd="0" presId="urn:microsoft.com/office/officeart/2005/8/layout/hierarchy1"/>
    <dgm:cxn modelId="{8F90B423-037E-4F3E-8348-3772FB5629EB}" type="presParOf" srcId="{A88AEF66-FD9D-4273-836F-9C4A590E0ECF}" destId="{35F63062-DEA8-40FE-93E9-537DD1629A4D}" srcOrd="1" destOrd="0" presId="urn:microsoft.com/office/officeart/2005/8/layout/hierarchy1"/>
    <dgm:cxn modelId="{08A1ED5A-401C-413A-B3E7-7FC6A6EABB4E}" type="presParOf" srcId="{35F63062-DEA8-40FE-93E9-537DD1629A4D}" destId="{4EDF8F05-DB54-4673-87F8-50F8F0B653A8}" srcOrd="0" destOrd="0" presId="urn:microsoft.com/office/officeart/2005/8/layout/hierarchy1"/>
    <dgm:cxn modelId="{D2DC1894-5ECA-403C-A0FD-F9E14606E607}" type="presParOf" srcId="{4EDF8F05-DB54-4673-87F8-50F8F0B653A8}" destId="{4223E0E2-F2A3-4291-8EC7-012E09C2E6CF}" srcOrd="0" destOrd="0" presId="urn:microsoft.com/office/officeart/2005/8/layout/hierarchy1"/>
    <dgm:cxn modelId="{7D853CA2-D236-42C2-97F2-01845117A75D}" type="presParOf" srcId="{4EDF8F05-DB54-4673-87F8-50F8F0B653A8}" destId="{ED35273C-7099-41B2-B739-B8831232F884}" srcOrd="1" destOrd="0" presId="urn:microsoft.com/office/officeart/2005/8/layout/hierarchy1"/>
    <dgm:cxn modelId="{635D4627-37D0-4E20-BB58-87B4FD796107}" type="presParOf" srcId="{35F63062-DEA8-40FE-93E9-537DD1629A4D}" destId="{AA086817-49CF-49DA-9468-5BB252436A71}" srcOrd="1" destOrd="0" presId="urn:microsoft.com/office/officeart/2005/8/layout/hierarchy1"/>
    <dgm:cxn modelId="{6BE78CBB-C520-415E-B9EA-D5EF3A31C526}" type="presParOf" srcId="{BA25C41E-1119-467A-A005-BB71F690C76C}" destId="{B7DE2BA5-A59C-4F85-82A5-ED10388EEB27}" srcOrd="2" destOrd="0" presId="urn:microsoft.com/office/officeart/2005/8/layout/hierarchy1"/>
    <dgm:cxn modelId="{872EF040-5137-4D00-BDBA-247949C888F7}" type="presParOf" srcId="{BA25C41E-1119-467A-A005-BB71F690C76C}" destId="{850EFDD8-BC52-4A09-8F90-35D485B32F13}" srcOrd="3" destOrd="0" presId="urn:microsoft.com/office/officeart/2005/8/layout/hierarchy1"/>
    <dgm:cxn modelId="{6AC448B4-25B8-4EEE-88DC-54E25E9FF448}" type="presParOf" srcId="{850EFDD8-BC52-4A09-8F90-35D485B32F13}" destId="{11569382-91B6-4D42-9069-AE0D57BB6424}" srcOrd="0" destOrd="0" presId="urn:microsoft.com/office/officeart/2005/8/layout/hierarchy1"/>
    <dgm:cxn modelId="{9ADB9F7E-7617-49D1-B121-31301C29416B}" type="presParOf" srcId="{11569382-91B6-4D42-9069-AE0D57BB6424}" destId="{A64182A4-027D-4AF9-B3E0-C0CA6ACB36D3}" srcOrd="0" destOrd="0" presId="urn:microsoft.com/office/officeart/2005/8/layout/hierarchy1"/>
    <dgm:cxn modelId="{DBC0E6BE-8015-49EB-A463-BBC6950CE24E}" type="presParOf" srcId="{11569382-91B6-4D42-9069-AE0D57BB6424}" destId="{85081F7D-CAF2-4517-BD58-42F19D913E4A}" srcOrd="1" destOrd="0" presId="urn:microsoft.com/office/officeart/2005/8/layout/hierarchy1"/>
    <dgm:cxn modelId="{1FF95794-27CA-40B4-83EA-7028393A1DB2}" type="presParOf" srcId="{850EFDD8-BC52-4A09-8F90-35D485B32F13}" destId="{8293511D-F0DC-4E54-905F-BA3C28CA62EE}" srcOrd="1" destOrd="0" presId="urn:microsoft.com/office/officeart/2005/8/layout/hierarchy1"/>
    <dgm:cxn modelId="{63FC0601-66EE-4E2F-97F9-54D722988EC2}" type="presParOf" srcId="{8293511D-F0DC-4E54-905F-BA3C28CA62EE}" destId="{F3E44635-F5B6-4027-8EA1-17009C5E2EFA}" srcOrd="0" destOrd="0" presId="urn:microsoft.com/office/officeart/2005/8/layout/hierarchy1"/>
    <dgm:cxn modelId="{DFD5E394-C42E-404C-8E8A-CC2DF3A5B2CA}" type="presParOf" srcId="{8293511D-F0DC-4E54-905F-BA3C28CA62EE}" destId="{1C1DC7B9-D65A-48F3-8099-D4A0B994E323}" srcOrd="1" destOrd="0" presId="urn:microsoft.com/office/officeart/2005/8/layout/hierarchy1"/>
    <dgm:cxn modelId="{E4A47189-4BCB-46AB-B488-7A786DFE7D79}" type="presParOf" srcId="{1C1DC7B9-D65A-48F3-8099-D4A0B994E323}" destId="{4587F1EB-D07B-44EE-8097-E851A9C1ADB9}" srcOrd="0" destOrd="0" presId="urn:microsoft.com/office/officeart/2005/8/layout/hierarchy1"/>
    <dgm:cxn modelId="{50019F4E-4606-4E51-B26F-3116D336F50F}" type="presParOf" srcId="{4587F1EB-D07B-44EE-8097-E851A9C1ADB9}" destId="{5DCABA7F-C37C-4B5F-8D2C-4BC6938DEEFD}" srcOrd="0" destOrd="0" presId="urn:microsoft.com/office/officeart/2005/8/layout/hierarchy1"/>
    <dgm:cxn modelId="{2002A447-0545-4650-8BF8-8CB4C4CF04FB}" type="presParOf" srcId="{4587F1EB-D07B-44EE-8097-E851A9C1ADB9}" destId="{A334F125-D800-4DA6-A1D0-E10473F57853}" srcOrd="1" destOrd="0" presId="urn:microsoft.com/office/officeart/2005/8/layout/hierarchy1"/>
    <dgm:cxn modelId="{6A1F247C-5222-44BD-A8F7-E42A51E21712}" type="presParOf" srcId="{1C1DC7B9-D65A-48F3-8099-D4A0B994E323}" destId="{3323563D-8357-426B-8108-1DE13E67C620}" srcOrd="1" destOrd="0" presId="urn:microsoft.com/office/officeart/2005/8/layout/hierarchy1"/>
    <dgm:cxn modelId="{FA878AED-08BF-4A72-8CE2-95F2E2FE4521}" type="presParOf" srcId="{3323563D-8357-426B-8108-1DE13E67C620}" destId="{574C34BE-5BC6-4037-9AEF-74BA32890E64}" srcOrd="0" destOrd="0" presId="urn:microsoft.com/office/officeart/2005/8/layout/hierarchy1"/>
    <dgm:cxn modelId="{B0A75473-D2BB-4B26-9F62-3E659FAA3752}" type="presParOf" srcId="{3323563D-8357-426B-8108-1DE13E67C620}" destId="{9DC8B1B2-1DF1-48B6-B688-0AC334A6DBC1}" srcOrd="1" destOrd="0" presId="urn:microsoft.com/office/officeart/2005/8/layout/hierarchy1"/>
    <dgm:cxn modelId="{2222BF06-DA93-4E67-BB0F-954B9C7D2006}" type="presParOf" srcId="{9DC8B1B2-1DF1-48B6-B688-0AC334A6DBC1}" destId="{A3E64FA6-1F1D-4CA8-8509-5AC8D74D7168}" srcOrd="0" destOrd="0" presId="urn:microsoft.com/office/officeart/2005/8/layout/hierarchy1"/>
    <dgm:cxn modelId="{969D24D4-05D7-41D6-A661-2CA6ECD5FD7C}" type="presParOf" srcId="{A3E64FA6-1F1D-4CA8-8509-5AC8D74D7168}" destId="{28A5A54B-BF58-4A16-B43E-80C4467B0211}" srcOrd="0" destOrd="0" presId="urn:microsoft.com/office/officeart/2005/8/layout/hierarchy1"/>
    <dgm:cxn modelId="{9209B732-39BD-4686-AF8A-7A47023D8EBF}" type="presParOf" srcId="{A3E64FA6-1F1D-4CA8-8509-5AC8D74D7168}" destId="{69C9E600-999B-41DB-B592-25F964A5E0AA}" srcOrd="1" destOrd="0" presId="urn:microsoft.com/office/officeart/2005/8/layout/hierarchy1"/>
    <dgm:cxn modelId="{98729E07-E93B-47EB-8D8F-4318AA304CC5}" type="presParOf" srcId="{9DC8B1B2-1DF1-48B6-B688-0AC334A6DBC1}" destId="{BD3F7C3D-952B-459A-B5F4-8B37026FA497}" srcOrd="1" destOrd="0" presId="urn:microsoft.com/office/officeart/2005/8/layout/hierarchy1"/>
    <dgm:cxn modelId="{37956BD6-2279-4D00-8F99-1F67FE78D3AC}" type="presParOf" srcId="{8293511D-F0DC-4E54-905F-BA3C28CA62EE}" destId="{0C6EF6EA-3FBF-4420-89B0-23EB06BDC3D1}" srcOrd="2" destOrd="0" presId="urn:microsoft.com/office/officeart/2005/8/layout/hierarchy1"/>
    <dgm:cxn modelId="{078DF65A-A088-4B48-853F-7253E7FA4BE0}" type="presParOf" srcId="{8293511D-F0DC-4E54-905F-BA3C28CA62EE}" destId="{F66DF31D-F58A-450C-AE5C-28D4813BCF2F}" srcOrd="3" destOrd="0" presId="urn:microsoft.com/office/officeart/2005/8/layout/hierarchy1"/>
    <dgm:cxn modelId="{7A9786AB-D07F-48C7-8F28-3077F360C997}" type="presParOf" srcId="{F66DF31D-F58A-450C-AE5C-28D4813BCF2F}" destId="{58D5425F-9CBC-4D0D-9879-5CBC8504B980}" srcOrd="0" destOrd="0" presId="urn:microsoft.com/office/officeart/2005/8/layout/hierarchy1"/>
    <dgm:cxn modelId="{3C0D193E-A58B-41AB-94BC-1FB30B747E5B}" type="presParOf" srcId="{58D5425F-9CBC-4D0D-9879-5CBC8504B980}" destId="{0B8DBB40-253D-4E5F-9E57-3888B64FE604}" srcOrd="0" destOrd="0" presId="urn:microsoft.com/office/officeart/2005/8/layout/hierarchy1"/>
    <dgm:cxn modelId="{81A0B323-7D6A-4145-9443-9A4D05B56AD2}" type="presParOf" srcId="{58D5425F-9CBC-4D0D-9879-5CBC8504B980}" destId="{27B1BF50-EE72-4D26-987C-448EF2A69947}" srcOrd="1" destOrd="0" presId="urn:microsoft.com/office/officeart/2005/8/layout/hierarchy1"/>
    <dgm:cxn modelId="{8A890A9F-4046-4834-95C3-A1C09F53841F}" type="presParOf" srcId="{F66DF31D-F58A-450C-AE5C-28D4813BCF2F}" destId="{E572B0F4-D25D-4FFC-8C54-92CED67C41ED}" srcOrd="1" destOrd="0" presId="urn:microsoft.com/office/officeart/2005/8/layout/hierarchy1"/>
    <dgm:cxn modelId="{19A47809-F05C-4D08-BF41-2134757212C7}" type="presParOf" srcId="{E572B0F4-D25D-4FFC-8C54-92CED67C41ED}" destId="{5FB9E764-09C9-4767-BCD0-BA041BD4C10E}" srcOrd="0" destOrd="0" presId="urn:microsoft.com/office/officeart/2005/8/layout/hierarchy1"/>
    <dgm:cxn modelId="{3528ABE4-7067-4068-A1EA-711342D8B071}" type="presParOf" srcId="{E572B0F4-D25D-4FFC-8C54-92CED67C41ED}" destId="{261B4A45-48E4-40BD-850F-403295441E11}" srcOrd="1" destOrd="0" presId="urn:microsoft.com/office/officeart/2005/8/layout/hierarchy1"/>
    <dgm:cxn modelId="{9A79B319-8178-435E-8568-D394311035D6}" type="presParOf" srcId="{261B4A45-48E4-40BD-850F-403295441E11}" destId="{75EAF937-F234-4331-9FDB-26083DD8DB1C}" srcOrd="0" destOrd="0" presId="urn:microsoft.com/office/officeart/2005/8/layout/hierarchy1"/>
    <dgm:cxn modelId="{A5D4AADC-884E-4E62-AE80-665ACCFCF4DA}" type="presParOf" srcId="{75EAF937-F234-4331-9FDB-26083DD8DB1C}" destId="{2100419D-258A-4B71-8490-4E423FDCEF07}" srcOrd="0" destOrd="0" presId="urn:microsoft.com/office/officeart/2005/8/layout/hierarchy1"/>
    <dgm:cxn modelId="{CADEBDCD-E450-497A-BEA0-4BC568E95EC0}" type="presParOf" srcId="{75EAF937-F234-4331-9FDB-26083DD8DB1C}" destId="{316E02F4-EDB9-4944-900F-A24DDA00451E}" srcOrd="1" destOrd="0" presId="urn:microsoft.com/office/officeart/2005/8/layout/hierarchy1"/>
    <dgm:cxn modelId="{4116F768-06DD-4737-B0E3-BC4C2EFB3C93}" type="presParOf" srcId="{261B4A45-48E4-40BD-850F-403295441E11}" destId="{C1130418-2D8B-4D1C-BC81-22F5B89D42A3}" srcOrd="1" destOrd="0" presId="urn:microsoft.com/office/officeart/2005/8/layout/hierarchy1"/>
    <dgm:cxn modelId="{E51EB422-A1F4-4BA1-9C84-C192111BC555}" type="presParOf" srcId="{E572B0F4-D25D-4FFC-8C54-92CED67C41ED}" destId="{817A2BDE-A377-4F6E-9E20-80934AFE44AC}" srcOrd="2" destOrd="0" presId="urn:microsoft.com/office/officeart/2005/8/layout/hierarchy1"/>
    <dgm:cxn modelId="{314CCEEF-7118-48B0-AB71-8A3100F1D887}" type="presParOf" srcId="{E572B0F4-D25D-4FFC-8C54-92CED67C41ED}" destId="{CB3ACEE3-092D-46EC-8E6D-CD6EFE5DB678}" srcOrd="3" destOrd="0" presId="urn:microsoft.com/office/officeart/2005/8/layout/hierarchy1"/>
    <dgm:cxn modelId="{A450AF17-B59F-4ACC-BFB6-67E6D0B396E9}" type="presParOf" srcId="{CB3ACEE3-092D-46EC-8E6D-CD6EFE5DB678}" destId="{623C2842-48F1-420C-B8B5-72884F688562}" srcOrd="0" destOrd="0" presId="urn:microsoft.com/office/officeart/2005/8/layout/hierarchy1"/>
    <dgm:cxn modelId="{3B732FA0-48C4-4BF2-91F7-099CEE540729}" type="presParOf" srcId="{623C2842-48F1-420C-B8B5-72884F688562}" destId="{D6176DE9-6BE1-45D4-BD2D-2BFEB768343F}" srcOrd="0" destOrd="0" presId="urn:microsoft.com/office/officeart/2005/8/layout/hierarchy1"/>
    <dgm:cxn modelId="{CBDC7A96-8A15-4A37-B45E-6AEAD40EC17F}" type="presParOf" srcId="{623C2842-48F1-420C-B8B5-72884F688562}" destId="{2999F82D-AAA8-4318-89A7-301BCA991D72}" srcOrd="1" destOrd="0" presId="urn:microsoft.com/office/officeart/2005/8/layout/hierarchy1"/>
    <dgm:cxn modelId="{6BD628AE-44CC-45C3-B878-59939BE20BB4}" type="presParOf" srcId="{CB3ACEE3-092D-46EC-8E6D-CD6EFE5DB678}" destId="{52927A05-3B97-4F15-ADFE-4260A0781F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091A98-9DC3-4B57-9509-DEF74FEACA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DA6CCD00-3ECE-4A31-846B-3BB8D5F0B2D5}">
      <dgm:prSet phldrT="[Text]"/>
      <dgm:spPr/>
      <dgm:t>
        <a:bodyPr/>
        <a:lstStyle/>
        <a:p>
          <a:r>
            <a:rPr lang="he-IL" dirty="0"/>
            <a:t>אמירה לנוכרי</a:t>
          </a:r>
          <a:endParaRPr lang="en-IL" dirty="0"/>
        </a:p>
      </dgm:t>
    </dgm:pt>
    <dgm:pt modelId="{1AD7C188-6B2E-4A5B-AD14-FD76D8D1F2BC}" type="parTrans" cxnId="{66E959D9-54FA-49F1-A504-A51D29E7E6BE}">
      <dgm:prSet/>
      <dgm:spPr/>
      <dgm:t>
        <a:bodyPr/>
        <a:lstStyle/>
        <a:p>
          <a:endParaRPr lang="en-IL"/>
        </a:p>
      </dgm:t>
    </dgm:pt>
    <dgm:pt modelId="{38EABA9F-F36D-43C8-B59C-016644E2A04D}" type="sibTrans" cxnId="{66E959D9-54FA-49F1-A504-A51D29E7E6BE}">
      <dgm:prSet/>
      <dgm:spPr/>
      <dgm:t>
        <a:bodyPr/>
        <a:lstStyle/>
        <a:p>
          <a:endParaRPr lang="en-IL"/>
        </a:p>
      </dgm:t>
    </dgm:pt>
    <dgm:pt modelId="{8D92745E-E810-4E6A-BAA9-DFD45CE3F878}">
      <dgm:prSet phldrT="[Text]"/>
      <dgm:spPr/>
      <dgm:t>
        <a:bodyPr/>
        <a:lstStyle/>
        <a:p>
          <a:r>
            <a:rPr lang="he-IL"/>
            <a:t>איסור אמירה</a:t>
          </a:r>
          <a:endParaRPr lang="en-IL"/>
        </a:p>
      </dgm:t>
    </dgm:pt>
    <dgm:pt modelId="{72F92661-7CFF-40D4-8406-CC86FEEB0FFF}" type="parTrans" cxnId="{6B8B3416-2989-4BCE-B040-A86BC6E28AEF}">
      <dgm:prSet/>
      <dgm:spPr/>
      <dgm:t>
        <a:bodyPr/>
        <a:lstStyle/>
        <a:p>
          <a:endParaRPr lang="en-IL"/>
        </a:p>
      </dgm:t>
    </dgm:pt>
    <dgm:pt modelId="{44BA4028-D26A-4033-8547-1AE6A13ACC39}" type="sibTrans" cxnId="{6B8B3416-2989-4BCE-B040-A86BC6E28AEF}">
      <dgm:prSet/>
      <dgm:spPr/>
      <dgm:t>
        <a:bodyPr/>
        <a:lstStyle/>
        <a:p>
          <a:endParaRPr lang="en-IL"/>
        </a:p>
      </dgm:t>
    </dgm:pt>
    <dgm:pt modelId="{55D6B3D4-B20F-4725-9BDE-B6083C517DF8}">
      <dgm:prSet phldrT="[Text]"/>
      <dgm:spPr/>
      <dgm:t>
        <a:bodyPr/>
        <a:lstStyle/>
        <a:p>
          <a:r>
            <a:rPr lang="he-IL"/>
            <a:t>דאורייתא:</a:t>
          </a:r>
          <a:endParaRPr lang="en-IL"/>
        </a:p>
      </dgm:t>
    </dgm:pt>
    <dgm:pt modelId="{F106741C-DB10-4C3F-B453-3CEB53B746AD}" type="parTrans" cxnId="{DD0D7318-F9EB-440A-AB80-ABC09ADA0078}">
      <dgm:prSet/>
      <dgm:spPr/>
      <dgm:t>
        <a:bodyPr/>
        <a:lstStyle/>
        <a:p>
          <a:endParaRPr lang="en-IL"/>
        </a:p>
      </dgm:t>
    </dgm:pt>
    <dgm:pt modelId="{0123F372-E206-4902-95E7-64ABD19CC1DD}" type="sibTrans" cxnId="{DD0D7318-F9EB-440A-AB80-ABC09ADA0078}">
      <dgm:prSet/>
      <dgm:spPr/>
      <dgm:t>
        <a:bodyPr/>
        <a:lstStyle/>
        <a:p>
          <a:endParaRPr lang="en-IL"/>
        </a:p>
      </dgm:t>
    </dgm:pt>
    <dgm:pt modelId="{71D8DA80-4826-453F-B940-3C864FBC1473}">
      <dgm:prSet phldrT="[Text]"/>
      <dgm:spPr/>
      <dgm:t>
        <a:bodyPr/>
        <a:lstStyle/>
        <a:p>
          <a:r>
            <a:rPr lang="he-IL"/>
            <a:t>תשבות- שלא יהא שבת כחול (חתם סופר)</a:t>
          </a:r>
          <a:endParaRPr lang="en-IL"/>
        </a:p>
      </dgm:t>
    </dgm:pt>
    <dgm:pt modelId="{C14C075E-E36B-4549-8928-5B2187E8252B}" type="parTrans" cxnId="{143BCF00-9774-49DD-A5CB-6750D27040FF}">
      <dgm:prSet/>
      <dgm:spPr/>
      <dgm:t>
        <a:bodyPr/>
        <a:lstStyle/>
        <a:p>
          <a:endParaRPr lang="en-IL"/>
        </a:p>
      </dgm:t>
    </dgm:pt>
    <dgm:pt modelId="{166B47C6-8ADA-4D0B-84BA-8D32BAAE38E6}" type="sibTrans" cxnId="{143BCF00-9774-49DD-A5CB-6750D27040FF}">
      <dgm:prSet/>
      <dgm:spPr/>
      <dgm:t>
        <a:bodyPr/>
        <a:lstStyle/>
        <a:p>
          <a:endParaRPr lang="en-IL"/>
        </a:p>
      </dgm:t>
    </dgm:pt>
    <dgm:pt modelId="{4A3F8D37-5055-43D6-B40C-9BAAB1645915}">
      <dgm:prSet phldrT="[Text]"/>
      <dgm:spPr/>
      <dgm:t>
        <a:bodyPr/>
        <a:lstStyle/>
        <a:p>
          <a:r>
            <a:rPr lang="he-IL"/>
            <a:t>דרבנן:</a:t>
          </a:r>
          <a:endParaRPr lang="en-IL"/>
        </a:p>
      </dgm:t>
    </dgm:pt>
    <dgm:pt modelId="{B786C11A-BE0F-4E79-B51D-954F3E985661}" type="parTrans" cxnId="{98B02210-F922-453B-A39B-D93624BA9A3C}">
      <dgm:prSet/>
      <dgm:spPr/>
      <dgm:t>
        <a:bodyPr/>
        <a:lstStyle/>
        <a:p>
          <a:endParaRPr lang="en-IL"/>
        </a:p>
      </dgm:t>
    </dgm:pt>
    <dgm:pt modelId="{18614361-C931-4817-ACB3-9C26CB077069}" type="sibTrans" cxnId="{98B02210-F922-453B-A39B-D93624BA9A3C}">
      <dgm:prSet/>
      <dgm:spPr/>
      <dgm:t>
        <a:bodyPr/>
        <a:lstStyle/>
        <a:p>
          <a:endParaRPr lang="en-IL"/>
        </a:p>
      </dgm:t>
    </dgm:pt>
    <dgm:pt modelId="{B7AFE9E7-042D-41DE-9D3F-7E98A31232F0}">
      <dgm:prSet phldrT="[Text]"/>
      <dgm:spPr/>
      <dgm:t>
        <a:bodyPr/>
        <a:lstStyle/>
        <a:p>
          <a:r>
            <a:rPr lang="he-IL"/>
            <a:t>ודבר דבר (שאילתות, רש"י ע"ז)</a:t>
          </a:r>
          <a:endParaRPr lang="en-IL"/>
        </a:p>
      </dgm:t>
    </dgm:pt>
    <dgm:pt modelId="{36DF31DB-1B22-41CC-A633-310FA700C1CD}" type="parTrans" cxnId="{8601C85D-8F1F-462A-A667-35741D066DD2}">
      <dgm:prSet/>
      <dgm:spPr/>
      <dgm:t>
        <a:bodyPr/>
        <a:lstStyle/>
        <a:p>
          <a:endParaRPr lang="en-IL"/>
        </a:p>
      </dgm:t>
    </dgm:pt>
    <dgm:pt modelId="{8CED9165-5868-467B-BB41-7A03B6C59F4E}" type="sibTrans" cxnId="{8601C85D-8F1F-462A-A667-35741D066DD2}">
      <dgm:prSet/>
      <dgm:spPr/>
      <dgm:t>
        <a:bodyPr/>
        <a:lstStyle/>
        <a:p>
          <a:endParaRPr lang="en-IL"/>
        </a:p>
      </dgm:t>
    </dgm:pt>
    <dgm:pt modelId="{7E6AFFCB-C60D-425A-BE21-01D53629562C}">
      <dgm:prSet phldrT="[Text]"/>
      <dgm:spPr/>
      <dgm:t>
        <a:bodyPr/>
        <a:lstStyle/>
        <a:p>
          <a:r>
            <a:rPr lang="he-IL"/>
            <a:t>פגיעה בשבת </a:t>
          </a:r>
          <a:endParaRPr lang="en-IL"/>
        </a:p>
      </dgm:t>
    </dgm:pt>
    <dgm:pt modelId="{C640196D-C4D6-44EF-809C-9E6C58BAD7EF}" type="parTrans" cxnId="{20F0D6D4-948C-46DD-9A5F-1EBB0C6FF1E2}">
      <dgm:prSet/>
      <dgm:spPr/>
      <dgm:t>
        <a:bodyPr/>
        <a:lstStyle/>
        <a:p>
          <a:endParaRPr lang="en-IL"/>
        </a:p>
      </dgm:t>
    </dgm:pt>
    <dgm:pt modelId="{E54DD8D3-0026-49AD-9722-6EB6698E79C4}" type="sibTrans" cxnId="{20F0D6D4-948C-46DD-9A5F-1EBB0C6FF1E2}">
      <dgm:prSet/>
      <dgm:spPr/>
      <dgm:t>
        <a:bodyPr/>
        <a:lstStyle/>
        <a:p>
          <a:endParaRPr lang="en-IL"/>
        </a:p>
      </dgm:t>
    </dgm:pt>
    <dgm:pt modelId="{AEB7BF11-EB64-4080-8A1A-241C1349A5E9}">
      <dgm:prSet phldrT="[Text]"/>
      <dgm:spPr/>
      <dgm:t>
        <a:bodyPr/>
        <a:lstStyle/>
        <a:p>
          <a:r>
            <a:rPr lang="he-IL"/>
            <a:t>שלא תהיה שבת קלה בעיניהם (רמב"ם)</a:t>
          </a:r>
          <a:endParaRPr lang="en-IL"/>
        </a:p>
      </dgm:t>
    </dgm:pt>
    <dgm:pt modelId="{3C948C3B-87C7-42F8-A05C-081FC9B883E5}" type="parTrans" cxnId="{D7940720-5C3E-4280-8A7D-73C2A201713B}">
      <dgm:prSet/>
      <dgm:spPr/>
      <dgm:t>
        <a:bodyPr/>
        <a:lstStyle/>
        <a:p>
          <a:endParaRPr lang="en-IL"/>
        </a:p>
      </dgm:t>
    </dgm:pt>
    <dgm:pt modelId="{36368F26-14F2-42E4-86F2-BEBBA14F4994}" type="sibTrans" cxnId="{D7940720-5C3E-4280-8A7D-73C2A201713B}">
      <dgm:prSet/>
      <dgm:spPr/>
      <dgm:t>
        <a:bodyPr/>
        <a:lstStyle/>
        <a:p>
          <a:endParaRPr lang="en-IL"/>
        </a:p>
      </dgm:t>
    </dgm:pt>
    <dgm:pt modelId="{8EFC137D-F8B6-46C1-8FD8-962946765807}">
      <dgm:prSet phldrT="[Text]"/>
      <dgm:spPr/>
      <dgm:t>
        <a:bodyPr/>
        <a:lstStyle/>
        <a:p>
          <a:r>
            <a:rPr lang="he-IL"/>
            <a:t>איסור במלאכה</a:t>
          </a:r>
          <a:endParaRPr lang="en-IL"/>
        </a:p>
      </dgm:t>
    </dgm:pt>
    <dgm:pt modelId="{CC12F0CE-6BE3-4909-83AE-CEB2ABB8923B}" type="parTrans" cxnId="{736819B7-A8A6-4707-A6CC-7F6D97EA9184}">
      <dgm:prSet/>
      <dgm:spPr/>
      <dgm:t>
        <a:bodyPr/>
        <a:lstStyle/>
        <a:p>
          <a:endParaRPr lang="en-IL"/>
        </a:p>
      </dgm:t>
    </dgm:pt>
    <dgm:pt modelId="{8014948A-878E-43BF-B283-A9E9F5647482}" type="sibTrans" cxnId="{736819B7-A8A6-4707-A6CC-7F6D97EA9184}">
      <dgm:prSet/>
      <dgm:spPr/>
      <dgm:t>
        <a:bodyPr/>
        <a:lstStyle/>
        <a:p>
          <a:endParaRPr lang="en-IL"/>
        </a:p>
      </dgm:t>
    </dgm:pt>
    <dgm:pt modelId="{55E96F3A-3C0E-45A0-BAE6-FED79A717042}">
      <dgm:prSet phldrT="[Text]"/>
      <dgm:spPr/>
      <dgm:t>
        <a:bodyPr/>
        <a:lstStyle/>
        <a:p>
          <a:r>
            <a:rPr lang="he-IL"/>
            <a:t>דאורייתא</a:t>
          </a:r>
          <a:endParaRPr lang="en-IL"/>
        </a:p>
      </dgm:t>
    </dgm:pt>
    <dgm:pt modelId="{6025AB85-8C60-4328-BDBC-CA8CE139FDB3}" type="parTrans" cxnId="{3C14B46C-77A5-4B7C-A7DF-F56211792390}">
      <dgm:prSet/>
      <dgm:spPr/>
      <dgm:t>
        <a:bodyPr/>
        <a:lstStyle/>
        <a:p>
          <a:endParaRPr lang="en-IL"/>
        </a:p>
      </dgm:t>
    </dgm:pt>
    <dgm:pt modelId="{7FFBA264-7F85-459B-951B-B22FE085239D}" type="sibTrans" cxnId="{3C14B46C-77A5-4B7C-A7DF-F56211792390}">
      <dgm:prSet/>
      <dgm:spPr/>
      <dgm:t>
        <a:bodyPr/>
        <a:lstStyle/>
        <a:p>
          <a:endParaRPr lang="en-IL"/>
        </a:p>
      </dgm:t>
    </dgm:pt>
    <dgm:pt modelId="{0D997A36-E4CB-415A-93CD-49AB9E76F444}">
      <dgm:prSet phldrT="[Text]"/>
      <dgm:spPr/>
      <dgm:t>
        <a:bodyPr/>
        <a:lstStyle/>
        <a:p>
          <a:r>
            <a:rPr lang="he-IL"/>
            <a:t>"לא יעשה" (מכילתא, סמ"ג)</a:t>
          </a:r>
          <a:endParaRPr lang="en-IL"/>
        </a:p>
      </dgm:t>
    </dgm:pt>
    <dgm:pt modelId="{BD30B18F-E89A-4D0C-A775-6DF6FE9050D0}" type="parTrans" cxnId="{A9368FE4-CB39-4A43-8DB6-B920929EEABE}">
      <dgm:prSet/>
      <dgm:spPr/>
      <dgm:t>
        <a:bodyPr/>
        <a:lstStyle/>
        <a:p>
          <a:endParaRPr lang="en-IL"/>
        </a:p>
      </dgm:t>
    </dgm:pt>
    <dgm:pt modelId="{783517A1-D440-4A04-A334-18F96A1FCF41}" type="sibTrans" cxnId="{A9368FE4-CB39-4A43-8DB6-B920929EEABE}">
      <dgm:prSet/>
      <dgm:spPr/>
      <dgm:t>
        <a:bodyPr/>
        <a:lstStyle/>
        <a:p>
          <a:endParaRPr lang="en-IL"/>
        </a:p>
      </dgm:t>
    </dgm:pt>
    <dgm:pt modelId="{CF301599-691F-4DC3-83C1-9F0ADDE12013}">
      <dgm:prSet phldrT="[Text]"/>
      <dgm:spPr/>
      <dgm:t>
        <a:bodyPr/>
        <a:lstStyle/>
        <a:p>
          <a:r>
            <a:rPr lang="he-IL"/>
            <a:t>דרבנן</a:t>
          </a:r>
          <a:endParaRPr lang="en-IL"/>
        </a:p>
      </dgm:t>
    </dgm:pt>
    <dgm:pt modelId="{778E04BA-CB4C-42CE-A30D-0BD8030D51CC}" type="parTrans" cxnId="{BA2426A3-59B9-4012-B101-557F1ABFB641}">
      <dgm:prSet/>
      <dgm:spPr/>
      <dgm:t>
        <a:bodyPr/>
        <a:lstStyle/>
        <a:p>
          <a:endParaRPr lang="en-IL"/>
        </a:p>
      </dgm:t>
    </dgm:pt>
    <dgm:pt modelId="{85D01D75-CF6B-4710-95AE-099B9F030D68}" type="sibTrans" cxnId="{BA2426A3-59B9-4012-B101-557F1ABFB641}">
      <dgm:prSet/>
      <dgm:spPr/>
      <dgm:t>
        <a:bodyPr/>
        <a:lstStyle/>
        <a:p>
          <a:endParaRPr lang="en-IL"/>
        </a:p>
      </dgm:t>
    </dgm:pt>
    <dgm:pt modelId="{11D85701-3337-4152-AB34-928541FDAB94}">
      <dgm:prSet phldrT="[Text]"/>
      <dgm:spPr/>
      <dgm:t>
        <a:bodyPr/>
        <a:lstStyle/>
        <a:p>
          <a:r>
            <a:rPr lang="he-IL"/>
            <a:t>שליחות (רש"י שבת, ר"א ממץ) </a:t>
          </a:r>
          <a:endParaRPr lang="en-IL"/>
        </a:p>
      </dgm:t>
    </dgm:pt>
    <dgm:pt modelId="{42DAF818-3FFA-4088-9265-ABAEEF79BF19}" type="parTrans" cxnId="{126561BB-354C-4A9A-8E44-A4EE325AE62E}">
      <dgm:prSet/>
      <dgm:spPr/>
      <dgm:t>
        <a:bodyPr/>
        <a:lstStyle/>
        <a:p>
          <a:endParaRPr lang="en-IL"/>
        </a:p>
      </dgm:t>
    </dgm:pt>
    <dgm:pt modelId="{8EE18C01-DE48-4465-8E55-9215E6B64D45}" type="sibTrans" cxnId="{126561BB-354C-4A9A-8E44-A4EE325AE62E}">
      <dgm:prSet/>
      <dgm:spPr/>
      <dgm:t>
        <a:bodyPr/>
        <a:lstStyle/>
        <a:p>
          <a:endParaRPr lang="en-IL"/>
        </a:p>
      </dgm:t>
    </dgm:pt>
    <dgm:pt modelId="{83B5643F-57CB-47B3-9EDC-9EF8BE332DF2}">
      <dgm:prSet phldrT="[Text]"/>
      <dgm:spPr/>
      <dgm:t>
        <a:bodyPr/>
        <a:lstStyle/>
        <a:p>
          <a:r>
            <a:rPr lang="he-IL" dirty="0"/>
            <a:t>שלא יבוא לעשות בעצמו (</a:t>
          </a:r>
          <a:r>
            <a:rPr lang="he-IL" dirty="0" err="1"/>
            <a:t>ראבי"ה</a:t>
          </a:r>
          <a:r>
            <a:rPr lang="he-IL" dirty="0"/>
            <a:t>, אור זרוע, מאירי)</a:t>
          </a:r>
          <a:endParaRPr lang="en-IL" dirty="0"/>
        </a:p>
      </dgm:t>
    </dgm:pt>
    <dgm:pt modelId="{C50C6A0B-4FEA-42BE-B449-B1DDC83C55A7}" type="parTrans" cxnId="{F07EC82E-CC8A-4735-959E-E531519252E3}">
      <dgm:prSet/>
      <dgm:spPr/>
      <dgm:t>
        <a:bodyPr/>
        <a:lstStyle/>
        <a:p>
          <a:endParaRPr lang="en-IL"/>
        </a:p>
      </dgm:t>
    </dgm:pt>
    <dgm:pt modelId="{DD99B439-0D2D-44FD-8667-E6FF41A41CB4}" type="sibTrans" cxnId="{F07EC82E-CC8A-4735-959E-E531519252E3}">
      <dgm:prSet/>
      <dgm:spPr/>
      <dgm:t>
        <a:bodyPr/>
        <a:lstStyle/>
        <a:p>
          <a:endParaRPr lang="en-IL"/>
        </a:p>
      </dgm:t>
    </dgm:pt>
    <dgm:pt modelId="{BF3A660C-CEF6-4E34-A401-8B5D1F3DEF8D}" type="pres">
      <dgm:prSet presAssocID="{A7091A98-9DC3-4B57-9509-DEF74FEACA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6D3530-EA66-4343-A028-A4309CAE4C43}" type="pres">
      <dgm:prSet presAssocID="{DA6CCD00-3ECE-4A31-846B-3BB8D5F0B2D5}" presName="hierRoot1" presStyleCnt="0"/>
      <dgm:spPr/>
    </dgm:pt>
    <dgm:pt modelId="{5B6307A1-2C51-43EF-8172-50FE60739E9F}" type="pres">
      <dgm:prSet presAssocID="{DA6CCD00-3ECE-4A31-846B-3BB8D5F0B2D5}" presName="composite" presStyleCnt="0"/>
      <dgm:spPr/>
    </dgm:pt>
    <dgm:pt modelId="{BE6E154F-A858-4B5E-ABCA-D1155A6CB0AC}" type="pres">
      <dgm:prSet presAssocID="{DA6CCD00-3ECE-4A31-846B-3BB8D5F0B2D5}" presName="background" presStyleLbl="node0" presStyleIdx="0" presStyleCnt="1"/>
      <dgm:spPr/>
    </dgm:pt>
    <dgm:pt modelId="{DC511C44-1422-4327-A5DA-99D2FFAE0DF4}" type="pres">
      <dgm:prSet presAssocID="{DA6CCD00-3ECE-4A31-846B-3BB8D5F0B2D5}" presName="text" presStyleLbl="fgAcc0" presStyleIdx="0" presStyleCnt="1">
        <dgm:presLayoutVars>
          <dgm:chPref val="3"/>
        </dgm:presLayoutVars>
      </dgm:prSet>
      <dgm:spPr/>
    </dgm:pt>
    <dgm:pt modelId="{1BCCA3FE-6D3F-480D-84F3-F7B94DD49534}" type="pres">
      <dgm:prSet presAssocID="{DA6CCD00-3ECE-4A31-846B-3BB8D5F0B2D5}" presName="hierChild2" presStyleCnt="0"/>
      <dgm:spPr/>
    </dgm:pt>
    <dgm:pt modelId="{9315C91E-4AA9-4C2E-AB8B-6FE3D11B6544}" type="pres">
      <dgm:prSet presAssocID="{72F92661-7CFF-40D4-8406-CC86FEEB0FFF}" presName="Name10" presStyleLbl="parChTrans1D2" presStyleIdx="0" presStyleCnt="3"/>
      <dgm:spPr/>
    </dgm:pt>
    <dgm:pt modelId="{84B23C35-C0DF-402D-B89F-DCEF7CCC69E4}" type="pres">
      <dgm:prSet presAssocID="{8D92745E-E810-4E6A-BAA9-DFD45CE3F878}" presName="hierRoot2" presStyleCnt="0"/>
      <dgm:spPr/>
    </dgm:pt>
    <dgm:pt modelId="{B6AA185F-74ED-439D-B8AF-D071514AB068}" type="pres">
      <dgm:prSet presAssocID="{8D92745E-E810-4E6A-BAA9-DFD45CE3F878}" presName="composite2" presStyleCnt="0"/>
      <dgm:spPr/>
    </dgm:pt>
    <dgm:pt modelId="{F7964B5D-F656-431A-9758-3788842109F5}" type="pres">
      <dgm:prSet presAssocID="{8D92745E-E810-4E6A-BAA9-DFD45CE3F878}" presName="background2" presStyleLbl="node2" presStyleIdx="0" presStyleCnt="3"/>
      <dgm:spPr/>
    </dgm:pt>
    <dgm:pt modelId="{D6062572-FF1A-4955-AE00-AABB76CBE616}" type="pres">
      <dgm:prSet presAssocID="{8D92745E-E810-4E6A-BAA9-DFD45CE3F878}" presName="text2" presStyleLbl="fgAcc2" presStyleIdx="0" presStyleCnt="3">
        <dgm:presLayoutVars>
          <dgm:chPref val="3"/>
        </dgm:presLayoutVars>
      </dgm:prSet>
      <dgm:spPr/>
    </dgm:pt>
    <dgm:pt modelId="{5C0745C9-6016-47DE-900E-1626E777CD3F}" type="pres">
      <dgm:prSet presAssocID="{8D92745E-E810-4E6A-BAA9-DFD45CE3F878}" presName="hierChild3" presStyleCnt="0"/>
      <dgm:spPr/>
    </dgm:pt>
    <dgm:pt modelId="{41C5FB74-6723-49CC-8DCC-3E01B2866D48}" type="pres">
      <dgm:prSet presAssocID="{F106741C-DB10-4C3F-B453-3CEB53B746AD}" presName="Name17" presStyleLbl="parChTrans1D3" presStyleIdx="0" presStyleCnt="5"/>
      <dgm:spPr/>
    </dgm:pt>
    <dgm:pt modelId="{F5222671-9F39-4B3C-B3BD-42851F084A79}" type="pres">
      <dgm:prSet presAssocID="{55D6B3D4-B20F-4725-9BDE-B6083C517DF8}" presName="hierRoot3" presStyleCnt="0"/>
      <dgm:spPr/>
    </dgm:pt>
    <dgm:pt modelId="{451B7438-CA76-447D-8C9E-E835B7D800D8}" type="pres">
      <dgm:prSet presAssocID="{55D6B3D4-B20F-4725-9BDE-B6083C517DF8}" presName="composite3" presStyleCnt="0"/>
      <dgm:spPr/>
    </dgm:pt>
    <dgm:pt modelId="{CB5F9123-1CDE-4FC9-A895-C8B8186C4E1F}" type="pres">
      <dgm:prSet presAssocID="{55D6B3D4-B20F-4725-9BDE-B6083C517DF8}" presName="background3" presStyleLbl="node3" presStyleIdx="0" presStyleCnt="5"/>
      <dgm:spPr/>
    </dgm:pt>
    <dgm:pt modelId="{579D3DE7-24AA-465C-B639-16DE4849C307}" type="pres">
      <dgm:prSet presAssocID="{55D6B3D4-B20F-4725-9BDE-B6083C517DF8}" presName="text3" presStyleLbl="fgAcc3" presStyleIdx="0" presStyleCnt="5">
        <dgm:presLayoutVars>
          <dgm:chPref val="3"/>
        </dgm:presLayoutVars>
      </dgm:prSet>
      <dgm:spPr/>
    </dgm:pt>
    <dgm:pt modelId="{00D8D130-ADCA-4325-915E-2A4C889CC58D}" type="pres">
      <dgm:prSet presAssocID="{55D6B3D4-B20F-4725-9BDE-B6083C517DF8}" presName="hierChild4" presStyleCnt="0"/>
      <dgm:spPr/>
    </dgm:pt>
    <dgm:pt modelId="{2CBA75E0-37F3-44CD-88BF-594A97AAC75E}" type="pres">
      <dgm:prSet presAssocID="{C14C075E-E36B-4549-8928-5B2187E8252B}" presName="Name23" presStyleLbl="parChTrans1D4" presStyleIdx="0" presStyleCnt="5"/>
      <dgm:spPr/>
    </dgm:pt>
    <dgm:pt modelId="{5CB01B28-29F4-487B-B39F-3165495B6B3B}" type="pres">
      <dgm:prSet presAssocID="{71D8DA80-4826-453F-B940-3C864FBC1473}" presName="hierRoot4" presStyleCnt="0"/>
      <dgm:spPr/>
    </dgm:pt>
    <dgm:pt modelId="{FF5186CF-3EA0-4C77-8E2A-E04BFD5B0D5C}" type="pres">
      <dgm:prSet presAssocID="{71D8DA80-4826-453F-B940-3C864FBC1473}" presName="composite4" presStyleCnt="0"/>
      <dgm:spPr/>
    </dgm:pt>
    <dgm:pt modelId="{FDB6C11A-6FF6-46FE-A026-A49904A91952}" type="pres">
      <dgm:prSet presAssocID="{71D8DA80-4826-453F-B940-3C864FBC1473}" presName="background4" presStyleLbl="node4" presStyleIdx="0" presStyleCnt="5"/>
      <dgm:spPr/>
    </dgm:pt>
    <dgm:pt modelId="{1DCB78AD-2A23-43EB-A11D-02EBC7BA1734}" type="pres">
      <dgm:prSet presAssocID="{71D8DA80-4826-453F-B940-3C864FBC1473}" presName="text4" presStyleLbl="fgAcc4" presStyleIdx="0" presStyleCnt="5">
        <dgm:presLayoutVars>
          <dgm:chPref val="3"/>
        </dgm:presLayoutVars>
      </dgm:prSet>
      <dgm:spPr/>
    </dgm:pt>
    <dgm:pt modelId="{47706087-FDDA-4C32-B102-C0062F4056C2}" type="pres">
      <dgm:prSet presAssocID="{71D8DA80-4826-453F-B940-3C864FBC1473}" presName="hierChild5" presStyleCnt="0"/>
      <dgm:spPr/>
    </dgm:pt>
    <dgm:pt modelId="{41774838-11A4-4A0B-AFBC-E2E54D1BCE33}" type="pres">
      <dgm:prSet presAssocID="{B786C11A-BE0F-4E79-B51D-954F3E985661}" presName="Name17" presStyleLbl="parChTrans1D3" presStyleIdx="1" presStyleCnt="5"/>
      <dgm:spPr/>
    </dgm:pt>
    <dgm:pt modelId="{F6607286-3680-4361-B7A7-649D56D2BD86}" type="pres">
      <dgm:prSet presAssocID="{4A3F8D37-5055-43D6-B40C-9BAAB1645915}" presName="hierRoot3" presStyleCnt="0"/>
      <dgm:spPr/>
    </dgm:pt>
    <dgm:pt modelId="{3A9366A6-4DE1-4F3B-8E94-2B9C0746957B}" type="pres">
      <dgm:prSet presAssocID="{4A3F8D37-5055-43D6-B40C-9BAAB1645915}" presName="composite3" presStyleCnt="0"/>
      <dgm:spPr/>
    </dgm:pt>
    <dgm:pt modelId="{8F036F8B-F156-43C6-A53F-6FE5EC055AFA}" type="pres">
      <dgm:prSet presAssocID="{4A3F8D37-5055-43D6-B40C-9BAAB1645915}" presName="background3" presStyleLbl="node3" presStyleIdx="1" presStyleCnt="5"/>
      <dgm:spPr/>
    </dgm:pt>
    <dgm:pt modelId="{C49AE7DE-C2AB-471C-B38A-344B740BACF1}" type="pres">
      <dgm:prSet presAssocID="{4A3F8D37-5055-43D6-B40C-9BAAB1645915}" presName="text3" presStyleLbl="fgAcc3" presStyleIdx="1" presStyleCnt="5">
        <dgm:presLayoutVars>
          <dgm:chPref val="3"/>
        </dgm:presLayoutVars>
      </dgm:prSet>
      <dgm:spPr/>
    </dgm:pt>
    <dgm:pt modelId="{079632B8-F986-4142-AF0F-2F19B1DE9038}" type="pres">
      <dgm:prSet presAssocID="{4A3F8D37-5055-43D6-B40C-9BAAB1645915}" presName="hierChild4" presStyleCnt="0"/>
      <dgm:spPr/>
    </dgm:pt>
    <dgm:pt modelId="{C6A152DD-1CC8-41A6-84DA-49ADFC6450B9}" type="pres">
      <dgm:prSet presAssocID="{36DF31DB-1B22-41CC-A633-310FA700C1CD}" presName="Name23" presStyleLbl="parChTrans1D4" presStyleIdx="1" presStyleCnt="5"/>
      <dgm:spPr/>
    </dgm:pt>
    <dgm:pt modelId="{B3E6CA73-221C-478A-949C-5B474A071279}" type="pres">
      <dgm:prSet presAssocID="{B7AFE9E7-042D-41DE-9D3F-7E98A31232F0}" presName="hierRoot4" presStyleCnt="0"/>
      <dgm:spPr/>
    </dgm:pt>
    <dgm:pt modelId="{00981AE9-F1C0-42A1-B4D2-0BEB40CED8A6}" type="pres">
      <dgm:prSet presAssocID="{B7AFE9E7-042D-41DE-9D3F-7E98A31232F0}" presName="composite4" presStyleCnt="0"/>
      <dgm:spPr/>
    </dgm:pt>
    <dgm:pt modelId="{39F0C791-CD4B-4AC5-A720-5ACE71E719F3}" type="pres">
      <dgm:prSet presAssocID="{B7AFE9E7-042D-41DE-9D3F-7E98A31232F0}" presName="background4" presStyleLbl="node4" presStyleIdx="1" presStyleCnt="5"/>
      <dgm:spPr/>
    </dgm:pt>
    <dgm:pt modelId="{D03155E6-A0F1-467A-BB36-E13667B211E8}" type="pres">
      <dgm:prSet presAssocID="{B7AFE9E7-042D-41DE-9D3F-7E98A31232F0}" presName="text4" presStyleLbl="fgAcc4" presStyleIdx="1" presStyleCnt="5">
        <dgm:presLayoutVars>
          <dgm:chPref val="3"/>
        </dgm:presLayoutVars>
      </dgm:prSet>
      <dgm:spPr/>
    </dgm:pt>
    <dgm:pt modelId="{B19EDF75-FF9B-4D40-8B31-468788FB2867}" type="pres">
      <dgm:prSet presAssocID="{B7AFE9E7-042D-41DE-9D3F-7E98A31232F0}" presName="hierChild5" presStyleCnt="0"/>
      <dgm:spPr/>
    </dgm:pt>
    <dgm:pt modelId="{F4CC85CD-D55F-4EF5-B3FE-5989DECC1CCA}" type="pres">
      <dgm:prSet presAssocID="{C640196D-C4D6-44EF-809C-9E6C58BAD7EF}" presName="Name10" presStyleLbl="parChTrans1D2" presStyleIdx="1" presStyleCnt="3"/>
      <dgm:spPr/>
    </dgm:pt>
    <dgm:pt modelId="{039A2E5C-25D0-4D8F-8EA4-071FDADC352B}" type="pres">
      <dgm:prSet presAssocID="{7E6AFFCB-C60D-425A-BE21-01D53629562C}" presName="hierRoot2" presStyleCnt="0"/>
      <dgm:spPr/>
    </dgm:pt>
    <dgm:pt modelId="{8F7D81AB-E784-4E75-9A7C-9113E4991900}" type="pres">
      <dgm:prSet presAssocID="{7E6AFFCB-C60D-425A-BE21-01D53629562C}" presName="composite2" presStyleCnt="0"/>
      <dgm:spPr/>
    </dgm:pt>
    <dgm:pt modelId="{6B52356C-3D56-4E7E-AC6D-E128094E1D38}" type="pres">
      <dgm:prSet presAssocID="{7E6AFFCB-C60D-425A-BE21-01D53629562C}" presName="background2" presStyleLbl="node2" presStyleIdx="1" presStyleCnt="3"/>
      <dgm:spPr/>
    </dgm:pt>
    <dgm:pt modelId="{4C336ED9-46EA-406D-A436-38BA6CB3B20D}" type="pres">
      <dgm:prSet presAssocID="{7E6AFFCB-C60D-425A-BE21-01D53629562C}" presName="text2" presStyleLbl="fgAcc2" presStyleIdx="1" presStyleCnt="3">
        <dgm:presLayoutVars>
          <dgm:chPref val="3"/>
        </dgm:presLayoutVars>
      </dgm:prSet>
      <dgm:spPr/>
    </dgm:pt>
    <dgm:pt modelId="{CAA20F92-A59A-4EB8-94A3-9DDB92CA4B58}" type="pres">
      <dgm:prSet presAssocID="{7E6AFFCB-C60D-425A-BE21-01D53629562C}" presName="hierChild3" presStyleCnt="0"/>
      <dgm:spPr/>
    </dgm:pt>
    <dgm:pt modelId="{54E988CE-9C16-4FB7-8294-6CE734270B52}" type="pres">
      <dgm:prSet presAssocID="{3C948C3B-87C7-42F8-A05C-081FC9B883E5}" presName="Name17" presStyleLbl="parChTrans1D3" presStyleIdx="2" presStyleCnt="5"/>
      <dgm:spPr/>
    </dgm:pt>
    <dgm:pt modelId="{EA8192CD-B348-4E92-95B6-6E3688275A46}" type="pres">
      <dgm:prSet presAssocID="{AEB7BF11-EB64-4080-8A1A-241C1349A5E9}" presName="hierRoot3" presStyleCnt="0"/>
      <dgm:spPr/>
    </dgm:pt>
    <dgm:pt modelId="{C10E4996-43A0-4334-9E77-AD2BAB2089A1}" type="pres">
      <dgm:prSet presAssocID="{AEB7BF11-EB64-4080-8A1A-241C1349A5E9}" presName="composite3" presStyleCnt="0"/>
      <dgm:spPr/>
    </dgm:pt>
    <dgm:pt modelId="{2C97DBC6-2BA2-4922-ACCE-522F6A35189F}" type="pres">
      <dgm:prSet presAssocID="{AEB7BF11-EB64-4080-8A1A-241C1349A5E9}" presName="background3" presStyleLbl="node3" presStyleIdx="2" presStyleCnt="5"/>
      <dgm:spPr/>
    </dgm:pt>
    <dgm:pt modelId="{B9679C90-2D72-4121-858A-AD28CD149FE1}" type="pres">
      <dgm:prSet presAssocID="{AEB7BF11-EB64-4080-8A1A-241C1349A5E9}" presName="text3" presStyleLbl="fgAcc3" presStyleIdx="2" presStyleCnt="5">
        <dgm:presLayoutVars>
          <dgm:chPref val="3"/>
        </dgm:presLayoutVars>
      </dgm:prSet>
      <dgm:spPr/>
    </dgm:pt>
    <dgm:pt modelId="{30E540F3-5374-4FB9-8C0C-2618C0A4F83A}" type="pres">
      <dgm:prSet presAssocID="{AEB7BF11-EB64-4080-8A1A-241C1349A5E9}" presName="hierChild4" presStyleCnt="0"/>
      <dgm:spPr/>
    </dgm:pt>
    <dgm:pt modelId="{E45D3FC9-45E7-4CB5-A21B-B32460DF9C68}" type="pres">
      <dgm:prSet presAssocID="{CC12F0CE-6BE3-4909-83AE-CEB2ABB8923B}" presName="Name10" presStyleLbl="parChTrans1D2" presStyleIdx="2" presStyleCnt="3"/>
      <dgm:spPr/>
    </dgm:pt>
    <dgm:pt modelId="{DBA08DC1-DE4F-436A-85C2-1E6ABADBAD48}" type="pres">
      <dgm:prSet presAssocID="{8EFC137D-F8B6-46C1-8FD8-962946765807}" presName="hierRoot2" presStyleCnt="0"/>
      <dgm:spPr/>
    </dgm:pt>
    <dgm:pt modelId="{EA805AE3-5889-4BCA-B8AD-4918EA2F9212}" type="pres">
      <dgm:prSet presAssocID="{8EFC137D-F8B6-46C1-8FD8-962946765807}" presName="composite2" presStyleCnt="0"/>
      <dgm:spPr/>
    </dgm:pt>
    <dgm:pt modelId="{FB004F1B-2E75-4647-AB6C-F7C82CA1D129}" type="pres">
      <dgm:prSet presAssocID="{8EFC137D-F8B6-46C1-8FD8-962946765807}" presName="background2" presStyleLbl="node2" presStyleIdx="2" presStyleCnt="3"/>
      <dgm:spPr/>
    </dgm:pt>
    <dgm:pt modelId="{61D62904-C48B-486D-ACEA-2DF76153FC77}" type="pres">
      <dgm:prSet presAssocID="{8EFC137D-F8B6-46C1-8FD8-962946765807}" presName="text2" presStyleLbl="fgAcc2" presStyleIdx="2" presStyleCnt="3">
        <dgm:presLayoutVars>
          <dgm:chPref val="3"/>
        </dgm:presLayoutVars>
      </dgm:prSet>
      <dgm:spPr/>
    </dgm:pt>
    <dgm:pt modelId="{3F648D2A-5159-4F9D-BCA9-6E9924FF3B20}" type="pres">
      <dgm:prSet presAssocID="{8EFC137D-F8B6-46C1-8FD8-962946765807}" presName="hierChild3" presStyleCnt="0"/>
      <dgm:spPr/>
    </dgm:pt>
    <dgm:pt modelId="{9F8EF954-0D65-4483-977E-1308C65ECFF2}" type="pres">
      <dgm:prSet presAssocID="{6025AB85-8C60-4328-BDBC-CA8CE139FDB3}" presName="Name17" presStyleLbl="parChTrans1D3" presStyleIdx="3" presStyleCnt="5"/>
      <dgm:spPr/>
    </dgm:pt>
    <dgm:pt modelId="{81DE1A62-CB42-483C-9631-C637457EF490}" type="pres">
      <dgm:prSet presAssocID="{55E96F3A-3C0E-45A0-BAE6-FED79A717042}" presName="hierRoot3" presStyleCnt="0"/>
      <dgm:spPr/>
    </dgm:pt>
    <dgm:pt modelId="{5C309A41-543A-4DDB-BC52-D962D646654F}" type="pres">
      <dgm:prSet presAssocID="{55E96F3A-3C0E-45A0-BAE6-FED79A717042}" presName="composite3" presStyleCnt="0"/>
      <dgm:spPr/>
    </dgm:pt>
    <dgm:pt modelId="{1C6D2CE5-53A1-4894-98F2-9F6A3E498FE2}" type="pres">
      <dgm:prSet presAssocID="{55E96F3A-3C0E-45A0-BAE6-FED79A717042}" presName="background3" presStyleLbl="node3" presStyleIdx="3" presStyleCnt="5"/>
      <dgm:spPr/>
    </dgm:pt>
    <dgm:pt modelId="{82C5BA36-1D3B-4232-8C9F-9629A5395377}" type="pres">
      <dgm:prSet presAssocID="{55E96F3A-3C0E-45A0-BAE6-FED79A717042}" presName="text3" presStyleLbl="fgAcc3" presStyleIdx="3" presStyleCnt="5">
        <dgm:presLayoutVars>
          <dgm:chPref val="3"/>
        </dgm:presLayoutVars>
      </dgm:prSet>
      <dgm:spPr/>
    </dgm:pt>
    <dgm:pt modelId="{92F2B68F-975E-40B8-8C28-C19626FED6C0}" type="pres">
      <dgm:prSet presAssocID="{55E96F3A-3C0E-45A0-BAE6-FED79A717042}" presName="hierChild4" presStyleCnt="0"/>
      <dgm:spPr/>
    </dgm:pt>
    <dgm:pt modelId="{F28916E1-82C1-43DF-B38B-49EA96D82362}" type="pres">
      <dgm:prSet presAssocID="{BD30B18F-E89A-4D0C-A775-6DF6FE9050D0}" presName="Name23" presStyleLbl="parChTrans1D4" presStyleIdx="2" presStyleCnt="5"/>
      <dgm:spPr/>
    </dgm:pt>
    <dgm:pt modelId="{13DE8554-AE93-4CEC-8FBF-BD23BD8E1F50}" type="pres">
      <dgm:prSet presAssocID="{0D997A36-E4CB-415A-93CD-49AB9E76F444}" presName="hierRoot4" presStyleCnt="0"/>
      <dgm:spPr/>
    </dgm:pt>
    <dgm:pt modelId="{D37B3DFA-EB2B-4B06-9A30-FD458F646C5D}" type="pres">
      <dgm:prSet presAssocID="{0D997A36-E4CB-415A-93CD-49AB9E76F444}" presName="composite4" presStyleCnt="0"/>
      <dgm:spPr/>
    </dgm:pt>
    <dgm:pt modelId="{8C346CA6-4BC1-438A-8CA4-B17B62367B5D}" type="pres">
      <dgm:prSet presAssocID="{0D997A36-E4CB-415A-93CD-49AB9E76F444}" presName="background4" presStyleLbl="node4" presStyleIdx="2" presStyleCnt="5"/>
      <dgm:spPr/>
    </dgm:pt>
    <dgm:pt modelId="{BA54A3B5-7EBE-470E-B198-ABE98BF9D653}" type="pres">
      <dgm:prSet presAssocID="{0D997A36-E4CB-415A-93CD-49AB9E76F444}" presName="text4" presStyleLbl="fgAcc4" presStyleIdx="2" presStyleCnt="5">
        <dgm:presLayoutVars>
          <dgm:chPref val="3"/>
        </dgm:presLayoutVars>
      </dgm:prSet>
      <dgm:spPr/>
    </dgm:pt>
    <dgm:pt modelId="{FFDDFEBB-5D49-4EE6-A6AE-993DF4EDF4B6}" type="pres">
      <dgm:prSet presAssocID="{0D997A36-E4CB-415A-93CD-49AB9E76F444}" presName="hierChild5" presStyleCnt="0"/>
      <dgm:spPr/>
    </dgm:pt>
    <dgm:pt modelId="{16517404-C467-4CB3-A060-894AF492C5D6}" type="pres">
      <dgm:prSet presAssocID="{778E04BA-CB4C-42CE-A30D-0BD8030D51CC}" presName="Name17" presStyleLbl="parChTrans1D3" presStyleIdx="4" presStyleCnt="5"/>
      <dgm:spPr/>
    </dgm:pt>
    <dgm:pt modelId="{9A684747-C06F-4B04-B401-0325609DD26B}" type="pres">
      <dgm:prSet presAssocID="{CF301599-691F-4DC3-83C1-9F0ADDE12013}" presName="hierRoot3" presStyleCnt="0"/>
      <dgm:spPr/>
    </dgm:pt>
    <dgm:pt modelId="{3D28A4D7-0F54-4512-9EF3-940E8EE27BDD}" type="pres">
      <dgm:prSet presAssocID="{CF301599-691F-4DC3-83C1-9F0ADDE12013}" presName="composite3" presStyleCnt="0"/>
      <dgm:spPr/>
    </dgm:pt>
    <dgm:pt modelId="{E63E70C6-5B0C-4E46-9D28-BD25FFF6AE21}" type="pres">
      <dgm:prSet presAssocID="{CF301599-691F-4DC3-83C1-9F0ADDE12013}" presName="background3" presStyleLbl="node3" presStyleIdx="4" presStyleCnt="5"/>
      <dgm:spPr/>
    </dgm:pt>
    <dgm:pt modelId="{DE2FD8DC-3306-41B5-B6C7-BE7587DB248C}" type="pres">
      <dgm:prSet presAssocID="{CF301599-691F-4DC3-83C1-9F0ADDE12013}" presName="text3" presStyleLbl="fgAcc3" presStyleIdx="4" presStyleCnt="5">
        <dgm:presLayoutVars>
          <dgm:chPref val="3"/>
        </dgm:presLayoutVars>
      </dgm:prSet>
      <dgm:spPr/>
    </dgm:pt>
    <dgm:pt modelId="{6AAE8797-322B-4F50-BFCE-4DAC638557CA}" type="pres">
      <dgm:prSet presAssocID="{CF301599-691F-4DC3-83C1-9F0ADDE12013}" presName="hierChild4" presStyleCnt="0"/>
      <dgm:spPr/>
    </dgm:pt>
    <dgm:pt modelId="{7D11E400-7783-4828-8A43-656743D76C8F}" type="pres">
      <dgm:prSet presAssocID="{42DAF818-3FFA-4088-9265-ABAEEF79BF19}" presName="Name23" presStyleLbl="parChTrans1D4" presStyleIdx="3" presStyleCnt="5"/>
      <dgm:spPr/>
    </dgm:pt>
    <dgm:pt modelId="{C1A9CA56-0510-439D-9813-DE96E0000483}" type="pres">
      <dgm:prSet presAssocID="{11D85701-3337-4152-AB34-928541FDAB94}" presName="hierRoot4" presStyleCnt="0"/>
      <dgm:spPr/>
    </dgm:pt>
    <dgm:pt modelId="{F6122FC4-B9A0-46B4-BB8B-360B8B13A712}" type="pres">
      <dgm:prSet presAssocID="{11D85701-3337-4152-AB34-928541FDAB94}" presName="composite4" presStyleCnt="0"/>
      <dgm:spPr/>
    </dgm:pt>
    <dgm:pt modelId="{E73B56B9-9080-46C3-AF4A-4E3B710A6ADE}" type="pres">
      <dgm:prSet presAssocID="{11D85701-3337-4152-AB34-928541FDAB94}" presName="background4" presStyleLbl="node4" presStyleIdx="3" presStyleCnt="5"/>
      <dgm:spPr/>
    </dgm:pt>
    <dgm:pt modelId="{3C91148D-6C7A-4D0B-87BC-DD1B5B9196DB}" type="pres">
      <dgm:prSet presAssocID="{11D85701-3337-4152-AB34-928541FDAB94}" presName="text4" presStyleLbl="fgAcc4" presStyleIdx="3" presStyleCnt="5">
        <dgm:presLayoutVars>
          <dgm:chPref val="3"/>
        </dgm:presLayoutVars>
      </dgm:prSet>
      <dgm:spPr/>
    </dgm:pt>
    <dgm:pt modelId="{8A1FFC28-9231-4A15-9503-9EB97D6AA5CA}" type="pres">
      <dgm:prSet presAssocID="{11D85701-3337-4152-AB34-928541FDAB94}" presName="hierChild5" presStyleCnt="0"/>
      <dgm:spPr/>
    </dgm:pt>
    <dgm:pt modelId="{9880A824-1355-4B5D-8C4B-915EFA57D8C9}" type="pres">
      <dgm:prSet presAssocID="{C50C6A0B-4FEA-42BE-B449-B1DDC83C55A7}" presName="Name23" presStyleLbl="parChTrans1D4" presStyleIdx="4" presStyleCnt="5"/>
      <dgm:spPr/>
    </dgm:pt>
    <dgm:pt modelId="{C0F052AD-DCDB-469A-A750-5AA4AFB8C496}" type="pres">
      <dgm:prSet presAssocID="{83B5643F-57CB-47B3-9EDC-9EF8BE332DF2}" presName="hierRoot4" presStyleCnt="0"/>
      <dgm:spPr/>
    </dgm:pt>
    <dgm:pt modelId="{BBF527D2-4965-4744-8AC2-63F50F01DD7D}" type="pres">
      <dgm:prSet presAssocID="{83B5643F-57CB-47B3-9EDC-9EF8BE332DF2}" presName="composite4" presStyleCnt="0"/>
      <dgm:spPr/>
    </dgm:pt>
    <dgm:pt modelId="{713C13E7-0518-4FE3-B8DE-42183C8FA5D9}" type="pres">
      <dgm:prSet presAssocID="{83B5643F-57CB-47B3-9EDC-9EF8BE332DF2}" presName="background4" presStyleLbl="node4" presStyleIdx="4" presStyleCnt="5"/>
      <dgm:spPr/>
    </dgm:pt>
    <dgm:pt modelId="{BED45DC2-E36E-40E0-B504-2C473A3E7734}" type="pres">
      <dgm:prSet presAssocID="{83B5643F-57CB-47B3-9EDC-9EF8BE332DF2}" presName="text4" presStyleLbl="fgAcc4" presStyleIdx="4" presStyleCnt="5">
        <dgm:presLayoutVars>
          <dgm:chPref val="3"/>
        </dgm:presLayoutVars>
      </dgm:prSet>
      <dgm:spPr/>
    </dgm:pt>
    <dgm:pt modelId="{A3320503-60A7-4FEA-9D9E-1355CC7FE802}" type="pres">
      <dgm:prSet presAssocID="{83B5643F-57CB-47B3-9EDC-9EF8BE332DF2}" presName="hierChild5" presStyleCnt="0"/>
      <dgm:spPr/>
    </dgm:pt>
  </dgm:ptLst>
  <dgm:cxnLst>
    <dgm:cxn modelId="{FB874700-6042-4974-A80B-31385081B14E}" type="presOf" srcId="{0D997A36-E4CB-415A-93CD-49AB9E76F444}" destId="{BA54A3B5-7EBE-470E-B198-ABE98BF9D653}" srcOrd="0" destOrd="0" presId="urn:microsoft.com/office/officeart/2005/8/layout/hierarchy1"/>
    <dgm:cxn modelId="{143BCF00-9774-49DD-A5CB-6750D27040FF}" srcId="{55D6B3D4-B20F-4725-9BDE-B6083C517DF8}" destId="{71D8DA80-4826-453F-B940-3C864FBC1473}" srcOrd="0" destOrd="0" parTransId="{C14C075E-E36B-4549-8928-5B2187E8252B}" sibTransId="{166B47C6-8ADA-4D0B-84BA-8D32BAAE38E6}"/>
    <dgm:cxn modelId="{A5640E01-55C1-4227-95F9-638EDD3E5BC0}" type="presOf" srcId="{778E04BA-CB4C-42CE-A30D-0BD8030D51CC}" destId="{16517404-C467-4CB3-A060-894AF492C5D6}" srcOrd="0" destOrd="0" presId="urn:microsoft.com/office/officeart/2005/8/layout/hierarchy1"/>
    <dgm:cxn modelId="{F4E3550B-736B-4633-808F-14641FDF1E5D}" type="presOf" srcId="{DA6CCD00-3ECE-4A31-846B-3BB8D5F0B2D5}" destId="{DC511C44-1422-4327-A5DA-99D2FFAE0DF4}" srcOrd="0" destOrd="0" presId="urn:microsoft.com/office/officeart/2005/8/layout/hierarchy1"/>
    <dgm:cxn modelId="{D7B3C50D-CD92-43A5-9C5F-B81F6082E78E}" type="presOf" srcId="{36DF31DB-1B22-41CC-A633-310FA700C1CD}" destId="{C6A152DD-1CC8-41A6-84DA-49ADFC6450B9}" srcOrd="0" destOrd="0" presId="urn:microsoft.com/office/officeart/2005/8/layout/hierarchy1"/>
    <dgm:cxn modelId="{98B02210-F922-453B-A39B-D93624BA9A3C}" srcId="{8D92745E-E810-4E6A-BAA9-DFD45CE3F878}" destId="{4A3F8D37-5055-43D6-B40C-9BAAB1645915}" srcOrd="1" destOrd="0" parTransId="{B786C11A-BE0F-4E79-B51D-954F3E985661}" sibTransId="{18614361-C931-4817-ACB3-9C26CB077069}"/>
    <dgm:cxn modelId="{6B8B3416-2989-4BCE-B040-A86BC6E28AEF}" srcId="{DA6CCD00-3ECE-4A31-846B-3BB8D5F0B2D5}" destId="{8D92745E-E810-4E6A-BAA9-DFD45CE3F878}" srcOrd="0" destOrd="0" parTransId="{72F92661-7CFF-40D4-8406-CC86FEEB0FFF}" sibTransId="{44BA4028-D26A-4033-8547-1AE6A13ACC39}"/>
    <dgm:cxn modelId="{DD0D7318-F9EB-440A-AB80-ABC09ADA0078}" srcId="{8D92745E-E810-4E6A-BAA9-DFD45CE3F878}" destId="{55D6B3D4-B20F-4725-9BDE-B6083C517DF8}" srcOrd="0" destOrd="0" parTransId="{F106741C-DB10-4C3F-B453-3CEB53B746AD}" sibTransId="{0123F372-E206-4902-95E7-64ABD19CC1DD}"/>
    <dgm:cxn modelId="{D7940720-5C3E-4280-8A7D-73C2A201713B}" srcId="{7E6AFFCB-C60D-425A-BE21-01D53629562C}" destId="{AEB7BF11-EB64-4080-8A1A-241C1349A5E9}" srcOrd="0" destOrd="0" parTransId="{3C948C3B-87C7-42F8-A05C-081FC9B883E5}" sibTransId="{36368F26-14F2-42E4-86F2-BEBBA14F4994}"/>
    <dgm:cxn modelId="{E8E41924-ACD8-475A-B578-873631818FC7}" type="presOf" srcId="{7E6AFFCB-C60D-425A-BE21-01D53629562C}" destId="{4C336ED9-46EA-406D-A436-38BA6CB3B20D}" srcOrd="0" destOrd="0" presId="urn:microsoft.com/office/officeart/2005/8/layout/hierarchy1"/>
    <dgm:cxn modelId="{D0025125-5CFA-44FE-959F-97B1A290742B}" type="presOf" srcId="{8D92745E-E810-4E6A-BAA9-DFD45CE3F878}" destId="{D6062572-FF1A-4955-AE00-AABB76CBE616}" srcOrd="0" destOrd="0" presId="urn:microsoft.com/office/officeart/2005/8/layout/hierarchy1"/>
    <dgm:cxn modelId="{F07EC82E-CC8A-4735-959E-E531519252E3}" srcId="{CF301599-691F-4DC3-83C1-9F0ADDE12013}" destId="{83B5643F-57CB-47B3-9EDC-9EF8BE332DF2}" srcOrd="1" destOrd="0" parTransId="{C50C6A0B-4FEA-42BE-B449-B1DDC83C55A7}" sibTransId="{DD99B439-0D2D-44FD-8667-E6FF41A41CB4}"/>
    <dgm:cxn modelId="{5963A92F-E2B6-49B2-9B43-F7DF700C378B}" type="presOf" srcId="{BD30B18F-E89A-4D0C-A775-6DF6FE9050D0}" destId="{F28916E1-82C1-43DF-B38B-49EA96D82362}" srcOrd="0" destOrd="0" presId="urn:microsoft.com/office/officeart/2005/8/layout/hierarchy1"/>
    <dgm:cxn modelId="{0AC96033-E10C-4096-BAEE-0074F88A93C6}" type="presOf" srcId="{55E96F3A-3C0E-45A0-BAE6-FED79A717042}" destId="{82C5BA36-1D3B-4232-8C9F-9629A5395377}" srcOrd="0" destOrd="0" presId="urn:microsoft.com/office/officeart/2005/8/layout/hierarchy1"/>
    <dgm:cxn modelId="{BDB2C437-C586-4EF2-9FB8-8AEBBEE473EC}" type="presOf" srcId="{AEB7BF11-EB64-4080-8A1A-241C1349A5E9}" destId="{B9679C90-2D72-4121-858A-AD28CD149FE1}" srcOrd="0" destOrd="0" presId="urn:microsoft.com/office/officeart/2005/8/layout/hierarchy1"/>
    <dgm:cxn modelId="{D224AC5D-C2A2-47C5-BD45-0178EB64D81A}" type="presOf" srcId="{72F92661-7CFF-40D4-8406-CC86FEEB0FFF}" destId="{9315C91E-4AA9-4C2E-AB8B-6FE3D11B6544}" srcOrd="0" destOrd="0" presId="urn:microsoft.com/office/officeart/2005/8/layout/hierarchy1"/>
    <dgm:cxn modelId="{8601C85D-8F1F-462A-A667-35741D066DD2}" srcId="{4A3F8D37-5055-43D6-B40C-9BAAB1645915}" destId="{B7AFE9E7-042D-41DE-9D3F-7E98A31232F0}" srcOrd="0" destOrd="0" parTransId="{36DF31DB-1B22-41CC-A633-310FA700C1CD}" sibTransId="{8CED9165-5868-467B-BB41-7A03B6C59F4E}"/>
    <dgm:cxn modelId="{3C14B46C-77A5-4B7C-A7DF-F56211792390}" srcId="{8EFC137D-F8B6-46C1-8FD8-962946765807}" destId="{55E96F3A-3C0E-45A0-BAE6-FED79A717042}" srcOrd="0" destOrd="0" parTransId="{6025AB85-8C60-4328-BDBC-CA8CE139FDB3}" sibTransId="{7FFBA264-7F85-459B-951B-B22FE085239D}"/>
    <dgm:cxn modelId="{F16FC94D-6F36-4F79-B878-A49D780BF0A7}" type="presOf" srcId="{42DAF818-3FFA-4088-9265-ABAEEF79BF19}" destId="{7D11E400-7783-4828-8A43-656743D76C8F}" srcOrd="0" destOrd="0" presId="urn:microsoft.com/office/officeart/2005/8/layout/hierarchy1"/>
    <dgm:cxn modelId="{10E8A472-C10F-4184-A870-C598CDB2B89A}" type="presOf" srcId="{A7091A98-9DC3-4B57-9509-DEF74FEACA74}" destId="{BF3A660C-CEF6-4E34-A401-8B5D1F3DEF8D}" srcOrd="0" destOrd="0" presId="urn:microsoft.com/office/officeart/2005/8/layout/hierarchy1"/>
    <dgm:cxn modelId="{34325073-0E01-4465-A39C-28A294B6BD2C}" type="presOf" srcId="{6025AB85-8C60-4328-BDBC-CA8CE139FDB3}" destId="{9F8EF954-0D65-4483-977E-1308C65ECFF2}" srcOrd="0" destOrd="0" presId="urn:microsoft.com/office/officeart/2005/8/layout/hierarchy1"/>
    <dgm:cxn modelId="{335F9284-6DC4-46AB-9027-DAA912D5E044}" type="presOf" srcId="{B786C11A-BE0F-4E79-B51D-954F3E985661}" destId="{41774838-11A4-4A0B-AFBC-E2E54D1BCE33}" srcOrd="0" destOrd="0" presId="urn:microsoft.com/office/officeart/2005/8/layout/hierarchy1"/>
    <dgm:cxn modelId="{72A71887-D834-4547-894D-EB300B6BDF20}" type="presOf" srcId="{CF301599-691F-4DC3-83C1-9F0ADDE12013}" destId="{DE2FD8DC-3306-41B5-B6C7-BE7587DB248C}" srcOrd="0" destOrd="0" presId="urn:microsoft.com/office/officeart/2005/8/layout/hierarchy1"/>
    <dgm:cxn modelId="{A680468A-11E4-49A8-A479-62F38B767079}" type="presOf" srcId="{C14C075E-E36B-4549-8928-5B2187E8252B}" destId="{2CBA75E0-37F3-44CD-88BF-594A97AAC75E}" srcOrd="0" destOrd="0" presId="urn:microsoft.com/office/officeart/2005/8/layout/hierarchy1"/>
    <dgm:cxn modelId="{5173F39F-BEEB-4688-8519-7784E80041A8}" type="presOf" srcId="{3C948C3B-87C7-42F8-A05C-081FC9B883E5}" destId="{54E988CE-9C16-4FB7-8294-6CE734270B52}" srcOrd="0" destOrd="0" presId="urn:microsoft.com/office/officeart/2005/8/layout/hierarchy1"/>
    <dgm:cxn modelId="{1EE91DA1-43A2-47DF-A31B-845D020EC694}" type="presOf" srcId="{11D85701-3337-4152-AB34-928541FDAB94}" destId="{3C91148D-6C7A-4D0B-87BC-DD1B5B9196DB}" srcOrd="0" destOrd="0" presId="urn:microsoft.com/office/officeart/2005/8/layout/hierarchy1"/>
    <dgm:cxn modelId="{BA2426A3-59B9-4012-B101-557F1ABFB641}" srcId="{8EFC137D-F8B6-46C1-8FD8-962946765807}" destId="{CF301599-691F-4DC3-83C1-9F0ADDE12013}" srcOrd="1" destOrd="0" parTransId="{778E04BA-CB4C-42CE-A30D-0BD8030D51CC}" sibTransId="{85D01D75-CF6B-4710-95AE-099B9F030D68}"/>
    <dgm:cxn modelId="{DDE141AF-9EA1-40A4-B7D4-978AA3D55C29}" type="presOf" srcId="{C50C6A0B-4FEA-42BE-B449-B1DDC83C55A7}" destId="{9880A824-1355-4B5D-8C4B-915EFA57D8C9}" srcOrd="0" destOrd="0" presId="urn:microsoft.com/office/officeart/2005/8/layout/hierarchy1"/>
    <dgm:cxn modelId="{44BD6FB2-6F0C-462E-8D75-1CD50D728268}" type="presOf" srcId="{8EFC137D-F8B6-46C1-8FD8-962946765807}" destId="{61D62904-C48B-486D-ACEA-2DF76153FC77}" srcOrd="0" destOrd="0" presId="urn:microsoft.com/office/officeart/2005/8/layout/hierarchy1"/>
    <dgm:cxn modelId="{EA7D58B3-E6D3-404A-BE08-324962020412}" type="presOf" srcId="{83B5643F-57CB-47B3-9EDC-9EF8BE332DF2}" destId="{BED45DC2-E36E-40E0-B504-2C473A3E7734}" srcOrd="0" destOrd="0" presId="urn:microsoft.com/office/officeart/2005/8/layout/hierarchy1"/>
    <dgm:cxn modelId="{1EA808B6-AA5E-46FF-8487-C60940EB48B9}" type="presOf" srcId="{71D8DA80-4826-453F-B940-3C864FBC1473}" destId="{1DCB78AD-2A23-43EB-A11D-02EBC7BA1734}" srcOrd="0" destOrd="0" presId="urn:microsoft.com/office/officeart/2005/8/layout/hierarchy1"/>
    <dgm:cxn modelId="{736819B7-A8A6-4707-A6CC-7F6D97EA9184}" srcId="{DA6CCD00-3ECE-4A31-846B-3BB8D5F0B2D5}" destId="{8EFC137D-F8B6-46C1-8FD8-962946765807}" srcOrd="2" destOrd="0" parTransId="{CC12F0CE-6BE3-4909-83AE-CEB2ABB8923B}" sibTransId="{8014948A-878E-43BF-B283-A9E9F5647482}"/>
    <dgm:cxn modelId="{126561BB-354C-4A9A-8E44-A4EE325AE62E}" srcId="{CF301599-691F-4DC3-83C1-9F0ADDE12013}" destId="{11D85701-3337-4152-AB34-928541FDAB94}" srcOrd="0" destOrd="0" parTransId="{42DAF818-3FFA-4088-9265-ABAEEF79BF19}" sibTransId="{8EE18C01-DE48-4465-8E55-9215E6B64D45}"/>
    <dgm:cxn modelId="{E4551DC0-114A-478B-B9CC-D063150D6B40}" type="presOf" srcId="{C640196D-C4D6-44EF-809C-9E6C58BAD7EF}" destId="{F4CC85CD-D55F-4EF5-B3FE-5989DECC1CCA}" srcOrd="0" destOrd="0" presId="urn:microsoft.com/office/officeart/2005/8/layout/hierarchy1"/>
    <dgm:cxn modelId="{976056C9-990D-474C-988B-7432D55E6317}" type="presOf" srcId="{4A3F8D37-5055-43D6-B40C-9BAAB1645915}" destId="{C49AE7DE-C2AB-471C-B38A-344B740BACF1}" srcOrd="0" destOrd="0" presId="urn:microsoft.com/office/officeart/2005/8/layout/hierarchy1"/>
    <dgm:cxn modelId="{C3B27ED4-D2F3-48CF-826E-A04CE9388DA3}" type="presOf" srcId="{CC12F0CE-6BE3-4909-83AE-CEB2ABB8923B}" destId="{E45D3FC9-45E7-4CB5-A21B-B32460DF9C68}" srcOrd="0" destOrd="0" presId="urn:microsoft.com/office/officeart/2005/8/layout/hierarchy1"/>
    <dgm:cxn modelId="{20F0D6D4-948C-46DD-9A5F-1EBB0C6FF1E2}" srcId="{DA6CCD00-3ECE-4A31-846B-3BB8D5F0B2D5}" destId="{7E6AFFCB-C60D-425A-BE21-01D53629562C}" srcOrd="1" destOrd="0" parTransId="{C640196D-C4D6-44EF-809C-9E6C58BAD7EF}" sibTransId="{E54DD8D3-0026-49AD-9722-6EB6698E79C4}"/>
    <dgm:cxn modelId="{65F8BDD8-B0D8-4EB3-BB79-FC7E62F09811}" type="presOf" srcId="{B7AFE9E7-042D-41DE-9D3F-7E98A31232F0}" destId="{D03155E6-A0F1-467A-BB36-E13667B211E8}" srcOrd="0" destOrd="0" presId="urn:microsoft.com/office/officeart/2005/8/layout/hierarchy1"/>
    <dgm:cxn modelId="{66E959D9-54FA-49F1-A504-A51D29E7E6BE}" srcId="{A7091A98-9DC3-4B57-9509-DEF74FEACA74}" destId="{DA6CCD00-3ECE-4A31-846B-3BB8D5F0B2D5}" srcOrd="0" destOrd="0" parTransId="{1AD7C188-6B2E-4A5B-AD14-FD76D8D1F2BC}" sibTransId="{38EABA9F-F36D-43C8-B59C-016644E2A04D}"/>
    <dgm:cxn modelId="{B9BD51DF-3676-402C-8CF6-16917AB8FEA3}" type="presOf" srcId="{F106741C-DB10-4C3F-B453-3CEB53B746AD}" destId="{41C5FB74-6723-49CC-8DCC-3E01B2866D48}" srcOrd="0" destOrd="0" presId="urn:microsoft.com/office/officeart/2005/8/layout/hierarchy1"/>
    <dgm:cxn modelId="{A9368FE4-CB39-4A43-8DB6-B920929EEABE}" srcId="{55E96F3A-3C0E-45A0-BAE6-FED79A717042}" destId="{0D997A36-E4CB-415A-93CD-49AB9E76F444}" srcOrd="0" destOrd="0" parTransId="{BD30B18F-E89A-4D0C-A775-6DF6FE9050D0}" sibTransId="{783517A1-D440-4A04-A334-18F96A1FCF41}"/>
    <dgm:cxn modelId="{43CD62EF-CAE5-424D-88D9-2E0E9C861912}" type="presOf" srcId="{55D6B3D4-B20F-4725-9BDE-B6083C517DF8}" destId="{579D3DE7-24AA-465C-B639-16DE4849C307}" srcOrd="0" destOrd="0" presId="urn:microsoft.com/office/officeart/2005/8/layout/hierarchy1"/>
    <dgm:cxn modelId="{4D5F30D3-BF4F-4D82-8C0F-04AD918E9229}" type="presParOf" srcId="{BF3A660C-CEF6-4E34-A401-8B5D1F3DEF8D}" destId="{856D3530-EA66-4343-A028-A4309CAE4C43}" srcOrd="0" destOrd="0" presId="urn:microsoft.com/office/officeart/2005/8/layout/hierarchy1"/>
    <dgm:cxn modelId="{D81F5F43-CA91-41E9-9015-661B1F6E047D}" type="presParOf" srcId="{856D3530-EA66-4343-A028-A4309CAE4C43}" destId="{5B6307A1-2C51-43EF-8172-50FE60739E9F}" srcOrd="0" destOrd="0" presId="urn:microsoft.com/office/officeart/2005/8/layout/hierarchy1"/>
    <dgm:cxn modelId="{F26AA686-5733-482F-AA9C-3C4F40F733F9}" type="presParOf" srcId="{5B6307A1-2C51-43EF-8172-50FE60739E9F}" destId="{BE6E154F-A858-4B5E-ABCA-D1155A6CB0AC}" srcOrd="0" destOrd="0" presId="urn:microsoft.com/office/officeart/2005/8/layout/hierarchy1"/>
    <dgm:cxn modelId="{EFD7EB5F-7982-4644-B8C4-F77B5CE2F32B}" type="presParOf" srcId="{5B6307A1-2C51-43EF-8172-50FE60739E9F}" destId="{DC511C44-1422-4327-A5DA-99D2FFAE0DF4}" srcOrd="1" destOrd="0" presId="urn:microsoft.com/office/officeart/2005/8/layout/hierarchy1"/>
    <dgm:cxn modelId="{6FAE8CAC-421B-485A-95AF-96B7B69A86B5}" type="presParOf" srcId="{856D3530-EA66-4343-A028-A4309CAE4C43}" destId="{1BCCA3FE-6D3F-480D-84F3-F7B94DD49534}" srcOrd="1" destOrd="0" presId="urn:microsoft.com/office/officeart/2005/8/layout/hierarchy1"/>
    <dgm:cxn modelId="{8E151505-51CC-4485-9B3B-A703934200D3}" type="presParOf" srcId="{1BCCA3FE-6D3F-480D-84F3-F7B94DD49534}" destId="{9315C91E-4AA9-4C2E-AB8B-6FE3D11B6544}" srcOrd="0" destOrd="0" presId="urn:microsoft.com/office/officeart/2005/8/layout/hierarchy1"/>
    <dgm:cxn modelId="{1F4959DC-1494-4F02-8B61-5C2BCFE40429}" type="presParOf" srcId="{1BCCA3FE-6D3F-480D-84F3-F7B94DD49534}" destId="{84B23C35-C0DF-402D-B89F-DCEF7CCC69E4}" srcOrd="1" destOrd="0" presId="urn:microsoft.com/office/officeart/2005/8/layout/hierarchy1"/>
    <dgm:cxn modelId="{EB81B767-05AA-4960-86DB-127C0F8332E4}" type="presParOf" srcId="{84B23C35-C0DF-402D-B89F-DCEF7CCC69E4}" destId="{B6AA185F-74ED-439D-B8AF-D071514AB068}" srcOrd="0" destOrd="0" presId="urn:microsoft.com/office/officeart/2005/8/layout/hierarchy1"/>
    <dgm:cxn modelId="{44361386-8E49-4FD8-96FA-3684C6EABEAD}" type="presParOf" srcId="{B6AA185F-74ED-439D-B8AF-D071514AB068}" destId="{F7964B5D-F656-431A-9758-3788842109F5}" srcOrd="0" destOrd="0" presId="urn:microsoft.com/office/officeart/2005/8/layout/hierarchy1"/>
    <dgm:cxn modelId="{271B2D8B-9BD0-4B6C-8CC6-95B0A77DBEEC}" type="presParOf" srcId="{B6AA185F-74ED-439D-B8AF-D071514AB068}" destId="{D6062572-FF1A-4955-AE00-AABB76CBE616}" srcOrd="1" destOrd="0" presId="urn:microsoft.com/office/officeart/2005/8/layout/hierarchy1"/>
    <dgm:cxn modelId="{D9120ACE-5612-4053-AFB4-BBFBAEE1BD43}" type="presParOf" srcId="{84B23C35-C0DF-402D-B89F-DCEF7CCC69E4}" destId="{5C0745C9-6016-47DE-900E-1626E777CD3F}" srcOrd="1" destOrd="0" presId="urn:microsoft.com/office/officeart/2005/8/layout/hierarchy1"/>
    <dgm:cxn modelId="{F65009AB-2768-42BD-9526-C14AC1349AEA}" type="presParOf" srcId="{5C0745C9-6016-47DE-900E-1626E777CD3F}" destId="{41C5FB74-6723-49CC-8DCC-3E01B2866D48}" srcOrd="0" destOrd="0" presId="urn:microsoft.com/office/officeart/2005/8/layout/hierarchy1"/>
    <dgm:cxn modelId="{517F9E07-62DD-4946-993A-9766D10A0BEF}" type="presParOf" srcId="{5C0745C9-6016-47DE-900E-1626E777CD3F}" destId="{F5222671-9F39-4B3C-B3BD-42851F084A79}" srcOrd="1" destOrd="0" presId="urn:microsoft.com/office/officeart/2005/8/layout/hierarchy1"/>
    <dgm:cxn modelId="{DA61C2F1-6960-4A4C-A010-1D1C3E621848}" type="presParOf" srcId="{F5222671-9F39-4B3C-B3BD-42851F084A79}" destId="{451B7438-CA76-447D-8C9E-E835B7D800D8}" srcOrd="0" destOrd="0" presId="urn:microsoft.com/office/officeart/2005/8/layout/hierarchy1"/>
    <dgm:cxn modelId="{87C619DE-8C7E-4779-B95D-AA630EC49C2D}" type="presParOf" srcId="{451B7438-CA76-447D-8C9E-E835B7D800D8}" destId="{CB5F9123-1CDE-4FC9-A895-C8B8186C4E1F}" srcOrd="0" destOrd="0" presId="urn:microsoft.com/office/officeart/2005/8/layout/hierarchy1"/>
    <dgm:cxn modelId="{A7F1E04C-1855-4717-A1ED-0255BEBFBC86}" type="presParOf" srcId="{451B7438-CA76-447D-8C9E-E835B7D800D8}" destId="{579D3DE7-24AA-465C-B639-16DE4849C307}" srcOrd="1" destOrd="0" presId="urn:microsoft.com/office/officeart/2005/8/layout/hierarchy1"/>
    <dgm:cxn modelId="{2E2503F0-1604-45C1-BF66-DD7394600D84}" type="presParOf" srcId="{F5222671-9F39-4B3C-B3BD-42851F084A79}" destId="{00D8D130-ADCA-4325-915E-2A4C889CC58D}" srcOrd="1" destOrd="0" presId="urn:microsoft.com/office/officeart/2005/8/layout/hierarchy1"/>
    <dgm:cxn modelId="{94D44DE6-807A-46C0-8078-EC30A456F9A9}" type="presParOf" srcId="{00D8D130-ADCA-4325-915E-2A4C889CC58D}" destId="{2CBA75E0-37F3-44CD-88BF-594A97AAC75E}" srcOrd="0" destOrd="0" presId="urn:microsoft.com/office/officeart/2005/8/layout/hierarchy1"/>
    <dgm:cxn modelId="{2C3EF399-EA7C-4D15-9671-13B748C0B9F9}" type="presParOf" srcId="{00D8D130-ADCA-4325-915E-2A4C889CC58D}" destId="{5CB01B28-29F4-487B-B39F-3165495B6B3B}" srcOrd="1" destOrd="0" presId="urn:microsoft.com/office/officeart/2005/8/layout/hierarchy1"/>
    <dgm:cxn modelId="{E4CDFF21-A07F-4D83-B20C-E44EB6B19E99}" type="presParOf" srcId="{5CB01B28-29F4-487B-B39F-3165495B6B3B}" destId="{FF5186CF-3EA0-4C77-8E2A-E04BFD5B0D5C}" srcOrd="0" destOrd="0" presId="urn:microsoft.com/office/officeart/2005/8/layout/hierarchy1"/>
    <dgm:cxn modelId="{B2693DC5-E9B5-40D0-B2A2-9D463B24C4FB}" type="presParOf" srcId="{FF5186CF-3EA0-4C77-8E2A-E04BFD5B0D5C}" destId="{FDB6C11A-6FF6-46FE-A026-A49904A91952}" srcOrd="0" destOrd="0" presId="urn:microsoft.com/office/officeart/2005/8/layout/hierarchy1"/>
    <dgm:cxn modelId="{6118612F-F4EF-450E-A21A-A583BF758B08}" type="presParOf" srcId="{FF5186CF-3EA0-4C77-8E2A-E04BFD5B0D5C}" destId="{1DCB78AD-2A23-43EB-A11D-02EBC7BA1734}" srcOrd="1" destOrd="0" presId="urn:microsoft.com/office/officeart/2005/8/layout/hierarchy1"/>
    <dgm:cxn modelId="{92819A28-6180-4446-A6AF-97F62A67D6E0}" type="presParOf" srcId="{5CB01B28-29F4-487B-B39F-3165495B6B3B}" destId="{47706087-FDDA-4C32-B102-C0062F4056C2}" srcOrd="1" destOrd="0" presId="urn:microsoft.com/office/officeart/2005/8/layout/hierarchy1"/>
    <dgm:cxn modelId="{62972FB7-A626-4C96-9EFB-C86E238D7E67}" type="presParOf" srcId="{5C0745C9-6016-47DE-900E-1626E777CD3F}" destId="{41774838-11A4-4A0B-AFBC-E2E54D1BCE33}" srcOrd="2" destOrd="0" presId="urn:microsoft.com/office/officeart/2005/8/layout/hierarchy1"/>
    <dgm:cxn modelId="{2833CCB4-1743-4A32-A74C-3EEDA1D68B3C}" type="presParOf" srcId="{5C0745C9-6016-47DE-900E-1626E777CD3F}" destId="{F6607286-3680-4361-B7A7-649D56D2BD86}" srcOrd="3" destOrd="0" presId="urn:microsoft.com/office/officeart/2005/8/layout/hierarchy1"/>
    <dgm:cxn modelId="{CCCE29CA-FA38-4418-A4F9-34E1D8C484E0}" type="presParOf" srcId="{F6607286-3680-4361-B7A7-649D56D2BD86}" destId="{3A9366A6-4DE1-4F3B-8E94-2B9C0746957B}" srcOrd="0" destOrd="0" presId="urn:microsoft.com/office/officeart/2005/8/layout/hierarchy1"/>
    <dgm:cxn modelId="{033EF92C-7558-4D84-A64E-89556104AC58}" type="presParOf" srcId="{3A9366A6-4DE1-4F3B-8E94-2B9C0746957B}" destId="{8F036F8B-F156-43C6-A53F-6FE5EC055AFA}" srcOrd="0" destOrd="0" presId="urn:microsoft.com/office/officeart/2005/8/layout/hierarchy1"/>
    <dgm:cxn modelId="{5AE1B859-4590-41FF-AD7C-470F9696F209}" type="presParOf" srcId="{3A9366A6-4DE1-4F3B-8E94-2B9C0746957B}" destId="{C49AE7DE-C2AB-471C-B38A-344B740BACF1}" srcOrd="1" destOrd="0" presId="urn:microsoft.com/office/officeart/2005/8/layout/hierarchy1"/>
    <dgm:cxn modelId="{C8B2855D-AA9F-41BF-AFBB-DDE3AD52A8BB}" type="presParOf" srcId="{F6607286-3680-4361-B7A7-649D56D2BD86}" destId="{079632B8-F986-4142-AF0F-2F19B1DE9038}" srcOrd="1" destOrd="0" presId="urn:microsoft.com/office/officeart/2005/8/layout/hierarchy1"/>
    <dgm:cxn modelId="{5A452025-592F-49F6-8FCC-91F8E3A1EA27}" type="presParOf" srcId="{079632B8-F986-4142-AF0F-2F19B1DE9038}" destId="{C6A152DD-1CC8-41A6-84DA-49ADFC6450B9}" srcOrd="0" destOrd="0" presId="urn:microsoft.com/office/officeart/2005/8/layout/hierarchy1"/>
    <dgm:cxn modelId="{F2879403-8DAE-4CC0-8ED6-8475CB3CA45D}" type="presParOf" srcId="{079632B8-F986-4142-AF0F-2F19B1DE9038}" destId="{B3E6CA73-221C-478A-949C-5B474A071279}" srcOrd="1" destOrd="0" presId="urn:microsoft.com/office/officeart/2005/8/layout/hierarchy1"/>
    <dgm:cxn modelId="{E626C58D-6B7E-4B64-9ADA-6BF3F3D81AFA}" type="presParOf" srcId="{B3E6CA73-221C-478A-949C-5B474A071279}" destId="{00981AE9-F1C0-42A1-B4D2-0BEB40CED8A6}" srcOrd="0" destOrd="0" presId="urn:microsoft.com/office/officeart/2005/8/layout/hierarchy1"/>
    <dgm:cxn modelId="{F9CF52F9-C883-49E6-9952-DC221F3A79C6}" type="presParOf" srcId="{00981AE9-F1C0-42A1-B4D2-0BEB40CED8A6}" destId="{39F0C791-CD4B-4AC5-A720-5ACE71E719F3}" srcOrd="0" destOrd="0" presId="urn:microsoft.com/office/officeart/2005/8/layout/hierarchy1"/>
    <dgm:cxn modelId="{4983DB26-18C5-4CED-85E7-CC007F65C350}" type="presParOf" srcId="{00981AE9-F1C0-42A1-B4D2-0BEB40CED8A6}" destId="{D03155E6-A0F1-467A-BB36-E13667B211E8}" srcOrd="1" destOrd="0" presId="urn:microsoft.com/office/officeart/2005/8/layout/hierarchy1"/>
    <dgm:cxn modelId="{D9B75B27-8F4A-4C28-B67D-4B46B8D03463}" type="presParOf" srcId="{B3E6CA73-221C-478A-949C-5B474A071279}" destId="{B19EDF75-FF9B-4D40-8B31-468788FB2867}" srcOrd="1" destOrd="0" presId="urn:microsoft.com/office/officeart/2005/8/layout/hierarchy1"/>
    <dgm:cxn modelId="{55B682EA-6E28-4A30-9D16-9B12DAFDEC91}" type="presParOf" srcId="{1BCCA3FE-6D3F-480D-84F3-F7B94DD49534}" destId="{F4CC85CD-D55F-4EF5-B3FE-5989DECC1CCA}" srcOrd="2" destOrd="0" presId="urn:microsoft.com/office/officeart/2005/8/layout/hierarchy1"/>
    <dgm:cxn modelId="{95A58C8F-51FA-40B7-BD8A-73BB646D392D}" type="presParOf" srcId="{1BCCA3FE-6D3F-480D-84F3-F7B94DD49534}" destId="{039A2E5C-25D0-4D8F-8EA4-071FDADC352B}" srcOrd="3" destOrd="0" presId="urn:microsoft.com/office/officeart/2005/8/layout/hierarchy1"/>
    <dgm:cxn modelId="{B07019BA-B068-4420-B27F-2D388934D94C}" type="presParOf" srcId="{039A2E5C-25D0-4D8F-8EA4-071FDADC352B}" destId="{8F7D81AB-E784-4E75-9A7C-9113E4991900}" srcOrd="0" destOrd="0" presId="urn:microsoft.com/office/officeart/2005/8/layout/hierarchy1"/>
    <dgm:cxn modelId="{C9668458-CD71-499A-98A3-46173963761E}" type="presParOf" srcId="{8F7D81AB-E784-4E75-9A7C-9113E4991900}" destId="{6B52356C-3D56-4E7E-AC6D-E128094E1D38}" srcOrd="0" destOrd="0" presId="urn:microsoft.com/office/officeart/2005/8/layout/hierarchy1"/>
    <dgm:cxn modelId="{79F08606-794D-4CF0-8344-06722E3EBE94}" type="presParOf" srcId="{8F7D81AB-E784-4E75-9A7C-9113E4991900}" destId="{4C336ED9-46EA-406D-A436-38BA6CB3B20D}" srcOrd="1" destOrd="0" presId="urn:microsoft.com/office/officeart/2005/8/layout/hierarchy1"/>
    <dgm:cxn modelId="{8FAB1C52-0B10-412A-91A3-F989B2C26188}" type="presParOf" srcId="{039A2E5C-25D0-4D8F-8EA4-071FDADC352B}" destId="{CAA20F92-A59A-4EB8-94A3-9DDB92CA4B58}" srcOrd="1" destOrd="0" presId="urn:microsoft.com/office/officeart/2005/8/layout/hierarchy1"/>
    <dgm:cxn modelId="{19A1DE55-6525-4790-8D66-51C2D256AE96}" type="presParOf" srcId="{CAA20F92-A59A-4EB8-94A3-9DDB92CA4B58}" destId="{54E988CE-9C16-4FB7-8294-6CE734270B52}" srcOrd="0" destOrd="0" presId="urn:microsoft.com/office/officeart/2005/8/layout/hierarchy1"/>
    <dgm:cxn modelId="{2E6820DF-2DF9-4A17-8555-9B0E653B44A2}" type="presParOf" srcId="{CAA20F92-A59A-4EB8-94A3-9DDB92CA4B58}" destId="{EA8192CD-B348-4E92-95B6-6E3688275A46}" srcOrd="1" destOrd="0" presId="urn:microsoft.com/office/officeart/2005/8/layout/hierarchy1"/>
    <dgm:cxn modelId="{58173FF3-BDB2-480D-ABA1-028B4DD5A9A0}" type="presParOf" srcId="{EA8192CD-B348-4E92-95B6-6E3688275A46}" destId="{C10E4996-43A0-4334-9E77-AD2BAB2089A1}" srcOrd="0" destOrd="0" presId="urn:microsoft.com/office/officeart/2005/8/layout/hierarchy1"/>
    <dgm:cxn modelId="{294815C9-7276-429C-B6ED-421F426C7846}" type="presParOf" srcId="{C10E4996-43A0-4334-9E77-AD2BAB2089A1}" destId="{2C97DBC6-2BA2-4922-ACCE-522F6A35189F}" srcOrd="0" destOrd="0" presId="urn:microsoft.com/office/officeart/2005/8/layout/hierarchy1"/>
    <dgm:cxn modelId="{56C4C983-E27C-49D8-8419-CE7840EB05B3}" type="presParOf" srcId="{C10E4996-43A0-4334-9E77-AD2BAB2089A1}" destId="{B9679C90-2D72-4121-858A-AD28CD149FE1}" srcOrd="1" destOrd="0" presId="urn:microsoft.com/office/officeart/2005/8/layout/hierarchy1"/>
    <dgm:cxn modelId="{C5E3DFB5-2D2C-4D4E-A3D5-300CCF63D531}" type="presParOf" srcId="{EA8192CD-B348-4E92-95B6-6E3688275A46}" destId="{30E540F3-5374-4FB9-8C0C-2618C0A4F83A}" srcOrd="1" destOrd="0" presId="urn:microsoft.com/office/officeart/2005/8/layout/hierarchy1"/>
    <dgm:cxn modelId="{AD1A8A98-D2DA-463A-930A-E0DF9586153B}" type="presParOf" srcId="{1BCCA3FE-6D3F-480D-84F3-F7B94DD49534}" destId="{E45D3FC9-45E7-4CB5-A21B-B32460DF9C68}" srcOrd="4" destOrd="0" presId="urn:microsoft.com/office/officeart/2005/8/layout/hierarchy1"/>
    <dgm:cxn modelId="{EE83F4D2-ACF1-4483-AF31-44D3A386D1BE}" type="presParOf" srcId="{1BCCA3FE-6D3F-480D-84F3-F7B94DD49534}" destId="{DBA08DC1-DE4F-436A-85C2-1E6ABADBAD48}" srcOrd="5" destOrd="0" presId="urn:microsoft.com/office/officeart/2005/8/layout/hierarchy1"/>
    <dgm:cxn modelId="{F55501D8-4E81-472E-ADF0-F3FFA7993BE6}" type="presParOf" srcId="{DBA08DC1-DE4F-436A-85C2-1E6ABADBAD48}" destId="{EA805AE3-5889-4BCA-B8AD-4918EA2F9212}" srcOrd="0" destOrd="0" presId="urn:microsoft.com/office/officeart/2005/8/layout/hierarchy1"/>
    <dgm:cxn modelId="{F12E6FED-1BD7-4DBE-9E26-52E95941D628}" type="presParOf" srcId="{EA805AE3-5889-4BCA-B8AD-4918EA2F9212}" destId="{FB004F1B-2E75-4647-AB6C-F7C82CA1D129}" srcOrd="0" destOrd="0" presId="urn:microsoft.com/office/officeart/2005/8/layout/hierarchy1"/>
    <dgm:cxn modelId="{7F14F011-AD96-47B3-808D-3712612629E3}" type="presParOf" srcId="{EA805AE3-5889-4BCA-B8AD-4918EA2F9212}" destId="{61D62904-C48B-486D-ACEA-2DF76153FC77}" srcOrd="1" destOrd="0" presId="urn:microsoft.com/office/officeart/2005/8/layout/hierarchy1"/>
    <dgm:cxn modelId="{88D0B15E-158D-4C44-BC96-E56F26E911A0}" type="presParOf" srcId="{DBA08DC1-DE4F-436A-85C2-1E6ABADBAD48}" destId="{3F648D2A-5159-4F9D-BCA9-6E9924FF3B20}" srcOrd="1" destOrd="0" presId="urn:microsoft.com/office/officeart/2005/8/layout/hierarchy1"/>
    <dgm:cxn modelId="{C72A2256-6A28-4B78-83AA-5C75D337F6ED}" type="presParOf" srcId="{3F648D2A-5159-4F9D-BCA9-6E9924FF3B20}" destId="{9F8EF954-0D65-4483-977E-1308C65ECFF2}" srcOrd="0" destOrd="0" presId="urn:microsoft.com/office/officeart/2005/8/layout/hierarchy1"/>
    <dgm:cxn modelId="{8BC64E52-5B9E-4D81-A435-561475E96C82}" type="presParOf" srcId="{3F648D2A-5159-4F9D-BCA9-6E9924FF3B20}" destId="{81DE1A62-CB42-483C-9631-C637457EF490}" srcOrd="1" destOrd="0" presId="urn:microsoft.com/office/officeart/2005/8/layout/hierarchy1"/>
    <dgm:cxn modelId="{7038FA9B-A0BE-4E5F-BAEF-C0104042FA2A}" type="presParOf" srcId="{81DE1A62-CB42-483C-9631-C637457EF490}" destId="{5C309A41-543A-4DDB-BC52-D962D646654F}" srcOrd="0" destOrd="0" presId="urn:microsoft.com/office/officeart/2005/8/layout/hierarchy1"/>
    <dgm:cxn modelId="{49C8876D-68C0-4721-8504-3AFB6FD93375}" type="presParOf" srcId="{5C309A41-543A-4DDB-BC52-D962D646654F}" destId="{1C6D2CE5-53A1-4894-98F2-9F6A3E498FE2}" srcOrd="0" destOrd="0" presId="urn:microsoft.com/office/officeart/2005/8/layout/hierarchy1"/>
    <dgm:cxn modelId="{908A932E-9CD7-4B00-959E-816ED9D25CF5}" type="presParOf" srcId="{5C309A41-543A-4DDB-BC52-D962D646654F}" destId="{82C5BA36-1D3B-4232-8C9F-9629A5395377}" srcOrd="1" destOrd="0" presId="urn:microsoft.com/office/officeart/2005/8/layout/hierarchy1"/>
    <dgm:cxn modelId="{A2334F30-848D-4EDD-834C-E9F7DA954A0B}" type="presParOf" srcId="{81DE1A62-CB42-483C-9631-C637457EF490}" destId="{92F2B68F-975E-40B8-8C28-C19626FED6C0}" srcOrd="1" destOrd="0" presId="urn:microsoft.com/office/officeart/2005/8/layout/hierarchy1"/>
    <dgm:cxn modelId="{67BF2DEF-99C9-4F32-8DBF-6B757C688855}" type="presParOf" srcId="{92F2B68F-975E-40B8-8C28-C19626FED6C0}" destId="{F28916E1-82C1-43DF-B38B-49EA96D82362}" srcOrd="0" destOrd="0" presId="urn:microsoft.com/office/officeart/2005/8/layout/hierarchy1"/>
    <dgm:cxn modelId="{1B5AC504-914E-4324-8B8C-FE8C2E5D973F}" type="presParOf" srcId="{92F2B68F-975E-40B8-8C28-C19626FED6C0}" destId="{13DE8554-AE93-4CEC-8FBF-BD23BD8E1F50}" srcOrd="1" destOrd="0" presId="urn:microsoft.com/office/officeart/2005/8/layout/hierarchy1"/>
    <dgm:cxn modelId="{7FD85DE0-CA50-4A80-9DE5-553263966E64}" type="presParOf" srcId="{13DE8554-AE93-4CEC-8FBF-BD23BD8E1F50}" destId="{D37B3DFA-EB2B-4B06-9A30-FD458F646C5D}" srcOrd="0" destOrd="0" presId="urn:microsoft.com/office/officeart/2005/8/layout/hierarchy1"/>
    <dgm:cxn modelId="{9525B427-650E-4BBF-A3FF-3320DC6B7B4D}" type="presParOf" srcId="{D37B3DFA-EB2B-4B06-9A30-FD458F646C5D}" destId="{8C346CA6-4BC1-438A-8CA4-B17B62367B5D}" srcOrd="0" destOrd="0" presId="urn:microsoft.com/office/officeart/2005/8/layout/hierarchy1"/>
    <dgm:cxn modelId="{E2F34D28-7C1E-4622-ABE0-42D3493C091E}" type="presParOf" srcId="{D37B3DFA-EB2B-4B06-9A30-FD458F646C5D}" destId="{BA54A3B5-7EBE-470E-B198-ABE98BF9D653}" srcOrd="1" destOrd="0" presId="urn:microsoft.com/office/officeart/2005/8/layout/hierarchy1"/>
    <dgm:cxn modelId="{5EA37BA7-A63E-491A-8D08-3FD22BF8E358}" type="presParOf" srcId="{13DE8554-AE93-4CEC-8FBF-BD23BD8E1F50}" destId="{FFDDFEBB-5D49-4EE6-A6AE-993DF4EDF4B6}" srcOrd="1" destOrd="0" presId="urn:microsoft.com/office/officeart/2005/8/layout/hierarchy1"/>
    <dgm:cxn modelId="{A2A04A10-FF24-4BB8-9A98-08F79E565976}" type="presParOf" srcId="{3F648D2A-5159-4F9D-BCA9-6E9924FF3B20}" destId="{16517404-C467-4CB3-A060-894AF492C5D6}" srcOrd="2" destOrd="0" presId="urn:microsoft.com/office/officeart/2005/8/layout/hierarchy1"/>
    <dgm:cxn modelId="{0A569254-ED08-420C-9195-174B1B157269}" type="presParOf" srcId="{3F648D2A-5159-4F9D-BCA9-6E9924FF3B20}" destId="{9A684747-C06F-4B04-B401-0325609DD26B}" srcOrd="3" destOrd="0" presId="urn:microsoft.com/office/officeart/2005/8/layout/hierarchy1"/>
    <dgm:cxn modelId="{CED44763-902A-4C28-B9E7-F37CBE8E8E48}" type="presParOf" srcId="{9A684747-C06F-4B04-B401-0325609DD26B}" destId="{3D28A4D7-0F54-4512-9EF3-940E8EE27BDD}" srcOrd="0" destOrd="0" presId="urn:microsoft.com/office/officeart/2005/8/layout/hierarchy1"/>
    <dgm:cxn modelId="{7CE28834-4D9D-4742-90E0-DF0087C0416F}" type="presParOf" srcId="{3D28A4D7-0F54-4512-9EF3-940E8EE27BDD}" destId="{E63E70C6-5B0C-4E46-9D28-BD25FFF6AE21}" srcOrd="0" destOrd="0" presId="urn:microsoft.com/office/officeart/2005/8/layout/hierarchy1"/>
    <dgm:cxn modelId="{EBA41666-A794-4D01-ADC1-DE90EDB3D53F}" type="presParOf" srcId="{3D28A4D7-0F54-4512-9EF3-940E8EE27BDD}" destId="{DE2FD8DC-3306-41B5-B6C7-BE7587DB248C}" srcOrd="1" destOrd="0" presId="urn:microsoft.com/office/officeart/2005/8/layout/hierarchy1"/>
    <dgm:cxn modelId="{66C8D4D1-605C-4B8B-9B14-D347E2E296FF}" type="presParOf" srcId="{9A684747-C06F-4B04-B401-0325609DD26B}" destId="{6AAE8797-322B-4F50-BFCE-4DAC638557CA}" srcOrd="1" destOrd="0" presId="urn:microsoft.com/office/officeart/2005/8/layout/hierarchy1"/>
    <dgm:cxn modelId="{12FC8114-3C90-488D-BEA3-AB8239C40559}" type="presParOf" srcId="{6AAE8797-322B-4F50-BFCE-4DAC638557CA}" destId="{7D11E400-7783-4828-8A43-656743D76C8F}" srcOrd="0" destOrd="0" presId="urn:microsoft.com/office/officeart/2005/8/layout/hierarchy1"/>
    <dgm:cxn modelId="{77094F96-4F5C-4F12-A466-C1BF3021266F}" type="presParOf" srcId="{6AAE8797-322B-4F50-BFCE-4DAC638557CA}" destId="{C1A9CA56-0510-439D-9813-DE96E0000483}" srcOrd="1" destOrd="0" presId="urn:microsoft.com/office/officeart/2005/8/layout/hierarchy1"/>
    <dgm:cxn modelId="{5B542C00-0A6A-44B0-A24F-3CE10A4C64E3}" type="presParOf" srcId="{C1A9CA56-0510-439D-9813-DE96E0000483}" destId="{F6122FC4-B9A0-46B4-BB8B-360B8B13A712}" srcOrd="0" destOrd="0" presId="urn:microsoft.com/office/officeart/2005/8/layout/hierarchy1"/>
    <dgm:cxn modelId="{B6F8D735-EC82-4ECB-846E-2BEC1F732832}" type="presParOf" srcId="{F6122FC4-B9A0-46B4-BB8B-360B8B13A712}" destId="{E73B56B9-9080-46C3-AF4A-4E3B710A6ADE}" srcOrd="0" destOrd="0" presId="urn:microsoft.com/office/officeart/2005/8/layout/hierarchy1"/>
    <dgm:cxn modelId="{A859AF88-9C5E-4439-BD86-909EE7D6F65D}" type="presParOf" srcId="{F6122FC4-B9A0-46B4-BB8B-360B8B13A712}" destId="{3C91148D-6C7A-4D0B-87BC-DD1B5B9196DB}" srcOrd="1" destOrd="0" presId="urn:microsoft.com/office/officeart/2005/8/layout/hierarchy1"/>
    <dgm:cxn modelId="{0128DA73-9BFD-459E-AF85-2D19D6C5FFD3}" type="presParOf" srcId="{C1A9CA56-0510-439D-9813-DE96E0000483}" destId="{8A1FFC28-9231-4A15-9503-9EB97D6AA5CA}" srcOrd="1" destOrd="0" presId="urn:microsoft.com/office/officeart/2005/8/layout/hierarchy1"/>
    <dgm:cxn modelId="{D6A70547-C07A-40C9-940C-D3ED87EF237C}" type="presParOf" srcId="{6AAE8797-322B-4F50-BFCE-4DAC638557CA}" destId="{9880A824-1355-4B5D-8C4B-915EFA57D8C9}" srcOrd="2" destOrd="0" presId="urn:microsoft.com/office/officeart/2005/8/layout/hierarchy1"/>
    <dgm:cxn modelId="{AC08EDBA-0E64-4911-8152-A0ABC68C7C4D}" type="presParOf" srcId="{6AAE8797-322B-4F50-BFCE-4DAC638557CA}" destId="{C0F052AD-DCDB-469A-A750-5AA4AFB8C496}" srcOrd="3" destOrd="0" presId="urn:microsoft.com/office/officeart/2005/8/layout/hierarchy1"/>
    <dgm:cxn modelId="{63320D87-EC47-438C-A82B-F20444776274}" type="presParOf" srcId="{C0F052AD-DCDB-469A-A750-5AA4AFB8C496}" destId="{BBF527D2-4965-4744-8AC2-63F50F01DD7D}" srcOrd="0" destOrd="0" presId="urn:microsoft.com/office/officeart/2005/8/layout/hierarchy1"/>
    <dgm:cxn modelId="{ECFED224-6C41-4C56-A07C-64D30471BBC5}" type="presParOf" srcId="{BBF527D2-4965-4744-8AC2-63F50F01DD7D}" destId="{713C13E7-0518-4FE3-B8DE-42183C8FA5D9}" srcOrd="0" destOrd="0" presId="urn:microsoft.com/office/officeart/2005/8/layout/hierarchy1"/>
    <dgm:cxn modelId="{E479E7EA-A556-48C8-B6D7-4C0A96BCDBA8}" type="presParOf" srcId="{BBF527D2-4965-4744-8AC2-63F50F01DD7D}" destId="{BED45DC2-E36E-40E0-B504-2C473A3E7734}" srcOrd="1" destOrd="0" presId="urn:microsoft.com/office/officeart/2005/8/layout/hierarchy1"/>
    <dgm:cxn modelId="{0F8973EC-A443-45AB-A70C-6216F93955AD}" type="presParOf" srcId="{C0F052AD-DCDB-469A-A750-5AA4AFB8C496}" destId="{A3320503-60A7-4FEA-9D9E-1355CC7FE8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2DAF6-9873-4A15-8985-F1BE50AE90A0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78C36-3AC5-468A-A4CD-C33A68C2FE1D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2D5AD-8C1E-4A4A-BB8C-8F247DEC3599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300" kern="1200" dirty="0"/>
            <a:t>אמירה לנוכרי</a:t>
          </a:r>
          <a:endParaRPr lang="en-IL" sz="6300" kern="1200" dirty="0"/>
        </a:p>
      </dsp:txBody>
      <dsp:txXfrm>
        <a:off x="3460700" y="1178"/>
        <a:ext cx="3594199" cy="1797099"/>
      </dsp:txXfrm>
    </dsp:sp>
    <dsp:sp modelId="{E32B4BFD-D94D-49EC-8D00-0489573615AA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300" kern="1200"/>
            <a:t>איסור אמירה</a:t>
          </a:r>
          <a:endParaRPr lang="en-IL" sz="6300" kern="1200"/>
        </a:p>
      </dsp:txBody>
      <dsp:txXfrm>
        <a:off x="5635190" y="2553059"/>
        <a:ext cx="3594199" cy="1797099"/>
      </dsp:txXfrm>
    </dsp:sp>
    <dsp:sp modelId="{D91F2444-AD91-4E0E-B9C0-6AD528D59F3B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300" kern="1200" dirty="0"/>
            <a:t>איסור במלאכה</a:t>
          </a:r>
          <a:endParaRPr lang="en-IL" sz="6300" kern="1200" dirty="0"/>
        </a:p>
      </dsp:txBody>
      <dsp:txXfrm>
        <a:off x="1286209" y="2553059"/>
        <a:ext cx="3594199" cy="179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A2BDE-A377-4F6E-9E20-80934AFE44AC}">
      <dsp:nvSpPr>
        <dsp:cNvPr id="0" name=""/>
        <dsp:cNvSpPr/>
      </dsp:nvSpPr>
      <dsp:spPr>
        <a:xfrm>
          <a:off x="8149590" y="4048346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994052" y="322389"/>
              </a:lnTo>
              <a:lnTo>
                <a:pt x="994052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764-09C9-4767-BCD0-BA041BD4C10E}">
      <dsp:nvSpPr>
        <dsp:cNvPr id="0" name=""/>
        <dsp:cNvSpPr/>
      </dsp:nvSpPr>
      <dsp:spPr>
        <a:xfrm>
          <a:off x="7155537" y="4048346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994052" y="0"/>
              </a:moveTo>
              <a:lnTo>
                <a:pt x="994052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EF6EA-3FBF-4420-89B0-23EB06BDC3D1}">
      <dsp:nvSpPr>
        <dsp:cNvPr id="0" name=""/>
        <dsp:cNvSpPr/>
      </dsp:nvSpPr>
      <dsp:spPr>
        <a:xfrm>
          <a:off x="6658510" y="2542356"/>
          <a:ext cx="1491079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1491079" y="322389"/>
              </a:lnTo>
              <a:lnTo>
                <a:pt x="1491079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34BE-5BC6-4037-9AEF-74BA32890E64}">
      <dsp:nvSpPr>
        <dsp:cNvPr id="0" name=""/>
        <dsp:cNvSpPr/>
      </dsp:nvSpPr>
      <dsp:spPr>
        <a:xfrm>
          <a:off x="5121711" y="4048346"/>
          <a:ext cx="91440" cy="4730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44635-F5B6-4027-8EA1-17009C5E2EFA}">
      <dsp:nvSpPr>
        <dsp:cNvPr id="0" name=""/>
        <dsp:cNvSpPr/>
      </dsp:nvSpPr>
      <dsp:spPr>
        <a:xfrm>
          <a:off x="5167431" y="2542356"/>
          <a:ext cx="1491079" cy="473078"/>
        </a:xfrm>
        <a:custGeom>
          <a:avLst/>
          <a:gdLst/>
          <a:ahLst/>
          <a:cxnLst/>
          <a:rect l="0" t="0" r="0" b="0"/>
          <a:pathLst>
            <a:path>
              <a:moveTo>
                <a:pt x="1491079" y="0"/>
              </a:moveTo>
              <a:lnTo>
                <a:pt x="1491079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E2BA5-A59C-4F85-82A5-ED10388EEB27}">
      <dsp:nvSpPr>
        <dsp:cNvPr id="0" name=""/>
        <dsp:cNvSpPr/>
      </dsp:nvSpPr>
      <dsp:spPr>
        <a:xfrm>
          <a:off x="4421891" y="1036366"/>
          <a:ext cx="2236618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2236618" y="322389"/>
              </a:lnTo>
              <a:lnTo>
                <a:pt x="2236618" y="4730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2299A-AF0F-4368-BABB-FC2E4407454C}">
      <dsp:nvSpPr>
        <dsp:cNvPr id="0" name=""/>
        <dsp:cNvSpPr/>
      </dsp:nvSpPr>
      <dsp:spPr>
        <a:xfrm>
          <a:off x="3133605" y="4048346"/>
          <a:ext cx="91440" cy="4730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CE4C5-DAC7-404F-A444-0EA1BB237C14}">
      <dsp:nvSpPr>
        <dsp:cNvPr id="0" name=""/>
        <dsp:cNvSpPr/>
      </dsp:nvSpPr>
      <dsp:spPr>
        <a:xfrm>
          <a:off x="2185273" y="2542356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89"/>
              </a:lnTo>
              <a:lnTo>
                <a:pt x="994052" y="322389"/>
              </a:lnTo>
              <a:lnTo>
                <a:pt x="994052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274B-0F3B-4878-9E2C-8BBDAB7A4EBF}">
      <dsp:nvSpPr>
        <dsp:cNvPr id="0" name=""/>
        <dsp:cNvSpPr/>
      </dsp:nvSpPr>
      <dsp:spPr>
        <a:xfrm>
          <a:off x="1145500" y="4048346"/>
          <a:ext cx="91440" cy="4730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C9561-70BD-4CCA-A55C-BB074B316804}">
      <dsp:nvSpPr>
        <dsp:cNvPr id="0" name=""/>
        <dsp:cNvSpPr/>
      </dsp:nvSpPr>
      <dsp:spPr>
        <a:xfrm>
          <a:off x="1191220" y="2542356"/>
          <a:ext cx="994052" cy="473078"/>
        </a:xfrm>
        <a:custGeom>
          <a:avLst/>
          <a:gdLst/>
          <a:ahLst/>
          <a:cxnLst/>
          <a:rect l="0" t="0" r="0" b="0"/>
          <a:pathLst>
            <a:path>
              <a:moveTo>
                <a:pt x="994052" y="0"/>
              </a:moveTo>
              <a:lnTo>
                <a:pt x="994052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0A326-2F1E-4D6E-A500-F4C784DCAE9C}">
      <dsp:nvSpPr>
        <dsp:cNvPr id="0" name=""/>
        <dsp:cNvSpPr/>
      </dsp:nvSpPr>
      <dsp:spPr>
        <a:xfrm>
          <a:off x="2185273" y="1036366"/>
          <a:ext cx="2236618" cy="473078"/>
        </a:xfrm>
        <a:custGeom>
          <a:avLst/>
          <a:gdLst/>
          <a:ahLst/>
          <a:cxnLst/>
          <a:rect l="0" t="0" r="0" b="0"/>
          <a:pathLst>
            <a:path>
              <a:moveTo>
                <a:pt x="2236618" y="0"/>
              </a:moveTo>
              <a:lnTo>
                <a:pt x="2236618" y="322389"/>
              </a:lnTo>
              <a:lnTo>
                <a:pt x="0" y="322389"/>
              </a:lnTo>
              <a:lnTo>
                <a:pt x="0" y="4730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EBEE8-5C74-4D8C-80F3-36D1821E5564}">
      <dsp:nvSpPr>
        <dsp:cNvPr id="0" name=""/>
        <dsp:cNvSpPr/>
      </dsp:nvSpPr>
      <dsp:spPr>
        <a:xfrm>
          <a:off x="3608576" y="345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BF93A-8464-4F12-9E28-46A06F4CE4ED}">
      <dsp:nvSpPr>
        <dsp:cNvPr id="0" name=""/>
        <dsp:cNvSpPr/>
      </dsp:nvSpPr>
      <dsp:spPr>
        <a:xfrm>
          <a:off x="3789312" y="17515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 dirty="0"/>
            <a:t>אמירה לנוכרי</a:t>
          </a:r>
          <a:endParaRPr lang="en-IL" sz="1700" kern="1200" dirty="0"/>
        </a:p>
      </dsp:txBody>
      <dsp:txXfrm>
        <a:off x="3819565" y="205407"/>
        <a:ext cx="1566125" cy="972405"/>
      </dsp:txXfrm>
    </dsp:sp>
    <dsp:sp modelId="{BCBE24AF-E715-4D2B-8159-AB2B912A660B}">
      <dsp:nvSpPr>
        <dsp:cNvPr id="0" name=""/>
        <dsp:cNvSpPr/>
      </dsp:nvSpPr>
      <dsp:spPr>
        <a:xfrm>
          <a:off x="1371957" y="150944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D8B48-F603-4544-8A84-A9F7B4EB03DB}">
      <dsp:nvSpPr>
        <dsp:cNvPr id="0" name=""/>
        <dsp:cNvSpPr/>
      </dsp:nvSpPr>
      <dsp:spPr>
        <a:xfrm>
          <a:off x="1552694" y="168114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איסור אמירה</a:t>
          </a:r>
          <a:endParaRPr lang="en-IL" sz="1700" kern="1200"/>
        </a:p>
      </dsp:txBody>
      <dsp:txXfrm>
        <a:off x="1582947" y="1711397"/>
        <a:ext cx="1566125" cy="972405"/>
      </dsp:txXfrm>
    </dsp:sp>
    <dsp:sp modelId="{D5FEB64B-264F-4234-B24F-B5B7165C6007}">
      <dsp:nvSpPr>
        <dsp:cNvPr id="0" name=""/>
        <dsp:cNvSpPr/>
      </dsp:nvSpPr>
      <dsp:spPr>
        <a:xfrm>
          <a:off x="377904" y="301543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1D4FE-B610-4D05-A9C8-3FC93E169F5A}">
      <dsp:nvSpPr>
        <dsp:cNvPr id="0" name=""/>
        <dsp:cNvSpPr/>
      </dsp:nvSpPr>
      <dsp:spPr>
        <a:xfrm>
          <a:off x="558641" y="318713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דאורייתא:</a:t>
          </a:r>
          <a:endParaRPr lang="en-IL" sz="1700" kern="1200"/>
        </a:p>
      </dsp:txBody>
      <dsp:txXfrm>
        <a:off x="588894" y="3217387"/>
        <a:ext cx="1566125" cy="972405"/>
      </dsp:txXfrm>
    </dsp:sp>
    <dsp:sp modelId="{D090728A-6DDD-462E-BC81-EF29255E0972}">
      <dsp:nvSpPr>
        <dsp:cNvPr id="0" name=""/>
        <dsp:cNvSpPr/>
      </dsp:nvSpPr>
      <dsp:spPr>
        <a:xfrm>
          <a:off x="377904" y="452142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4C330-D500-48FC-BB3F-96B943C78D46}">
      <dsp:nvSpPr>
        <dsp:cNvPr id="0" name=""/>
        <dsp:cNvSpPr/>
      </dsp:nvSpPr>
      <dsp:spPr>
        <a:xfrm>
          <a:off x="558641" y="469312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תשבות- שלא יהא שבת כחול (חתם סופר)</a:t>
          </a:r>
          <a:endParaRPr lang="en-IL" sz="1700" kern="1200"/>
        </a:p>
      </dsp:txBody>
      <dsp:txXfrm>
        <a:off x="588894" y="4723377"/>
        <a:ext cx="1566125" cy="972405"/>
      </dsp:txXfrm>
    </dsp:sp>
    <dsp:sp modelId="{BDD9960B-849F-4D93-9443-84067C66A543}">
      <dsp:nvSpPr>
        <dsp:cNvPr id="0" name=""/>
        <dsp:cNvSpPr/>
      </dsp:nvSpPr>
      <dsp:spPr>
        <a:xfrm>
          <a:off x="2366010" y="301543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6B77D-43F0-438D-A527-A8367B38D5B2}">
      <dsp:nvSpPr>
        <dsp:cNvPr id="0" name=""/>
        <dsp:cNvSpPr/>
      </dsp:nvSpPr>
      <dsp:spPr>
        <a:xfrm>
          <a:off x="2546746" y="318713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דרבנן:</a:t>
          </a:r>
          <a:endParaRPr lang="en-IL" sz="1700" kern="1200"/>
        </a:p>
      </dsp:txBody>
      <dsp:txXfrm>
        <a:off x="2576999" y="3217387"/>
        <a:ext cx="1566125" cy="972405"/>
      </dsp:txXfrm>
    </dsp:sp>
    <dsp:sp modelId="{4223E0E2-F2A3-4291-8EC7-012E09C2E6CF}">
      <dsp:nvSpPr>
        <dsp:cNvPr id="0" name=""/>
        <dsp:cNvSpPr/>
      </dsp:nvSpPr>
      <dsp:spPr>
        <a:xfrm>
          <a:off x="2366010" y="452142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5273C-7099-41B2-B739-B8831232F884}">
      <dsp:nvSpPr>
        <dsp:cNvPr id="0" name=""/>
        <dsp:cNvSpPr/>
      </dsp:nvSpPr>
      <dsp:spPr>
        <a:xfrm>
          <a:off x="2546746" y="469312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ודבר דבר (שאילתות, רש"י ע"ז)</a:t>
          </a:r>
          <a:endParaRPr lang="en-IL" sz="1700" kern="1200"/>
        </a:p>
      </dsp:txBody>
      <dsp:txXfrm>
        <a:off x="2576999" y="4723377"/>
        <a:ext cx="1566125" cy="972405"/>
      </dsp:txXfrm>
    </dsp:sp>
    <dsp:sp modelId="{A64182A4-027D-4AF9-B3E0-C0CA6ACB36D3}">
      <dsp:nvSpPr>
        <dsp:cNvPr id="0" name=""/>
        <dsp:cNvSpPr/>
      </dsp:nvSpPr>
      <dsp:spPr>
        <a:xfrm>
          <a:off x="5845194" y="150944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81F7D-CAF2-4517-BD58-42F19D913E4A}">
      <dsp:nvSpPr>
        <dsp:cNvPr id="0" name=""/>
        <dsp:cNvSpPr/>
      </dsp:nvSpPr>
      <dsp:spPr>
        <a:xfrm>
          <a:off x="6025931" y="168114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 dirty="0"/>
            <a:t>איסור במלאכה</a:t>
          </a:r>
          <a:endParaRPr lang="en-IL" sz="1700" kern="1200" dirty="0"/>
        </a:p>
      </dsp:txBody>
      <dsp:txXfrm>
        <a:off x="6056184" y="1711397"/>
        <a:ext cx="1566125" cy="972405"/>
      </dsp:txXfrm>
    </dsp:sp>
    <dsp:sp modelId="{5DCABA7F-C37C-4B5F-8D2C-4BC6938DEEFD}">
      <dsp:nvSpPr>
        <dsp:cNvPr id="0" name=""/>
        <dsp:cNvSpPr/>
      </dsp:nvSpPr>
      <dsp:spPr>
        <a:xfrm>
          <a:off x="4354115" y="301543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4F125-D800-4DA6-A1D0-E10473F57853}">
      <dsp:nvSpPr>
        <dsp:cNvPr id="0" name=""/>
        <dsp:cNvSpPr/>
      </dsp:nvSpPr>
      <dsp:spPr>
        <a:xfrm>
          <a:off x="4534852" y="318713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דאורייתא</a:t>
          </a:r>
          <a:endParaRPr lang="en-IL" sz="1700" kern="1200"/>
        </a:p>
      </dsp:txBody>
      <dsp:txXfrm>
        <a:off x="4565105" y="3217387"/>
        <a:ext cx="1566125" cy="972405"/>
      </dsp:txXfrm>
    </dsp:sp>
    <dsp:sp modelId="{28A5A54B-BF58-4A16-B43E-80C4467B0211}">
      <dsp:nvSpPr>
        <dsp:cNvPr id="0" name=""/>
        <dsp:cNvSpPr/>
      </dsp:nvSpPr>
      <dsp:spPr>
        <a:xfrm>
          <a:off x="4354115" y="452142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9E600-999B-41DB-B592-25F964A5E0AA}">
      <dsp:nvSpPr>
        <dsp:cNvPr id="0" name=""/>
        <dsp:cNvSpPr/>
      </dsp:nvSpPr>
      <dsp:spPr>
        <a:xfrm>
          <a:off x="4534852" y="469312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"לא יעשה" (מכילתא, סמ"ג)</a:t>
          </a:r>
          <a:endParaRPr lang="en-IL" sz="1700" kern="1200"/>
        </a:p>
      </dsp:txBody>
      <dsp:txXfrm>
        <a:off x="4565105" y="4723377"/>
        <a:ext cx="1566125" cy="972405"/>
      </dsp:txXfrm>
    </dsp:sp>
    <dsp:sp modelId="{0B8DBB40-253D-4E5F-9E57-3888B64FE604}">
      <dsp:nvSpPr>
        <dsp:cNvPr id="0" name=""/>
        <dsp:cNvSpPr/>
      </dsp:nvSpPr>
      <dsp:spPr>
        <a:xfrm>
          <a:off x="7336274" y="301543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1BF50-EE72-4D26-987C-448EF2A69947}">
      <dsp:nvSpPr>
        <dsp:cNvPr id="0" name=""/>
        <dsp:cNvSpPr/>
      </dsp:nvSpPr>
      <dsp:spPr>
        <a:xfrm>
          <a:off x="7517010" y="318713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דרבנן</a:t>
          </a:r>
          <a:endParaRPr lang="en-IL" sz="1700" kern="1200"/>
        </a:p>
      </dsp:txBody>
      <dsp:txXfrm>
        <a:off x="7547263" y="3217387"/>
        <a:ext cx="1566125" cy="972405"/>
      </dsp:txXfrm>
    </dsp:sp>
    <dsp:sp modelId="{2100419D-258A-4B71-8490-4E423FDCEF07}">
      <dsp:nvSpPr>
        <dsp:cNvPr id="0" name=""/>
        <dsp:cNvSpPr/>
      </dsp:nvSpPr>
      <dsp:spPr>
        <a:xfrm>
          <a:off x="6342221" y="452142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E02F4-EDB9-4944-900F-A24DDA00451E}">
      <dsp:nvSpPr>
        <dsp:cNvPr id="0" name=""/>
        <dsp:cNvSpPr/>
      </dsp:nvSpPr>
      <dsp:spPr>
        <a:xfrm>
          <a:off x="6522958" y="469312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/>
            <a:t>שליחות (רש"י שבת, ר"א ממץ) </a:t>
          </a:r>
          <a:endParaRPr lang="en-IL" sz="1700" kern="1200"/>
        </a:p>
      </dsp:txBody>
      <dsp:txXfrm>
        <a:off x="6553211" y="4723377"/>
        <a:ext cx="1566125" cy="972405"/>
      </dsp:txXfrm>
    </dsp:sp>
    <dsp:sp modelId="{D6176DE9-6BE1-45D4-BD2D-2BFEB768343F}">
      <dsp:nvSpPr>
        <dsp:cNvPr id="0" name=""/>
        <dsp:cNvSpPr/>
      </dsp:nvSpPr>
      <dsp:spPr>
        <a:xfrm>
          <a:off x="8330326" y="4521424"/>
          <a:ext cx="1626631" cy="1032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9F82D-AAA8-4318-89A7-301BCA991D72}">
      <dsp:nvSpPr>
        <dsp:cNvPr id="0" name=""/>
        <dsp:cNvSpPr/>
      </dsp:nvSpPr>
      <dsp:spPr>
        <a:xfrm>
          <a:off x="8511063" y="4693124"/>
          <a:ext cx="1626631" cy="103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he-IL" sz="1700" kern="1200" dirty="0"/>
            <a:t>שלא יבוא לעשות בעצמו (</a:t>
          </a:r>
          <a:r>
            <a:rPr lang="he-IL" sz="1700" kern="1200" dirty="0" err="1"/>
            <a:t>ראבי"ה</a:t>
          </a:r>
          <a:r>
            <a:rPr lang="he-IL" sz="1700" kern="1200" dirty="0"/>
            <a:t>, אור זרוע)</a:t>
          </a:r>
          <a:endParaRPr lang="en-IL" sz="1700" kern="1200" dirty="0"/>
        </a:p>
      </dsp:txBody>
      <dsp:txXfrm>
        <a:off x="8541316" y="4723377"/>
        <a:ext cx="1566125" cy="972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0A824-1355-4B5D-8C4B-915EFA57D8C9}">
      <dsp:nvSpPr>
        <dsp:cNvPr id="0" name=""/>
        <dsp:cNvSpPr/>
      </dsp:nvSpPr>
      <dsp:spPr>
        <a:xfrm>
          <a:off x="8735187" y="388745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1E400-7783-4828-8A43-656743D76C8F}">
      <dsp:nvSpPr>
        <dsp:cNvPr id="0" name=""/>
        <dsp:cNvSpPr/>
      </dsp:nvSpPr>
      <dsp:spPr>
        <a:xfrm>
          <a:off x="7845623" y="388745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17404-C467-4CB3-A060-894AF492C5D6}">
      <dsp:nvSpPr>
        <dsp:cNvPr id="0" name=""/>
        <dsp:cNvSpPr/>
      </dsp:nvSpPr>
      <dsp:spPr>
        <a:xfrm>
          <a:off x="7400841" y="2539764"/>
          <a:ext cx="1334346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1334346" y="288501"/>
              </a:lnTo>
              <a:lnTo>
                <a:pt x="1334346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916E1-82C1-43DF-B38B-49EA96D82362}">
      <dsp:nvSpPr>
        <dsp:cNvPr id="0" name=""/>
        <dsp:cNvSpPr/>
      </dsp:nvSpPr>
      <dsp:spPr>
        <a:xfrm>
          <a:off x="6020774" y="388745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EF954-0D65-4483-977E-1308C65ECFF2}">
      <dsp:nvSpPr>
        <dsp:cNvPr id="0" name=""/>
        <dsp:cNvSpPr/>
      </dsp:nvSpPr>
      <dsp:spPr>
        <a:xfrm>
          <a:off x="6066494" y="2539764"/>
          <a:ext cx="1334346" cy="423351"/>
        </a:xfrm>
        <a:custGeom>
          <a:avLst/>
          <a:gdLst/>
          <a:ahLst/>
          <a:cxnLst/>
          <a:rect l="0" t="0" r="0" b="0"/>
          <a:pathLst>
            <a:path>
              <a:moveTo>
                <a:pt x="1334346" y="0"/>
              </a:moveTo>
              <a:lnTo>
                <a:pt x="1334346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D3FC9-45E7-4CB5-A21B-B32460DF9C68}">
      <dsp:nvSpPr>
        <dsp:cNvPr id="0" name=""/>
        <dsp:cNvSpPr/>
      </dsp:nvSpPr>
      <dsp:spPr>
        <a:xfrm>
          <a:off x="4509757" y="1192074"/>
          <a:ext cx="2891083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2891083" y="288501"/>
              </a:lnTo>
              <a:lnTo>
                <a:pt x="2891083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988CE-9C16-4FB7-8294-6CE734270B52}">
      <dsp:nvSpPr>
        <dsp:cNvPr id="0" name=""/>
        <dsp:cNvSpPr/>
      </dsp:nvSpPr>
      <dsp:spPr>
        <a:xfrm>
          <a:off x="4241646" y="253976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C85CD-D55F-4EF5-B3FE-5989DECC1CCA}">
      <dsp:nvSpPr>
        <dsp:cNvPr id="0" name=""/>
        <dsp:cNvSpPr/>
      </dsp:nvSpPr>
      <dsp:spPr>
        <a:xfrm>
          <a:off x="4287366" y="1192074"/>
          <a:ext cx="222391" cy="423351"/>
        </a:xfrm>
        <a:custGeom>
          <a:avLst/>
          <a:gdLst/>
          <a:ahLst/>
          <a:cxnLst/>
          <a:rect l="0" t="0" r="0" b="0"/>
          <a:pathLst>
            <a:path>
              <a:moveTo>
                <a:pt x="222391" y="0"/>
              </a:moveTo>
              <a:lnTo>
                <a:pt x="222391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152DD-1CC8-41A6-84DA-49ADFC6450B9}">
      <dsp:nvSpPr>
        <dsp:cNvPr id="0" name=""/>
        <dsp:cNvSpPr/>
      </dsp:nvSpPr>
      <dsp:spPr>
        <a:xfrm>
          <a:off x="2462517" y="388745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74838-11A4-4A0B-AFBC-E2E54D1BCE33}">
      <dsp:nvSpPr>
        <dsp:cNvPr id="0" name=""/>
        <dsp:cNvSpPr/>
      </dsp:nvSpPr>
      <dsp:spPr>
        <a:xfrm>
          <a:off x="1618673" y="253976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889564" y="288501"/>
              </a:lnTo>
              <a:lnTo>
                <a:pt x="889564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A75E0-37F3-44CD-88BF-594A97AAC75E}">
      <dsp:nvSpPr>
        <dsp:cNvPr id="0" name=""/>
        <dsp:cNvSpPr/>
      </dsp:nvSpPr>
      <dsp:spPr>
        <a:xfrm>
          <a:off x="683388" y="3887454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5FB74-6723-49CC-8DCC-3E01B2866D48}">
      <dsp:nvSpPr>
        <dsp:cNvPr id="0" name=""/>
        <dsp:cNvSpPr/>
      </dsp:nvSpPr>
      <dsp:spPr>
        <a:xfrm>
          <a:off x="729108" y="2539764"/>
          <a:ext cx="889564" cy="423351"/>
        </a:xfrm>
        <a:custGeom>
          <a:avLst/>
          <a:gdLst/>
          <a:ahLst/>
          <a:cxnLst/>
          <a:rect l="0" t="0" r="0" b="0"/>
          <a:pathLst>
            <a:path>
              <a:moveTo>
                <a:pt x="889564" y="0"/>
              </a:moveTo>
              <a:lnTo>
                <a:pt x="889564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5C91E-4AA9-4C2E-AB8B-6FE3D11B6544}">
      <dsp:nvSpPr>
        <dsp:cNvPr id="0" name=""/>
        <dsp:cNvSpPr/>
      </dsp:nvSpPr>
      <dsp:spPr>
        <a:xfrm>
          <a:off x="1618673" y="1192074"/>
          <a:ext cx="2891083" cy="423351"/>
        </a:xfrm>
        <a:custGeom>
          <a:avLst/>
          <a:gdLst/>
          <a:ahLst/>
          <a:cxnLst/>
          <a:rect l="0" t="0" r="0" b="0"/>
          <a:pathLst>
            <a:path>
              <a:moveTo>
                <a:pt x="2891083" y="0"/>
              </a:moveTo>
              <a:lnTo>
                <a:pt x="2891083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E154F-A858-4B5E-ABCA-D1155A6CB0AC}">
      <dsp:nvSpPr>
        <dsp:cNvPr id="0" name=""/>
        <dsp:cNvSpPr/>
      </dsp:nvSpPr>
      <dsp:spPr>
        <a:xfrm>
          <a:off x="3781931" y="26773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11C44-1422-4327-A5DA-99D2FFAE0DF4}">
      <dsp:nvSpPr>
        <dsp:cNvPr id="0" name=""/>
        <dsp:cNvSpPr/>
      </dsp:nvSpPr>
      <dsp:spPr>
        <a:xfrm>
          <a:off x="3943670" y="42138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אמירה לנוכרי</a:t>
          </a:r>
          <a:endParaRPr lang="en-IL" sz="1500" kern="1200" dirty="0"/>
        </a:p>
      </dsp:txBody>
      <dsp:txXfrm>
        <a:off x="3970743" y="448461"/>
        <a:ext cx="1401504" cy="870192"/>
      </dsp:txXfrm>
    </dsp:sp>
    <dsp:sp modelId="{F7964B5D-F656-431A-9758-3788842109F5}">
      <dsp:nvSpPr>
        <dsp:cNvPr id="0" name=""/>
        <dsp:cNvSpPr/>
      </dsp:nvSpPr>
      <dsp:spPr>
        <a:xfrm>
          <a:off x="890847" y="161542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62572-FF1A-4955-AE00-AABB76CBE616}">
      <dsp:nvSpPr>
        <dsp:cNvPr id="0" name=""/>
        <dsp:cNvSpPr/>
      </dsp:nvSpPr>
      <dsp:spPr>
        <a:xfrm>
          <a:off x="1052586" y="176907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איסור אמירה</a:t>
          </a:r>
          <a:endParaRPr lang="en-IL" sz="1500" kern="1200"/>
        </a:p>
      </dsp:txBody>
      <dsp:txXfrm>
        <a:off x="1079659" y="1796151"/>
        <a:ext cx="1401504" cy="870192"/>
      </dsp:txXfrm>
    </dsp:sp>
    <dsp:sp modelId="{CB5F9123-1CDE-4FC9-A895-C8B8186C4E1F}">
      <dsp:nvSpPr>
        <dsp:cNvPr id="0" name=""/>
        <dsp:cNvSpPr/>
      </dsp:nvSpPr>
      <dsp:spPr>
        <a:xfrm>
          <a:off x="1283" y="296311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D3DE7-24AA-465C-B639-16DE4849C307}">
      <dsp:nvSpPr>
        <dsp:cNvPr id="0" name=""/>
        <dsp:cNvSpPr/>
      </dsp:nvSpPr>
      <dsp:spPr>
        <a:xfrm>
          <a:off x="163022" y="311676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דאורייתא:</a:t>
          </a:r>
          <a:endParaRPr lang="en-IL" sz="1500" kern="1200"/>
        </a:p>
      </dsp:txBody>
      <dsp:txXfrm>
        <a:off x="190095" y="3143841"/>
        <a:ext cx="1401504" cy="870192"/>
      </dsp:txXfrm>
    </dsp:sp>
    <dsp:sp modelId="{FDB6C11A-6FF6-46FE-A026-A49904A91952}">
      <dsp:nvSpPr>
        <dsp:cNvPr id="0" name=""/>
        <dsp:cNvSpPr/>
      </dsp:nvSpPr>
      <dsp:spPr>
        <a:xfrm>
          <a:off x="1283" y="431080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B78AD-2A23-43EB-A11D-02EBC7BA1734}">
      <dsp:nvSpPr>
        <dsp:cNvPr id="0" name=""/>
        <dsp:cNvSpPr/>
      </dsp:nvSpPr>
      <dsp:spPr>
        <a:xfrm>
          <a:off x="163022" y="446445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תשבות- שלא יהא שבת כחול (חתם סופר)</a:t>
          </a:r>
          <a:endParaRPr lang="en-IL" sz="1500" kern="1200"/>
        </a:p>
      </dsp:txBody>
      <dsp:txXfrm>
        <a:off x="190095" y="4491531"/>
        <a:ext cx="1401504" cy="870192"/>
      </dsp:txXfrm>
    </dsp:sp>
    <dsp:sp modelId="{8F036F8B-F156-43C6-A53F-6FE5EC055AFA}">
      <dsp:nvSpPr>
        <dsp:cNvPr id="0" name=""/>
        <dsp:cNvSpPr/>
      </dsp:nvSpPr>
      <dsp:spPr>
        <a:xfrm>
          <a:off x="1780412" y="296311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AE7DE-C2AB-471C-B38A-344B740BACF1}">
      <dsp:nvSpPr>
        <dsp:cNvPr id="0" name=""/>
        <dsp:cNvSpPr/>
      </dsp:nvSpPr>
      <dsp:spPr>
        <a:xfrm>
          <a:off x="1942151" y="311676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דרבנן:</a:t>
          </a:r>
          <a:endParaRPr lang="en-IL" sz="1500" kern="1200"/>
        </a:p>
      </dsp:txBody>
      <dsp:txXfrm>
        <a:off x="1969224" y="3143841"/>
        <a:ext cx="1401504" cy="870192"/>
      </dsp:txXfrm>
    </dsp:sp>
    <dsp:sp modelId="{39F0C791-CD4B-4AC5-A720-5ACE71E719F3}">
      <dsp:nvSpPr>
        <dsp:cNvPr id="0" name=""/>
        <dsp:cNvSpPr/>
      </dsp:nvSpPr>
      <dsp:spPr>
        <a:xfrm>
          <a:off x="1780412" y="431080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155E6-A0F1-467A-BB36-E13667B211E8}">
      <dsp:nvSpPr>
        <dsp:cNvPr id="0" name=""/>
        <dsp:cNvSpPr/>
      </dsp:nvSpPr>
      <dsp:spPr>
        <a:xfrm>
          <a:off x="1942151" y="446445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ודבר דבר (שאילתות, רש"י ע"ז)</a:t>
          </a:r>
          <a:endParaRPr lang="en-IL" sz="1500" kern="1200"/>
        </a:p>
      </dsp:txBody>
      <dsp:txXfrm>
        <a:off x="1969224" y="4491531"/>
        <a:ext cx="1401504" cy="870192"/>
      </dsp:txXfrm>
    </dsp:sp>
    <dsp:sp modelId="{6B52356C-3D56-4E7E-AC6D-E128094E1D38}">
      <dsp:nvSpPr>
        <dsp:cNvPr id="0" name=""/>
        <dsp:cNvSpPr/>
      </dsp:nvSpPr>
      <dsp:spPr>
        <a:xfrm>
          <a:off x="3559540" y="161542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36ED9-46EA-406D-A436-38BA6CB3B20D}">
      <dsp:nvSpPr>
        <dsp:cNvPr id="0" name=""/>
        <dsp:cNvSpPr/>
      </dsp:nvSpPr>
      <dsp:spPr>
        <a:xfrm>
          <a:off x="3721279" y="176907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פגיעה בשבת </a:t>
          </a:r>
          <a:endParaRPr lang="en-IL" sz="1500" kern="1200"/>
        </a:p>
      </dsp:txBody>
      <dsp:txXfrm>
        <a:off x="3748352" y="1796151"/>
        <a:ext cx="1401504" cy="870192"/>
      </dsp:txXfrm>
    </dsp:sp>
    <dsp:sp modelId="{2C97DBC6-2BA2-4922-ACCE-522F6A35189F}">
      <dsp:nvSpPr>
        <dsp:cNvPr id="0" name=""/>
        <dsp:cNvSpPr/>
      </dsp:nvSpPr>
      <dsp:spPr>
        <a:xfrm>
          <a:off x="3559540" y="296311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79C90-2D72-4121-858A-AD28CD149FE1}">
      <dsp:nvSpPr>
        <dsp:cNvPr id="0" name=""/>
        <dsp:cNvSpPr/>
      </dsp:nvSpPr>
      <dsp:spPr>
        <a:xfrm>
          <a:off x="3721279" y="311676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שלא תהיה שבת קלה בעיניהם (רמב"ם)</a:t>
          </a:r>
          <a:endParaRPr lang="en-IL" sz="1500" kern="1200"/>
        </a:p>
      </dsp:txBody>
      <dsp:txXfrm>
        <a:off x="3748352" y="3143841"/>
        <a:ext cx="1401504" cy="870192"/>
      </dsp:txXfrm>
    </dsp:sp>
    <dsp:sp modelId="{FB004F1B-2E75-4647-AB6C-F7C82CA1D129}">
      <dsp:nvSpPr>
        <dsp:cNvPr id="0" name=""/>
        <dsp:cNvSpPr/>
      </dsp:nvSpPr>
      <dsp:spPr>
        <a:xfrm>
          <a:off x="6673015" y="161542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62904-C48B-486D-ACEA-2DF76153FC77}">
      <dsp:nvSpPr>
        <dsp:cNvPr id="0" name=""/>
        <dsp:cNvSpPr/>
      </dsp:nvSpPr>
      <dsp:spPr>
        <a:xfrm>
          <a:off x="6834754" y="176907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איסור במלאכה</a:t>
          </a:r>
          <a:endParaRPr lang="en-IL" sz="1500" kern="1200"/>
        </a:p>
      </dsp:txBody>
      <dsp:txXfrm>
        <a:off x="6861827" y="1796151"/>
        <a:ext cx="1401504" cy="870192"/>
      </dsp:txXfrm>
    </dsp:sp>
    <dsp:sp modelId="{1C6D2CE5-53A1-4894-98F2-9F6A3E498FE2}">
      <dsp:nvSpPr>
        <dsp:cNvPr id="0" name=""/>
        <dsp:cNvSpPr/>
      </dsp:nvSpPr>
      <dsp:spPr>
        <a:xfrm>
          <a:off x="5338669" y="296311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5BA36-1D3B-4232-8C9F-9629A5395377}">
      <dsp:nvSpPr>
        <dsp:cNvPr id="0" name=""/>
        <dsp:cNvSpPr/>
      </dsp:nvSpPr>
      <dsp:spPr>
        <a:xfrm>
          <a:off x="5500408" y="311676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דאורייתא</a:t>
          </a:r>
          <a:endParaRPr lang="en-IL" sz="1500" kern="1200"/>
        </a:p>
      </dsp:txBody>
      <dsp:txXfrm>
        <a:off x="5527481" y="3143841"/>
        <a:ext cx="1401504" cy="870192"/>
      </dsp:txXfrm>
    </dsp:sp>
    <dsp:sp modelId="{8C346CA6-4BC1-438A-8CA4-B17B62367B5D}">
      <dsp:nvSpPr>
        <dsp:cNvPr id="0" name=""/>
        <dsp:cNvSpPr/>
      </dsp:nvSpPr>
      <dsp:spPr>
        <a:xfrm>
          <a:off x="5338669" y="431080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4A3B5-7EBE-470E-B198-ABE98BF9D653}">
      <dsp:nvSpPr>
        <dsp:cNvPr id="0" name=""/>
        <dsp:cNvSpPr/>
      </dsp:nvSpPr>
      <dsp:spPr>
        <a:xfrm>
          <a:off x="5500408" y="446445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"לא יעשה" (מכילתא, סמ"ג)</a:t>
          </a:r>
          <a:endParaRPr lang="en-IL" sz="1500" kern="1200"/>
        </a:p>
      </dsp:txBody>
      <dsp:txXfrm>
        <a:off x="5527481" y="4491531"/>
        <a:ext cx="1401504" cy="870192"/>
      </dsp:txXfrm>
    </dsp:sp>
    <dsp:sp modelId="{E63E70C6-5B0C-4E46-9D28-BD25FFF6AE21}">
      <dsp:nvSpPr>
        <dsp:cNvPr id="0" name=""/>
        <dsp:cNvSpPr/>
      </dsp:nvSpPr>
      <dsp:spPr>
        <a:xfrm>
          <a:off x="8007362" y="296311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FD8DC-3306-41B5-B6C7-BE7587DB248C}">
      <dsp:nvSpPr>
        <dsp:cNvPr id="0" name=""/>
        <dsp:cNvSpPr/>
      </dsp:nvSpPr>
      <dsp:spPr>
        <a:xfrm>
          <a:off x="8169101" y="311676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דרבנן</a:t>
          </a:r>
          <a:endParaRPr lang="en-IL" sz="1500" kern="1200"/>
        </a:p>
      </dsp:txBody>
      <dsp:txXfrm>
        <a:off x="8196174" y="3143841"/>
        <a:ext cx="1401504" cy="870192"/>
      </dsp:txXfrm>
    </dsp:sp>
    <dsp:sp modelId="{E73B56B9-9080-46C3-AF4A-4E3B710A6ADE}">
      <dsp:nvSpPr>
        <dsp:cNvPr id="0" name=""/>
        <dsp:cNvSpPr/>
      </dsp:nvSpPr>
      <dsp:spPr>
        <a:xfrm>
          <a:off x="7117798" y="431080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1148D-6C7A-4D0B-87BC-DD1B5B9196DB}">
      <dsp:nvSpPr>
        <dsp:cNvPr id="0" name=""/>
        <dsp:cNvSpPr/>
      </dsp:nvSpPr>
      <dsp:spPr>
        <a:xfrm>
          <a:off x="7279537" y="446445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שליחות (רש"י שבת, ר"א ממץ) </a:t>
          </a:r>
          <a:endParaRPr lang="en-IL" sz="1500" kern="1200"/>
        </a:p>
      </dsp:txBody>
      <dsp:txXfrm>
        <a:off x="7306610" y="4491531"/>
        <a:ext cx="1401504" cy="870192"/>
      </dsp:txXfrm>
    </dsp:sp>
    <dsp:sp modelId="{713C13E7-0518-4FE3-B8DE-42183C8FA5D9}">
      <dsp:nvSpPr>
        <dsp:cNvPr id="0" name=""/>
        <dsp:cNvSpPr/>
      </dsp:nvSpPr>
      <dsp:spPr>
        <a:xfrm>
          <a:off x="8896926" y="4310806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45DC2-E36E-40E0-B504-2C473A3E7734}">
      <dsp:nvSpPr>
        <dsp:cNvPr id="0" name=""/>
        <dsp:cNvSpPr/>
      </dsp:nvSpPr>
      <dsp:spPr>
        <a:xfrm>
          <a:off x="9058665" y="4464458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שלא יבוא לעשות בעצמו (</a:t>
          </a:r>
          <a:r>
            <a:rPr lang="he-IL" sz="1500" kern="1200" dirty="0" err="1"/>
            <a:t>ראבי"ה</a:t>
          </a:r>
          <a:r>
            <a:rPr lang="he-IL" sz="1500" kern="1200" dirty="0"/>
            <a:t>, אור זרוע, מאירי)</a:t>
          </a:r>
          <a:endParaRPr lang="en-IL" sz="1500" kern="1200" dirty="0"/>
        </a:p>
      </dsp:txBody>
      <dsp:txXfrm>
        <a:off x="9085738" y="4491531"/>
        <a:ext cx="1401504" cy="87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1228-F9A6-4D13-A659-FAD93530D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B1983-A1FC-4C19-B49F-1FE362AD1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73F39-DE8F-4D49-A645-8FC7D120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0070-CCA2-4027-B8FC-5817E187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1BA20-68FF-45CA-A2F6-CA80A564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994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5053-4E62-4459-A55D-31E765B38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286EC-424E-4EA6-802B-0EB915306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48F52-B856-42F2-9172-59964505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C708F-D085-4001-8D3D-3CB3223F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4C24F-BC1B-4956-A8F6-177D0ADE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1200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482A3-34D7-455F-A505-4B707E406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9D226-D248-40F4-AA4A-DFB16FD5C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1A90A-EFBB-4CC8-A07E-0D1DB918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EAB6F-55AF-4C2B-BF67-8B2806F6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CD8E3-D824-4989-87B5-1E998869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0241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F751-D3AC-4591-A9FB-DEC1C483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7230B-7F8E-4CF4-9DA3-2E2392CBE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2C5C5-E70D-468A-90CB-927B7FAE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9AA56-EF15-42F3-894B-093EC4E6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E7D81-AC36-4A02-B5AA-018E5283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581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8483-490A-4320-9DED-BB227BC47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3EE1A-BB17-4058-97FF-866B9808D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1254C-3A40-4841-9439-EA1408B2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D566F-88C2-481C-B5DD-0B5D5CA4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285DE-345A-493A-A508-1A315838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101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E213-0D01-485D-B9DE-C010D810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E1D5-05C4-41DC-977F-B415277DC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56E55-8F2E-4BCA-9B8E-D5333F726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42AE8-05BB-4E73-B3D3-FACDCCE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AAC46-E078-4696-A5D8-C60FAD80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A73F3-F758-4A70-B9F6-D2F9736E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2231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C8B66-8562-4895-965D-56E9C870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A3398-D1AD-4C16-B32A-2277F6D04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55B90-76EC-4984-8D23-01E403445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EDF32-36A2-472F-92F7-7C557AD97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10E3F-025C-4281-BA48-916A76571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7646A-136D-4F43-B81C-7E798DEC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879CD-61EB-457D-B61E-AFFF6472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A2CFC9-9291-4988-8DBE-A49C73BF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0052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C78E-B612-46F1-AD96-231321C4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5D7CF-D0B2-485B-8B66-AC5EED73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EFA3A-668C-4D68-BBE3-423DEF9E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31034-8531-4E4F-BD7C-7CB4BEB0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7150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AFC99-C0B4-49DE-A08A-285F58BC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C90FE-E9E1-4B3C-ADBB-34EB38E9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4CD09-7085-4FA1-8F7A-3AE26C26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4691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4A369-F59A-439D-9FE0-3C77705B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5567-6237-4B30-8953-FD0DEBB3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B18A3-595C-45E1-8DA7-FC298C10C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06E6A-06BB-486C-9E50-FE00F578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4766B-4DD0-4FF8-A27F-E19219EE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A70A0-E0E4-4D2D-BBC0-7B4F9173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6608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5376-6504-4296-97C0-0EC961D6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BF04ED-81E4-4F24-B89E-459D1AC08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E338E-5B9A-4D9E-BE0B-598C359CE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2FDA1-E19B-49CD-9BEE-B78591BAD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DBD24-6A59-45C4-AA2A-7BB7ACE8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9759E-4185-4930-9B57-DF91C6BD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767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405D04-8539-4D5C-BFCA-F4F548FC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D9B5-8C19-4E1D-A0E2-DB6D1DC7C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6AA46-F1A6-4018-B0F7-564AC715C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9B11-0456-43DF-BF13-1E01A1A89185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BEBDC-CAFE-46AB-8DC9-6BDBE8239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D8D5A-2D8D-4CF8-94ED-90538CE0A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1E65-A61C-49F9-A795-03A0D4CFC53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3937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E2B1-6932-4F7F-8E25-790C3BACF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איסור אמירה לנוכרי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3A7FF-55EB-4BE0-8BAD-4F9929FDC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002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AF79-C17C-403E-A5A5-493E296A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איסור כללי בפגיעה בשבת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370DC-BFD6-4947-963D-54CF4DFC7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רמב"ם</a:t>
            </a:r>
            <a:r>
              <a:rPr lang="ar-SA" dirty="0"/>
              <a:t> </a:t>
            </a:r>
            <a:r>
              <a:rPr lang="ar-SA" dirty="0" err="1"/>
              <a:t>הלכות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פרק</a:t>
            </a:r>
            <a:r>
              <a:rPr lang="ar-SA" dirty="0"/>
              <a:t> ו </a:t>
            </a:r>
            <a:r>
              <a:rPr lang="ar-SA" dirty="0" err="1"/>
              <a:t>הלכה</a:t>
            </a:r>
            <a:r>
              <a:rPr lang="ar-SA" dirty="0"/>
              <a:t> א</a:t>
            </a:r>
          </a:p>
          <a:p>
            <a:pPr marL="0" indent="0" algn="r" rtl="1">
              <a:buNone/>
            </a:pPr>
            <a:r>
              <a:rPr lang="ar-SA" dirty="0" err="1"/>
              <a:t>אסור</a:t>
            </a:r>
            <a:r>
              <a:rPr lang="ar-SA" dirty="0"/>
              <a:t> </a:t>
            </a:r>
            <a:r>
              <a:rPr lang="ar-SA" dirty="0" err="1"/>
              <a:t>לומר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לעשות</a:t>
            </a:r>
            <a:r>
              <a:rPr lang="ar-SA" dirty="0"/>
              <a:t> </a:t>
            </a:r>
            <a:r>
              <a:rPr lang="ar-SA" dirty="0" err="1"/>
              <a:t>לנו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dirty="0" err="1"/>
              <a:t>אף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פי</a:t>
            </a:r>
            <a:r>
              <a:rPr lang="ar-SA" dirty="0"/>
              <a:t> </a:t>
            </a:r>
            <a:r>
              <a:rPr lang="ar-SA" dirty="0" err="1"/>
              <a:t>שאינו</a:t>
            </a:r>
            <a:r>
              <a:rPr lang="ar-SA" dirty="0"/>
              <a:t> </a:t>
            </a:r>
            <a:r>
              <a:rPr lang="ar-SA" dirty="0" err="1"/>
              <a:t>מצווה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 </a:t>
            </a:r>
            <a:r>
              <a:rPr lang="ar-SA" dirty="0" err="1"/>
              <a:t>ואף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פי</a:t>
            </a:r>
            <a:r>
              <a:rPr lang="ar-SA" dirty="0"/>
              <a:t> </a:t>
            </a:r>
            <a:r>
              <a:rPr lang="ar-SA" dirty="0" err="1"/>
              <a:t>שאמר</a:t>
            </a:r>
            <a:r>
              <a:rPr lang="ar-SA" dirty="0"/>
              <a:t> </a:t>
            </a:r>
            <a:r>
              <a:rPr lang="ar-SA" dirty="0" err="1"/>
              <a:t>לו</a:t>
            </a:r>
            <a:r>
              <a:rPr lang="ar-SA" dirty="0"/>
              <a:t> </a:t>
            </a:r>
            <a:r>
              <a:rPr lang="ar-SA" dirty="0" err="1"/>
              <a:t>מקודם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 </a:t>
            </a:r>
            <a:r>
              <a:rPr lang="ar-SA" dirty="0" err="1"/>
              <a:t>ואף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פי</a:t>
            </a:r>
            <a:r>
              <a:rPr lang="ar-SA" dirty="0"/>
              <a:t> </a:t>
            </a:r>
            <a:r>
              <a:rPr lang="ar-SA" dirty="0" err="1"/>
              <a:t>שאינו</a:t>
            </a:r>
            <a:r>
              <a:rPr lang="ar-SA" dirty="0"/>
              <a:t> </a:t>
            </a:r>
            <a:r>
              <a:rPr lang="ar-SA" dirty="0" err="1"/>
              <a:t>צריך</a:t>
            </a:r>
            <a:r>
              <a:rPr lang="ar-SA" dirty="0"/>
              <a:t> </a:t>
            </a:r>
            <a:r>
              <a:rPr lang="ar-SA" dirty="0" err="1"/>
              <a:t>לאותה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לאחר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, </a:t>
            </a:r>
            <a:r>
              <a:rPr lang="ar-SA" dirty="0" err="1"/>
              <a:t>ודבר</a:t>
            </a:r>
            <a:r>
              <a:rPr lang="ar-SA" dirty="0"/>
              <a:t> </a:t>
            </a:r>
            <a:r>
              <a:rPr lang="ar-SA" dirty="0" err="1"/>
              <a:t>זה</a:t>
            </a:r>
            <a:r>
              <a:rPr lang="ar-SA" dirty="0"/>
              <a:t> </a:t>
            </a:r>
            <a:r>
              <a:rPr lang="ar-SA" b="1" dirty="0" err="1"/>
              <a:t>אסור</a:t>
            </a:r>
            <a:r>
              <a:rPr lang="ar-SA" b="1" dirty="0"/>
              <a:t> </a:t>
            </a:r>
            <a:r>
              <a:rPr lang="ar-SA" b="1" dirty="0" err="1"/>
              <a:t>מדברי</a:t>
            </a:r>
            <a:r>
              <a:rPr lang="ar-SA" b="1" dirty="0"/>
              <a:t> </a:t>
            </a:r>
            <a:r>
              <a:rPr lang="ar-SA" b="1" dirty="0" err="1"/>
              <a:t>סופרים</a:t>
            </a:r>
            <a:r>
              <a:rPr lang="ar-SA" b="1" dirty="0"/>
              <a:t> </a:t>
            </a:r>
            <a:r>
              <a:rPr lang="ar-SA" b="1" dirty="0" err="1"/>
              <a:t>כדי</a:t>
            </a:r>
            <a:r>
              <a:rPr lang="ar-SA" b="1" dirty="0"/>
              <a:t> </a:t>
            </a:r>
            <a:r>
              <a:rPr lang="ar-SA" b="1" dirty="0" err="1"/>
              <a:t>שלא</a:t>
            </a:r>
            <a:r>
              <a:rPr lang="ar-SA" b="1" dirty="0"/>
              <a:t> </a:t>
            </a:r>
            <a:r>
              <a:rPr lang="ar-SA" b="1" dirty="0" err="1"/>
              <a:t>תהיה</a:t>
            </a:r>
            <a:r>
              <a:rPr lang="ar-SA" b="1" dirty="0"/>
              <a:t> </a:t>
            </a:r>
            <a:r>
              <a:rPr lang="ar-SA" b="1" dirty="0" err="1"/>
              <a:t>שבת</a:t>
            </a:r>
            <a:r>
              <a:rPr lang="ar-SA" b="1" dirty="0"/>
              <a:t> </a:t>
            </a:r>
            <a:r>
              <a:rPr lang="ar-SA" b="1" dirty="0" err="1"/>
              <a:t>קלה</a:t>
            </a:r>
            <a:r>
              <a:rPr lang="ar-SA" b="1" dirty="0"/>
              <a:t> </a:t>
            </a:r>
            <a:r>
              <a:rPr lang="ar-SA" b="1" dirty="0" err="1"/>
              <a:t>בעיניהן</a:t>
            </a:r>
            <a:r>
              <a:rPr lang="ar-SA" b="1" dirty="0"/>
              <a:t> </a:t>
            </a:r>
            <a:r>
              <a:rPr lang="ar-SA" b="1" dirty="0" err="1"/>
              <a:t>ויבואו</a:t>
            </a:r>
            <a:r>
              <a:rPr lang="ar-SA" b="1" dirty="0"/>
              <a:t> </a:t>
            </a:r>
            <a:r>
              <a:rPr lang="ar-SA" b="1" dirty="0" err="1"/>
              <a:t>לעשות</a:t>
            </a:r>
            <a:r>
              <a:rPr lang="ar-SA" b="1" dirty="0"/>
              <a:t> </a:t>
            </a:r>
            <a:r>
              <a:rPr lang="ar-SA" b="1" dirty="0" err="1"/>
              <a:t>בעצמן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/>
              <a:t> </a:t>
            </a:r>
            <a:endParaRPr lang="he-IL" dirty="0"/>
          </a:p>
          <a:p>
            <a:pPr marL="0" indent="0" algn="r" rtl="1">
              <a:buNone/>
            </a:pPr>
            <a:r>
              <a:rPr lang="he-IL" dirty="0"/>
              <a:t>פירוש המשנה לרמב"ם מסכת מכשירין פרק ב משנה ו </a:t>
            </a:r>
          </a:p>
          <a:p>
            <a:pPr marL="0" indent="0" algn="r" rtl="1">
              <a:buNone/>
            </a:pPr>
            <a:r>
              <a:rPr lang="he-IL" dirty="0"/>
              <a:t>...והוא, </a:t>
            </a:r>
            <a:r>
              <a:rPr lang="he-IL" b="1" dirty="0"/>
              <a:t>אם ראינו או ידענו שהדבר הזה שעשה הגוי בשבת </a:t>
            </a:r>
            <a:r>
              <a:rPr lang="he-IL" b="1" dirty="0" err="1"/>
              <a:t>עשאו</a:t>
            </a:r>
            <a:r>
              <a:rPr lang="he-IL" b="1" dirty="0"/>
              <a:t> בשביל ישראל </a:t>
            </a:r>
            <a:r>
              <a:rPr lang="he-IL" b="1" dirty="0" err="1"/>
              <a:t>שיהנה</a:t>
            </a:r>
            <a:r>
              <a:rPr lang="he-IL" b="1" dirty="0"/>
              <a:t> בו לאחר צאת השבת אסרנו</a:t>
            </a:r>
            <a:r>
              <a:rPr lang="he-IL" dirty="0"/>
              <a:t> על הישראלי ליהנות בו לאחר יציאת השבת עד שימתין כשעור שהיה נעשה בו אחר צאת השבת כפי שנעשה בשבת, </a:t>
            </a:r>
            <a:r>
              <a:rPr lang="he-IL" b="1" u="sng" dirty="0"/>
              <a:t>חששנו שמא הישראלי רמז לגוי</a:t>
            </a:r>
            <a:r>
              <a:rPr lang="he-IL" dirty="0"/>
              <a:t> או העירו לעשות לו אותו הדבר בשבת... </a:t>
            </a:r>
            <a:r>
              <a:rPr lang="he-IL" b="1" dirty="0"/>
              <a:t>וכל זה להרחיק מאמירה לגוי שהיא אסורה משום שבות.</a:t>
            </a:r>
            <a:r>
              <a:rPr lang="he-IL" dirty="0"/>
              <a:t> והבן נקודה זו כי חשובה היא.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רמב"ם הלכות שבת פרק </a:t>
            </a:r>
            <a:r>
              <a:rPr lang="he-IL" dirty="0" err="1"/>
              <a:t>כא</a:t>
            </a:r>
            <a:r>
              <a:rPr lang="he-IL" dirty="0"/>
              <a:t> הלכה א</a:t>
            </a:r>
          </a:p>
          <a:p>
            <a:pPr marL="0" indent="0" algn="r" rtl="1">
              <a:buNone/>
            </a:pPr>
            <a:r>
              <a:rPr lang="he-IL" dirty="0"/>
              <a:t>נאמר בתורה +שמות כ"ג+ </a:t>
            </a:r>
            <a:r>
              <a:rPr lang="he-IL" b="1" dirty="0"/>
              <a:t>תשבות אפילו מדברים שאינן מלאכה חייב לשבות מהן</a:t>
            </a:r>
            <a:r>
              <a:rPr lang="he-IL" dirty="0"/>
              <a:t>, ודברים הרבה הן שאסרו חכמים משום שבות, מהן דברים אסורים מפני שהן דומים למלאכות ומהן דברים אסורים גזרה שמא יבוא מהן איסור סקילה, ואלו הן. 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548212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701DBD-5EF4-408C-BF34-14D2C74B6F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20430"/>
          <a:ext cx="10515600" cy="565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87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D73D8-A196-4677-9616-73FFDBD3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מוקד האיסור</a:t>
            </a:r>
            <a:endParaRPr lang="en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F4F24A-7399-4F83-84F8-7E68895C80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96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B0A5-D9C1-49DD-AF1E-44B7EEE9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איסור </a:t>
            </a:r>
            <a:r>
              <a:rPr lang="he-IL" u="sng" dirty="0"/>
              <a:t>במלאכה</a:t>
            </a:r>
            <a:r>
              <a:rPr lang="he-IL" dirty="0"/>
              <a:t> שהתבצעה- מדאורייתא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32A8-4AFF-49FA-A224-5248CC405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שמות</a:t>
            </a:r>
            <a:r>
              <a:rPr lang="ar-SA" dirty="0"/>
              <a:t> </a:t>
            </a:r>
            <a:r>
              <a:rPr lang="ar-SA" dirty="0" err="1"/>
              <a:t>פרק</a:t>
            </a:r>
            <a:r>
              <a:rPr lang="ar-SA" dirty="0"/>
              <a:t> </a:t>
            </a:r>
            <a:r>
              <a:rPr lang="ar-SA" dirty="0" err="1"/>
              <a:t>יב</a:t>
            </a:r>
            <a:r>
              <a:rPr lang="ar-SA" dirty="0"/>
              <a:t>, </a:t>
            </a:r>
            <a:r>
              <a:rPr lang="ar-SA" dirty="0" err="1"/>
              <a:t>טז</a:t>
            </a:r>
            <a:r>
              <a:rPr lang="ar-SA" dirty="0"/>
              <a:t> </a:t>
            </a:r>
          </a:p>
          <a:p>
            <a:pPr marL="0" indent="0" algn="r" rtl="1">
              <a:buNone/>
            </a:pPr>
            <a:r>
              <a:rPr lang="ar-SA" dirty="0"/>
              <a:t>(</a:t>
            </a:r>
            <a:r>
              <a:rPr lang="ar-SA" dirty="0" err="1"/>
              <a:t>טז</a:t>
            </a:r>
            <a:r>
              <a:rPr lang="ar-SA" dirty="0"/>
              <a:t>) </a:t>
            </a:r>
            <a:r>
              <a:rPr lang="ar-SA" dirty="0" err="1"/>
              <a:t>וביום</a:t>
            </a:r>
            <a:r>
              <a:rPr lang="ar-SA" dirty="0"/>
              <a:t> </a:t>
            </a:r>
            <a:r>
              <a:rPr lang="ar-SA" dirty="0" err="1"/>
              <a:t>הראשון</a:t>
            </a:r>
            <a:r>
              <a:rPr lang="ar-SA" dirty="0"/>
              <a:t> </a:t>
            </a:r>
            <a:r>
              <a:rPr lang="ar-SA" dirty="0" err="1"/>
              <a:t>מקרא</a:t>
            </a:r>
            <a:r>
              <a:rPr lang="ar-SA" dirty="0"/>
              <a:t> </a:t>
            </a:r>
            <a:r>
              <a:rPr lang="ar-SA" dirty="0" err="1"/>
              <a:t>קדש</a:t>
            </a:r>
            <a:r>
              <a:rPr lang="ar-SA" dirty="0"/>
              <a:t> </a:t>
            </a:r>
            <a:r>
              <a:rPr lang="ar-SA" dirty="0" err="1"/>
              <a:t>וביום</a:t>
            </a:r>
            <a:r>
              <a:rPr lang="ar-SA" dirty="0"/>
              <a:t> </a:t>
            </a:r>
            <a:r>
              <a:rPr lang="ar-SA" dirty="0" err="1"/>
              <a:t>השביעי</a:t>
            </a:r>
            <a:r>
              <a:rPr lang="ar-SA" dirty="0"/>
              <a:t> </a:t>
            </a:r>
            <a:r>
              <a:rPr lang="ar-SA" dirty="0" err="1"/>
              <a:t>מקרא</a:t>
            </a:r>
            <a:r>
              <a:rPr lang="ar-SA" dirty="0"/>
              <a:t> </a:t>
            </a:r>
            <a:r>
              <a:rPr lang="ar-SA" dirty="0" err="1"/>
              <a:t>קדש</a:t>
            </a:r>
            <a:r>
              <a:rPr lang="ar-SA" dirty="0"/>
              <a:t> </a:t>
            </a:r>
            <a:r>
              <a:rPr lang="ar-SA" dirty="0" err="1"/>
              <a:t>יהיה</a:t>
            </a:r>
            <a:r>
              <a:rPr lang="ar-SA" dirty="0"/>
              <a:t> </a:t>
            </a:r>
            <a:r>
              <a:rPr lang="ar-SA" dirty="0" err="1"/>
              <a:t>לכם</a:t>
            </a:r>
            <a:r>
              <a:rPr lang="ar-SA" dirty="0"/>
              <a:t> </a:t>
            </a:r>
            <a:r>
              <a:rPr lang="ar-SA" b="1" dirty="0" err="1"/>
              <a:t>כל</a:t>
            </a:r>
            <a:r>
              <a:rPr lang="ar-SA" b="1" dirty="0"/>
              <a:t> </a:t>
            </a:r>
            <a:r>
              <a:rPr lang="ar-SA" b="1" dirty="0" err="1"/>
              <a:t>מלאכה</a:t>
            </a:r>
            <a:r>
              <a:rPr lang="ar-SA" b="1" dirty="0"/>
              <a:t> </a:t>
            </a:r>
            <a:r>
              <a:rPr lang="ar-SA" b="1" dirty="0" err="1"/>
              <a:t>לא</a:t>
            </a:r>
            <a:r>
              <a:rPr lang="ar-SA" b="1" dirty="0"/>
              <a:t> </a:t>
            </a:r>
            <a:r>
              <a:rPr lang="ar-SA" b="1" dirty="0" err="1"/>
              <a:t>יֵעשה</a:t>
            </a:r>
            <a:r>
              <a:rPr lang="ar-SA" b="1" dirty="0"/>
              <a:t> </a:t>
            </a:r>
            <a:r>
              <a:rPr lang="ar-SA" b="1" dirty="0" err="1"/>
              <a:t>בהם</a:t>
            </a:r>
            <a:r>
              <a:rPr lang="ar-SA" dirty="0"/>
              <a:t> </a:t>
            </a:r>
            <a:r>
              <a:rPr lang="ar-SA" dirty="0" err="1"/>
              <a:t>אך</a:t>
            </a:r>
            <a:r>
              <a:rPr lang="ar-SA" dirty="0"/>
              <a:t> </a:t>
            </a:r>
            <a:r>
              <a:rPr lang="ar-SA" dirty="0" err="1"/>
              <a:t>אשר</a:t>
            </a:r>
            <a:r>
              <a:rPr lang="ar-SA" dirty="0"/>
              <a:t> </a:t>
            </a:r>
            <a:r>
              <a:rPr lang="ar-SA" dirty="0" err="1"/>
              <a:t>יאכל</a:t>
            </a:r>
            <a:r>
              <a:rPr lang="ar-SA" dirty="0"/>
              <a:t> </a:t>
            </a:r>
            <a:r>
              <a:rPr lang="ar-SA" dirty="0" err="1"/>
              <a:t>לכל</a:t>
            </a:r>
            <a:r>
              <a:rPr lang="ar-SA" dirty="0"/>
              <a:t> </a:t>
            </a:r>
            <a:r>
              <a:rPr lang="ar-SA" dirty="0" err="1"/>
              <a:t>נפש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dirty="0" err="1"/>
              <a:t>לבדו</a:t>
            </a:r>
            <a:r>
              <a:rPr lang="ar-SA" dirty="0"/>
              <a:t> </a:t>
            </a:r>
            <a:r>
              <a:rPr lang="ar-SA" dirty="0" err="1"/>
              <a:t>יעשה</a:t>
            </a:r>
            <a:r>
              <a:rPr lang="ar-SA" dirty="0"/>
              <a:t> </a:t>
            </a:r>
            <a:r>
              <a:rPr lang="ar-SA" dirty="0" err="1"/>
              <a:t>לכם</a:t>
            </a:r>
            <a:r>
              <a:rPr lang="ar-SA" dirty="0"/>
              <a:t>: 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ar-SA" dirty="0" err="1"/>
              <a:t>מכילתא</a:t>
            </a:r>
            <a:r>
              <a:rPr lang="ar-SA" dirty="0"/>
              <a:t> </a:t>
            </a:r>
            <a:r>
              <a:rPr lang="ar-SA" dirty="0" err="1"/>
              <a:t>דרבי</a:t>
            </a:r>
            <a:r>
              <a:rPr lang="ar-SA" dirty="0"/>
              <a:t> </a:t>
            </a:r>
            <a:r>
              <a:rPr lang="ar-SA" dirty="0" err="1"/>
              <a:t>ישמעאל</a:t>
            </a:r>
            <a:r>
              <a:rPr lang="ar-SA" dirty="0"/>
              <a:t> </a:t>
            </a:r>
            <a:r>
              <a:rPr lang="ar-SA" dirty="0" err="1"/>
              <a:t>בא</a:t>
            </a:r>
            <a:r>
              <a:rPr lang="ar-SA" dirty="0"/>
              <a:t> - </a:t>
            </a:r>
            <a:r>
              <a:rPr lang="ar-SA" dirty="0" err="1"/>
              <a:t>מסכתא</a:t>
            </a:r>
            <a:r>
              <a:rPr lang="ar-SA" dirty="0"/>
              <a:t> </a:t>
            </a:r>
            <a:r>
              <a:rPr lang="ar-SA" dirty="0" err="1"/>
              <a:t>דפסחא</a:t>
            </a:r>
            <a:r>
              <a:rPr lang="ar-SA" dirty="0"/>
              <a:t> </a:t>
            </a:r>
            <a:r>
              <a:rPr lang="ar-SA" dirty="0" err="1"/>
              <a:t>פרשה</a:t>
            </a:r>
            <a:r>
              <a:rPr lang="ar-SA" dirty="0"/>
              <a:t> ט </a:t>
            </a:r>
          </a:p>
          <a:p>
            <a:pPr marL="0" indent="0" algn="r" rtl="1">
              <a:buNone/>
            </a:pPr>
            <a:r>
              <a:rPr lang="ar-SA" dirty="0" err="1"/>
              <a:t>כל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יעשה</a:t>
            </a:r>
            <a:r>
              <a:rPr lang="ar-SA" dirty="0"/>
              <a:t> </a:t>
            </a:r>
            <a:r>
              <a:rPr lang="ar-SA" dirty="0" err="1"/>
              <a:t>בהם</a:t>
            </a:r>
            <a:r>
              <a:rPr lang="ar-SA" dirty="0"/>
              <a:t>.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תעשה</a:t>
            </a:r>
            <a:r>
              <a:rPr lang="ar-SA" dirty="0"/>
              <a:t> </a:t>
            </a:r>
            <a:r>
              <a:rPr lang="ar-SA" dirty="0" err="1"/>
              <a:t>אתה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יעשה</a:t>
            </a:r>
            <a:r>
              <a:rPr lang="ar-SA" dirty="0"/>
              <a:t> </a:t>
            </a:r>
            <a:r>
              <a:rPr lang="ar-SA" dirty="0" err="1"/>
              <a:t>חברך</a:t>
            </a:r>
            <a:r>
              <a:rPr lang="ar-SA" dirty="0"/>
              <a:t> </a:t>
            </a:r>
            <a:r>
              <a:rPr lang="ar-SA" b="1" dirty="0" err="1"/>
              <a:t>ולא</a:t>
            </a:r>
            <a:r>
              <a:rPr lang="ar-SA" b="1" dirty="0"/>
              <a:t> </a:t>
            </a:r>
            <a:r>
              <a:rPr lang="ar-SA" b="1" dirty="0" err="1"/>
              <a:t>יעשה</a:t>
            </a:r>
            <a:r>
              <a:rPr lang="ar-SA" b="1" dirty="0"/>
              <a:t> </a:t>
            </a:r>
            <a:r>
              <a:rPr lang="ar-SA" b="1" dirty="0" err="1"/>
              <a:t>גוי</a:t>
            </a:r>
            <a:r>
              <a:rPr lang="ar-SA" b="1" dirty="0"/>
              <a:t> </a:t>
            </a:r>
            <a:r>
              <a:rPr lang="ar-SA" b="1" dirty="0" err="1"/>
              <a:t>מלאכתך</a:t>
            </a:r>
            <a:r>
              <a:rPr lang="he-IL" dirty="0"/>
              <a:t>...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ar-SA" dirty="0" err="1"/>
              <a:t>ספר</a:t>
            </a:r>
            <a:r>
              <a:rPr lang="ar-SA" dirty="0"/>
              <a:t> </a:t>
            </a:r>
            <a:r>
              <a:rPr lang="ar-SA" dirty="0" err="1"/>
              <a:t>מצוות</a:t>
            </a:r>
            <a:r>
              <a:rPr lang="ar-SA" dirty="0"/>
              <a:t> </a:t>
            </a:r>
            <a:r>
              <a:rPr lang="ar-SA" dirty="0" err="1"/>
              <a:t>גדול</a:t>
            </a:r>
            <a:r>
              <a:rPr lang="ar-SA" dirty="0"/>
              <a:t> לאוין </a:t>
            </a:r>
            <a:r>
              <a:rPr lang="ar-SA" dirty="0" err="1"/>
              <a:t>סימן</a:t>
            </a:r>
            <a:r>
              <a:rPr lang="ar-SA" dirty="0"/>
              <a:t> </a:t>
            </a:r>
            <a:r>
              <a:rPr lang="ar-SA" dirty="0" err="1"/>
              <a:t>עה</a:t>
            </a:r>
            <a:endParaRPr lang="ar-SA" dirty="0"/>
          </a:p>
          <a:p>
            <a:pPr marL="0" indent="0" algn="r" rtl="1">
              <a:buNone/>
            </a:pPr>
            <a:r>
              <a:rPr lang="ar-SA" dirty="0" err="1"/>
              <a:t>ותניא</a:t>
            </a:r>
            <a:r>
              <a:rPr lang="ar-SA" dirty="0"/>
              <a:t> </a:t>
            </a:r>
            <a:r>
              <a:rPr lang="ar-SA" dirty="0" err="1"/>
              <a:t>במכילתיה</a:t>
            </a:r>
            <a:r>
              <a:rPr lang="ar-SA" dirty="0"/>
              <a:t> (</a:t>
            </a:r>
            <a:r>
              <a:rPr lang="ar-SA" dirty="0" err="1"/>
              <a:t>בא</a:t>
            </a:r>
            <a:r>
              <a:rPr lang="ar-SA" dirty="0"/>
              <a:t> </a:t>
            </a:r>
            <a:r>
              <a:rPr lang="ar-SA" dirty="0" err="1"/>
              <a:t>פרשה</a:t>
            </a:r>
            <a:r>
              <a:rPr lang="ar-SA" dirty="0"/>
              <a:t> ט) </a:t>
            </a:r>
            <a:r>
              <a:rPr lang="ar-SA" dirty="0" err="1"/>
              <a:t>כל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יעשה</a:t>
            </a:r>
            <a:r>
              <a:rPr lang="ar-SA" dirty="0"/>
              <a:t> </a:t>
            </a:r>
            <a:r>
              <a:rPr lang="ar-SA" dirty="0" err="1"/>
              <a:t>בהן</a:t>
            </a:r>
            <a:r>
              <a:rPr lang="ar-SA" dirty="0"/>
              <a:t>,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תעשה</a:t>
            </a:r>
            <a:r>
              <a:rPr lang="ar-SA" dirty="0"/>
              <a:t> </a:t>
            </a:r>
            <a:r>
              <a:rPr lang="ar-SA" dirty="0" err="1"/>
              <a:t>אתה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יעשה</a:t>
            </a:r>
            <a:r>
              <a:rPr lang="ar-SA" dirty="0"/>
              <a:t> </a:t>
            </a:r>
            <a:r>
              <a:rPr lang="ar-SA" dirty="0" err="1"/>
              <a:t>חברך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יעשה</a:t>
            </a:r>
            <a:r>
              <a:rPr lang="ar-SA" dirty="0"/>
              <a:t> </a:t>
            </a:r>
            <a:r>
              <a:rPr lang="ar-SA" dirty="0" err="1"/>
              <a:t>הגוי</a:t>
            </a:r>
            <a:r>
              <a:rPr lang="ar-SA" dirty="0"/>
              <a:t> </a:t>
            </a:r>
            <a:r>
              <a:rPr lang="ar-SA" dirty="0" err="1"/>
              <a:t>מלאכתך</a:t>
            </a:r>
            <a:r>
              <a:rPr lang="ar-SA" dirty="0"/>
              <a:t>, </a:t>
            </a:r>
            <a:r>
              <a:rPr lang="ar-SA" dirty="0" err="1"/>
              <a:t>משמע</a:t>
            </a:r>
            <a:r>
              <a:rPr lang="ar-SA" dirty="0"/>
              <a:t> </a:t>
            </a:r>
            <a:r>
              <a:rPr lang="ar-SA" dirty="0" err="1"/>
              <a:t>מכאן</a:t>
            </a:r>
            <a:r>
              <a:rPr lang="ar-SA" dirty="0"/>
              <a:t> </a:t>
            </a:r>
            <a:r>
              <a:rPr lang="ar-SA" dirty="0" err="1"/>
              <a:t>שאסור</a:t>
            </a:r>
            <a:r>
              <a:rPr lang="ar-SA" dirty="0"/>
              <a:t> </a:t>
            </a:r>
            <a:r>
              <a:rPr lang="ar-SA" dirty="0" err="1"/>
              <a:t>לישראל</a:t>
            </a:r>
            <a:r>
              <a:rPr lang="ar-SA" dirty="0"/>
              <a:t> </a:t>
            </a:r>
            <a:r>
              <a:rPr lang="ar-SA" dirty="0" err="1"/>
              <a:t>להניח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לעשות</a:t>
            </a:r>
            <a:r>
              <a:rPr lang="ar-SA" dirty="0"/>
              <a:t> </a:t>
            </a:r>
            <a:r>
              <a:rPr lang="ar-SA" dirty="0" err="1"/>
              <a:t>מלאכתו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ביום</a:t>
            </a:r>
            <a:r>
              <a:rPr lang="ar-SA" dirty="0"/>
              <a:t> </a:t>
            </a:r>
            <a:r>
              <a:rPr lang="ar-SA" dirty="0" err="1"/>
              <a:t>טוב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b="1" dirty="0" err="1"/>
              <a:t>דאורייתא</a:t>
            </a:r>
            <a:r>
              <a:rPr lang="ar-SA" dirty="0"/>
              <a:t>, </a:t>
            </a:r>
            <a:r>
              <a:rPr lang="ar-SA" dirty="0" err="1"/>
              <a:t>אבל</a:t>
            </a:r>
            <a:r>
              <a:rPr lang="ar-SA" dirty="0"/>
              <a:t> </a:t>
            </a:r>
            <a:r>
              <a:rPr lang="ar-SA" dirty="0" err="1"/>
              <a:t>אם</a:t>
            </a:r>
            <a:r>
              <a:rPr lang="ar-SA" dirty="0"/>
              <a:t> </a:t>
            </a:r>
            <a:r>
              <a:rPr lang="ar-SA" dirty="0" err="1"/>
              <a:t>מסר</a:t>
            </a:r>
            <a:r>
              <a:rPr lang="ar-SA" dirty="0"/>
              <a:t> </a:t>
            </a:r>
            <a:r>
              <a:rPr lang="ar-SA" dirty="0" err="1"/>
              <a:t>לו</a:t>
            </a:r>
            <a:r>
              <a:rPr lang="ar-SA" dirty="0"/>
              <a:t> </a:t>
            </a:r>
            <a:r>
              <a:rPr lang="ar-SA" dirty="0" err="1"/>
              <a:t>הישראל</a:t>
            </a:r>
            <a:r>
              <a:rPr lang="ar-SA" dirty="0"/>
              <a:t> </a:t>
            </a:r>
            <a:r>
              <a:rPr lang="ar-SA" dirty="0" err="1"/>
              <a:t>המלאכה</a:t>
            </a:r>
            <a:r>
              <a:rPr lang="ar-SA" dirty="0"/>
              <a:t> </a:t>
            </a:r>
            <a:r>
              <a:rPr lang="ar-SA" dirty="0" err="1"/>
              <a:t>מערב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מותר</a:t>
            </a:r>
            <a:r>
              <a:rPr lang="ar-SA" dirty="0"/>
              <a:t> (</a:t>
            </a:r>
            <a:r>
              <a:rPr lang="ar-SA" dirty="0" err="1"/>
              <a:t>יראים</a:t>
            </a:r>
            <a:r>
              <a:rPr lang="ar-SA" dirty="0"/>
              <a:t> </a:t>
            </a:r>
            <a:r>
              <a:rPr lang="ar-SA" dirty="0" err="1"/>
              <a:t>סי</a:t>
            </a:r>
            <a:r>
              <a:rPr lang="ar-SA" dirty="0"/>
              <a:t>' </a:t>
            </a:r>
            <a:r>
              <a:rPr lang="ar-SA" dirty="0" err="1"/>
              <a:t>דש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קסח</a:t>
            </a:r>
            <a:r>
              <a:rPr lang="ar-SA" dirty="0"/>
              <a:t>, א) </a:t>
            </a:r>
            <a:r>
              <a:rPr lang="ar-SA" dirty="0" err="1"/>
              <a:t>ובלבד</a:t>
            </a:r>
            <a:r>
              <a:rPr lang="ar-SA" dirty="0"/>
              <a:t> </a:t>
            </a:r>
            <a:r>
              <a:rPr lang="ar-SA" dirty="0" err="1"/>
              <a:t>שיהא</a:t>
            </a:r>
            <a:r>
              <a:rPr lang="ar-SA" dirty="0"/>
              <a:t> </a:t>
            </a:r>
            <a:r>
              <a:rPr lang="ar-SA" dirty="0" err="1"/>
              <a:t>בביתו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גוי</a:t>
            </a:r>
            <a:r>
              <a:rPr lang="ar-SA" dirty="0"/>
              <a:t> </a:t>
            </a:r>
            <a:r>
              <a:rPr lang="ar-SA" dirty="0" err="1"/>
              <a:t>כאשר</a:t>
            </a:r>
            <a:r>
              <a:rPr lang="ar-SA" dirty="0"/>
              <a:t> </a:t>
            </a:r>
            <a:r>
              <a:rPr lang="ar-SA" dirty="0" err="1"/>
              <a:t>בארנו</a:t>
            </a:r>
            <a:r>
              <a:rPr lang="ar-SA" dirty="0"/>
              <a:t> </a:t>
            </a:r>
            <a:r>
              <a:rPr lang="ar-SA" dirty="0" err="1"/>
              <a:t>בהלכות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(</a:t>
            </a:r>
            <a:r>
              <a:rPr lang="ar-SA" dirty="0" err="1"/>
              <a:t>יט</a:t>
            </a:r>
            <a:r>
              <a:rPr lang="ar-SA" dirty="0"/>
              <a:t>, ג), </a:t>
            </a:r>
            <a:r>
              <a:rPr lang="ar-SA" b="1" dirty="0" err="1"/>
              <a:t>אמנם</a:t>
            </a:r>
            <a:r>
              <a:rPr lang="ar-SA" b="1" dirty="0"/>
              <a:t> </a:t>
            </a:r>
            <a:r>
              <a:rPr lang="ar-SA" b="1" dirty="0" err="1"/>
              <a:t>יש</a:t>
            </a:r>
            <a:r>
              <a:rPr lang="ar-SA" b="1" dirty="0"/>
              <a:t> </a:t>
            </a:r>
            <a:r>
              <a:rPr lang="ar-SA" b="1" dirty="0" err="1"/>
              <a:t>לומר</a:t>
            </a:r>
            <a:r>
              <a:rPr lang="ar-SA" b="1" dirty="0"/>
              <a:t> </a:t>
            </a:r>
            <a:r>
              <a:rPr lang="ar-SA" b="1" dirty="0" err="1"/>
              <a:t>שהיא</a:t>
            </a:r>
            <a:r>
              <a:rPr lang="ar-SA" b="1" dirty="0"/>
              <a:t> </a:t>
            </a:r>
            <a:r>
              <a:rPr lang="ar-SA" b="1" dirty="0" err="1"/>
              <a:t>אסמכתא</a:t>
            </a:r>
            <a:r>
              <a:rPr lang="ar-SA" b="1" dirty="0"/>
              <a:t> </a:t>
            </a:r>
            <a:r>
              <a:rPr lang="ar-SA" b="1" dirty="0" err="1"/>
              <a:t>בעלמא</a:t>
            </a:r>
            <a:r>
              <a:rPr lang="ar-SA" dirty="0"/>
              <a:t> (</a:t>
            </a:r>
            <a:r>
              <a:rPr lang="ar-SA" dirty="0" err="1"/>
              <a:t>ע"פ</a:t>
            </a:r>
            <a:r>
              <a:rPr lang="ar-SA" dirty="0"/>
              <a:t> </a:t>
            </a:r>
            <a:r>
              <a:rPr lang="ar-SA" dirty="0" err="1"/>
              <a:t>יראים</a:t>
            </a:r>
            <a:r>
              <a:rPr lang="ar-SA" dirty="0"/>
              <a:t> </a:t>
            </a:r>
            <a:r>
              <a:rPr lang="ar-SA" dirty="0" err="1"/>
              <a:t>שם</a:t>
            </a:r>
            <a:r>
              <a:rPr lang="ar-SA" dirty="0"/>
              <a:t> </a:t>
            </a:r>
            <a:r>
              <a:rPr lang="ar-SA" dirty="0" err="1"/>
              <a:t>ע"ב</a:t>
            </a:r>
            <a:r>
              <a:rPr lang="ar-SA" dirty="0"/>
              <a:t>) </a:t>
            </a:r>
            <a:r>
              <a:rPr lang="ar-SA" dirty="0" err="1"/>
              <a:t>שאם</a:t>
            </a:r>
            <a:r>
              <a:rPr lang="ar-SA" dirty="0"/>
              <a:t> </a:t>
            </a:r>
            <a:r>
              <a:rPr lang="ar-SA" dirty="0" err="1"/>
              <a:t>היתה</a:t>
            </a:r>
            <a:r>
              <a:rPr lang="ar-SA" dirty="0"/>
              <a:t> </a:t>
            </a:r>
            <a:r>
              <a:rPr lang="ar-SA" dirty="0" err="1"/>
              <a:t>מן</a:t>
            </a:r>
            <a:r>
              <a:rPr lang="ar-SA" dirty="0"/>
              <a:t> </a:t>
            </a:r>
            <a:r>
              <a:rPr lang="ar-SA" dirty="0" err="1"/>
              <a:t>התורה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היו</a:t>
            </a:r>
            <a:r>
              <a:rPr lang="ar-SA" dirty="0"/>
              <a:t> </a:t>
            </a:r>
            <a:r>
              <a:rPr lang="ar-SA" dirty="0" err="1"/>
              <a:t>מתירין</a:t>
            </a:r>
            <a:r>
              <a:rPr lang="ar-SA" dirty="0"/>
              <a:t> </a:t>
            </a:r>
            <a:r>
              <a:rPr lang="ar-SA" dirty="0" err="1"/>
              <a:t>חכמים</a:t>
            </a:r>
            <a:r>
              <a:rPr lang="ar-SA" dirty="0"/>
              <a:t> </a:t>
            </a:r>
            <a:r>
              <a:rPr lang="ar-SA" dirty="0" err="1"/>
              <a:t>לעשותה</a:t>
            </a:r>
            <a:r>
              <a:rPr lang="ar-SA" dirty="0"/>
              <a:t> </a:t>
            </a:r>
            <a:r>
              <a:rPr lang="ar-SA" dirty="0" err="1"/>
              <a:t>אף</a:t>
            </a:r>
            <a:r>
              <a:rPr lang="ar-SA" dirty="0"/>
              <a:t> </a:t>
            </a:r>
            <a:r>
              <a:rPr lang="ar-SA" dirty="0" err="1"/>
              <a:t>בביתו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גוי</a:t>
            </a:r>
            <a:r>
              <a:rPr lang="ar-SA" dirty="0"/>
              <a:t>, </a:t>
            </a:r>
            <a:r>
              <a:rPr lang="ar-SA" dirty="0" err="1"/>
              <a:t>ואף</a:t>
            </a:r>
            <a:r>
              <a:rPr lang="ar-SA" dirty="0"/>
              <a:t> </a:t>
            </a:r>
            <a:r>
              <a:rPr lang="ar-SA" dirty="0" err="1"/>
              <a:t>מסרה</a:t>
            </a:r>
            <a:r>
              <a:rPr lang="ar-SA" dirty="0"/>
              <a:t> </a:t>
            </a:r>
            <a:r>
              <a:rPr lang="ar-SA" dirty="0" err="1"/>
              <a:t>מערב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, </a:t>
            </a:r>
            <a:r>
              <a:rPr lang="ar-SA" b="1" dirty="0" err="1"/>
              <a:t>ולשון</a:t>
            </a:r>
            <a:r>
              <a:rPr lang="ar-SA" b="1" dirty="0"/>
              <a:t> </a:t>
            </a:r>
            <a:r>
              <a:rPr lang="ar-SA" b="1" dirty="0" err="1"/>
              <a:t>לא</a:t>
            </a:r>
            <a:r>
              <a:rPr lang="ar-SA" b="1" dirty="0"/>
              <a:t> </a:t>
            </a:r>
            <a:r>
              <a:rPr lang="ar-SA" b="1" dirty="0" err="1"/>
              <a:t>יעשה</a:t>
            </a:r>
            <a:r>
              <a:rPr lang="ar-SA" b="1" dirty="0"/>
              <a:t> </a:t>
            </a:r>
            <a:r>
              <a:rPr lang="ar-SA" b="1" dirty="0" err="1"/>
              <a:t>הכתוב</a:t>
            </a:r>
            <a:r>
              <a:rPr lang="ar-SA" b="1" dirty="0"/>
              <a:t> </a:t>
            </a:r>
            <a:r>
              <a:rPr lang="ar-SA" b="1" dirty="0" err="1"/>
              <a:t>בתורה</a:t>
            </a:r>
            <a:r>
              <a:rPr lang="ar-SA" b="1" dirty="0"/>
              <a:t> </a:t>
            </a:r>
            <a:r>
              <a:rPr lang="ar-SA" b="1" dirty="0" err="1"/>
              <a:t>מוכיח</a:t>
            </a:r>
            <a:r>
              <a:rPr lang="ar-SA" b="1" dirty="0"/>
              <a:t> </a:t>
            </a:r>
            <a:r>
              <a:rPr lang="ar-SA" b="1" dirty="0" err="1"/>
              <a:t>קצת</a:t>
            </a:r>
            <a:r>
              <a:rPr lang="ar-SA" b="1" dirty="0"/>
              <a:t> </a:t>
            </a:r>
            <a:r>
              <a:rPr lang="ar-SA" b="1" dirty="0" err="1"/>
              <a:t>שהוא</a:t>
            </a:r>
            <a:r>
              <a:rPr lang="ar-SA" b="1" dirty="0"/>
              <a:t> </a:t>
            </a:r>
            <a:r>
              <a:rPr lang="ar-SA" b="1" dirty="0" err="1"/>
              <a:t>דרשה</a:t>
            </a:r>
            <a:r>
              <a:rPr lang="ar-SA" b="1" dirty="0"/>
              <a:t> </a:t>
            </a:r>
            <a:r>
              <a:rPr lang="ar-SA" b="1" dirty="0" err="1"/>
              <a:t>גמורה</a:t>
            </a:r>
            <a:r>
              <a:rPr lang="ar-SA" dirty="0"/>
              <a:t>:</a:t>
            </a: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8163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9338-53A1-4C13-84E6-8619A9E1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איסור </a:t>
            </a:r>
            <a:r>
              <a:rPr lang="he-IL" u="sng" dirty="0"/>
              <a:t>במלאכה</a:t>
            </a:r>
            <a:r>
              <a:rPr lang="he-IL" dirty="0"/>
              <a:t> שהתבצעה- מדרבנן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630F0-DD90-446A-B2A6-CF71869B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err="1"/>
              <a:t>רש"י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קנג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א</a:t>
            </a:r>
          </a:p>
          <a:p>
            <a:pPr marL="0" indent="0" algn="r" rtl="1">
              <a:buNone/>
            </a:pPr>
            <a:r>
              <a:rPr lang="ar-SA" dirty="0" err="1"/>
              <a:t>מאי</a:t>
            </a:r>
            <a:r>
              <a:rPr lang="ar-SA" dirty="0"/>
              <a:t> </a:t>
            </a:r>
            <a:r>
              <a:rPr lang="ar-SA" dirty="0" err="1"/>
              <a:t>טעמא</a:t>
            </a:r>
            <a:r>
              <a:rPr lang="ar-SA" dirty="0"/>
              <a:t> </a:t>
            </a:r>
            <a:r>
              <a:rPr lang="ar-SA" dirty="0" err="1"/>
              <a:t>שרי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למיתב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- </a:t>
            </a:r>
            <a:r>
              <a:rPr lang="ar-SA" dirty="0" err="1"/>
              <a:t>והרי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b="1" dirty="0" err="1"/>
              <a:t>שלוחו</a:t>
            </a:r>
            <a:r>
              <a:rPr lang="ar-SA" dirty="0"/>
              <a:t> </a:t>
            </a:r>
            <a:r>
              <a:rPr lang="ar-SA" dirty="0" err="1"/>
              <a:t>לישאנו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/>
              <a:t> </a:t>
            </a:r>
          </a:p>
          <a:p>
            <a:pPr marL="0" indent="0" algn="r" rtl="1">
              <a:buNone/>
            </a:pPr>
            <a:r>
              <a:rPr lang="ar-SA" dirty="0" err="1"/>
              <a:t>הגהות</a:t>
            </a:r>
            <a:r>
              <a:rPr lang="ar-SA" dirty="0"/>
              <a:t> </a:t>
            </a:r>
            <a:r>
              <a:rPr lang="ar-SA" dirty="0" err="1"/>
              <a:t>מיימוניות</a:t>
            </a:r>
            <a:r>
              <a:rPr lang="ar-SA" dirty="0"/>
              <a:t> </a:t>
            </a:r>
            <a:r>
              <a:rPr lang="ar-SA" dirty="0" err="1"/>
              <a:t>הלכות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פרק</a:t>
            </a:r>
            <a:r>
              <a:rPr lang="ar-SA" dirty="0"/>
              <a:t> ו</a:t>
            </a:r>
          </a:p>
          <a:p>
            <a:pPr marL="0" indent="0" algn="r" rtl="1">
              <a:buNone/>
            </a:pPr>
            <a:r>
              <a:rPr lang="ar-SA" dirty="0"/>
              <a:t>[ב] </a:t>
            </a:r>
            <a:r>
              <a:rPr lang="ar-SA" dirty="0" err="1"/>
              <a:t>אסור</a:t>
            </a:r>
            <a:r>
              <a:rPr lang="ar-SA" dirty="0"/>
              <a:t> </a:t>
            </a:r>
            <a:r>
              <a:rPr lang="ar-SA" dirty="0" err="1"/>
              <a:t>ליתן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</a:t>
            </a:r>
            <a:r>
              <a:rPr lang="ar-SA" dirty="0" err="1"/>
              <a:t>מעות</a:t>
            </a:r>
            <a:r>
              <a:rPr lang="ar-SA" dirty="0"/>
              <a:t> </a:t>
            </a:r>
            <a:r>
              <a:rPr lang="ar-SA" dirty="0" err="1"/>
              <a:t>בע"ש</a:t>
            </a:r>
            <a:r>
              <a:rPr lang="ar-SA" dirty="0"/>
              <a:t> </a:t>
            </a:r>
            <a:r>
              <a:rPr lang="ar-SA" dirty="0" err="1"/>
              <a:t>שיקנה</a:t>
            </a:r>
            <a:r>
              <a:rPr lang="ar-SA" dirty="0"/>
              <a:t> </a:t>
            </a:r>
            <a:r>
              <a:rPr lang="ar-SA" dirty="0" err="1"/>
              <a:t>לו</a:t>
            </a:r>
            <a:r>
              <a:rPr lang="ar-SA" dirty="0"/>
              <a:t> </a:t>
            </a:r>
            <a:r>
              <a:rPr lang="ar-SA" dirty="0" err="1"/>
              <a:t>למחר</a:t>
            </a:r>
            <a:r>
              <a:rPr lang="ar-SA" dirty="0"/>
              <a:t> </a:t>
            </a:r>
            <a:r>
              <a:rPr lang="ar-SA" dirty="0" err="1"/>
              <a:t>ביום</a:t>
            </a:r>
            <a:r>
              <a:rPr lang="ar-SA" dirty="0"/>
              <a:t> </a:t>
            </a:r>
            <a:r>
              <a:rPr lang="ar-SA" dirty="0" err="1"/>
              <a:t>השוק</a:t>
            </a:r>
            <a:r>
              <a:rPr lang="ar-SA" dirty="0"/>
              <a:t> </a:t>
            </a:r>
            <a:r>
              <a:rPr lang="ar-SA" b="1" dirty="0" err="1"/>
              <a:t>כי</a:t>
            </a:r>
            <a:r>
              <a:rPr lang="ar-SA" b="1" dirty="0"/>
              <a:t> </a:t>
            </a:r>
            <a:r>
              <a:rPr lang="ar-SA" b="1" dirty="0" err="1"/>
              <a:t>יש</a:t>
            </a:r>
            <a:r>
              <a:rPr lang="ar-SA" b="1" dirty="0"/>
              <a:t> </a:t>
            </a:r>
            <a:r>
              <a:rPr lang="ar-SA" b="1" dirty="0" err="1"/>
              <a:t>שליחות</a:t>
            </a:r>
            <a:r>
              <a:rPr lang="ar-SA" b="1" dirty="0"/>
              <a:t> </a:t>
            </a:r>
            <a:r>
              <a:rPr lang="ar-SA" b="1" dirty="0" err="1"/>
              <a:t>לנכרי</a:t>
            </a:r>
            <a:r>
              <a:rPr lang="ar-SA" b="1" dirty="0"/>
              <a:t> </a:t>
            </a:r>
            <a:r>
              <a:rPr lang="ar-SA" b="1" dirty="0" err="1"/>
              <a:t>לחומרא</a:t>
            </a:r>
            <a:r>
              <a:rPr lang="he-IL" b="1" dirty="0"/>
              <a:t>.</a:t>
            </a:r>
            <a:endParaRPr lang="ar-SA" dirty="0"/>
          </a:p>
          <a:p>
            <a:pPr marL="0" indent="0" algn="r" rtl="1">
              <a:buNone/>
            </a:pPr>
            <a:r>
              <a:rPr lang="ar-SA" dirty="0"/>
              <a:t> </a:t>
            </a:r>
          </a:p>
          <a:p>
            <a:pPr marL="0" indent="0" algn="r" rtl="1">
              <a:buNone/>
            </a:pPr>
            <a:r>
              <a:rPr lang="he-IL" dirty="0"/>
              <a:t>יראים (מובא </a:t>
            </a:r>
            <a:r>
              <a:rPr lang="he-IL" dirty="0" err="1"/>
              <a:t>בראבי"ה</a:t>
            </a:r>
            <a:r>
              <a:rPr lang="he-IL" dirty="0"/>
              <a:t> חלק א - הלכות עירובין סימן </a:t>
            </a:r>
            <a:r>
              <a:rPr lang="he-IL" dirty="0" err="1"/>
              <a:t>שצא</a:t>
            </a:r>
            <a:r>
              <a:rPr lang="he-IL" dirty="0"/>
              <a:t>)</a:t>
            </a:r>
          </a:p>
          <a:p>
            <a:pPr marL="0" indent="0" algn="r" rtl="1">
              <a:buNone/>
            </a:pPr>
            <a:r>
              <a:rPr lang="he-IL" dirty="0"/>
              <a:t>....וטעמא דכיון </a:t>
            </a:r>
            <a:r>
              <a:rPr lang="he-IL" dirty="0" err="1"/>
              <a:t>דקצץ</a:t>
            </a:r>
            <a:r>
              <a:rPr lang="he-IL" dirty="0"/>
              <a:t> אינו נראה עושה לדעת הישראל, אלא לדעת עצמו, לרווחו ולהנאתו. </a:t>
            </a:r>
            <a:r>
              <a:rPr lang="he-IL" b="1" dirty="0"/>
              <a:t>וטעמא שאסור לומר לגוי, שנראה כשלוחו. </a:t>
            </a:r>
            <a:endParaRPr lang="he-IL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63592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40DA7F-1B37-4FAD-898C-7330F8FC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איסור </a:t>
            </a:r>
            <a:r>
              <a:rPr lang="he-IL" u="sng" dirty="0"/>
              <a:t>במלאכה</a:t>
            </a:r>
            <a:r>
              <a:rPr lang="he-IL" dirty="0"/>
              <a:t>- </a:t>
            </a:r>
            <a:r>
              <a:rPr lang="he-IL" dirty="0" err="1"/>
              <a:t>חוששין</a:t>
            </a:r>
            <a:r>
              <a:rPr lang="he-IL" dirty="0"/>
              <a:t> </a:t>
            </a:r>
            <a:r>
              <a:rPr lang="he-IL" dirty="0" err="1"/>
              <a:t>שהישראל</a:t>
            </a:r>
            <a:r>
              <a:rPr lang="he-IL" dirty="0"/>
              <a:t> יעשה המלאכה </a:t>
            </a:r>
            <a:endParaRPr lang="en-I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B7907-1219-4C2E-BA5C-1A6A683DB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 err="1"/>
              <a:t>ראבי"ה</a:t>
            </a:r>
            <a:r>
              <a:rPr lang="he-IL" dirty="0"/>
              <a:t> חלק א - הלכות עירובין סימן </a:t>
            </a:r>
            <a:r>
              <a:rPr lang="he-IL" dirty="0" err="1"/>
              <a:t>שצא</a:t>
            </a:r>
            <a:r>
              <a:rPr lang="he-IL" dirty="0"/>
              <a:t> </a:t>
            </a:r>
          </a:p>
          <a:p>
            <a:pPr marL="0" indent="0" algn="r" rtl="1">
              <a:buNone/>
            </a:pPr>
            <a:r>
              <a:rPr lang="he-IL" b="1" dirty="0"/>
              <a:t>...ואמירה לגוי </a:t>
            </a:r>
            <a:r>
              <a:rPr lang="he-IL" b="1" dirty="0" err="1"/>
              <a:t>באיסורא</a:t>
            </a:r>
            <a:r>
              <a:rPr lang="he-IL" b="1" dirty="0"/>
              <a:t> דאורייתא נידון כאלו עושה ישראל בעצמו </a:t>
            </a:r>
            <a:r>
              <a:rPr lang="he-IL" b="1" dirty="0" err="1"/>
              <a:t>אסורא</a:t>
            </a:r>
            <a:r>
              <a:rPr lang="he-IL" b="1" dirty="0"/>
              <a:t> דרבנן</a:t>
            </a:r>
            <a:r>
              <a:rPr lang="he-IL" dirty="0"/>
              <a:t>, </a:t>
            </a:r>
            <a:r>
              <a:rPr lang="he-IL" dirty="0" err="1"/>
              <a:t>דאסור</a:t>
            </a:r>
            <a:r>
              <a:rPr lang="he-IL" dirty="0"/>
              <a:t> אפילו במקום מצוה,</a:t>
            </a:r>
            <a:r>
              <a:rPr lang="he-IL" b="1" dirty="0"/>
              <a:t> לבד</a:t>
            </a:r>
            <a:r>
              <a:rPr lang="he-IL" dirty="0"/>
              <a:t> מאונן ומצורע ובית הפרס דלא העמידו דבריהם, </a:t>
            </a:r>
            <a:r>
              <a:rPr lang="he-IL" b="1" dirty="0"/>
              <a:t>משום </a:t>
            </a:r>
            <a:r>
              <a:rPr lang="he-IL" b="1" dirty="0" err="1"/>
              <a:t>דליכא</a:t>
            </a:r>
            <a:r>
              <a:rPr lang="he-IL" b="1" dirty="0"/>
              <a:t> </a:t>
            </a:r>
            <a:r>
              <a:rPr lang="he-IL" b="1" dirty="0" err="1"/>
              <a:t>למיגזר</a:t>
            </a:r>
            <a:r>
              <a:rPr lang="he-IL" b="1" dirty="0"/>
              <a:t> בהו כולי האי דלא </a:t>
            </a:r>
            <a:r>
              <a:rPr lang="he-IL" b="1" dirty="0" err="1"/>
              <a:t>ליתי</a:t>
            </a:r>
            <a:r>
              <a:rPr lang="he-IL" b="1" dirty="0"/>
              <a:t> </a:t>
            </a:r>
            <a:r>
              <a:rPr lang="he-IL" b="1" dirty="0" err="1"/>
              <a:t>למיעבד</a:t>
            </a:r>
            <a:r>
              <a:rPr lang="he-IL" b="1" dirty="0"/>
              <a:t> </a:t>
            </a:r>
            <a:r>
              <a:rPr lang="he-IL" b="1" dirty="0" err="1"/>
              <a:t>איסורא</a:t>
            </a:r>
            <a:r>
              <a:rPr lang="he-IL" b="1" dirty="0"/>
              <a:t> דאורייתא, אבל בשאר מקומות גזרו </a:t>
            </a:r>
            <a:r>
              <a:rPr lang="he-IL" b="1" dirty="0" err="1"/>
              <a:t>היכא</a:t>
            </a:r>
            <a:r>
              <a:rPr lang="he-IL" b="1" dirty="0"/>
              <a:t> </a:t>
            </a:r>
            <a:r>
              <a:rPr lang="he-IL" b="1" u="sng" dirty="0" err="1"/>
              <a:t>דאתי</a:t>
            </a:r>
            <a:r>
              <a:rPr lang="he-IL" b="1" u="sng" dirty="0"/>
              <a:t> </a:t>
            </a:r>
            <a:r>
              <a:rPr lang="he-IL" b="1" u="sng" dirty="0" err="1"/>
              <a:t>לאחלופי</a:t>
            </a:r>
            <a:r>
              <a:rPr lang="he-IL" b="1" u="sng" dirty="0"/>
              <a:t> </a:t>
            </a:r>
            <a:r>
              <a:rPr lang="he-IL" b="1" u="sng" dirty="0" err="1"/>
              <a:t>בדאורייתא</a:t>
            </a:r>
            <a:r>
              <a:rPr lang="he-IL" dirty="0"/>
              <a:t>, </a:t>
            </a:r>
            <a:r>
              <a:rPr lang="he-IL" dirty="0" err="1"/>
              <a:t>כדאמרינן</a:t>
            </a:r>
            <a:r>
              <a:rPr lang="he-IL" dirty="0"/>
              <a:t> גבי ההוא ינוקא וכו' והא לא עירבו &lt;והא לא שתפי&gt;, </a:t>
            </a:r>
            <a:r>
              <a:rPr lang="he-IL" b="1" u="sng" dirty="0" err="1"/>
              <a:t>דאתי</a:t>
            </a:r>
            <a:r>
              <a:rPr lang="he-IL" b="1" u="sng" dirty="0"/>
              <a:t> ל[אי]חלופי ברשות הרבים, ואפילו במקום מצוה כי התם אסור</a:t>
            </a:r>
            <a:r>
              <a:rPr lang="he-IL" dirty="0"/>
              <a:t>. </a:t>
            </a: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6862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A0B2-94D7-4309-B463-5FE38CD1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איסור אמירה- מדרבנן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F29EA-24BC-44AA-B7A8-3D1B383CE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err="1"/>
              <a:t>רש"י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עבודה</a:t>
            </a:r>
            <a:r>
              <a:rPr lang="ar-SA" dirty="0"/>
              <a:t> </a:t>
            </a:r>
            <a:r>
              <a:rPr lang="ar-SA" dirty="0" err="1"/>
              <a:t>זרה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טו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א</a:t>
            </a:r>
          </a:p>
          <a:p>
            <a:pPr marL="0" indent="0" algn="r" rtl="1">
              <a:buNone/>
            </a:pPr>
            <a:r>
              <a:rPr lang="ar-SA" dirty="0" err="1"/>
              <a:t>כיון</a:t>
            </a:r>
            <a:r>
              <a:rPr lang="ar-SA" dirty="0"/>
              <a:t> </a:t>
            </a:r>
            <a:r>
              <a:rPr lang="ar-SA" dirty="0" err="1"/>
              <a:t>דזבנה</a:t>
            </a:r>
            <a:r>
              <a:rPr lang="ar-SA" dirty="0"/>
              <a:t> </a:t>
            </a:r>
            <a:r>
              <a:rPr lang="ar-SA" dirty="0" err="1"/>
              <a:t>קנייה</a:t>
            </a:r>
            <a:r>
              <a:rPr lang="ar-SA" dirty="0"/>
              <a:t> - </a:t>
            </a:r>
            <a:r>
              <a:rPr lang="ar-SA" dirty="0" err="1"/>
              <a:t>ואינה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ישראל</a:t>
            </a:r>
            <a:r>
              <a:rPr lang="ar-SA" dirty="0"/>
              <a:t> </a:t>
            </a:r>
            <a:r>
              <a:rPr lang="ar-SA" dirty="0" err="1"/>
              <a:t>ומשום</a:t>
            </a:r>
            <a:r>
              <a:rPr lang="ar-SA" dirty="0"/>
              <a:t> </a:t>
            </a:r>
            <a:r>
              <a:rPr lang="ar-SA" dirty="0" err="1"/>
              <a:t>לפני</a:t>
            </a:r>
            <a:r>
              <a:rPr lang="ar-SA" dirty="0"/>
              <a:t> </a:t>
            </a:r>
            <a:r>
              <a:rPr lang="ar-SA" dirty="0" err="1"/>
              <a:t>עור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תתן</a:t>
            </a:r>
            <a:r>
              <a:rPr lang="ar-SA" dirty="0"/>
              <a:t> </a:t>
            </a:r>
            <a:r>
              <a:rPr lang="ar-SA" dirty="0" err="1"/>
              <a:t>מכשול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קעבר</a:t>
            </a:r>
            <a:r>
              <a:rPr lang="ar-SA" dirty="0"/>
              <a:t> </a:t>
            </a:r>
            <a:r>
              <a:rPr lang="ar-SA" dirty="0" err="1"/>
              <a:t>דבני</a:t>
            </a:r>
            <a:r>
              <a:rPr lang="ar-SA" dirty="0"/>
              <a:t> </a:t>
            </a:r>
            <a:r>
              <a:rPr lang="ar-SA" dirty="0" err="1"/>
              <a:t>נח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נצטוו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השביתה</a:t>
            </a:r>
            <a:r>
              <a:rPr lang="ar-SA" dirty="0"/>
              <a:t> </a:t>
            </a:r>
            <a:r>
              <a:rPr lang="ar-SA" dirty="0" err="1"/>
              <a:t>אבל</a:t>
            </a:r>
            <a:r>
              <a:rPr lang="ar-SA" dirty="0"/>
              <a:t> </a:t>
            </a:r>
            <a:r>
              <a:rPr lang="ar-SA" dirty="0" err="1"/>
              <a:t>גבי</a:t>
            </a:r>
            <a:r>
              <a:rPr lang="ar-SA" dirty="0"/>
              <a:t> </a:t>
            </a:r>
            <a:r>
              <a:rPr lang="ar-SA" dirty="0" err="1"/>
              <a:t>רביעה</a:t>
            </a:r>
            <a:r>
              <a:rPr lang="ar-SA" dirty="0"/>
              <a:t> </a:t>
            </a:r>
            <a:r>
              <a:rPr lang="ar-SA" dirty="0" err="1"/>
              <a:t>ליכא</a:t>
            </a:r>
            <a:r>
              <a:rPr lang="ar-SA" dirty="0"/>
              <a:t> </a:t>
            </a:r>
            <a:r>
              <a:rPr lang="ar-SA" dirty="0" err="1"/>
              <a:t>למימר</a:t>
            </a:r>
            <a:r>
              <a:rPr lang="ar-SA" dirty="0"/>
              <a:t> </a:t>
            </a:r>
            <a:r>
              <a:rPr lang="ar-SA" dirty="0" err="1"/>
              <a:t>הכי</a:t>
            </a:r>
            <a:r>
              <a:rPr lang="ar-SA" dirty="0"/>
              <a:t> </a:t>
            </a:r>
            <a:r>
              <a:rPr lang="ar-SA" dirty="0" err="1"/>
              <a:t>משום</a:t>
            </a:r>
            <a:r>
              <a:rPr lang="ar-SA" dirty="0"/>
              <a:t> דהתם </a:t>
            </a:r>
            <a:r>
              <a:rPr lang="ar-SA" dirty="0" err="1"/>
              <a:t>קעבר</a:t>
            </a:r>
            <a:r>
              <a:rPr lang="ar-SA" dirty="0"/>
              <a:t> </a:t>
            </a:r>
            <a:r>
              <a:rPr lang="ar-SA" dirty="0" err="1"/>
              <a:t>אלפני</a:t>
            </a:r>
            <a:r>
              <a:rPr lang="ar-SA" dirty="0"/>
              <a:t> </a:t>
            </a:r>
            <a:r>
              <a:rPr lang="ar-SA" dirty="0" err="1"/>
              <a:t>עור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תתן</a:t>
            </a:r>
            <a:r>
              <a:rPr lang="ar-SA" dirty="0"/>
              <a:t> </a:t>
            </a:r>
            <a:r>
              <a:rPr lang="ar-SA" dirty="0" err="1"/>
              <a:t>מכשול</a:t>
            </a:r>
            <a:r>
              <a:rPr lang="ar-SA" dirty="0"/>
              <a:t> (</a:t>
            </a:r>
            <a:r>
              <a:rPr lang="ar-SA" dirty="0" err="1"/>
              <a:t>ויקרא</a:t>
            </a:r>
            <a:r>
              <a:rPr lang="ar-SA" dirty="0"/>
              <a:t> </a:t>
            </a:r>
            <a:r>
              <a:rPr lang="ar-SA" dirty="0" err="1"/>
              <a:t>יט</a:t>
            </a:r>
            <a:r>
              <a:rPr lang="ar-SA" dirty="0"/>
              <a:t>) </a:t>
            </a:r>
            <a:r>
              <a:rPr lang="ar-SA" dirty="0" err="1"/>
              <a:t>לפני</a:t>
            </a:r>
            <a:r>
              <a:rPr lang="ar-SA" dirty="0"/>
              <a:t> </a:t>
            </a:r>
            <a:r>
              <a:rPr lang="ar-SA" dirty="0" err="1"/>
              <a:t>שבני</a:t>
            </a:r>
            <a:r>
              <a:rPr lang="ar-SA" dirty="0"/>
              <a:t> </a:t>
            </a:r>
            <a:r>
              <a:rPr lang="ar-SA" dirty="0" err="1"/>
              <a:t>נח</a:t>
            </a:r>
            <a:r>
              <a:rPr lang="ar-SA" dirty="0"/>
              <a:t> </a:t>
            </a:r>
            <a:r>
              <a:rPr lang="ar-SA" dirty="0" err="1"/>
              <a:t>נצטוו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הרביעה</a:t>
            </a:r>
            <a:r>
              <a:rPr lang="ar-SA" dirty="0"/>
              <a:t> </a:t>
            </a:r>
            <a:r>
              <a:rPr lang="ar-SA" dirty="0" err="1"/>
              <a:t>אבל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נצטוו</a:t>
            </a:r>
            <a:r>
              <a:rPr lang="ar-SA" dirty="0"/>
              <a:t> </a:t>
            </a:r>
            <a:r>
              <a:rPr lang="ar-SA" dirty="0" err="1"/>
              <a:t>בני</a:t>
            </a:r>
            <a:r>
              <a:rPr lang="ar-SA" dirty="0"/>
              <a:t> </a:t>
            </a:r>
            <a:r>
              <a:rPr lang="ar-SA" dirty="0" err="1"/>
              <a:t>נח</a:t>
            </a:r>
            <a:r>
              <a:rPr lang="ar-SA" dirty="0"/>
              <a:t> </a:t>
            </a:r>
            <a:r>
              <a:rPr lang="ar-SA" b="1" dirty="0" err="1"/>
              <a:t>ומה</a:t>
            </a:r>
            <a:r>
              <a:rPr lang="ar-SA" b="1" dirty="0"/>
              <a:t> </a:t>
            </a:r>
            <a:r>
              <a:rPr lang="ar-SA" b="1" dirty="0" err="1"/>
              <a:t>שאסור</a:t>
            </a:r>
            <a:r>
              <a:rPr lang="ar-SA" b="1" dirty="0"/>
              <a:t> </a:t>
            </a:r>
            <a:r>
              <a:rPr lang="ar-SA" b="1" dirty="0" err="1"/>
              <a:t>לישראל</a:t>
            </a:r>
            <a:r>
              <a:rPr lang="ar-SA" b="1" dirty="0"/>
              <a:t> </a:t>
            </a:r>
            <a:r>
              <a:rPr lang="ar-SA" b="1" dirty="0" err="1"/>
              <a:t>לומר</a:t>
            </a:r>
            <a:r>
              <a:rPr lang="ar-SA" b="1" dirty="0"/>
              <a:t> </a:t>
            </a:r>
            <a:r>
              <a:rPr lang="ar-SA" b="1" dirty="0" err="1"/>
              <a:t>לעובד</a:t>
            </a:r>
            <a:r>
              <a:rPr lang="ar-SA" b="1" dirty="0"/>
              <a:t> </a:t>
            </a:r>
            <a:r>
              <a:rPr lang="ar-SA" b="1" dirty="0" err="1"/>
              <a:t>כוכבים</a:t>
            </a:r>
            <a:r>
              <a:rPr lang="ar-SA" b="1" dirty="0"/>
              <a:t> </a:t>
            </a:r>
            <a:r>
              <a:rPr lang="ar-SA" b="1" dirty="0" err="1"/>
              <a:t>עשה</a:t>
            </a:r>
            <a:r>
              <a:rPr lang="ar-SA" b="1" dirty="0"/>
              <a:t> </a:t>
            </a:r>
            <a:r>
              <a:rPr lang="ar-SA" b="1" dirty="0" err="1"/>
              <a:t>לי</a:t>
            </a:r>
            <a:r>
              <a:rPr lang="ar-SA" b="1" dirty="0"/>
              <a:t> </a:t>
            </a:r>
            <a:r>
              <a:rPr lang="ar-SA" b="1" dirty="0" err="1"/>
              <a:t>כך</a:t>
            </a:r>
            <a:r>
              <a:rPr lang="ar-SA" b="1" dirty="0"/>
              <a:t> </a:t>
            </a:r>
            <a:r>
              <a:rPr lang="ar-SA" b="1" dirty="0" err="1"/>
              <a:t>זהו</a:t>
            </a:r>
            <a:r>
              <a:rPr lang="ar-SA" b="1" dirty="0"/>
              <a:t> </a:t>
            </a:r>
            <a:r>
              <a:rPr lang="ar-SA" b="1" dirty="0" err="1"/>
              <a:t>משום</a:t>
            </a:r>
            <a:r>
              <a:rPr lang="ar-SA" b="1" dirty="0"/>
              <a:t> </a:t>
            </a:r>
            <a:r>
              <a:rPr lang="ar-SA" b="1" dirty="0" err="1"/>
              <a:t>ממצוא</a:t>
            </a:r>
            <a:r>
              <a:rPr lang="ar-SA" b="1" dirty="0"/>
              <a:t> </a:t>
            </a:r>
            <a:r>
              <a:rPr lang="ar-SA" b="1" dirty="0" err="1"/>
              <a:t>חפצך</a:t>
            </a:r>
            <a:r>
              <a:rPr lang="ar-SA" b="1" dirty="0"/>
              <a:t> </a:t>
            </a:r>
            <a:r>
              <a:rPr lang="ar-SA" b="1" dirty="0" err="1"/>
              <a:t>ודבר</a:t>
            </a:r>
            <a:r>
              <a:rPr lang="ar-SA" b="1" dirty="0"/>
              <a:t> </a:t>
            </a:r>
            <a:r>
              <a:rPr lang="ar-SA" b="1" dirty="0" err="1"/>
              <a:t>דבר</a:t>
            </a:r>
            <a:r>
              <a:rPr lang="ar-SA" b="1" dirty="0"/>
              <a:t> (</a:t>
            </a:r>
            <a:r>
              <a:rPr lang="ar-SA" b="1" dirty="0" err="1"/>
              <a:t>ישעיהו</a:t>
            </a:r>
            <a:r>
              <a:rPr lang="ar-SA" b="1" dirty="0"/>
              <a:t> </a:t>
            </a:r>
            <a:r>
              <a:rPr lang="ar-SA" b="1" dirty="0" err="1"/>
              <a:t>נח</a:t>
            </a:r>
            <a:r>
              <a:rPr lang="ar-SA" b="1" dirty="0"/>
              <a:t>) </a:t>
            </a:r>
            <a:r>
              <a:rPr lang="ar-SA" b="1" dirty="0" err="1"/>
              <a:t>דבור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2976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6E66-F7D5-427E-8809-D2910594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איסור אמירה- מדאורייתא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C274D-CD85-4896-B17B-8B37B3E1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 err="1"/>
              <a:t>חתם</a:t>
            </a:r>
            <a:r>
              <a:rPr lang="ar-SA" dirty="0"/>
              <a:t> </a:t>
            </a:r>
            <a:r>
              <a:rPr lang="ar-SA" dirty="0" err="1"/>
              <a:t>סופר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קנ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א</a:t>
            </a:r>
          </a:p>
          <a:p>
            <a:pPr marL="0" indent="0" algn="r" rtl="1">
              <a:buNone/>
            </a:pP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ישכור</a:t>
            </a:r>
            <a:r>
              <a:rPr lang="ar-SA" dirty="0"/>
              <a:t> </a:t>
            </a:r>
            <a:r>
              <a:rPr lang="ar-SA" dirty="0" err="1"/>
              <a:t>אדם</a:t>
            </a:r>
            <a:r>
              <a:rPr lang="ar-SA" dirty="0"/>
              <a:t> </a:t>
            </a:r>
            <a:r>
              <a:rPr lang="ar-SA" dirty="0" err="1"/>
              <a:t>פועלים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, </a:t>
            </a:r>
            <a:r>
              <a:rPr lang="ar-SA" dirty="0" err="1"/>
              <a:t>פירש"י</a:t>
            </a:r>
            <a:r>
              <a:rPr lang="ar-SA" dirty="0"/>
              <a:t> </a:t>
            </a:r>
            <a:r>
              <a:rPr lang="ar-SA" dirty="0" err="1"/>
              <a:t>דכתיב</a:t>
            </a:r>
            <a:r>
              <a:rPr lang="ar-SA" dirty="0"/>
              <a:t> </a:t>
            </a:r>
            <a:r>
              <a:rPr lang="ar-SA" dirty="0" err="1"/>
              <a:t>ממצוא</a:t>
            </a:r>
            <a:r>
              <a:rPr lang="ar-SA" dirty="0"/>
              <a:t> </a:t>
            </a:r>
            <a:r>
              <a:rPr lang="ar-SA" dirty="0" err="1"/>
              <a:t>חפצך</a:t>
            </a:r>
            <a:r>
              <a:rPr lang="ar-SA" dirty="0"/>
              <a:t>, </a:t>
            </a:r>
            <a:r>
              <a:rPr lang="ar-SA" dirty="0" err="1"/>
              <a:t>ונ"ל</a:t>
            </a:r>
            <a:r>
              <a:rPr lang="ar-SA" dirty="0"/>
              <a:t> </a:t>
            </a:r>
            <a:r>
              <a:rPr lang="ar-SA" dirty="0" err="1"/>
              <a:t>דישעיה</a:t>
            </a:r>
            <a:r>
              <a:rPr lang="ar-SA" dirty="0"/>
              <a:t> </a:t>
            </a:r>
            <a:r>
              <a:rPr lang="ar-SA" dirty="0" err="1"/>
              <a:t>הנביא</a:t>
            </a:r>
            <a:r>
              <a:rPr lang="ar-SA" dirty="0"/>
              <a:t> </a:t>
            </a:r>
            <a:r>
              <a:rPr lang="ar-SA" dirty="0" err="1"/>
              <a:t>מדאורייתא</a:t>
            </a:r>
            <a:r>
              <a:rPr lang="ar-SA" dirty="0"/>
              <a:t> </a:t>
            </a:r>
            <a:r>
              <a:rPr lang="ar-SA" dirty="0" err="1"/>
              <a:t>קאסר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' </a:t>
            </a:r>
            <a:r>
              <a:rPr lang="ar-SA" dirty="0" err="1"/>
              <a:t>וכדפי</a:t>
            </a:r>
            <a:r>
              <a:rPr lang="ar-SA" dirty="0"/>
              <a:t>' </a:t>
            </a:r>
            <a:r>
              <a:rPr lang="ar-SA" dirty="0" err="1"/>
              <a:t>רמב"ן</a:t>
            </a:r>
            <a:r>
              <a:rPr lang="ar-SA" dirty="0"/>
              <a:t> פ' </a:t>
            </a:r>
            <a:r>
              <a:rPr lang="ar-SA" dirty="0" err="1"/>
              <a:t>אמור</a:t>
            </a:r>
            <a:r>
              <a:rPr lang="ar-SA" dirty="0"/>
              <a:t> </a:t>
            </a:r>
            <a:r>
              <a:rPr lang="ar-SA" dirty="0" err="1"/>
              <a:t>דהיינו</a:t>
            </a:r>
            <a:r>
              <a:rPr lang="ar-SA" dirty="0"/>
              <a:t> </a:t>
            </a:r>
            <a:r>
              <a:rPr lang="ar-SA" b="1" dirty="0" err="1"/>
              <a:t>מ"ע</a:t>
            </a:r>
            <a:r>
              <a:rPr lang="ar-SA" b="1" dirty="0"/>
              <a:t> </a:t>
            </a:r>
            <a:r>
              <a:rPr lang="ar-SA" b="1" dirty="0" err="1"/>
              <a:t>דתשבות</a:t>
            </a:r>
            <a:r>
              <a:rPr lang="ar-SA" b="1" dirty="0"/>
              <a:t> </a:t>
            </a:r>
            <a:r>
              <a:rPr lang="ar-SA" b="1" dirty="0" err="1"/>
              <a:t>דכתיב</a:t>
            </a:r>
            <a:r>
              <a:rPr lang="ar-SA" b="1" dirty="0"/>
              <a:t> </a:t>
            </a:r>
            <a:r>
              <a:rPr lang="ar-SA" b="1" dirty="0" err="1"/>
              <a:t>בשבת</a:t>
            </a:r>
            <a:r>
              <a:rPr lang="ar-SA" b="1" dirty="0"/>
              <a:t> </a:t>
            </a:r>
            <a:r>
              <a:rPr lang="ar-SA" b="1" dirty="0" err="1"/>
              <a:t>שלא</a:t>
            </a:r>
            <a:r>
              <a:rPr lang="ar-SA" b="1" dirty="0"/>
              <a:t> </a:t>
            </a:r>
            <a:r>
              <a:rPr lang="ar-SA" b="1" dirty="0" err="1"/>
              <a:t>יהי</a:t>
            </a:r>
            <a:r>
              <a:rPr lang="ar-SA" b="1" dirty="0"/>
              <a:t>' </a:t>
            </a:r>
            <a:r>
              <a:rPr lang="ar-SA" b="1" dirty="0" err="1"/>
              <a:t>יום</a:t>
            </a:r>
            <a:r>
              <a:rPr lang="ar-SA" b="1" dirty="0"/>
              <a:t> </a:t>
            </a:r>
            <a:r>
              <a:rPr lang="ar-SA" b="1" dirty="0" err="1"/>
              <a:t>השבת</a:t>
            </a:r>
            <a:r>
              <a:rPr lang="ar-SA" b="1" dirty="0"/>
              <a:t> </a:t>
            </a:r>
            <a:r>
              <a:rPr lang="ar-SA" b="1" dirty="0" err="1"/>
              <a:t>כיום</a:t>
            </a:r>
            <a:r>
              <a:rPr lang="ar-SA" b="1" dirty="0"/>
              <a:t> </a:t>
            </a:r>
            <a:r>
              <a:rPr lang="ar-SA" b="1" dirty="0" err="1"/>
              <a:t>החול</a:t>
            </a:r>
            <a:r>
              <a:rPr lang="ar-SA" dirty="0"/>
              <a:t> </a:t>
            </a:r>
            <a:r>
              <a:rPr lang="ar-SA" dirty="0" err="1"/>
              <a:t>להמציא</a:t>
            </a:r>
            <a:r>
              <a:rPr lang="ar-SA" dirty="0"/>
              <a:t> </a:t>
            </a:r>
            <a:r>
              <a:rPr lang="ar-SA" dirty="0" err="1"/>
              <a:t>לו</a:t>
            </a:r>
            <a:r>
              <a:rPr lang="ar-SA" dirty="0"/>
              <a:t> </a:t>
            </a:r>
            <a:r>
              <a:rPr lang="ar-SA" dirty="0" err="1"/>
              <a:t>חפציו</a:t>
            </a:r>
            <a:r>
              <a:rPr lang="ar-SA" dirty="0"/>
              <a:t> </a:t>
            </a:r>
            <a:r>
              <a:rPr lang="ar-SA" dirty="0" err="1"/>
              <a:t>ולשכור</a:t>
            </a:r>
            <a:r>
              <a:rPr lang="ar-SA" dirty="0"/>
              <a:t> </a:t>
            </a:r>
            <a:r>
              <a:rPr lang="ar-SA" dirty="0" err="1"/>
              <a:t>פועלו</a:t>
            </a:r>
            <a:r>
              <a:rPr lang="he-IL" dirty="0"/>
              <a:t>...</a:t>
            </a:r>
            <a:r>
              <a:rPr lang="ar-SA" dirty="0"/>
              <a:t> </a:t>
            </a:r>
            <a:r>
              <a:rPr lang="ar-SA" b="1" dirty="0" err="1"/>
              <a:t>ויש</a:t>
            </a:r>
            <a:r>
              <a:rPr lang="ar-SA" b="1" dirty="0"/>
              <a:t> </a:t>
            </a:r>
            <a:r>
              <a:rPr lang="ar-SA" b="1" dirty="0" err="1"/>
              <a:t>בהם</a:t>
            </a:r>
            <a:r>
              <a:rPr lang="ar-SA" b="1" dirty="0"/>
              <a:t> </a:t>
            </a:r>
            <a:r>
              <a:rPr lang="ar-SA" b="1" dirty="0" err="1"/>
              <a:t>מ"ע</a:t>
            </a:r>
            <a:r>
              <a:rPr lang="ar-SA" b="1" dirty="0"/>
              <a:t> </a:t>
            </a:r>
            <a:r>
              <a:rPr lang="ar-SA" b="1" dirty="0" err="1"/>
              <a:t>דתשבות</a:t>
            </a:r>
            <a:r>
              <a:rPr lang="ar-SA" b="1" dirty="0"/>
              <a:t> </a:t>
            </a:r>
            <a:r>
              <a:rPr lang="ar-SA" b="1" dirty="0" err="1"/>
              <a:t>דאורייתא</a:t>
            </a:r>
            <a:r>
              <a:rPr lang="ar-SA" dirty="0"/>
              <a:t>, </a:t>
            </a:r>
            <a:r>
              <a:rPr lang="ar-SA" dirty="0" err="1"/>
              <a:t>ואמנם</a:t>
            </a:r>
            <a:r>
              <a:rPr lang="ar-SA" dirty="0"/>
              <a:t> </a:t>
            </a:r>
            <a:r>
              <a:rPr lang="ar-SA" dirty="0" err="1"/>
              <a:t>ל"ט</a:t>
            </a:r>
            <a:r>
              <a:rPr lang="ar-SA" dirty="0"/>
              <a:t> </a:t>
            </a:r>
            <a:r>
              <a:rPr lang="ar-SA" dirty="0" err="1"/>
              <a:t>מלאכת</a:t>
            </a:r>
            <a:r>
              <a:rPr lang="ar-SA" dirty="0"/>
              <a:t> </a:t>
            </a:r>
            <a:r>
              <a:rPr lang="ar-SA" dirty="0" err="1"/>
              <a:t>המשכן</a:t>
            </a:r>
            <a:r>
              <a:rPr lang="ar-SA" dirty="0"/>
              <a:t> </a:t>
            </a:r>
            <a:r>
              <a:rPr lang="ar-SA" dirty="0" err="1"/>
              <a:t>שיש</a:t>
            </a:r>
            <a:r>
              <a:rPr lang="ar-SA" dirty="0"/>
              <a:t> </a:t>
            </a:r>
            <a:r>
              <a:rPr lang="ar-SA" dirty="0" err="1"/>
              <a:t>בהם</a:t>
            </a:r>
            <a:r>
              <a:rPr lang="ar-SA" dirty="0"/>
              <a:t> </a:t>
            </a:r>
            <a:r>
              <a:rPr lang="ar-SA" dirty="0" err="1"/>
              <a:t>סקילה</a:t>
            </a:r>
            <a:r>
              <a:rPr lang="ar-SA" dirty="0"/>
              <a:t> </a:t>
            </a:r>
            <a:r>
              <a:rPr lang="ar-SA" dirty="0" err="1"/>
              <a:t>וכרת</a:t>
            </a:r>
            <a:r>
              <a:rPr lang="ar-SA" dirty="0"/>
              <a:t> </a:t>
            </a:r>
            <a:r>
              <a:rPr lang="ar-SA" dirty="0" err="1"/>
              <a:t>רובם</a:t>
            </a:r>
            <a:r>
              <a:rPr lang="ar-SA" dirty="0"/>
              <a:t> </a:t>
            </a:r>
            <a:r>
              <a:rPr lang="ar-SA" dirty="0" err="1"/>
              <a:t>אין</a:t>
            </a:r>
            <a:r>
              <a:rPr lang="ar-SA" dirty="0"/>
              <a:t> </a:t>
            </a:r>
            <a:r>
              <a:rPr lang="ar-SA" dirty="0" err="1"/>
              <a:t>בהם</a:t>
            </a:r>
            <a:r>
              <a:rPr lang="ar-SA" dirty="0"/>
              <a:t> </a:t>
            </a:r>
            <a:r>
              <a:rPr lang="ar-SA" dirty="0" err="1"/>
              <a:t>עבודה</a:t>
            </a:r>
            <a:r>
              <a:rPr lang="ar-SA" dirty="0"/>
              <a:t> </a:t>
            </a:r>
            <a:r>
              <a:rPr lang="ar-SA" dirty="0" err="1"/>
              <a:t>רבה</a:t>
            </a:r>
            <a:r>
              <a:rPr lang="ar-SA" dirty="0"/>
              <a:t> </a:t>
            </a:r>
            <a:r>
              <a:rPr lang="ar-SA" dirty="0" err="1"/>
              <a:t>כהדלקת</a:t>
            </a:r>
            <a:r>
              <a:rPr lang="ar-SA" dirty="0"/>
              <a:t> </a:t>
            </a:r>
            <a:r>
              <a:rPr lang="ar-SA" dirty="0" err="1"/>
              <a:t>הנר</a:t>
            </a:r>
            <a:r>
              <a:rPr lang="he-IL" dirty="0"/>
              <a:t>...</a:t>
            </a:r>
            <a:r>
              <a:rPr lang="ar-SA" dirty="0"/>
              <a:t> </a:t>
            </a:r>
            <a:r>
              <a:rPr lang="ar-SA" dirty="0" err="1"/>
              <a:t>והנה</a:t>
            </a:r>
            <a:r>
              <a:rPr lang="ar-SA" dirty="0"/>
              <a:t> </a:t>
            </a:r>
            <a:r>
              <a:rPr lang="ar-SA" dirty="0" err="1"/>
              <a:t>דעת</a:t>
            </a:r>
            <a:r>
              <a:rPr lang="ar-SA" dirty="0"/>
              <a:t> </a:t>
            </a:r>
            <a:r>
              <a:rPr lang="ar-SA" b="1" dirty="0" err="1"/>
              <a:t>חו"י</a:t>
            </a:r>
            <a:r>
              <a:rPr lang="ar-SA" b="1" dirty="0"/>
              <a:t> </a:t>
            </a:r>
            <a:r>
              <a:rPr lang="ar-SA" b="1" dirty="0" err="1"/>
              <a:t>דודבר</a:t>
            </a:r>
            <a:r>
              <a:rPr lang="ar-SA" b="1" dirty="0"/>
              <a:t> </a:t>
            </a:r>
            <a:r>
              <a:rPr lang="ar-SA" b="1" dirty="0" err="1"/>
              <a:t>דבר</a:t>
            </a:r>
            <a:r>
              <a:rPr lang="ar-SA" b="1" dirty="0"/>
              <a:t> </a:t>
            </a:r>
            <a:r>
              <a:rPr lang="ar-SA" b="1" dirty="0" err="1"/>
              <a:t>דדברי</a:t>
            </a:r>
            <a:r>
              <a:rPr lang="ar-SA" b="1" dirty="0"/>
              <a:t> </a:t>
            </a:r>
            <a:r>
              <a:rPr lang="ar-SA" b="1" dirty="0" err="1"/>
              <a:t>נביא</a:t>
            </a:r>
            <a:r>
              <a:rPr lang="ar-SA" b="1" dirty="0"/>
              <a:t> </a:t>
            </a:r>
            <a:r>
              <a:rPr lang="ar-SA" b="1" dirty="0" err="1"/>
              <a:t>קאי</a:t>
            </a:r>
            <a:r>
              <a:rPr lang="ar-SA" b="1" dirty="0"/>
              <a:t> </a:t>
            </a:r>
            <a:r>
              <a:rPr lang="ar-SA" b="1" dirty="0" err="1"/>
              <a:t>אמצוא</a:t>
            </a:r>
            <a:r>
              <a:rPr lang="ar-SA" b="1" dirty="0"/>
              <a:t> </a:t>
            </a:r>
            <a:r>
              <a:rPr lang="ar-SA" b="1" dirty="0" err="1"/>
              <a:t>חפצך</a:t>
            </a:r>
            <a:r>
              <a:rPr lang="ar-SA" b="1" dirty="0"/>
              <a:t> </a:t>
            </a:r>
            <a:r>
              <a:rPr lang="ar-SA" b="1" dirty="0" err="1"/>
              <a:t>לשכור</a:t>
            </a:r>
            <a:r>
              <a:rPr lang="ar-SA" b="1" dirty="0"/>
              <a:t> </a:t>
            </a:r>
            <a:r>
              <a:rPr lang="ar-SA" b="1" dirty="0" err="1"/>
              <a:t>פועלים</a:t>
            </a:r>
            <a:r>
              <a:rPr lang="ar-SA" b="1" dirty="0"/>
              <a:t> </a:t>
            </a:r>
            <a:r>
              <a:rPr lang="ar-SA" b="1" dirty="0" err="1"/>
              <a:t>וכדומה</a:t>
            </a:r>
            <a:r>
              <a:rPr lang="ar-SA" b="1" dirty="0"/>
              <a:t> </a:t>
            </a:r>
            <a:r>
              <a:rPr lang="ar-SA" b="1" dirty="0" err="1"/>
              <a:t>עבודת</a:t>
            </a:r>
            <a:r>
              <a:rPr lang="ar-SA" b="1" dirty="0"/>
              <a:t> </a:t>
            </a:r>
            <a:r>
              <a:rPr lang="ar-SA" b="1" dirty="0" err="1"/>
              <a:t>עובדא</a:t>
            </a:r>
            <a:r>
              <a:rPr lang="ar-SA" b="1" dirty="0"/>
              <a:t> </a:t>
            </a:r>
            <a:r>
              <a:rPr lang="ar-SA" b="1" dirty="0" err="1"/>
              <a:t>דחול</a:t>
            </a:r>
            <a:r>
              <a:rPr lang="ar-SA" b="1" dirty="0"/>
              <a:t> </a:t>
            </a:r>
            <a:r>
              <a:rPr lang="ar-SA" b="1" dirty="0" err="1"/>
              <a:t>בהא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b="1" dirty="0"/>
              <a:t> </a:t>
            </a:r>
            <a:r>
              <a:rPr lang="ar-SA" b="1" dirty="0" err="1"/>
              <a:t>הדבור</a:t>
            </a:r>
            <a:r>
              <a:rPr lang="ar-SA" b="1" dirty="0"/>
              <a:t> </a:t>
            </a:r>
            <a:r>
              <a:rPr lang="ar-SA" b="1" dirty="0" err="1"/>
              <a:t>מדאוריי</a:t>
            </a:r>
            <a:r>
              <a:rPr lang="ar-SA" b="1" dirty="0"/>
              <a:t>' </a:t>
            </a:r>
            <a:r>
              <a:rPr lang="ar-SA" b="1" dirty="0" err="1"/>
              <a:t>לומר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 </a:t>
            </a:r>
            <a:r>
              <a:rPr lang="ar-SA" b="1" dirty="0" err="1"/>
              <a:t>לשכור</a:t>
            </a:r>
            <a:r>
              <a:rPr lang="ar-SA" b="1" dirty="0"/>
              <a:t> </a:t>
            </a:r>
            <a:r>
              <a:rPr lang="ar-SA" b="1" dirty="0" err="1"/>
              <a:t>לו</a:t>
            </a:r>
            <a:r>
              <a:rPr lang="ar-SA" b="1" dirty="0"/>
              <a:t> </a:t>
            </a:r>
            <a:r>
              <a:rPr lang="ar-SA" b="1" dirty="0" err="1"/>
              <a:t>פועלים</a:t>
            </a:r>
            <a:r>
              <a:rPr lang="ar-SA" b="1" dirty="0"/>
              <a:t> </a:t>
            </a:r>
            <a:r>
              <a:rPr lang="ar-SA" b="1" dirty="0" err="1"/>
              <a:t>אותו</a:t>
            </a:r>
            <a:r>
              <a:rPr lang="ar-SA" b="1" dirty="0"/>
              <a:t> </a:t>
            </a:r>
            <a:r>
              <a:rPr lang="ar-SA" b="1" dirty="0" err="1"/>
              <a:t>הדיבור</a:t>
            </a:r>
            <a:r>
              <a:rPr lang="ar-SA" b="1" dirty="0"/>
              <a:t> </a:t>
            </a:r>
            <a:r>
              <a:rPr lang="ar-SA" b="1" dirty="0" err="1"/>
              <a:t>בעצמו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b="1" dirty="0"/>
              <a:t> </a:t>
            </a:r>
            <a:r>
              <a:rPr lang="ar-SA" b="1" dirty="0" err="1"/>
              <a:t>אבל</a:t>
            </a:r>
            <a:r>
              <a:rPr lang="ar-SA" b="1" dirty="0"/>
              <a:t> </a:t>
            </a:r>
            <a:r>
              <a:rPr lang="ar-SA" b="1" dirty="0" err="1"/>
              <a:t>לומר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 </a:t>
            </a:r>
            <a:r>
              <a:rPr lang="ar-SA" b="1" dirty="0" err="1"/>
              <a:t>להדליק</a:t>
            </a:r>
            <a:r>
              <a:rPr lang="ar-SA" b="1" dirty="0"/>
              <a:t> </a:t>
            </a:r>
            <a:r>
              <a:rPr lang="ar-SA" b="1" dirty="0" err="1"/>
              <a:t>לו</a:t>
            </a:r>
            <a:r>
              <a:rPr lang="ar-SA" b="1" dirty="0"/>
              <a:t> </a:t>
            </a:r>
            <a:r>
              <a:rPr lang="ar-SA" b="1" dirty="0" err="1"/>
              <a:t>נר</a:t>
            </a:r>
            <a:r>
              <a:rPr lang="ar-SA" b="1" dirty="0"/>
              <a:t> </a:t>
            </a:r>
            <a:r>
              <a:rPr lang="ar-SA" b="1" dirty="0" err="1"/>
              <a:t>וכדומה</a:t>
            </a:r>
            <a:r>
              <a:rPr lang="ar-SA" b="1" dirty="0"/>
              <a:t> </a:t>
            </a:r>
            <a:r>
              <a:rPr lang="ar-SA" b="1" dirty="0" err="1"/>
              <a:t>אף</a:t>
            </a:r>
            <a:r>
              <a:rPr lang="ar-SA" b="1" dirty="0"/>
              <a:t> </a:t>
            </a:r>
            <a:r>
              <a:rPr lang="ar-SA" b="1" dirty="0" err="1"/>
              <a:t>על</a:t>
            </a:r>
            <a:r>
              <a:rPr lang="ar-SA" b="1" dirty="0"/>
              <a:t> </a:t>
            </a:r>
            <a:r>
              <a:rPr lang="ar-SA" b="1" dirty="0" err="1"/>
              <a:t>גב</a:t>
            </a:r>
            <a:r>
              <a:rPr lang="ar-SA" b="1" dirty="0"/>
              <a:t> </a:t>
            </a:r>
            <a:r>
              <a:rPr lang="ar-SA" b="1" dirty="0" err="1"/>
              <a:t>דהמלאכה</a:t>
            </a:r>
            <a:r>
              <a:rPr lang="ar-SA" b="1" dirty="0"/>
              <a:t> </a:t>
            </a:r>
            <a:r>
              <a:rPr lang="ar-SA" b="1" dirty="0" err="1"/>
              <a:t>עצמה</a:t>
            </a:r>
            <a:r>
              <a:rPr lang="ar-SA" b="1" dirty="0"/>
              <a:t> </a:t>
            </a:r>
            <a:r>
              <a:rPr lang="ar-SA" b="1" dirty="0" err="1"/>
              <a:t>חמורה</a:t>
            </a:r>
            <a:r>
              <a:rPr lang="ar-SA" b="1" dirty="0"/>
              <a:t> </a:t>
            </a:r>
            <a:r>
              <a:rPr lang="ar-SA" b="1" dirty="0" err="1"/>
              <a:t>בסקילה</a:t>
            </a:r>
            <a:r>
              <a:rPr lang="ar-SA" b="1" dirty="0"/>
              <a:t> </a:t>
            </a:r>
            <a:r>
              <a:rPr lang="ar-SA" b="1" dirty="0" err="1"/>
              <a:t>מ"מ</a:t>
            </a:r>
            <a:r>
              <a:rPr lang="ar-SA" b="1" dirty="0"/>
              <a:t> </a:t>
            </a:r>
            <a:r>
              <a:rPr lang="ar-SA" b="1" dirty="0" err="1"/>
              <a:t>האמירה</a:t>
            </a:r>
            <a:r>
              <a:rPr lang="ar-SA" b="1" dirty="0"/>
              <a:t> </a:t>
            </a:r>
            <a:r>
              <a:rPr lang="ar-SA" b="1" dirty="0" err="1"/>
              <a:t>לנכרי</a:t>
            </a:r>
            <a:r>
              <a:rPr lang="ar-SA" b="1" dirty="0"/>
              <a:t> </a:t>
            </a:r>
            <a:r>
              <a:rPr lang="ar-SA" b="1" dirty="0" err="1"/>
              <a:t>בזה</a:t>
            </a:r>
            <a:r>
              <a:rPr lang="ar-SA" b="1" dirty="0"/>
              <a:t> </a:t>
            </a:r>
            <a:r>
              <a:rPr lang="ar-SA" b="1" dirty="0" err="1"/>
              <a:t>איננו</a:t>
            </a:r>
            <a:r>
              <a:rPr lang="ar-SA" b="1" dirty="0"/>
              <a:t> </a:t>
            </a:r>
            <a:r>
              <a:rPr lang="ar-SA" b="1" dirty="0" err="1"/>
              <a:t>בכלל</a:t>
            </a:r>
            <a:r>
              <a:rPr lang="ar-SA" b="1" dirty="0"/>
              <a:t> </a:t>
            </a:r>
            <a:r>
              <a:rPr lang="ar-SA" b="1" dirty="0" err="1"/>
              <a:t>ודבר</a:t>
            </a:r>
            <a:r>
              <a:rPr lang="ar-SA" b="1" dirty="0"/>
              <a:t> </a:t>
            </a:r>
            <a:r>
              <a:rPr lang="ar-SA" b="1" dirty="0" err="1"/>
              <a:t>דבר</a:t>
            </a:r>
            <a:r>
              <a:rPr lang="ar-SA" b="1" dirty="0"/>
              <a:t> </a:t>
            </a:r>
            <a:r>
              <a:rPr lang="ar-SA" b="1" dirty="0" err="1"/>
              <a:t>דאורייתא</a:t>
            </a:r>
            <a:r>
              <a:rPr lang="ar-SA" b="1" dirty="0"/>
              <a:t> </a:t>
            </a:r>
            <a:r>
              <a:rPr lang="ar-SA" b="1" dirty="0" err="1"/>
              <a:t>אלא</a:t>
            </a:r>
            <a:r>
              <a:rPr lang="ar-SA" b="1" dirty="0"/>
              <a:t> </a:t>
            </a:r>
            <a:r>
              <a:rPr lang="ar-SA" b="1" dirty="0" err="1"/>
              <a:t>מדרבנן</a:t>
            </a:r>
            <a:r>
              <a:rPr lang="ar-SA" b="1" dirty="0"/>
              <a:t> </a:t>
            </a:r>
            <a:r>
              <a:rPr lang="ar-SA" b="1" dirty="0" err="1"/>
              <a:t>אמירה</a:t>
            </a:r>
            <a:r>
              <a:rPr lang="ar-SA" b="1" dirty="0"/>
              <a:t> </a:t>
            </a:r>
            <a:r>
              <a:rPr lang="ar-SA" b="1" dirty="0" err="1"/>
              <a:t>לנכרי</a:t>
            </a:r>
            <a:r>
              <a:rPr lang="ar-SA" b="1" dirty="0"/>
              <a:t> </a:t>
            </a:r>
            <a:r>
              <a:rPr lang="ar-SA" b="1" dirty="0" err="1"/>
              <a:t>שבות</a:t>
            </a:r>
            <a:r>
              <a:rPr lang="ar-SA" b="1" dirty="0"/>
              <a:t> </a:t>
            </a:r>
            <a:r>
              <a:rPr lang="ar-SA" b="1" dirty="0" err="1"/>
              <a:t>ע"ש</a:t>
            </a:r>
            <a:r>
              <a:rPr lang="ar-SA" b="1" dirty="0"/>
              <a:t>. </a:t>
            </a:r>
            <a:r>
              <a:rPr lang="ar-SA" b="1" dirty="0" err="1"/>
              <a:t>ודבריו</a:t>
            </a:r>
            <a:r>
              <a:rPr lang="ar-SA" b="1" dirty="0"/>
              <a:t> </a:t>
            </a:r>
            <a:r>
              <a:rPr lang="ar-SA" b="1" dirty="0" err="1"/>
              <a:t>מוכרחים</a:t>
            </a:r>
            <a:r>
              <a:rPr lang="ar-SA" dirty="0"/>
              <a:t> </a:t>
            </a:r>
            <a:r>
              <a:rPr lang="ar-SA" dirty="0" err="1"/>
              <a:t>ע"ש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5004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588CD6-4AB2-4092-8164-44FE00A1CD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47472"/>
          <a:ext cx="10515600" cy="572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32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499D-6745-47D6-81E1-8EEC530E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צווי דינים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1D041-B3E5-494E-BE4E-FE74D009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 err="1"/>
              <a:t>שו"ת</a:t>
            </a:r>
            <a:r>
              <a:rPr lang="ar-SA" dirty="0"/>
              <a:t> </a:t>
            </a:r>
            <a:r>
              <a:rPr lang="ar-SA" dirty="0" err="1"/>
              <a:t>אבני</a:t>
            </a:r>
            <a:r>
              <a:rPr lang="ar-SA" dirty="0"/>
              <a:t> </a:t>
            </a:r>
            <a:r>
              <a:rPr lang="ar-SA" dirty="0" err="1"/>
              <a:t>נזר</a:t>
            </a:r>
            <a:r>
              <a:rPr lang="ar-SA" dirty="0"/>
              <a:t> </a:t>
            </a:r>
            <a:r>
              <a:rPr lang="ar-SA" dirty="0" err="1"/>
              <a:t>חלק</a:t>
            </a:r>
            <a:r>
              <a:rPr lang="ar-SA" dirty="0"/>
              <a:t> </a:t>
            </a:r>
            <a:r>
              <a:rPr lang="ar-SA" dirty="0" err="1"/>
              <a:t>אורח</a:t>
            </a:r>
            <a:r>
              <a:rPr lang="ar-SA" dirty="0"/>
              <a:t> </a:t>
            </a:r>
            <a:r>
              <a:rPr lang="ar-SA" dirty="0" err="1"/>
              <a:t>חיים</a:t>
            </a:r>
            <a:r>
              <a:rPr lang="ar-SA" dirty="0"/>
              <a:t> </a:t>
            </a:r>
            <a:r>
              <a:rPr lang="ar-SA" dirty="0" err="1"/>
              <a:t>סימן</a:t>
            </a:r>
            <a:r>
              <a:rPr lang="ar-SA" dirty="0"/>
              <a:t> </a:t>
            </a:r>
            <a:r>
              <a:rPr lang="ar-SA" dirty="0" err="1"/>
              <a:t>מג</a:t>
            </a:r>
            <a:r>
              <a:rPr lang="ar-SA" dirty="0"/>
              <a:t> </a:t>
            </a:r>
          </a:p>
          <a:p>
            <a:pPr marL="0" indent="0" algn="r" rtl="1">
              <a:buNone/>
            </a:pPr>
            <a:r>
              <a:rPr lang="ar-SA" dirty="0"/>
              <a:t>ו) </a:t>
            </a:r>
            <a:r>
              <a:rPr lang="ar-SA" dirty="0" err="1"/>
              <a:t>ולולא</a:t>
            </a:r>
            <a:r>
              <a:rPr lang="ar-SA" dirty="0"/>
              <a:t> </a:t>
            </a:r>
            <a:r>
              <a:rPr lang="ar-SA" dirty="0" err="1"/>
              <a:t>שאיני</a:t>
            </a:r>
            <a:r>
              <a:rPr lang="ar-SA" dirty="0"/>
              <a:t> </a:t>
            </a:r>
            <a:r>
              <a:rPr lang="ar-SA" dirty="0" err="1"/>
              <a:t>כדאי</a:t>
            </a:r>
            <a:r>
              <a:rPr lang="ar-SA" dirty="0"/>
              <a:t> </a:t>
            </a:r>
            <a:r>
              <a:rPr lang="ar-SA" dirty="0" err="1"/>
              <a:t>להכניס</a:t>
            </a:r>
            <a:r>
              <a:rPr lang="ar-SA" dirty="0"/>
              <a:t> </a:t>
            </a:r>
            <a:r>
              <a:rPr lang="ar-SA" dirty="0" err="1"/>
              <a:t>ראשי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ההרים</a:t>
            </a:r>
            <a:r>
              <a:rPr lang="ar-SA" dirty="0"/>
              <a:t> </a:t>
            </a:r>
            <a:r>
              <a:rPr lang="ar-SA" dirty="0" err="1"/>
              <a:t>הגדולים</a:t>
            </a:r>
            <a:r>
              <a:rPr lang="ar-SA" dirty="0"/>
              <a:t> </a:t>
            </a:r>
            <a:r>
              <a:rPr lang="ar-SA" dirty="0" err="1"/>
              <a:t>הי</a:t>
            </a:r>
            <a:r>
              <a:rPr lang="ar-SA" dirty="0"/>
              <a:t>' </a:t>
            </a:r>
            <a:r>
              <a:rPr lang="ar-SA" dirty="0" err="1"/>
              <a:t>נראה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לפרש</a:t>
            </a:r>
            <a:r>
              <a:rPr lang="ar-SA" dirty="0"/>
              <a:t>. </a:t>
            </a:r>
            <a:r>
              <a:rPr lang="ar-SA" b="1" dirty="0" err="1"/>
              <a:t>דהנה</a:t>
            </a:r>
            <a:r>
              <a:rPr lang="ar-SA" b="1" dirty="0"/>
              <a:t> </a:t>
            </a:r>
            <a:r>
              <a:rPr lang="ar-SA" b="1" dirty="0" err="1"/>
              <a:t>באמירה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 </a:t>
            </a:r>
            <a:r>
              <a:rPr lang="ar-SA" b="1" dirty="0" err="1"/>
              <a:t>יש</a:t>
            </a:r>
            <a:r>
              <a:rPr lang="ar-SA" b="1" dirty="0"/>
              <a:t> </a:t>
            </a:r>
            <a:r>
              <a:rPr lang="ar-SA" b="1" dirty="0" err="1"/>
              <a:t>שני</a:t>
            </a:r>
            <a:r>
              <a:rPr lang="ar-SA" b="1" dirty="0"/>
              <a:t> </a:t>
            </a:r>
            <a:r>
              <a:rPr lang="ar-SA" b="1" dirty="0" err="1"/>
              <a:t>איסורים</a:t>
            </a:r>
            <a:r>
              <a:rPr lang="ar-SA" dirty="0"/>
              <a:t>. </a:t>
            </a:r>
            <a:r>
              <a:rPr lang="ar-SA" b="1" dirty="0" err="1"/>
              <a:t>הא</a:t>
            </a:r>
            <a:r>
              <a:rPr lang="ar-SA" b="1" dirty="0"/>
              <a:t>') </a:t>
            </a:r>
            <a:r>
              <a:rPr lang="ar-SA" b="1" dirty="0" err="1"/>
              <a:t>משום</a:t>
            </a:r>
            <a:r>
              <a:rPr lang="ar-SA" b="1" dirty="0"/>
              <a:t> </a:t>
            </a:r>
            <a:r>
              <a:rPr lang="ar-SA" b="1" dirty="0" err="1"/>
              <a:t>ודבר</a:t>
            </a:r>
            <a:r>
              <a:rPr lang="ar-SA" b="1" dirty="0"/>
              <a:t> </a:t>
            </a:r>
            <a:r>
              <a:rPr lang="ar-SA" b="1" dirty="0" err="1"/>
              <a:t>דבר</a:t>
            </a:r>
            <a:r>
              <a:rPr lang="ar-SA" dirty="0"/>
              <a:t> </a:t>
            </a:r>
            <a:r>
              <a:rPr lang="ar-SA" dirty="0" err="1"/>
              <a:t>כמ"ש</a:t>
            </a:r>
            <a:r>
              <a:rPr lang="ar-SA" dirty="0"/>
              <a:t> </a:t>
            </a:r>
            <a:r>
              <a:rPr lang="ar-SA" dirty="0" err="1"/>
              <a:t>רש"י</a:t>
            </a:r>
            <a:r>
              <a:rPr lang="ar-SA" dirty="0"/>
              <a:t> </a:t>
            </a:r>
            <a:r>
              <a:rPr lang="ar-SA" dirty="0" err="1"/>
              <a:t>ע"ז</a:t>
            </a:r>
            <a:r>
              <a:rPr lang="ar-SA" dirty="0"/>
              <a:t> (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ט"ו</a:t>
            </a:r>
            <a:r>
              <a:rPr lang="ar-SA" dirty="0"/>
              <a:t> </a:t>
            </a:r>
            <a:r>
              <a:rPr lang="ar-SA" dirty="0" err="1"/>
              <a:t>ע"א</a:t>
            </a:r>
            <a:r>
              <a:rPr lang="ar-SA" dirty="0"/>
              <a:t>) </a:t>
            </a:r>
            <a:r>
              <a:rPr lang="ar-SA" dirty="0" err="1"/>
              <a:t>וזה</a:t>
            </a:r>
            <a:r>
              <a:rPr lang="ar-SA" dirty="0"/>
              <a:t> </a:t>
            </a:r>
            <a:r>
              <a:rPr lang="ar-SA" dirty="0" err="1"/>
              <a:t>לשונו</a:t>
            </a:r>
            <a:r>
              <a:rPr lang="ar-SA" dirty="0"/>
              <a:t> </a:t>
            </a:r>
            <a:r>
              <a:rPr lang="ar-SA" dirty="0" err="1"/>
              <a:t>ומה</a:t>
            </a:r>
            <a:r>
              <a:rPr lang="ar-SA" dirty="0"/>
              <a:t> </a:t>
            </a:r>
            <a:r>
              <a:rPr lang="ar-SA" dirty="0" err="1"/>
              <a:t>שישראל</a:t>
            </a:r>
            <a:r>
              <a:rPr lang="ar-SA" dirty="0"/>
              <a:t> </a:t>
            </a:r>
            <a:r>
              <a:rPr lang="ar-SA" dirty="0" err="1"/>
              <a:t>אסור</a:t>
            </a:r>
            <a:r>
              <a:rPr lang="ar-SA" dirty="0"/>
              <a:t> </a:t>
            </a:r>
            <a:r>
              <a:rPr lang="ar-SA" dirty="0" err="1"/>
              <a:t>לומר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עשה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כך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dirty="0" err="1"/>
              <a:t>משום</a:t>
            </a:r>
            <a:r>
              <a:rPr lang="ar-SA" dirty="0"/>
              <a:t> </a:t>
            </a:r>
            <a:r>
              <a:rPr lang="ar-SA" dirty="0" err="1"/>
              <a:t>ודבר</a:t>
            </a:r>
            <a:r>
              <a:rPr lang="ar-SA" dirty="0"/>
              <a:t> </a:t>
            </a:r>
            <a:r>
              <a:rPr lang="ar-SA" dirty="0" err="1"/>
              <a:t>דבר</a:t>
            </a:r>
            <a:r>
              <a:rPr lang="ar-SA" dirty="0"/>
              <a:t> </a:t>
            </a:r>
            <a:r>
              <a:rPr lang="ar-SA" dirty="0" err="1"/>
              <a:t>אפילו</a:t>
            </a:r>
            <a:r>
              <a:rPr lang="ar-SA" dirty="0"/>
              <a:t> </a:t>
            </a:r>
            <a:r>
              <a:rPr lang="ar-SA" dirty="0" err="1"/>
              <a:t>דיבור</a:t>
            </a:r>
            <a:r>
              <a:rPr lang="ar-SA" dirty="0"/>
              <a:t> </a:t>
            </a:r>
            <a:r>
              <a:rPr lang="ar-SA" dirty="0" err="1"/>
              <a:t>אסור</a:t>
            </a:r>
            <a:r>
              <a:rPr lang="ar-SA" dirty="0"/>
              <a:t>. </a:t>
            </a:r>
            <a:r>
              <a:rPr lang="ar-SA" b="1" dirty="0" err="1"/>
              <a:t>הב</a:t>
            </a:r>
            <a:r>
              <a:rPr lang="ar-SA" b="1" dirty="0"/>
              <a:t>') </a:t>
            </a:r>
            <a:r>
              <a:rPr lang="ar-SA" b="1" dirty="0" err="1"/>
              <a:t>משום</a:t>
            </a:r>
            <a:r>
              <a:rPr lang="ar-SA" b="1" dirty="0"/>
              <a:t> </a:t>
            </a:r>
            <a:r>
              <a:rPr lang="ar-SA" b="1" dirty="0" err="1"/>
              <a:t>שהגוי</a:t>
            </a:r>
            <a:r>
              <a:rPr lang="ar-SA" b="1" dirty="0"/>
              <a:t> </a:t>
            </a:r>
            <a:r>
              <a:rPr lang="ar-SA" b="1" dirty="0" err="1"/>
              <a:t>נעשה</a:t>
            </a:r>
            <a:r>
              <a:rPr lang="ar-SA" b="1" dirty="0"/>
              <a:t> </a:t>
            </a:r>
            <a:r>
              <a:rPr lang="ar-SA" b="1" dirty="0" err="1"/>
              <a:t>שלוחו</a:t>
            </a:r>
            <a:r>
              <a:rPr lang="ar-SA" b="1" dirty="0"/>
              <a:t> </a:t>
            </a:r>
            <a:r>
              <a:rPr lang="ar-SA" b="1" dirty="0" err="1"/>
              <a:t>של</a:t>
            </a:r>
            <a:r>
              <a:rPr lang="ar-SA" b="1" dirty="0"/>
              <a:t> </a:t>
            </a:r>
            <a:r>
              <a:rPr lang="ar-SA" b="1" dirty="0" err="1"/>
              <a:t>ישראל</a:t>
            </a:r>
            <a:r>
              <a:rPr lang="ar-SA" dirty="0"/>
              <a:t>. </a:t>
            </a:r>
            <a:r>
              <a:rPr lang="ar-SA" dirty="0" err="1"/>
              <a:t>וכמ"ש</a:t>
            </a:r>
            <a:r>
              <a:rPr lang="ar-SA" dirty="0"/>
              <a:t> </a:t>
            </a:r>
            <a:r>
              <a:rPr lang="ar-SA" dirty="0" err="1"/>
              <a:t>רש"י</a:t>
            </a:r>
            <a:r>
              <a:rPr lang="ar-SA" dirty="0"/>
              <a:t> </a:t>
            </a:r>
            <a:r>
              <a:rPr lang="ar-SA" dirty="0" err="1"/>
              <a:t>ריש</a:t>
            </a:r>
            <a:r>
              <a:rPr lang="ar-SA" dirty="0"/>
              <a:t> </a:t>
            </a:r>
            <a:r>
              <a:rPr lang="ar-SA" dirty="0" err="1"/>
              <a:t>מי</a:t>
            </a:r>
            <a:r>
              <a:rPr lang="ar-SA" dirty="0"/>
              <a:t> </a:t>
            </a:r>
            <a:r>
              <a:rPr lang="ar-SA" dirty="0" err="1"/>
              <a:t>שהחשיך</a:t>
            </a:r>
            <a:r>
              <a:rPr lang="ar-SA" dirty="0"/>
              <a:t> [</a:t>
            </a:r>
            <a:r>
              <a:rPr lang="ar-SA" dirty="0" err="1"/>
              <a:t>קנג</a:t>
            </a:r>
            <a:r>
              <a:rPr lang="ar-SA" dirty="0"/>
              <a:t> </a:t>
            </a:r>
            <a:r>
              <a:rPr lang="ar-SA" dirty="0" err="1"/>
              <a:t>ע"א</a:t>
            </a:r>
            <a:r>
              <a:rPr lang="ar-SA" dirty="0"/>
              <a:t>]. </a:t>
            </a:r>
            <a:r>
              <a:rPr lang="ar-SA" dirty="0" err="1"/>
              <a:t>ו</a:t>
            </a:r>
            <a:r>
              <a:rPr lang="ar-SA" b="1" dirty="0" err="1"/>
              <a:t>הנה</a:t>
            </a:r>
            <a:r>
              <a:rPr lang="ar-SA" b="1" dirty="0"/>
              <a:t> </a:t>
            </a:r>
            <a:r>
              <a:rPr lang="ar-SA" b="1" dirty="0" err="1"/>
              <a:t>לטעם</a:t>
            </a:r>
            <a:r>
              <a:rPr lang="ar-SA" b="1" dirty="0"/>
              <a:t> </a:t>
            </a:r>
            <a:r>
              <a:rPr lang="ar-SA" b="1" dirty="0" err="1"/>
              <a:t>הראשון</a:t>
            </a:r>
            <a:r>
              <a:rPr lang="ar-SA" b="1" dirty="0"/>
              <a:t> </a:t>
            </a:r>
            <a:r>
              <a:rPr lang="ar-SA" b="1" dirty="0" err="1"/>
              <a:t>אפילו</a:t>
            </a:r>
            <a:r>
              <a:rPr lang="ar-SA" b="1" dirty="0"/>
              <a:t> </a:t>
            </a:r>
            <a:r>
              <a:rPr lang="ar-SA" b="1" dirty="0" err="1"/>
              <a:t>אומר</a:t>
            </a:r>
            <a:r>
              <a:rPr lang="ar-SA" b="1" dirty="0"/>
              <a:t> </a:t>
            </a:r>
            <a:r>
              <a:rPr lang="ar-SA" b="1" dirty="0" err="1"/>
              <a:t>לו</a:t>
            </a:r>
            <a:r>
              <a:rPr lang="ar-SA" b="1" dirty="0"/>
              <a:t> </a:t>
            </a:r>
            <a:r>
              <a:rPr lang="ar-SA" b="1" dirty="0" err="1"/>
              <a:t>בשבת</a:t>
            </a:r>
            <a:r>
              <a:rPr lang="ar-SA" b="1" dirty="0"/>
              <a:t> </a:t>
            </a:r>
            <a:r>
              <a:rPr lang="ar-SA" b="1" dirty="0" err="1"/>
              <a:t>לעשות</a:t>
            </a:r>
            <a:r>
              <a:rPr lang="ar-SA" b="1" dirty="0"/>
              <a:t> </a:t>
            </a:r>
            <a:r>
              <a:rPr lang="ar-SA" b="1" dirty="0" err="1"/>
              <a:t>אחר</a:t>
            </a:r>
            <a:r>
              <a:rPr lang="ar-SA" b="1" dirty="0"/>
              <a:t> </a:t>
            </a:r>
            <a:r>
              <a:rPr lang="ar-SA" b="1" dirty="0" err="1"/>
              <a:t>השבת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b="1" dirty="0"/>
              <a:t>. </a:t>
            </a:r>
            <a:r>
              <a:rPr lang="ar-SA" b="1" dirty="0" err="1"/>
              <a:t>אך</a:t>
            </a:r>
            <a:r>
              <a:rPr lang="ar-SA" b="1" dirty="0"/>
              <a:t> </a:t>
            </a:r>
            <a:r>
              <a:rPr lang="ar-SA" b="1" dirty="0" err="1"/>
              <a:t>כשאומר</a:t>
            </a:r>
            <a:r>
              <a:rPr lang="ar-SA" b="1" dirty="0"/>
              <a:t> </a:t>
            </a:r>
            <a:r>
              <a:rPr lang="ar-SA" b="1" dirty="0" err="1"/>
              <a:t>לו</a:t>
            </a:r>
            <a:r>
              <a:rPr lang="ar-SA" b="1" dirty="0"/>
              <a:t> </a:t>
            </a:r>
            <a:r>
              <a:rPr lang="ar-SA" b="1" dirty="0" err="1"/>
              <a:t>בערב</a:t>
            </a:r>
            <a:r>
              <a:rPr lang="ar-SA" b="1" dirty="0"/>
              <a:t> </a:t>
            </a:r>
            <a:r>
              <a:rPr lang="ar-SA" b="1" dirty="0" err="1"/>
              <a:t>שבת</a:t>
            </a:r>
            <a:r>
              <a:rPr lang="ar-SA" b="1" dirty="0"/>
              <a:t> </a:t>
            </a:r>
            <a:r>
              <a:rPr lang="ar-SA" b="1" dirty="0" err="1"/>
              <a:t>לעשות</a:t>
            </a:r>
            <a:r>
              <a:rPr lang="ar-SA" b="1" dirty="0"/>
              <a:t> </a:t>
            </a:r>
            <a:r>
              <a:rPr lang="ar-SA" b="1" dirty="0" err="1"/>
              <a:t>בשבת</a:t>
            </a:r>
            <a:r>
              <a:rPr lang="ar-SA" b="1" dirty="0"/>
              <a:t> </a:t>
            </a:r>
            <a:r>
              <a:rPr lang="ar-SA" b="1" dirty="0" err="1"/>
              <a:t>אזיל</a:t>
            </a:r>
            <a:r>
              <a:rPr lang="ar-SA" b="1" dirty="0"/>
              <a:t> </a:t>
            </a:r>
            <a:r>
              <a:rPr lang="ar-SA" b="1" dirty="0" err="1"/>
              <a:t>טעם</a:t>
            </a:r>
            <a:r>
              <a:rPr lang="ar-SA" b="1" dirty="0"/>
              <a:t> </a:t>
            </a:r>
            <a:r>
              <a:rPr lang="ar-SA" b="1" dirty="0" err="1"/>
              <a:t>הראשון</a:t>
            </a:r>
            <a:r>
              <a:rPr lang="ar-SA" b="1" dirty="0"/>
              <a:t>. </a:t>
            </a:r>
            <a:r>
              <a:rPr lang="ar-SA" b="1" dirty="0" err="1"/>
              <a:t>אך</a:t>
            </a:r>
            <a:r>
              <a:rPr lang="ar-SA" b="1" dirty="0"/>
              <a:t> </a:t>
            </a:r>
            <a:r>
              <a:rPr lang="ar-SA" b="1" dirty="0" err="1"/>
              <a:t>משום</a:t>
            </a:r>
            <a:r>
              <a:rPr lang="ar-SA" b="1" dirty="0"/>
              <a:t> </a:t>
            </a:r>
            <a:r>
              <a:rPr lang="ar-SA" b="1" dirty="0" err="1"/>
              <a:t>טעם</a:t>
            </a:r>
            <a:r>
              <a:rPr lang="ar-SA" b="1" dirty="0"/>
              <a:t> </a:t>
            </a:r>
            <a:r>
              <a:rPr lang="ar-SA" b="1" dirty="0" err="1"/>
              <a:t>השני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b="1" dirty="0"/>
              <a:t> </a:t>
            </a:r>
            <a:r>
              <a:rPr lang="ar-SA" b="1" dirty="0" err="1"/>
              <a:t>בזה</a:t>
            </a:r>
            <a:r>
              <a:rPr lang="ar-SA" b="1" dirty="0"/>
              <a:t>. </a:t>
            </a:r>
            <a:r>
              <a:rPr lang="ar-SA" b="1" dirty="0" err="1"/>
              <a:t>וכשאומר</a:t>
            </a:r>
            <a:r>
              <a:rPr lang="ar-SA" b="1" dirty="0"/>
              <a:t> </a:t>
            </a:r>
            <a:r>
              <a:rPr lang="ar-SA" b="1" dirty="0" err="1"/>
              <a:t>בשבת</a:t>
            </a:r>
            <a:r>
              <a:rPr lang="ar-SA" b="1" dirty="0"/>
              <a:t> </a:t>
            </a:r>
            <a:r>
              <a:rPr lang="ar-SA" b="1" dirty="0" err="1"/>
              <a:t>לעשות</a:t>
            </a:r>
            <a:r>
              <a:rPr lang="ar-SA" b="1" dirty="0"/>
              <a:t> </a:t>
            </a:r>
            <a:r>
              <a:rPr lang="ar-SA" b="1" dirty="0" err="1"/>
              <a:t>לאחר</a:t>
            </a:r>
            <a:r>
              <a:rPr lang="ar-SA" b="1" dirty="0"/>
              <a:t> </a:t>
            </a:r>
            <a:r>
              <a:rPr lang="ar-SA" b="1" dirty="0" err="1"/>
              <a:t>השבת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b="1" dirty="0"/>
              <a:t> </a:t>
            </a:r>
            <a:r>
              <a:rPr lang="ar-SA" b="1" dirty="0" err="1"/>
              <a:t>רק</a:t>
            </a:r>
            <a:r>
              <a:rPr lang="ar-SA" b="1" dirty="0"/>
              <a:t> </a:t>
            </a:r>
            <a:r>
              <a:rPr lang="ar-SA" b="1" dirty="0" err="1"/>
              <a:t>מטעם</a:t>
            </a:r>
            <a:r>
              <a:rPr lang="ar-SA" b="1" dirty="0"/>
              <a:t> </a:t>
            </a:r>
            <a:r>
              <a:rPr lang="ar-SA" b="1" dirty="0" err="1"/>
              <a:t>הראשון</a:t>
            </a:r>
            <a:r>
              <a:rPr lang="ar-SA" dirty="0"/>
              <a:t>. </a:t>
            </a:r>
            <a:r>
              <a:rPr lang="ar-SA" dirty="0" err="1"/>
              <a:t>וכשאומר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dirty="0" err="1"/>
              <a:t>לעשות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dirty="0" err="1"/>
              <a:t>יש</a:t>
            </a:r>
            <a:r>
              <a:rPr lang="ar-SA" dirty="0"/>
              <a:t> </a:t>
            </a:r>
            <a:r>
              <a:rPr lang="ar-SA" dirty="0" err="1"/>
              <a:t>שני</a:t>
            </a:r>
            <a:r>
              <a:rPr lang="ar-SA" dirty="0"/>
              <a:t> </a:t>
            </a:r>
            <a:r>
              <a:rPr lang="ar-SA" dirty="0" err="1"/>
              <a:t>הטעמים</a:t>
            </a:r>
            <a:r>
              <a:rPr lang="ar-SA" dirty="0"/>
              <a:t>: </a:t>
            </a:r>
          </a:p>
          <a:p>
            <a:pPr marL="0" indent="0" algn="r" rtl="1">
              <a:buNone/>
            </a:pPr>
            <a:r>
              <a:rPr lang="en-IL" dirty="0"/>
              <a:t> 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25714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איסור אמירה לנוכרי</vt:lpstr>
      <vt:lpstr>מוקד האיסור</vt:lpstr>
      <vt:lpstr>איסור במלאכה שהתבצעה- מדאורייתא</vt:lpstr>
      <vt:lpstr>איסור במלאכה שהתבצעה- מדרבנן</vt:lpstr>
      <vt:lpstr>איסור במלאכה- חוששין שהישראל יעשה המלאכה </vt:lpstr>
      <vt:lpstr>איסור אמירה- מדרבנן</vt:lpstr>
      <vt:lpstr>איסור אמירה- מדאורייתא</vt:lpstr>
      <vt:lpstr>PowerPoint Presentation</vt:lpstr>
      <vt:lpstr>צווי דינים </vt:lpstr>
      <vt:lpstr>איסור כללי בפגיעה בשבת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1</cp:revision>
  <dcterms:created xsi:type="dcterms:W3CDTF">2020-05-20T14:17:20Z</dcterms:created>
  <dcterms:modified xsi:type="dcterms:W3CDTF">2020-05-20T14:17:43Z</dcterms:modified>
</cp:coreProperties>
</file>