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  <p:sldId id="262" r:id="rId11"/>
    <p:sldId id="263" r:id="rId12"/>
    <p:sldId id="268" r:id="rId13"/>
    <p:sldId id="270" r:id="rId14"/>
    <p:sldId id="271" r:id="rId15"/>
    <p:sldId id="273" r:id="rId16"/>
    <p:sldId id="272" r:id="rId17"/>
    <p:sldId id="274" r:id="rId18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11DBEF-6FED-4164-ABCE-DE1C49FC36A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C33BF0E0-7ABB-401A-B8FF-B94C0E678AC0}">
      <dgm:prSet phldrT="[Text]"/>
      <dgm:spPr/>
      <dgm:t>
        <a:bodyPr/>
        <a:lstStyle/>
        <a:p>
          <a:r>
            <a:rPr lang="he-IL" dirty="0"/>
            <a:t>חליפין</a:t>
          </a:r>
          <a:endParaRPr lang="en-IL" dirty="0"/>
        </a:p>
      </dgm:t>
    </dgm:pt>
    <dgm:pt modelId="{8D13CACC-FD79-4294-AE02-CE9D0FC00A1C}" type="parTrans" cxnId="{C4F20ED7-D83C-4AA1-BF56-D88E5408A9AE}">
      <dgm:prSet/>
      <dgm:spPr/>
      <dgm:t>
        <a:bodyPr/>
        <a:lstStyle/>
        <a:p>
          <a:endParaRPr lang="en-IL"/>
        </a:p>
      </dgm:t>
    </dgm:pt>
    <dgm:pt modelId="{9DE14D25-3482-40D8-BBD5-E69DE2EBDB34}" type="sibTrans" cxnId="{C4F20ED7-D83C-4AA1-BF56-D88E5408A9AE}">
      <dgm:prSet/>
      <dgm:spPr/>
      <dgm:t>
        <a:bodyPr/>
        <a:lstStyle/>
        <a:p>
          <a:endParaRPr lang="en-IL"/>
        </a:p>
      </dgm:t>
    </dgm:pt>
    <dgm:pt modelId="{B8F0A351-1AC3-4572-8179-32866BA5762C}">
      <dgm:prSet phldrT="[Text]"/>
      <dgm:spPr/>
      <dgm:t>
        <a:bodyPr/>
        <a:lstStyle/>
        <a:p>
          <a:r>
            <a:rPr lang="he-IL" dirty="0"/>
            <a:t>ה"א שהיא קנין כסף</a:t>
          </a:r>
          <a:endParaRPr lang="en-IL" dirty="0"/>
        </a:p>
      </dgm:t>
    </dgm:pt>
    <dgm:pt modelId="{3FBA32D5-7BE7-435D-801C-AF3FEF4A27FB}" type="parTrans" cxnId="{043F1A09-04AD-4C8C-8AE4-A83FFBA628F6}">
      <dgm:prSet/>
      <dgm:spPr/>
      <dgm:t>
        <a:bodyPr/>
        <a:lstStyle/>
        <a:p>
          <a:endParaRPr lang="en-IL"/>
        </a:p>
      </dgm:t>
    </dgm:pt>
    <dgm:pt modelId="{1434CED3-D922-4375-B0FE-DE0D8B9166AC}" type="sibTrans" cxnId="{043F1A09-04AD-4C8C-8AE4-A83FFBA628F6}">
      <dgm:prSet/>
      <dgm:spPr/>
      <dgm:t>
        <a:bodyPr/>
        <a:lstStyle/>
        <a:p>
          <a:endParaRPr lang="en-IL"/>
        </a:p>
      </dgm:t>
    </dgm:pt>
    <dgm:pt modelId="{AB214242-85C8-4D56-9FD3-44364CC3BE08}">
      <dgm:prSet phldrT="[Text]"/>
      <dgm:spPr/>
      <dgm:t>
        <a:bodyPr/>
        <a:lstStyle/>
        <a:p>
          <a:r>
            <a:rPr lang="he-IL" dirty="0"/>
            <a:t>קנין כסף לגמרי</a:t>
          </a:r>
          <a:endParaRPr lang="en-IL" dirty="0"/>
        </a:p>
      </dgm:t>
    </dgm:pt>
    <dgm:pt modelId="{CF40DB3D-D126-4D24-923F-CD26432A3AB5}" type="parTrans" cxnId="{B6D5A741-B0BD-4AFE-B039-BCFCE3346604}">
      <dgm:prSet/>
      <dgm:spPr/>
      <dgm:t>
        <a:bodyPr/>
        <a:lstStyle/>
        <a:p>
          <a:endParaRPr lang="en-IL"/>
        </a:p>
      </dgm:t>
    </dgm:pt>
    <dgm:pt modelId="{F148B37F-13F4-446F-A7A7-00101F87D9F7}" type="sibTrans" cxnId="{B6D5A741-B0BD-4AFE-B039-BCFCE3346604}">
      <dgm:prSet/>
      <dgm:spPr/>
      <dgm:t>
        <a:bodyPr/>
        <a:lstStyle/>
        <a:p>
          <a:endParaRPr lang="en-IL"/>
        </a:p>
      </dgm:t>
    </dgm:pt>
    <dgm:pt modelId="{F6E918EB-3B7A-4996-90EC-A2282496A1D8}">
      <dgm:prSet phldrT="[Text]"/>
      <dgm:spPr/>
      <dgm:t>
        <a:bodyPr/>
        <a:lstStyle/>
        <a:p>
          <a:r>
            <a:rPr lang="he-IL" dirty="0"/>
            <a:t>רמב"ן</a:t>
          </a:r>
          <a:endParaRPr lang="en-IL" dirty="0"/>
        </a:p>
      </dgm:t>
    </dgm:pt>
    <dgm:pt modelId="{220CEB07-A716-4FD7-A1B7-BC4649282FAC}" type="parTrans" cxnId="{C0CDFE05-694A-4E5F-8A64-EF0711D48CDA}">
      <dgm:prSet/>
      <dgm:spPr/>
      <dgm:t>
        <a:bodyPr/>
        <a:lstStyle/>
        <a:p>
          <a:endParaRPr lang="en-IL"/>
        </a:p>
      </dgm:t>
    </dgm:pt>
    <dgm:pt modelId="{3894E991-5DDA-4876-9AD6-C96304B41F00}" type="sibTrans" cxnId="{C0CDFE05-694A-4E5F-8A64-EF0711D48CDA}">
      <dgm:prSet/>
      <dgm:spPr/>
      <dgm:t>
        <a:bodyPr/>
        <a:lstStyle/>
        <a:p>
          <a:endParaRPr lang="en-IL"/>
        </a:p>
      </dgm:t>
    </dgm:pt>
    <dgm:pt modelId="{0A396367-7785-46A2-B987-5400F2283EE1}">
      <dgm:prSet phldrT="[Text]"/>
      <dgm:spPr/>
      <dgm:t>
        <a:bodyPr/>
        <a:lstStyle/>
        <a:p>
          <a:r>
            <a:rPr lang="he-IL" dirty="0"/>
            <a:t>כעין קנין כסף</a:t>
          </a:r>
          <a:endParaRPr lang="en-IL" dirty="0"/>
        </a:p>
      </dgm:t>
    </dgm:pt>
    <dgm:pt modelId="{28C776F3-9357-40CC-9E4F-DFB44460432E}" type="parTrans" cxnId="{F546D575-4286-4BCE-B27F-C866DB489382}">
      <dgm:prSet/>
      <dgm:spPr/>
      <dgm:t>
        <a:bodyPr/>
        <a:lstStyle/>
        <a:p>
          <a:endParaRPr lang="en-IL"/>
        </a:p>
      </dgm:t>
    </dgm:pt>
    <dgm:pt modelId="{2A2EADFD-94AD-44F9-8B53-52E554747C85}" type="sibTrans" cxnId="{F546D575-4286-4BCE-B27F-C866DB489382}">
      <dgm:prSet/>
      <dgm:spPr/>
      <dgm:t>
        <a:bodyPr/>
        <a:lstStyle/>
        <a:p>
          <a:endParaRPr lang="en-IL"/>
        </a:p>
      </dgm:t>
    </dgm:pt>
    <dgm:pt modelId="{1809E548-4975-425F-8DE7-6024F551FD39}">
      <dgm:prSet phldrT="[Text]"/>
      <dgm:spPr/>
      <dgm:t>
        <a:bodyPr/>
        <a:lstStyle/>
        <a:p>
          <a:r>
            <a:rPr lang="he-IL" dirty="0"/>
            <a:t>תוס</a:t>
          </a:r>
          <a:endParaRPr lang="en-IL" dirty="0"/>
        </a:p>
      </dgm:t>
    </dgm:pt>
    <dgm:pt modelId="{49D1333F-C0BE-4393-B0F0-F4AB425BB130}" type="parTrans" cxnId="{F5199F2F-C05D-4DCD-829B-82399A4AFAA8}">
      <dgm:prSet/>
      <dgm:spPr/>
      <dgm:t>
        <a:bodyPr/>
        <a:lstStyle/>
        <a:p>
          <a:endParaRPr lang="en-IL"/>
        </a:p>
      </dgm:t>
    </dgm:pt>
    <dgm:pt modelId="{22431977-2BB8-43ED-A3C2-BF2E4807445A}" type="sibTrans" cxnId="{F5199F2F-C05D-4DCD-829B-82399A4AFAA8}">
      <dgm:prSet/>
      <dgm:spPr/>
      <dgm:t>
        <a:bodyPr/>
        <a:lstStyle/>
        <a:p>
          <a:endParaRPr lang="en-IL"/>
        </a:p>
      </dgm:t>
    </dgm:pt>
    <dgm:pt modelId="{3E2BDE3A-4F9F-409B-88B2-0DCA6F866567}">
      <dgm:prSet phldrT="[Text]"/>
      <dgm:spPr/>
      <dgm:t>
        <a:bodyPr/>
        <a:lstStyle/>
        <a:p>
          <a:r>
            <a:rPr lang="he-IL" dirty="0"/>
            <a:t>ה"א שיעיל בגלל שהיא קנין</a:t>
          </a:r>
          <a:endParaRPr lang="en-IL" dirty="0"/>
        </a:p>
      </dgm:t>
    </dgm:pt>
    <dgm:pt modelId="{106534DE-9B68-42AF-B208-2FEAC131265C}" type="parTrans" cxnId="{386CB3F4-4F3F-49B2-A33C-6B2C706F9BB5}">
      <dgm:prSet/>
      <dgm:spPr/>
      <dgm:t>
        <a:bodyPr/>
        <a:lstStyle/>
        <a:p>
          <a:endParaRPr lang="en-IL"/>
        </a:p>
      </dgm:t>
    </dgm:pt>
    <dgm:pt modelId="{2F1E377D-D9E6-4BE7-A66A-CFE6590980BC}" type="sibTrans" cxnId="{386CB3F4-4F3F-49B2-A33C-6B2C706F9BB5}">
      <dgm:prSet/>
      <dgm:spPr/>
      <dgm:t>
        <a:bodyPr/>
        <a:lstStyle/>
        <a:p>
          <a:endParaRPr lang="en-IL"/>
        </a:p>
      </dgm:t>
    </dgm:pt>
    <dgm:pt modelId="{75464D6E-CC22-47D2-BDB7-F78ADBC2E4DE}" type="pres">
      <dgm:prSet presAssocID="{2111DBEF-6FED-4164-ABCE-DE1C49FC36A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9CB8BCEF-6324-4DE0-946D-B024457E10F7}" type="pres">
      <dgm:prSet presAssocID="{C33BF0E0-7ABB-401A-B8FF-B94C0E678AC0}" presName="hierRoot1" presStyleCnt="0"/>
      <dgm:spPr/>
    </dgm:pt>
    <dgm:pt modelId="{A958E5CA-CCB6-4E36-98E7-4CC011090D09}" type="pres">
      <dgm:prSet presAssocID="{C33BF0E0-7ABB-401A-B8FF-B94C0E678AC0}" presName="composite" presStyleCnt="0"/>
      <dgm:spPr/>
    </dgm:pt>
    <dgm:pt modelId="{B9A50176-475C-4CA9-8051-F8860EB5A416}" type="pres">
      <dgm:prSet presAssocID="{C33BF0E0-7ABB-401A-B8FF-B94C0E678AC0}" presName="background" presStyleLbl="node0" presStyleIdx="0" presStyleCnt="1"/>
      <dgm:spPr/>
    </dgm:pt>
    <dgm:pt modelId="{6687745B-A3A8-4ABE-9975-227C2D33587F}" type="pres">
      <dgm:prSet presAssocID="{C33BF0E0-7ABB-401A-B8FF-B94C0E678AC0}" presName="text" presStyleLbl="fgAcc0" presStyleIdx="0" presStyleCnt="1">
        <dgm:presLayoutVars>
          <dgm:chPref val="3"/>
        </dgm:presLayoutVars>
      </dgm:prSet>
      <dgm:spPr/>
    </dgm:pt>
    <dgm:pt modelId="{D2AED8BE-D68D-42C7-85DE-81660A73BBE7}" type="pres">
      <dgm:prSet presAssocID="{C33BF0E0-7ABB-401A-B8FF-B94C0E678AC0}" presName="hierChild2" presStyleCnt="0"/>
      <dgm:spPr/>
    </dgm:pt>
    <dgm:pt modelId="{714188C1-4271-44B3-80C2-E635E3BB312B}" type="pres">
      <dgm:prSet presAssocID="{3FBA32D5-7BE7-435D-801C-AF3FEF4A27FB}" presName="Name10" presStyleLbl="parChTrans1D2" presStyleIdx="0" presStyleCnt="2"/>
      <dgm:spPr/>
    </dgm:pt>
    <dgm:pt modelId="{D6AF3AAE-78C7-4DE6-BA6C-03D88F6966A5}" type="pres">
      <dgm:prSet presAssocID="{B8F0A351-1AC3-4572-8179-32866BA5762C}" presName="hierRoot2" presStyleCnt="0"/>
      <dgm:spPr/>
    </dgm:pt>
    <dgm:pt modelId="{30BE43D5-4C50-4C76-8DD0-554CC142B25C}" type="pres">
      <dgm:prSet presAssocID="{B8F0A351-1AC3-4572-8179-32866BA5762C}" presName="composite2" presStyleCnt="0"/>
      <dgm:spPr/>
    </dgm:pt>
    <dgm:pt modelId="{1600D599-5332-4893-A444-3ED38E90ED22}" type="pres">
      <dgm:prSet presAssocID="{B8F0A351-1AC3-4572-8179-32866BA5762C}" presName="background2" presStyleLbl="node2" presStyleIdx="0" presStyleCnt="2"/>
      <dgm:spPr/>
    </dgm:pt>
    <dgm:pt modelId="{A1B6AFBD-5801-4415-AEB8-F0EE64DC4538}" type="pres">
      <dgm:prSet presAssocID="{B8F0A351-1AC3-4572-8179-32866BA5762C}" presName="text2" presStyleLbl="fgAcc2" presStyleIdx="0" presStyleCnt="2">
        <dgm:presLayoutVars>
          <dgm:chPref val="3"/>
        </dgm:presLayoutVars>
      </dgm:prSet>
      <dgm:spPr/>
    </dgm:pt>
    <dgm:pt modelId="{9B65C79D-7166-44FB-B03C-16B5F6602692}" type="pres">
      <dgm:prSet presAssocID="{B8F0A351-1AC3-4572-8179-32866BA5762C}" presName="hierChild3" presStyleCnt="0"/>
      <dgm:spPr/>
    </dgm:pt>
    <dgm:pt modelId="{1C937AF5-DE85-4AFC-A1DB-87D91098B853}" type="pres">
      <dgm:prSet presAssocID="{CF40DB3D-D126-4D24-923F-CD26432A3AB5}" presName="Name17" presStyleLbl="parChTrans1D3" presStyleIdx="0" presStyleCnt="2"/>
      <dgm:spPr/>
    </dgm:pt>
    <dgm:pt modelId="{76958BEE-E73A-4106-B9F1-46D4F861ECF6}" type="pres">
      <dgm:prSet presAssocID="{AB214242-85C8-4D56-9FD3-44364CC3BE08}" presName="hierRoot3" presStyleCnt="0"/>
      <dgm:spPr/>
    </dgm:pt>
    <dgm:pt modelId="{EA12C89D-636B-4E48-A277-913CF9433B5C}" type="pres">
      <dgm:prSet presAssocID="{AB214242-85C8-4D56-9FD3-44364CC3BE08}" presName="composite3" presStyleCnt="0"/>
      <dgm:spPr/>
    </dgm:pt>
    <dgm:pt modelId="{0BCE6CD6-08DF-4D94-9F27-FA3BBC848B6E}" type="pres">
      <dgm:prSet presAssocID="{AB214242-85C8-4D56-9FD3-44364CC3BE08}" presName="background3" presStyleLbl="node3" presStyleIdx="0" presStyleCnt="2"/>
      <dgm:spPr/>
    </dgm:pt>
    <dgm:pt modelId="{66744077-4B49-41A4-9B81-60C69D671BB1}" type="pres">
      <dgm:prSet presAssocID="{AB214242-85C8-4D56-9FD3-44364CC3BE08}" presName="text3" presStyleLbl="fgAcc3" presStyleIdx="0" presStyleCnt="2">
        <dgm:presLayoutVars>
          <dgm:chPref val="3"/>
        </dgm:presLayoutVars>
      </dgm:prSet>
      <dgm:spPr/>
    </dgm:pt>
    <dgm:pt modelId="{83B055CD-C3F4-4E71-9126-2E67C77AA32D}" type="pres">
      <dgm:prSet presAssocID="{AB214242-85C8-4D56-9FD3-44364CC3BE08}" presName="hierChild4" presStyleCnt="0"/>
      <dgm:spPr/>
    </dgm:pt>
    <dgm:pt modelId="{C2E3ABF2-9560-4777-BC37-39D0F717DE96}" type="pres">
      <dgm:prSet presAssocID="{220CEB07-A716-4FD7-A1B7-BC4649282FAC}" presName="Name23" presStyleLbl="parChTrans1D4" presStyleIdx="0" presStyleCnt="2"/>
      <dgm:spPr/>
    </dgm:pt>
    <dgm:pt modelId="{9E4E3F44-9C08-4B07-95B6-5AC95110026B}" type="pres">
      <dgm:prSet presAssocID="{F6E918EB-3B7A-4996-90EC-A2282496A1D8}" presName="hierRoot4" presStyleCnt="0"/>
      <dgm:spPr/>
    </dgm:pt>
    <dgm:pt modelId="{74CB2F5C-A5A0-4798-A338-D8EEC6D7FEA7}" type="pres">
      <dgm:prSet presAssocID="{F6E918EB-3B7A-4996-90EC-A2282496A1D8}" presName="composite4" presStyleCnt="0"/>
      <dgm:spPr/>
    </dgm:pt>
    <dgm:pt modelId="{62891FE9-C228-416C-BF03-AD3B2859267F}" type="pres">
      <dgm:prSet presAssocID="{F6E918EB-3B7A-4996-90EC-A2282496A1D8}" presName="background4" presStyleLbl="node4" presStyleIdx="0" presStyleCnt="2"/>
      <dgm:spPr/>
    </dgm:pt>
    <dgm:pt modelId="{A673DC0F-F362-4976-A54A-4BBC56A455B7}" type="pres">
      <dgm:prSet presAssocID="{F6E918EB-3B7A-4996-90EC-A2282496A1D8}" presName="text4" presStyleLbl="fgAcc4" presStyleIdx="0" presStyleCnt="2">
        <dgm:presLayoutVars>
          <dgm:chPref val="3"/>
        </dgm:presLayoutVars>
      </dgm:prSet>
      <dgm:spPr/>
    </dgm:pt>
    <dgm:pt modelId="{5E932CCC-3066-4690-AAC5-329E1A4C999F}" type="pres">
      <dgm:prSet presAssocID="{F6E918EB-3B7A-4996-90EC-A2282496A1D8}" presName="hierChild5" presStyleCnt="0"/>
      <dgm:spPr/>
    </dgm:pt>
    <dgm:pt modelId="{1D329A50-FDC8-4C07-8E44-25FBF4797318}" type="pres">
      <dgm:prSet presAssocID="{28C776F3-9357-40CC-9E4F-DFB44460432E}" presName="Name17" presStyleLbl="parChTrans1D3" presStyleIdx="1" presStyleCnt="2"/>
      <dgm:spPr/>
    </dgm:pt>
    <dgm:pt modelId="{FE9D33DE-043F-4D42-BF04-B424EAE046E0}" type="pres">
      <dgm:prSet presAssocID="{0A396367-7785-46A2-B987-5400F2283EE1}" presName="hierRoot3" presStyleCnt="0"/>
      <dgm:spPr/>
    </dgm:pt>
    <dgm:pt modelId="{91B0322E-9FC6-424B-87FB-70D7363A0534}" type="pres">
      <dgm:prSet presAssocID="{0A396367-7785-46A2-B987-5400F2283EE1}" presName="composite3" presStyleCnt="0"/>
      <dgm:spPr/>
    </dgm:pt>
    <dgm:pt modelId="{4D25BBB4-D37F-42E7-85C0-ED689985E44A}" type="pres">
      <dgm:prSet presAssocID="{0A396367-7785-46A2-B987-5400F2283EE1}" presName="background3" presStyleLbl="node3" presStyleIdx="1" presStyleCnt="2"/>
      <dgm:spPr/>
    </dgm:pt>
    <dgm:pt modelId="{CE1DAAB8-C2E0-4D26-9C4F-CFAE4001651A}" type="pres">
      <dgm:prSet presAssocID="{0A396367-7785-46A2-B987-5400F2283EE1}" presName="text3" presStyleLbl="fgAcc3" presStyleIdx="1" presStyleCnt="2">
        <dgm:presLayoutVars>
          <dgm:chPref val="3"/>
        </dgm:presLayoutVars>
      </dgm:prSet>
      <dgm:spPr/>
    </dgm:pt>
    <dgm:pt modelId="{95FB9857-2668-44AD-B10F-5965E49D9669}" type="pres">
      <dgm:prSet presAssocID="{0A396367-7785-46A2-B987-5400F2283EE1}" presName="hierChild4" presStyleCnt="0"/>
      <dgm:spPr/>
    </dgm:pt>
    <dgm:pt modelId="{E42B493D-4A3D-4A00-AD47-F7404007B421}" type="pres">
      <dgm:prSet presAssocID="{49D1333F-C0BE-4393-B0F0-F4AB425BB130}" presName="Name23" presStyleLbl="parChTrans1D4" presStyleIdx="1" presStyleCnt="2"/>
      <dgm:spPr/>
    </dgm:pt>
    <dgm:pt modelId="{C9B9D18E-58BE-43E8-A91A-76C5D1A35F4D}" type="pres">
      <dgm:prSet presAssocID="{1809E548-4975-425F-8DE7-6024F551FD39}" presName="hierRoot4" presStyleCnt="0"/>
      <dgm:spPr/>
    </dgm:pt>
    <dgm:pt modelId="{648C6D6A-45A4-48F8-9B55-8CBEF62E7B10}" type="pres">
      <dgm:prSet presAssocID="{1809E548-4975-425F-8DE7-6024F551FD39}" presName="composite4" presStyleCnt="0"/>
      <dgm:spPr/>
    </dgm:pt>
    <dgm:pt modelId="{EA6B2B2C-F511-4154-921A-C862CD06482A}" type="pres">
      <dgm:prSet presAssocID="{1809E548-4975-425F-8DE7-6024F551FD39}" presName="background4" presStyleLbl="node4" presStyleIdx="1" presStyleCnt="2"/>
      <dgm:spPr/>
    </dgm:pt>
    <dgm:pt modelId="{B9ECAA62-2D60-4A52-B596-67241779A19C}" type="pres">
      <dgm:prSet presAssocID="{1809E548-4975-425F-8DE7-6024F551FD39}" presName="text4" presStyleLbl="fgAcc4" presStyleIdx="1" presStyleCnt="2">
        <dgm:presLayoutVars>
          <dgm:chPref val="3"/>
        </dgm:presLayoutVars>
      </dgm:prSet>
      <dgm:spPr/>
    </dgm:pt>
    <dgm:pt modelId="{34FD76C9-6174-467B-AF29-900BEA21325E}" type="pres">
      <dgm:prSet presAssocID="{1809E548-4975-425F-8DE7-6024F551FD39}" presName="hierChild5" presStyleCnt="0"/>
      <dgm:spPr/>
    </dgm:pt>
    <dgm:pt modelId="{9413FEFC-FFB8-48AF-95C3-4A7B2130B002}" type="pres">
      <dgm:prSet presAssocID="{106534DE-9B68-42AF-B208-2FEAC131265C}" presName="Name10" presStyleLbl="parChTrans1D2" presStyleIdx="1" presStyleCnt="2"/>
      <dgm:spPr/>
    </dgm:pt>
    <dgm:pt modelId="{438EBE8A-867F-4996-9A62-006ECFD6DE50}" type="pres">
      <dgm:prSet presAssocID="{3E2BDE3A-4F9F-409B-88B2-0DCA6F866567}" presName="hierRoot2" presStyleCnt="0"/>
      <dgm:spPr/>
    </dgm:pt>
    <dgm:pt modelId="{D812FBC7-7015-4E1B-A7A9-58A71F978DEC}" type="pres">
      <dgm:prSet presAssocID="{3E2BDE3A-4F9F-409B-88B2-0DCA6F866567}" presName="composite2" presStyleCnt="0"/>
      <dgm:spPr/>
    </dgm:pt>
    <dgm:pt modelId="{312C7C25-ED82-47A1-875A-281DDC9AB5BD}" type="pres">
      <dgm:prSet presAssocID="{3E2BDE3A-4F9F-409B-88B2-0DCA6F866567}" presName="background2" presStyleLbl="node2" presStyleIdx="1" presStyleCnt="2"/>
      <dgm:spPr/>
    </dgm:pt>
    <dgm:pt modelId="{BE5A69ED-F919-42BF-BF0A-6DBA06691A2E}" type="pres">
      <dgm:prSet presAssocID="{3E2BDE3A-4F9F-409B-88B2-0DCA6F866567}" presName="text2" presStyleLbl="fgAcc2" presStyleIdx="1" presStyleCnt="2">
        <dgm:presLayoutVars>
          <dgm:chPref val="3"/>
        </dgm:presLayoutVars>
      </dgm:prSet>
      <dgm:spPr/>
    </dgm:pt>
    <dgm:pt modelId="{B9902B6E-A1B4-49EB-A101-991FF2AD0F48}" type="pres">
      <dgm:prSet presAssocID="{3E2BDE3A-4F9F-409B-88B2-0DCA6F866567}" presName="hierChild3" presStyleCnt="0"/>
      <dgm:spPr/>
    </dgm:pt>
  </dgm:ptLst>
  <dgm:cxnLst>
    <dgm:cxn modelId="{FDC7EB00-D0C0-4B46-BEE3-DA91A87325D3}" type="presOf" srcId="{F6E918EB-3B7A-4996-90EC-A2282496A1D8}" destId="{A673DC0F-F362-4976-A54A-4BBC56A455B7}" srcOrd="0" destOrd="0" presId="urn:microsoft.com/office/officeart/2005/8/layout/hierarchy1"/>
    <dgm:cxn modelId="{C0CDFE05-694A-4E5F-8A64-EF0711D48CDA}" srcId="{AB214242-85C8-4D56-9FD3-44364CC3BE08}" destId="{F6E918EB-3B7A-4996-90EC-A2282496A1D8}" srcOrd="0" destOrd="0" parTransId="{220CEB07-A716-4FD7-A1B7-BC4649282FAC}" sibTransId="{3894E991-5DDA-4876-9AD6-C96304B41F00}"/>
    <dgm:cxn modelId="{043F1A09-04AD-4C8C-8AE4-A83FFBA628F6}" srcId="{C33BF0E0-7ABB-401A-B8FF-B94C0E678AC0}" destId="{B8F0A351-1AC3-4572-8179-32866BA5762C}" srcOrd="0" destOrd="0" parTransId="{3FBA32D5-7BE7-435D-801C-AF3FEF4A27FB}" sibTransId="{1434CED3-D922-4375-B0FE-DE0D8B9166AC}"/>
    <dgm:cxn modelId="{0A468518-5EC9-4321-B7A9-3355A844F72A}" type="presOf" srcId="{2111DBEF-6FED-4164-ABCE-DE1C49FC36AE}" destId="{75464D6E-CC22-47D2-BDB7-F78ADBC2E4DE}" srcOrd="0" destOrd="0" presId="urn:microsoft.com/office/officeart/2005/8/layout/hierarchy1"/>
    <dgm:cxn modelId="{6AB57925-C28E-41DB-B22D-8FE8088044B3}" type="presOf" srcId="{CF40DB3D-D126-4D24-923F-CD26432A3AB5}" destId="{1C937AF5-DE85-4AFC-A1DB-87D91098B853}" srcOrd="0" destOrd="0" presId="urn:microsoft.com/office/officeart/2005/8/layout/hierarchy1"/>
    <dgm:cxn modelId="{F5199F2F-C05D-4DCD-829B-82399A4AFAA8}" srcId="{0A396367-7785-46A2-B987-5400F2283EE1}" destId="{1809E548-4975-425F-8DE7-6024F551FD39}" srcOrd="0" destOrd="0" parTransId="{49D1333F-C0BE-4393-B0F0-F4AB425BB130}" sibTransId="{22431977-2BB8-43ED-A3C2-BF2E4807445A}"/>
    <dgm:cxn modelId="{E2D09C33-B664-48BD-A36F-7AD2DB1759EE}" type="presOf" srcId="{0A396367-7785-46A2-B987-5400F2283EE1}" destId="{CE1DAAB8-C2E0-4D26-9C4F-CFAE4001651A}" srcOrd="0" destOrd="0" presId="urn:microsoft.com/office/officeart/2005/8/layout/hierarchy1"/>
    <dgm:cxn modelId="{C0BC1740-C385-4713-88DE-287FACB29091}" type="presOf" srcId="{3E2BDE3A-4F9F-409B-88B2-0DCA6F866567}" destId="{BE5A69ED-F919-42BF-BF0A-6DBA06691A2E}" srcOrd="0" destOrd="0" presId="urn:microsoft.com/office/officeart/2005/8/layout/hierarchy1"/>
    <dgm:cxn modelId="{B6D5A741-B0BD-4AFE-B039-BCFCE3346604}" srcId="{B8F0A351-1AC3-4572-8179-32866BA5762C}" destId="{AB214242-85C8-4D56-9FD3-44364CC3BE08}" srcOrd="0" destOrd="0" parTransId="{CF40DB3D-D126-4D24-923F-CD26432A3AB5}" sibTransId="{F148B37F-13F4-446F-A7A7-00101F87D9F7}"/>
    <dgm:cxn modelId="{802C0A44-D50C-4A59-8A6E-5F9672C2AD87}" type="presOf" srcId="{1809E548-4975-425F-8DE7-6024F551FD39}" destId="{B9ECAA62-2D60-4A52-B596-67241779A19C}" srcOrd="0" destOrd="0" presId="urn:microsoft.com/office/officeart/2005/8/layout/hierarchy1"/>
    <dgm:cxn modelId="{212AA54A-CB04-4DE6-8D6F-BD8D37FD2E95}" type="presOf" srcId="{49D1333F-C0BE-4393-B0F0-F4AB425BB130}" destId="{E42B493D-4A3D-4A00-AD47-F7404007B421}" srcOrd="0" destOrd="0" presId="urn:microsoft.com/office/officeart/2005/8/layout/hierarchy1"/>
    <dgm:cxn modelId="{EBE24B6E-8676-4B43-B1FB-04658F38290E}" type="presOf" srcId="{AB214242-85C8-4D56-9FD3-44364CC3BE08}" destId="{66744077-4B49-41A4-9B81-60C69D671BB1}" srcOrd="0" destOrd="0" presId="urn:microsoft.com/office/officeart/2005/8/layout/hierarchy1"/>
    <dgm:cxn modelId="{F546D575-4286-4BCE-B27F-C866DB489382}" srcId="{B8F0A351-1AC3-4572-8179-32866BA5762C}" destId="{0A396367-7785-46A2-B987-5400F2283EE1}" srcOrd="1" destOrd="0" parTransId="{28C776F3-9357-40CC-9E4F-DFB44460432E}" sibTransId="{2A2EADFD-94AD-44F9-8B53-52E554747C85}"/>
    <dgm:cxn modelId="{41C40956-A102-4D13-9C31-3CC3A89BA2A2}" type="presOf" srcId="{C33BF0E0-7ABB-401A-B8FF-B94C0E678AC0}" destId="{6687745B-A3A8-4ABE-9975-227C2D33587F}" srcOrd="0" destOrd="0" presId="urn:microsoft.com/office/officeart/2005/8/layout/hierarchy1"/>
    <dgm:cxn modelId="{193EFB9B-2D1E-4769-8379-AF639670E2BD}" type="presOf" srcId="{106534DE-9B68-42AF-B208-2FEAC131265C}" destId="{9413FEFC-FFB8-48AF-95C3-4A7B2130B002}" srcOrd="0" destOrd="0" presId="urn:microsoft.com/office/officeart/2005/8/layout/hierarchy1"/>
    <dgm:cxn modelId="{C4F20ED7-D83C-4AA1-BF56-D88E5408A9AE}" srcId="{2111DBEF-6FED-4164-ABCE-DE1C49FC36AE}" destId="{C33BF0E0-7ABB-401A-B8FF-B94C0E678AC0}" srcOrd="0" destOrd="0" parTransId="{8D13CACC-FD79-4294-AE02-CE9D0FC00A1C}" sibTransId="{9DE14D25-3482-40D8-BBD5-E69DE2EBDB34}"/>
    <dgm:cxn modelId="{A48114DC-D3C2-4E44-8DC6-B39E62872753}" type="presOf" srcId="{3FBA32D5-7BE7-435D-801C-AF3FEF4A27FB}" destId="{714188C1-4271-44B3-80C2-E635E3BB312B}" srcOrd="0" destOrd="0" presId="urn:microsoft.com/office/officeart/2005/8/layout/hierarchy1"/>
    <dgm:cxn modelId="{9D7B1DDE-62CB-48F3-8D54-531D9F1F0C8A}" type="presOf" srcId="{28C776F3-9357-40CC-9E4F-DFB44460432E}" destId="{1D329A50-FDC8-4C07-8E44-25FBF4797318}" srcOrd="0" destOrd="0" presId="urn:microsoft.com/office/officeart/2005/8/layout/hierarchy1"/>
    <dgm:cxn modelId="{386CB3F4-4F3F-49B2-A33C-6B2C706F9BB5}" srcId="{C33BF0E0-7ABB-401A-B8FF-B94C0E678AC0}" destId="{3E2BDE3A-4F9F-409B-88B2-0DCA6F866567}" srcOrd="1" destOrd="0" parTransId="{106534DE-9B68-42AF-B208-2FEAC131265C}" sibTransId="{2F1E377D-D9E6-4BE7-A66A-CFE6590980BC}"/>
    <dgm:cxn modelId="{C64A0AF7-B2B2-4093-A104-5C10630EC298}" type="presOf" srcId="{220CEB07-A716-4FD7-A1B7-BC4649282FAC}" destId="{C2E3ABF2-9560-4777-BC37-39D0F717DE96}" srcOrd="0" destOrd="0" presId="urn:microsoft.com/office/officeart/2005/8/layout/hierarchy1"/>
    <dgm:cxn modelId="{A33541FD-5882-4C44-821A-FE670420E3A1}" type="presOf" srcId="{B8F0A351-1AC3-4572-8179-32866BA5762C}" destId="{A1B6AFBD-5801-4415-AEB8-F0EE64DC4538}" srcOrd="0" destOrd="0" presId="urn:microsoft.com/office/officeart/2005/8/layout/hierarchy1"/>
    <dgm:cxn modelId="{439F5928-780C-4798-9B1E-63D9E681243D}" type="presParOf" srcId="{75464D6E-CC22-47D2-BDB7-F78ADBC2E4DE}" destId="{9CB8BCEF-6324-4DE0-946D-B024457E10F7}" srcOrd="0" destOrd="0" presId="urn:microsoft.com/office/officeart/2005/8/layout/hierarchy1"/>
    <dgm:cxn modelId="{BE42FFF0-C295-40C6-A1B0-20A739BFA64F}" type="presParOf" srcId="{9CB8BCEF-6324-4DE0-946D-B024457E10F7}" destId="{A958E5CA-CCB6-4E36-98E7-4CC011090D09}" srcOrd="0" destOrd="0" presId="urn:microsoft.com/office/officeart/2005/8/layout/hierarchy1"/>
    <dgm:cxn modelId="{6F9063AB-3B6A-4866-8360-7917A7511EA2}" type="presParOf" srcId="{A958E5CA-CCB6-4E36-98E7-4CC011090D09}" destId="{B9A50176-475C-4CA9-8051-F8860EB5A416}" srcOrd="0" destOrd="0" presId="urn:microsoft.com/office/officeart/2005/8/layout/hierarchy1"/>
    <dgm:cxn modelId="{CBBD9265-3936-4064-A746-2051C8C5D422}" type="presParOf" srcId="{A958E5CA-CCB6-4E36-98E7-4CC011090D09}" destId="{6687745B-A3A8-4ABE-9975-227C2D33587F}" srcOrd="1" destOrd="0" presId="urn:microsoft.com/office/officeart/2005/8/layout/hierarchy1"/>
    <dgm:cxn modelId="{938FFF17-3520-483E-92E6-984DE112CF38}" type="presParOf" srcId="{9CB8BCEF-6324-4DE0-946D-B024457E10F7}" destId="{D2AED8BE-D68D-42C7-85DE-81660A73BBE7}" srcOrd="1" destOrd="0" presId="urn:microsoft.com/office/officeart/2005/8/layout/hierarchy1"/>
    <dgm:cxn modelId="{DA188E8D-E61B-4E45-9BDF-BB4AFC4A9C4A}" type="presParOf" srcId="{D2AED8BE-D68D-42C7-85DE-81660A73BBE7}" destId="{714188C1-4271-44B3-80C2-E635E3BB312B}" srcOrd="0" destOrd="0" presId="urn:microsoft.com/office/officeart/2005/8/layout/hierarchy1"/>
    <dgm:cxn modelId="{71B6B10E-0762-493C-97DC-4C8285B5404C}" type="presParOf" srcId="{D2AED8BE-D68D-42C7-85DE-81660A73BBE7}" destId="{D6AF3AAE-78C7-4DE6-BA6C-03D88F6966A5}" srcOrd="1" destOrd="0" presId="urn:microsoft.com/office/officeart/2005/8/layout/hierarchy1"/>
    <dgm:cxn modelId="{9F29060A-7F49-4E5E-A765-A7251FCB1934}" type="presParOf" srcId="{D6AF3AAE-78C7-4DE6-BA6C-03D88F6966A5}" destId="{30BE43D5-4C50-4C76-8DD0-554CC142B25C}" srcOrd="0" destOrd="0" presId="urn:microsoft.com/office/officeart/2005/8/layout/hierarchy1"/>
    <dgm:cxn modelId="{912AC256-D368-454C-9D43-CAD8CD9B6C48}" type="presParOf" srcId="{30BE43D5-4C50-4C76-8DD0-554CC142B25C}" destId="{1600D599-5332-4893-A444-3ED38E90ED22}" srcOrd="0" destOrd="0" presId="urn:microsoft.com/office/officeart/2005/8/layout/hierarchy1"/>
    <dgm:cxn modelId="{B80194C5-C1A5-461C-8365-7878CD490A28}" type="presParOf" srcId="{30BE43D5-4C50-4C76-8DD0-554CC142B25C}" destId="{A1B6AFBD-5801-4415-AEB8-F0EE64DC4538}" srcOrd="1" destOrd="0" presId="urn:microsoft.com/office/officeart/2005/8/layout/hierarchy1"/>
    <dgm:cxn modelId="{D7544F69-F713-4760-84B5-39A372790F8C}" type="presParOf" srcId="{D6AF3AAE-78C7-4DE6-BA6C-03D88F6966A5}" destId="{9B65C79D-7166-44FB-B03C-16B5F6602692}" srcOrd="1" destOrd="0" presId="urn:microsoft.com/office/officeart/2005/8/layout/hierarchy1"/>
    <dgm:cxn modelId="{D849DD92-2769-48D8-A049-6828DE2FAF4B}" type="presParOf" srcId="{9B65C79D-7166-44FB-B03C-16B5F6602692}" destId="{1C937AF5-DE85-4AFC-A1DB-87D91098B853}" srcOrd="0" destOrd="0" presId="urn:microsoft.com/office/officeart/2005/8/layout/hierarchy1"/>
    <dgm:cxn modelId="{82C74B96-9425-43F1-B010-68729B0545CE}" type="presParOf" srcId="{9B65C79D-7166-44FB-B03C-16B5F6602692}" destId="{76958BEE-E73A-4106-B9F1-46D4F861ECF6}" srcOrd="1" destOrd="0" presId="urn:microsoft.com/office/officeart/2005/8/layout/hierarchy1"/>
    <dgm:cxn modelId="{73F1C405-D78D-4575-A61E-F194103FB02F}" type="presParOf" srcId="{76958BEE-E73A-4106-B9F1-46D4F861ECF6}" destId="{EA12C89D-636B-4E48-A277-913CF9433B5C}" srcOrd="0" destOrd="0" presId="urn:microsoft.com/office/officeart/2005/8/layout/hierarchy1"/>
    <dgm:cxn modelId="{B68968B3-6AA3-4A60-9935-A0465E2D40C3}" type="presParOf" srcId="{EA12C89D-636B-4E48-A277-913CF9433B5C}" destId="{0BCE6CD6-08DF-4D94-9F27-FA3BBC848B6E}" srcOrd="0" destOrd="0" presId="urn:microsoft.com/office/officeart/2005/8/layout/hierarchy1"/>
    <dgm:cxn modelId="{520D6C9A-E073-40AF-8235-1244BF22EC65}" type="presParOf" srcId="{EA12C89D-636B-4E48-A277-913CF9433B5C}" destId="{66744077-4B49-41A4-9B81-60C69D671BB1}" srcOrd="1" destOrd="0" presId="urn:microsoft.com/office/officeart/2005/8/layout/hierarchy1"/>
    <dgm:cxn modelId="{E7695E71-7FAC-4CC2-8722-630E40EB22D8}" type="presParOf" srcId="{76958BEE-E73A-4106-B9F1-46D4F861ECF6}" destId="{83B055CD-C3F4-4E71-9126-2E67C77AA32D}" srcOrd="1" destOrd="0" presId="urn:microsoft.com/office/officeart/2005/8/layout/hierarchy1"/>
    <dgm:cxn modelId="{D7A59D28-1CB7-4649-8DD8-B6C8048CEEEC}" type="presParOf" srcId="{83B055CD-C3F4-4E71-9126-2E67C77AA32D}" destId="{C2E3ABF2-9560-4777-BC37-39D0F717DE96}" srcOrd="0" destOrd="0" presId="urn:microsoft.com/office/officeart/2005/8/layout/hierarchy1"/>
    <dgm:cxn modelId="{B361F11B-CE4D-4615-BB6A-7B59D97D3DCF}" type="presParOf" srcId="{83B055CD-C3F4-4E71-9126-2E67C77AA32D}" destId="{9E4E3F44-9C08-4B07-95B6-5AC95110026B}" srcOrd="1" destOrd="0" presId="urn:microsoft.com/office/officeart/2005/8/layout/hierarchy1"/>
    <dgm:cxn modelId="{B2984C57-2A48-4269-A6B1-38BC52F0F9A1}" type="presParOf" srcId="{9E4E3F44-9C08-4B07-95B6-5AC95110026B}" destId="{74CB2F5C-A5A0-4798-A338-D8EEC6D7FEA7}" srcOrd="0" destOrd="0" presId="urn:microsoft.com/office/officeart/2005/8/layout/hierarchy1"/>
    <dgm:cxn modelId="{4D8C0A58-F9F4-42CC-996E-4F7A71A92DC1}" type="presParOf" srcId="{74CB2F5C-A5A0-4798-A338-D8EEC6D7FEA7}" destId="{62891FE9-C228-416C-BF03-AD3B2859267F}" srcOrd="0" destOrd="0" presId="urn:microsoft.com/office/officeart/2005/8/layout/hierarchy1"/>
    <dgm:cxn modelId="{574D8B91-BD3A-40F4-A1C4-BD5742E7D36A}" type="presParOf" srcId="{74CB2F5C-A5A0-4798-A338-D8EEC6D7FEA7}" destId="{A673DC0F-F362-4976-A54A-4BBC56A455B7}" srcOrd="1" destOrd="0" presId="urn:microsoft.com/office/officeart/2005/8/layout/hierarchy1"/>
    <dgm:cxn modelId="{E5E46750-A360-4990-9106-D61D9F42EDF9}" type="presParOf" srcId="{9E4E3F44-9C08-4B07-95B6-5AC95110026B}" destId="{5E932CCC-3066-4690-AAC5-329E1A4C999F}" srcOrd="1" destOrd="0" presId="urn:microsoft.com/office/officeart/2005/8/layout/hierarchy1"/>
    <dgm:cxn modelId="{38686A3E-3C48-49D5-93A9-81966BED2BC0}" type="presParOf" srcId="{9B65C79D-7166-44FB-B03C-16B5F6602692}" destId="{1D329A50-FDC8-4C07-8E44-25FBF4797318}" srcOrd="2" destOrd="0" presId="urn:microsoft.com/office/officeart/2005/8/layout/hierarchy1"/>
    <dgm:cxn modelId="{F6EFD3BF-6997-4DBE-B04D-35DCEE9C132E}" type="presParOf" srcId="{9B65C79D-7166-44FB-B03C-16B5F6602692}" destId="{FE9D33DE-043F-4D42-BF04-B424EAE046E0}" srcOrd="3" destOrd="0" presId="urn:microsoft.com/office/officeart/2005/8/layout/hierarchy1"/>
    <dgm:cxn modelId="{4950FA49-BE8A-43A8-BBE4-3CFC9ECB3FAA}" type="presParOf" srcId="{FE9D33DE-043F-4D42-BF04-B424EAE046E0}" destId="{91B0322E-9FC6-424B-87FB-70D7363A0534}" srcOrd="0" destOrd="0" presId="urn:microsoft.com/office/officeart/2005/8/layout/hierarchy1"/>
    <dgm:cxn modelId="{98F973D9-4065-4444-9040-0A25965F17EB}" type="presParOf" srcId="{91B0322E-9FC6-424B-87FB-70D7363A0534}" destId="{4D25BBB4-D37F-42E7-85C0-ED689985E44A}" srcOrd="0" destOrd="0" presId="urn:microsoft.com/office/officeart/2005/8/layout/hierarchy1"/>
    <dgm:cxn modelId="{63AAA90F-1FA9-4FA0-8152-F3001000154B}" type="presParOf" srcId="{91B0322E-9FC6-424B-87FB-70D7363A0534}" destId="{CE1DAAB8-C2E0-4D26-9C4F-CFAE4001651A}" srcOrd="1" destOrd="0" presId="urn:microsoft.com/office/officeart/2005/8/layout/hierarchy1"/>
    <dgm:cxn modelId="{0F03046A-837F-49A4-B247-D8AF7FAF4D3E}" type="presParOf" srcId="{FE9D33DE-043F-4D42-BF04-B424EAE046E0}" destId="{95FB9857-2668-44AD-B10F-5965E49D9669}" srcOrd="1" destOrd="0" presId="urn:microsoft.com/office/officeart/2005/8/layout/hierarchy1"/>
    <dgm:cxn modelId="{77F3AA6F-6D1E-48A4-96F9-1F0F75AEE661}" type="presParOf" srcId="{95FB9857-2668-44AD-B10F-5965E49D9669}" destId="{E42B493D-4A3D-4A00-AD47-F7404007B421}" srcOrd="0" destOrd="0" presId="urn:microsoft.com/office/officeart/2005/8/layout/hierarchy1"/>
    <dgm:cxn modelId="{384B6FB4-81F9-488A-BD2E-3F0103C63925}" type="presParOf" srcId="{95FB9857-2668-44AD-B10F-5965E49D9669}" destId="{C9B9D18E-58BE-43E8-A91A-76C5D1A35F4D}" srcOrd="1" destOrd="0" presId="urn:microsoft.com/office/officeart/2005/8/layout/hierarchy1"/>
    <dgm:cxn modelId="{17394DF4-3C1B-48E8-8F71-DCEA0A87516F}" type="presParOf" srcId="{C9B9D18E-58BE-43E8-A91A-76C5D1A35F4D}" destId="{648C6D6A-45A4-48F8-9B55-8CBEF62E7B10}" srcOrd="0" destOrd="0" presId="urn:microsoft.com/office/officeart/2005/8/layout/hierarchy1"/>
    <dgm:cxn modelId="{F9793F88-5A29-49E8-BDFB-12D57DC4E1A1}" type="presParOf" srcId="{648C6D6A-45A4-48F8-9B55-8CBEF62E7B10}" destId="{EA6B2B2C-F511-4154-921A-C862CD06482A}" srcOrd="0" destOrd="0" presId="urn:microsoft.com/office/officeart/2005/8/layout/hierarchy1"/>
    <dgm:cxn modelId="{A892EF1F-0679-4D8B-9681-105E8BCE6200}" type="presParOf" srcId="{648C6D6A-45A4-48F8-9B55-8CBEF62E7B10}" destId="{B9ECAA62-2D60-4A52-B596-67241779A19C}" srcOrd="1" destOrd="0" presId="urn:microsoft.com/office/officeart/2005/8/layout/hierarchy1"/>
    <dgm:cxn modelId="{D8AE51A9-D7C9-47DD-A911-829C7DD95AF4}" type="presParOf" srcId="{C9B9D18E-58BE-43E8-A91A-76C5D1A35F4D}" destId="{34FD76C9-6174-467B-AF29-900BEA21325E}" srcOrd="1" destOrd="0" presId="urn:microsoft.com/office/officeart/2005/8/layout/hierarchy1"/>
    <dgm:cxn modelId="{96C6E04E-6A15-4D24-BC4F-B0D90B95226E}" type="presParOf" srcId="{D2AED8BE-D68D-42C7-85DE-81660A73BBE7}" destId="{9413FEFC-FFB8-48AF-95C3-4A7B2130B002}" srcOrd="2" destOrd="0" presId="urn:microsoft.com/office/officeart/2005/8/layout/hierarchy1"/>
    <dgm:cxn modelId="{14B12004-4DA0-4AE7-BE18-C526E620B887}" type="presParOf" srcId="{D2AED8BE-D68D-42C7-85DE-81660A73BBE7}" destId="{438EBE8A-867F-4996-9A62-006ECFD6DE50}" srcOrd="3" destOrd="0" presId="urn:microsoft.com/office/officeart/2005/8/layout/hierarchy1"/>
    <dgm:cxn modelId="{29B327CB-ABD8-4299-9C8D-2718255F5380}" type="presParOf" srcId="{438EBE8A-867F-4996-9A62-006ECFD6DE50}" destId="{D812FBC7-7015-4E1B-A7A9-58A71F978DEC}" srcOrd="0" destOrd="0" presId="urn:microsoft.com/office/officeart/2005/8/layout/hierarchy1"/>
    <dgm:cxn modelId="{71504357-902D-4BE6-AAFC-2F4A85D034D7}" type="presParOf" srcId="{D812FBC7-7015-4E1B-A7A9-58A71F978DEC}" destId="{312C7C25-ED82-47A1-875A-281DDC9AB5BD}" srcOrd="0" destOrd="0" presId="urn:microsoft.com/office/officeart/2005/8/layout/hierarchy1"/>
    <dgm:cxn modelId="{D3916D3E-1A72-4A79-AE89-46555248A0C0}" type="presParOf" srcId="{D812FBC7-7015-4E1B-A7A9-58A71F978DEC}" destId="{BE5A69ED-F919-42BF-BF0A-6DBA06691A2E}" srcOrd="1" destOrd="0" presId="urn:microsoft.com/office/officeart/2005/8/layout/hierarchy1"/>
    <dgm:cxn modelId="{D805CF72-99C8-46D8-AEC4-C5B5C4F0E300}" type="presParOf" srcId="{438EBE8A-867F-4996-9A62-006ECFD6DE50}" destId="{B9902B6E-A1B4-49EB-A101-991FF2AD0F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1DBEF-6FED-4164-ABCE-DE1C49FC36A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C33BF0E0-7ABB-401A-B8FF-B94C0E678AC0}">
      <dgm:prSet phldrT="[Text]"/>
      <dgm:spPr/>
      <dgm:t>
        <a:bodyPr/>
        <a:lstStyle/>
        <a:p>
          <a:r>
            <a:rPr lang="he-IL" dirty="0"/>
            <a:t>חליפין</a:t>
          </a:r>
          <a:endParaRPr lang="en-IL" dirty="0"/>
        </a:p>
      </dgm:t>
    </dgm:pt>
    <dgm:pt modelId="{8D13CACC-FD79-4294-AE02-CE9D0FC00A1C}" type="parTrans" cxnId="{C4F20ED7-D83C-4AA1-BF56-D88E5408A9AE}">
      <dgm:prSet/>
      <dgm:spPr/>
      <dgm:t>
        <a:bodyPr/>
        <a:lstStyle/>
        <a:p>
          <a:endParaRPr lang="en-IL"/>
        </a:p>
      </dgm:t>
    </dgm:pt>
    <dgm:pt modelId="{9DE14D25-3482-40D8-BBD5-E69DE2EBDB34}" type="sibTrans" cxnId="{C4F20ED7-D83C-4AA1-BF56-D88E5408A9AE}">
      <dgm:prSet/>
      <dgm:spPr/>
      <dgm:t>
        <a:bodyPr/>
        <a:lstStyle/>
        <a:p>
          <a:endParaRPr lang="en-IL"/>
        </a:p>
      </dgm:t>
    </dgm:pt>
    <dgm:pt modelId="{B8F0A351-1AC3-4572-8179-32866BA5762C}">
      <dgm:prSet phldrT="[Text]"/>
      <dgm:spPr/>
      <dgm:t>
        <a:bodyPr/>
        <a:lstStyle/>
        <a:p>
          <a:r>
            <a:rPr lang="he-IL" dirty="0"/>
            <a:t>ה"א שהיא קנין כסף</a:t>
          </a:r>
          <a:endParaRPr lang="en-IL" dirty="0"/>
        </a:p>
      </dgm:t>
    </dgm:pt>
    <dgm:pt modelId="{3FBA32D5-7BE7-435D-801C-AF3FEF4A27FB}" type="parTrans" cxnId="{043F1A09-04AD-4C8C-8AE4-A83FFBA628F6}">
      <dgm:prSet/>
      <dgm:spPr/>
      <dgm:t>
        <a:bodyPr/>
        <a:lstStyle/>
        <a:p>
          <a:endParaRPr lang="en-IL"/>
        </a:p>
      </dgm:t>
    </dgm:pt>
    <dgm:pt modelId="{1434CED3-D922-4375-B0FE-DE0D8B9166AC}" type="sibTrans" cxnId="{043F1A09-04AD-4C8C-8AE4-A83FFBA628F6}">
      <dgm:prSet/>
      <dgm:spPr/>
      <dgm:t>
        <a:bodyPr/>
        <a:lstStyle/>
        <a:p>
          <a:endParaRPr lang="en-IL"/>
        </a:p>
      </dgm:t>
    </dgm:pt>
    <dgm:pt modelId="{AB214242-85C8-4D56-9FD3-44364CC3BE08}">
      <dgm:prSet phldrT="[Text]"/>
      <dgm:spPr/>
      <dgm:t>
        <a:bodyPr/>
        <a:lstStyle/>
        <a:p>
          <a:r>
            <a:rPr lang="he-IL" dirty="0"/>
            <a:t>קנין כסף לגמרי</a:t>
          </a:r>
          <a:endParaRPr lang="en-IL" dirty="0"/>
        </a:p>
      </dgm:t>
    </dgm:pt>
    <dgm:pt modelId="{CF40DB3D-D126-4D24-923F-CD26432A3AB5}" type="parTrans" cxnId="{B6D5A741-B0BD-4AFE-B039-BCFCE3346604}">
      <dgm:prSet/>
      <dgm:spPr/>
      <dgm:t>
        <a:bodyPr/>
        <a:lstStyle/>
        <a:p>
          <a:endParaRPr lang="en-IL"/>
        </a:p>
      </dgm:t>
    </dgm:pt>
    <dgm:pt modelId="{F148B37F-13F4-446F-A7A7-00101F87D9F7}" type="sibTrans" cxnId="{B6D5A741-B0BD-4AFE-B039-BCFCE3346604}">
      <dgm:prSet/>
      <dgm:spPr/>
      <dgm:t>
        <a:bodyPr/>
        <a:lstStyle/>
        <a:p>
          <a:endParaRPr lang="en-IL"/>
        </a:p>
      </dgm:t>
    </dgm:pt>
    <dgm:pt modelId="{F6E918EB-3B7A-4996-90EC-A2282496A1D8}">
      <dgm:prSet phldrT="[Text]"/>
      <dgm:spPr/>
      <dgm:t>
        <a:bodyPr/>
        <a:lstStyle/>
        <a:p>
          <a:r>
            <a:rPr lang="he-IL" dirty="0"/>
            <a:t>רמב"ן</a:t>
          </a:r>
          <a:endParaRPr lang="en-IL" dirty="0"/>
        </a:p>
      </dgm:t>
    </dgm:pt>
    <dgm:pt modelId="{220CEB07-A716-4FD7-A1B7-BC4649282FAC}" type="parTrans" cxnId="{C0CDFE05-694A-4E5F-8A64-EF0711D48CDA}">
      <dgm:prSet/>
      <dgm:spPr/>
      <dgm:t>
        <a:bodyPr/>
        <a:lstStyle/>
        <a:p>
          <a:endParaRPr lang="en-IL"/>
        </a:p>
      </dgm:t>
    </dgm:pt>
    <dgm:pt modelId="{3894E991-5DDA-4876-9AD6-C96304B41F00}" type="sibTrans" cxnId="{C0CDFE05-694A-4E5F-8A64-EF0711D48CDA}">
      <dgm:prSet/>
      <dgm:spPr/>
      <dgm:t>
        <a:bodyPr/>
        <a:lstStyle/>
        <a:p>
          <a:endParaRPr lang="en-IL"/>
        </a:p>
      </dgm:t>
    </dgm:pt>
    <dgm:pt modelId="{0A396367-7785-46A2-B987-5400F2283EE1}">
      <dgm:prSet phldrT="[Text]"/>
      <dgm:spPr/>
      <dgm:t>
        <a:bodyPr/>
        <a:lstStyle/>
        <a:p>
          <a:r>
            <a:rPr lang="he-IL" dirty="0"/>
            <a:t>כעין קנין כסף</a:t>
          </a:r>
          <a:endParaRPr lang="en-IL" dirty="0"/>
        </a:p>
      </dgm:t>
    </dgm:pt>
    <dgm:pt modelId="{28C776F3-9357-40CC-9E4F-DFB44460432E}" type="parTrans" cxnId="{F546D575-4286-4BCE-B27F-C866DB489382}">
      <dgm:prSet/>
      <dgm:spPr/>
      <dgm:t>
        <a:bodyPr/>
        <a:lstStyle/>
        <a:p>
          <a:endParaRPr lang="en-IL"/>
        </a:p>
      </dgm:t>
    </dgm:pt>
    <dgm:pt modelId="{2A2EADFD-94AD-44F9-8B53-52E554747C85}" type="sibTrans" cxnId="{F546D575-4286-4BCE-B27F-C866DB489382}">
      <dgm:prSet/>
      <dgm:spPr/>
      <dgm:t>
        <a:bodyPr/>
        <a:lstStyle/>
        <a:p>
          <a:endParaRPr lang="en-IL"/>
        </a:p>
      </dgm:t>
    </dgm:pt>
    <dgm:pt modelId="{1809E548-4975-425F-8DE7-6024F551FD39}">
      <dgm:prSet phldrT="[Text]"/>
      <dgm:spPr/>
      <dgm:t>
        <a:bodyPr/>
        <a:lstStyle/>
        <a:p>
          <a:r>
            <a:rPr lang="he-IL" dirty="0"/>
            <a:t>תוס</a:t>
          </a:r>
          <a:endParaRPr lang="en-IL" dirty="0"/>
        </a:p>
      </dgm:t>
    </dgm:pt>
    <dgm:pt modelId="{49D1333F-C0BE-4393-B0F0-F4AB425BB130}" type="parTrans" cxnId="{F5199F2F-C05D-4DCD-829B-82399A4AFAA8}">
      <dgm:prSet/>
      <dgm:spPr/>
      <dgm:t>
        <a:bodyPr/>
        <a:lstStyle/>
        <a:p>
          <a:endParaRPr lang="en-IL"/>
        </a:p>
      </dgm:t>
    </dgm:pt>
    <dgm:pt modelId="{22431977-2BB8-43ED-A3C2-BF2E4807445A}" type="sibTrans" cxnId="{F5199F2F-C05D-4DCD-829B-82399A4AFAA8}">
      <dgm:prSet/>
      <dgm:spPr/>
      <dgm:t>
        <a:bodyPr/>
        <a:lstStyle/>
        <a:p>
          <a:endParaRPr lang="en-IL"/>
        </a:p>
      </dgm:t>
    </dgm:pt>
    <dgm:pt modelId="{916699CA-43C0-4CAD-97BB-1B33CA0D8ECE}">
      <dgm:prSet phldrT="[Text]"/>
      <dgm:spPr/>
      <dgm:t>
        <a:bodyPr/>
        <a:lstStyle/>
        <a:p>
          <a:r>
            <a:rPr lang="he-IL" dirty="0"/>
            <a:t>ה"א שכל קנין לשדה שייך</a:t>
          </a:r>
          <a:endParaRPr lang="en-IL" dirty="0"/>
        </a:p>
      </dgm:t>
    </dgm:pt>
    <dgm:pt modelId="{CE676A69-9036-4514-B295-223F8D6D8B3B}" type="parTrans" cxnId="{B07BABF2-C97D-41EC-9173-72DB075E1DFB}">
      <dgm:prSet/>
      <dgm:spPr/>
      <dgm:t>
        <a:bodyPr/>
        <a:lstStyle/>
        <a:p>
          <a:endParaRPr lang="en-IL"/>
        </a:p>
      </dgm:t>
    </dgm:pt>
    <dgm:pt modelId="{36691EB8-1AF5-4675-817A-CAB7CFB0A111}" type="sibTrans" cxnId="{B07BABF2-C97D-41EC-9173-72DB075E1DFB}">
      <dgm:prSet/>
      <dgm:spPr/>
      <dgm:t>
        <a:bodyPr/>
        <a:lstStyle/>
        <a:p>
          <a:endParaRPr lang="en-IL"/>
        </a:p>
      </dgm:t>
    </dgm:pt>
    <dgm:pt modelId="{BF2A2DD1-A71B-4D5F-9508-C6F69634B630}">
      <dgm:prSet phldrT="[Text]"/>
      <dgm:spPr/>
      <dgm:t>
        <a:bodyPr/>
        <a:lstStyle/>
        <a:p>
          <a:r>
            <a:rPr lang="he-IL" dirty="0"/>
            <a:t>וקידושין לא </a:t>
          </a:r>
          <a:r>
            <a:rPr lang="he-IL" dirty="0" err="1"/>
            <a:t>הוקש</a:t>
          </a:r>
          <a:r>
            <a:rPr lang="he-IL" dirty="0"/>
            <a:t> לשדה כלל</a:t>
          </a:r>
          <a:endParaRPr lang="en-IL" dirty="0"/>
        </a:p>
      </dgm:t>
    </dgm:pt>
    <dgm:pt modelId="{10E7DA8E-1050-4BDA-BE5F-13CCAC171E7E}" type="parTrans" cxnId="{1B797043-C80A-4AE4-86F2-95799266124D}">
      <dgm:prSet/>
      <dgm:spPr/>
      <dgm:t>
        <a:bodyPr/>
        <a:lstStyle/>
        <a:p>
          <a:endParaRPr lang="en-IL"/>
        </a:p>
      </dgm:t>
    </dgm:pt>
    <dgm:pt modelId="{DAAFC3D6-DD5D-4CC4-BC74-92733F16D254}" type="sibTrans" cxnId="{1B797043-C80A-4AE4-86F2-95799266124D}">
      <dgm:prSet/>
      <dgm:spPr/>
      <dgm:t>
        <a:bodyPr/>
        <a:lstStyle/>
        <a:p>
          <a:endParaRPr lang="en-IL"/>
        </a:p>
      </dgm:t>
    </dgm:pt>
    <dgm:pt modelId="{CE3C2CC1-6FB4-4CF9-BBC1-15332094DFFE}">
      <dgm:prSet phldrT="[Text]"/>
      <dgm:spPr/>
      <dgm:t>
        <a:bodyPr/>
        <a:lstStyle/>
        <a:p>
          <a:r>
            <a:rPr lang="he-IL" dirty="0" err="1"/>
            <a:t>הוקש</a:t>
          </a:r>
          <a:r>
            <a:rPr lang="he-IL" dirty="0"/>
            <a:t> רק לקיחה של כסף</a:t>
          </a:r>
          <a:endParaRPr lang="en-IL" dirty="0"/>
        </a:p>
      </dgm:t>
    </dgm:pt>
    <dgm:pt modelId="{5C6BAFE0-01DD-4D33-9066-733EF3E93928}" type="parTrans" cxnId="{54B0F51F-EE9A-4A2B-8DA4-4EB7B9779694}">
      <dgm:prSet/>
      <dgm:spPr/>
      <dgm:t>
        <a:bodyPr/>
        <a:lstStyle/>
        <a:p>
          <a:endParaRPr lang="en-IL"/>
        </a:p>
      </dgm:t>
    </dgm:pt>
    <dgm:pt modelId="{37DC6B4E-889B-48A8-818F-9093AE469A94}" type="sibTrans" cxnId="{54B0F51F-EE9A-4A2B-8DA4-4EB7B9779694}">
      <dgm:prSet/>
      <dgm:spPr/>
      <dgm:t>
        <a:bodyPr/>
        <a:lstStyle/>
        <a:p>
          <a:endParaRPr lang="en-IL"/>
        </a:p>
      </dgm:t>
    </dgm:pt>
    <dgm:pt modelId="{BC20889D-54DB-416C-862F-143634748EE9}">
      <dgm:prSet phldrT="[Text]"/>
      <dgm:spPr/>
      <dgm:t>
        <a:bodyPr/>
        <a:lstStyle/>
        <a:p>
          <a:r>
            <a:rPr lang="he-IL" dirty="0"/>
            <a:t>אם </a:t>
          </a:r>
          <a:r>
            <a:rPr lang="he-IL" dirty="0" err="1"/>
            <a:t>הוקש</a:t>
          </a:r>
          <a:r>
            <a:rPr lang="he-IL" dirty="0"/>
            <a:t> יותר למה אין ה"א </a:t>
          </a:r>
          <a:r>
            <a:rPr lang="he-IL" dirty="0" err="1"/>
            <a:t>לקנין</a:t>
          </a:r>
          <a:r>
            <a:rPr lang="he-IL" dirty="0"/>
            <a:t> חזקה? </a:t>
          </a:r>
          <a:endParaRPr lang="en-IL" dirty="0"/>
        </a:p>
      </dgm:t>
    </dgm:pt>
    <dgm:pt modelId="{5D295D39-336D-4619-A3C2-87EDB87EE0B4}" type="parTrans" cxnId="{C694A6B1-7B6D-45CC-B409-869AA00E86AA}">
      <dgm:prSet/>
      <dgm:spPr/>
      <dgm:t>
        <a:bodyPr/>
        <a:lstStyle/>
        <a:p>
          <a:endParaRPr lang="en-IL"/>
        </a:p>
      </dgm:t>
    </dgm:pt>
    <dgm:pt modelId="{BDCDBD16-2194-4A8D-BDF7-BC032EE3C215}" type="sibTrans" cxnId="{C694A6B1-7B6D-45CC-B409-869AA00E86AA}">
      <dgm:prSet/>
      <dgm:spPr/>
      <dgm:t>
        <a:bodyPr/>
        <a:lstStyle/>
        <a:p>
          <a:endParaRPr lang="en-IL"/>
        </a:p>
      </dgm:t>
    </dgm:pt>
    <dgm:pt modelId="{815DC26B-98A1-41E5-9D04-62961F4208AA}">
      <dgm:prSet phldrT="[Text]"/>
      <dgm:spPr/>
      <dgm:t>
        <a:bodyPr/>
        <a:lstStyle/>
        <a:p>
          <a:r>
            <a:rPr lang="he-IL" dirty="0"/>
            <a:t>ברור שאין קנין חזקה, שאין גופה קנוי</a:t>
          </a:r>
          <a:endParaRPr lang="en-IL" dirty="0"/>
        </a:p>
      </dgm:t>
    </dgm:pt>
    <dgm:pt modelId="{306B8B89-7E31-46F8-8ED2-6E010CC90EC0}" type="parTrans" cxnId="{2A4804F7-55E9-43BB-9585-1DAFA0E5E443}">
      <dgm:prSet/>
      <dgm:spPr/>
      <dgm:t>
        <a:bodyPr/>
        <a:lstStyle/>
        <a:p>
          <a:endParaRPr lang="en-IL"/>
        </a:p>
      </dgm:t>
    </dgm:pt>
    <dgm:pt modelId="{13F5D7BC-C8B5-4190-B512-EFECB696C49D}" type="sibTrans" cxnId="{2A4804F7-55E9-43BB-9585-1DAFA0E5E443}">
      <dgm:prSet/>
      <dgm:spPr/>
      <dgm:t>
        <a:bodyPr/>
        <a:lstStyle/>
        <a:p>
          <a:endParaRPr lang="en-IL"/>
        </a:p>
      </dgm:t>
    </dgm:pt>
    <dgm:pt modelId="{75464D6E-CC22-47D2-BDB7-F78ADBC2E4DE}" type="pres">
      <dgm:prSet presAssocID="{2111DBEF-6FED-4164-ABCE-DE1C49FC36A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9CB8BCEF-6324-4DE0-946D-B024457E10F7}" type="pres">
      <dgm:prSet presAssocID="{C33BF0E0-7ABB-401A-B8FF-B94C0E678AC0}" presName="hierRoot1" presStyleCnt="0"/>
      <dgm:spPr/>
    </dgm:pt>
    <dgm:pt modelId="{A958E5CA-CCB6-4E36-98E7-4CC011090D09}" type="pres">
      <dgm:prSet presAssocID="{C33BF0E0-7ABB-401A-B8FF-B94C0E678AC0}" presName="composite" presStyleCnt="0"/>
      <dgm:spPr/>
    </dgm:pt>
    <dgm:pt modelId="{B9A50176-475C-4CA9-8051-F8860EB5A416}" type="pres">
      <dgm:prSet presAssocID="{C33BF0E0-7ABB-401A-B8FF-B94C0E678AC0}" presName="background" presStyleLbl="node0" presStyleIdx="0" presStyleCnt="1"/>
      <dgm:spPr/>
    </dgm:pt>
    <dgm:pt modelId="{6687745B-A3A8-4ABE-9975-227C2D33587F}" type="pres">
      <dgm:prSet presAssocID="{C33BF0E0-7ABB-401A-B8FF-B94C0E678AC0}" presName="text" presStyleLbl="fgAcc0" presStyleIdx="0" presStyleCnt="1">
        <dgm:presLayoutVars>
          <dgm:chPref val="3"/>
        </dgm:presLayoutVars>
      </dgm:prSet>
      <dgm:spPr/>
    </dgm:pt>
    <dgm:pt modelId="{D2AED8BE-D68D-42C7-85DE-81660A73BBE7}" type="pres">
      <dgm:prSet presAssocID="{C33BF0E0-7ABB-401A-B8FF-B94C0E678AC0}" presName="hierChild2" presStyleCnt="0"/>
      <dgm:spPr/>
    </dgm:pt>
    <dgm:pt modelId="{714188C1-4271-44B3-80C2-E635E3BB312B}" type="pres">
      <dgm:prSet presAssocID="{3FBA32D5-7BE7-435D-801C-AF3FEF4A27FB}" presName="Name10" presStyleLbl="parChTrans1D2" presStyleIdx="0" presStyleCnt="2"/>
      <dgm:spPr/>
    </dgm:pt>
    <dgm:pt modelId="{D6AF3AAE-78C7-4DE6-BA6C-03D88F6966A5}" type="pres">
      <dgm:prSet presAssocID="{B8F0A351-1AC3-4572-8179-32866BA5762C}" presName="hierRoot2" presStyleCnt="0"/>
      <dgm:spPr/>
    </dgm:pt>
    <dgm:pt modelId="{30BE43D5-4C50-4C76-8DD0-554CC142B25C}" type="pres">
      <dgm:prSet presAssocID="{B8F0A351-1AC3-4572-8179-32866BA5762C}" presName="composite2" presStyleCnt="0"/>
      <dgm:spPr/>
    </dgm:pt>
    <dgm:pt modelId="{1600D599-5332-4893-A444-3ED38E90ED22}" type="pres">
      <dgm:prSet presAssocID="{B8F0A351-1AC3-4572-8179-32866BA5762C}" presName="background2" presStyleLbl="node2" presStyleIdx="0" presStyleCnt="2"/>
      <dgm:spPr/>
    </dgm:pt>
    <dgm:pt modelId="{A1B6AFBD-5801-4415-AEB8-F0EE64DC4538}" type="pres">
      <dgm:prSet presAssocID="{B8F0A351-1AC3-4572-8179-32866BA5762C}" presName="text2" presStyleLbl="fgAcc2" presStyleIdx="0" presStyleCnt="2">
        <dgm:presLayoutVars>
          <dgm:chPref val="3"/>
        </dgm:presLayoutVars>
      </dgm:prSet>
      <dgm:spPr/>
    </dgm:pt>
    <dgm:pt modelId="{9B65C79D-7166-44FB-B03C-16B5F6602692}" type="pres">
      <dgm:prSet presAssocID="{B8F0A351-1AC3-4572-8179-32866BA5762C}" presName="hierChild3" presStyleCnt="0"/>
      <dgm:spPr/>
    </dgm:pt>
    <dgm:pt modelId="{1C937AF5-DE85-4AFC-A1DB-87D91098B853}" type="pres">
      <dgm:prSet presAssocID="{CF40DB3D-D126-4D24-923F-CD26432A3AB5}" presName="Name17" presStyleLbl="parChTrans1D3" presStyleIdx="0" presStyleCnt="2"/>
      <dgm:spPr/>
    </dgm:pt>
    <dgm:pt modelId="{76958BEE-E73A-4106-B9F1-46D4F861ECF6}" type="pres">
      <dgm:prSet presAssocID="{AB214242-85C8-4D56-9FD3-44364CC3BE08}" presName="hierRoot3" presStyleCnt="0"/>
      <dgm:spPr/>
    </dgm:pt>
    <dgm:pt modelId="{EA12C89D-636B-4E48-A277-913CF9433B5C}" type="pres">
      <dgm:prSet presAssocID="{AB214242-85C8-4D56-9FD3-44364CC3BE08}" presName="composite3" presStyleCnt="0"/>
      <dgm:spPr/>
    </dgm:pt>
    <dgm:pt modelId="{0BCE6CD6-08DF-4D94-9F27-FA3BBC848B6E}" type="pres">
      <dgm:prSet presAssocID="{AB214242-85C8-4D56-9FD3-44364CC3BE08}" presName="background3" presStyleLbl="node3" presStyleIdx="0" presStyleCnt="2"/>
      <dgm:spPr/>
    </dgm:pt>
    <dgm:pt modelId="{66744077-4B49-41A4-9B81-60C69D671BB1}" type="pres">
      <dgm:prSet presAssocID="{AB214242-85C8-4D56-9FD3-44364CC3BE08}" presName="text3" presStyleLbl="fgAcc3" presStyleIdx="0" presStyleCnt="2">
        <dgm:presLayoutVars>
          <dgm:chPref val="3"/>
        </dgm:presLayoutVars>
      </dgm:prSet>
      <dgm:spPr/>
    </dgm:pt>
    <dgm:pt modelId="{83B055CD-C3F4-4E71-9126-2E67C77AA32D}" type="pres">
      <dgm:prSet presAssocID="{AB214242-85C8-4D56-9FD3-44364CC3BE08}" presName="hierChild4" presStyleCnt="0"/>
      <dgm:spPr/>
    </dgm:pt>
    <dgm:pt modelId="{C2E3ABF2-9560-4777-BC37-39D0F717DE96}" type="pres">
      <dgm:prSet presAssocID="{220CEB07-A716-4FD7-A1B7-BC4649282FAC}" presName="Name23" presStyleLbl="parChTrans1D4" presStyleIdx="0" presStyleCnt="6"/>
      <dgm:spPr/>
    </dgm:pt>
    <dgm:pt modelId="{9E4E3F44-9C08-4B07-95B6-5AC95110026B}" type="pres">
      <dgm:prSet presAssocID="{F6E918EB-3B7A-4996-90EC-A2282496A1D8}" presName="hierRoot4" presStyleCnt="0"/>
      <dgm:spPr/>
    </dgm:pt>
    <dgm:pt modelId="{74CB2F5C-A5A0-4798-A338-D8EEC6D7FEA7}" type="pres">
      <dgm:prSet presAssocID="{F6E918EB-3B7A-4996-90EC-A2282496A1D8}" presName="composite4" presStyleCnt="0"/>
      <dgm:spPr/>
    </dgm:pt>
    <dgm:pt modelId="{62891FE9-C228-416C-BF03-AD3B2859267F}" type="pres">
      <dgm:prSet presAssocID="{F6E918EB-3B7A-4996-90EC-A2282496A1D8}" presName="background4" presStyleLbl="node4" presStyleIdx="0" presStyleCnt="6"/>
      <dgm:spPr/>
    </dgm:pt>
    <dgm:pt modelId="{A673DC0F-F362-4976-A54A-4BBC56A455B7}" type="pres">
      <dgm:prSet presAssocID="{F6E918EB-3B7A-4996-90EC-A2282496A1D8}" presName="text4" presStyleLbl="fgAcc4" presStyleIdx="0" presStyleCnt="6">
        <dgm:presLayoutVars>
          <dgm:chPref val="3"/>
        </dgm:presLayoutVars>
      </dgm:prSet>
      <dgm:spPr/>
    </dgm:pt>
    <dgm:pt modelId="{5E932CCC-3066-4690-AAC5-329E1A4C999F}" type="pres">
      <dgm:prSet presAssocID="{F6E918EB-3B7A-4996-90EC-A2282496A1D8}" presName="hierChild5" presStyleCnt="0"/>
      <dgm:spPr/>
    </dgm:pt>
    <dgm:pt modelId="{D9A85A44-F1D1-4352-877E-921C913F7345}" type="pres">
      <dgm:prSet presAssocID="{10E7DA8E-1050-4BDA-BE5F-13CCAC171E7E}" presName="Name23" presStyleLbl="parChTrans1D4" presStyleIdx="1" presStyleCnt="6"/>
      <dgm:spPr/>
    </dgm:pt>
    <dgm:pt modelId="{D7D92372-3682-4E49-8D9E-CEE2F6426A8A}" type="pres">
      <dgm:prSet presAssocID="{BF2A2DD1-A71B-4D5F-9508-C6F69634B630}" presName="hierRoot4" presStyleCnt="0"/>
      <dgm:spPr/>
    </dgm:pt>
    <dgm:pt modelId="{4DF944BF-3CF4-4B9D-AE97-4673ADD1A09C}" type="pres">
      <dgm:prSet presAssocID="{BF2A2DD1-A71B-4D5F-9508-C6F69634B630}" presName="composite4" presStyleCnt="0"/>
      <dgm:spPr/>
    </dgm:pt>
    <dgm:pt modelId="{5623CE34-450C-446D-B60E-9EABC8200468}" type="pres">
      <dgm:prSet presAssocID="{BF2A2DD1-A71B-4D5F-9508-C6F69634B630}" presName="background4" presStyleLbl="node4" presStyleIdx="1" presStyleCnt="6"/>
      <dgm:spPr/>
    </dgm:pt>
    <dgm:pt modelId="{F35E7831-CD71-4B5C-9C8A-9D47525C7CD9}" type="pres">
      <dgm:prSet presAssocID="{BF2A2DD1-A71B-4D5F-9508-C6F69634B630}" presName="text4" presStyleLbl="fgAcc4" presStyleIdx="1" presStyleCnt="6">
        <dgm:presLayoutVars>
          <dgm:chPref val="3"/>
        </dgm:presLayoutVars>
      </dgm:prSet>
      <dgm:spPr/>
    </dgm:pt>
    <dgm:pt modelId="{BBD9F407-8038-4993-AC2A-85AD44D8D92F}" type="pres">
      <dgm:prSet presAssocID="{BF2A2DD1-A71B-4D5F-9508-C6F69634B630}" presName="hierChild5" presStyleCnt="0"/>
      <dgm:spPr/>
    </dgm:pt>
    <dgm:pt modelId="{C9F7BFD9-6BCE-4D74-869C-889CE06204CA}" type="pres">
      <dgm:prSet presAssocID="{306B8B89-7E31-46F8-8ED2-6E010CC90EC0}" presName="Name23" presStyleLbl="parChTrans1D4" presStyleIdx="2" presStyleCnt="6"/>
      <dgm:spPr/>
    </dgm:pt>
    <dgm:pt modelId="{4FD6CE32-7871-43B3-A46E-B14C4F0B6181}" type="pres">
      <dgm:prSet presAssocID="{815DC26B-98A1-41E5-9D04-62961F4208AA}" presName="hierRoot4" presStyleCnt="0"/>
      <dgm:spPr/>
    </dgm:pt>
    <dgm:pt modelId="{5DA347F9-9EC5-4189-A7B5-A2E35110F9BF}" type="pres">
      <dgm:prSet presAssocID="{815DC26B-98A1-41E5-9D04-62961F4208AA}" presName="composite4" presStyleCnt="0"/>
      <dgm:spPr/>
    </dgm:pt>
    <dgm:pt modelId="{4533C023-8C98-43AC-BBF2-98A1A6BD516D}" type="pres">
      <dgm:prSet presAssocID="{815DC26B-98A1-41E5-9D04-62961F4208AA}" presName="background4" presStyleLbl="node4" presStyleIdx="2" presStyleCnt="6"/>
      <dgm:spPr/>
    </dgm:pt>
    <dgm:pt modelId="{863C763E-72A6-4B13-B808-45913DC48319}" type="pres">
      <dgm:prSet presAssocID="{815DC26B-98A1-41E5-9D04-62961F4208AA}" presName="text4" presStyleLbl="fgAcc4" presStyleIdx="2" presStyleCnt="6">
        <dgm:presLayoutVars>
          <dgm:chPref val="3"/>
        </dgm:presLayoutVars>
      </dgm:prSet>
      <dgm:spPr/>
    </dgm:pt>
    <dgm:pt modelId="{24843757-CF2D-42DD-BF76-FD05EA433668}" type="pres">
      <dgm:prSet presAssocID="{815DC26B-98A1-41E5-9D04-62961F4208AA}" presName="hierChild5" presStyleCnt="0"/>
      <dgm:spPr/>
    </dgm:pt>
    <dgm:pt modelId="{1D329A50-FDC8-4C07-8E44-25FBF4797318}" type="pres">
      <dgm:prSet presAssocID="{28C776F3-9357-40CC-9E4F-DFB44460432E}" presName="Name17" presStyleLbl="parChTrans1D3" presStyleIdx="1" presStyleCnt="2"/>
      <dgm:spPr/>
    </dgm:pt>
    <dgm:pt modelId="{FE9D33DE-043F-4D42-BF04-B424EAE046E0}" type="pres">
      <dgm:prSet presAssocID="{0A396367-7785-46A2-B987-5400F2283EE1}" presName="hierRoot3" presStyleCnt="0"/>
      <dgm:spPr/>
    </dgm:pt>
    <dgm:pt modelId="{91B0322E-9FC6-424B-87FB-70D7363A0534}" type="pres">
      <dgm:prSet presAssocID="{0A396367-7785-46A2-B987-5400F2283EE1}" presName="composite3" presStyleCnt="0"/>
      <dgm:spPr/>
    </dgm:pt>
    <dgm:pt modelId="{4D25BBB4-D37F-42E7-85C0-ED689985E44A}" type="pres">
      <dgm:prSet presAssocID="{0A396367-7785-46A2-B987-5400F2283EE1}" presName="background3" presStyleLbl="node3" presStyleIdx="1" presStyleCnt="2"/>
      <dgm:spPr/>
    </dgm:pt>
    <dgm:pt modelId="{CE1DAAB8-C2E0-4D26-9C4F-CFAE4001651A}" type="pres">
      <dgm:prSet presAssocID="{0A396367-7785-46A2-B987-5400F2283EE1}" presName="text3" presStyleLbl="fgAcc3" presStyleIdx="1" presStyleCnt="2">
        <dgm:presLayoutVars>
          <dgm:chPref val="3"/>
        </dgm:presLayoutVars>
      </dgm:prSet>
      <dgm:spPr/>
    </dgm:pt>
    <dgm:pt modelId="{95FB9857-2668-44AD-B10F-5965E49D9669}" type="pres">
      <dgm:prSet presAssocID="{0A396367-7785-46A2-B987-5400F2283EE1}" presName="hierChild4" presStyleCnt="0"/>
      <dgm:spPr/>
    </dgm:pt>
    <dgm:pt modelId="{E42B493D-4A3D-4A00-AD47-F7404007B421}" type="pres">
      <dgm:prSet presAssocID="{49D1333F-C0BE-4393-B0F0-F4AB425BB130}" presName="Name23" presStyleLbl="parChTrans1D4" presStyleIdx="3" presStyleCnt="6"/>
      <dgm:spPr/>
    </dgm:pt>
    <dgm:pt modelId="{C9B9D18E-58BE-43E8-A91A-76C5D1A35F4D}" type="pres">
      <dgm:prSet presAssocID="{1809E548-4975-425F-8DE7-6024F551FD39}" presName="hierRoot4" presStyleCnt="0"/>
      <dgm:spPr/>
    </dgm:pt>
    <dgm:pt modelId="{648C6D6A-45A4-48F8-9B55-8CBEF62E7B10}" type="pres">
      <dgm:prSet presAssocID="{1809E548-4975-425F-8DE7-6024F551FD39}" presName="composite4" presStyleCnt="0"/>
      <dgm:spPr/>
    </dgm:pt>
    <dgm:pt modelId="{EA6B2B2C-F511-4154-921A-C862CD06482A}" type="pres">
      <dgm:prSet presAssocID="{1809E548-4975-425F-8DE7-6024F551FD39}" presName="background4" presStyleLbl="node4" presStyleIdx="3" presStyleCnt="6"/>
      <dgm:spPr/>
    </dgm:pt>
    <dgm:pt modelId="{B9ECAA62-2D60-4A52-B596-67241779A19C}" type="pres">
      <dgm:prSet presAssocID="{1809E548-4975-425F-8DE7-6024F551FD39}" presName="text4" presStyleLbl="fgAcc4" presStyleIdx="3" presStyleCnt="6">
        <dgm:presLayoutVars>
          <dgm:chPref val="3"/>
        </dgm:presLayoutVars>
      </dgm:prSet>
      <dgm:spPr/>
    </dgm:pt>
    <dgm:pt modelId="{34FD76C9-6174-467B-AF29-900BEA21325E}" type="pres">
      <dgm:prSet presAssocID="{1809E548-4975-425F-8DE7-6024F551FD39}" presName="hierChild5" presStyleCnt="0"/>
      <dgm:spPr/>
    </dgm:pt>
    <dgm:pt modelId="{1FB646D2-89BB-488D-8ED0-8E5E9F17BA6B}" type="pres">
      <dgm:prSet presAssocID="{5C6BAFE0-01DD-4D33-9066-733EF3E93928}" presName="Name23" presStyleLbl="parChTrans1D4" presStyleIdx="4" presStyleCnt="6"/>
      <dgm:spPr/>
    </dgm:pt>
    <dgm:pt modelId="{032315C5-B0CB-4D98-B78C-E1A956A257FD}" type="pres">
      <dgm:prSet presAssocID="{CE3C2CC1-6FB4-4CF9-BBC1-15332094DFFE}" presName="hierRoot4" presStyleCnt="0"/>
      <dgm:spPr/>
    </dgm:pt>
    <dgm:pt modelId="{47C3EA77-FDC0-4EDD-9EF9-EA18ABA8BA40}" type="pres">
      <dgm:prSet presAssocID="{CE3C2CC1-6FB4-4CF9-BBC1-15332094DFFE}" presName="composite4" presStyleCnt="0"/>
      <dgm:spPr/>
    </dgm:pt>
    <dgm:pt modelId="{B88BFBE0-B01C-4745-840C-384F8B264901}" type="pres">
      <dgm:prSet presAssocID="{CE3C2CC1-6FB4-4CF9-BBC1-15332094DFFE}" presName="background4" presStyleLbl="node4" presStyleIdx="4" presStyleCnt="6"/>
      <dgm:spPr/>
    </dgm:pt>
    <dgm:pt modelId="{C1887805-F799-48D0-943C-501373C286A6}" type="pres">
      <dgm:prSet presAssocID="{CE3C2CC1-6FB4-4CF9-BBC1-15332094DFFE}" presName="text4" presStyleLbl="fgAcc4" presStyleIdx="4" presStyleCnt="6">
        <dgm:presLayoutVars>
          <dgm:chPref val="3"/>
        </dgm:presLayoutVars>
      </dgm:prSet>
      <dgm:spPr/>
    </dgm:pt>
    <dgm:pt modelId="{6DFF05BD-5F56-47B3-8ED2-578D8F5E5851}" type="pres">
      <dgm:prSet presAssocID="{CE3C2CC1-6FB4-4CF9-BBC1-15332094DFFE}" presName="hierChild5" presStyleCnt="0"/>
      <dgm:spPr/>
    </dgm:pt>
    <dgm:pt modelId="{70536E07-F6A9-4E18-A81A-88AA0251D522}" type="pres">
      <dgm:prSet presAssocID="{5D295D39-336D-4619-A3C2-87EDB87EE0B4}" presName="Name23" presStyleLbl="parChTrans1D4" presStyleIdx="5" presStyleCnt="6"/>
      <dgm:spPr/>
    </dgm:pt>
    <dgm:pt modelId="{58F6F141-AD17-4C68-BD58-C2FC6603DCF7}" type="pres">
      <dgm:prSet presAssocID="{BC20889D-54DB-416C-862F-143634748EE9}" presName="hierRoot4" presStyleCnt="0"/>
      <dgm:spPr/>
    </dgm:pt>
    <dgm:pt modelId="{9405CA82-04AB-49A2-94BA-5A46F48DE876}" type="pres">
      <dgm:prSet presAssocID="{BC20889D-54DB-416C-862F-143634748EE9}" presName="composite4" presStyleCnt="0"/>
      <dgm:spPr/>
    </dgm:pt>
    <dgm:pt modelId="{998C1E9A-4142-4670-8D55-BE815EAFA498}" type="pres">
      <dgm:prSet presAssocID="{BC20889D-54DB-416C-862F-143634748EE9}" presName="background4" presStyleLbl="node4" presStyleIdx="5" presStyleCnt="6"/>
      <dgm:spPr/>
    </dgm:pt>
    <dgm:pt modelId="{7594D201-580F-4504-8F64-0D045784DFF7}" type="pres">
      <dgm:prSet presAssocID="{BC20889D-54DB-416C-862F-143634748EE9}" presName="text4" presStyleLbl="fgAcc4" presStyleIdx="5" presStyleCnt="6">
        <dgm:presLayoutVars>
          <dgm:chPref val="3"/>
        </dgm:presLayoutVars>
      </dgm:prSet>
      <dgm:spPr/>
    </dgm:pt>
    <dgm:pt modelId="{467B9CA7-63BE-4D41-AB5C-5C636FA4FBE2}" type="pres">
      <dgm:prSet presAssocID="{BC20889D-54DB-416C-862F-143634748EE9}" presName="hierChild5" presStyleCnt="0"/>
      <dgm:spPr/>
    </dgm:pt>
    <dgm:pt modelId="{8797321E-1EDA-4D5F-98D9-53C4A07DF18D}" type="pres">
      <dgm:prSet presAssocID="{CE676A69-9036-4514-B295-223F8D6D8B3B}" presName="Name10" presStyleLbl="parChTrans1D2" presStyleIdx="1" presStyleCnt="2"/>
      <dgm:spPr/>
    </dgm:pt>
    <dgm:pt modelId="{90824B42-FAEE-4EF9-9E7D-73E3EFFCC362}" type="pres">
      <dgm:prSet presAssocID="{916699CA-43C0-4CAD-97BB-1B33CA0D8ECE}" presName="hierRoot2" presStyleCnt="0"/>
      <dgm:spPr/>
    </dgm:pt>
    <dgm:pt modelId="{66FBFE92-EDBE-409A-BD6B-378856A9AA56}" type="pres">
      <dgm:prSet presAssocID="{916699CA-43C0-4CAD-97BB-1B33CA0D8ECE}" presName="composite2" presStyleCnt="0"/>
      <dgm:spPr/>
    </dgm:pt>
    <dgm:pt modelId="{3A0F0482-A226-4BDD-A854-FCAAF57A1559}" type="pres">
      <dgm:prSet presAssocID="{916699CA-43C0-4CAD-97BB-1B33CA0D8ECE}" presName="background2" presStyleLbl="node2" presStyleIdx="1" presStyleCnt="2"/>
      <dgm:spPr/>
    </dgm:pt>
    <dgm:pt modelId="{1C0FE3C6-2B55-48A3-BBDA-CADA1B400DCE}" type="pres">
      <dgm:prSet presAssocID="{916699CA-43C0-4CAD-97BB-1B33CA0D8ECE}" presName="text2" presStyleLbl="fgAcc2" presStyleIdx="1" presStyleCnt="2">
        <dgm:presLayoutVars>
          <dgm:chPref val="3"/>
        </dgm:presLayoutVars>
      </dgm:prSet>
      <dgm:spPr/>
    </dgm:pt>
    <dgm:pt modelId="{C7D9CF3D-C3D2-45C8-8122-F3EDD96601B3}" type="pres">
      <dgm:prSet presAssocID="{916699CA-43C0-4CAD-97BB-1B33CA0D8ECE}" presName="hierChild3" presStyleCnt="0"/>
      <dgm:spPr/>
    </dgm:pt>
  </dgm:ptLst>
  <dgm:cxnLst>
    <dgm:cxn modelId="{FDC7EB00-D0C0-4B46-BEE3-DA91A87325D3}" type="presOf" srcId="{F6E918EB-3B7A-4996-90EC-A2282496A1D8}" destId="{A673DC0F-F362-4976-A54A-4BBC56A455B7}" srcOrd="0" destOrd="0" presId="urn:microsoft.com/office/officeart/2005/8/layout/hierarchy1"/>
    <dgm:cxn modelId="{C0CDFE05-694A-4E5F-8A64-EF0711D48CDA}" srcId="{AB214242-85C8-4D56-9FD3-44364CC3BE08}" destId="{F6E918EB-3B7A-4996-90EC-A2282496A1D8}" srcOrd="0" destOrd="0" parTransId="{220CEB07-A716-4FD7-A1B7-BC4649282FAC}" sibTransId="{3894E991-5DDA-4876-9AD6-C96304B41F00}"/>
    <dgm:cxn modelId="{043F1A09-04AD-4C8C-8AE4-A83FFBA628F6}" srcId="{C33BF0E0-7ABB-401A-B8FF-B94C0E678AC0}" destId="{B8F0A351-1AC3-4572-8179-32866BA5762C}" srcOrd="0" destOrd="0" parTransId="{3FBA32D5-7BE7-435D-801C-AF3FEF4A27FB}" sibTransId="{1434CED3-D922-4375-B0FE-DE0D8B9166AC}"/>
    <dgm:cxn modelId="{B349500D-0C7B-4A66-BC1A-9ABA986384E5}" type="presOf" srcId="{BC20889D-54DB-416C-862F-143634748EE9}" destId="{7594D201-580F-4504-8F64-0D045784DFF7}" srcOrd="0" destOrd="0" presId="urn:microsoft.com/office/officeart/2005/8/layout/hierarchy1"/>
    <dgm:cxn modelId="{82BF590E-C149-4FCC-B3B2-A8F39025FB08}" type="presOf" srcId="{916699CA-43C0-4CAD-97BB-1B33CA0D8ECE}" destId="{1C0FE3C6-2B55-48A3-BBDA-CADA1B400DCE}" srcOrd="0" destOrd="0" presId="urn:microsoft.com/office/officeart/2005/8/layout/hierarchy1"/>
    <dgm:cxn modelId="{0A468518-5EC9-4321-B7A9-3355A844F72A}" type="presOf" srcId="{2111DBEF-6FED-4164-ABCE-DE1C49FC36AE}" destId="{75464D6E-CC22-47D2-BDB7-F78ADBC2E4DE}" srcOrd="0" destOrd="0" presId="urn:microsoft.com/office/officeart/2005/8/layout/hierarchy1"/>
    <dgm:cxn modelId="{5F08E219-D5F9-4262-8E8C-8BFDF3875ED2}" type="presOf" srcId="{10E7DA8E-1050-4BDA-BE5F-13CCAC171E7E}" destId="{D9A85A44-F1D1-4352-877E-921C913F7345}" srcOrd="0" destOrd="0" presId="urn:microsoft.com/office/officeart/2005/8/layout/hierarchy1"/>
    <dgm:cxn modelId="{54B0F51F-EE9A-4A2B-8DA4-4EB7B9779694}" srcId="{1809E548-4975-425F-8DE7-6024F551FD39}" destId="{CE3C2CC1-6FB4-4CF9-BBC1-15332094DFFE}" srcOrd="0" destOrd="0" parTransId="{5C6BAFE0-01DD-4D33-9066-733EF3E93928}" sibTransId="{37DC6B4E-889B-48A8-818F-9093AE469A94}"/>
    <dgm:cxn modelId="{6AB57925-C28E-41DB-B22D-8FE8088044B3}" type="presOf" srcId="{CF40DB3D-D126-4D24-923F-CD26432A3AB5}" destId="{1C937AF5-DE85-4AFC-A1DB-87D91098B853}" srcOrd="0" destOrd="0" presId="urn:microsoft.com/office/officeart/2005/8/layout/hierarchy1"/>
    <dgm:cxn modelId="{F5199F2F-C05D-4DCD-829B-82399A4AFAA8}" srcId="{0A396367-7785-46A2-B987-5400F2283EE1}" destId="{1809E548-4975-425F-8DE7-6024F551FD39}" srcOrd="0" destOrd="0" parTransId="{49D1333F-C0BE-4393-B0F0-F4AB425BB130}" sibTransId="{22431977-2BB8-43ED-A3C2-BF2E4807445A}"/>
    <dgm:cxn modelId="{E2D09C33-B664-48BD-A36F-7AD2DB1759EE}" type="presOf" srcId="{0A396367-7785-46A2-B987-5400F2283EE1}" destId="{CE1DAAB8-C2E0-4D26-9C4F-CFAE4001651A}" srcOrd="0" destOrd="0" presId="urn:microsoft.com/office/officeart/2005/8/layout/hierarchy1"/>
    <dgm:cxn modelId="{6FFA6F37-E7C1-4A3E-AD06-06DB3506D691}" type="presOf" srcId="{5C6BAFE0-01DD-4D33-9066-733EF3E93928}" destId="{1FB646D2-89BB-488D-8ED0-8E5E9F17BA6B}" srcOrd="0" destOrd="0" presId="urn:microsoft.com/office/officeart/2005/8/layout/hierarchy1"/>
    <dgm:cxn modelId="{B6D5A741-B0BD-4AFE-B039-BCFCE3346604}" srcId="{B8F0A351-1AC3-4572-8179-32866BA5762C}" destId="{AB214242-85C8-4D56-9FD3-44364CC3BE08}" srcOrd="0" destOrd="0" parTransId="{CF40DB3D-D126-4D24-923F-CD26432A3AB5}" sibTransId="{F148B37F-13F4-446F-A7A7-00101F87D9F7}"/>
    <dgm:cxn modelId="{1B797043-C80A-4AE4-86F2-95799266124D}" srcId="{F6E918EB-3B7A-4996-90EC-A2282496A1D8}" destId="{BF2A2DD1-A71B-4D5F-9508-C6F69634B630}" srcOrd="0" destOrd="0" parTransId="{10E7DA8E-1050-4BDA-BE5F-13CCAC171E7E}" sibTransId="{DAAFC3D6-DD5D-4CC4-BC74-92733F16D254}"/>
    <dgm:cxn modelId="{802C0A44-D50C-4A59-8A6E-5F9672C2AD87}" type="presOf" srcId="{1809E548-4975-425F-8DE7-6024F551FD39}" destId="{B9ECAA62-2D60-4A52-B596-67241779A19C}" srcOrd="0" destOrd="0" presId="urn:microsoft.com/office/officeart/2005/8/layout/hierarchy1"/>
    <dgm:cxn modelId="{CFDA8149-B821-47D0-BBA9-59B4AD07D40A}" type="presOf" srcId="{815DC26B-98A1-41E5-9D04-62961F4208AA}" destId="{863C763E-72A6-4B13-B808-45913DC48319}" srcOrd="0" destOrd="0" presId="urn:microsoft.com/office/officeart/2005/8/layout/hierarchy1"/>
    <dgm:cxn modelId="{212AA54A-CB04-4DE6-8D6F-BD8D37FD2E95}" type="presOf" srcId="{49D1333F-C0BE-4393-B0F0-F4AB425BB130}" destId="{E42B493D-4A3D-4A00-AD47-F7404007B421}" srcOrd="0" destOrd="0" presId="urn:microsoft.com/office/officeart/2005/8/layout/hierarchy1"/>
    <dgm:cxn modelId="{EBE24B6E-8676-4B43-B1FB-04658F38290E}" type="presOf" srcId="{AB214242-85C8-4D56-9FD3-44364CC3BE08}" destId="{66744077-4B49-41A4-9B81-60C69D671BB1}" srcOrd="0" destOrd="0" presId="urn:microsoft.com/office/officeart/2005/8/layout/hierarchy1"/>
    <dgm:cxn modelId="{F546D575-4286-4BCE-B27F-C866DB489382}" srcId="{B8F0A351-1AC3-4572-8179-32866BA5762C}" destId="{0A396367-7785-46A2-B987-5400F2283EE1}" srcOrd="1" destOrd="0" parTransId="{28C776F3-9357-40CC-9E4F-DFB44460432E}" sibTransId="{2A2EADFD-94AD-44F9-8B53-52E554747C85}"/>
    <dgm:cxn modelId="{41C40956-A102-4D13-9C31-3CC3A89BA2A2}" type="presOf" srcId="{C33BF0E0-7ABB-401A-B8FF-B94C0E678AC0}" destId="{6687745B-A3A8-4ABE-9975-227C2D33587F}" srcOrd="0" destOrd="0" presId="urn:microsoft.com/office/officeart/2005/8/layout/hierarchy1"/>
    <dgm:cxn modelId="{A7C1D0A1-852B-40F6-97C5-D3868908EEF4}" type="presOf" srcId="{CE3C2CC1-6FB4-4CF9-BBC1-15332094DFFE}" destId="{C1887805-F799-48D0-943C-501373C286A6}" srcOrd="0" destOrd="0" presId="urn:microsoft.com/office/officeart/2005/8/layout/hierarchy1"/>
    <dgm:cxn modelId="{C694A6B1-7B6D-45CC-B409-869AA00E86AA}" srcId="{1809E548-4975-425F-8DE7-6024F551FD39}" destId="{BC20889D-54DB-416C-862F-143634748EE9}" srcOrd="1" destOrd="0" parTransId="{5D295D39-336D-4619-A3C2-87EDB87EE0B4}" sibTransId="{BDCDBD16-2194-4A8D-BDF7-BC032EE3C215}"/>
    <dgm:cxn modelId="{F165DDC3-3A8F-4748-871D-3A69CDEAABEE}" type="presOf" srcId="{CE676A69-9036-4514-B295-223F8D6D8B3B}" destId="{8797321E-1EDA-4D5F-98D9-53C4A07DF18D}" srcOrd="0" destOrd="0" presId="urn:microsoft.com/office/officeart/2005/8/layout/hierarchy1"/>
    <dgm:cxn modelId="{77E537D4-F4F5-432F-B884-00E389DFACF2}" type="presOf" srcId="{306B8B89-7E31-46F8-8ED2-6E010CC90EC0}" destId="{C9F7BFD9-6BCE-4D74-869C-889CE06204CA}" srcOrd="0" destOrd="0" presId="urn:microsoft.com/office/officeart/2005/8/layout/hierarchy1"/>
    <dgm:cxn modelId="{C4F20ED7-D83C-4AA1-BF56-D88E5408A9AE}" srcId="{2111DBEF-6FED-4164-ABCE-DE1C49FC36AE}" destId="{C33BF0E0-7ABB-401A-B8FF-B94C0E678AC0}" srcOrd="0" destOrd="0" parTransId="{8D13CACC-FD79-4294-AE02-CE9D0FC00A1C}" sibTransId="{9DE14D25-3482-40D8-BBD5-E69DE2EBDB34}"/>
    <dgm:cxn modelId="{A48114DC-D3C2-4E44-8DC6-B39E62872753}" type="presOf" srcId="{3FBA32D5-7BE7-435D-801C-AF3FEF4A27FB}" destId="{714188C1-4271-44B3-80C2-E635E3BB312B}" srcOrd="0" destOrd="0" presId="urn:microsoft.com/office/officeart/2005/8/layout/hierarchy1"/>
    <dgm:cxn modelId="{9D7B1DDE-62CB-48F3-8D54-531D9F1F0C8A}" type="presOf" srcId="{28C776F3-9357-40CC-9E4F-DFB44460432E}" destId="{1D329A50-FDC8-4C07-8E44-25FBF4797318}" srcOrd="0" destOrd="0" presId="urn:microsoft.com/office/officeart/2005/8/layout/hierarchy1"/>
    <dgm:cxn modelId="{7F7FC2E9-808E-4FA7-B418-A55264D79766}" type="presOf" srcId="{BF2A2DD1-A71B-4D5F-9508-C6F69634B630}" destId="{F35E7831-CD71-4B5C-9C8A-9D47525C7CD9}" srcOrd="0" destOrd="0" presId="urn:microsoft.com/office/officeart/2005/8/layout/hierarchy1"/>
    <dgm:cxn modelId="{B07BABF2-C97D-41EC-9173-72DB075E1DFB}" srcId="{C33BF0E0-7ABB-401A-B8FF-B94C0E678AC0}" destId="{916699CA-43C0-4CAD-97BB-1B33CA0D8ECE}" srcOrd="1" destOrd="0" parTransId="{CE676A69-9036-4514-B295-223F8D6D8B3B}" sibTransId="{36691EB8-1AF5-4675-817A-CAB7CFB0A111}"/>
    <dgm:cxn modelId="{2A4804F7-55E9-43BB-9585-1DAFA0E5E443}" srcId="{F6E918EB-3B7A-4996-90EC-A2282496A1D8}" destId="{815DC26B-98A1-41E5-9D04-62961F4208AA}" srcOrd="1" destOrd="0" parTransId="{306B8B89-7E31-46F8-8ED2-6E010CC90EC0}" sibTransId="{13F5D7BC-C8B5-4190-B512-EFECB696C49D}"/>
    <dgm:cxn modelId="{C64A0AF7-B2B2-4093-A104-5C10630EC298}" type="presOf" srcId="{220CEB07-A716-4FD7-A1B7-BC4649282FAC}" destId="{C2E3ABF2-9560-4777-BC37-39D0F717DE96}" srcOrd="0" destOrd="0" presId="urn:microsoft.com/office/officeart/2005/8/layout/hierarchy1"/>
    <dgm:cxn modelId="{A33541FD-5882-4C44-821A-FE670420E3A1}" type="presOf" srcId="{B8F0A351-1AC3-4572-8179-32866BA5762C}" destId="{A1B6AFBD-5801-4415-AEB8-F0EE64DC4538}" srcOrd="0" destOrd="0" presId="urn:microsoft.com/office/officeart/2005/8/layout/hierarchy1"/>
    <dgm:cxn modelId="{F8F72AFF-730A-422D-85A8-5E8B631CE4B7}" type="presOf" srcId="{5D295D39-336D-4619-A3C2-87EDB87EE0B4}" destId="{70536E07-F6A9-4E18-A81A-88AA0251D522}" srcOrd="0" destOrd="0" presId="urn:microsoft.com/office/officeart/2005/8/layout/hierarchy1"/>
    <dgm:cxn modelId="{439F5928-780C-4798-9B1E-63D9E681243D}" type="presParOf" srcId="{75464D6E-CC22-47D2-BDB7-F78ADBC2E4DE}" destId="{9CB8BCEF-6324-4DE0-946D-B024457E10F7}" srcOrd="0" destOrd="0" presId="urn:microsoft.com/office/officeart/2005/8/layout/hierarchy1"/>
    <dgm:cxn modelId="{BE42FFF0-C295-40C6-A1B0-20A739BFA64F}" type="presParOf" srcId="{9CB8BCEF-6324-4DE0-946D-B024457E10F7}" destId="{A958E5CA-CCB6-4E36-98E7-4CC011090D09}" srcOrd="0" destOrd="0" presId="urn:microsoft.com/office/officeart/2005/8/layout/hierarchy1"/>
    <dgm:cxn modelId="{6F9063AB-3B6A-4866-8360-7917A7511EA2}" type="presParOf" srcId="{A958E5CA-CCB6-4E36-98E7-4CC011090D09}" destId="{B9A50176-475C-4CA9-8051-F8860EB5A416}" srcOrd="0" destOrd="0" presId="urn:microsoft.com/office/officeart/2005/8/layout/hierarchy1"/>
    <dgm:cxn modelId="{CBBD9265-3936-4064-A746-2051C8C5D422}" type="presParOf" srcId="{A958E5CA-CCB6-4E36-98E7-4CC011090D09}" destId="{6687745B-A3A8-4ABE-9975-227C2D33587F}" srcOrd="1" destOrd="0" presId="urn:microsoft.com/office/officeart/2005/8/layout/hierarchy1"/>
    <dgm:cxn modelId="{938FFF17-3520-483E-92E6-984DE112CF38}" type="presParOf" srcId="{9CB8BCEF-6324-4DE0-946D-B024457E10F7}" destId="{D2AED8BE-D68D-42C7-85DE-81660A73BBE7}" srcOrd="1" destOrd="0" presId="urn:microsoft.com/office/officeart/2005/8/layout/hierarchy1"/>
    <dgm:cxn modelId="{DA188E8D-E61B-4E45-9BDF-BB4AFC4A9C4A}" type="presParOf" srcId="{D2AED8BE-D68D-42C7-85DE-81660A73BBE7}" destId="{714188C1-4271-44B3-80C2-E635E3BB312B}" srcOrd="0" destOrd="0" presId="urn:microsoft.com/office/officeart/2005/8/layout/hierarchy1"/>
    <dgm:cxn modelId="{71B6B10E-0762-493C-97DC-4C8285B5404C}" type="presParOf" srcId="{D2AED8BE-D68D-42C7-85DE-81660A73BBE7}" destId="{D6AF3AAE-78C7-4DE6-BA6C-03D88F6966A5}" srcOrd="1" destOrd="0" presId="urn:microsoft.com/office/officeart/2005/8/layout/hierarchy1"/>
    <dgm:cxn modelId="{9F29060A-7F49-4E5E-A765-A7251FCB1934}" type="presParOf" srcId="{D6AF3AAE-78C7-4DE6-BA6C-03D88F6966A5}" destId="{30BE43D5-4C50-4C76-8DD0-554CC142B25C}" srcOrd="0" destOrd="0" presId="urn:microsoft.com/office/officeart/2005/8/layout/hierarchy1"/>
    <dgm:cxn modelId="{912AC256-D368-454C-9D43-CAD8CD9B6C48}" type="presParOf" srcId="{30BE43D5-4C50-4C76-8DD0-554CC142B25C}" destId="{1600D599-5332-4893-A444-3ED38E90ED22}" srcOrd="0" destOrd="0" presId="urn:microsoft.com/office/officeart/2005/8/layout/hierarchy1"/>
    <dgm:cxn modelId="{B80194C5-C1A5-461C-8365-7878CD490A28}" type="presParOf" srcId="{30BE43D5-4C50-4C76-8DD0-554CC142B25C}" destId="{A1B6AFBD-5801-4415-AEB8-F0EE64DC4538}" srcOrd="1" destOrd="0" presId="urn:microsoft.com/office/officeart/2005/8/layout/hierarchy1"/>
    <dgm:cxn modelId="{D7544F69-F713-4760-84B5-39A372790F8C}" type="presParOf" srcId="{D6AF3AAE-78C7-4DE6-BA6C-03D88F6966A5}" destId="{9B65C79D-7166-44FB-B03C-16B5F6602692}" srcOrd="1" destOrd="0" presId="urn:microsoft.com/office/officeart/2005/8/layout/hierarchy1"/>
    <dgm:cxn modelId="{D849DD92-2769-48D8-A049-6828DE2FAF4B}" type="presParOf" srcId="{9B65C79D-7166-44FB-B03C-16B5F6602692}" destId="{1C937AF5-DE85-4AFC-A1DB-87D91098B853}" srcOrd="0" destOrd="0" presId="urn:microsoft.com/office/officeart/2005/8/layout/hierarchy1"/>
    <dgm:cxn modelId="{82C74B96-9425-43F1-B010-68729B0545CE}" type="presParOf" srcId="{9B65C79D-7166-44FB-B03C-16B5F6602692}" destId="{76958BEE-E73A-4106-B9F1-46D4F861ECF6}" srcOrd="1" destOrd="0" presId="urn:microsoft.com/office/officeart/2005/8/layout/hierarchy1"/>
    <dgm:cxn modelId="{73F1C405-D78D-4575-A61E-F194103FB02F}" type="presParOf" srcId="{76958BEE-E73A-4106-B9F1-46D4F861ECF6}" destId="{EA12C89D-636B-4E48-A277-913CF9433B5C}" srcOrd="0" destOrd="0" presId="urn:microsoft.com/office/officeart/2005/8/layout/hierarchy1"/>
    <dgm:cxn modelId="{B68968B3-6AA3-4A60-9935-A0465E2D40C3}" type="presParOf" srcId="{EA12C89D-636B-4E48-A277-913CF9433B5C}" destId="{0BCE6CD6-08DF-4D94-9F27-FA3BBC848B6E}" srcOrd="0" destOrd="0" presId="urn:microsoft.com/office/officeart/2005/8/layout/hierarchy1"/>
    <dgm:cxn modelId="{520D6C9A-E073-40AF-8235-1244BF22EC65}" type="presParOf" srcId="{EA12C89D-636B-4E48-A277-913CF9433B5C}" destId="{66744077-4B49-41A4-9B81-60C69D671BB1}" srcOrd="1" destOrd="0" presId="urn:microsoft.com/office/officeart/2005/8/layout/hierarchy1"/>
    <dgm:cxn modelId="{E7695E71-7FAC-4CC2-8722-630E40EB22D8}" type="presParOf" srcId="{76958BEE-E73A-4106-B9F1-46D4F861ECF6}" destId="{83B055CD-C3F4-4E71-9126-2E67C77AA32D}" srcOrd="1" destOrd="0" presId="urn:microsoft.com/office/officeart/2005/8/layout/hierarchy1"/>
    <dgm:cxn modelId="{D7A59D28-1CB7-4649-8DD8-B6C8048CEEEC}" type="presParOf" srcId="{83B055CD-C3F4-4E71-9126-2E67C77AA32D}" destId="{C2E3ABF2-9560-4777-BC37-39D0F717DE96}" srcOrd="0" destOrd="0" presId="urn:microsoft.com/office/officeart/2005/8/layout/hierarchy1"/>
    <dgm:cxn modelId="{B361F11B-CE4D-4615-BB6A-7B59D97D3DCF}" type="presParOf" srcId="{83B055CD-C3F4-4E71-9126-2E67C77AA32D}" destId="{9E4E3F44-9C08-4B07-95B6-5AC95110026B}" srcOrd="1" destOrd="0" presId="urn:microsoft.com/office/officeart/2005/8/layout/hierarchy1"/>
    <dgm:cxn modelId="{B2984C57-2A48-4269-A6B1-38BC52F0F9A1}" type="presParOf" srcId="{9E4E3F44-9C08-4B07-95B6-5AC95110026B}" destId="{74CB2F5C-A5A0-4798-A338-D8EEC6D7FEA7}" srcOrd="0" destOrd="0" presId="urn:microsoft.com/office/officeart/2005/8/layout/hierarchy1"/>
    <dgm:cxn modelId="{4D8C0A58-F9F4-42CC-996E-4F7A71A92DC1}" type="presParOf" srcId="{74CB2F5C-A5A0-4798-A338-D8EEC6D7FEA7}" destId="{62891FE9-C228-416C-BF03-AD3B2859267F}" srcOrd="0" destOrd="0" presId="urn:microsoft.com/office/officeart/2005/8/layout/hierarchy1"/>
    <dgm:cxn modelId="{574D8B91-BD3A-40F4-A1C4-BD5742E7D36A}" type="presParOf" srcId="{74CB2F5C-A5A0-4798-A338-D8EEC6D7FEA7}" destId="{A673DC0F-F362-4976-A54A-4BBC56A455B7}" srcOrd="1" destOrd="0" presId="urn:microsoft.com/office/officeart/2005/8/layout/hierarchy1"/>
    <dgm:cxn modelId="{E5E46750-A360-4990-9106-D61D9F42EDF9}" type="presParOf" srcId="{9E4E3F44-9C08-4B07-95B6-5AC95110026B}" destId="{5E932CCC-3066-4690-AAC5-329E1A4C999F}" srcOrd="1" destOrd="0" presId="urn:microsoft.com/office/officeart/2005/8/layout/hierarchy1"/>
    <dgm:cxn modelId="{E2A9FF80-FD00-4131-B7F7-22ED57491BF1}" type="presParOf" srcId="{5E932CCC-3066-4690-AAC5-329E1A4C999F}" destId="{D9A85A44-F1D1-4352-877E-921C913F7345}" srcOrd="0" destOrd="0" presId="urn:microsoft.com/office/officeart/2005/8/layout/hierarchy1"/>
    <dgm:cxn modelId="{65E8E928-9BA7-41D2-BE3D-5E1BEE2001E3}" type="presParOf" srcId="{5E932CCC-3066-4690-AAC5-329E1A4C999F}" destId="{D7D92372-3682-4E49-8D9E-CEE2F6426A8A}" srcOrd="1" destOrd="0" presId="urn:microsoft.com/office/officeart/2005/8/layout/hierarchy1"/>
    <dgm:cxn modelId="{2AA785F2-94F4-43D7-8C0D-528598189A7E}" type="presParOf" srcId="{D7D92372-3682-4E49-8D9E-CEE2F6426A8A}" destId="{4DF944BF-3CF4-4B9D-AE97-4673ADD1A09C}" srcOrd="0" destOrd="0" presId="urn:microsoft.com/office/officeart/2005/8/layout/hierarchy1"/>
    <dgm:cxn modelId="{D9774565-AC5C-4C55-AC25-FA3AF5DCFACB}" type="presParOf" srcId="{4DF944BF-3CF4-4B9D-AE97-4673ADD1A09C}" destId="{5623CE34-450C-446D-B60E-9EABC8200468}" srcOrd="0" destOrd="0" presId="urn:microsoft.com/office/officeart/2005/8/layout/hierarchy1"/>
    <dgm:cxn modelId="{EBB707AA-D797-407D-9DC0-860717F48A12}" type="presParOf" srcId="{4DF944BF-3CF4-4B9D-AE97-4673ADD1A09C}" destId="{F35E7831-CD71-4B5C-9C8A-9D47525C7CD9}" srcOrd="1" destOrd="0" presId="urn:microsoft.com/office/officeart/2005/8/layout/hierarchy1"/>
    <dgm:cxn modelId="{56DD9CFB-6959-43D3-BC9C-500A75946B21}" type="presParOf" srcId="{D7D92372-3682-4E49-8D9E-CEE2F6426A8A}" destId="{BBD9F407-8038-4993-AC2A-85AD44D8D92F}" srcOrd="1" destOrd="0" presId="urn:microsoft.com/office/officeart/2005/8/layout/hierarchy1"/>
    <dgm:cxn modelId="{0EE8B01D-8F02-4441-9626-076E041E8812}" type="presParOf" srcId="{5E932CCC-3066-4690-AAC5-329E1A4C999F}" destId="{C9F7BFD9-6BCE-4D74-869C-889CE06204CA}" srcOrd="2" destOrd="0" presId="urn:microsoft.com/office/officeart/2005/8/layout/hierarchy1"/>
    <dgm:cxn modelId="{B8B9CEAD-1D73-4EC1-84B4-4D970646A9C0}" type="presParOf" srcId="{5E932CCC-3066-4690-AAC5-329E1A4C999F}" destId="{4FD6CE32-7871-43B3-A46E-B14C4F0B6181}" srcOrd="3" destOrd="0" presId="urn:microsoft.com/office/officeart/2005/8/layout/hierarchy1"/>
    <dgm:cxn modelId="{23344A30-E987-4009-AD30-3CA4EB980DE8}" type="presParOf" srcId="{4FD6CE32-7871-43B3-A46E-B14C4F0B6181}" destId="{5DA347F9-9EC5-4189-A7B5-A2E35110F9BF}" srcOrd="0" destOrd="0" presId="urn:microsoft.com/office/officeart/2005/8/layout/hierarchy1"/>
    <dgm:cxn modelId="{56A6E851-1AB6-4D02-85BC-9EEAA910F2F6}" type="presParOf" srcId="{5DA347F9-9EC5-4189-A7B5-A2E35110F9BF}" destId="{4533C023-8C98-43AC-BBF2-98A1A6BD516D}" srcOrd="0" destOrd="0" presId="urn:microsoft.com/office/officeart/2005/8/layout/hierarchy1"/>
    <dgm:cxn modelId="{B54F6C84-918D-4F58-A4B9-B312BF5AEAA7}" type="presParOf" srcId="{5DA347F9-9EC5-4189-A7B5-A2E35110F9BF}" destId="{863C763E-72A6-4B13-B808-45913DC48319}" srcOrd="1" destOrd="0" presId="urn:microsoft.com/office/officeart/2005/8/layout/hierarchy1"/>
    <dgm:cxn modelId="{FA916821-F846-4EA7-B059-BD231CC28D56}" type="presParOf" srcId="{4FD6CE32-7871-43B3-A46E-B14C4F0B6181}" destId="{24843757-CF2D-42DD-BF76-FD05EA433668}" srcOrd="1" destOrd="0" presId="urn:microsoft.com/office/officeart/2005/8/layout/hierarchy1"/>
    <dgm:cxn modelId="{38686A3E-3C48-49D5-93A9-81966BED2BC0}" type="presParOf" srcId="{9B65C79D-7166-44FB-B03C-16B5F6602692}" destId="{1D329A50-FDC8-4C07-8E44-25FBF4797318}" srcOrd="2" destOrd="0" presId="urn:microsoft.com/office/officeart/2005/8/layout/hierarchy1"/>
    <dgm:cxn modelId="{F6EFD3BF-6997-4DBE-B04D-35DCEE9C132E}" type="presParOf" srcId="{9B65C79D-7166-44FB-B03C-16B5F6602692}" destId="{FE9D33DE-043F-4D42-BF04-B424EAE046E0}" srcOrd="3" destOrd="0" presId="urn:microsoft.com/office/officeart/2005/8/layout/hierarchy1"/>
    <dgm:cxn modelId="{4950FA49-BE8A-43A8-BBE4-3CFC9ECB3FAA}" type="presParOf" srcId="{FE9D33DE-043F-4D42-BF04-B424EAE046E0}" destId="{91B0322E-9FC6-424B-87FB-70D7363A0534}" srcOrd="0" destOrd="0" presId="urn:microsoft.com/office/officeart/2005/8/layout/hierarchy1"/>
    <dgm:cxn modelId="{98F973D9-4065-4444-9040-0A25965F17EB}" type="presParOf" srcId="{91B0322E-9FC6-424B-87FB-70D7363A0534}" destId="{4D25BBB4-D37F-42E7-85C0-ED689985E44A}" srcOrd="0" destOrd="0" presId="urn:microsoft.com/office/officeart/2005/8/layout/hierarchy1"/>
    <dgm:cxn modelId="{63AAA90F-1FA9-4FA0-8152-F3001000154B}" type="presParOf" srcId="{91B0322E-9FC6-424B-87FB-70D7363A0534}" destId="{CE1DAAB8-C2E0-4D26-9C4F-CFAE4001651A}" srcOrd="1" destOrd="0" presId="urn:microsoft.com/office/officeart/2005/8/layout/hierarchy1"/>
    <dgm:cxn modelId="{0F03046A-837F-49A4-B247-D8AF7FAF4D3E}" type="presParOf" srcId="{FE9D33DE-043F-4D42-BF04-B424EAE046E0}" destId="{95FB9857-2668-44AD-B10F-5965E49D9669}" srcOrd="1" destOrd="0" presId="urn:microsoft.com/office/officeart/2005/8/layout/hierarchy1"/>
    <dgm:cxn modelId="{77F3AA6F-6D1E-48A4-96F9-1F0F75AEE661}" type="presParOf" srcId="{95FB9857-2668-44AD-B10F-5965E49D9669}" destId="{E42B493D-4A3D-4A00-AD47-F7404007B421}" srcOrd="0" destOrd="0" presId="urn:microsoft.com/office/officeart/2005/8/layout/hierarchy1"/>
    <dgm:cxn modelId="{384B6FB4-81F9-488A-BD2E-3F0103C63925}" type="presParOf" srcId="{95FB9857-2668-44AD-B10F-5965E49D9669}" destId="{C9B9D18E-58BE-43E8-A91A-76C5D1A35F4D}" srcOrd="1" destOrd="0" presId="urn:microsoft.com/office/officeart/2005/8/layout/hierarchy1"/>
    <dgm:cxn modelId="{17394DF4-3C1B-48E8-8F71-DCEA0A87516F}" type="presParOf" srcId="{C9B9D18E-58BE-43E8-A91A-76C5D1A35F4D}" destId="{648C6D6A-45A4-48F8-9B55-8CBEF62E7B10}" srcOrd="0" destOrd="0" presId="urn:microsoft.com/office/officeart/2005/8/layout/hierarchy1"/>
    <dgm:cxn modelId="{F9793F88-5A29-49E8-BDFB-12D57DC4E1A1}" type="presParOf" srcId="{648C6D6A-45A4-48F8-9B55-8CBEF62E7B10}" destId="{EA6B2B2C-F511-4154-921A-C862CD06482A}" srcOrd="0" destOrd="0" presId="urn:microsoft.com/office/officeart/2005/8/layout/hierarchy1"/>
    <dgm:cxn modelId="{A892EF1F-0679-4D8B-9681-105E8BCE6200}" type="presParOf" srcId="{648C6D6A-45A4-48F8-9B55-8CBEF62E7B10}" destId="{B9ECAA62-2D60-4A52-B596-67241779A19C}" srcOrd="1" destOrd="0" presId="urn:microsoft.com/office/officeart/2005/8/layout/hierarchy1"/>
    <dgm:cxn modelId="{D8AE51A9-D7C9-47DD-A911-829C7DD95AF4}" type="presParOf" srcId="{C9B9D18E-58BE-43E8-A91A-76C5D1A35F4D}" destId="{34FD76C9-6174-467B-AF29-900BEA21325E}" srcOrd="1" destOrd="0" presId="urn:microsoft.com/office/officeart/2005/8/layout/hierarchy1"/>
    <dgm:cxn modelId="{08EA9245-6882-4647-8C71-DE9C139E5AB8}" type="presParOf" srcId="{34FD76C9-6174-467B-AF29-900BEA21325E}" destId="{1FB646D2-89BB-488D-8ED0-8E5E9F17BA6B}" srcOrd="0" destOrd="0" presId="urn:microsoft.com/office/officeart/2005/8/layout/hierarchy1"/>
    <dgm:cxn modelId="{4069F2E8-793A-40CE-A8EB-7B5987A8F0C5}" type="presParOf" srcId="{34FD76C9-6174-467B-AF29-900BEA21325E}" destId="{032315C5-B0CB-4D98-B78C-E1A956A257FD}" srcOrd="1" destOrd="0" presId="urn:microsoft.com/office/officeart/2005/8/layout/hierarchy1"/>
    <dgm:cxn modelId="{6F320C07-9F80-46B8-A6F3-FD39B18A2414}" type="presParOf" srcId="{032315C5-B0CB-4D98-B78C-E1A956A257FD}" destId="{47C3EA77-FDC0-4EDD-9EF9-EA18ABA8BA40}" srcOrd="0" destOrd="0" presId="urn:microsoft.com/office/officeart/2005/8/layout/hierarchy1"/>
    <dgm:cxn modelId="{0B63D9D5-0D56-43AA-8E67-076FDA4D363C}" type="presParOf" srcId="{47C3EA77-FDC0-4EDD-9EF9-EA18ABA8BA40}" destId="{B88BFBE0-B01C-4745-840C-384F8B264901}" srcOrd="0" destOrd="0" presId="urn:microsoft.com/office/officeart/2005/8/layout/hierarchy1"/>
    <dgm:cxn modelId="{D6D1DF19-FBFA-4692-BAE3-9D25D6A60054}" type="presParOf" srcId="{47C3EA77-FDC0-4EDD-9EF9-EA18ABA8BA40}" destId="{C1887805-F799-48D0-943C-501373C286A6}" srcOrd="1" destOrd="0" presId="urn:microsoft.com/office/officeart/2005/8/layout/hierarchy1"/>
    <dgm:cxn modelId="{9ACE8338-78B9-46FF-9023-76FC0AE09853}" type="presParOf" srcId="{032315C5-B0CB-4D98-B78C-E1A956A257FD}" destId="{6DFF05BD-5F56-47B3-8ED2-578D8F5E5851}" srcOrd="1" destOrd="0" presId="urn:microsoft.com/office/officeart/2005/8/layout/hierarchy1"/>
    <dgm:cxn modelId="{A741C053-AC0C-4FD4-8DF4-E9B0857DD9A8}" type="presParOf" srcId="{34FD76C9-6174-467B-AF29-900BEA21325E}" destId="{70536E07-F6A9-4E18-A81A-88AA0251D522}" srcOrd="2" destOrd="0" presId="urn:microsoft.com/office/officeart/2005/8/layout/hierarchy1"/>
    <dgm:cxn modelId="{E286A853-7129-489B-86DE-CB51608DAFB9}" type="presParOf" srcId="{34FD76C9-6174-467B-AF29-900BEA21325E}" destId="{58F6F141-AD17-4C68-BD58-C2FC6603DCF7}" srcOrd="3" destOrd="0" presId="urn:microsoft.com/office/officeart/2005/8/layout/hierarchy1"/>
    <dgm:cxn modelId="{51EDF0DE-DAF0-4909-A0C9-8D2ADF5BE6AD}" type="presParOf" srcId="{58F6F141-AD17-4C68-BD58-C2FC6603DCF7}" destId="{9405CA82-04AB-49A2-94BA-5A46F48DE876}" srcOrd="0" destOrd="0" presId="urn:microsoft.com/office/officeart/2005/8/layout/hierarchy1"/>
    <dgm:cxn modelId="{2BEBA306-BC56-4F03-A22C-D536FA4A3667}" type="presParOf" srcId="{9405CA82-04AB-49A2-94BA-5A46F48DE876}" destId="{998C1E9A-4142-4670-8D55-BE815EAFA498}" srcOrd="0" destOrd="0" presId="urn:microsoft.com/office/officeart/2005/8/layout/hierarchy1"/>
    <dgm:cxn modelId="{F2E1778C-FEAD-4C1F-850E-E3167258A1C6}" type="presParOf" srcId="{9405CA82-04AB-49A2-94BA-5A46F48DE876}" destId="{7594D201-580F-4504-8F64-0D045784DFF7}" srcOrd="1" destOrd="0" presId="urn:microsoft.com/office/officeart/2005/8/layout/hierarchy1"/>
    <dgm:cxn modelId="{B6758B7C-8560-4B7D-B2F8-B4BE8C0DA52F}" type="presParOf" srcId="{58F6F141-AD17-4C68-BD58-C2FC6603DCF7}" destId="{467B9CA7-63BE-4D41-AB5C-5C636FA4FBE2}" srcOrd="1" destOrd="0" presId="urn:microsoft.com/office/officeart/2005/8/layout/hierarchy1"/>
    <dgm:cxn modelId="{ECD84B83-68D2-4EE7-B1A8-ADFE68AC020F}" type="presParOf" srcId="{D2AED8BE-D68D-42C7-85DE-81660A73BBE7}" destId="{8797321E-1EDA-4D5F-98D9-53C4A07DF18D}" srcOrd="2" destOrd="0" presId="urn:microsoft.com/office/officeart/2005/8/layout/hierarchy1"/>
    <dgm:cxn modelId="{8CB37AD4-8FD3-4BE1-A959-8F0366849066}" type="presParOf" srcId="{D2AED8BE-D68D-42C7-85DE-81660A73BBE7}" destId="{90824B42-FAEE-4EF9-9E7D-73E3EFFCC362}" srcOrd="3" destOrd="0" presId="urn:microsoft.com/office/officeart/2005/8/layout/hierarchy1"/>
    <dgm:cxn modelId="{508156F6-959D-49AF-B512-CB82E3A42243}" type="presParOf" srcId="{90824B42-FAEE-4EF9-9E7D-73E3EFFCC362}" destId="{66FBFE92-EDBE-409A-BD6B-378856A9AA56}" srcOrd="0" destOrd="0" presId="urn:microsoft.com/office/officeart/2005/8/layout/hierarchy1"/>
    <dgm:cxn modelId="{9EE6EA9E-CA48-43D2-BBC4-EB98E925148F}" type="presParOf" srcId="{66FBFE92-EDBE-409A-BD6B-378856A9AA56}" destId="{3A0F0482-A226-4BDD-A854-FCAAF57A1559}" srcOrd="0" destOrd="0" presId="urn:microsoft.com/office/officeart/2005/8/layout/hierarchy1"/>
    <dgm:cxn modelId="{FBDF1F67-6D1D-47CB-99C6-A9BBDA861B2A}" type="presParOf" srcId="{66FBFE92-EDBE-409A-BD6B-378856A9AA56}" destId="{1C0FE3C6-2B55-48A3-BBDA-CADA1B400DCE}" srcOrd="1" destOrd="0" presId="urn:microsoft.com/office/officeart/2005/8/layout/hierarchy1"/>
    <dgm:cxn modelId="{C78560B4-4A52-498B-8E1B-99A2B5F6D466}" type="presParOf" srcId="{90824B42-FAEE-4EF9-9E7D-73E3EFFCC362}" destId="{C7D9CF3D-C3D2-45C8-8122-F3EDD96601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11DBEF-6FED-4164-ABCE-DE1C49FC36A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C33BF0E0-7ABB-401A-B8FF-B94C0E678AC0}">
      <dgm:prSet phldrT="[Text]"/>
      <dgm:spPr/>
      <dgm:t>
        <a:bodyPr/>
        <a:lstStyle/>
        <a:p>
          <a:r>
            <a:rPr lang="he-IL" dirty="0"/>
            <a:t>חליפין</a:t>
          </a:r>
          <a:endParaRPr lang="en-IL" dirty="0"/>
        </a:p>
      </dgm:t>
    </dgm:pt>
    <dgm:pt modelId="{8D13CACC-FD79-4294-AE02-CE9D0FC00A1C}" type="parTrans" cxnId="{C4F20ED7-D83C-4AA1-BF56-D88E5408A9AE}">
      <dgm:prSet/>
      <dgm:spPr/>
      <dgm:t>
        <a:bodyPr/>
        <a:lstStyle/>
        <a:p>
          <a:endParaRPr lang="en-IL"/>
        </a:p>
      </dgm:t>
    </dgm:pt>
    <dgm:pt modelId="{9DE14D25-3482-40D8-BBD5-E69DE2EBDB34}" type="sibTrans" cxnId="{C4F20ED7-D83C-4AA1-BF56-D88E5408A9AE}">
      <dgm:prSet/>
      <dgm:spPr/>
      <dgm:t>
        <a:bodyPr/>
        <a:lstStyle/>
        <a:p>
          <a:endParaRPr lang="en-IL"/>
        </a:p>
      </dgm:t>
    </dgm:pt>
    <dgm:pt modelId="{B8F0A351-1AC3-4572-8179-32866BA5762C}">
      <dgm:prSet phldrT="[Text]"/>
      <dgm:spPr/>
      <dgm:t>
        <a:bodyPr/>
        <a:lstStyle/>
        <a:p>
          <a:r>
            <a:rPr lang="he-IL" dirty="0"/>
            <a:t>ה"א שהיא סוג של קנין כסף</a:t>
          </a:r>
          <a:endParaRPr lang="en-IL" dirty="0"/>
        </a:p>
      </dgm:t>
    </dgm:pt>
    <dgm:pt modelId="{3FBA32D5-7BE7-435D-801C-AF3FEF4A27FB}" type="parTrans" cxnId="{043F1A09-04AD-4C8C-8AE4-A83FFBA628F6}">
      <dgm:prSet/>
      <dgm:spPr/>
      <dgm:t>
        <a:bodyPr/>
        <a:lstStyle/>
        <a:p>
          <a:endParaRPr lang="en-IL"/>
        </a:p>
      </dgm:t>
    </dgm:pt>
    <dgm:pt modelId="{1434CED3-D922-4375-B0FE-DE0D8B9166AC}" type="sibTrans" cxnId="{043F1A09-04AD-4C8C-8AE4-A83FFBA628F6}">
      <dgm:prSet/>
      <dgm:spPr/>
      <dgm:t>
        <a:bodyPr/>
        <a:lstStyle/>
        <a:p>
          <a:endParaRPr lang="en-IL"/>
        </a:p>
      </dgm:t>
    </dgm:pt>
    <dgm:pt modelId="{AB214242-85C8-4D56-9FD3-44364CC3BE08}">
      <dgm:prSet phldrT="[Text]"/>
      <dgm:spPr/>
      <dgm:t>
        <a:bodyPr/>
        <a:lstStyle/>
        <a:p>
          <a:r>
            <a:rPr lang="he-IL" dirty="0"/>
            <a:t>קנין כסף לגמרי</a:t>
          </a:r>
          <a:endParaRPr lang="en-IL" dirty="0"/>
        </a:p>
      </dgm:t>
    </dgm:pt>
    <dgm:pt modelId="{CF40DB3D-D126-4D24-923F-CD26432A3AB5}" type="parTrans" cxnId="{B6D5A741-B0BD-4AFE-B039-BCFCE3346604}">
      <dgm:prSet/>
      <dgm:spPr/>
      <dgm:t>
        <a:bodyPr/>
        <a:lstStyle/>
        <a:p>
          <a:endParaRPr lang="en-IL"/>
        </a:p>
      </dgm:t>
    </dgm:pt>
    <dgm:pt modelId="{F148B37F-13F4-446F-A7A7-00101F87D9F7}" type="sibTrans" cxnId="{B6D5A741-B0BD-4AFE-B039-BCFCE3346604}">
      <dgm:prSet/>
      <dgm:spPr/>
      <dgm:t>
        <a:bodyPr/>
        <a:lstStyle/>
        <a:p>
          <a:endParaRPr lang="en-IL"/>
        </a:p>
      </dgm:t>
    </dgm:pt>
    <dgm:pt modelId="{F6E918EB-3B7A-4996-90EC-A2282496A1D8}">
      <dgm:prSet phldrT="[Text]"/>
      <dgm:spPr/>
      <dgm:t>
        <a:bodyPr/>
        <a:lstStyle/>
        <a:p>
          <a:r>
            <a:rPr lang="he-IL" dirty="0"/>
            <a:t>רמב"ן</a:t>
          </a:r>
          <a:endParaRPr lang="en-IL" dirty="0"/>
        </a:p>
      </dgm:t>
    </dgm:pt>
    <dgm:pt modelId="{220CEB07-A716-4FD7-A1B7-BC4649282FAC}" type="parTrans" cxnId="{C0CDFE05-694A-4E5F-8A64-EF0711D48CDA}">
      <dgm:prSet/>
      <dgm:spPr/>
      <dgm:t>
        <a:bodyPr/>
        <a:lstStyle/>
        <a:p>
          <a:endParaRPr lang="en-IL"/>
        </a:p>
      </dgm:t>
    </dgm:pt>
    <dgm:pt modelId="{3894E991-5DDA-4876-9AD6-C96304B41F00}" type="sibTrans" cxnId="{C0CDFE05-694A-4E5F-8A64-EF0711D48CDA}">
      <dgm:prSet/>
      <dgm:spPr/>
      <dgm:t>
        <a:bodyPr/>
        <a:lstStyle/>
        <a:p>
          <a:endParaRPr lang="en-IL"/>
        </a:p>
      </dgm:t>
    </dgm:pt>
    <dgm:pt modelId="{0A396367-7785-46A2-B987-5400F2283EE1}">
      <dgm:prSet phldrT="[Text]"/>
      <dgm:spPr/>
      <dgm:t>
        <a:bodyPr/>
        <a:lstStyle/>
        <a:p>
          <a:r>
            <a:rPr lang="he-IL" dirty="0"/>
            <a:t>כעין קנין כסף</a:t>
          </a:r>
          <a:endParaRPr lang="en-IL" dirty="0"/>
        </a:p>
      </dgm:t>
    </dgm:pt>
    <dgm:pt modelId="{28C776F3-9357-40CC-9E4F-DFB44460432E}" type="parTrans" cxnId="{F546D575-4286-4BCE-B27F-C866DB489382}">
      <dgm:prSet/>
      <dgm:spPr/>
      <dgm:t>
        <a:bodyPr/>
        <a:lstStyle/>
        <a:p>
          <a:endParaRPr lang="en-IL"/>
        </a:p>
      </dgm:t>
    </dgm:pt>
    <dgm:pt modelId="{2A2EADFD-94AD-44F9-8B53-52E554747C85}" type="sibTrans" cxnId="{F546D575-4286-4BCE-B27F-C866DB489382}">
      <dgm:prSet/>
      <dgm:spPr/>
      <dgm:t>
        <a:bodyPr/>
        <a:lstStyle/>
        <a:p>
          <a:endParaRPr lang="en-IL"/>
        </a:p>
      </dgm:t>
    </dgm:pt>
    <dgm:pt modelId="{1809E548-4975-425F-8DE7-6024F551FD39}">
      <dgm:prSet phldrT="[Text]"/>
      <dgm:spPr/>
      <dgm:t>
        <a:bodyPr/>
        <a:lstStyle/>
        <a:p>
          <a:r>
            <a:rPr lang="he-IL" dirty="0"/>
            <a:t>תוס</a:t>
          </a:r>
          <a:endParaRPr lang="en-IL" dirty="0"/>
        </a:p>
      </dgm:t>
    </dgm:pt>
    <dgm:pt modelId="{49D1333F-C0BE-4393-B0F0-F4AB425BB130}" type="parTrans" cxnId="{F5199F2F-C05D-4DCD-829B-82399A4AFAA8}">
      <dgm:prSet/>
      <dgm:spPr/>
      <dgm:t>
        <a:bodyPr/>
        <a:lstStyle/>
        <a:p>
          <a:endParaRPr lang="en-IL"/>
        </a:p>
      </dgm:t>
    </dgm:pt>
    <dgm:pt modelId="{22431977-2BB8-43ED-A3C2-BF2E4807445A}" type="sibTrans" cxnId="{F5199F2F-C05D-4DCD-829B-82399A4AFAA8}">
      <dgm:prSet/>
      <dgm:spPr/>
      <dgm:t>
        <a:bodyPr/>
        <a:lstStyle/>
        <a:p>
          <a:endParaRPr lang="en-IL"/>
        </a:p>
      </dgm:t>
    </dgm:pt>
    <dgm:pt modelId="{916699CA-43C0-4CAD-97BB-1B33CA0D8ECE}">
      <dgm:prSet phldrT="[Text]"/>
      <dgm:spPr/>
      <dgm:t>
        <a:bodyPr/>
        <a:lstStyle/>
        <a:p>
          <a:r>
            <a:rPr lang="he-IL" dirty="0"/>
            <a:t>ה"א שכל קנין לשדה שייך</a:t>
          </a:r>
          <a:endParaRPr lang="en-IL" dirty="0"/>
        </a:p>
      </dgm:t>
    </dgm:pt>
    <dgm:pt modelId="{CE676A69-9036-4514-B295-223F8D6D8B3B}" type="parTrans" cxnId="{B07BABF2-C97D-41EC-9173-72DB075E1DFB}">
      <dgm:prSet/>
      <dgm:spPr/>
      <dgm:t>
        <a:bodyPr/>
        <a:lstStyle/>
        <a:p>
          <a:endParaRPr lang="en-IL"/>
        </a:p>
      </dgm:t>
    </dgm:pt>
    <dgm:pt modelId="{36691EB8-1AF5-4675-817A-CAB7CFB0A111}" type="sibTrans" cxnId="{B07BABF2-C97D-41EC-9173-72DB075E1DFB}">
      <dgm:prSet/>
      <dgm:spPr/>
      <dgm:t>
        <a:bodyPr/>
        <a:lstStyle/>
        <a:p>
          <a:endParaRPr lang="en-IL"/>
        </a:p>
      </dgm:t>
    </dgm:pt>
    <dgm:pt modelId="{BF2A2DD1-A71B-4D5F-9508-C6F69634B630}">
      <dgm:prSet phldrT="[Text]"/>
      <dgm:spPr/>
      <dgm:t>
        <a:bodyPr/>
        <a:lstStyle/>
        <a:p>
          <a:r>
            <a:rPr lang="he-IL" dirty="0"/>
            <a:t>וקידושין לא </a:t>
          </a:r>
          <a:r>
            <a:rPr lang="he-IL" dirty="0" err="1"/>
            <a:t>הוקש</a:t>
          </a:r>
          <a:r>
            <a:rPr lang="he-IL" dirty="0"/>
            <a:t> לשדה כלל</a:t>
          </a:r>
          <a:endParaRPr lang="en-IL" dirty="0"/>
        </a:p>
      </dgm:t>
    </dgm:pt>
    <dgm:pt modelId="{10E7DA8E-1050-4BDA-BE5F-13CCAC171E7E}" type="parTrans" cxnId="{1B797043-C80A-4AE4-86F2-95799266124D}">
      <dgm:prSet/>
      <dgm:spPr/>
      <dgm:t>
        <a:bodyPr/>
        <a:lstStyle/>
        <a:p>
          <a:endParaRPr lang="en-IL"/>
        </a:p>
      </dgm:t>
    </dgm:pt>
    <dgm:pt modelId="{DAAFC3D6-DD5D-4CC4-BC74-92733F16D254}" type="sibTrans" cxnId="{1B797043-C80A-4AE4-86F2-95799266124D}">
      <dgm:prSet/>
      <dgm:spPr/>
      <dgm:t>
        <a:bodyPr/>
        <a:lstStyle/>
        <a:p>
          <a:endParaRPr lang="en-IL"/>
        </a:p>
      </dgm:t>
    </dgm:pt>
    <dgm:pt modelId="{CE3C2CC1-6FB4-4CF9-BBC1-15332094DFFE}">
      <dgm:prSet phldrT="[Text]"/>
      <dgm:spPr/>
      <dgm:t>
        <a:bodyPr/>
        <a:lstStyle/>
        <a:p>
          <a:r>
            <a:rPr lang="he-IL" dirty="0" err="1"/>
            <a:t>הוקש</a:t>
          </a:r>
          <a:r>
            <a:rPr lang="he-IL" dirty="0"/>
            <a:t> רק לקיחה של כסף</a:t>
          </a:r>
          <a:endParaRPr lang="en-IL" dirty="0"/>
        </a:p>
      </dgm:t>
    </dgm:pt>
    <dgm:pt modelId="{5C6BAFE0-01DD-4D33-9066-733EF3E93928}" type="parTrans" cxnId="{54B0F51F-EE9A-4A2B-8DA4-4EB7B9779694}">
      <dgm:prSet/>
      <dgm:spPr/>
      <dgm:t>
        <a:bodyPr/>
        <a:lstStyle/>
        <a:p>
          <a:endParaRPr lang="en-IL"/>
        </a:p>
      </dgm:t>
    </dgm:pt>
    <dgm:pt modelId="{37DC6B4E-889B-48A8-818F-9093AE469A94}" type="sibTrans" cxnId="{54B0F51F-EE9A-4A2B-8DA4-4EB7B9779694}">
      <dgm:prSet/>
      <dgm:spPr/>
      <dgm:t>
        <a:bodyPr/>
        <a:lstStyle/>
        <a:p>
          <a:endParaRPr lang="en-IL"/>
        </a:p>
      </dgm:t>
    </dgm:pt>
    <dgm:pt modelId="{BC20889D-54DB-416C-862F-143634748EE9}">
      <dgm:prSet phldrT="[Text]"/>
      <dgm:spPr/>
      <dgm:t>
        <a:bodyPr/>
        <a:lstStyle/>
        <a:p>
          <a:r>
            <a:rPr lang="he-IL" dirty="0"/>
            <a:t>אם </a:t>
          </a:r>
          <a:r>
            <a:rPr lang="he-IL" dirty="0" err="1"/>
            <a:t>הוקש</a:t>
          </a:r>
          <a:r>
            <a:rPr lang="he-IL" dirty="0"/>
            <a:t> יותר למה אין ה"א </a:t>
          </a:r>
          <a:r>
            <a:rPr lang="he-IL" dirty="0" err="1"/>
            <a:t>לקנין</a:t>
          </a:r>
          <a:r>
            <a:rPr lang="he-IL" dirty="0"/>
            <a:t> חזקה? </a:t>
          </a:r>
          <a:endParaRPr lang="en-IL" dirty="0"/>
        </a:p>
      </dgm:t>
    </dgm:pt>
    <dgm:pt modelId="{5D295D39-336D-4619-A3C2-87EDB87EE0B4}" type="parTrans" cxnId="{C694A6B1-7B6D-45CC-B409-869AA00E86AA}">
      <dgm:prSet/>
      <dgm:spPr/>
      <dgm:t>
        <a:bodyPr/>
        <a:lstStyle/>
        <a:p>
          <a:endParaRPr lang="en-IL"/>
        </a:p>
      </dgm:t>
    </dgm:pt>
    <dgm:pt modelId="{BDCDBD16-2194-4A8D-BDF7-BC032EE3C215}" type="sibTrans" cxnId="{C694A6B1-7B6D-45CC-B409-869AA00E86AA}">
      <dgm:prSet/>
      <dgm:spPr/>
      <dgm:t>
        <a:bodyPr/>
        <a:lstStyle/>
        <a:p>
          <a:endParaRPr lang="en-IL"/>
        </a:p>
      </dgm:t>
    </dgm:pt>
    <dgm:pt modelId="{815DC26B-98A1-41E5-9D04-62961F4208AA}">
      <dgm:prSet phldrT="[Text]"/>
      <dgm:spPr/>
      <dgm:t>
        <a:bodyPr/>
        <a:lstStyle/>
        <a:p>
          <a:r>
            <a:rPr lang="he-IL" dirty="0"/>
            <a:t>ברור שאין קנין חזקה, שאין גופה קנוי</a:t>
          </a:r>
          <a:endParaRPr lang="en-IL" dirty="0"/>
        </a:p>
      </dgm:t>
    </dgm:pt>
    <dgm:pt modelId="{306B8B89-7E31-46F8-8ED2-6E010CC90EC0}" type="parTrans" cxnId="{2A4804F7-55E9-43BB-9585-1DAFA0E5E443}">
      <dgm:prSet/>
      <dgm:spPr/>
      <dgm:t>
        <a:bodyPr/>
        <a:lstStyle/>
        <a:p>
          <a:endParaRPr lang="en-IL"/>
        </a:p>
      </dgm:t>
    </dgm:pt>
    <dgm:pt modelId="{13F5D7BC-C8B5-4190-B512-EFECB696C49D}" type="sibTrans" cxnId="{2A4804F7-55E9-43BB-9585-1DAFA0E5E443}">
      <dgm:prSet/>
      <dgm:spPr/>
      <dgm:t>
        <a:bodyPr/>
        <a:lstStyle/>
        <a:p>
          <a:endParaRPr lang="en-IL"/>
        </a:p>
      </dgm:t>
    </dgm:pt>
    <dgm:pt modelId="{75464D6E-CC22-47D2-BDB7-F78ADBC2E4DE}" type="pres">
      <dgm:prSet presAssocID="{2111DBEF-6FED-4164-ABCE-DE1C49FC36A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9CB8BCEF-6324-4DE0-946D-B024457E10F7}" type="pres">
      <dgm:prSet presAssocID="{C33BF0E0-7ABB-401A-B8FF-B94C0E678AC0}" presName="hierRoot1" presStyleCnt="0"/>
      <dgm:spPr/>
    </dgm:pt>
    <dgm:pt modelId="{A958E5CA-CCB6-4E36-98E7-4CC011090D09}" type="pres">
      <dgm:prSet presAssocID="{C33BF0E0-7ABB-401A-B8FF-B94C0E678AC0}" presName="composite" presStyleCnt="0"/>
      <dgm:spPr/>
    </dgm:pt>
    <dgm:pt modelId="{B9A50176-475C-4CA9-8051-F8860EB5A416}" type="pres">
      <dgm:prSet presAssocID="{C33BF0E0-7ABB-401A-B8FF-B94C0E678AC0}" presName="background" presStyleLbl="node0" presStyleIdx="0" presStyleCnt="1"/>
      <dgm:spPr/>
    </dgm:pt>
    <dgm:pt modelId="{6687745B-A3A8-4ABE-9975-227C2D33587F}" type="pres">
      <dgm:prSet presAssocID="{C33BF0E0-7ABB-401A-B8FF-B94C0E678AC0}" presName="text" presStyleLbl="fgAcc0" presStyleIdx="0" presStyleCnt="1">
        <dgm:presLayoutVars>
          <dgm:chPref val="3"/>
        </dgm:presLayoutVars>
      </dgm:prSet>
      <dgm:spPr/>
    </dgm:pt>
    <dgm:pt modelId="{D2AED8BE-D68D-42C7-85DE-81660A73BBE7}" type="pres">
      <dgm:prSet presAssocID="{C33BF0E0-7ABB-401A-B8FF-B94C0E678AC0}" presName="hierChild2" presStyleCnt="0"/>
      <dgm:spPr/>
    </dgm:pt>
    <dgm:pt modelId="{714188C1-4271-44B3-80C2-E635E3BB312B}" type="pres">
      <dgm:prSet presAssocID="{3FBA32D5-7BE7-435D-801C-AF3FEF4A27FB}" presName="Name10" presStyleLbl="parChTrans1D2" presStyleIdx="0" presStyleCnt="2"/>
      <dgm:spPr/>
    </dgm:pt>
    <dgm:pt modelId="{D6AF3AAE-78C7-4DE6-BA6C-03D88F6966A5}" type="pres">
      <dgm:prSet presAssocID="{B8F0A351-1AC3-4572-8179-32866BA5762C}" presName="hierRoot2" presStyleCnt="0"/>
      <dgm:spPr/>
    </dgm:pt>
    <dgm:pt modelId="{30BE43D5-4C50-4C76-8DD0-554CC142B25C}" type="pres">
      <dgm:prSet presAssocID="{B8F0A351-1AC3-4572-8179-32866BA5762C}" presName="composite2" presStyleCnt="0"/>
      <dgm:spPr/>
    </dgm:pt>
    <dgm:pt modelId="{1600D599-5332-4893-A444-3ED38E90ED22}" type="pres">
      <dgm:prSet presAssocID="{B8F0A351-1AC3-4572-8179-32866BA5762C}" presName="background2" presStyleLbl="node2" presStyleIdx="0" presStyleCnt="2"/>
      <dgm:spPr/>
    </dgm:pt>
    <dgm:pt modelId="{A1B6AFBD-5801-4415-AEB8-F0EE64DC4538}" type="pres">
      <dgm:prSet presAssocID="{B8F0A351-1AC3-4572-8179-32866BA5762C}" presName="text2" presStyleLbl="fgAcc2" presStyleIdx="0" presStyleCnt="2">
        <dgm:presLayoutVars>
          <dgm:chPref val="3"/>
        </dgm:presLayoutVars>
      </dgm:prSet>
      <dgm:spPr/>
    </dgm:pt>
    <dgm:pt modelId="{9B65C79D-7166-44FB-B03C-16B5F6602692}" type="pres">
      <dgm:prSet presAssocID="{B8F0A351-1AC3-4572-8179-32866BA5762C}" presName="hierChild3" presStyleCnt="0"/>
      <dgm:spPr/>
    </dgm:pt>
    <dgm:pt modelId="{1C937AF5-DE85-4AFC-A1DB-87D91098B853}" type="pres">
      <dgm:prSet presAssocID="{CF40DB3D-D126-4D24-923F-CD26432A3AB5}" presName="Name17" presStyleLbl="parChTrans1D3" presStyleIdx="0" presStyleCnt="2"/>
      <dgm:spPr/>
    </dgm:pt>
    <dgm:pt modelId="{76958BEE-E73A-4106-B9F1-46D4F861ECF6}" type="pres">
      <dgm:prSet presAssocID="{AB214242-85C8-4D56-9FD3-44364CC3BE08}" presName="hierRoot3" presStyleCnt="0"/>
      <dgm:spPr/>
    </dgm:pt>
    <dgm:pt modelId="{EA12C89D-636B-4E48-A277-913CF9433B5C}" type="pres">
      <dgm:prSet presAssocID="{AB214242-85C8-4D56-9FD3-44364CC3BE08}" presName="composite3" presStyleCnt="0"/>
      <dgm:spPr/>
    </dgm:pt>
    <dgm:pt modelId="{0BCE6CD6-08DF-4D94-9F27-FA3BBC848B6E}" type="pres">
      <dgm:prSet presAssocID="{AB214242-85C8-4D56-9FD3-44364CC3BE08}" presName="background3" presStyleLbl="node3" presStyleIdx="0" presStyleCnt="2"/>
      <dgm:spPr/>
    </dgm:pt>
    <dgm:pt modelId="{66744077-4B49-41A4-9B81-60C69D671BB1}" type="pres">
      <dgm:prSet presAssocID="{AB214242-85C8-4D56-9FD3-44364CC3BE08}" presName="text3" presStyleLbl="fgAcc3" presStyleIdx="0" presStyleCnt="2">
        <dgm:presLayoutVars>
          <dgm:chPref val="3"/>
        </dgm:presLayoutVars>
      </dgm:prSet>
      <dgm:spPr/>
    </dgm:pt>
    <dgm:pt modelId="{83B055CD-C3F4-4E71-9126-2E67C77AA32D}" type="pres">
      <dgm:prSet presAssocID="{AB214242-85C8-4D56-9FD3-44364CC3BE08}" presName="hierChild4" presStyleCnt="0"/>
      <dgm:spPr/>
    </dgm:pt>
    <dgm:pt modelId="{C2E3ABF2-9560-4777-BC37-39D0F717DE96}" type="pres">
      <dgm:prSet presAssocID="{220CEB07-A716-4FD7-A1B7-BC4649282FAC}" presName="Name23" presStyleLbl="parChTrans1D4" presStyleIdx="0" presStyleCnt="6"/>
      <dgm:spPr/>
    </dgm:pt>
    <dgm:pt modelId="{9E4E3F44-9C08-4B07-95B6-5AC95110026B}" type="pres">
      <dgm:prSet presAssocID="{F6E918EB-3B7A-4996-90EC-A2282496A1D8}" presName="hierRoot4" presStyleCnt="0"/>
      <dgm:spPr/>
    </dgm:pt>
    <dgm:pt modelId="{74CB2F5C-A5A0-4798-A338-D8EEC6D7FEA7}" type="pres">
      <dgm:prSet presAssocID="{F6E918EB-3B7A-4996-90EC-A2282496A1D8}" presName="composite4" presStyleCnt="0"/>
      <dgm:spPr/>
    </dgm:pt>
    <dgm:pt modelId="{62891FE9-C228-416C-BF03-AD3B2859267F}" type="pres">
      <dgm:prSet presAssocID="{F6E918EB-3B7A-4996-90EC-A2282496A1D8}" presName="background4" presStyleLbl="node4" presStyleIdx="0" presStyleCnt="6"/>
      <dgm:spPr/>
    </dgm:pt>
    <dgm:pt modelId="{A673DC0F-F362-4976-A54A-4BBC56A455B7}" type="pres">
      <dgm:prSet presAssocID="{F6E918EB-3B7A-4996-90EC-A2282496A1D8}" presName="text4" presStyleLbl="fgAcc4" presStyleIdx="0" presStyleCnt="6">
        <dgm:presLayoutVars>
          <dgm:chPref val="3"/>
        </dgm:presLayoutVars>
      </dgm:prSet>
      <dgm:spPr/>
    </dgm:pt>
    <dgm:pt modelId="{5E932CCC-3066-4690-AAC5-329E1A4C999F}" type="pres">
      <dgm:prSet presAssocID="{F6E918EB-3B7A-4996-90EC-A2282496A1D8}" presName="hierChild5" presStyleCnt="0"/>
      <dgm:spPr/>
    </dgm:pt>
    <dgm:pt modelId="{D9A85A44-F1D1-4352-877E-921C913F7345}" type="pres">
      <dgm:prSet presAssocID="{10E7DA8E-1050-4BDA-BE5F-13CCAC171E7E}" presName="Name23" presStyleLbl="parChTrans1D4" presStyleIdx="1" presStyleCnt="6"/>
      <dgm:spPr/>
    </dgm:pt>
    <dgm:pt modelId="{D7D92372-3682-4E49-8D9E-CEE2F6426A8A}" type="pres">
      <dgm:prSet presAssocID="{BF2A2DD1-A71B-4D5F-9508-C6F69634B630}" presName="hierRoot4" presStyleCnt="0"/>
      <dgm:spPr/>
    </dgm:pt>
    <dgm:pt modelId="{4DF944BF-3CF4-4B9D-AE97-4673ADD1A09C}" type="pres">
      <dgm:prSet presAssocID="{BF2A2DD1-A71B-4D5F-9508-C6F69634B630}" presName="composite4" presStyleCnt="0"/>
      <dgm:spPr/>
    </dgm:pt>
    <dgm:pt modelId="{5623CE34-450C-446D-B60E-9EABC8200468}" type="pres">
      <dgm:prSet presAssocID="{BF2A2DD1-A71B-4D5F-9508-C6F69634B630}" presName="background4" presStyleLbl="node4" presStyleIdx="1" presStyleCnt="6"/>
      <dgm:spPr/>
    </dgm:pt>
    <dgm:pt modelId="{F35E7831-CD71-4B5C-9C8A-9D47525C7CD9}" type="pres">
      <dgm:prSet presAssocID="{BF2A2DD1-A71B-4D5F-9508-C6F69634B630}" presName="text4" presStyleLbl="fgAcc4" presStyleIdx="1" presStyleCnt="6">
        <dgm:presLayoutVars>
          <dgm:chPref val="3"/>
        </dgm:presLayoutVars>
      </dgm:prSet>
      <dgm:spPr/>
    </dgm:pt>
    <dgm:pt modelId="{BBD9F407-8038-4993-AC2A-85AD44D8D92F}" type="pres">
      <dgm:prSet presAssocID="{BF2A2DD1-A71B-4D5F-9508-C6F69634B630}" presName="hierChild5" presStyleCnt="0"/>
      <dgm:spPr/>
    </dgm:pt>
    <dgm:pt modelId="{C9F7BFD9-6BCE-4D74-869C-889CE06204CA}" type="pres">
      <dgm:prSet presAssocID="{306B8B89-7E31-46F8-8ED2-6E010CC90EC0}" presName="Name23" presStyleLbl="parChTrans1D4" presStyleIdx="2" presStyleCnt="6"/>
      <dgm:spPr/>
    </dgm:pt>
    <dgm:pt modelId="{4FD6CE32-7871-43B3-A46E-B14C4F0B6181}" type="pres">
      <dgm:prSet presAssocID="{815DC26B-98A1-41E5-9D04-62961F4208AA}" presName="hierRoot4" presStyleCnt="0"/>
      <dgm:spPr/>
    </dgm:pt>
    <dgm:pt modelId="{5DA347F9-9EC5-4189-A7B5-A2E35110F9BF}" type="pres">
      <dgm:prSet presAssocID="{815DC26B-98A1-41E5-9D04-62961F4208AA}" presName="composite4" presStyleCnt="0"/>
      <dgm:spPr/>
    </dgm:pt>
    <dgm:pt modelId="{4533C023-8C98-43AC-BBF2-98A1A6BD516D}" type="pres">
      <dgm:prSet presAssocID="{815DC26B-98A1-41E5-9D04-62961F4208AA}" presName="background4" presStyleLbl="node4" presStyleIdx="2" presStyleCnt="6"/>
      <dgm:spPr/>
    </dgm:pt>
    <dgm:pt modelId="{863C763E-72A6-4B13-B808-45913DC48319}" type="pres">
      <dgm:prSet presAssocID="{815DC26B-98A1-41E5-9D04-62961F4208AA}" presName="text4" presStyleLbl="fgAcc4" presStyleIdx="2" presStyleCnt="6">
        <dgm:presLayoutVars>
          <dgm:chPref val="3"/>
        </dgm:presLayoutVars>
      </dgm:prSet>
      <dgm:spPr/>
    </dgm:pt>
    <dgm:pt modelId="{24843757-CF2D-42DD-BF76-FD05EA433668}" type="pres">
      <dgm:prSet presAssocID="{815DC26B-98A1-41E5-9D04-62961F4208AA}" presName="hierChild5" presStyleCnt="0"/>
      <dgm:spPr/>
    </dgm:pt>
    <dgm:pt modelId="{1D329A50-FDC8-4C07-8E44-25FBF4797318}" type="pres">
      <dgm:prSet presAssocID="{28C776F3-9357-40CC-9E4F-DFB44460432E}" presName="Name17" presStyleLbl="parChTrans1D3" presStyleIdx="1" presStyleCnt="2"/>
      <dgm:spPr/>
    </dgm:pt>
    <dgm:pt modelId="{FE9D33DE-043F-4D42-BF04-B424EAE046E0}" type="pres">
      <dgm:prSet presAssocID="{0A396367-7785-46A2-B987-5400F2283EE1}" presName="hierRoot3" presStyleCnt="0"/>
      <dgm:spPr/>
    </dgm:pt>
    <dgm:pt modelId="{91B0322E-9FC6-424B-87FB-70D7363A0534}" type="pres">
      <dgm:prSet presAssocID="{0A396367-7785-46A2-B987-5400F2283EE1}" presName="composite3" presStyleCnt="0"/>
      <dgm:spPr/>
    </dgm:pt>
    <dgm:pt modelId="{4D25BBB4-D37F-42E7-85C0-ED689985E44A}" type="pres">
      <dgm:prSet presAssocID="{0A396367-7785-46A2-B987-5400F2283EE1}" presName="background3" presStyleLbl="node3" presStyleIdx="1" presStyleCnt="2"/>
      <dgm:spPr/>
    </dgm:pt>
    <dgm:pt modelId="{CE1DAAB8-C2E0-4D26-9C4F-CFAE4001651A}" type="pres">
      <dgm:prSet presAssocID="{0A396367-7785-46A2-B987-5400F2283EE1}" presName="text3" presStyleLbl="fgAcc3" presStyleIdx="1" presStyleCnt="2">
        <dgm:presLayoutVars>
          <dgm:chPref val="3"/>
        </dgm:presLayoutVars>
      </dgm:prSet>
      <dgm:spPr/>
    </dgm:pt>
    <dgm:pt modelId="{95FB9857-2668-44AD-B10F-5965E49D9669}" type="pres">
      <dgm:prSet presAssocID="{0A396367-7785-46A2-B987-5400F2283EE1}" presName="hierChild4" presStyleCnt="0"/>
      <dgm:spPr/>
    </dgm:pt>
    <dgm:pt modelId="{E42B493D-4A3D-4A00-AD47-F7404007B421}" type="pres">
      <dgm:prSet presAssocID="{49D1333F-C0BE-4393-B0F0-F4AB425BB130}" presName="Name23" presStyleLbl="parChTrans1D4" presStyleIdx="3" presStyleCnt="6"/>
      <dgm:spPr/>
    </dgm:pt>
    <dgm:pt modelId="{C9B9D18E-58BE-43E8-A91A-76C5D1A35F4D}" type="pres">
      <dgm:prSet presAssocID="{1809E548-4975-425F-8DE7-6024F551FD39}" presName="hierRoot4" presStyleCnt="0"/>
      <dgm:spPr/>
    </dgm:pt>
    <dgm:pt modelId="{648C6D6A-45A4-48F8-9B55-8CBEF62E7B10}" type="pres">
      <dgm:prSet presAssocID="{1809E548-4975-425F-8DE7-6024F551FD39}" presName="composite4" presStyleCnt="0"/>
      <dgm:spPr/>
    </dgm:pt>
    <dgm:pt modelId="{EA6B2B2C-F511-4154-921A-C862CD06482A}" type="pres">
      <dgm:prSet presAssocID="{1809E548-4975-425F-8DE7-6024F551FD39}" presName="background4" presStyleLbl="node4" presStyleIdx="3" presStyleCnt="6"/>
      <dgm:spPr/>
    </dgm:pt>
    <dgm:pt modelId="{B9ECAA62-2D60-4A52-B596-67241779A19C}" type="pres">
      <dgm:prSet presAssocID="{1809E548-4975-425F-8DE7-6024F551FD39}" presName="text4" presStyleLbl="fgAcc4" presStyleIdx="3" presStyleCnt="6">
        <dgm:presLayoutVars>
          <dgm:chPref val="3"/>
        </dgm:presLayoutVars>
      </dgm:prSet>
      <dgm:spPr/>
    </dgm:pt>
    <dgm:pt modelId="{34FD76C9-6174-467B-AF29-900BEA21325E}" type="pres">
      <dgm:prSet presAssocID="{1809E548-4975-425F-8DE7-6024F551FD39}" presName="hierChild5" presStyleCnt="0"/>
      <dgm:spPr/>
    </dgm:pt>
    <dgm:pt modelId="{1FB646D2-89BB-488D-8ED0-8E5E9F17BA6B}" type="pres">
      <dgm:prSet presAssocID="{5C6BAFE0-01DD-4D33-9066-733EF3E93928}" presName="Name23" presStyleLbl="parChTrans1D4" presStyleIdx="4" presStyleCnt="6"/>
      <dgm:spPr/>
    </dgm:pt>
    <dgm:pt modelId="{032315C5-B0CB-4D98-B78C-E1A956A257FD}" type="pres">
      <dgm:prSet presAssocID="{CE3C2CC1-6FB4-4CF9-BBC1-15332094DFFE}" presName="hierRoot4" presStyleCnt="0"/>
      <dgm:spPr/>
    </dgm:pt>
    <dgm:pt modelId="{47C3EA77-FDC0-4EDD-9EF9-EA18ABA8BA40}" type="pres">
      <dgm:prSet presAssocID="{CE3C2CC1-6FB4-4CF9-BBC1-15332094DFFE}" presName="composite4" presStyleCnt="0"/>
      <dgm:spPr/>
    </dgm:pt>
    <dgm:pt modelId="{B88BFBE0-B01C-4745-840C-384F8B264901}" type="pres">
      <dgm:prSet presAssocID="{CE3C2CC1-6FB4-4CF9-BBC1-15332094DFFE}" presName="background4" presStyleLbl="node4" presStyleIdx="4" presStyleCnt="6"/>
      <dgm:spPr/>
    </dgm:pt>
    <dgm:pt modelId="{C1887805-F799-48D0-943C-501373C286A6}" type="pres">
      <dgm:prSet presAssocID="{CE3C2CC1-6FB4-4CF9-BBC1-15332094DFFE}" presName="text4" presStyleLbl="fgAcc4" presStyleIdx="4" presStyleCnt="6">
        <dgm:presLayoutVars>
          <dgm:chPref val="3"/>
        </dgm:presLayoutVars>
      </dgm:prSet>
      <dgm:spPr/>
    </dgm:pt>
    <dgm:pt modelId="{6DFF05BD-5F56-47B3-8ED2-578D8F5E5851}" type="pres">
      <dgm:prSet presAssocID="{CE3C2CC1-6FB4-4CF9-BBC1-15332094DFFE}" presName="hierChild5" presStyleCnt="0"/>
      <dgm:spPr/>
    </dgm:pt>
    <dgm:pt modelId="{70536E07-F6A9-4E18-A81A-88AA0251D522}" type="pres">
      <dgm:prSet presAssocID="{5D295D39-336D-4619-A3C2-87EDB87EE0B4}" presName="Name23" presStyleLbl="parChTrans1D4" presStyleIdx="5" presStyleCnt="6"/>
      <dgm:spPr/>
    </dgm:pt>
    <dgm:pt modelId="{58F6F141-AD17-4C68-BD58-C2FC6603DCF7}" type="pres">
      <dgm:prSet presAssocID="{BC20889D-54DB-416C-862F-143634748EE9}" presName="hierRoot4" presStyleCnt="0"/>
      <dgm:spPr/>
    </dgm:pt>
    <dgm:pt modelId="{9405CA82-04AB-49A2-94BA-5A46F48DE876}" type="pres">
      <dgm:prSet presAssocID="{BC20889D-54DB-416C-862F-143634748EE9}" presName="composite4" presStyleCnt="0"/>
      <dgm:spPr/>
    </dgm:pt>
    <dgm:pt modelId="{998C1E9A-4142-4670-8D55-BE815EAFA498}" type="pres">
      <dgm:prSet presAssocID="{BC20889D-54DB-416C-862F-143634748EE9}" presName="background4" presStyleLbl="node4" presStyleIdx="5" presStyleCnt="6"/>
      <dgm:spPr/>
    </dgm:pt>
    <dgm:pt modelId="{7594D201-580F-4504-8F64-0D045784DFF7}" type="pres">
      <dgm:prSet presAssocID="{BC20889D-54DB-416C-862F-143634748EE9}" presName="text4" presStyleLbl="fgAcc4" presStyleIdx="5" presStyleCnt="6">
        <dgm:presLayoutVars>
          <dgm:chPref val="3"/>
        </dgm:presLayoutVars>
      </dgm:prSet>
      <dgm:spPr/>
    </dgm:pt>
    <dgm:pt modelId="{467B9CA7-63BE-4D41-AB5C-5C636FA4FBE2}" type="pres">
      <dgm:prSet presAssocID="{BC20889D-54DB-416C-862F-143634748EE9}" presName="hierChild5" presStyleCnt="0"/>
      <dgm:spPr/>
    </dgm:pt>
    <dgm:pt modelId="{8797321E-1EDA-4D5F-98D9-53C4A07DF18D}" type="pres">
      <dgm:prSet presAssocID="{CE676A69-9036-4514-B295-223F8D6D8B3B}" presName="Name10" presStyleLbl="parChTrans1D2" presStyleIdx="1" presStyleCnt="2"/>
      <dgm:spPr/>
    </dgm:pt>
    <dgm:pt modelId="{90824B42-FAEE-4EF9-9E7D-73E3EFFCC362}" type="pres">
      <dgm:prSet presAssocID="{916699CA-43C0-4CAD-97BB-1B33CA0D8ECE}" presName="hierRoot2" presStyleCnt="0"/>
      <dgm:spPr/>
    </dgm:pt>
    <dgm:pt modelId="{66FBFE92-EDBE-409A-BD6B-378856A9AA56}" type="pres">
      <dgm:prSet presAssocID="{916699CA-43C0-4CAD-97BB-1B33CA0D8ECE}" presName="composite2" presStyleCnt="0"/>
      <dgm:spPr/>
    </dgm:pt>
    <dgm:pt modelId="{3A0F0482-A226-4BDD-A854-FCAAF57A1559}" type="pres">
      <dgm:prSet presAssocID="{916699CA-43C0-4CAD-97BB-1B33CA0D8ECE}" presName="background2" presStyleLbl="node2" presStyleIdx="1" presStyleCnt="2"/>
      <dgm:spPr/>
    </dgm:pt>
    <dgm:pt modelId="{1C0FE3C6-2B55-48A3-BBDA-CADA1B400DCE}" type="pres">
      <dgm:prSet presAssocID="{916699CA-43C0-4CAD-97BB-1B33CA0D8ECE}" presName="text2" presStyleLbl="fgAcc2" presStyleIdx="1" presStyleCnt="2">
        <dgm:presLayoutVars>
          <dgm:chPref val="3"/>
        </dgm:presLayoutVars>
      </dgm:prSet>
      <dgm:spPr/>
    </dgm:pt>
    <dgm:pt modelId="{C7D9CF3D-C3D2-45C8-8122-F3EDD96601B3}" type="pres">
      <dgm:prSet presAssocID="{916699CA-43C0-4CAD-97BB-1B33CA0D8ECE}" presName="hierChild3" presStyleCnt="0"/>
      <dgm:spPr/>
    </dgm:pt>
  </dgm:ptLst>
  <dgm:cxnLst>
    <dgm:cxn modelId="{FDC7EB00-D0C0-4B46-BEE3-DA91A87325D3}" type="presOf" srcId="{F6E918EB-3B7A-4996-90EC-A2282496A1D8}" destId="{A673DC0F-F362-4976-A54A-4BBC56A455B7}" srcOrd="0" destOrd="0" presId="urn:microsoft.com/office/officeart/2005/8/layout/hierarchy1"/>
    <dgm:cxn modelId="{C0CDFE05-694A-4E5F-8A64-EF0711D48CDA}" srcId="{AB214242-85C8-4D56-9FD3-44364CC3BE08}" destId="{F6E918EB-3B7A-4996-90EC-A2282496A1D8}" srcOrd="0" destOrd="0" parTransId="{220CEB07-A716-4FD7-A1B7-BC4649282FAC}" sibTransId="{3894E991-5DDA-4876-9AD6-C96304B41F00}"/>
    <dgm:cxn modelId="{043F1A09-04AD-4C8C-8AE4-A83FFBA628F6}" srcId="{C33BF0E0-7ABB-401A-B8FF-B94C0E678AC0}" destId="{B8F0A351-1AC3-4572-8179-32866BA5762C}" srcOrd="0" destOrd="0" parTransId="{3FBA32D5-7BE7-435D-801C-AF3FEF4A27FB}" sibTransId="{1434CED3-D922-4375-B0FE-DE0D8B9166AC}"/>
    <dgm:cxn modelId="{B349500D-0C7B-4A66-BC1A-9ABA986384E5}" type="presOf" srcId="{BC20889D-54DB-416C-862F-143634748EE9}" destId="{7594D201-580F-4504-8F64-0D045784DFF7}" srcOrd="0" destOrd="0" presId="urn:microsoft.com/office/officeart/2005/8/layout/hierarchy1"/>
    <dgm:cxn modelId="{82BF590E-C149-4FCC-B3B2-A8F39025FB08}" type="presOf" srcId="{916699CA-43C0-4CAD-97BB-1B33CA0D8ECE}" destId="{1C0FE3C6-2B55-48A3-BBDA-CADA1B400DCE}" srcOrd="0" destOrd="0" presId="urn:microsoft.com/office/officeart/2005/8/layout/hierarchy1"/>
    <dgm:cxn modelId="{0A468518-5EC9-4321-B7A9-3355A844F72A}" type="presOf" srcId="{2111DBEF-6FED-4164-ABCE-DE1C49FC36AE}" destId="{75464D6E-CC22-47D2-BDB7-F78ADBC2E4DE}" srcOrd="0" destOrd="0" presId="urn:microsoft.com/office/officeart/2005/8/layout/hierarchy1"/>
    <dgm:cxn modelId="{5F08E219-D5F9-4262-8E8C-8BFDF3875ED2}" type="presOf" srcId="{10E7DA8E-1050-4BDA-BE5F-13CCAC171E7E}" destId="{D9A85A44-F1D1-4352-877E-921C913F7345}" srcOrd="0" destOrd="0" presId="urn:microsoft.com/office/officeart/2005/8/layout/hierarchy1"/>
    <dgm:cxn modelId="{54B0F51F-EE9A-4A2B-8DA4-4EB7B9779694}" srcId="{1809E548-4975-425F-8DE7-6024F551FD39}" destId="{CE3C2CC1-6FB4-4CF9-BBC1-15332094DFFE}" srcOrd="0" destOrd="0" parTransId="{5C6BAFE0-01DD-4D33-9066-733EF3E93928}" sibTransId="{37DC6B4E-889B-48A8-818F-9093AE469A94}"/>
    <dgm:cxn modelId="{6AB57925-C28E-41DB-B22D-8FE8088044B3}" type="presOf" srcId="{CF40DB3D-D126-4D24-923F-CD26432A3AB5}" destId="{1C937AF5-DE85-4AFC-A1DB-87D91098B853}" srcOrd="0" destOrd="0" presId="urn:microsoft.com/office/officeart/2005/8/layout/hierarchy1"/>
    <dgm:cxn modelId="{F5199F2F-C05D-4DCD-829B-82399A4AFAA8}" srcId="{0A396367-7785-46A2-B987-5400F2283EE1}" destId="{1809E548-4975-425F-8DE7-6024F551FD39}" srcOrd="0" destOrd="0" parTransId="{49D1333F-C0BE-4393-B0F0-F4AB425BB130}" sibTransId="{22431977-2BB8-43ED-A3C2-BF2E4807445A}"/>
    <dgm:cxn modelId="{E2D09C33-B664-48BD-A36F-7AD2DB1759EE}" type="presOf" srcId="{0A396367-7785-46A2-B987-5400F2283EE1}" destId="{CE1DAAB8-C2E0-4D26-9C4F-CFAE4001651A}" srcOrd="0" destOrd="0" presId="urn:microsoft.com/office/officeart/2005/8/layout/hierarchy1"/>
    <dgm:cxn modelId="{6FFA6F37-E7C1-4A3E-AD06-06DB3506D691}" type="presOf" srcId="{5C6BAFE0-01DD-4D33-9066-733EF3E93928}" destId="{1FB646D2-89BB-488D-8ED0-8E5E9F17BA6B}" srcOrd="0" destOrd="0" presId="urn:microsoft.com/office/officeart/2005/8/layout/hierarchy1"/>
    <dgm:cxn modelId="{B6D5A741-B0BD-4AFE-B039-BCFCE3346604}" srcId="{B8F0A351-1AC3-4572-8179-32866BA5762C}" destId="{AB214242-85C8-4D56-9FD3-44364CC3BE08}" srcOrd="0" destOrd="0" parTransId="{CF40DB3D-D126-4D24-923F-CD26432A3AB5}" sibTransId="{F148B37F-13F4-446F-A7A7-00101F87D9F7}"/>
    <dgm:cxn modelId="{1B797043-C80A-4AE4-86F2-95799266124D}" srcId="{F6E918EB-3B7A-4996-90EC-A2282496A1D8}" destId="{BF2A2DD1-A71B-4D5F-9508-C6F69634B630}" srcOrd="0" destOrd="0" parTransId="{10E7DA8E-1050-4BDA-BE5F-13CCAC171E7E}" sibTransId="{DAAFC3D6-DD5D-4CC4-BC74-92733F16D254}"/>
    <dgm:cxn modelId="{802C0A44-D50C-4A59-8A6E-5F9672C2AD87}" type="presOf" srcId="{1809E548-4975-425F-8DE7-6024F551FD39}" destId="{B9ECAA62-2D60-4A52-B596-67241779A19C}" srcOrd="0" destOrd="0" presId="urn:microsoft.com/office/officeart/2005/8/layout/hierarchy1"/>
    <dgm:cxn modelId="{CFDA8149-B821-47D0-BBA9-59B4AD07D40A}" type="presOf" srcId="{815DC26B-98A1-41E5-9D04-62961F4208AA}" destId="{863C763E-72A6-4B13-B808-45913DC48319}" srcOrd="0" destOrd="0" presId="urn:microsoft.com/office/officeart/2005/8/layout/hierarchy1"/>
    <dgm:cxn modelId="{212AA54A-CB04-4DE6-8D6F-BD8D37FD2E95}" type="presOf" srcId="{49D1333F-C0BE-4393-B0F0-F4AB425BB130}" destId="{E42B493D-4A3D-4A00-AD47-F7404007B421}" srcOrd="0" destOrd="0" presId="urn:microsoft.com/office/officeart/2005/8/layout/hierarchy1"/>
    <dgm:cxn modelId="{EBE24B6E-8676-4B43-B1FB-04658F38290E}" type="presOf" srcId="{AB214242-85C8-4D56-9FD3-44364CC3BE08}" destId="{66744077-4B49-41A4-9B81-60C69D671BB1}" srcOrd="0" destOrd="0" presId="urn:microsoft.com/office/officeart/2005/8/layout/hierarchy1"/>
    <dgm:cxn modelId="{F546D575-4286-4BCE-B27F-C866DB489382}" srcId="{B8F0A351-1AC3-4572-8179-32866BA5762C}" destId="{0A396367-7785-46A2-B987-5400F2283EE1}" srcOrd="1" destOrd="0" parTransId="{28C776F3-9357-40CC-9E4F-DFB44460432E}" sibTransId="{2A2EADFD-94AD-44F9-8B53-52E554747C85}"/>
    <dgm:cxn modelId="{41C40956-A102-4D13-9C31-3CC3A89BA2A2}" type="presOf" srcId="{C33BF0E0-7ABB-401A-B8FF-B94C0E678AC0}" destId="{6687745B-A3A8-4ABE-9975-227C2D33587F}" srcOrd="0" destOrd="0" presId="urn:microsoft.com/office/officeart/2005/8/layout/hierarchy1"/>
    <dgm:cxn modelId="{A7C1D0A1-852B-40F6-97C5-D3868908EEF4}" type="presOf" srcId="{CE3C2CC1-6FB4-4CF9-BBC1-15332094DFFE}" destId="{C1887805-F799-48D0-943C-501373C286A6}" srcOrd="0" destOrd="0" presId="urn:microsoft.com/office/officeart/2005/8/layout/hierarchy1"/>
    <dgm:cxn modelId="{C694A6B1-7B6D-45CC-B409-869AA00E86AA}" srcId="{1809E548-4975-425F-8DE7-6024F551FD39}" destId="{BC20889D-54DB-416C-862F-143634748EE9}" srcOrd="1" destOrd="0" parTransId="{5D295D39-336D-4619-A3C2-87EDB87EE0B4}" sibTransId="{BDCDBD16-2194-4A8D-BDF7-BC032EE3C215}"/>
    <dgm:cxn modelId="{F165DDC3-3A8F-4748-871D-3A69CDEAABEE}" type="presOf" srcId="{CE676A69-9036-4514-B295-223F8D6D8B3B}" destId="{8797321E-1EDA-4D5F-98D9-53C4A07DF18D}" srcOrd="0" destOrd="0" presId="urn:microsoft.com/office/officeart/2005/8/layout/hierarchy1"/>
    <dgm:cxn modelId="{77E537D4-F4F5-432F-B884-00E389DFACF2}" type="presOf" srcId="{306B8B89-7E31-46F8-8ED2-6E010CC90EC0}" destId="{C9F7BFD9-6BCE-4D74-869C-889CE06204CA}" srcOrd="0" destOrd="0" presId="urn:microsoft.com/office/officeart/2005/8/layout/hierarchy1"/>
    <dgm:cxn modelId="{C4F20ED7-D83C-4AA1-BF56-D88E5408A9AE}" srcId="{2111DBEF-6FED-4164-ABCE-DE1C49FC36AE}" destId="{C33BF0E0-7ABB-401A-B8FF-B94C0E678AC0}" srcOrd="0" destOrd="0" parTransId="{8D13CACC-FD79-4294-AE02-CE9D0FC00A1C}" sibTransId="{9DE14D25-3482-40D8-BBD5-E69DE2EBDB34}"/>
    <dgm:cxn modelId="{A48114DC-D3C2-4E44-8DC6-B39E62872753}" type="presOf" srcId="{3FBA32D5-7BE7-435D-801C-AF3FEF4A27FB}" destId="{714188C1-4271-44B3-80C2-E635E3BB312B}" srcOrd="0" destOrd="0" presId="urn:microsoft.com/office/officeart/2005/8/layout/hierarchy1"/>
    <dgm:cxn modelId="{9D7B1DDE-62CB-48F3-8D54-531D9F1F0C8A}" type="presOf" srcId="{28C776F3-9357-40CC-9E4F-DFB44460432E}" destId="{1D329A50-FDC8-4C07-8E44-25FBF4797318}" srcOrd="0" destOrd="0" presId="urn:microsoft.com/office/officeart/2005/8/layout/hierarchy1"/>
    <dgm:cxn modelId="{7F7FC2E9-808E-4FA7-B418-A55264D79766}" type="presOf" srcId="{BF2A2DD1-A71B-4D5F-9508-C6F69634B630}" destId="{F35E7831-CD71-4B5C-9C8A-9D47525C7CD9}" srcOrd="0" destOrd="0" presId="urn:microsoft.com/office/officeart/2005/8/layout/hierarchy1"/>
    <dgm:cxn modelId="{B07BABF2-C97D-41EC-9173-72DB075E1DFB}" srcId="{C33BF0E0-7ABB-401A-B8FF-B94C0E678AC0}" destId="{916699CA-43C0-4CAD-97BB-1B33CA0D8ECE}" srcOrd="1" destOrd="0" parTransId="{CE676A69-9036-4514-B295-223F8D6D8B3B}" sibTransId="{36691EB8-1AF5-4675-817A-CAB7CFB0A111}"/>
    <dgm:cxn modelId="{2A4804F7-55E9-43BB-9585-1DAFA0E5E443}" srcId="{F6E918EB-3B7A-4996-90EC-A2282496A1D8}" destId="{815DC26B-98A1-41E5-9D04-62961F4208AA}" srcOrd="1" destOrd="0" parTransId="{306B8B89-7E31-46F8-8ED2-6E010CC90EC0}" sibTransId="{13F5D7BC-C8B5-4190-B512-EFECB696C49D}"/>
    <dgm:cxn modelId="{C64A0AF7-B2B2-4093-A104-5C10630EC298}" type="presOf" srcId="{220CEB07-A716-4FD7-A1B7-BC4649282FAC}" destId="{C2E3ABF2-9560-4777-BC37-39D0F717DE96}" srcOrd="0" destOrd="0" presId="urn:microsoft.com/office/officeart/2005/8/layout/hierarchy1"/>
    <dgm:cxn modelId="{A33541FD-5882-4C44-821A-FE670420E3A1}" type="presOf" srcId="{B8F0A351-1AC3-4572-8179-32866BA5762C}" destId="{A1B6AFBD-5801-4415-AEB8-F0EE64DC4538}" srcOrd="0" destOrd="0" presId="urn:microsoft.com/office/officeart/2005/8/layout/hierarchy1"/>
    <dgm:cxn modelId="{F8F72AFF-730A-422D-85A8-5E8B631CE4B7}" type="presOf" srcId="{5D295D39-336D-4619-A3C2-87EDB87EE0B4}" destId="{70536E07-F6A9-4E18-A81A-88AA0251D522}" srcOrd="0" destOrd="0" presId="urn:microsoft.com/office/officeart/2005/8/layout/hierarchy1"/>
    <dgm:cxn modelId="{439F5928-780C-4798-9B1E-63D9E681243D}" type="presParOf" srcId="{75464D6E-CC22-47D2-BDB7-F78ADBC2E4DE}" destId="{9CB8BCEF-6324-4DE0-946D-B024457E10F7}" srcOrd="0" destOrd="0" presId="urn:microsoft.com/office/officeart/2005/8/layout/hierarchy1"/>
    <dgm:cxn modelId="{BE42FFF0-C295-40C6-A1B0-20A739BFA64F}" type="presParOf" srcId="{9CB8BCEF-6324-4DE0-946D-B024457E10F7}" destId="{A958E5CA-CCB6-4E36-98E7-4CC011090D09}" srcOrd="0" destOrd="0" presId="urn:microsoft.com/office/officeart/2005/8/layout/hierarchy1"/>
    <dgm:cxn modelId="{6F9063AB-3B6A-4866-8360-7917A7511EA2}" type="presParOf" srcId="{A958E5CA-CCB6-4E36-98E7-4CC011090D09}" destId="{B9A50176-475C-4CA9-8051-F8860EB5A416}" srcOrd="0" destOrd="0" presId="urn:microsoft.com/office/officeart/2005/8/layout/hierarchy1"/>
    <dgm:cxn modelId="{CBBD9265-3936-4064-A746-2051C8C5D422}" type="presParOf" srcId="{A958E5CA-CCB6-4E36-98E7-4CC011090D09}" destId="{6687745B-A3A8-4ABE-9975-227C2D33587F}" srcOrd="1" destOrd="0" presId="urn:microsoft.com/office/officeart/2005/8/layout/hierarchy1"/>
    <dgm:cxn modelId="{938FFF17-3520-483E-92E6-984DE112CF38}" type="presParOf" srcId="{9CB8BCEF-6324-4DE0-946D-B024457E10F7}" destId="{D2AED8BE-D68D-42C7-85DE-81660A73BBE7}" srcOrd="1" destOrd="0" presId="urn:microsoft.com/office/officeart/2005/8/layout/hierarchy1"/>
    <dgm:cxn modelId="{DA188E8D-E61B-4E45-9BDF-BB4AFC4A9C4A}" type="presParOf" srcId="{D2AED8BE-D68D-42C7-85DE-81660A73BBE7}" destId="{714188C1-4271-44B3-80C2-E635E3BB312B}" srcOrd="0" destOrd="0" presId="urn:microsoft.com/office/officeart/2005/8/layout/hierarchy1"/>
    <dgm:cxn modelId="{71B6B10E-0762-493C-97DC-4C8285B5404C}" type="presParOf" srcId="{D2AED8BE-D68D-42C7-85DE-81660A73BBE7}" destId="{D6AF3AAE-78C7-4DE6-BA6C-03D88F6966A5}" srcOrd="1" destOrd="0" presId="urn:microsoft.com/office/officeart/2005/8/layout/hierarchy1"/>
    <dgm:cxn modelId="{9F29060A-7F49-4E5E-A765-A7251FCB1934}" type="presParOf" srcId="{D6AF3AAE-78C7-4DE6-BA6C-03D88F6966A5}" destId="{30BE43D5-4C50-4C76-8DD0-554CC142B25C}" srcOrd="0" destOrd="0" presId="urn:microsoft.com/office/officeart/2005/8/layout/hierarchy1"/>
    <dgm:cxn modelId="{912AC256-D368-454C-9D43-CAD8CD9B6C48}" type="presParOf" srcId="{30BE43D5-4C50-4C76-8DD0-554CC142B25C}" destId="{1600D599-5332-4893-A444-3ED38E90ED22}" srcOrd="0" destOrd="0" presId="urn:microsoft.com/office/officeart/2005/8/layout/hierarchy1"/>
    <dgm:cxn modelId="{B80194C5-C1A5-461C-8365-7878CD490A28}" type="presParOf" srcId="{30BE43D5-4C50-4C76-8DD0-554CC142B25C}" destId="{A1B6AFBD-5801-4415-AEB8-F0EE64DC4538}" srcOrd="1" destOrd="0" presId="urn:microsoft.com/office/officeart/2005/8/layout/hierarchy1"/>
    <dgm:cxn modelId="{D7544F69-F713-4760-84B5-39A372790F8C}" type="presParOf" srcId="{D6AF3AAE-78C7-4DE6-BA6C-03D88F6966A5}" destId="{9B65C79D-7166-44FB-B03C-16B5F6602692}" srcOrd="1" destOrd="0" presId="urn:microsoft.com/office/officeart/2005/8/layout/hierarchy1"/>
    <dgm:cxn modelId="{D849DD92-2769-48D8-A049-6828DE2FAF4B}" type="presParOf" srcId="{9B65C79D-7166-44FB-B03C-16B5F6602692}" destId="{1C937AF5-DE85-4AFC-A1DB-87D91098B853}" srcOrd="0" destOrd="0" presId="urn:microsoft.com/office/officeart/2005/8/layout/hierarchy1"/>
    <dgm:cxn modelId="{82C74B96-9425-43F1-B010-68729B0545CE}" type="presParOf" srcId="{9B65C79D-7166-44FB-B03C-16B5F6602692}" destId="{76958BEE-E73A-4106-B9F1-46D4F861ECF6}" srcOrd="1" destOrd="0" presId="urn:microsoft.com/office/officeart/2005/8/layout/hierarchy1"/>
    <dgm:cxn modelId="{73F1C405-D78D-4575-A61E-F194103FB02F}" type="presParOf" srcId="{76958BEE-E73A-4106-B9F1-46D4F861ECF6}" destId="{EA12C89D-636B-4E48-A277-913CF9433B5C}" srcOrd="0" destOrd="0" presId="urn:microsoft.com/office/officeart/2005/8/layout/hierarchy1"/>
    <dgm:cxn modelId="{B68968B3-6AA3-4A60-9935-A0465E2D40C3}" type="presParOf" srcId="{EA12C89D-636B-4E48-A277-913CF9433B5C}" destId="{0BCE6CD6-08DF-4D94-9F27-FA3BBC848B6E}" srcOrd="0" destOrd="0" presId="urn:microsoft.com/office/officeart/2005/8/layout/hierarchy1"/>
    <dgm:cxn modelId="{520D6C9A-E073-40AF-8235-1244BF22EC65}" type="presParOf" srcId="{EA12C89D-636B-4E48-A277-913CF9433B5C}" destId="{66744077-4B49-41A4-9B81-60C69D671BB1}" srcOrd="1" destOrd="0" presId="urn:microsoft.com/office/officeart/2005/8/layout/hierarchy1"/>
    <dgm:cxn modelId="{E7695E71-7FAC-4CC2-8722-630E40EB22D8}" type="presParOf" srcId="{76958BEE-E73A-4106-B9F1-46D4F861ECF6}" destId="{83B055CD-C3F4-4E71-9126-2E67C77AA32D}" srcOrd="1" destOrd="0" presId="urn:microsoft.com/office/officeart/2005/8/layout/hierarchy1"/>
    <dgm:cxn modelId="{D7A59D28-1CB7-4649-8DD8-B6C8048CEEEC}" type="presParOf" srcId="{83B055CD-C3F4-4E71-9126-2E67C77AA32D}" destId="{C2E3ABF2-9560-4777-BC37-39D0F717DE96}" srcOrd="0" destOrd="0" presId="urn:microsoft.com/office/officeart/2005/8/layout/hierarchy1"/>
    <dgm:cxn modelId="{B361F11B-CE4D-4615-BB6A-7B59D97D3DCF}" type="presParOf" srcId="{83B055CD-C3F4-4E71-9126-2E67C77AA32D}" destId="{9E4E3F44-9C08-4B07-95B6-5AC95110026B}" srcOrd="1" destOrd="0" presId="urn:microsoft.com/office/officeart/2005/8/layout/hierarchy1"/>
    <dgm:cxn modelId="{B2984C57-2A48-4269-A6B1-38BC52F0F9A1}" type="presParOf" srcId="{9E4E3F44-9C08-4B07-95B6-5AC95110026B}" destId="{74CB2F5C-A5A0-4798-A338-D8EEC6D7FEA7}" srcOrd="0" destOrd="0" presId="urn:microsoft.com/office/officeart/2005/8/layout/hierarchy1"/>
    <dgm:cxn modelId="{4D8C0A58-F9F4-42CC-996E-4F7A71A92DC1}" type="presParOf" srcId="{74CB2F5C-A5A0-4798-A338-D8EEC6D7FEA7}" destId="{62891FE9-C228-416C-BF03-AD3B2859267F}" srcOrd="0" destOrd="0" presId="urn:microsoft.com/office/officeart/2005/8/layout/hierarchy1"/>
    <dgm:cxn modelId="{574D8B91-BD3A-40F4-A1C4-BD5742E7D36A}" type="presParOf" srcId="{74CB2F5C-A5A0-4798-A338-D8EEC6D7FEA7}" destId="{A673DC0F-F362-4976-A54A-4BBC56A455B7}" srcOrd="1" destOrd="0" presId="urn:microsoft.com/office/officeart/2005/8/layout/hierarchy1"/>
    <dgm:cxn modelId="{E5E46750-A360-4990-9106-D61D9F42EDF9}" type="presParOf" srcId="{9E4E3F44-9C08-4B07-95B6-5AC95110026B}" destId="{5E932CCC-3066-4690-AAC5-329E1A4C999F}" srcOrd="1" destOrd="0" presId="urn:microsoft.com/office/officeart/2005/8/layout/hierarchy1"/>
    <dgm:cxn modelId="{E2A9FF80-FD00-4131-B7F7-22ED57491BF1}" type="presParOf" srcId="{5E932CCC-3066-4690-AAC5-329E1A4C999F}" destId="{D9A85A44-F1D1-4352-877E-921C913F7345}" srcOrd="0" destOrd="0" presId="urn:microsoft.com/office/officeart/2005/8/layout/hierarchy1"/>
    <dgm:cxn modelId="{65E8E928-9BA7-41D2-BE3D-5E1BEE2001E3}" type="presParOf" srcId="{5E932CCC-3066-4690-AAC5-329E1A4C999F}" destId="{D7D92372-3682-4E49-8D9E-CEE2F6426A8A}" srcOrd="1" destOrd="0" presId="urn:microsoft.com/office/officeart/2005/8/layout/hierarchy1"/>
    <dgm:cxn modelId="{2AA785F2-94F4-43D7-8C0D-528598189A7E}" type="presParOf" srcId="{D7D92372-3682-4E49-8D9E-CEE2F6426A8A}" destId="{4DF944BF-3CF4-4B9D-AE97-4673ADD1A09C}" srcOrd="0" destOrd="0" presId="urn:microsoft.com/office/officeart/2005/8/layout/hierarchy1"/>
    <dgm:cxn modelId="{D9774565-AC5C-4C55-AC25-FA3AF5DCFACB}" type="presParOf" srcId="{4DF944BF-3CF4-4B9D-AE97-4673ADD1A09C}" destId="{5623CE34-450C-446D-B60E-9EABC8200468}" srcOrd="0" destOrd="0" presId="urn:microsoft.com/office/officeart/2005/8/layout/hierarchy1"/>
    <dgm:cxn modelId="{EBB707AA-D797-407D-9DC0-860717F48A12}" type="presParOf" srcId="{4DF944BF-3CF4-4B9D-AE97-4673ADD1A09C}" destId="{F35E7831-CD71-4B5C-9C8A-9D47525C7CD9}" srcOrd="1" destOrd="0" presId="urn:microsoft.com/office/officeart/2005/8/layout/hierarchy1"/>
    <dgm:cxn modelId="{56DD9CFB-6959-43D3-BC9C-500A75946B21}" type="presParOf" srcId="{D7D92372-3682-4E49-8D9E-CEE2F6426A8A}" destId="{BBD9F407-8038-4993-AC2A-85AD44D8D92F}" srcOrd="1" destOrd="0" presId="urn:microsoft.com/office/officeart/2005/8/layout/hierarchy1"/>
    <dgm:cxn modelId="{0EE8B01D-8F02-4441-9626-076E041E8812}" type="presParOf" srcId="{5E932CCC-3066-4690-AAC5-329E1A4C999F}" destId="{C9F7BFD9-6BCE-4D74-869C-889CE06204CA}" srcOrd="2" destOrd="0" presId="urn:microsoft.com/office/officeart/2005/8/layout/hierarchy1"/>
    <dgm:cxn modelId="{B8B9CEAD-1D73-4EC1-84B4-4D970646A9C0}" type="presParOf" srcId="{5E932CCC-3066-4690-AAC5-329E1A4C999F}" destId="{4FD6CE32-7871-43B3-A46E-B14C4F0B6181}" srcOrd="3" destOrd="0" presId="urn:microsoft.com/office/officeart/2005/8/layout/hierarchy1"/>
    <dgm:cxn modelId="{23344A30-E987-4009-AD30-3CA4EB980DE8}" type="presParOf" srcId="{4FD6CE32-7871-43B3-A46E-B14C4F0B6181}" destId="{5DA347F9-9EC5-4189-A7B5-A2E35110F9BF}" srcOrd="0" destOrd="0" presId="urn:microsoft.com/office/officeart/2005/8/layout/hierarchy1"/>
    <dgm:cxn modelId="{56A6E851-1AB6-4D02-85BC-9EEAA910F2F6}" type="presParOf" srcId="{5DA347F9-9EC5-4189-A7B5-A2E35110F9BF}" destId="{4533C023-8C98-43AC-BBF2-98A1A6BD516D}" srcOrd="0" destOrd="0" presId="urn:microsoft.com/office/officeart/2005/8/layout/hierarchy1"/>
    <dgm:cxn modelId="{B54F6C84-918D-4F58-A4B9-B312BF5AEAA7}" type="presParOf" srcId="{5DA347F9-9EC5-4189-A7B5-A2E35110F9BF}" destId="{863C763E-72A6-4B13-B808-45913DC48319}" srcOrd="1" destOrd="0" presId="urn:microsoft.com/office/officeart/2005/8/layout/hierarchy1"/>
    <dgm:cxn modelId="{FA916821-F846-4EA7-B059-BD231CC28D56}" type="presParOf" srcId="{4FD6CE32-7871-43B3-A46E-B14C4F0B6181}" destId="{24843757-CF2D-42DD-BF76-FD05EA433668}" srcOrd="1" destOrd="0" presId="urn:microsoft.com/office/officeart/2005/8/layout/hierarchy1"/>
    <dgm:cxn modelId="{38686A3E-3C48-49D5-93A9-81966BED2BC0}" type="presParOf" srcId="{9B65C79D-7166-44FB-B03C-16B5F6602692}" destId="{1D329A50-FDC8-4C07-8E44-25FBF4797318}" srcOrd="2" destOrd="0" presId="urn:microsoft.com/office/officeart/2005/8/layout/hierarchy1"/>
    <dgm:cxn modelId="{F6EFD3BF-6997-4DBE-B04D-35DCEE9C132E}" type="presParOf" srcId="{9B65C79D-7166-44FB-B03C-16B5F6602692}" destId="{FE9D33DE-043F-4D42-BF04-B424EAE046E0}" srcOrd="3" destOrd="0" presId="urn:microsoft.com/office/officeart/2005/8/layout/hierarchy1"/>
    <dgm:cxn modelId="{4950FA49-BE8A-43A8-BBE4-3CFC9ECB3FAA}" type="presParOf" srcId="{FE9D33DE-043F-4D42-BF04-B424EAE046E0}" destId="{91B0322E-9FC6-424B-87FB-70D7363A0534}" srcOrd="0" destOrd="0" presId="urn:microsoft.com/office/officeart/2005/8/layout/hierarchy1"/>
    <dgm:cxn modelId="{98F973D9-4065-4444-9040-0A25965F17EB}" type="presParOf" srcId="{91B0322E-9FC6-424B-87FB-70D7363A0534}" destId="{4D25BBB4-D37F-42E7-85C0-ED689985E44A}" srcOrd="0" destOrd="0" presId="urn:microsoft.com/office/officeart/2005/8/layout/hierarchy1"/>
    <dgm:cxn modelId="{63AAA90F-1FA9-4FA0-8152-F3001000154B}" type="presParOf" srcId="{91B0322E-9FC6-424B-87FB-70D7363A0534}" destId="{CE1DAAB8-C2E0-4D26-9C4F-CFAE4001651A}" srcOrd="1" destOrd="0" presId="urn:microsoft.com/office/officeart/2005/8/layout/hierarchy1"/>
    <dgm:cxn modelId="{0F03046A-837F-49A4-B247-D8AF7FAF4D3E}" type="presParOf" srcId="{FE9D33DE-043F-4D42-BF04-B424EAE046E0}" destId="{95FB9857-2668-44AD-B10F-5965E49D9669}" srcOrd="1" destOrd="0" presId="urn:microsoft.com/office/officeart/2005/8/layout/hierarchy1"/>
    <dgm:cxn modelId="{77F3AA6F-6D1E-48A4-96F9-1F0F75AEE661}" type="presParOf" srcId="{95FB9857-2668-44AD-B10F-5965E49D9669}" destId="{E42B493D-4A3D-4A00-AD47-F7404007B421}" srcOrd="0" destOrd="0" presId="urn:microsoft.com/office/officeart/2005/8/layout/hierarchy1"/>
    <dgm:cxn modelId="{384B6FB4-81F9-488A-BD2E-3F0103C63925}" type="presParOf" srcId="{95FB9857-2668-44AD-B10F-5965E49D9669}" destId="{C9B9D18E-58BE-43E8-A91A-76C5D1A35F4D}" srcOrd="1" destOrd="0" presId="urn:microsoft.com/office/officeart/2005/8/layout/hierarchy1"/>
    <dgm:cxn modelId="{17394DF4-3C1B-48E8-8F71-DCEA0A87516F}" type="presParOf" srcId="{C9B9D18E-58BE-43E8-A91A-76C5D1A35F4D}" destId="{648C6D6A-45A4-48F8-9B55-8CBEF62E7B10}" srcOrd="0" destOrd="0" presId="urn:microsoft.com/office/officeart/2005/8/layout/hierarchy1"/>
    <dgm:cxn modelId="{F9793F88-5A29-49E8-BDFB-12D57DC4E1A1}" type="presParOf" srcId="{648C6D6A-45A4-48F8-9B55-8CBEF62E7B10}" destId="{EA6B2B2C-F511-4154-921A-C862CD06482A}" srcOrd="0" destOrd="0" presId="urn:microsoft.com/office/officeart/2005/8/layout/hierarchy1"/>
    <dgm:cxn modelId="{A892EF1F-0679-4D8B-9681-105E8BCE6200}" type="presParOf" srcId="{648C6D6A-45A4-48F8-9B55-8CBEF62E7B10}" destId="{B9ECAA62-2D60-4A52-B596-67241779A19C}" srcOrd="1" destOrd="0" presId="urn:microsoft.com/office/officeart/2005/8/layout/hierarchy1"/>
    <dgm:cxn modelId="{D8AE51A9-D7C9-47DD-A911-829C7DD95AF4}" type="presParOf" srcId="{C9B9D18E-58BE-43E8-A91A-76C5D1A35F4D}" destId="{34FD76C9-6174-467B-AF29-900BEA21325E}" srcOrd="1" destOrd="0" presId="urn:microsoft.com/office/officeart/2005/8/layout/hierarchy1"/>
    <dgm:cxn modelId="{08EA9245-6882-4647-8C71-DE9C139E5AB8}" type="presParOf" srcId="{34FD76C9-6174-467B-AF29-900BEA21325E}" destId="{1FB646D2-89BB-488D-8ED0-8E5E9F17BA6B}" srcOrd="0" destOrd="0" presId="urn:microsoft.com/office/officeart/2005/8/layout/hierarchy1"/>
    <dgm:cxn modelId="{4069F2E8-793A-40CE-A8EB-7B5987A8F0C5}" type="presParOf" srcId="{34FD76C9-6174-467B-AF29-900BEA21325E}" destId="{032315C5-B0CB-4D98-B78C-E1A956A257FD}" srcOrd="1" destOrd="0" presId="urn:microsoft.com/office/officeart/2005/8/layout/hierarchy1"/>
    <dgm:cxn modelId="{6F320C07-9F80-46B8-A6F3-FD39B18A2414}" type="presParOf" srcId="{032315C5-B0CB-4D98-B78C-E1A956A257FD}" destId="{47C3EA77-FDC0-4EDD-9EF9-EA18ABA8BA40}" srcOrd="0" destOrd="0" presId="urn:microsoft.com/office/officeart/2005/8/layout/hierarchy1"/>
    <dgm:cxn modelId="{0B63D9D5-0D56-43AA-8E67-076FDA4D363C}" type="presParOf" srcId="{47C3EA77-FDC0-4EDD-9EF9-EA18ABA8BA40}" destId="{B88BFBE0-B01C-4745-840C-384F8B264901}" srcOrd="0" destOrd="0" presId="urn:microsoft.com/office/officeart/2005/8/layout/hierarchy1"/>
    <dgm:cxn modelId="{D6D1DF19-FBFA-4692-BAE3-9D25D6A60054}" type="presParOf" srcId="{47C3EA77-FDC0-4EDD-9EF9-EA18ABA8BA40}" destId="{C1887805-F799-48D0-943C-501373C286A6}" srcOrd="1" destOrd="0" presId="urn:microsoft.com/office/officeart/2005/8/layout/hierarchy1"/>
    <dgm:cxn modelId="{9ACE8338-78B9-46FF-9023-76FC0AE09853}" type="presParOf" srcId="{032315C5-B0CB-4D98-B78C-E1A956A257FD}" destId="{6DFF05BD-5F56-47B3-8ED2-578D8F5E5851}" srcOrd="1" destOrd="0" presId="urn:microsoft.com/office/officeart/2005/8/layout/hierarchy1"/>
    <dgm:cxn modelId="{A741C053-AC0C-4FD4-8DF4-E9B0857DD9A8}" type="presParOf" srcId="{34FD76C9-6174-467B-AF29-900BEA21325E}" destId="{70536E07-F6A9-4E18-A81A-88AA0251D522}" srcOrd="2" destOrd="0" presId="urn:microsoft.com/office/officeart/2005/8/layout/hierarchy1"/>
    <dgm:cxn modelId="{E286A853-7129-489B-86DE-CB51608DAFB9}" type="presParOf" srcId="{34FD76C9-6174-467B-AF29-900BEA21325E}" destId="{58F6F141-AD17-4C68-BD58-C2FC6603DCF7}" srcOrd="3" destOrd="0" presId="urn:microsoft.com/office/officeart/2005/8/layout/hierarchy1"/>
    <dgm:cxn modelId="{51EDF0DE-DAF0-4909-A0C9-8D2ADF5BE6AD}" type="presParOf" srcId="{58F6F141-AD17-4C68-BD58-C2FC6603DCF7}" destId="{9405CA82-04AB-49A2-94BA-5A46F48DE876}" srcOrd="0" destOrd="0" presId="urn:microsoft.com/office/officeart/2005/8/layout/hierarchy1"/>
    <dgm:cxn modelId="{2BEBA306-BC56-4F03-A22C-D536FA4A3667}" type="presParOf" srcId="{9405CA82-04AB-49A2-94BA-5A46F48DE876}" destId="{998C1E9A-4142-4670-8D55-BE815EAFA498}" srcOrd="0" destOrd="0" presId="urn:microsoft.com/office/officeart/2005/8/layout/hierarchy1"/>
    <dgm:cxn modelId="{F2E1778C-FEAD-4C1F-850E-E3167258A1C6}" type="presParOf" srcId="{9405CA82-04AB-49A2-94BA-5A46F48DE876}" destId="{7594D201-580F-4504-8F64-0D045784DFF7}" srcOrd="1" destOrd="0" presId="urn:microsoft.com/office/officeart/2005/8/layout/hierarchy1"/>
    <dgm:cxn modelId="{B6758B7C-8560-4B7D-B2F8-B4BE8C0DA52F}" type="presParOf" srcId="{58F6F141-AD17-4C68-BD58-C2FC6603DCF7}" destId="{467B9CA7-63BE-4D41-AB5C-5C636FA4FBE2}" srcOrd="1" destOrd="0" presId="urn:microsoft.com/office/officeart/2005/8/layout/hierarchy1"/>
    <dgm:cxn modelId="{ECD84B83-68D2-4EE7-B1A8-ADFE68AC020F}" type="presParOf" srcId="{D2AED8BE-D68D-42C7-85DE-81660A73BBE7}" destId="{8797321E-1EDA-4D5F-98D9-53C4A07DF18D}" srcOrd="2" destOrd="0" presId="urn:microsoft.com/office/officeart/2005/8/layout/hierarchy1"/>
    <dgm:cxn modelId="{8CB37AD4-8FD3-4BE1-A959-8F0366849066}" type="presParOf" srcId="{D2AED8BE-D68D-42C7-85DE-81660A73BBE7}" destId="{90824B42-FAEE-4EF9-9E7D-73E3EFFCC362}" srcOrd="3" destOrd="0" presId="urn:microsoft.com/office/officeart/2005/8/layout/hierarchy1"/>
    <dgm:cxn modelId="{508156F6-959D-49AF-B512-CB82E3A42243}" type="presParOf" srcId="{90824B42-FAEE-4EF9-9E7D-73E3EFFCC362}" destId="{66FBFE92-EDBE-409A-BD6B-378856A9AA56}" srcOrd="0" destOrd="0" presId="urn:microsoft.com/office/officeart/2005/8/layout/hierarchy1"/>
    <dgm:cxn modelId="{9EE6EA9E-CA48-43D2-BBC4-EB98E925148F}" type="presParOf" srcId="{66FBFE92-EDBE-409A-BD6B-378856A9AA56}" destId="{3A0F0482-A226-4BDD-A854-FCAAF57A1559}" srcOrd="0" destOrd="0" presId="urn:microsoft.com/office/officeart/2005/8/layout/hierarchy1"/>
    <dgm:cxn modelId="{FBDF1F67-6D1D-47CB-99C6-A9BBDA861B2A}" type="presParOf" srcId="{66FBFE92-EDBE-409A-BD6B-378856A9AA56}" destId="{1C0FE3C6-2B55-48A3-BBDA-CADA1B400DCE}" srcOrd="1" destOrd="0" presId="urn:microsoft.com/office/officeart/2005/8/layout/hierarchy1"/>
    <dgm:cxn modelId="{C78560B4-4A52-498B-8E1B-99A2B5F6D466}" type="presParOf" srcId="{90824B42-FAEE-4EF9-9E7D-73E3EFFCC362}" destId="{C7D9CF3D-C3D2-45C8-8122-F3EDD96601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11DBEF-6FED-4164-ABCE-DE1C49FC36A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C33BF0E0-7ABB-401A-B8FF-B94C0E678AC0}">
      <dgm:prSet phldrT="[Text]"/>
      <dgm:spPr/>
      <dgm:t>
        <a:bodyPr/>
        <a:lstStyle/>
        <a:p>
          <a:r>
            <a:rPr lang="he-IL" dirty="0"/>
            <a:t>חליפין</a:t>
          </a:r>
          <a:endParaRPr lang="en-IL" dirty="0"/>
        </a:p>
      </dgm:t>
    </dgm:pt>
    <dgm:pt modelId="{8D13CACC-FD79-4294-AE02-CE9D0FC00A1C}" type="parTrans" cxnId="{C4F20ED7-D83C-4AA1-BF56-D88E5408A9AE}">
      <dgm:prSet/>
      <dgm:spPr/>
      <dgm:t>
        <a:bodyPr/>
        <a:lstStyle/>
        <a:p>
          <a:endParaRPr lang="en-IL"/>
        </a:p>
      </dgm:t>
    </dgm:pt>
    <dgm:pt modelId="{9DE14D25-3482-40D8-BBD5-E69DE2EBDB34}" type="sibTrans" cxnId="{C4F20ED7-D83C-4AA1-BF56-D88E5408A9AE}">
      <dgm:prSet/>
      <dgm:spPr/>
      <dgm:t>
        <a:bodyPr/>
        <a:lstStyle/>
        <a:p>
          <a:endParaRPr lang="en-IL"/>
        </a:p>
      </dgm:t>
    </dgm:pt>
    <dgm:pt modelId="{B8F0A351-1AC3-4572-8179-32866BA5762C}">
      <dgm:prSet phldrT="[Text]"/>
      <dgm:spPr/>
      <dgm:t>
        <a:bodyPr/>
        <a:lstStyle/>
        <a:p>
          <a:r>
            <a:rPr lang="he-IL" dirty="0"/>
            <a:t>ה"א שהיא סוג של קנין כסף</a:t>
          </a:r>
          <a:endParaRPr lang="en-IL" dirty="0"/>
        </a:p>
      </dgm:t>
    </dgm:pt>
    <dgm:pt modelId="{3FBA32D5-7BE7-435D-801C-AF3FEF4A27FB}" type="parTrans" cxnId="{043F1A09-04AD-4C8C-8AE4-A83FFBA628F6}">
      <dgm:prSet/>
      <dgm:spPr/>
      <dgm:t>
        <a:bodyPr/>
        <a:lstStyle/>
        <a:p>
          <a:endParaRPr lang="en-IL"/>
        </a:p>
      </dgm:t>
    </dgm:pt>
    <dgm:pt modelId="{1434CED3-D922-4375-B0FE-DE0D8B9166AC}" type="sibTrans" cxnId="{043F1A09-04AD-4C8C-8AE4-A83FFBA628F6}">
      <dgm:prSet/>
      <dgm:spPr/>
      <dgm:t>
        <a:bodyPr/>
        <a:lstStyle/>
        <a:p>
          <a:endParaRPr lang="en-IL"/>
        </a:p>
      </dgm:t>
    </dgm:pt>
    <dgm:pt modelId="{AB214242-85C8-4D56-9FD3-44364CC3BE08}">
      <dgm:prSet phldrT="[Text]"/>
      <dgm:spPr/>
      <dgm:t>
        <a:bodyPr/>
        <a:lstStyle/>
        <a:p>
          <a:r>
            <a:rPr lang="he-IL" dirty="0"/>
            <a:t>קנין כסף לגמרי</a:t>
          </a:r>
          <a:endParaRPr lang="en-IL" dirty="0"/>
        </a:p>
      </dgm:t>
    </dgm:pt>
    <dgm:pt modelId="{CF40DB3D-D126-4D24-923F-CD26432A3AB5}" type="parTrans" cxnId="{B6D5A741-B0BD-4AFE-B039-BCFCE3346604}">
      <dgm:prSet/>
      <dgm:spPr/>
      <dgm:t>
        <a:bodyPr/>
        <a:lstStyle/>
        <a:p>
          <a:endParaRPr lang="en-IL"/>
        </a:p>
      </dgm:t>
    </dgm:pt>
    <dgm:pt modelId="{F148B37F-13F4-446F-A7A7-00101F87D9F7}" type="sibTrans" cxnId="{B6D5A741-B0BD-4AFE-B039-BCFCE3346604}">
      <dgm:prSet/>
      <dgm:spPr/>
      <dgm:t>
        <a:bodyPr/>
        <a:lstStyle/>
        <a:p>
          <a:endParaRPr lang="en-IL"/>
        </a:p>
      </dgm:t>
    </dgm:pt>
    <dgm:pt modelId="{F6E918EB-3B7A-4996-90EC-A2282496A1D8}">
      <dgm:prSet phldrT="[Text]"/>
      <dgm:spPr/>
      <dgm:t>
        <a:bodyPr/>
        <a:lstStyle/>
        <a:p>
          <a:r>
            <a:rPr lang="he-IL" dirty="0"/>
            <a:t>רמב"ן</a:t>
          </a:r>
          <a:endParaRPr lang="en-IL" dirty="0"/>
        </a:p>
      </dgm:t>
    </dgm:pt>
    <dgm:pt modelId="{220CEB07-A716-4FD7-A1B7-BC4649282FAC}" type="parTrans" cxnId="{C0CDFE05-694A-4E5F-8A64-EF0711D48CDA}">
      <dgm:prSet/>
      <dgm:spPr/>
      <dgm:t>
        <a:bodyPr/>
        <a:lstStyle/>
        <a:p>
          <a:endParaRPr lang="en-IL"/>
        </a:p>
      </dgm:t>
    </dgm:pt>
    <dgm:pt modelId="{3894E991-5DDA-4876-9AD6-C96304B41F00}" type="sibTrans" cxnId="{C0CDFE05-694A-4E5F-8A64-EF0711D48CDA}">
      <dgm:prSet/>
      <dgm:spPr/>
      <dgm:t>
        <a:bodyPr/>
        <a:lstStyle/>
        <a:p>
          <a:endParaRPr lang="en-IL"/>
        </a:p>
      </dgm:t>
    </dgm:pt>
    <dgm:pt modelId="{0A396367-7785-46A2-B987-5400F2283EE1}">
      <dgm:prSet phldrT="[Text]"/>
      <dgm:spPr/>
      <dgm:t>
        <a:bodyPr/>
        <a:lstStyle/>
        <a:p>
          <a:r>
            <a:rPr lang="he-IL" dirty="0"/>
            <a:t>כעין קנין כסף</a:t>
          </a:r>
          <a:endParaRPr lang="en-IL" dirty="0"/>
        </a:p>
      </dgm:t>
    </dgm:pt>
    <dgm:pt modelId="{28C776F3-9357-40CC-9E4F-DFB44460432E}" type="parTrans" cxnId="{F546D575-4286-4BCE-B27F-C866DB489382}">
      <dgm:prSet/>
      <dgm:spPr/>
      <dgm:t>
        <a:bodyPr/>
        <a:lstStyle/>
        <a:p>
          <a:endParaRPr lang="en-IL"/>
        </a:p>
      </dgm:t>
    </dgm:pt>
    <dgm:pt modelId="{2A2EADFD-94AD-44F9-8B53-52E554747C85}" type="sibTrans" cxnId="{F546D575-4286-4BCE-B27F-C866DB489382}">
      <dgm:prSet/>
      <dgm:spPr/>
      <dgm:t>
        <a:bodyPr/>
        <a:lstStyle/>
        <a:p>
          <a:endParaRPr lang="en-IL"/>
        </a:p>
      </dgm:t>
    </dgm:pt>
    <dgm:pt modelId="{1809E548-4975-425F-8DE7-6024F551FD39}">
      <dgm:prSet phldrT="[Text]"/>
      <dgm:spPr/>
      <dgm:t>
        <a:bodyPr/>
        <a:lstStyle/>
        <a:p>
          <a:r>
            <a:rPr lang="he-IL" dirty="0"/>
            <a:t>תוס</a:t>
          </a:r>
          <a:endParaRPr lang="en-IL" dirty="0"/>
        </a:p>
      </dgm:t>
    </dgm:pt>
    <dgm:pt modelId="{49D1333F-C0BE-4393-B0F0-F4AB425BB130}" type="parTrans" cxnId="{F5199F2F-C05D-4DCD-829B-82399A4AFAA8}">
      <dgm:prSet/>
      <dgm:spPr/>
      <dgm:t>
        <a:bodyPr/>
        <a:lstStyle/>
        <a:p>
          <a:endParaRPr lang="en-IL"/>
        </a:p>
      </dgm:t>
    </dgm:pt>
    <dgm:pt modelId="{22431977-2BB8-43ED-A3C2-BF2E4807445A}" type="sibTrans" cxnId="{F5199F2F-C05D-4DCD-829B-82399A4AFAA8}">
      <dgm:prSet/>
      <dgm:spPr/>
      <dgm:t>
        <a:bodyPr/>
        <a:lstStyle/>
        <a:p>
          <a:endParaRPr lang="en-IL"/>
        </a:p>
      </dgm:t>
    </dgm:pt>
    <dgm:pt modelId="{916699CA-43C0-4CAD-97BB-1B33CA0D8ECE}">
      <dgm:prSet phldrT="[Text]"/>
      <dgm:spPr/>
      <dgm:t>
        <a:bodyPr/>
        <a:lstStyle/>
        <a:p>
          <a:r>
            <a:rPr lang="he-IL" dirty="0"/>
            <a:t>ה"א שכל קנין לשדה שייך</a:t>
          </a:r>
          <a:endParaRPr lang="en-IL" dirty="0"/>
        </a:p>
      </dgm:t>
    </dgm:pt>
    <dgm:pt modelId="{CE676A69-9036-4514-B295-223F8D6D8B3B}" type="parTrans" cxnId="{B07BABF2-C97D-41EC-9173-72DB075E1DFB}">
      <dgm:prSet/>
      <dgm:spPr/>
      <dgm:t>
        <a:bodyPr/>
        <a:lstStyle/>
        <a:p>
          <a:endParaRPr lang="en-IL"/>
        </a:p>
      </dgm:t>
    </dgm:pt>
    <dgm:pt modelId="{36691EB8-1AF5-4675-817A-CAB7CFB0A111}" type="sibTrans" cxnId="{B07BABF2-C97D-41EC-9173-72DB075E1DFB}">
      <dgm:prSet/>
      <dgm:spPr/>
      <dgm:t>
        <a:bodyPr/>
        <a:lstStyle/>
        <a:p>
          <a:endParaRPr lang="en-IL"/>
        </a:p>
      </dgm:t>
    </dgm:pt>
    <dgm:pt modelId="{BF2A2DD1-A71B-4D5F-9508-C6F69634B630}">
      <dgm:prSet phldrT="[Text]"/>
      <dgm:spPr/>
      <dgm:t>
        <a:bodyPr/>
        <a:lstStyle/>
        <a:p>
          <a:r>
            <a:rPr lang="he-IL" dirty="0"/>
            <a:t>וקידושין לא </a:t>
          </a:r>
          <a:r>
            <a:rPr lang="he-IL" dirty="0" err="1"/>
            <a:t>הוקש</a:t>
          </a:r>
          <a:r>
            <a:rPr lang="he-IL" dirty="0"/>
            <a:t> לשדה כלל</a:t>
          </a:r>
          <a:endParaRPr lang="en-IL" dirty="0"/>
        </a:p>
      </dgm:t>
    </dgm:pt>
    <dgm:pt modelId="{10E7DA8E-1050-4BDA-BE5F-13CCAC171E7E}" type="parTrans" cxnId="{1B797043-C80A-4AE4-86F2-95799266124D}">
      <dgm:prSet/>
      <dgm:spPr/>
      <dgm:t>
        <a:bodyPr/>
        <a:lstStyle/>
        <a:p>
          <a:endParaRPr lang="en-IL"/>
        </a:p>
      </dgm:t>
    </dgm:pt>
    <dgm:pt modelId="{DAAFC3D6-DD5D-4CC4-BC74-92733F16D254}" type="sibTrans" cxnId="{1B797043-C80A-4AE4-86F2-95799266124D}">
      <dgm:prSet/>
      <dgm:spPr/>
      <dgm:t>
        <a:bodyPr/>
        <a:lstStyle/>
        <a:p>
          <a:endParaRPr lang="en-IL"/>
        </a:p>
      </dgm:t>
    </dgm:pt>
    <dgm:pt modelId="{CE3C2CC1-6FB4-4CF9-BBC1-15332094DFFE}">
      <dgm:prSet phldrT="[Text]"/>
      <dgm:spPr/>
      <dgm:t>
        <a:bodyPr/>
        <a:lstStyle/>
        <a:p>
          <a:r>
            <a:rPr lang="he-IL" dirty="0" err="1"/>
            <a:t>הוקש</a:t>
          </a:r>
          <a:r>
            <a:rPr lang="he-IL" dirty="0"/>
            <a:t> רק לקיחה של כסף</a:t>
          </a:r>
          <a:endParaRPr lang="en-IL" dirty="0"/>
        </a:p>
      </dgm:t>
    </dgm:pt>
    <dgm:pt modelId="{5C6BAFE0-01DD-4D33-9066-733EF3E93928}" type="parTrans" cxnId="{54B0F51F-EE9A-4A2B-8DA4-4EB7B9779694}">
      <dgm:prSet/>
      <dgm:spPr/>
      <dgm:t>
        <a:bodyPr/>
        <a:lstStyle/>
        <a:p>
          <a:endParaRPr lang="en-IL"/>
        </a:p>
      </dgm:t>
    </dgm:pt>
    <dgm:pt modelId="{37DC6B4E-889B-48A8-818F-9093AE469A94}" type="sibTrans" cxnId="{54B0F51F-EE9A-4A2B-8DA4-4EB7B9779694}">
      <dgm:prSet/>
      <dgm:spPr/>
      <dgm:t>
        <a:bodyPr/>
        <a:lstStyle/>
        <a:p>
          <a:endParaRPr lang="en-IL"/>
        </a:p>
      </dgm:t>
    </dgm:pt>
    <dgm:pt modelId="{BC20889D-54DB-416C-862F-143634748EE9}">
      <dgm:prSet phldrT="[Text]"/>
      <dgm:spPr/>
      <dgm:t>
        <a:bodyPr/>
        <a:lstStyle/>
        <a:p>
          <a:r>
            <a:rPr lang="he-IL" dirty="0"/>
            <a:t>אם </a:t>
          </a:r>
          <a:r>
            <a:rPr lang="he-IL" dirty="0" err="1"/>
            <a:t>הוקש</a:t>
          </a:r>
          <a:r>
            <a:rPr lang="he-IL" dirty="0"/>
            <a:t> יותר למה אין ה"א </a:t>
          </a:r>
          <a:r>
            <a:rPr lang="he-IL" dirty="0" err="1"/>
            <a:t>לקנין</a:t>
          </a:r>
          <a:r>
            <a:rPr lang="he-IL" dirty="0"/>
            <a:t> חזקה? </a:t>
          </a:r>
          <a:endParaRPr lang="en-IL" dirty="0"/>
        </a:p>
      </dgm:t>
    </dgm:pt>
    <dgm:pt modelId="{5D295D39-336D-4619-A3C2-87EDB87EE0B4}" type="parTrans" cxnId="{C694A6B1-7B6D-45CC-B409-869AA00E86AA}">
      <dgm:prSet/>
      <dgm:spPr/>
      <dgm:t>
        <a:bodyPr/>
        <a:lstStyle/>
        <a:p>
          <a:endParaRPr lang="en-IL"/>
        </a:p>
      </dgm:t>
    </dgm:pt>
    <dgm:pt modelId="{BDCDBD16-2194-4A8D-BDF7-BC032EE3C215}" type="sibTrans" cxnId="{C694A6B1-7B6D-45CC-B409-869AA00E86AA}">
      <dgm:prSet/>
      <dgm:spPr/>
      <dgm:t>
        <a:bodyPr/>
        <a:lstStyle/>
        <a:p>
          <a:endParaRPr lang="en-IL"/>
        </a:p>
      </dgm:t>
    </dgm:pt>
    <dgm:pt modelId="{815DC26B-98A1-41E5-9D04-62961F4208AA}">
      <dgm:prSet phldrT="[Text]"/>
      <dgm:spPr/>
      <dgm:t>
        <a:bodyPr/>
        <a:lstStyle/>
        <a:p>
          <a:r>
            <a:rPr lang="he-IL" dirty="0"/>
            <a:t>ברור שאין קנין חזקה, שאין גופה קנוי</a:t>
          </a:r>
          <a:endParaRPr lang="en-IL" dirty="0"/>
        </a:p>
      </dgm:t>
    </dgm:pt>
    <dgm:pt modelId="{306B8B89-7E31-46F8-8ED2-6E010CC90EC0}" type="parTrans" cxnId="{2A4804F7-55E9-43BB-9585-1DAFA0E5E443}">
      <dgm:prSet/>
      <dgm:spPr/>
      <dgm:t>
        <a:bodyPr/>
        <a:lstStyle/>
        <a:p>
          <a:endParaRPr lang="en-IL"/>
        </a:p>
      </dgm:t>
    </dgm:pt>
    <dgm:pt modelId="{13F5D7BC-C8B5-4190-B512-EFECB696C49D}" type="sibTrans" cxnId="{2A4804F7-55E9-43BB-9585-1DAFA0E5E443}">
      <dgm:prSet/>
      <dgm:spPr/>
      <dgm:t>
        <a:bodyPr/>
        <a:lstStyle/>
        <a:p>
          <a:endParaRPr lang="en-IL"/>
        </a:p>
      </dgm:t>
    </dgm:pt>
    <dgm:pt modelId="{FD288343-CCE3-4561-92AF-5D9273130496}">
      <dgm:prSet phldrT="[Text]"/>
      <dgm:spPr/>
      <dgm:t>
        <a:bodyPr/>
        <a:lstStyle/>
        <a:p>
          <a:r>
            <a:rPr lang="he-IL" dirty="0"/>
            <a:t>אינו קנין כסף כלל</a:t>
          </a:r>
          <a:endParaRPr lang="en-IL" dirty="0"/>
        </a:p>
      </dgm:t>
    </dgm:pt>
    <dgm:pt modelId="{4C82EEF2-927B-4D32-977A-751041150237}" type="parTrans" cxnId="{F0FBB180-E0C5-46B3-A596-07A285B58ECA}">
      <dgm:prSet/>
      <dgm:spPr/>
      <dgm:t>
        <a:bodyPr/>
        <a:lstStyle/>
        <a:p>
          <a:endParaRPr lang="en-IL"/>
        </a:p>
      </dgm:t>
    </dgm:pt>
    <dgm:pt modelId="{F987D434-8F75-41B8-BC16-9B9DBF71F1D4}" type="sibTrans" cxnId="{F0FBB180-E0C5-46B3-A596-07A285B58ECA}">
      <dgm:prSet/>
      <dgm:spPr/>
      <dgm:t>
        <a:bodyPr/>
        <a:lstStyle/>
        <a:p>
          <a:endParaRPr lang="en-IL"/>
        </a:p>
      </dgm:t>
    </dgm:pt>
    <dgm:pt modelId="{E4144A2C-1234-4787-9871-6D8E29B50BAA}">
      <dgm:prSet phldrT="[Text]"/>
      <dgm:spPr/>
      <dgm:t>
        <a:bodyPr/>
        <a:lstStyle/>
        <a:p>
          <a:r>
            <a:rPr lang="he-IL" dirty="0"/>
            <a:t>רשב"א </a:t>
          </a:r>
          <a:endParaRPr lang="en-IL" dirty="0"/>
        </a:p>
      </dgm:t>
    </dgm:pt>
    <dgm:pt modelId="{820C9FCE-FA5E-494C-B5F3-63FB5D88B080}" type="parTrans" cxnId="{C9BA021F-5BC7-42E9-8B7B-DD2786B0F1EF}">
      <dgm:prSet/>
      <dgm:spPr/>
      <dgm:t>
        <a:bodyPr/>
        <a:lstStyle/>
        <a:p>
          <a:endParaRPr lang="en-IL"/>
        </a:p>
      </dgm:t>
    </dgm:pt>
    <dgm:pt modelId="{54AFD7E6-8261-46DE-BC12-24D0167151F4}" type="sibTrans" cxnId="{C9BA021F-5BC7-42E9-8B7B-DD2786B0F1EF}">
      <dgm:prSet/>
      <dgm:spPr/>
      <dgm:t>
        <a:bodyPr/>
        <a:lstStyle/>
        <a:p>
          <a:endParaRPr lang="en-IL"/>
        </a:p>
      </dgm:t>
    </dgm:pt>
    <dgm:pt modelId="{5EF07B47-01CE-4B89-9E32-42CAE86C3C12}">
      <dgm:prSet phldrT="[Text]"/>
      <dgm:spPr/>
      <dgm:t>
        <a:bodyPr/>
        <a:lstStyle/>
        <a:p>
          <a:r>
            <a:rPr lang="he-IL" dirty="0" err="1"/>
            <a:t>הוקש</a:t>
          </a:r>
          <a:r>
            <a:rPr lang="he-IL" dirty="0"/>
            <a:t> </a:t>
          </a:r>
          <a:r>
            <a:rPr lang="he-IL" dirty="0" err="1"/>
            <a:t>למקצת</a:t>
          </a:r>
          <a:r>
            <a:rPr lang="he-IL" dirty="0"/>
            <a:t> קניני שדה, למה לא כולם</a:t>
          </a:r>
          <a:endParaRPr lang="en-IL" dirty="0"/>
        </a:p>
      </dgm:t>
    </dgm:pt>
    <dgm:pt modelId="{7A86056B-CB12-4C28-B87B-C194C4949391}" type="parTrans" cxnId="{0FDED30C-E472-486C-950C-42813EADF239}">
      <dgm:prSet/>
      <dgm:spPr/>
      <dgm:t>
        <a:bodyPr/>
        <a:lstStyle/>
        <a:p>
          <a:endParaRPr lang="en-IL"/>
        </a:p>
      </dgm:t>
    </dgm:pt>
    <dgm:pt modelId="{D39D331F-16BB-4E52-A133-1F8EFA90FC59}" type="sibTrans" cxnId="{0FDED30C-E472-486C-950C-42813EADF239}">
      <dgm:prSet/>
      <dgm:spPr/>
      <dgm:t>
        <a:bodyPr/>
        <a:lstStyle/>
        <a:p>
          <a:endParaRPr lang="en-IL"/>
        </a:p>
      </dgm:t>
    </dgm:pt>
    <dgm:pt modelId="{648B2F3F-492A-4D7F-8CC1-D307665C1DA9}">
      <dgm:prSet phldrT="[Text]"/>
      <dgm:spPr/>
      <dgm:t>
        <a:bodyPr/>
        <a:lstStyle/>
        <a:p>
          <a:r>
            <a:rPr lang="he-IL" dirty="0"/>
            <a:t>ולומדים שאין קנין חזקה מזה שאין קנין חליפין </a:t>
          </a:r>
          <a:endParaRPr lang="en-IL" dirty="0"/>
        </a:p>
      </dgm:t>
    </dgm:pt>
    <dgm:pt modelId="{5BEBC7D5-F9E5-47C9-A288-56E03705988C}" type="parTrans" cxnId="{87272574-D1A6-4B5E-A148-D961609F3A25}">
      <dgm:prSet/>
      <dgm:spPr/>
      <dgm:t>
        <a:bodyPr/>
        <a:lstStyle/>
        <a:p>
          <a:endParaRPr lang="en-IL"/>
        </a:p>
      </dgm:t>
    </dgm:pt>
    <dgm:pt modelId="{483026DA-6F6F-4ACE-9B24-844D025547DB}" type="sibTrans" cxnId="{87272574-D1A6-4B5E-A148-D961609F3A25}">
      <dgm:prSet/>
      <dgm:spPr/>
      <dgm:t>
        <a:bodyPr/>
        <a:lstStyle/>
        <a:p>
          <a:endParaRPr lang="en-IL"/>
        </a:p>
      </dgm:t>
    </dgm:pt>
    <dgm:pt modelId="{75464D6E-CC22-47D2-BDB7-F78ADBC2E4DE}" type="pres">
      <dgm:prSet presAssocID="{2111DBEF-6FED-4164-ABCE-DE1C49FC36A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9CB8BCEF-6324-4DE0-946D-B024457E10F7}" type="pres">
      <dgm:prSet presAssocID="{C33BF0E0-7ABB-401A-B8FF-B94C0E678AC0}" presName="hierRoot1" presStyleCnt="0"/>
      <dgm:spPr/>
    </dgm:pt>
    <dgm:pt modelId="{A958E5CA-CCB6-4E36-98E7-4CC011090D09}" type="pres">
      <dgm:prSet presAssocID="{C33BF0E0-7ABB-401A-B8FF-B94C0E678AC0}" presName="composite" presStyleCnt="0"/>
      <dgm:spPr/>
    </dgm:pt>
    <dgm:pt modelId="{B9A50176-475C-4CA9-8051-F8860EB5A416}" type="pres">
      <dgm:prSet presAssocID="{C33BF0E0-7ABB-401A-B8FF-B94C0E678AC0}" presName="background" presStyleLbl="node0" presStyleIdx="0" presStyleCnt="1"/>
      <dgm:spPr/>
    </dgm:pt>
    <dgm:pt modelId="{6687745B-A3A8-4ABE-9975-227C2D33587F}" type="pres">
      <dgm:prSet presAssocID="{C33BF0E0-7ABB-401A-B8FF-B94C0E678AC0}" presName="text" presStyleLbl="fgAcc0" presStyleIdx="0" presStyleCnt="1">
        <dgm:presLayoutVars>
          <dgm:chPref val="3"/>
        </dgm:presLayoutVars>
      </dgm:prSet>
      <dgm:spPr/>
    </dgm:pt>
    <dgm:pt modelId="{D2AED8BE-D68D-42C7-85DE-81660A73BBE7}" type="pres">
      <dgm:prSet presAssocID="{C33BF0E0-7ABB-401A-B8FF-B94C0E678AC0}" presName="hierChild2" presStyleCnt="0"/>
      <dgm:spPr/>
    </dgm:pt>
    <dgm:pt modelId="{714188C1-4271-44B3-80C2-E635E3BB312B}" type="pres">
      <dgm:prSet presAssocID="{3FBA32D5-7BE7-435D-801C-AF3FEF4A27FB}" presName="Name10" presStyleLbl="parChTrans1D2" presStyleIdx="0" presStyleCnt="2"/>
      <dgm:spPr/>
    </dgm:pt>
    <dgm:pt modelId="{D6AF3AAE-78C7-4DE6-BA6C-03D88F6966A5}" type="pres">
      <dgm:prSet presAssocID="{B8F0A351-1AC3-4572-8179-32866BA5762C}" presName="hierRoot2" presStyleCnt="0"/>
      <dgm:spPr/>
    </dgm:pt>
    <dgm:pt modelId="{30BE43D5-4C50-4C76-8DD0-554CC142B25C}" type="pres">
      <dgm:prSet presAssocID="{B8F0A351-1AC3-4572-8179-32866BA5762C}" presName="composite2" presStyleCnt="0"/>
      <dgm:spPr/>
    </dgm:pt>
    <dgm:pt modelId="{1600D599-5332-4893-A444-3ED38E90ED22}" type="pres">
      <dgm:prSet presAssocID="{B8F0A351-1AC3-4572-8179-32866BA5762C}" presName="background2" presStyleLbl="node2" presStyleIdx="0" presStyleCnt="2"/>
      <dgm:spPr/>
    </dgm:pt>
    <dgm:pt modelId="{A1B6AFBD-5801-4415-AEB8-F0EE64DC4538}" type="pres">
      <dgm:prSet presAssocID="{B8F0A351-1AC3-4572-8179-32866BA5762C}" presName="text2" presStyleLbl="fgAcc2" presStyleIdx="0" presStyleCnt="2">
        <dgm:presLayoutVars>
          <dgm:chPref val="3"/>
        </dgm:presLayoutVars>
      </dgm:prSet>
      <dgm:spPr/>
    </dgm:pt>
    <dgm:pt modelId="{9B65C79D-7166-44FB-B03C-16B5F6602692}" type="pres">
      <dgm:prSet presAssocID="{B8F0A351-1AC3-4572-8179-32866BA5762C}" presName="hierChild3" presStyleCnt="0"/>
      <dgm:spPr/>
    </dgm:pt>
    <dgm:pt modelId="{1C937AF5-DE85-4AFC-A1DB-87D91098B853}" type="pres">
      <dgm:prSet presAssocID="{CF40DB3D-D126-4D24-923F-CD26432A3AB5}" presName="Name17" presStyleLbl="parChTrans1D3" presStyleIdx="0" presStyleCnt="3"/>
      <dgm:spPr/>
    </dgm:pt>
    <dgm:pt modelId="{76958BEE-E73A-4106-B9F1-46D4F861ECF6}" type="pres">
      <dgm:prSet presAssocID="{AB214242-85C8-4D56-9FD3-44364CC3BE08}" presName="hierRoot3" presStyleCnt="0"/>
      <dgm:spPr/>
    </dgm:pt>
    <dgm:pt modelId="{EA12C89D-636B-4E48-A277-913CF9433B5C}" type="pres">
      <dgm:prSet presAssocID="{AB214242-85C8-4D56-9FD3-44364CC3BE08}" presName="composite3" presStyleCnt="0"/>
      <dgm:spPr/>
    </dgm:pt>
    <dgm:pt modelId="{0BCE6CD6-08DF-4D94-9F27-FA3BBC848B6E}" type="pres">
      <dgm:prSet presAssocID="{AB214242-85C8-4D56-9FD3-44364CC3BE08}" presName="background3" presStyleLbl="node3" presStyleIdx="0" presStyleCnt="3"/>
      <dgm:spPr/>
    </dgm:pt>
    <dgm:pt modelId="{66744077-4B49-41A4-9B81-60C69D671BB1}" type="pres">
      <dgm:prSet presAssocID="{AB214242-85C8-4D56-9FD3-44364CC3BE08}" presName="text3" presStyleLbl="fgAcc3" presStyleIdx="0" presStyleCnt="3">
        <dgm:presLayoutVars>
          <dgm:chPref val="3"/>
        </dgm:presLayoutVars>
      </dgm:prSet>
      <dgm:spPr/>
    </dgm:pt>
    <dgm:pt modelId="{83B055CD-C3F4-4E71-9126-2E67C77AA32D}" type="pres">
      <dgm:prSet presAssocID="{AB214242-85C8-4D56-9FD3-44364CC3BE08}" presName="hierChild4" presStyleCnt="0"/>
      <dgm:spPr/>
    </dgm:pt>
    <dgm:pt modelId="{C2E3ABF2-9560-4777-BC37-39D0F717DE96}" type="pres">
      <dgm:prSet presAssocID="{220CEB07-A716-4FD7-A1B7-BC4649282FAC}" presName="Name23" presStyleLbl="parChTrans1D4" presStyleIdx="0" presStyleCnt="9"/>
      <dgm:spPr/>
    </dgm:pt>
    <dgm:pt modelId="{9E4E3F44-9C08-4B07-95B6-5AC95110026B}" type="pres">
      <dgm:prSet presAssocID="{F6E918EB-3B7A-4996-90EC-A2282496A1D8}" presName="hierRoot4" presStyleCnt="0"/>
      <dgm:spPr/>
    </dgm:pt>
    <dgm:pt modelId="{74CB2F5C-A5A0-4798-A338-D8EEC6D7FEA7}" type="pres">
      <dgm:prSet presAssocID="{F6E918EB-3B7A-4996-90EC-A2282496A1D8}" presName="composite4" presStyleCnt="0"/>
      <dgm:spPr/>
    </dgm:pt>
    <dgm:pt modelId="{62891FE9-C228-416C-BF03-AD3B2859267F}" type="pres">
      <dgm:prSet presAssocID="{F6E918EB-3B7A-4996-90EC-A2282496A1D8}" presName="background4" presStyleLbl="node4" presStyleIdx="0" presStyleCnt="9"/>
      <dgm:spPr/>
    </dgm:pt>
    <dgm:pt modelId="{A673DC0F-F362-4976-A54A-4BBC56A455B7}" type="pres">
      <dgm:prSet presAssocID="{F6E918EB-3B7A-4996-90EC-A2282496A1D8}" presName="text4" presStyleLbl="fgAcc4" presStyleIdx="0" presStyleCnt="9">
        <dgm:presLayoutVars>
          <dgm:chPref val="3"/>
        </dgm:presLayoutVars>
      </dgm:prSet>
      <dgm:spPr/>
    </dgm:pt>
    <dgm:pt modelId="{5E932CCC-3066-4690-AAC5-329E1A4C999F}" type="pres">
      <dgm:prSet presAssocID="{F6E918EB-3B7A-4996-90EC-A2282496A1D8}" presName="hierChild5" presStyleCnt="0"/>
      <dgm:spPr/>
    </dgm:pt>
    <dgm:pt modelId="{D9A85A44-F1D1-4352-877E-921C913F7345}" type="pres">
      <dgm:prSet presAssocID="{10E7DA8E-1050-4BDA-BE5F-13CCAC171E7E}" presName="Name23" presStyleLbl="parChTrans1D4" presStyleIdx="1" presStyleCnt="9"/>
      <dgm:spPr/>
    </dgm:pt>
    <dgm:pt modelId="{D7D92372-3682-4E49-8D9E-CEE2F6426A8A}" type="pres">
      <dgm:prSet presAssocID="{BF2A2DD1-A71B-4D5F-9508-C6F69634B630}" presName="hierRoot4" presStyleCnt="0"/>
      <dgm:spPr/>
    </dgm:pt>
    <dgm:pt modelId="{4DF944BF-3CF4-4B9D-AE97-4673ADD1A09C}" type="pres">
      <dgm:prSet presAssocID="{BF2A2DD1-A71B-4D5F-9508-C6F69634B630}" presName="composite4" presStyleCnt="0"/>
      <dgm:spPr/>
    </dgm:pt>
    <dgm:pt modelId="{5623CE34-450C-446D-B60E-9EABC8200468}" type="pres">
      <dgm:prSet presAssocID="{BF2A2DD1-A71B-4D5F-9508-C6F69634B630}" presName="background4" presStyleLbl="node4" presStyleIdx="1" presStyleCnt="9"/>
      <dgm:spPr/>
    </dgm:pt>
    <dgm:pt modelId="{F35E7831-CD71-4B5C-9C8A-9D47525C7CD9}" type="pres">
      <dgm:prSet presAssocID="{BF2A2DD1-A71B-4D5F-9508-C6F69634B630}" presName="text4" presStyleLbl="fgAcc4" presStyleIdx="1" presStyleCnt="9">
        <dgm:presLayoutVars>
          <dgm:chPref val="3"/>
        </dgm:presLayoutVars>
      </dgm:prSet>
      <dgm:spPr/>
    </dgm:pt>
    <dgm:pt modelId="{BBD9F407-8038-4993-AC2A-85AD44D8D92F}" type="pres">
      <dgm:prSet presAssocID="{BF2A2DD1-A71B-4D5F-9508-C6F69634B630}" presName="hierChild5" presStyleCnt="0"/>
      <dgm:spPr/>
    </dgm:pt>
    <dgm:pt modelId="{C9F7BFD9-6BCE-4D74-869C-889CE06204CA}" type="pres">
      <dgm:prSet presAssocID="{306B8B89-7E31-46F8-8ED2-6E010CC90EC0}" presName="Name23" presStyleLbl="parChTrans1D4" presStyleIdx="2" presStyleCnt="9"/>
      <dgm:spPr/>
    </dgm:pt>
    <dgm:pt modelId="{4FD6CE32-7871-43B3-A46E-B14C4F0B6181}" type="pres">
      <dgm:prSet presAssocID="{815DC26B-98A1-41E5-9D04-62961F4208AA}" presName="hierRoot4" presStyleCnt="0"/>
      <dgm:spPr/>
    </dgm:pt>
    <dgm:pt modelId="{5DA347F9-9EC5-4189-A7B5-A2E35110F9BF}" type="pres">
      <dgm:prSet presAssocID="{815DC26B-98A1-41E5-9D04-62961F4208AA}" presName="composite4" presStyleCnt="0"/>
      <dgm:spPr/>
    </dgm:pt>
    <dgm:pt modelId="{4533C023-8C98-43AC-BBF2-98A1A6BD516D}" type="pres">
      <dgm:prSet presAssocID="{815DC26B-98A1-41E5-9D04-62961F4208AA}" presName="background4" presStyleLbl="node4" presStyleIdx="2" presStyleCnt="9"/>
      <dgm:spPr/>
    </dgm:pt>
    <dgm:pt modelId="{863C763E-72A6-4B13-B808-45913DC48319}" type="pres">
      <dgm:prSet presAssocID="{815DC26B-98A1-41E5-9D04-62961F4208AA}" presName="text4" presStyleLbl="fgAcc4" presStyleIdx="2" presStyleCnt="9">
        <dgm:presLayoutVars>
          <dgm:chPref val="3"/>
        </dgm:presLayoutVars>
      </dgm:prSet>
      <dgm:spPr/>
    </dgm:pt>
    <dgm:pt modelId="{24843757-CF2D-42DD-BF76-FD05EA433668}" type="pres">
      <dgm:prSet presAssocID="{815DC26B-98A1-41E5-9D04-62961F4208AA}" presName="hierChild5" presStyleCnt="0"/>
      <dgm:spPr/>
    </dgm:pt>
    <dgm:pt modelId="{1D329A50-FDC8-4C07-8E44-25FBF4797318}" type="pres">
      <dgm:prSet presAssocID="{28C776F3-9357-40CC-9E4F-DFB44460432E}" presName="Name17" presStyleLbl="parChTrans1D3" presStyleIdx="1" presStyleCnt="3"/>
      <dgm:spPr/>
    </dgm:pt>
    <dgm:pt modelId="{FE9D33DE-043F-4D42-BF04-B424EAE046E0}" type="pres">
      <dgm:prSet presAssocID="{0A396367-7785-46A2-B987-5400F2283EE1}" presName="hierRoot3" presStyleCnt="0"/>
      <dgm:spPr/>
    </dgm:pt>
    <dgm:pt modelId="{91B0322E-9FC6-424B-87FB-70D7363A0534}" type="pres">
      <dgm:prSet presAssocID="{0A396367-7785-46A2-B987-5400F2283EE1}" presName="composite3" presStyleCnt="0"/>
      <dgm:spPr/>
    </dgm:pt>
    <dgm:pt modelId="{4D25BBB4-D37F-42E7-85C0-ED689985E44A}" type="pres">
      <dgm:prSet presAssocID="{0A396367-7785-46A2-B987-5400F2283EE1}" presName="background3" presStyleLbl="node3" presStyleIdx="1" presStyleCnt="3"/>
      <dgm:spPr/>
    </dgm:pt>
    <dgm:pt modelId="{CE1DAAB8-C2E0-4D26-9C4F-CFAE4001651A}" type="pres">
      <dgm:prSet presAssocID="{0A396367-7785-46A2-B987-5400F2283EE1}" presName="text3" presStyleLbl="fgAcc3" presStyleIdx="1" presStyleCnt="3">
        <dgm:presLayoutVars>
          <dgm:chPref val="3"/>
        </dgm:presLayoutVars>
      </dgm:prSet>
      <dgm:spPr/>
    </dgm:pt>
    <dgm:pt modelId="{95FB9857-2668-44AD-B10F-5965E49D9669}" type="pres">
      <dgm:prSet presAssocID="{0A396367-7785-46A2-B987-5400F2283EE1}" presName="hierChild4" presStyleCnt="0"/>
      <dgm:spPr/>
    </dgm:pt>
    <dgm:pt modelId="{E42B493D-4A3D-4A00-AD47-F7404007B421}" type="pres">
      <dgm:prSet presAssocID="{49D1333F-C0BE-4393-B0F0-F4AB425BB130}" presName="Name23" presStyleLbl="parChTrans1D4" presStyleIdx="3" presStyleCnt="9"/>
      <dgm:spPr/>
    </dgm:pt>
    <dgm:pt modelId="{C9B9D18E-58BE-43E8-A91A-76C5D1A35F4D}" type="pres">
      <dgm:prSet presAssocID="{1809E548-4975-425F-8DE7-6024F551FD39}" presName="hierRoot4" presStyleCnt="0"/>
      <dgm:spPr/>
    </dgm:pt>
    <dgm:pt modelId="{648C6D6A-45A4-48F8-9B55-8CBEF62E7B10}" type="pres">
      <dgm:prSet presAssocID="{1809E548-4975-425F-8DE7-6024F551FD39}" presName="composite4" presStyleCnt="0"/>
      <dgm:spPr/>
    </dgm:pt>
    <dgm:pt modelId="{EA6B2B2C-F511-4154-921A-C862CD06482A}" type="pres">
      <dgm:prSet presAssocID="{1809E548-4975-425F-8DE7-6024F551FD39}" presName="background4" presStyleLbl="node4" presStyleIdx="3" presStyleCnt="9"/>
      <dgm:spPr/>
    </dgm:pt>
    <dgm:pt modelId="{B9ECAA62-2D60-4A52-B596-67241779A19C}" type="pres">
      <dgm:prSet presAssocID="{1809E548-4975-425F-8DE7-6024F551FD39}" presName="text4" presStyleLbl="fgAcc4" presStyleIdx="3" presStyleCnt="9">
        <dgm:presLayoutVars>
          <dgm:chPref val="3"/>
        </dgm:presLayoutVars>
      </dgm:prSet>
      <dgm:spPr/>
    </dgm:pt>
    <dgm:pt modelId="{34FD76C9-6174-467B-AF29-900BEA21325E}" type="pres">
      <dgm:prSet presAssocID="{1809E548-4975-425F-8DE7-6024F551FD39}" presName="hierChild5" presStyleCnt="0"/>
      <dgm:spPr/>
    </dgm:pt>
    <dgm:pt modelId="{1FB646D2-89BB-488D-8ED0-8E5E9F17BA6B}" type="pres">
      <dgm:prSet presAssocID="{5C6BAFE0-01DD-4D33-9066-733EF3E93928}" presName="Name23" presStyleLbl="parChTrans1D4" presStyleIdx="4" presStyleCnt="9"/>
      <dgm:spPr/>
    </dgm:pt>
    <dgm:pt modelId="{032315C5-B0CB-4D98-B78C-E1A956A257FD}" type="pres">
      <dgm:prSet presAssocID="{CE3C2CC1-6FB4-4CF9-BBC1-15332094DFFE}" presName="hierRoot4" presStyleCnt="0"/>
      <dgm:spPr/>
    </dgm:pt>
    <dgm:pt modelId="{47C3EA77-FDC0-4EDD-9EF9-EA18ABA8BA40}" type="pres">
      <dgm:prSet presAssocID="{CE3C2CC1-6FB4-4CF9-BBC1-15332094DFFE}" presName="composite4" presStyleCnt="0"/>
      <dgm:spPr/>
    </dgm:pt>
    <dgm:pt modelId="{B88BFBE0-B01C-4745-840C-384F8B264901}" type="pres">
      <dgm:prSet presAssocID="{CE3C2CC1-6FB4-4CF9-BBC1-15332094DFFE}" presName="background4" presStyleLbl="node4" presStyleIdx="4" presStyleCnt="9"/>
      <dgm:spPr/>
    </dgm:pt>
    <dgm:pt modelId="{C1887805-F799-48D0-943C-501373C286A6}" type="pres">
      <dgm:prSet presAssocID="{CE3C2CC1-6FB4-4CF9-BBC1-15332094DFFE}" presName="text4" presStyleLbl="fgAcc4" presStyleIdx="4" presStyleCnt="9">
        <dgm:presLayoutVars>
          <dgm:chPref val="3"/>
        </dgm:presLayoutVars>
      </dgm:prSet>
      <dgm:spPr/>
    </dgm:pt>
    <dgm:pt modelId="{6DFF05BD-5F56-47B3-8ED2-578D8F5E5851}" type="pres">
      <dgm:prSet presAssocID="{CE3C2CC1-6FB4-4CF9-BBC1-15332094DFFE}" presName="hierChild5" presStyleCnt="0"/>
      <dgm:spPr/>
    </dgm:pt>
    <dgm:pt modelId="{70536E07-F6A9-4E18-A81A-88AA0251D522}" type="pres">
      <dgm:prSet presAssocID="{5D295D39-336D-4619-A3C2-87EDB87EE0B4}" presName="Name23" presStyleLbl="parChTrans1D4" presStyleIdx="5" presStyleCnt="9"/>
      <dgm:spPr/>
    </dgm:pt>
    <dgm:pt modelId="{58F6F141-AD17-4C68-BD58-C2FC6603DCF7}" type="pres">
      <dgm:prSet presAssocID="{BC20889D-54DB-416C-862F-143634748EE9}" presName="hierRoot4" presStyleCnt="0"/>
      <dgm:spPr/>
    </dgm:pt>
    <dgm:pt modelId="{9405CA82-04AB-49A2-94BA-5A46F48DE876}" type="pres">
      <dgm:prSet presAssocID="{BC20889D-54DB-416C-862F-143634748EE9}" presName="composite4" presStyleCnt="0"/>
      <dgm:spPr/>
    </dgm:pt>
    <dgm:pt modelId="{998C1E9A-4142-4670-8D55-BE815EAFA498}" type="pres">
      <dgm:prSet presAssocID="{BC20889D-54DB-416C-862F-143634748EE9}" presName="background4" presStyleLbl="node4" presStyleIdx="5" presStyleCnt="9"/>
      <dgm:spPr/>
    </dgm:pt>
    <dgm:pt modelId="{7594D201-580F-4504-8F64-0D045784DFF7}" type="pres">
      <dgm:prSet presAssocID="{BC20889D-54DB-416C-862F-143634748EE9}" presName="text4" presStyleLbl="fgAcc4" presStyleIdx="5" presStyleCnt="9">
        <dgm:presLayoutVars>
          <dgm:chPref val="3"/>
        </dgm:presLayoutVars>
      </dgm:prSet>
      <dgm:spPr/>
    </dgm:pt>
    <dgm:pt modelId="{467B9CA7-63BE-4D41-AB5C-5C636FA4FBE2}" type="pres">
      <dgm:prSet presAssocID="{BC20889D-54DB-416C-862F-143634748EE9}" presName="hierChild5" presStyleCnt="0"/>
      <dgm:spPr/>
    </dgm:pt>
    <dgm:pt modelId="{8797321E-1EDA-4D5F-98D9-53C4A07DF18D}" type="pres">
      <dgm:prSet presAssocID="{CE676A69-9036-4514-B295-223F8D6D8B3B}" presName="Name10" presStyleLbl="parChTrans1D2" presStyleIdx="1" presStyleCnt="2"/>
      <dgm:spPr/>
    </dgm:pt>
    <dgm:pt modelId="{90824B42-FAEE-4EF9-9E7D-73E3EFFCC362}" type="pres">
      <dgm:prSet presAssocID="{916699CA-43C0-4CAD-97BB-1B33CA0D8ECE}" presName="hierRoot2" presStyleCnt="0"/>
      <dgm:spPr/>
    </dgm:pt>
    <dgm:pt modelId="{66FBFE92-EDBE-409A-BD6B-378856A9AA56}" type="pres">
      <dgm:prSet presAssocID="{916699CA-43C0-4CAD-97BB-1B33CA0D8ECE}" presName="composite2" presStyleCnt="0"/>
      <dgm:spPr/>
    </dgm:pt>
    <dgm:pt modelId="{3A0F0482-A226-4BDD-A854-FCAAF57A1559}" type="pres">
      <dgm:prSet presAssocID="{916699CA-43C0-4CAD-97BB-1B33CA0D8ECE}" presName="background2" presStyleLbl="node2" presStyleIdx="1" presStyleCnt="2"/>
      <dgm:spPr/>
    </dgm:pt>
    <dgm:pt modelId="{1C0FE3C6-2B55-48A3-BBDA-CADA1B400DCE}" type="pres">
      <dgm:prSet presAssocID="{916699CA-43C0-4CAD-97BB-1B33CA0D8ECE}" presName="text2" presStyleLbl="fgAcc2" presStyleIdx="1" presStyleCnt="2">
        <dgm:presLayoutVars>
          <dgm:chPref val="3"/>
        </dgm:presLayoutVars>
      </dgm:prSet>
      <dgm:spPr/>
    </dgm:pt>
    <dgm:pt modelId="{C7D9CF3D-C3D2-45C8-8122-F3EDD96601B3}" type="pres">
      <dgm:prSet presAssocID="{916699CA-43C0-4CAD-97BB-1B33CA0D8ECE}" presName="hierChild3" presStyleCnt="0"/>
      <dgm:spPr/>
    </dgm:pt>
    <dgm:pt modelId="{7E74D44A-7A18-4194-84AE-A078936B4BFC}" type="pres">
      <dgm:prSet presAssocID="{4C82EEF2-927B-4D32-977A-751041150237}" presName="Name17" presStyleLbl="parChTrans1D3" presStyleIdx="2" presStyleCnt="3"/>
      <dgm:spPr/>
    </dgm:pt>
    <dgm:pt modelId="{24953383-E2B9-4271-99D8-1379A5E182DD}" type="pres">
      <dgm:prSet presAssocID="{FD288343-CCE3-4561-92AF-5D9273130496}" presName="hierRoot3" presStyleCnt="0"/>
      <dgm:spPr/>
    </dgm:pt>
    <dgm:pt modelId="{156A3A0E-BCF3-48A2-B617-5648050F2530}" type="pres">
      <dgm:prSet presAssocID="{FD288343-CCE3-4561-92AF-5D9273130496}" presName="composite3" presStyleCnt="0"/>
      <dgm:spPr/>
    </dgm:pt>
    <dgm:pt modelId="{EA940FBF-981F-428E-8BBB-2CC0B3DE940F}" type="pres">
      <dgm:prSet presAssocID="{FD288343-CCE3-4561-92AF-5D9273130496}" presName="background3" presStyleLbl="node3" presStyleIdx="2" presStyleCnt="3"/>
      <dgm:spPr/>
    </dgm:pt>
    <dgm:pt modelId="{AA058528-C115-4C3D-8037-721EA60D4FDD}" type="pres">
      <dgm:prSet presAssocID="{FD288343-CCE3-4561-92AF-5D9273130496}" presName="text3" presStyleLbl="fgAcc3" presStyleIdx="2" presStyleCnt="3">
        <dgm:presLayoutVars>
          <dgm:chPref val="3"/>
        </dgm:presLayoutVars>
      </dgm:prSet>
      <dgm:spPr/>
    </dgm:pt>
    <dgm:pt modelId="{121EDF6D-35FA-40A4-BBA9-E81CA3AB6FB6}" type="pres">
      <dgm:prSet presAssocID="{FD288343-CCE3-4561-92AF-5D9273130496}" presName="hierChild4" presStyleCnt="0"/>
      <dgm:spPr/>
    </dgm:pt>
    <dgm:pt modelId="{F5EBCA29-DD67-4AF9-83BA-4FC9FC4B5CEA}" type="pres">
      <dgm:prSet presAssocID="{820C9FCE-FA5E-494C-B5F3-63FB5D88B080}" presName="Name23" presStyleLbl="parChTrans1D4" presStyleIdx="6" presStyleCnt="9"/>
      <dgm:spPr/>
    </dgm:pt>
    <dgm:pt modelId="{078CBD60-18C5-4E89-A5FD-4D59AB9E46C1}" type="pres">
      <dgm:prSet presAssocID="{E4144A2C-1234-4787-9871-6D8E29B50BAA}" presName="hierRoot4" presStyleCnt="0"/>
      <dgm:spPr/>
    </dgm:pt>
    <dgm:pt modelId="{6AC9BEE9-A5F4-4440-A9F0-A80A48A11F50}" type="pres">
      <dgm:prSet presAssocID="{E4144A2C-1234-4787-9871-6D8E29B50BAA}" presName="composite4" presStyleCnt="0"/>
      <dgm:spPr/>
    </dgm:pt>
    <dgm:pt modelId="{8F842FF7-A3D5-434C-93E6-126705729A04}" type="pres">
      <dgm:prSet presAssocID="{E4144A2C-1234-4787-9871-6D8E29B50BAA}" presName="background4" presStyleLbl="node4" presStyleIdx="6" presStyleCnt="9"/>
      <dgm:spPr/>
    </dgm:pt>
    <dgm:pt modelId="{E39C400F-630B-460E-9FB3-B10E93E1B3F0}" type="pres">
      <dgm:prSet presAssocID="{E4144A2C-1234-4787-9871-6D8E29B50BAA}" presName="text4" presStyleLbl="fgAcc4" presStyleIdx="6" presStyleCnt="9">
        <dgm:presLayoutVars>
          <dgm:chPref val="3"/>
        </dgm:presLayoutVars>
      </dgm:prSet>
      <dgm:spPr/>
    </dgm:pt>
    <dgm:pt modelId="{851FB2EB-BE65-4B30-8E98-C20B1CDB6C68}" type="pres">
      <dgm:prSet presAssocID="{E4144A2C-1234-4787-9871-6D8E29B50BAA}" presName="hierChild5" presStyleCnt="0"/>
      <dgm:spPr/>
    </dgm:pt>
    <dgm:pt modelId="{8304A980-979B-48CC-AC3F-7B58438DE54C}" type="pres">
      <dgm:prSet presAssocID="{7A86056B-CB12-4C28-B87B-C194C4949391}" presName="Name23" presStyleLbl="parChTrans1D4" presStyleIdx="7" presStyleCnt="9"/>
      <dgm:spPr/>
    </dgm:pt>
    <dgm:pt modelId="{7444C000-4D2D-4ED9-A8D4-41CA6E1622F9}" type="pres">
      <dgm:prSet presAssocID="{5EF07B47-01CE-4B89-9E32-42CAE86C3C12}" presName="hierRoot4" presStyleCnt="0"/>
      <dgm:spPr/>
    </dgm:pt>
    <dgm:pt modelId="{7C27B7BC-5F19-47C4-A5B1-F4F20FBA8D6D}" type="pres">
      <dgm:prSet presAssocID="{5EF07B47-01CE-4B89-9E32-42CAE86C3C12}" presName="composite4" presStyleCnt="0"/>
      <dgm:spPr/>
    </dgm:pt>
    <dgm:pt modelId="{BC419E6D-3C46-440C-9473-D37466AF85F2}" type="pres">
      <dgm:prSet presAssocID="{5EF07B47-01CE-4B89-9E32-42CAE86C3C12}" presName="background4" presStyleLbl="node4" presStyleIdx="7" presStyleCnt="9"/>
      <dgm:spPr/>
    </dgm:pt>
    <dgm:pt modelId="{785D9B89-22FF-4E87-9ADA-9353697E652B}" type="pres">
      <dgm:prSet presAssocID="{5EF07B47-01CE-4B89-9E32-42CAE86C3C12}" presName="text4" presStyleLbl="fgAcc4" presStyleIdx="7" presStyleCnt="9">
        <dgm:presLayoutVars>
          <dgm:chPref val="3"/>
        </dgm:presLayoutVars>
      </dgm:prSet>
      <dgm:spPr/>
    </dgm:pt>
    <dgm:pt modelId="{CDB11A06-D1BE-4EE2-B356-156C3300ED24}" type="pres">
      <dgm:prSet presAssocID="{5EF07B47-01CE-4B89-9E32-42CAE86C3C12}" presName="hierChild5" presStyleCnt="0"/>
      <dgm:spPr/>
    </dgm:pt>
    <dgm:pt modelId="{4C7FDB17-AB50-4BD2-B7B3-A183442F4143}" type="pres">
      <dgm:prSet presAssocID="{5BEBC7D5-F9E5-47C9-A288-56E03705988C}" presName="Name23" presStyleLbl="parChTrans1D4" presStyleIdx="8" presStyleCnt="9"/>
      <dgm:spPr/>
    </dgm:pt>
    <dgm:pt modelId="{BA0D8962-DD23-4645-85FE-EE57F77D0C01}" type="pres">
      <dgm:prSet presAssocID="{648B2F3F-492A-4D7F-8CC1-D307665C1DA9}" presName="hierRoot4" presStyleCnt="0"/>
      <dgm:spPr/>
    </dgm:pt>
    <dgm:pt modelId="{7F76CC12-14B7-4A1F-8258-5730A7ED0D5E}" type="pres">
      <dgm:prSet presAssocID="{648B2F3F-492A-4D7F-8CC1-D307665C1DA9}" presName="composite4" presStyleCnt="0"/>
      <dgm:spPr/>
    </dgm:pt>
    <dgm:pt modelId="{52C4AEFB-6B72-445C-AF74-952729EED5C2}" type="pres">
      <dgm:prSet presAssocID="{648B2F3F-492A-4D7F-8CC1-D307665C1DA9}" presName="background4" presStyleLbl="node4" presStyleIdx="8" presStyleCnt="9"/>
      <dgm:spPr/>
    </dgm:pt>
    <dgm:pt modelId="{FAFE34F3-E121-467C-A2C5-A56712F42EA2}" type="pres">
      <dgm:prSet presAssocID="{648B2F3F-492A-4D7F-8CC1-D307665C1DA9}" presName="text4" presStyleLbl="fgAcc4" presStyleIdx="8" presStyleCnt="9">
        <dgm:presLayoutVars>
          <dgm:chPref val="3"/>
        </dgm:presLayoutVars>
      </dgm:prSet>
      <dgm:spPr/>
    </dgm:pt>
    <dgm:pt modelId="{2BDC3AAB-C42F-43B4-B867-3505ADD58D32}" type="pres">
      <dgm:prSet presAssocID="{648B2F3F-492A-4D7F-8CC1-D307665C1DA9}" presName="hierChild5" presStyleCnt="0"/>
      <dgm:spPr/>
    </dgm:pt>
  </dgm:ptLst>
  <dgm:cxnLst>
    <dgm:cxn modelId="{FDC7EB00-D0C0-4B46-BEE3-DA91A87325D3}" type="presOf" srcId="{F6E918EB-3B7A-4996-90EC-A2282496A1D8}" destId="{A673DC0F-F362-4976-A54A-4BBC56A455B7}" srcOrd="0" destOrd="0" presId="urn:microsoft.com/office/officeart/2005/8/layout/hierarchy1"/>
    <dgm:cxn modelId="{0BB9D703-E391-4970-8981-068F05CA70D7}" type="presOf" srcId="{FD288343-CCE3-4561-92AF-5D9273130496}" destId="{AA058528-C115-4C3D-8037-721EA60D4FDD}" srcOrd="0" destOrd="0" presId="urn:microsoft.com/office/officeart/2005/8/layout/hierarchy1"/>
    <dgm:cxn modelId="{C0CDFE05-694A-4E5F-8A64-EF0711D48CDA}" srcId="{AB214242-85C8-4D56-9FD3-44364CC3BE08}" destId="{F6E918EB-3B7A-4996-90EC-A2282496A1D8}" srcOrd="0" destOrd="0" parTransId="{220CEB07-A716-4FD7-A1B7-BC4649282FAC}" sibTransId="{3894E991-5DDA-4876-9AD6-C96304B41F00}"/>
    <dgm:cxn modelId="{043F1A09-04AD-4C8C-8AE4-A83FFBA628F6}" srcId="{C33BF0E0-7ABB-401A-B8FF-B94C0E678AC0}" destId="{B8F0A351-1AC3-4572-8179-32866BA5762C}" srcOrd="0" destOrd="0" parTransId="{3FBA32D5-7BE7-435D-801C-AF3FEF4A27FB}" sibTransId="{1434CED3-D922-4375-B0FE-DE0D8B9166AC}"/>
    <dgm:cxn modelId="{0F931B0B-4E9A-495A-B2BA-FD986AA53991}" type="presOf" srcId="{5EF07B47-01CE-4B89-9E32-42CAE86C3C12}" destId="{785D9B89-22FF-4E87-9ADA-9353697E652B}" srcOrd="0" destOrd="0" presId="urn:microsoft.com/office/officeart/2005/8/layout/hierarchy1"/>
    <dgm:cxn modelId="{0FDED30C-E472-486C-950C-42813EADF239}" srcId="{E4144A2C-1234-4787-9871-6D8E29B50BAA}" destId="{5EF07B47-01CE-4B89-9E32-42CAE86C3C12}" srcOrd="0" destOrd="0" parTransId="{7A86056B-CB12-4C28-B87B-C194C4949391}" sibTransId="{D39D331F-16BB-4E52-A133-1F8EFA90FC59}"/>
    <dgm:cxn modelId="{B349500D-0C7B-4A66-BC1A-9ABA986384E5}" type="presOf" srcId="{BC20889D-54DB-416C-862F-143634748EE9}" destId="{7594D201-580F-4504-8F64-0D045784DFF7}" srcOrd="0" destOrd="0" presId="urn:microsoft.com/office/officeart/2005/8/layout/hierarchy1"/>
    <dgm:cxn modelId="{82BF590E-C149-4FCC-B3B2-A8F39025FB08}" type="presOf" srcId="{916699CA-43C0-4CAD-97BB-1B33CA0D8ECE}" destId="{1C0FE3C6-2B55-48A3-BBDA-CADA1B400DCE}" srcOrd="0" destOrd="0" presId="urn:microsoft.com/office/officeart/2005/8/layout/hierarchy1"/>
    <dgm:cxn modelId="{0A468518-5EC9-4321-B7A9-3355A844F72A}" type="presOf" srcId="{2111DBEF-6FED-4164-ABCE-DE1C49FC36AE}" destId="{75464D6E-CC22-47D2-BDB7-F78ADBC2E4DE}" srcOrd="0" destOrd="0" presId="urn:microsoft.com/office/officeart/2005/8/layout/hierarchy1"/>
    <dgm:cxn modelId="{5F08E219-D5F9-4262-8E8C-8BFDF3875ED2}" type="presOf" srcId="{10E7DA8E-1050-4BDA-BE5F-13CCAC171E7E}" destId="{D9A85A44-F1D1-4352-877E-921C913F7345}" srcOrd="0" destOrd="0" presId="urn:microsoft.com/office/officeart/2005/8/layout/hierarchy1"/>
    <dgm:cxn modelId="{C9BA021F-5BC7-42E9-8B7B-DD2786B0F1EF}" srcId="{FD288343-CCE3-4561-92AF-5D9273130496}" destId="{E4144A2C-1234-4787-9871-6D8E29B50BAA}" srcOrd="0" destOrd="0" parTransId="{820C9FCE-FA5E-494C-B5F3-63FB5D88B080}" sibTransId="{54AFD7E6-8261-46DE-BC12-24D0167151F4}"/>
    <dgm:cxn modelId="{54B0F51F-EE9A-4A2B-8DA4-4EB7B9779694}" srcId="{1809E548-4975-425F-8DE7-6024F551FD39}" destId="{CE3C2CC1-6FB4-4CF9-BBC1-15332094DFFE}" srcOrd="0" destOrd="0" parTransId="{5C6BAFE0-01DD-4D33-9066-733EF3E93928}" sibTransId="{37DC6B4E-889B-48A8-818F-9093AE469A94}"/>
    <dgm:cxn modelId="{6AB57925-C28E-41DB-B22D-8FE8088044B3}" type="presOf" srcId="{CF40DB3D-D126-4D24-923F-CD26432A3AB5}" destId="{1C937AF5-DE85-4AFC-A1DB-87D91098B853}" srcOrd="0" destOrd="0" presId="urn:microsoft.com/office/officeart/2005/8/layout/hierarchy1"/>
    <dgm:cxn modelId="{F5199F2F-C05D-4DCD-829B-82399A4AFAA8}" srcId="{0A396367-7785-46A2-B987-5400F2283EE1}" destId="{1809E548-4975-425F-8DE7-6024F551FD39}" srcOrd="0" destOrd="0" parTransId="{49D1333F-C0BE-4393-B0F0-F4AB425BB130}" sibTransId="{22431977-2BB8-43ED-A3C2-BF2E4807445A}"/>
    <dgm:cxn modelId="{E2D09C33-B664-48BD-A36F-7AD2DB1759EE}" type="presOf" srcId="{0A396367-7785-46A2-B987-5400F2283EE1}" destId="{CE1DAAB8-C2E0-4D26-9C4F-CFAE4001651A}" srcOrd="0" destOrd="0" presId="urn:microsoft.com/office/officeart/2005/8/layout/hierarchy1"/>
    <dgm:cxn modelId="{6FFA6F37-E7C1-4A3E-AD06-06DB3506D691}" type="presOf" srcId="{5C6BAFE0-01DD-4D33-9066-733EF3E93928}" destId="{1FB646D2-89BB-488D-8ED0-8E5E9F17BA6B}" srcOrd="0" destOrd="0" presId="urn:microsoft.com/office/officeart/2005/8/layout/hierarchy1"/>
    <dgm:cxn modelId="{B6D5A741-B0BD-4AFE-B039-BCFCE3346604}" srcId="{B8F0A351-1AC3-4572-8179-32866BA5762C}" destId="{AB214242-85C8-4D56-9FD3-44364CC3BE08}" srcOrd="0" destOrd="0" parTransId="{CF40DB3D-D126-4D24-923F-CD26432A3AB5}" sibTransId="{F148B37F-13F4-446F-A7A7-00101F87D9F7}"/>
    <dgm:cxn modelId="{1B797043-C80A-4AE4-86F2-95799266124D}" srcId="{F6E918EB-3B7A-4996-90EC-A2282496A1D8}" destId="{BF2A2DD1-A71B-4D5F-9508-C6F69634B630}" srcOrd="0" destOrd="0" parTransId="{10E7DA8E-1050-4BDA-BE5F-13CCAC171E7E}" sibTransId="{DAAFC3D6-DD5D-4CC4-BC74-92733F16D254}"/>
    <dgm:cxn modelId="{802C0A44-D50C-4A59-8A6E-5F9672C2AD87}" type="presOf" srcId="{1809E548-4975-425F-8DE7-6024F551FD39}" destId="{B9ECAA62-2D60-4A52-B596-67241779A19C}" srcOrd="0" destOrd="0" presId="urn:microsoft.com/office/officeart/2005/8/layout/hierarchy1"/>
    <dgm:cxn modelId="{589D5565-5460-4BB2-892F-4B30F69E7C61}" type="presOf" srcId="{4C82EEF2-927B-4D32-977A-751041150237}" destId="{7E74D44A-7A18-4194-84AE-A078936B4BFC}" srcOrd="0" destOrd="0" presId="urn:microsoft.com/office/officeart/2005/8/layout/hierarchy1"/>
    <dgm:cxn modelId="{CFDA8149-B821-47D0-BBA9-59B4AD07D40A}" type="presOf" srcId="{815DC26B-98A1-41E5-9D04-62961F4208AA}" destId="{863C763E-72A6-4B13-B808-45913DC48319}" srcOrd="0" destOrd="0" presId="urn:microsoft.com/office/officeart/2005/8/layout/hierarchy1"/>
    <dgm:cxn modelId="{212AA54A-CB04-4DE6-8D6F-BD8D37FD2E95}" type="presOf" srcId="{49D1333F-C0BE-4393-B0F0-F4AB425BB130}" destId="{E42B493D-4A3D-4A00-AD47-F7404007B421}" srcOrd="0" destOrd="0" presId="urn:microsoft.com/office/officeart/2005/8/layout/hierarchy1"/>
    <dgm:cxn modelId="{EBE24B6E-8676-4B43-B1FB-04658F38290E}" type="presOf" srcId="{AB214242-85C8-4D56-9FD3-44364CC3BE08}" destId="{66744077-4B49-41A4-9B81-60C69D671BB1}" srcOrd="0" destOrd="0" presId="urn:microsoft.com/office/officeart/2005/8/layout/hierarchy1"/>
    <dgm:cxn modelId="{07F41974-30AA-4EC7-BFCB-C14800385740}" type="presOf" srcId="{7A86056B-CB12-4C28-B87B-C194C4949391}" destId="{8304A980-979B-48CC-AC3F-7B58438DE54C}" srcOrd="0" destOrd="0" presId="urn:microsoft.com/office/officeart/2005/8/layout/hierarchy1"/>
    <dgm:cxn modelId="{87272574-D1A6-4B5E-A148-D961609F3A25}" srcId="{E4144A2C-1234-4787-9871-6D8E29B50BAA}" destId="{648B2F3F-492A-4D7F-8CC1-D307665C1DA9}" srcOrd="1" destOrd="0" parTransId="{5BEBC7D5-F9E5-47C9-A288-56E03705988C}" sibTransId="{483026DA-6F6F-4ACE-9B24-844D025547DB}"/>
    <dgm:cxn modelId="{F546D575-4286-4BCE-B27F-C866DB489382}" srcId="{B8F0A351-1AC3-4572-8179-32866BA5762C}" destId="{0A396367-7785-46A2-B987-5400F2283EE1}" srcOrd="1" destOrd="0" parTransId="{28C776F3-9357-40CC-9E4F-DFB44460432E}" sibTransId="{2A2EADFD-94AD-44F9-8B53-52E554747C85}"/>
    <dgm:cxn modelId="{41C40956-A102-4D13-9C31-3CC3A89BA2A2}" type="presOf" srcId="{C33BF0E0-7ABB-401A-B8FF-B94C0E678AC0}" destId="{6687745B-A3A8-4ABE-9975-227C2D33587F}" srcOrd="0" destOrd="0" presId="urn:microsoft.com/office/officeart/2005/8/layout/hierarchy1"/>
    <dgm:cxn modelId="{F0FBB180-E0C5-46B3-A596-07A285B58ECA}" srcId="{916699CA-43C0-4CAD-97BB-1B33CA0D8ECE}" destId="{FD288343-CCE3-4561-92AF-5D9273130496}" srcOrd="0" destOrd="0" parTransId="{4C82EEF2-927B-4D32-977A-751041150237}" sibTransId="{F987D434-8F75-41B8-BC16-9B9DBF71F1D4}"/>
    <dgm:cxn modelId="{53E58899-60D6-4EBF-B50E-602781E95246}" type="presOf" srcId="{E4144A2C-1234-4787-9871-6D8E29B50BAA}" destId="{E39C400F-630B-460E-9FB3-B10E93E1B3F0}" srcOrd="0" destOrd="0" presId="urn:microsoft.com/office/officeart/2005/8/layout/hierarchy1"/>
    <dgm:cxn modelId="{A7C1D0A1-852B-40F6-97C5-D3868908EEF4}" type="presOf" srcId="{CE3C2CC1-6FB4-4CF9-BBC1-15332094DFFE}" destId="{C1887805-F799-48D0-943C-501373C286A6}" srcOrd="0" destOrd="0" presId="urn:microsoft.com/office/officeart/2005/8/layout/hierarchy1"/>
    <dgm:cxn modelId="{C694A6B1-7B6D-45CC-B409-869AA00E86AA}" srcId="{1809E548-4975-425F-8DE7-6024F551FD39}" destId="{BC20889D-54DB-416C-862F-143634748EE9}" srcOrd="1" destOrd="0" parTransId="{5D295D39-336D-4619-A3C2-87EDB87EE0B4}" sibTransId="{BDCDBD16-2194-4A8D-BDF7-BC032EE3C215}"/>
    <dgm:cxn modelId="{9CEFB8B8-6EE0-4E87-A195-D57891119AB4}" type="presOf" srcId="{5BEBC7D5-F9E5-47C9-A288-56E03705988C}" destId="{4C7FDB17-AB50-4BD2-B7B3-A183442F4143}" srcOrd="0" destOrd="0" presId="urn:microsoft.com/office/officeart/2005/8/layout/hierarchy1"/>
    <dgm:cxn modelId="{F165DDC3-3A8F-4748-871D-3A69CDEAABEE}" type="presOf" srcId="{CE676A69-9036-4514-B295-223F8D6D8B3B}" destId="{8797321E-1EDA-4D5F-98D9-53C4A07DF18D}" srcOrd="0" destOrd="0" presId="urn:microsoft.com/office/officeart/2005/8/layout/hierarchy1"/>
    <dgm:cxn modelId="{692ECFD0-D92A-4E80-8512-03BDDA94ACA8}" type="presOf" srcId="{648B2F3F-492A-4D7F-8CC1-D307665C1DA9}" destId="{FAFE34F3-E121-467C-A2C5-A56712F42EA2}" srcOrd="0" destOrd="0" presId="urn:microsoft.com/office/officeart/2005/8/layout/hierarchy1"/>
    <dgm:cxn modelId="{77E537D4-F4F5-432F-B884-00E389DFACF2}" type="presOf" srcId="{306B8B89-7E31-46F8-8ED2-6E010CC90EC0}" destId="{C9F7BFD9-6BCE-4D74-869C-889CE06204CA}" srcOrd="0" destOrd="0" presId="urn:microsoft.com/office/officeart/2005/8/layout/hierarchy1"/>
    <dgm:cxn modelId="{C4F20ED7-D83C-4AA1-BF56-D88E5408A9AE}" srcId="{2111DBEF-6FED-4164-ABCE-DE1C49FC36AE}" destId="{C33BF0E0-7ABB-401A-B8FF-B94C0E678AC0}" srcOrd="0" destOrd="0" parTransId="{8D13CACC-FD79-4294-AE02-CE9D0FC00A1C}" sibTransId="{9DE14D25-3482-40D8-BBD5-E69DE2EBDB34}"/>
    <dgm:cxn modelId="{A48114DC-D3C2-4E44-8DC6-B39E62872753}" type="presOf" srcId="{3FBA32D5-7BE7-435D-801C-AF3FEF4A27FB}" destId="{714188C1-4271-44B3-80C2-E635E3BB312B}" srcOrd="0" destOrd="0" presId="urn:microsoft.com/office/officeart/2005/8/layout/hierarchy1"/>
    <dgm:cxn modelId="{9D7B1DDE-62CB-48F3-8D54-531D9F1F0C8A}" type="presOf" srcId="{28C776F3-9357-40CC-9E4F-DFB44460432E}" destId="{1D329A50-FDC8-4C07-8E44-25FBF4797318}" srcOrd="0" destOrd="0" presId="urn:microsoft.com/office/officeart/2005/8/layout/hierarchy1"/>
    <dgm:cxn modelId="{7F7FC2E9-808E-4FA7-B418-A55264D79766}" type="presOf" srcId="{BF2A2DD1-A71B-4D5F-9508-C6F69634B630}" destId="{F35E7831-CD71-4B5C-9C8A-9D47525C7CD9}" srcOrd="0" destOrd="0" presId="urn:microsoft.com/office/officeart/2005/8/layout/hierarchy1"/>
    <dgm:cxn modelId="{668721F1-C136-4CDC-A04C-84738B1001F1}" type="presOf" srcId="{820C9FCE-FA5E-494C-B5F3-63FB5D88B080}" destId="{F5EBCA29-DD67-4AF9-83BA-4FC9FC4B5CEA}" srcOrd="0" destOrd="0" presId="urn:microsoft.com/office/officeart/2005/8/layout/hierarchy1"/>
    <dgm:cxn modelId="{B07BABF2-C97D-41EC-9173-72DB075E1DFB}" srcId="{C33BF0E0-7ABB-401A-B8FF-B94C0E678AC0}" destId="{916699CA-43C0-4CAD-97BB-1B33CA0D8ECE}" srcOrd="1" destOrd="0" parTransId="{CE676A69-9036-4514-B295-223F8D6D8B3B}" sibTransId="{36691EB8-1AF5-4675-817A-CAB7CFB0A111}"/>
    <dgm:cxn modelId="{2A4804F7-55E9-43BB-9585-1DAFA0E5E443}" srcId="{F6E918EB-3B7A-4996-90EC-A2282496A1D8}" destId="{815DC26B-98A1-41E5-9D04-62961F4208AA}" srcOrd="1" destOrd="0" parTransId="{306B8B89-7E31-46F8-8ED2-6E010CC90EC0}" sibTransId="{13F5D7BC-C8B5-4190-B512-EFECB696C49D}"/>
    <dgm:cxn modelId="{C64A0AF7-B2B2-4093-A104-5C10630EC298}" type="presOf" srcId="{220CEB07-A716-4FD7-A1B7-BC4649282FAC}" destId="{C2E3ABF2-9560-4777-BC37-39D0F717DE96}" srcOrd="0" destOrd="0" presId="urn:microsoft.com/office/officeart/2005/8/layout/hierarchy1"/>
    <dgm:cxn modelId="{A33541FD-5882-4C44-821A-FE670420E3A1}" type="presOf" srcId="{B8F0A351-1AC3-4572-8179-32866BA5762C}" destId="{A1B6AFBD-5801-4415-AEB8-F0EE64DC4538}" srcOrd="0" destOrd="0" presId="urn:microsoft.com/office/officeart/2005/8/layout/hierarchy1"/>
    <dgm:cxn modelId="{F8F72AFF-730A-422D-85A8-5E8B631CE4B7}" type="presOf" srcId="{5D295D39-336D-4619-A3C2-87EDB87EE0B4}" destId="{70536E07-F6A9-4E18-A81A-88AA0251D522}" srcOrd="0" destOrd="0" presId="urn:microsoft.com/office/officeart/2005/8/layout/hierarchy1"/>
    <dgm:cxn modelId="{439F5928-780C-4798-9B1E-63D9E681243D}" type="presParOf" srcId="{75464D6E-CC22-47D2-BDB7-F78ADBC2E4DE}" destId="{9CB8BCEF-6324-4DE0-946D-B024457E10F7}" srcOrd="0" destOrd="0" presId="urn:microsoft.com/office/officeart/2005/8/layout/hierarchy1"/>
    <dgm:cxn modelId="{BE42FFF0-C295-40C6-A1B0-20A739BFA64F}" type="presParOf" srcId="{9CB8BCEF-6324-4DE0-946D-B024457E10F7}" destId="{A958E5CA-CCB6-4E36-98E7-4CC011090D09}" srcOrd="0" destOrd="0" presId="urn:microsoft.com/office/officeart/2005/8/layout/hierarchy1"/>
    <dgm:cxn modelId="{6F9063AB-3B6A-4866-8360-7917A7511EA2}" type="presParOf" srcId="{A958E5CA-CCB6-4E36-98E7-4CC011090D09}" destId="{B9A50176-475C-4CA9-8051-F8860EB5A416}" srcOrd="0" destOrd="0" presId="urn:microsoft.com/office/officeart/2005/8/layout/hierarchy1"/>
    <dgm:cxn modelId="{CBBD9265-3936-4064-A746-2051C8C5D422}" type="presParOf" srcId="{A958E5CA-CCB6-4E36-98E7-4CC011090D09}" destId="{6687745B-A3A8-4ABE-9975-227C2D33587F}" srcOrd="1" destOrd="0" presId="urn:microsoft.com/office/officeart/2005/8/layout/hierarchy1"/>
    <dgm:cxn modelId="{938FFF17-3520-483E-92E6-984DE112CF38}" type="presParOf" srcId="{9CB8BCEF-6324-4DE0-946D-B024457E10F7}" destId="{D2AED8BE-D68D-42C7-85DE-81660A73BBE7}" srcOrd="1" destOrd="0" presId="urn:microsoft.com/office/officeart/2005/8/layout/hierarchy1"/>
    <dgm:cxn modelId="{DA188E8D-E61B-4E45-9BDF-BB4AFC4A9C4A}" type="presParOf" srcId="{D2AED8BE-D68D-42C7-85DE-81660A73BBE7}" destId="{714188C1-4271-44B3-80C2-E635E3BB312B}" srcOrd="0" destOrd="0" presId="urn:microsoft.com/office/officeart/2005/8/layout/hierarchy1"/>
    <dgm:cxn modelId="{71B6B10E-0762-493C-97DC-4C8285B5404C}" type="presParOf" srcId="{D2AED8BE-D68D-42C7-85DE-81660A73BBE7}" destId="{D6AF3AAE-78C7-4DE6-BA6C-03D88F6966A5}" srcOrd="1" destOrd="0" presId="urn:microsoft.com/office/officeart/2005/8/layout/hierarchy1"/>
    <dgm:cxn modelId="{9F29060A-7F49-4E5E-A765-A7251FCB1934}" type="presParOf" srcId="{D6AF3AAE-78C7-4DE6-BA6C-03D88F6966A5}" destId="{30BE43D5-4C50-4C76-8DD0-554CC142B25C}" srcOrd="0" destOrd="0" presId="urn:microsoft.com/office/officeart/2005/8/layout/hierarchy1"/>
    <dgm:cxn modelId="{912AC256-D368-454C-9D43-CAD8CD9B6C48}" type="presParOf" srcId="{30BE43D5-4C50-4C76-8DD0-554CC142B25C}" destId="{1600D599-5332-4893-A444-3ED38E90ED22}" srcOrd="0" destOrd="0" presId="urn:microsoft.com/office/officeart/2005/8/layout/hierarchy1"/>
    <dgm:cxn modelId="{B80194C5-C1A5-461C-8365-7878CD490A28}" type="presParOf" srcId="{30BE43D5-4C50-4C76-8DD0-554CC142B25C}" destId="{A1B6AFBD-5801-4415-AEB8-F0EE64DC4538}" srcOrd="1" destOrd="0" presId="urn:microsoft.com/office/officeart/2005/8/layout/hierarchy1"/>
    <dgm:cxn modelId="{D7544F69-F713-4760-84B5-39A372790F8C}" type="presParOf" srcId="{D6AF3AAE-78C7-4DE6-BA6C-03D88F6966A5}" destId="{9B65C79D-7166-44FB-B03C-16B5F6602692}" srcOrd="1" destOrd="0" presId="urn:microsoft.com/office/officeart/2005/8/layout/hierarchy1"/>
    <dgm:cxn modelId="{D849DD92-2769-48D8-A049-6828DE2FAF4B}" type="presParOf" srcId="{9B65C79D-7166-44FB-B03C-16B5F6602692}" destId="{1C937AF5-DE85-4AFC-A1DB-87D91098B853}" srcOrd="0" destOrd="0" presId="urn:microsoft.com/office/officeart/2005/8/layout/hierarchy1"/>
    <dgm:cxn modelId="{82C74B96-9425-43F1-B010-68729B0545CE}" type="presParOf" srcId="{9B65C79D-7166-44FB-B03C-16B5F6602692}" destId="{76958BEE-E73A-4106-B9F1-46D4F861ECF6}" srcOrd="1" destOrd="0" presId="urn:microsoft.com/office/officeart/2005/8/layout/hierarchy1"/>
    <dgm:cxn modelId="{73F1C405-D78D-4575-A61E-F194103FB02F}" type="presParOf" srcId="{76958BEE-E73A-4106-B9F1-46D4F861ECF6}" destId="{EA12C89D-636B-4E48-A277-913CF9433B5C}" srcOrd="0" destOrd="0" presId="urn:microsoft.com/office/officeart/2005/8/layout/hierarchy1"/>
    <dgm:cxn modelId="{B68968B3-6AA3-4A60-9935-A0465E2D40C3}" type="presParOf" srcId="{EA12C89D-636B-4E48-A277-913CF9433B5C}" destId="{0BCE6CD6-08DF-4D94-9F27-FA3BBC848B6E}" srcOrd="0" destOrd="0" presId="urn:microsoft.com/office/officeart/2005/8/layout/hierarchy1"/>
    <dgm:cxn modelId="{520D6C9A-E073-40AF-8235-1244BF22EC65}" type="presParOf" srcId="{EA12C89D-636B-4E48-A277-913CF9433B5C}" destId="{66744077-4B49-41A4-9B81-60C69D671BB1}" srcOrd="1" destOrd="0" presId="urn:microsoft.com/office/officeart/2005/8/layout/hierarchy1"/>
    <dgm:cxn modelId="{E7695E71-7FAC-4CC2-8722-630E40EB22D8}" type="presParOf" srcId="{76958BEE-E73A-4106-B9F1-46D4F861ECF6}" destId="{83B055CD-C3F4-4E71-9126-2E67C77AA32D}" srcOrd="1" destOrd="0" presId="urn:microsoft.com/office/officeart/2005/8/layout/hierarchy1"/>
    <dgm:cxn modelId="{D7A59D28-1CB7-4649-8DD8-B6C8048CEEEC}" type="presParOf" srcId="{83B055CD-C3F4-4E71-9126-2E67C77AA32D}" destId="{C2E3ABF2-9560-4777-BC37-39D0F717DE96}" srcOrd="0" destOrd="0" presId="urn:microsoft.com/office/officeart/2005/8/layout/hierarchy1"/>
    <dgm:cxn modelId="{B361F11B-CE4D-4615-BB6A-7B59D97D3DCF}" type="presParOf" srcId="{83B055CD-C3F4-4E71-9126-2E67C77AA32D}" destId="{9E4E3F44-9C08-4B07-95B6-5AC95110026B}" srcOrd="1" destOrd="0" presId="urn:microsoft.com/office/officeart/2005/8/layout/hierarchy1"/>
    <dgm:cxn modelId="{B2984C57-2A48-4269-A6B1-38BC52F0F9A1}" type="presParOf" srcId="{9E4E3F44-9C08-4B07-95B6-5AC95110026B}" destId="{74CB2F5C-A5A0-4798-A338-D8EEC6D7FEA7}" srcOrd="0" destOrd="0" presId="urn:microsoft.com/office/officeart/2005/8/layout/hierarchy1"/>
    <dgm:cxn modelId="{4D8C0A58-F9F4-42CC-996E-4F7A71A92DC1}" type="presParOf" srcId="{74CB2F5C-A5A0-4798-A338-D8EEC6D7FEA7}" destId="{62891FE9-C228-416C-BF03-AD3B2859267F}" srcOrd="0" destOrd="0" presId="urn:microsoft.com/office/officeart/2005/8/layout/hierarchy1"/>
    <dgm:cxn modelId="{574D8B91-BD3A-40F4-A1C4-BD5742E7D36A}" type="presParOf" srcId="{74CB2F5C-A5A0-4798-A338-D8EEC6D7FEA7}" destId="{A673DC0F-F362-4976-A54A-4BBC56A455B7}" srcOrd="1" destOrd="0" presId="urn:microsoft.com/office/officeart/2005/8/layout/hierarchy1"/>
    <dgm:cxn modelId="{E5E46750-A360-4990-9106-D61D9F42EDF9}" type="presParOf" srcId="{9E4E3F44-9C08-4B07-95B6-5AC95110026B}" destId="{5E932CCC-3066-4690-AAC5-329E1A4C999F}" srcOrd="1" destOrd="0" presId="urn:microsoft.com/office/officeart/2005/8/layout/hierarchy1"/>
    <dgm:cxn modelId="{E2A9FF80-FD00-4131-B7F7-22ED57491BF1}" type="presParOf" srcId="{5E932CCC-3066-4690-AAC5-329E1A4C999F}" destId="{D9A85A44-F1D1-4352-877E-921C913F7345}" srcOrd="0" destOrd="0" presId="urn:microsoft.com/office/officeart/2005/8/layout/hierarchy1"/>
    <dgm:cxn modelId="{65E8E928-9BA7-41D2-BE3D-5E1BEE2001E3}" type="presParOf" srcId="{5E932CCC-3066-4690-AAC5-329E1A4C999F}" destId="{D7D92372-3682-4E49-8D9E-CEE2F6426A8A}" srcOrd="1" destOrd="0" presId="urn:microsoft.com/office/officeart/2005/8/layout/hierarchy1"/>
    <dgm:cxn modelId="{2AA785F2-94F4-43D7-8C0D-528598189A7E}" type="presParOf" srcId="{D7D92372-3682-4E49-8D9E-CEE2F6426A8A}" destId="{4DF944BF-3CF4-4B9D-AE97-4673ADD1A09C}" srcOrd="0" destOrd="0" presId="urn:microsoft.com/office/officeart/2005/8/layout/hierarchy1"/>
    <dgm:cxn modelId="{D9774565-AC5C-4C55-AC25-FA3AF5DCFACB}" type="presParOf" srcId="{4DF944BF-3CF4-4B9D-AE97-4673ADD1A09C}" destId="{5623CE34-450C-446D-B60E-9EABC8200468}" srcOrd="0" destOrd="0" presId="urn:microsoft.com/office/officeart/2005/8/layout/hierarchy1"/>
    <dgm:cxn modelId="{EBB707AA-D797-407D-9DC0-860717F48A12}" type="presParOf" srcId="{4DF944BF-3CF4-4B9D-AE97-4673ADD1A09C}" destId="{F35E7831-CD71-4B5C-9C8A-9D47525C7CD9}" srcOrd="1" destOrd="0" presId="urn:microsoft.com/office/officeart/2005/8/layout/hierarchy1"/>
    <dgm:cxn modelId="{56DD9CFB-6959-43D3-BC9C-500A75946B21}" type="presParOf" srcId="{D7D92372-3682-4E49-8D9E-CEE2F6426A8A}" destId="{BBD9F407-8038-4993-AC2A-85AD44D8D92F}" srcOrd="1" destOrd="0" presId="urn:microsoft.com/office/officeart/2005/8/layout/hierarchy1"/>
    <dgm:cxn modelId="{0EE8B01D-8F02-4441-9626-076E041E8812}" type="presParOf" srcId="{5E932CCC-3066-4690-AAC5-329E1A4C999F}" destId="{C9F7BFD9-6BCE-4D74-869C-889CE06204CA}" srcOrd="2" destOrd="0" presId="urn:microsoft.com/office/officeart/2005/8/layout/hierarchy1"/>
    <dgm:cxn modelId="{B8B9CEAD-1D73-4EC1-84B4-4D970646A9C0}" type="presParOf" srcId="{5E932CCC-3066-4690-AAC5-329E1A4C999F}" destId="{4FD6CE32-7871-43B3-A46E-B14C4F0B6181}" srcOrd="3" destOrd="0" presId="urn:microsoft.com/office/officeart/2005/8/layout/hierarchy1"/>
    <dgm:cxn modelId="{23344A30-E987-4009-AD30-3CA4EB980DE8}" type="presParOf" srcId="{4FD6CE32-7871-43B3-A46E-B14C4F0B6181}" destId="{5DA347F9-9EC5-4189-A7B5-A2E35110F9BF}" srcOrd="0" destOrd="0" presId="urn:microsoft.com/office/officeart/2005/8/layout/hierarchy1"/>
    <dgm:cxn modelId="{56A6E851-1AB6-4D02-85BC-9EEAA910F2F6}" type="presParOf" srcId="{5DA347F9-9EC5-4189-A7B5-A2E35110F9BF}" destId="{4533C023-8C98-43AC-BBF2-98A1A6BD516D}" srcOrd="0" destOrd="0" presId="urn:microsoft.com/office/officeart/2005/8/layout/hierarchy1"/>
    <dgm:cxn modelId="{B54F6C84-918D-4F58-A4B9-B312BF5AEAA7}" type="presParOf" srcId="{5DA347F9-9EC5-4189-A7B5-A2E35110F9BF}" destId="{863C763E-72A6-4B13-B808-45913DC48319}" srcOrd="1" destOrd="0" presId="urn:microsoft.com/office/officeart/2005/8/layout/hierarchy1"/>
    <dgm:cxn modelId="{FA916821-F846-4EA7-B059-BD231CC28D56}" type="presParOf" srcId="{4FD6CE32-7871-43B3-A46E-B14C4F0B6181}" destId="{24843757-CF2D-42DD-BF76-FD05EA433668}" srcOrd="1" destOrd="0" presId="urn:microsoft.com/office/officeart/2005/8/layout/hierarchy1"/>
    <dgm:cxn modelId="{38686A3E-3C48-49D5-93A9-81966BED2BC0}" type="presParOf" srcId="{9B65C79D-7166-44FB-B03C-16B5F6602692}" destId="{1D329A50-FDC8-4C07-8E44-25FBF4797318}" srcOrd="2" destOrd="0" presId="urn:microsoft.com/office/officeart/2005/8/layout/hierarchy1"/>
    <dgm:cxn modelId="{F6EFD3BF-6997-4DBE-B04D-35DCEE9C132E}" type="presParOf" srcId="{9B65C79D-7166-44FB-B03C-16B5F6602692}" destId="{FE9D33DE-043F-4D42-BF04-B424EAE046E0}" srcOrd="3" destOrd="0" presId="urn:microsoft.com/office/officeart/2005/8/layout/hierarchy1"/>
    <dgm:cxn modelId="{4950FA49-BE8A-43A8-BBE4-3CFC9ECB3FAA}" type="presParOf" srcId="{FE9D33DE-043F-4D42-BF04-B424EAE046E0}" destId="{91B0322E-9FC6-424B-87FB-70D7363A0534}" srcOrd="0" destOrd="0" presId="urn:microsoft.com/office/officeart/2005/8/layout/hierarchy1"/>
    <dgm:cxn modelId="{98F973D9-4065-4444-9040-0A25965F17EB}" type="presParOf" srcId="{91B0322E-9FC6-424B-87FB-70D7363A0534}" destId="{4D25BBB4-D37F-42E7-85C0-ED689985E44A}" srcOrd="0" destOrd="0" presId="urn:microsoft.com/office/officeart/2005/8/layout/hierarchy1"/>
    <dgm:cxn modelId="{63AAA90F-1FA9-4FA0-8152-F3001000154B}" type="presParOf" srcId="{91B0322E-9FC6-424B-87FB-70D7363A0534}" destId="{CE1DAAB8-C2E0-4D26-9C4F-CFAE4001651A}" srcOrd="1" destOrd="0" presId="urn:microsoft.com/office/officeart/2005/8/layout/hierarchy1"/>
    <dgm:cxn modelId="{0F03046A-837F-49A4-B247-D8AF7FAF4D3E}" type="presParOf" srcId="{FE9D33DE-043F-4D42-BF04-B424EAE046E0}" destId="{95FB9857-2668-44AD-B10F-5965E49D9669}" srcOrd="1" destOrd="0" presId="urn:microsoft.com/office/officeart/2005/8/layout/hierarchy1"/>
    <dgm:cxn modelId="{77F3AA6F-6D1E-48A4-96F9-1F0F75AEE661}" type="presParOf" srcId="{95FB9857-2668-44AD-B10F-5965E49D9669}" destId="{E42B493D-4A3D-4A00-AD47-F7404007B421}" srcOrd="0" destOrd="0" presId="urn:microsoft.com/office/officeart/2005/8/layout/hierarchy1"/>
    <dgm:cxn modelId="{384B6FB4-81F9-488A-BD2E-3F0103C63925}" type="presParOf" srcId="{95FB9857-2668-44AD-B10F-5965E49D9669}" destId="{C9B9D18E-58BE-43E8-A91A-76C5D1A35F4D}" srcOrd="1" destOrd="0" presId="urn:microsoft.com/office/officeart/2005/8/layout/hierarchy1"/>
    <dgm:cxn modelId="{17394DF4-3C1B-48E8-8F71-DCEA0A87516F}" type="presParOf" srcId="{C9B9D18E-58BE-43E8-A91A-76C5D1A35F4D}" destId="{648C6D6A-45A4-48F8-9B55-8CBEF62E7B10}" srcOrd="0" destOrd="0" presId="urn:microsoft.com/office/officeart/2005/8/layout/hierarchy1"/>
    <dgm:cxn modelId="{F9793F88-5A29-49E8-BDFB-12D57DC4E1A1}" type="presParOf" srcId="{648C6D6A-45A4-48F8-9B55-8CBEF62E7B10}" destId="{EA6B2B2C-F511-4154-921A-C862CD06482A}" srcOrd="0" destOrd="0" presId="urn:microsoft.com/office/officeart/2005/8/layout/hierarchy1"/>
    <dgm:cxn modelId="{A892EF1F-0679-4D8B-9681-105E8BCE6200}" type="presParOf" srcId="{648C6D6A-45A4-48F8-9B55-8CBEF62E7B10}" destId="{B9ECAA62-2D60-4A52-B596-67241779A19C}" srcOrd="1" destOrd="0" presId="urn:microsoft.com/office/officeart/2005/8/layout/hierarchy1"/>
    <dgm:cxn modelId="{D8AE51A9-D7C9-47DD-A911-829C7DD95AF4}" type="presParOf" srcId="{C9B9D18E-58BE-43E8-A91A-76C5D1A35F4D}" destId="{34FD76C9-6174-467B-AF29-900BEA21325E}" srcOrd="1" destOrd="0" presId="urn:microsoft.com/office/officeart/2005/8/layout/hierarchy1"/>
    <dgm:cxn modelId="{08EA9245-6882-4647-8C71-DE9C139E5AB8}" type="presParOf" srcId="{34FD76C9-6174-467B-AF29-900BEA21325E}" destId="{1FB646D2-89BB-488D-8ED0-8E5E9F17BA6B}" srcOrd="0" destOrd="0" presId="urn:microsoft.com/office/officeart/2005/8/layout/hierarchy1"/>
    <dgm:cxn modelId="{4069F2E8-793A-40CE-A8EB-7B5987A8F0C5}" type="presParOf" srcId="{34FD76C9-6174-467B-AF29-900BEA21325E}" destId="{032315C5-B0CB-4D98-B78C-E1A956A257FD}" srcOrd="1" destOrd="0" presId="urn:microsoft.com/office/officeart/2005/8/layout/hierarchy1"/>
    <dgm:cxn modelId="{6F320C07-9F80-46B8-A6F3-FD39B18A2414}" type="presParOf" srcId="{032315C5-B0CB-4D98-B78C-E1A956A257FD}" destId="{47C3EA77-FDC0-4EDD-9EF9-EA18ABA8BA40}" srcOrd="0" destOrd="0" presId="urn:microsoft.com/office/officeart/2005/8/layout/hierarchy1"/>
    <dgm:cxn modelId="{0B63D9D5-0D56-43AA-8E67-076FDA4D363C}" type="presParOf" srcId="{47C3EA77-FDC0-4EDD-9EF9-EA18ABA8BA40}" destId="{B88BFBE0-B01C-4745-840C-384F8B264901}" srcOrd="0" destOrd="0" presId="urn:microsoft.com/office/officeart/2005/8/layout/hierarchy1"/>
    <dgm:cxn modelId="{D6D1DF19-FBFA-4692-BAE3-9D25D6A60054}" type="presParOf" srcId="{47C3EA77-FDC0-4EDD-9EF9-EA18ABA8BA40}" destId="{C1887805-F799-48D0-943C-501373C286A6}" srcOrd="1" destOrd="0" presId="urn:microsoft.com/office/officeart/2005/8/layout/hierarchy1"/>
    <dgm:cxn modelId="{9ACE8338-78B9-46FF-9023-76FC0AE09853}" type="presParOf" srcId="{032315C5-B0CB-4D98-B78C-E1A956A257FD}" destId="{6DFF05BD-5F56-47B3-8ED2-578D8F5E5851}" srcOrd="1" destOrd="0" presId="urn:microsoft.com/office/officeart/2005/8/layout/hierarchy1"/>
    <dgm:cxn modelId="{A741C053-AC0C-4FD4-8DF4-E9B0857DD9A8}" type="presParOf" srcId="{34FD76C9-6174-467B-AF29-900BEA21325E}" destId="{70536E07-F6A9-4E18-A81A-88AA0251D522}" srcOrd="2" destOrd="0" presId="urn:microsoft.com/office/officeart/2005/8/layout/hierarchy1"/>
    <dgm:cxn modelId="{E286A853-7129-489B-86DE-CB51608DAFB9}" type="presParOf" srcId="{34FD76C9-6174-467B-AF29-900BEA21325E}" destId="{58F6F141-AD17-4C68-BD58-C2FC6603DCF7}" srcOrd="3" destOrd="0" presId="urn:microsoft.com/office/officeart/2005/8/layout/hierarchy1"/>
    <dgm:cxn modelId="{51EDF0DE-DAF0-4909-A0C9-8D2ADF5BE6AD}" type="presParOf" srcId="{58F6F141-AD17-4C68-BD58-C2FC6603DCF7}" destId="{9405CA82-04AB-49A2-94BA-5A46F48DE876}" srcOrd="0" destOrd="0" presId="urn:microsoft.com/office/officeart/2005/8/layout/hierarchy1"/>
    <dgm:cxn modelId="{2BEBA306-BC56-4F03-A22C-D536FA4A3667}" type="presParOf" srcId="{9405CA82-04AB-49A2-94BA-5A46F48DE876}" destId="{998C1E9A-4142-4670-8D55-BE815EAFA498}" srcOrd="0" destOrd="0" presId="urn:microsoft.com/office/officeart/2005/8/layout/hierarchy1"/>
    <dgm:cxn modelId="{F2E1778C-FEAD-4C1F-850E-E3167258A1C6}" type="presParOf" srcId="{9405CA82-04AB-49A2-94BA-5A46F48DE876}" destId="{7594D201-580F-4504-8F64-0D045784DFF7}" srcOrd="1" destOrd="0" presId="urn:microsoft.com/office/officeart/2005/8/layout/hierarchy1"/>
    <dgm:cxn modelId="{B6758B7C-8560-4B7D-B2F8-B4BE8C0DA52F}" type="presParOf" srcId="{58F6F141-AD17-4C68-BD58-C2FC6603DCF7}" destId="{467B9CA7-63BE-4D41-AB5C-5C636FA4FBE2}" srcOrd="1" destOrd="0" presId="urn:microsoft.com/office/officeart/2005/8/layout/hierarchy1"/>
    <dgm:cxn modelId="{ECD84B83-68D2-4EE7-B1A8-ADFE68AC020F}" type="presParOf" srcId="{D2AED8BE-D68D-42C7-85DE-81660A73BBE7}" destId="{8797321E-1EDA-4D5F-98D9-53C4A07DF18D}" srcOrd="2" destOrd="0" presId="urn:microsoft.com/office/officeart/2005/8/layout/hierarchy1"/>
    <dgm:cxn modelId="{8CB37AD4-8FD3-4BE1-A959-8F0366849066}" type="presParOf" srcId="{D2AED8BE-D68D-42C7-85DE-81660A73BBE7}" destId="{90824B42-FAEE-4EF9-9E7D-73E3EFFCC362}" srcOrd="3" destOrd="0" presId="urn:microsoft.com/office/officeart/2005/8/layout/hierarchy1"/>
    <dgm:cxn modelId="{508156F6-959D-49AF-B512-CB82E3A42243}" type="presParOf" srcId="{90824B42-FAEE-4EF9-9E7D-73E3EFFCC362}" destId="{66FBFE92-EDBE-409A-BD6B-378856A9AA56}" srcOrd="0" destOrd="0" presId="urn:microsoft.com/office/officeart/2005/8/layout/hierarchy1"/>
    <dgm:cxn modelId="{9EE6EA9E-CA48-43D2-BBC4-EB98E925148F}" type="presParOf" srcId="{66FBFE92-EDBE-409A-BD6B-378856A9AA56}" destId="{3A0F0482-A226-4BDD-A854-FCAAF57A1559}" srcOrd="0" destOrd="0" presId="urn:microsoft.com/office/officeart/2005/8/layout/hierarchy1"/>
    <dgm:cxn modelId="{FBDF1F67-6D1D-47CB-99C6-A9BBDA861B2A}" type="presParOf" srcId="{66FBFE92-EDBE-409A-BD6B-378856A9AA56}" destId="{1C0FE3C6-2B55-48A3-BBDA-CADA1B400DCE}" srcOrd="1" destOrd="0" presId="urn:microsoft.com/office/officeart/2005/8/layout/hierarchy1"/>
    <dgm:cxn modelId="{C78560B4-4A52-498B-8E1B-99A2B5F6D466}" type="presParOf" srcId="{90824B42-FAEE-4EF9-9E7D-73E3EFFCC362}" destId="{C7D9CF3D-C3D2-45C8-8122-F3EDD96601B3}" srcOrd="1" destOrd="0" presId="urn:microsoft.com/office/officeart/2005/8/layout/hierarchy1"/>
    <dgm:cxn modelId="{BF6BE869-FF70-4BE7-BA8C-D5D30DEF6F63}" type="presParOf" srcId="{C7D9CF3D-C3D2-45C8-8122-F3EDD96601B3}" destId="{7E74D44A-7A18-4194-84AE-A078936B4BFC}" srcOrd="0" destOrd="0" presId="urn:microsoft.com/office/officeart/2005/8/layout/hierarchy1"/>
    <dgm:cxn modelId="{C3FEFDF0-A7AC-45AC-81A2-73512ECCEB05}" type="presParOf" srcId="{C7D9CF3D-C3D2-45C8-8122-F3EDD96601B3}" destId="{24953383-E2B9-4271-99D8-1379A5E182DD}" srcOrd="1" destOrd="0" presId="urn:microsoft.com/office/officeart/2005/8/layout/hierarchy1"/>
    <dgm:cxn modelId="{01803CD0-6DC1-4359-B541-C35CEE221A41}" type="presParOf" srcId="{24953383-E2B9-4271-99D8-1379A5E182DD}" destId="{156A3A0E-BCF3-48A2-B617-5648050F2530}" srcOrd="0" destOrd="0" presId="urn:microsoft.com/office/officeart/2005/8/layout/hierarchy1"/>
    <dgm:cxn modelId="{EDA84F1C-5F1D-4279-AE41-F64B9EB11BAB}" type="presParOf" srcId="{156A3A0E-BCF3-48A2-B617-5648050F2530}" destId="{EA940FBF-981F-428E-8BBB-2CC0B3DE940F}" srcOrd="0" destOrd="0" presId="urn:microsoft.com/office/officeart/2005/8/layout/hierarchy1"/>
    <dgm:cxn modelId="{21D233F3-E308-4F4C-AD29-E1B31718CCCE}" type="presParOf" srcId="{156A3A0E-BCF3-48A2-B617-5648050F2530}" destId="{AA058528-C115-4C3D-8037-721EA60D4FDD}" srcOrd="1" destOrd="0" presId="urn:microsoft.com/office/officeart/2005/8/layout/hierarchy1"/>
    <dgm:cxn modelId="{4BB76C02-1B72-41B0-BD7E-7F5ED78CB010}" type="presParOf" srcId="{24953383-E2B9-4271-99D8-1379A5E182DD}" destId="{121EDF6D-35FA-40A4-BBA9-E81CA3AB6FB6}" srcOrd="1" destOrd="0" presId="urn:microsoft.com/office/officeart/2005/8/layout/hierarchy1"/>
    <dgm:cxn modelId="{1A7DD3FB-A662-4D3E-8D87-D1A8EF30A058}" type="presParOf" srcId="{121EDF6D-35FA-40A4-BBA9-E81CA3AB6FB6}" destId="{F5EBCA29-DD67-4AF9-83BA-4FC9FC4B5CEA}" srcOrd="0" destOrd="0" presId="urn:microsoft.com/office/officeart/2005/8/layout/hierarchy1"/>
    <dgm:cxn modelId="{06A04C33-A085-4D95-B786-DBF9E3AA773A}" type="presParOf" srcId="{121EDF6D-35FA-40A4-BBA9-E81CA3AB6FB6}" destId="{078CBD60-18C5-4E89-A5FD-4D59AB9E46C1}" srcOrd="1" destOrd="0" presId="urn:microsoft.com/office/officeart/2005/8/layout/hierarchy1"/>
    <dgm:cxn modelId="{21EAA5EC-786B-465F-8DFF-153D543BCF3E}" type="presParOf" srcId="{078CBD60-18C5-4E89-A5FD-4D59AB9E46C1}" destId="{6AC9BEE9-A5F4-4440-A9F0-A80A48A11F50}" srcOrd="0" destOrd="0" presId="urn:microsoft.com/office/officeart/2005/8/layout/hierarchy1"/>
    <dgm:cxn modelId="{ADC26FAC-D78C-4E8C-89C1-9151115DCCD1}" type="presParOf" srcId="{6AC9BEE9-A5F4-4440-A9F0-A80A48A11F50}" destId="{8F842FF7-A3D5-434C-93E6-126705729A04}" srcOrd="0" destOrd="0" presId="urn:microsoft.com/office/officeart/2005/8/layout/hierarchy1"/>
    <dgm:cxn modelId="{79236AB6-41B4-484E-B9CA-7FE8979A88F5}" type="presParOf" srcId="{6AC9BEE9-A5F4-4440-A9F0-A80A48A11F50}" destId="{E39C400F-630B-460E-9FB3-B10E93E1B3F0}" srcOrd="1" destOrd="0" presId="urn:microsoft.com/office/officeart/2005/8/layout/hierarchy1"/>
    <dgm:cxn modelId="{57783B2E-68BD-42EB-AC20-14FD7068D542}" type="presParOf" srcId="{078CBD60-18C5-4E89-A5FD-4D59AB9E46C1}" destId="{851FB2EB-BE65-4B30-8E98-C20B1CDB6C68}" srcOrd="1" destOrd="0" presId="urn:microsoft.com/office/officeart/2005/8/layout/hierarchy1"/>
    <dgm:cxn modelId="{727BAF24-6A8A-480D-B23F-8BD3D9C21501}" type="presParOf" srcId="{851FB2EB-BE65-4B30-8E98-C20B1CDB6C68}" destId="{8304A980-979B-48CC-AC3F-7B58438DE54C}" srcOrd="0" destOrd="0" presId="urn:microsoft.com/office/officeart/2005/8/layout/hierarchy1"/>
    <dgm:cxn modelId="{5E2F2D60-6A92-43BE-A248-6480B0710D56}" type="presParOf" srcId="{851FB2EB-BE65-4B30-8E98-C20B1CDB6C68}" destId="{7444C000-4D2D-4ED9-A8D4-41CA6E1622F9}" srcOrd="1" destOrd="0" presId="urn:microsoft.com/office/officeart/2005/8/layout/hierarchy1"/>
    <dgm:cxn modelId="{C1D5D42A-6343-4537-AEDB-93034BEB7270}" type="presParOf" srcId="{7444C000-4D2D-4ED9-A8D4-41CA6E1622F9}" destId="{7C27B7BC-5F19-47C4-A5B1-F4F20FBA8D6D}" srcOrd="0" destOrd="0" presId="urn:microsoft.com/office/officeart/2005/8/layout/hierarchy1"/>
    <dgm:cxn modelId="{615EA45C-0CCE-44D0-9A38-FB9DB8688DD7}" type="presParOf" srcId="{7C27B7BC-5F19-47C4-A5B1-F4F20FBA8D6D}" destId="{BC419E6D-3C46-440C-9473-D37466AF85F2}" srcOrd="0" destOrd="0" presId="urn:microsoft.com/office/officeart/2005/8/layout/hierarchy1"/>
    <dgm:cxn modelId="{E3B87545-7948-497B-A7D3-751A07B8B33E}" type="presParOf" srcId="{7C27B7BC-5F19-47C4-A5B1-F4F20FBA8D6D}" destId="{785D9B89-22FF-4E87-9ADA-9353697E652B}" srcOrd="1" destOrd="0" presId="urn:microsoft.com/office/officeart/2005/8/layout/hierarchy1"/>
    <dgm:cxn modelId="{3589F77E-5AFA-421D-B058-F9F968450BEE}" type="presParOf" srcId="{7444C000-4D2D-4ED9-A8D4-41CA6E1622F9}" destId="{CDB11A06-D1BE-4EE2-B356-156C3300ED24}" srcOrd="1" destOrd="0" presId="urn:microsoft.com/office/officeart/2005/8/layout/hierarchy1"/>
    <dgm:cxn modelId="{071BE9DB-E2A8-4CA1-B90A-C57E241CAB5B}" type="presParOf" srcId="{851FB2EB-BE65-4B30-8E98-C20B1CDB6C68}" destId="{4C7FDB17-AB50-4BD2-B7B3-A183442F4143}" srcOrd="2" destOrd="0" presId="urn:microsoft.com/office/officeart/2005/8/layout/hierarchy1"/>
    <dgm:cxn modelId="{A67C629A-EE2C-492B-8F1B-D08D7E3A3ECC}" type="presParOf" srcId="{851FB2EB-BE65-4B30-8E98-C20B1CDB6C68}" destId="{BA0D8962-DD23-4645-85FE-EE57F77D0C01}" srcOrd="3" destOrd="0" presId="urn:microsoft.com/office/officeart/2005/8/layout/hierarchy1"/>
    <dgm:cxn modelId="{7FFA97BF-00E6-4FF9-A32A-A8AA630467F2}" type="presParOf" srcId="{BA0D8962-DD23-4645-85FE-EE57F77D0C01}" destId="{7F76CC12-14B7-4A1F-8258-5730A7ED0D5E}" srcOrd="0" destOrd="0" presId="urn:microsoft.com/office/officeart/2005/8/layout/hierarchy1"/>
    <dgm:cxn modelId="{10D5789E-EBD4-4542-8B14-59D315FE2B1A}" type="presParOf" srcId="{7F76CC12-14B7-4A1F-8258-5730A7ED0D5E}" destId="{52C4AEFB-6B72-445C-AF74-952729EED5C2}" srcOrd="0" destOrd="0" presId="urn:microsoft.com/office/officeart/2005/8/layout/hierarchy1"/>
    <dgm:cxn modelId="{292C5BE7-7816-48F0-A1A3-6120DBE9AFE4}" type="presParOf" srcId="{7F76CC12-14B7-4A1F-8258-5730A7ED0D5E}" destId="{FAFE34F3-E121-467C-A2C5-A56712F42EA2}" srcOrd="1" destOrd="0" presId="urn:microsoft.com/office/officeart/2005/8/layout/hierarchy1"/>
    <dgm:cxn modelId="{7B2A8DF7-94B3-4CF3-A768-7F30A9C0AB8B}" type="presParOf" srcId="{BA0D8962-DD23-4645-85FE-EE57F77D0C01}" destId="{2BDC3AAB-C42F-43B4-B867-3505ADD58D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BA9547-4667-47AE-85F1-F1FC888928E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25B2D15E-6873-4BF2-A4C4-9B732689322A}">
      <dgm:prSet phldrT="[Text]"/>
      <dgm:spPr/>
      <dgm:t>
        <a:bodyPr/>
        <a:lstStyle/>
        <a:p>
          <a:r>
            <a:rPr lang="he-IL" dirty="0"/>
            <a:t>למעוטי חליפין</a:t>
          </a:r>
          <a:endParaRPr lang="en-IL" dirty="0"/>
        </a:p>
      </dgm:t>
    </dgm:pt>
    <dgm:pt modelId="{7E341F44-C844-40C6-97E6-99F06A1D0980}" type="parTrans" cxnId="{F8F39C52-4FA4-462B-B5D2-F6582F0685B6}">
      <dgm:prSet/>
      <dgm:spPr/>
      <dgm:t>
        <a:bodyPr/>
        <a:lstStyle/>
        <a:p>
          <a:endParaRPr lang="en-IL"/>
        </a:p>
      </dgm:t>
    </dgm:pt>
    <dgm:pt modelId="{9DB31B28-5848-4E21-AF5D-4950F72497DD}" type="sibTrans" cxnId="{F8F39C52-4FA4-462B-B5D2-F6582F0685B6}">
      <dgm:prSet/>
      <dgm:spPr/>
      <dgm:t>
        <a:bodyPr/>
        <a:lstStyle/>
        <a:p>
          <a:endParaRPr lang="en-IL"/>
        </a:p>
      </dgm:t>
    </dgm:pt>
    <dgm:pt modelId="{67B995AD-AF8A-4BE4-9148-BFBE04D6A29F}">
      <dgm:prSet phldrT="[Text]"/>
      <dgm:spPr/>
      <dgm:t>
        <a:bodyPr/>
        <a:lstStyle/>
        <a:p>
          <a:r>
            <a:rPr lang="he-IL" dirty="0"/>
            <a:t>אינו בכלל כסף</a:t>
          </a:r>
          <a:endParaRPr lang="en-IL" dirty="0"/>
        </a:p>
      </dgm:t>
    </dgm:pt>
    <dgm:pt modelId="{D34A1419-E50A-4F34-87BE-704F8B7DD0FD}" type="parTrans" cxnId="{CF7E751A-1326-48B2-A46D-4D0548B4070E}">
      <dgm:prSet/>
      <dgm:spPr/>
      <dgm:t>
        <a:bodyPr/>
        <a:lstStyle/>
        <a:p>
          <a:endParaRPr lang="en-IL"/>
        </a:p>
      </dgm:t>
    </dgm:pt>
    <dgm:pt modelId="{2B1A535F-956F-4CDB-B858-79B13F4F5652}" type="sibTrans" cxnId="{CF7E751A-1326-48B2-A46D-4D0548B4070E}">
      <dgm:prSet/>
      <dgm:spPr/>
      <dgm:t>
        <a:bodyPr/>
        <a:lstStyle/>
        <a:p>
          <a:endParaRPr lang="en-IL"/>
        </a:p>
      </dgm:t>
    </dgm:pt>
    <dgm:pt modelId="{3CD7DB25-700C-4840-BF23-D42AB6440327}">
      <dgm:prSet phldrT="[Text]"/>
      <dgm:spPr/>
      <dgm:t>
        <a:bodyPr/>
        <a:lstStyle/>
        <a:p>
          <a:r>
            <a:rPr lang="he-IL" dirty="0"/>
            <a:t>רמב"ן- וקידושי כסף הם רק בכסף</a:t>
          </a:r>
          <a:endParaRPr lang="en-IL" dirty="0"/>
        </a:p>
      </dgm:t>
    </dgm:pt>
    <dgm:pt modelId="{4C832209-C9D0-4130-8344-4C8081F1B414}" type="parTrans" cxnId="{361CC3C3-09AB-4BEC-84AD-094F58A42DFF}">
      <dgm:prSet/>
      <dgm:spPr/>
      <dgm:t>
        <a:bodyPr/>
        <a:lstStyle/>
        <a:p>
          <a:endParaRPr lang="en-IL"/>
        </a:p>
      </dgm:t>
    </dgm:pt>
    <dgm:pt modelId="{B90EE86D-EE89-4D71-8C28-635DCCEB314C}" type="sibTrans" cxnId="{361CC3C3-09AB-4BEC-84AD-094F58A42DFF}">
      <dgm:prSet/>
      <dgm:spPr/>
      <dgm:t>
        <a:bodyPr/>
        <a:lstStyle/>
        <a:p>
          <a:endParaRPr lang="en-IL"/>
        </a:p>
      </dgm:t>
    </dgm:pt>
    <dgm:pt modelId="{4E712875-7244-4BC5-9B85-7E4B8DDCFDC6}">
      <dgm:prSet phldrT="[Text]"/>
      <dgm:spPr/>
      <dgm:t>
        <a:bodyPr/>
        <a:lstStyle/>
        <a:p>
          <a:r>
            <a:rPr lang="he-IL" dirty="0"/>
            <a:t>תוס- ואינו מספיק כמו כסף להוסיפו</a:t>
          </a:r>
          <a:endParaRPr lang="en-IL" dirty="0"/>
        </a:p>
      </dgm:t>
    </dgm:pt>
    <dgm:pt modelId="{5C322501-6E94-4DEB-8207-49B932543DDD}" type="parTrans" cxnId="{14482EF7-860B-49FF-A018-3BF62B329080}">
      <dgm:prSet/>
      <dgm:spPr/>
      <dgm:t>
        <a:bodyPr/>
        <a:lstStyle/>
        <a:p>
          <a:endParaRPr lang="en-IL"/>
        </a:p>
      </dgm:t>
    </dgm:pt>
    <dgm:pt modelId="{B041D03A-7B41-446C-9C82-A566D22178D3}" type="sibTrans" cxnId="{14482EF7-860B-49FF-A018-3BF62B329080}">
      <dgm:prSet/>
      <dgm:spPr/>
      <dgm:t>
        <a:bodyPr/>
        <a:lstStyle/>
        <a:p>
          <a:endParaRPr lang="en-IL"/>
        </a:p>
      </dgm:t>
    </dgm:pt>
    <dgm:pt modelId="{B151F6AA-F5EC-45C0-98A1-78286C3AAD56}">
      <dgm:prSet phldrT="[Text]"/>
      <dgm:spPr/>
      <dgm:t>
        <a:bodyPr/>
        <a:lstStyle/>
        <a:p>
          <a:r>
            <a:rPr lang="he-IL" dirty="0"/>
            <a:t>יש פגם בחליפין</a:t>
          </a:r>
          <a:endParaRPr lang="en-IL" dirty="0"/>
        </a:p>
      </dgm:t>
    </dgm:pt>
    <dgm:pt modelId="{3A9D01F1-10F2-44E0-8D8D-4F0B6BA9AFFF}" type="parTrans" cxnId="{74417206-F23F-45A6-805E-FFE63C694DC3}">
      <dgm:prSet/>
      <dgm:spPr/>
      <dgm:t>
        <a:bodyPr/>
        <a:lstStyle/>
        <a:p>
          <a:endParaRPr lang="en-IL"/>
        </a:p>
      </dgm:t>
    </dgm:pt>
    <dgm:pt modelId="{54FCD099-E1CA-44AF-9708-169BD9DB2171}" type="sibTrans" cxnId="{74417206-F23F-45A6-805E-FFE63C694DC3}">
      <dgm:prSet/>
      <dgm:spPr/>
      <dgm:t>
        <a:bodyPr/>
        <a:lstStyle/>
        <a:p>
          <a:endParaRPr lang="en-IL"/>
        </a:p>
      </dgm:t>
    </dgm:pt>
    <dgm:pt modelId="{AB725AA8-F9A8-4CF8-ADD5-38837DAB6360}">
      <dgm:prSet phldrT="[Text]"/>
      <dgm:spPr/>
      <dgm:t>
        <a:bodyPr/>
        <a:lstStyle/>
        <a:p>
          <a:r>
            <a:rPr lang="he-IL" dirty="0"/>
            <a:t>רשב"א- קנין פחותה ויש בזה גנאי, ולכן לא שייך </a:t>
          </a:r>
          <a:r>
            <a:rPr lang="he-IL" dirty="0" err="1"/>
            <a:t>לקנין</a:t>
          </a:r>
          <a:r>
            <a:rPr lang="he-IL" dirty="0"/>
            <a:t> קידושין</a:t>
          </a:r>
          <a:endParaRPr lang="en-IL" dirty="0"/>
        </a:p>
      </dgm:t>
    </dgm:pt>
    <dgm:pt modelId="{13081638-B596-4F4D-AD07-798B5747EECC}" type="parTrans" cxnId="{0A7A893B-3A29-4C2A-A59B-3B64FF869D3A}">
      <dgm:prSet/>
      <dgm:spPr/>
      <dgm:t>
        <a:bodyPr/>
        <a:lstStyle/>
        <a:p>
          <a:endParaRPr lang="en-IL"/>
        </a:p>
      </dgm:t>
    </dgm:pt>
    <dgm:pt modelId="{64FF219C-5913-4634-8494-43186E7EE528}" type="sibTrans" cxnId="{0A7A893B-3A29-4C2A-A59B-3B64FF869D3A}">
      <dgm:prSet/>
      <dgm:spPr/>
      <dgm:t>
        <a:bodyPr/>
        <a:lstStyle/>
        <a:p>
          <a:endParaRPr lang="en-IL"/>
        </a:p>
      </dgm:t>
    </dgm:pt>
    <dgm:pt modelId="{F3974290-CB5B-408C-A7DC-DE07C6F02F0D}" type="pres">
      <dgm:prSet presAssocID="{98BA9547-4667-47AE-85F1-F1FC888928ED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6F4C9BA-8C28-41BC-8FFB-326F4D6D268C}" type="pres">
      <dgm:prSet presAssocID="{25B2D15E-6873-4BF2-A4C4-9B732689322A}" presName="hierRoot1" presStyleCnt="0"/>
      <dgm:spPr/>
    </dgm:pt>
    <dgm:pt modelId="{3F3B54CC-784D-462A-A08A-3EC9B0503FE2}" type="pres">
      <dgm:prSet presAssocID="{25B2D15E-6873-4BF2-A4C4-9B732689322A}" presName="composite" presStyleCnt="0"/>
      <dgm:spPr/>
    </dgm:pt>
    <dgm:pt modelId="{9235FF0F-AE0C-44C9-8F53-57D099B2D543}" type="pres">
      <dgm:prSet presAssocID="{25B2D15E-6873-4BF2-A4C4-9B732689322A}" presName="background" presStyleLbl="node0" presStyleIdx="0" presStyleCnt="1"/>
      <dgm:spPr/>
    </dgm:pt>
    <dgm:pt modelId="{C14DDFD4-BB5C-4821-8720-2833CD49E99B}" type="pres">
      <dgm:prSet presAssocID="{25B2D15E-6873-4BF2-A4C4-9B732689322A}" presName="text" presStyleLbl="fgAcc0" presStyleIdx="0" presStyleCnt="1">
        <dgm:presLayoutVars>
          <dgm:chPref val="3"/>
        </dgm:presLayoutVars>
      </dgm:prSet>
      <dgm:spPr/>
    </dgm:pt>
    <dgm:pt modelId="{AF867C18-0317-46CD-944D-CDA955AF8828}" type="pres">
      <dgm:prSet presAssocID="{25B2D15E-6873-4BF2-A4C4-9B732689322A}" presName="hierChild2" presStyleCnt="0"/>
      <dgm:spPr/>
    </dgm:pt>
    <dgm:pt modelId="{50AF27B0-83E3-4AB1-A8D8-EA148A21EF28}" type="pres">
      <dgm:prSet presAssocID="{D34A1419-E50A-4F34-87BE-704F8B7DD0FD}" presName="Name10" presStyleLbl="parChTrans1D2" presStyleIdx="0" presStyleCnt="2"/>
      <dgm:spPr/>
    </dgm:pt>
    <dgm:pt modelId="{6F93CC96-44A1-4524-BCBC-6875E83E4FC4}" type="pres">
      <dgm:prSet presAssocID="{67B995AD-AF8A-4BE4-9148-BFBE04D6A29F}" presName="hierRoot2" presStyleCnt="0"/>
      <dgm:spPr/>
    </dgm:pt>
    <dgm:pt modelId="{FEED2E1B-DB6E-4A65-AC4F-942BC69D6CB3}" type="pres">
      <dgm:prSet presAssocID="{67B995AD-AF8A-4BE4-9148-BFBE04D6A29F}" presName="composite2" presStyleCnt="0"/>
      <dgm:spPr/>
    </dgm:pt>
    <dgm:pt modelId="{CA5B7E3D-0564-4E74-8B9C-A45EAA7C96A4}" type="pres">
      <dgm:prSet presAssocID="{67B995AD-AF8A-4BE4-9148-BFBE04D6A29F}" presName="background2" presStyleLbl="node2" presStyleIdx="0" presStyleCnt="2"/>
      <dgm:spPr/>
    </dgm:pt>
    <dgm:pt modelId="{019F471C-7293-4FF6-BA79-3D64BF430951}" type="pres">
      <dgm:prSet presAssocID="{67B995AD-AF8A-4BE4-9148-BFBE04D6A29F}" presName="text2" presStyleLbl="fgAcc2" presStyleIdx="0" presStyleCnt="2">
        <dgm:presLayoutVars>
          <dgm:chPref val="3"/>
        </dgm:presLayoutVars>
      </dgm:prSet>
      <dgm:spPr/>
    </dgm:pt>
    <dgm:pt modelId="{CA6498CF-5724-48DF-8D99-69747CD92DC7}" type="pres">
      <dgm:prSet presAssocID="{67B995AD-AF8A-4BE4-9148-BFBE04D6A29F}" presName="hierChild3" presStyleCnt="0"/>
      <dgm:spPr/>
    </dgm:pt>
    <dgm:pt modelId="{304CA65D-C61F-4904-9F03-D45DC0AD87C8}" type="pres">
      <dgm:prSet presAssocID="{4C832209-C9D0-4130-8344-4C8081F1B414}" presName="Name17" presStyleLbl="parChTrans1D3" presStyleIdx="0" presStyleCnt="3"/>
      <dgm:spPr/>
    </dgm:pt>
    <dgm:pt modelId="{48DE532F-DDDC-4B5A-901E-F2CD49EF3500}" type="pres">
      <dgm:prSet presAssocID="{3CD7DB25-700C-4840-BF23-D42AB6440327}" presName="hierRoot3" presStyleCnt="0"/>
      <dgm:spPr/>
    </dgm:pt>
    <dgm:pt modelId="{E7E65E7F-929F-4C47-9C63-9F98FFDBF91D}" type="pres">
      <dgm:prSet presAssocID="{3CD7DB25-700C-4840-BF23-D42AB6440327}" presName="composite3" presStyleCnt="0"/>
      <dgm:spPr/>
    </dgm:pt>
    <dgm:pt modelId="{65B3F983-3791-49CC-B559-7ECF86D03A5C}" type="pres">
      <dgm:prSet presAssocID="{3CD7DB25-700C-4840-BF23-D42AB6440327}" presName="background3" presStyleLbl="node3" presStyleIdx="0" presStyleCnt="3"/>
      <dgm:spPr/>
    </dgm:pt>
    <dgm:pt modelId="{080DAA1F-2EAD-491B-9794-1563FD46E776}" type="pres">
      <dgm:prSet presAssocID="{3CD7DB25-700C-4840-BF23-D42AB6440327}" presName="text3" presStyleLbl="fgAcc3" presStyleIdx="0" presStyleCnt="3">
        <dgm:presLayoutVars>
          <dgm:chPref val="3"/>
        </dgm:presLayoutVars>
      </dgm:prSet>
      <dgm:spPr/>
    </dgm:pt>
    <dgm:pt modelId="{1F8FCD50-93A5-4B2D-9F12-BB75A1619707}" type="pres">
      <dgm:prSet presAssocID="{3CD7DB25-700C-4840-BF23-D42AB6440327}" presName="hierChild4" presStyleCnt="0"/>
      <dgm:spPr/>
    </dgm:pt>
    <dgm:pt modelId="{13A97B40-B89E-4C1E-A7AA-507070B14B2C}" type="pres">
      <dgm:prSet presAssocID="{5C322501-6E94-4DEB-8207-49B932543DDD}" presName="Name17" presStyleLbl="parChTrans1D3" presStyleIdx="1" presStyleCnt="3"/>
      <dgm:spPr/>
    </dgm:pt>
    <dgm:pt modelId="{4BD124F4-6E90-4861-B04F-7A0C877E3A21}" type="pres">
      <dgm:prSet presAssocID="{4E712875-7244-4BC5-9B85-7E4B8DDCFDC6}" presName="hierRoot3" presStyleCnt="0"/>
      <dgm:spPr/>
    </dgm:pt>
    <dgm:pt modelId="{92224A6C-32C6-415F-ACF7-CBFFA61E3EE4}" type="pres">
      <dgm:prSet presAssocID="{4E712875-7244-4BC5-9B85-7E4B8DDCFDC6}" presName="composite3" presStyleCnt="0"/>
      <dgm:spPr/>
    </dgm:pt>
    <dgm:pt modelId="{80BDBA69-7D7E-4D51-9EA3-55743EF7562C}" type="pres">
      <dgm:prSet presAssocID="{4E712875-7244-4BC5-9B85-7E4B8DDCFDC6}" presName="background3" presStyleLbl="node3" presStyleIdx="1" presStyleCnt="3"/>
      <dgm:spPr/>
    </dgm:pt>
    <dgm:pt modelId="{B5657699-D8DB-4999-B99C-6ABAC00C2D3A}" type="pres">
      <dgm:prSet presAssocID="{4E712875-7244-4BC5-9B85-7E4B8DDCFDC6}" presName="text3" presStyleLbl="fgAcc3" presStyleIdx="1" presStyleCnt="3">
        <dgm:presLayoutVars>
          <dgm:chPref val="3"/>
        </dgm:presLayoutVars>
      </dgm:prSet>
      <dgm:spPr/>
    </dgm:pt>
    <dgm:pt modelId="{095305A8-D275-49C3-8647-F237EDB8DDBF}" type="pres">
      <dgm:prSet presAssocID="{4E712875-7244-4BC5-9B85-7E4B8DDCFDC6}" presName="hierChild4" presStyleCnt="0"/>
      <dgm:spPr/>
    </dgm:pt>
    <dgm:pt modelId="{ED525C53-A16E-47BF-BC44-77BBB15B61B8}" type="pres">
      <dgm:prSet presAssocID="{3A9D01F1-10F2-44E0-8D8D-4F0B6BA9AFFF}" presName="Name10" presStyleLbl="parChTrans1D2" presStyleIdx="1" presStyleCnt="2"/>
      <dgm:spPr/>
    </dgm:pt>
    <dgm:pt modelId="{4E9D98AA-0539-4395-96E8-0A7103AF1257}" type="pres">
      <dgm:prSet presAssocID="{B151F6AA-F5EC-45C0-98A1-78286C3AAD56}" presName="hierRoot2" presStyleCnt="0"/>
      <dgm:spPr/>
    </dgm:pt>
    <dgm:pt modelId="{BFF5A9D7-FBF4-4882-9CE8-313ADC267354}" type="pres">
      <dgm:prSet presAssocID="{B151F6AA-F5EC-45C0-98A1-78286C3AAD56}" presName="composite2" presStyleCnt="0"/>
      <dgm:spPr/>
    </dgm:pt>
    <dgm:pt modelId="{7D4F7A0F-8AD5-44B1-A6C8-34D893DAA0C3}" type="pres">
      <dgm:prSet presAssocID="{B151F6AA-F5EC-45C0-98A1-78286C3AAD56}" presName="background2" presStyleLbl="node2" presStyleIdx="1" presStyleCnt="2"/>
      <dgm:spPr/>
    </dgm:pt>
    <dgm:pt modelId="{5B874907-5EA5-4BC4-BBF7-8A4C81ED1009}" type="pres">
      <dgm:prSet presAssocID="{B151F6AA-F5EC-45C0-98A1-78286C3AAD56}" presName="text2" presStyleLbl="fgAcc2" presStyleIdx="1" presStyleCnt="2">
        <dgm:presLayoutVars>
          <dgm:chPref val="3"/>
        </dgm:presLayoutVars>
      </dgm:prSet>
      <dgm:spPr/>
    </dgm:pt>
    <dgm:pt modelId="{D3A1945C-1E89-4F6D-9188-690551510770}" type="pres">
      <dgm:prSet presAssocID="{B151F6AA-F5EC-45C0-98A1-78286C3AAD56}" presName="hierChild3" presStyleCnt="0"/>
      <dgm:spPr/>
    </dgm:pt>
    <dgm:pt modelId="{BC337E81-C511-45FE-AE59-891E7238DC91}" type="pres">
      <dgm:prSet presAssocID="{13081638-B596-4F4D-AD07-798B5747EECC}" presName="Name17" presStyleLbl="parChTrans1D3" presStyleIdx="2" presStyleCnt="3"/>
      <dgm:spPr/>
    </dgm:pt>
    <dgm:pt modelId="{7762AFF3-A2C0-497B-A5C7-ED3545D6DAE6}" type="pres">
      <dgm:prSet presAssocID="{AB725AA8-F9A8-4CF8-ADD5-38837DAB6360}" presName="hierRoot3" presStyleCnt="0"/>
      <dgm:spPr/>
    </dgm:pt>
    <dgm:pt modelId="{4A0A4F25-A6D1-4A0C-9BD4-1C5C2EBAD817}" type="pres">
      <dgm:prSet presAssocID="{AB725AA8-F9A8-4CF8-ADD5-38837DAB6360}" presName="composite3" presStyleCnt="0"/>
      <dgm:spPr/>
    </dgm:pt>
    <dgm:pt modelId="{2F52438D-AE17-423E-8778-2391E6F0D727}" type="pres">
      <dgm:prSet presAssocID="{AB725AA8-F9A8-4CF8-ADD5-38837DAB6360}" presName="background3" presStyleLbl="node3" presStyleIdx="2" presStyleCnt="3"/>
      <dgm:spPr/>
    </dgm:pt>
    <dgm:pt modelId="{5C4CB5F3-4B31-4FAD-87CD-0B37B6BF7B89}" type="pres">
      <dgm:prSet presAssocID="{AB725AA8-F9A8-4CF8-ADD5-38837DAB6360}" presName="text3" presStyleLbl="fgAcc3" presStyleIdx="2" presStyleCnt="3">
        <dgm:presLayoutVars>
          <dgm:chPref val="3"/>
        </dgm:presLayoutVars>
      </dgm:prSet>
      <dgm:spPr/>
    </dgm:pt>
    <dgm:pt modelId="{51DBE1B5-8DDE-4A0C-82BD-B822F6CEF483}" type="pres">
      <dgm:prSet presAssocID="{AB725AA8-F9A8-4CF8-ADD5-38837DAB6360}" presName="hierChild4" presStyleCnt="0"/>
      <dgm:spPr/>
    </dgm:pt>
  </dgm:ptLst>
  <dgm:cxnLst>
    <dgm:cxn modelId="{74417206-F23F-45A6-805E-FFE63C694DC3}" srcId="{25B2D15E-6873-4BF2-A4C4-9B732689322A}" destId="{B151F6AA-F5EC-45C0-98A1-78286C3AAD56}" srcOrd="1" destOrd="0" parTransId="{3A9D01F1-10F2-44E0-8D8D-4F0B6BA9AFFF}" sibTransId="{54FCD099-E1CA-44AF-9708-169BD9DB2171}"/>
    <dgm:cxn modelId="{92BB0B07-C64C-4F63-BCEB-4C4984E928DA}" type="presOf" srcId="{D34A1419-E50A-4F34-87BE-704F8B7DD0FD}" destId="{50AF27B0-83E3-4AB1-A8D8-EA148A21EF28}" srcOrd="0" destOrd="0" presId="urn:microsoft.com/office/officeart/2005/8/layout/hierarchy1"/>
    <dgm:cxn modelId="{CF7E751A-1326-48B2-A46D-4D0548B4070E}" srcId="{25B2D15E-6873-4BF2-A4C4-9B732689322A}" destId="{67B995AD-AF8A-4BE4-9148-BFBE04D6A29F}" srcOrd="0" destOrd="0" parTransId="{D34A1419-E50A-4F34-87BE-704F8B7DD0FD}" sibTransId="{2B1A535F-956F-4CDB-B858-79B13F4F5652}"/>
    <dgm:cxn modelId="{D7296C1E-1339-41AE-A698-43293861D996}" type="presOf" srcId="{AB725AA8-F9A8-4CF8-ADD5-38837DAB6360}" destId="{5C4CB5F3-4B31-4FAD-87CD-0B37B6BF7B89}" srcOrd="0" destOrd="0" presId="urn:microsoft.com/office/officeart/2005/8/layout/hierarchy1"/>
    <dgm:cxn modelId="{09497E28-C0C0-4D5B-92C6-10227740293F}" type="presOf" srcId="{67B995AD-AF8A-4BE4-9148-BFBE04D6A29F}" destId="{019F471C-7293-4FF6-BA79-3D64BF430951}" srcOrd="0" destOrd="0" presId="urn:microsoft.com/office/officeart/2005/8/layout/hierarchy1"/>
    <dgm:cxn modelId="{0A7A893B-3A29-4C2A-A59B-3B64FF869D3A}" srcId="{B151F6AA-F5EC-45C0-98A1-78286C3AAD56}" destId="{AB725AA8-F9A8-4CF8-ADD5-38837DAB6360}" srcOrd="0" destOrd="0" parTransId="{13081638-B596-4F4D-AD07-798B5747EECC}" sibTransId="{64FF219C-5913-4634-8494-43186E7EE528}"/>
    <dgm:cxn modelId="{F7229E5B-3801-4661-97B4-B133F9DA701B}" type="presOf" srcId="{13081638-B596-4F4D-AD07-798B5747EECC}" destId="{BC337E81-C511-45FE-AE59-891E7238DC91}" srcOrd="0" destOrd="0" presId="urn:microsoft.com/office/officeart/2005/8/layout/hierarchy1"/>
    <dgm:cxn modelId="{83157468-0571-4364-AEAF-99A91D2EB078}" type="presOf" srcId="{25B2D15E-6873-4BF2-A4C4-9B732689322A}" destId="{C14DDFD4-BB5C-4821-8720-2833CD49E99B}" srcOrd="0" destOrd="0" presId="urn:microsoft.com/office/officeart/2005/8/layout/hierarchy1"/>
    <dgm:cxn modelId="{F8F39C52-4FA4-462B-B5D2-F6582F0685B6}" srcId="{98BA9547-4667-47AE-85F1-F1FC888928ED}" destId="{25B2D15E-6873-4BF2-A4C4-9B732689322A}" srcOrd="0" destOrd="0" parTransId="{7E341F44-C844-40C6-97E6-99F06A1D0980}" sibTransId="{9DB31B28-5848-4E21-AF5D-4950F72497DD}"/>
    <dgm:cxn modelId="{1B19BBAF-059C-4FBB-89A6-51FB0BCC2413}" type="presOf" srcId="{98BA9547-4667-47AE-85F1-F1FC888928ED}" destId="{F3974290-CB5B-408C-A7DC-DE07C6F02F0D}" srcOrd="0" destOrd="0" presId="urn:microsoft.com/office/officeart/2005/8/layout/hierarchy1"/>
    <dgm:cxn modelId="{CC749EB2-FA74-4902-85E8-D14C2EE52729}" type="presOf" srcId="{3CD7DB25-700C-4840-BF23-D42AB6440327}" destId="{080DAA1F-2EAD-491B-9794-1563FD46E776}" srcOrd="0" destOrd="0" presId="urn:microsoft.com/office/officeart/2005/8/layout/hierarchy1"/>
    <dgm:cxn modelId="{5B74B7B9-627D-4F8E-8666-0F7EDEE1719E}" type="presOf" srcId="{4C832209-C9D0-4130-8344-4C8081F1B414}" destId="{304CA65D-C61F-4904-9F03-D45DC0AD87C8}" srcOrd="0" destOrd="0" presId="urn:microsoft.com/office/officeart/2005/8/layout/hierarchy1"/>
    <dgm:cxn modelId="{361CC3C3-09AB-4BEC-84AD-094F58A42DFF}" srcId="{67B995AD-AF8A-4BE4-9148-BFBE04D6A29F}" destId="{3CD7DB25-700C-4840-BF23-D42AB6440327}" srcOrd="0" destOrd="0" parTransId="{4C832209-C9D0-4130-8344-4C8081F1B414}" sibTransId="{B90EE86D-EE89-4D71-8C28-635DCCEB314C}"/>
    <dgm:cxn modelId="{96359CD0-3D79-4E65-9C05-4729953BCE4B}" type="presOf" srcId="{3A9D01F1-10F2-44E0-8D8D-4F0B6BA9AFFF}" destId="{ED525C53-A16E-47BF-BC44-77BBB15B61B8}" srcOrd="0" destOrd="0" presId="urn:microsoft.com/office/officeart/2005/8/layout/hierarchy1"/>
    <dgm:cxn modelId="{A7DDD5DA-FE36-4D25-BE11-750FC2AA0F1C}" type="presOf" srcId="{B151F6AA-F5EC-45C0-98A1-78286C3AAD56}" destId="{5B874907-5EA5-4BC4-BBF7-8A4C81ED1009}" srcOrd="0" destOrd="0" presId="urn:microsoft.com/office/officeart/2005/8/layout/hierarchy1"/>
    <dgm:cxn modelId="{F0661FEC-9010-48B8-873E-05F7EA93FA36}" type="presOf" srcId="{4E712875-7244-4BC5-9B85-7E4B8DDCFDC6}" destId="{B5657699-D8DB-4999-B99C-6ABAC00C2D3A}" srcOrd="0" destOrd="0" presId="urn:microsoft.com/office/officeart/2005/8/layout/hierarchy1"/>
    <dgm:cxn modelId="{9CE758F3-EE3E-4A3A-99F8-D61996381932}" type="presOf" srcId="{5C322501-6E94-4DEB-8207-49B932543DDD}" destId="{13A97B40-B89E-4C1E-A7AA-507070B14B2C}" srcOrd="0" destOrd="0" presId="urn:microsoft.com/office/officeart/2005/8/layout/hierarchy1"/>
    <dgm:cxn modelId="{14482EF7-860B-49FF-A018-3BF62B329080}" srcId="{67B995AD-AF8A-4BE4-9148-BFBE04D6A29F}" destId="{4E712875-7244-4BC5-9B85-7E4B8DDCFDC6}" srcOrd="1" destOrd="0" parTransId="{5C322501-6E94-4DEB-8207-49B932543DDD}" sibTransId="{B041D03A-7B41-446C-9C82-A566D22178D3}"/>
    <dgm:cxn modelId="{639A1CA1-AD69-47E7-AF5A-2843B498A3BE}" type="presParOf" srcId="{F3974290-CB5B-408C-A7DC-DE07C6F02F0D}" destId="{86F4C9BA-8C28-41BC-8FFB-326F4D6D268C}" srcOrd="0" destOrd="0" presId="urn:microsoft.com/office/officeart/2005/8/layout/hierarchy1"/>
    <dgm:cxn modelId="{6BFE914E-A19F-4577-89B6-17E4B0BF6BCC}" type="presParOf" srcId="{86F4C9BA-8C28-41BC-8FFB-326F4D6D268C}" destId="{3F3B54CC-784D-462A-A08A-3EC9B0503FE2}" srcOrd="0" destOrd="0" presId="urn:microsoft.com/office/officeart/2005/8/layout/hierarchy1"/>
    <dgm:cxn modelId="{90A2242B-51BE-4EE4-A276-DB15187B841A}" type="presParOf" srcId="{3F3B54CC-784D-462A-A08A-3EC9B0503FE2}" destId="{9235FF0F-AE0C-44C9-8F53-57D099B2D543}" srcOrd="0" destOrd="0" presId="urn:microsoft.com/office/officeart/2005/8/layout/hierarchy1"/>
    <dgm:cxn modelId="{455E4738-DFC4-4B6C-8C92-74963370855B}" type="presParOf" srcId="{3F3B54CC-784D-462A-A08A-3EC9B0503FE2}" destId="{C14DDFD4-BB5C-4821-8720-2833CD49E99B}" srcOrd="1" destOrd="0" presId="urn:microsoft.com/office/officeart/2005/8/layout/hierarchy1"/>
    <dgm:cxn modelId="{40B83E90-41BA-4AA0-88BD-834D940D3683}" type="presParOf" srcId="{86F4C9BA-8C28-41BC-8FFB-326F4D6D268C}" destId="{AF867C18-0317-46CD-944D-CDA955AF8828}" srcOrd="1" destOrd="0" presId="urn:microsoft.com/office/officeart/2005/8/layout/hierarchy1"/>
    <dgm:cxn modelId="{0A17265C-794E-4269-A38C-78FE80997D2A}" type="presParOf" srcId="{AF867C18-0317-46CD-944D-CDA955AF8828}" destId="{50AF27B0-83E3-4AB1-A8D8-EA148A21EF28}" srcOrd="0" destOrd="0" presId="urn:microsoft.com/office/officeart/2005/8/layout/hierarchy1"/>
    <dgm:cxn modelId="{D46A7717-E385-4076-ACB2-F6465784D474}" type="presParOf" srcId="{AF867C18-0317-46CD-944D-CDA955AF8828}" destId="{6F93CC96-44A1-4524-BCBC-6875E83E4FC4}" srcOrd="1" destOrd="0" presId="urn:microsoft.com/office/officeart/2005/8/layout/hierarchy1"/>
    <dgm:cxn modelId="{F9339C27-E341-43B0-B149-C921386131C2}" type="presParOf" srcId="{6F93CC96-44A1-4524-BCBC-6875E83E4FC4}" destId="{FEED2E1B-DB6E-4A65-AC4F-942BC69D6CB3}" srcOrd="0" destOrd="0" presId="urn:microsoft.com/office/officeart/2005/8/layout/hierarchy1"/>
    <dgm:cxn modelId="{5EBEAF78-5C1D-46F2-94E2-9F0CB2ED322F}" type="presParOf" srcId="{FEED2E1B-DB6E-4A65-AC4F-942BC69D6CB3}" destId="{CA5B7E3D-0564-4E74-8B9C-A45EAA7C96A4}" srcOrd="0" destOrd="0" presId="urn:microsoft.com/office/officeart/2005/8/layout/hierarchy1"/>
    <dgm:cxn modelId="{DE770382-8D13-4AE1-A0B1-C1171232A1B1}" type="presParOf" srcId="{FEED2E1B-DB6E-4A65-AC4F-942BC69D6CB3}" destId="{019F471C-7293-4FF6-BA79-3D64BF430951}" srcOrd="1" destOrd="0" presId="urn:microsoft.com/office/officeart/2005/8/layout/hierarchy1"/>
    <dgm:cxn modelId="{492E9A9A-DFA9-443C-89C2-AD86B7B08B56}" type="presParOf" srcId="{6F93CC96-44A1-4524-BCBC-6875E83E4FC4}" destId="{CA6498CF-5724-48DF-8D99-69747CD92DC7}" srcOrd="1" destOrd="0" presId="urn:microsoft.com/office/officeart/2005/8/layout/hierarchy1"/>
    <dgm:cxn modelId="{32460F49-AF2E-410C-9E8A-7A4FA9E941AF}" type="presParOf" srcId="{CA6498CF-5724-48DF-8D99-69747CD92DC7}" destId="{304CA65D-C61F-4904-9F03-D45DC0AD87C8}" srcOrd="0" destOrd="0" presId="urn:microsoft.com/office/officeart/2005/8/layout/hierarchy1"/>
    <dgm:cxn modelId="{9DABCCB8-0E66-4FA5-9964-32015388B080}" type="presParOf" srcId="{CA6498CF-5724-48DF-8D99-69747CD92DC7}" destId="{48DE532F-DDDC-4B5A-901E-F2CD49EF3500}" srcOrd="1" destOrd="0" presId="urn:microsoft.com/office/officeart/2005/8/layout/hierarchy1"/>
    <dgm:cxn modelId="{032E87E6-ADF6-4D11-9267-C84383E57E05}" type="presParOf" srcId="{48DE532F-DDDC-4B5A-901E-F2CD49EF3500}" destId="{E7E65E7F-929F-4C47-9C63-9F98FFDBF91D}" srcOrd="0" destOrd="0" presId="urn:microsoft.com/office/officeart/2005/8/layout/hierarchy1"/>
    <dgm:cxn modelId="{CE1F8C2F-37F2-4C2D-BBC2-2146F7A9A33F}" type="presParOf" srcId="{E7E65E7F-929F-4C47-9C63-9F98FFDBF91D}" destId="{65B3F983-3791-49CC-B559-7ECF86D03A5C}" srcOrd="0" destOrd="0" presId="urn:microsoft.com/office/officeart/2005/8/layout/hierarchy1"/>
    <dgm:cxn modelId="{ED508B59-9BFD-43EA-A4A1-DAD67E421F5C}" type="presParOf" srcId="{E7E65E7F-929F-4C47-9C63-9F98FFDBF91D}" destId="{080DAA1F-2EAD-491B-9794-1563FD46E776}" srcOrd="1" destOrd="0" presId="urn:microsoft.com/office/officeart/2005/8/layout/hierarchy1"/>
    <dgm:cxn modelId="{90B355AF-A27C-4193-941F-196FF30CB900}" type="presParOf" srcId="{48DE532F-DDDC-4B5A-901E-F2CD49EF3500}" destId="{1F8FCD50-93A5-4B2D-9F12-BB75A1619707}" srcOrd="1" destOrd="0" presId="urn:microsoft.com/office/officeart/2005/8/layout/hierarchy1"/>
    <dgm:cxn modelId="{1625DF62-66B1-4C6D-9544-5392B8DEFE7C}" type="presParOf" srcId="{CA6498CF-5724-48DF-8D99-69747CD92DC7}" destId="{13A97B40-B89E-4C1E-A7AA-507070B14B2C}" srcOrd="2" destOrd="0" presId="urn:microsoft.com/office/officeart/2005/8/layout/hierarchy1"/>
    <dgm:cxn modelId="{6E32F788-C9DC-42F5-AF8B-CC82C09CB4CF}" type="presParOf" srcId="{CA6498CF-5724-48DF-8D99-69747CD92DC7}" destId="{4BD124F4-6E90-4861-B04F-7A0C877E3A21}" srcOrd="3" destOrd="0" presId="urn:microsoft.com/office/officeart/2005/8/layout/hierarchy1"/>
    <dgm:cxn modelId="{7923E78D-4931-445E-8746-BEE7292A4DF7}" type="presParOf" srcId="{4BD124F4-6E90-4861-B04F-7A0C877E3A21}" destId="{92224A6C-32C6-415F-ACF7-CBFFA61E3EE4}" srcOrd="0" destOrd="0" presId="urn:microsoft.com/office/officeart/2005/8/layout/hierarchy1"/>
    <dgm:cxn modelId="{41D8A7FF-88B1-448A-B267-E23162EAF211}" type="presParOf" srcId="{92224A6C-32C6-415F-ACF7-CBFFA61E3EE4}" destId="{80BDBA69-7D7E-4D51-9EA3-55743EF7562C}" srcOrd="0" destOrd="0" presId="urn:microsoft.com/office/officeart/2005/8/layout/hierarchy1"/>
    <dgm:cxn modelId="{34E34450-7D01-4CBE-A5A4-4BA6A804FE32}" type="presParOf" srcId="{92224A6C-32C6-415F-ACF7-CBFFA61E3EE4}" destId="{B5657699-D8DB-4999-B99C-6ABAC00C2D3A}" srcOrd="1" destOrd="0" presId="urn:microsoft.com/office/officeart/2005/8/layout/hierarchy1"/>
    <dgm:cxn modelId="{F88F1B77-F0CA-4904-9793-AD65FC039246}" type="presParOf" srcId="{4BD124F4-6E90-4861-B04F-7A0C877E3A21}" destId="{095305A8-D275-49C3-8647-F237EDB8DDBF}" srcOrd="1" destOrd="0" presId="urn:microsoft.com/office/officeart/2005/8/layout/hierarchy1"/>
    <dgm:cxn modelId="{58079E0E-EE1F-43B8-8292-66B14A1732F5}" type="presParOf" srcId="{AF867C18-0317-46CD-944D-CDA955AF8828}" destId="{ED525C53-A16E-47BF-BC44-77BBB15B61B8}" srcOrd="2" destOrd="0" presId="urn:microsoft.com/office/officeart/2005/8/layout/hierarchy1"/>
    <dgm:cxn modelId="{BF78FCBB-A97B-48B8-ABE3-C0CF4ADDEED4}" type="presParOf" srcId="{AF867C18-0317-46CD-944D-CDA955AF8828}" destId="{4E9D98AA-0539-4395-96E8-0A7103AF1257}" srcOrd="3" destOrd="0" presId="urn:microsoft.com/office/officeart/2005/8/layout/hierarchy1"/>
    <dgm:cxn modelId="{4B587885-803A-464E-ADEE-A1D2762936CB}" type="presParOf" srcId="{4E9D98AA-0539-4395-96E8-0A7103AF1257}" destId="{BFF5A9D7-FBF4-4882-9CE8-313ADC267354}" srcOrd="0" destOrd="0" presId="urn:microsoft.com/office/officeart/2005/8/layout/hierarchy1"/>
    <dgm:cxn modelId="{060E3634-756A-4D76-928B-743D3DEC9CCE}" type="presParOf" srcId="{BFF5A9D7-FBF4-4882-9CE8-313ADC267354}" destId="{7D4F7A0F-8AD5-44B1-A6C8-34D893DAA0C3}" srcOrd="0" destOrd="0" presId="urn:microsoft.com/office/officeart/2005/8/layout/hierarchy1"/>
    <dgm:cxn modelId="{6ED24AF0-A27D-4302-BD53-872C3BA7799E}" type="presParOf" srcId="{BFF5A9D7-FBF4-4882-9CE8-313ADC267354}" destId="{5B874907-5EA5-4BC4-BBF7-8A4C81ED1009}" srcOrd="1" destOrd="0" presId="urn:microsoft.com/office/officeart/2005/8/layout/hierarchy1"/>
    <dgm:cxn modelId="{FB67980B-BDF4-4446-9145-3EDF3F145E13}" type="presParOf" srcId="{4E9D98AA-0539-4395-96E8-0A7103AF1257}" destId="{D3A1945C-1E89-4F6D-9188-690551510770}" srcOrd="1" destOrd="0" presId="urn:microsoft.com/office/officeart/2005/8/layout/hierarchy1"/>
    <dgm:cxn modelId="{70199753-1330-481B-96F9-43B7AC4DEFDE}" type="presParOf" srcId="{D3A1945C-1E89-4F6D-9188-690551510770}" destId="{BC337E81-C511-45FE-AE59-891E7238DC91}" srcOrd="0" destOrd="0" presId="urn:microsoft.com/office/officeart/2005/8/layout/hierarchy1"/>
    <dgm:cxn modelId="{E15E7CC3-D6C3-47AE-9038-B3F69E72320F}" type="presParOf" srcId="{D3A1945C-1E89-4F6D-9188-690551510770}" destId="{7762AFF3-A2C0-497B-A5C7-ED3545D6DAE6}" srcOrd="1" destOrd="0" presId="urn:microsoft.com/office/officeart/2005/8/layout/hierarchy1"/>
    <dgm:cxn modelId="{FA2D9F89-7957-4D94-98DC-4AD31A9C0905}" type="presParOf" srcId="{7762AFF3-A2C0-497B-A5C7-ED3545D6DAE6}" destId="{4A0A4F25-A6D1-4A0C-9BD4-1C5C2EBAD817}" srcOrd="0" destOrd="0" presId="urn:microsoft.com/office/officeart/2005/8/layout/hierarchy1"/>
    <dgm:cxn modelId="{69FB5D65-8433-46FB-B059-8D07A8360B7D}" type="presParOf" srcId="{4A0A4F25-A6D1-4A0C-9BD4-1C5C2EBAD817}" destId="{2F52438D-AE17-423E-8778-2391E6F0D727}" srcOrd="0" destOrd="0" presId="urn:microsoft.com/office/officeart/2005/8/layout/hierarchy1"/>
    <dgm:cxn modelId="{A0CCC6D4-6AFA-43EF-AB5C-364ADA82C89D}" type="presParOf" srcId="{4A0A4F25-A6D1-4A0C-9BD4-1C5C2EBAD817}" destId="{5C4CB5F3-4B31-4FAD-87CD-0B37B6BF7B89}" srcOrd="1" destOrd="0" presId="urn:microsoft.com/office/officeart/2005/8/layout/hierarchy1"/>
    <dgm:cxn modelId="{102FCE4D-7A14-40DB-AB07-BCDB1D4A6BE3}" type="presParOf" srcId="{7762AFF3-A2C0-497B-A5C7-ED3545D6DAE6}" destId="{51DBE1B5-8DDE-4A0C-82BD-B822F6CEF4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BA9547-4667-47AE-85F1-F1FC888928E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25B2D15E-6873-4BF2-A4C4-9B732689322A}">
      <dgm:prSet phldrT="[Text]"/>
      <dgm:spPr/>
      <dgm:t>
        <a:bodyPr/>
        <a:lstStyle/>
        <a:p>
          <a:r>
            <a:rPr lang="he-IL" dirty="0"/>
            <a:t>למעוטי חליפין</a:t>
          </a:r>
          <a:endParaRPr lang="en-IL" dirty="0"/>
        </a:p>
      </dgm:t>
    </dgm:pt>
    <dgm:pt modelId="{7E341F44-C844-40C6-97E6-99F06A1D0980}" type="parTrans" cxnId="{F8F39C52-4FA4-462B-B5D2-F6582F0685B6}">
      <dgm:prSet/>
      <dgm:spPr/>
      <dgm:t>
        <a:bodyPr/>
        <a:lstStyle/>
        <a:p>
          <a:endParaRPr lang="en-IL"/>
        </a:p>
      </dgm:t>
    </dgm:pt>
    <dgm:pt modelId="{9DB31B28-5848-4E21-AF5D-4950F72497DD}" type="sibTrans" cxnId="{F8F39C52-4FA4-462B-B5D2-F6582F0685B6}">
      <dgm:prSet/>
      <dgm:spPr/>
      <dgm:t>
        <a:bodyPr/>
        <a:lstStyle/>
        <a:p>
          <a:endParaRPr lang="en-IL"/>
        </a:p>
      </dgm:t>
    </dgm:pt>
    <dgm:pt modelId="{67B995AD-AF8A-4BE4-9148-BFBE04D6A29F}">
      <dgm:prSet phldrT="[Text]"/>
      <dgm:spPr/>
      <dgm:t>
        <a:bodyPr/>
        <a:lstStyle/>
        <a:p>
          <a:r>
            <a:rPr lang="he-IL" dirty="0"/>
            <a:t>אינו בכלל כסף</a:t>
          </a:r>
          <a:endParaRPr lang="en-IL" dirty="0"/>
        </a:p>
      </dgm:t>
    </dgm:pt>
    <dgm:pt modelId="{D34A1419-E50A-4F34-87BE-704F8B7DD0FD}" type="parTrans" cxnId="{CF7E751A-1326-48B2-A46D-4D0548B4070E}">
      <dgm:prSet/>
      <dgm:spPr/>
      <dgm:t>
        <a:bodyPr/>
        <a:lstStyle/>
        <a:p>
          <a:endParaRPr lang="en-IL"/>
        </a:p>
      </dgm:t>
    </dgm:pt>
    <dgm:pt modelId="{2B1A535F-956F-4CDB-B858-79B13F4F5652}" type="sibTrans" cxnId="{CF7E751A-1326-48B2-A46D-4D0548B4070E}">
      <dgm:prSet/>
      <dgm:spPr/>
      <dgm:t>
        <a:bodyPr/>
        <a:lstStyle/>
        <a:p>
          <a:endParaRPr lang="en-IL"/>
        </a:p>
      </dgm:t>
    </dgm:pt>
    <dgm:pt modelId="{3CD7DB25-700C-4840-BF23-D42AB6440327}">
      <dgm:prSet phldrT="[Text]"/>
      <dgm:spPr/>
      <dgm:t>
        <a:bodyPr/>
        <a:lstStyle/>
        <a:p>
          <a:r>
            <a:rPr lang="he-IL" dirty="0"/>
            <a:t>רמב"ן- וקידושי כסף הם רק בכסף</a:t>
          </a:r>
          <a:endParaRPr lang="en-IL" dirty="0"/>
        </a:p>
      </dgm:t>
    </dgm:pt>
    <dgm:pt modelId="{4C832209-C9D0-4130-8344-4C8081F1B414}" type="parTrans" cxnId="{361CC3C3-09AB-4BEC-84AD-094F58A42DFF}">
      <dgm:prSet/>
      <dgm:spPr/>
      <dgm:t>
        <a:bodyPr/>
        <a:lstStyle/>
        <a:p>
          <a:endParaRPr lang="en-IL"/>
        </a:p>
      </dgm:t>
    </dgm:pt>
    <dgm:pt modelId="{B90EE86D-EE89-4D71-8C28-635DCCEB314C}" type="sibTrans" cxnId="{361CC3C3-09AB-4BEC-84AD-094F58A42DFF}">
      <dgm:prSet/>
      <dgm:spPr/>
      <dgm:t>
        <a:bodyPr/>
        <a:lstStyle/>
        <a:p>
          <a:endParaRPr lang="en-IL"/>
        </a:p>
      </dgm:t>
    </dgm:pt>
    <dgm:pt modelId="{4E712875-7244-4BC5-9B85-7E4B8DDCFDC6}">
      <dgm:prSet phldrT="[Text]"/>
      <dgm:spPr/>
      <dgm:t>
        <a:bodyPr/>
        <a:lstStyle/>
        <a:p>
          <a:r>
            <a:rPr lang="he-IL" dirty="0"/>
            <a:t>תוס- ואינו מספיק כמו כסף להוסיפו</a:t>
          </a:r>
          <a:endParaRPr lang="en-IL" dirty="0"/>
        </a:p>
      </dgm:t>
    </dgm:pt>
    <dgm:pt modelId="{5C322501-6E94-4DEB-8207-49B932543DDD}" type="parTrans" cxnId="{14482EF7-860B-49FF-A018-3BF62B329080}">
      <dgm:prSet/>
      <dgm:spPr/>
      <dgm:t>
        <a:bodyPr/>
        <a:lstStyle/>
        <a:p>
          <a:endParaRPr lang="en-IL"/>
        </a:p>
      </dgm:t>
    </dgm:pt>
    <dgm:pt modelId="{B041D03A-7B41-446C-9C82-A566D22178D3}" type="sibTrans" cxnId="{14482EF7-860B-49FF-A018-3BF62B329080}">
      <dgm:prSet/>
      <dgm:spPr/>
      <dgm:t>
        <a:bodyPr/>
        <a:lstStyle/>
        <a:p>
          <a:endParaRPr lang="en-IL"/>
        </a:p>
      </dgm:t>
    </dgm:pt>
    <dgm:pt modelId="{B151F6AA-F5EC-45C0-98A1-78286C3AAD56}">
      <dgm:prSet phldrT="[Text]"/>
      <dgm:spPr/>
      <dgm:t>
        <a:bodyPr/>
        <a:lstStyle/>
        <a:p>
          <a:r>
            <a:rPr lang="he-IL" dirty="0"/>
            <a:t>יש פגם בחליפין</a:t>
          </a:r>
          <a:endParaRPr lang="en-IL" dirty="0"/>
        </a:p>
      </dgm:t>
    </dgm:pt>
    <dgm:pt modelId="{3A9D01F1-10F2-44E0-8D8D-4F0B6BA9AFFF}" type="parTrans" cxnId="{74417206-F23F-45A6-805E-FFE63C694DC3}">
      <dgm:prSet/>
      <dgm:spPr/>
      <dgm:t>
        <a:bodyPr/>
        <a:lstStyle/>
        <a:p>
          <a:endParaRPr lang="en-IL"/>
        </a:p>
      </dgm:t>
    </dgm:pt>
    <dgm:pt modelId="{54FCD099-E1CA-44AF-9708-169BD9DB2171}" type="sibTrans" cxnId="{74417206-F23F-45A6-805E-FFE63C694DC3}">
      <dgm:prSet/>
      <dgm:spPr/>
      <dgm:t>
        <a:bodyPr/>
        <a:lstStyle/>
        <a:p>
          <a:endParaRPr lang="en-IL"/>
        </a:p>
      </dgm:t>
    </dgm:pt>
    <dgm:pt modelId="{AB725AA8-F9A8-4CF8-ADD5-38837DAB6360}">
      <dgm:prSet phldrT="[Text]"/>
      <dgm:spPr/>
      <dgm:t>
        <a:bodyPr/>
        <a:lstStyle/>
        <a:p>
          <a:r>
            <a:rPr lang="he-IL" dirty="0"/>
            <a:t>רשב"א- קנין פחותה ויש בזה גנאי, ולכן לא שייך </a:t>
          </a:r>
          <a:r>
            <a:rPr lang="he-IL" dirty="0" err="1"/>
            <a:t>לקנין</a:t>
          </a:r>
          <a:r>
            <a:rPr lang="he-IL" dirty="0"/>
            <a:t> קידושין</a:t>
          </a:r>
          <a:endParaRPr lang="en-IL" dirty="0"/>
        </a:p>
      </dgm:t>
    </dgm:pt>
    <dgm:pt modelId="{13081638-B596-4F4D-AD07-798B5747EECC}" type="parTrans" cxnId="{0A7A893B-3A29-4C2A-A59B-3B64FF869D3A}">
      <dgm:prSet/>
      <dgm:spPr/>
      <dgm:t>
        <a:bodyPr/>
        <a:lstStyle/>
        <a:p>
          <a:endParaRPr lang="en-IL"/>
        </a:p>
      </dgm:t>
    </dgm:pt>
    <dgm:pt modelId="{64FF219C-5913-4634-8494-43186E7EE528}" type="sibTrans" cxnId="{0A7A893B-3A29-4C2A-A59B-3B64FF869D3A}">
      <dgm:prSet/>
      <dgm:spPr/>
      <dgm:t>
        <a:bodyPr/>
        <a:lstStyle/>
        <a:p>
          <a:endParaRPr lang="en-IL"/>
        </a:p>
      </dgm:t>
    </dgm:pt>
    <dgm:pt modelId="{239130AF-C233-4223-AD91-802EB398C738}">
      <dgm:prSet phldrT="[Text]"/>
      <dgm:spPr/>
      <dgm:t>
        <a:bodyPr/>
        <a:lstStyle/>
        <a:p>
          <a:r>
            <a:rPr lang="he-IL" dirty="0"/>
            <a:t>לא מקניה נפשה – והיא לא מסכימה לקדש</a:t>
          </a:r>
          <a:endParaRPr lang="en-IL" dirty="0"/>
        </a:p>
      </dgm:t>
    </dgm:pt>
    <dgm:pt modelId="{81AE3CE5-8E99-4BB8-B939-CDA1C7F3EFED}" type="parTrans" cxnId="{94B70EDC-2340-452C-A553-7A8AE343C476}">
      <dgm:prSet/>
      <dgm:spPr/>
      <dgm:t>
        <a:bodyPr/>
        <a:lstStyle/>
        <a:p>
          <a:endParaRPr lang="en-IL"/>
        </a:p>
      </dgm:t>
    </dgm:pt>
    <dgm:pt modelId="{410B6638-51EF-4AC9-A6F5-203F1B7D475C}" type="sibTrans" cxnId="{94B70EDC-2340-452C-A553-7A8AE343C476}">
      <dgm:prSet/>
      <dgm:spPr/>
      <dgm:t>
        <a:bodyPr/>
        <a:lstStyle/>
        <a:p>
          <a:endParaRPr lang="en-IL"/>
        </a:p>
      </dgm:t>
    </dgm:pt>
    <dgm:pt modelId="{FA8A2569-B3FE-4751-9361-BA44DE78C949}">
      <dgm:prSet phldrT="[Text]"/>
      <dgm:spPr/>
      <dgm:t>
        <a:bodyPr/>
        <a:lstStyle/>
        <a:p>
          <a:r>
            <a:rPr lang="he-IL" dirty="0"/>
            <a:t>תוס </a:t>
          </a:r>
          <a:r>
            <a:rPr lang="he-IL" dirty="0" err="1"/>
            <a:t>רא"ש</a:t>
          </a:r>
          <a:r>
            <a:rPr lang="he-IL" dirty="0"/>
            <a:t>- ואפילו קבלה והסכימה, בטלה דעתה אצל כל אדם</a:t>
          </a:r>
          <a:endParaRPr lang="en-IL" dirty="0"/>
        </a:p>
      </dgm:t>
    </dgm:pt>
    <dgm:pt modelId="{F4A9E305-4444-4E0C-9C47-1983E917BC4A}" type="parTrans" cxnId="{E2B64F35-3497-42B5-897B-D66389EAD3F9}">
      <dgm:prSet/>
      <dgm:spPr/>
      <dgm:t>
        <a:bodyPr/>
        <a:lstStyle/>
        <a:p>
          <a:endParaRPr lang="en-IL"/>
        </a:p>
      </dgm:t>
    </dgm:pt>
    <dgm:pt modelId="{60D7A6C0-7A18-42F2-8431-EE7DB2F035EB}" type="sibTrans" cxnId="{E2B64F35-3497-42B5-897B-D66389EAD3F9}">
      <dgm:prSet/>
      <dgm:spPr/>
      <dgm:t>
        <a:bodyPr/>
        <a:lstStyle/>
        <a:p>
          <a:endParaRPr lang="en-IL"/>
        </a:p>
      </dgm:t>
    </dgm:pt>
    <dgm:pt modelId="{7513ACFB-9EC7-41F7-964C-A4018DFFF7E3}">
      <dgm:prSet phldrT="[Text]"/>
      <dgm:spPr/>
      <dgm:t>
        <a:bodyPr/>
        <a:lstStyle/>
        <a:p>
          <a:r>
            <a:rPr lang="he-IL" dirty="0"/>
            <a:t>פסול מהותי</a:t>
          </a:r>
          <a:endParaRPr lang="en-IL" dirty="0"/>
        </a:p>
      </dgm:t>
    </dgm:pt>
    <dgm:pt modelId="{F3CBBEC1-4762-463D-A363-919262B4FD61}" type="parTrans" cxnId="{F754D569-C468-4B40-B31D-671F3302E58A}">
      <dgm:prSet/>
      <dgm:spPr/>
      <dgm:t>
        <a:bodyPr/>
        <a:lstStyle/>
        <a:p>
          <a:endParaRPr lang="en-IL"/>
        </a:p>
      </dgm:t>
    </dgm:pt>
    <dgm:pt modelId="{8C7E2215-A27C-4742-9D3D-557C1884C476}" type="sibTrans" cxnId="{F754D569-C468-4B40-B31D-671F3302E58A}">
      <dgm:prSet/>
      <dgm:spPr/>
      <dgm:t>
        <a:bodyPr/>
        <a:lstStyle/>
        <a:p>
          <a:endParaRPr lang="en-IL"/>
        </a:p>
      </dgm:t>
    </dgm:pt>
    <dgm:pt modelId="{AC28FF59-E5D8-450C-8C1F-BCA2F830E4CB}">
      <dgm:prSet phldrT="[Text]"/>
      <dgm:spPr/>
      <dgm:t>
        <a:bodyPr/>
        <a:lstStyle/>
        <a:p>
          <a:r>
            <a:rPr lang="he-IL" dirty="0"/>
            <a:t>פסול מציאותי</a:t>
          </a:r>
          <a:endParaRPr lang="en-IL" dirty="0"/>
        </a:p>
      </dgm:t>
    </dgm:pt>
    <dgm:pt modelId="{36DCBAB9-C9E0-4BE6-A0F6-B0699B625C40}" type="parTrans" cxnId="{8B151CBF-1B1C-4DB9-9C08-3F9683C3DAD3}">
      <dgm:prSet/>
      <dgm:spPr/>
      <dgm:t>
        <a:bodyPr/>
        <a:lstStyle/>
        <a:p>
          <a:endParaRPr lang="en-IL"/>
        </a:p>
      </dgm:t>
    </dgm:pt>
    <dgm:pt modelId="{B4ACE7E9-F7F6-4AB6-BB6C-903634707FF3}" type="sibTrans" cxnId="{8B151CBF-1B1C-4DB9-9C08-3F9683C3DAD3}">
      <dgm:prSet/>
      <dgm:spPr/>
      <dgm:t>
        <a:bodyPr/>
        <a:lstStyle/>
        <a:p>
          <a:endParaRPr lang="en-IL"/>
        </a:p>
      </dgm:t>
    </dgm:pt>
    <dgm:pt modelId="{F3974290-CB5B-408C-A7DC-DE07C6F02F0D}" type="pres">
      <dgm:prSet presAssocID="{98BA9547-4667-47AE-85F1-F1FC888928ED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6F4C9BA-8C28-41BC-8FFB-326F4D6D268C}" type="pres">
      <dgm:prSet presAssocID="{25B2D15E-6873-4BF2-A4C4-9B732689322A}" presName="hierRoot1" presStyleCnt="0"/>
      <dgm:spPr/>
    </dgm:pt>
    <dgm:pt modelId="{3F3B54CC-784D-462A-A08A-3EC9B0503FE2}" type="pres">
      <dgm:prSet presAssocID="{25B2D15E-6873-4BF2-A4C4-9B732689322A}" presName="composite" presStyleCnt="0"/>
      <dgm:spPr/>
    </dgm:pt>
    <dgm:pt modelId="{9235FF0F-AE0C-44C9-8F53-57D099B2D543}" type="pres">
      <dgm:prSet presAssocID="{25B2D15E-6873-4BF2-A4C4-9B732689322A}" presName="background" presStyleLbl="node0" presStyleIdx="0" presStyleCnt="1"/>
      <dgm:spPr/>
    </dgm:pt>
    <dgm:pt modelId="{C14DDFD4-BB5C-4821-8720-2833CD49E99B}" type="pres">
      <dgm:prSet presAssocID="{25B2D15E-6873-4BF2-A4C4-9B732689322A}" presName="text" presStyleLbl="fgAcc0" presStyleIdx="0" presStyleCnt="1">
        <dgm:presLayoutVars>
          <dgm:chPref val="3"/>
        </dgm:presLayoutVars>
      </dgm:prSet>
      <dgm:spPr/>
    </dgm:pt>
    <dgm:pt modelId="{AF867C18-0317-46CD-944D-CDA955AF8828}" type="pres">
      <dgm:prSet presAssocID="{25B2D15E-6873-4BF2-A4C4-9B732689322A}" presName="hierChild2" presStyleCnt="0"/>
      <dgm:spPr/>
    </dgm:pt>
    <dgm:pt modelId="{260981C8-53AD-4840-B522-34475BCF3ED7}" type="pres">
      <dgm:prSet presAssocID="{F3CBBEC1-4762-463D-A363-919262B4FD61}" presName="Name10" presStyleLbl="parChTrans1D2" presStyleIdx="0" presStyleCnt="2"/>
      <dgm:spPr/>
    </dgm:pt>
    <dgm:pt modelId="{E7831BF2-644E-43FF-B0C7-BFB578B5C244}" type="pres">
      <dgm:prSet presAssocID="{7513ACFB-9EC7-41F7-964C-A4018DFFF7E3}" presName="hierRoot2" presStyleCnt="0"/>
      <dgm:spPr/>
    </dgm:pt>
    <dgm:pt modelId="{8233B6CA-ECDC-4AA1-BABF-67CF799A2F30}" type="pres">
      <dgm:prSet presAssocID="{7513ACFB-9EC7-41F7-964C-A4018DFFF7E3}" presName="composite2" presStyleCnt="0"/>
      <dgm:spPr/>
    </dgm:pt>
    <dgm:pt modelId="{44306ECD-C251-49D6-922A-958B7D0179B0}" type="pres">
      <dgm:prSet presAssocID="{7513ACFB-9EC7-41F7-964C-A4018DFFF7E3}" presName="background2" presStyleLbl="node2" presStyleIdx="0" presStyleCnt="2"/>
      <dgm:spPr/>
    </dgm:pt>
    <dgm:pt modelId="{C68E590E-88DC-44C6-AD88-A17ED8ED6FF0}" type="pres">
      <dgm:prSet presAssocID="{7513ACFB-9EC7-41F7-964C-A4018DFFF7E3}" presName="text2" presStyleLbl="fgAcc2" presStyleIdx="0" presStyleCnt="2">
        <dgm:presLayoutVars>
          <dgm:chPref val="3"/>
        </dgm:presLayoutVars>
      </dgm:prSet>
      <dgm:spPr/>
    </dgm:pt>
    <dgm:pt modelId="{3DD83B1E-8412-45EF-9D0D-753A0ABE77A8}" type="pres">
      <dgm:prSet presAssocID="{7513ACFB-9EC7-41F7-964C-A4018DFFF7E3}" presName="hierChild3" presStyleCnt="0"/>
      <dgm:spPr/>
    </dgm:pt>
    <dgm:pt modelId="{D5C0F7CC-E08A-4FF2-94A5-DE41486B2A14}" type="pres">
      <dgm:prSet presAssocID="{D34A1419-E50A-4F34-87BE-704F8B7DD0FD}" presName="Name17" presStyleLbl="parChTrans1D3" presStyleIdx="0" presStyleCnt="3"/>
      <dgm:spPr/>
    </dgm:pt>
    <dgm:pt modelId="{78CA6DF9-6EE7-4982-82C4-367C3B814714}" type="pres">
      <dgm:prSet presAssocID="{67B995AD-AF8A-4BE4-9148-BFBE04D6A29F}" presName="hierRoot3" presStyleCnt="0"/>
      <dgm:spPr/>
    </dgm:pt>
    <dgm:pt modelId="{965450DD-DE9B-4F30-AA6A-9F2EF0E1AA2B}" type="pres">
      <dgm:prSet presAssocID="{67B995AD-AF8A-4BE4-9148-BFBE04D6A29F}" presName="composite3" presStyleCnt="0"/>
      <dgm:spPr/>
    </dgm:pt>
    <dgm:pt modelId="{8E440ACB-7D23-4787-AAE1-797A776B9082}" type="pres">
      <dgm:prSet presAssocID="{67B995AD-AF8A-4BE4-9148-BFBE04D6A29F}" presName="background3" presStyleLbl="node3" presStyleIdx="0" presStyleCnt="3"/>
      <dgm:spPr/>
    </dgm:pt>
    <dgm:pt modelId="{693DD5D2-91E5-4140-A279-B32C9ABA7B5F}" type="pres">
      <dgm:prSet presAssocID="{67B995AD-AF8A-4BE4-9148-BFBE04D6A29F}" presName="text3" presStyleLbl="fgAcc3" presStyleIdx="0" presStyleCnt="3">
        <dgm:presLayoutVars>
          <dgm:chPref val="3"/>
        </dgm:presLayoutVars>
      </dgm:prSet>
      <dgm:spPr/>
    </dgm:pt>
    <dgm:pt modelId="{57D53442-37FB-4FFB-B24B-E846AB287398}" type="pres">
      <dgm:prSet presAssocID="{67B995AD-AF8A-4BE4-9148-BFBE04D6A29F}" presName="hierChild4" presStyleCnt="0"/>
      <dgm:spPr/>
    </dgm:pt>
    <dgm:pt modelId="{47DAB8B6-41F2-46F9-9B1D-9E87BADA6DC4}" type="pres">
      <dgm:prSet presAssocID="{4C832209-C9D0-4130-8344-4C8081F1B414}" presName="Name23" presStyleLbl="parChTrans1D4" presStyleIdx="0" presStyleCnt="4"/>
      <dgm:spPr/>
    </dgm:pt>
    <dgm:pt modelId="{02700B54-C01E-4545-AA38-BBDC1B85E1F0}" type="pres">
      <dgm:prSet presAssocID="{3CD7DB25-700C-4840-BF23-D42AB6440327}" presName="hierRoot4" presStyleCnt="0"/>
      <dgm:spPr/>
    </dgm:pt>
    <dgm:pt modelId="{B249AB69-7190-4B2B-AFFC-95D67F69E292}" type="pres">
      <dgm:prSet presAssocID="{3CD7DB25-700C-4840-BF23-D42AB6440327}" presName="composite4" presStyleCnt="0"/>
      <dgm:spPr/>
    </dgm:pt>
    <dgm:pt modelId="{ABA7C9D0-6318-473A-B6CC-3F638A6D9E6D}" type="pres">
      <dgm:prSet presAssocID="{3CD7DB25-700C-4840-BF23-D42AB6440327}" presName="background4" presStyleLbl="node4" presStyleIdx="0" presStyleCnt="4"/>
      <dgm:spPr/>
    </dgm:pt>
    <dgm:pt modelId="{5DA8A95C-987C-487A-BDF8-349FCF7BF226}" type="pres">
      <dgm:prSet presAssocID="{3CD7DB25-700C-4840-BF23-D42AB6440327}" presName="text4" presStyleLbl="fgAcc4" presStyleIdx="0" presStyleCnt="4">
        <dgm:presLayoutVars>
          <dgm:chPref val="3"/>
        </dgm:presLayoutVars>
      </dgm:prSet>
      <dgm:spPr/>
    </dgm:pt>
    <dgm:pt modelId="{DE956556-E1E1-40E1-ADF9-97795DF3A3D7}" type="pres">
      <dgm:prSet presAssocID="{3CD7DB25-700C-4840-BF23-D42AB6440327}" presName="hierChild5" presStyleCnt="0"/>
      <dgm:spPr/>
    </dgm:pt>
    <dgm:pt modelId="{7D599CD0-7E19-4FA8-A3D2-40CBD8823A5A}" type="pres">
      <dgm:prSet presAssocID="{5C322501-6E94-4DEB-8207-49B932543DDD}" presName="Name23" presStyleLbl="parChTrans1D4" presStyleIdx="1" presStyleCnt="4"/>
      <dgm:spPr/>
    </dgm:pt>
    <dgm:pt modelId="{C3B64E9C-F108-4E67-889C-49B46522D05C}" type="pres">
      <dgm:prSet presAssocID="{4E712875-7244-4BC5-9B85-7E4B8DDCFDC6}" presName="hierRoot4" presStyleCnt="0"/>
      <dgm:spPr/>
    </dgm:pt>
    <dgm:pt modelId="{6C82A632-2957-464D-AB93-C00906729803}" type="pres">
      <dgm:prSet presAssocID="{4E712875-7244-4BC5-9B85-7E4B8DDCFDC6}" presName="composite4" presStyleCnt="0"/>
      <dgm:spPr/>
    </dgm:pt>
    <dgm:pt modelId="{E2B0BF69-AFED-4A96-A01B-B784E9469C95}" type="pres">
      <dgm:prSet presAssocID="{4E712875-7244-4BC5-9B85-7E4B8DDCFDC6}" presName="background4" presStyleLbl="node4" presStyleIdx="1" presStyleCnt="4"/>
      <dgm:spPr/>
    </dgm:pt>
    <dgm:pt modelId="{29FAD9C5-CA32-4B1A-8069-FB4B5BC6F82D}" type="pres">
      <dgm:prSet presAssocID="{4E712875-7244-4BC5-9B85-7E4B8DDCFDC6}" presName="text4" presStyleLbl="fgAcc4" presStyleIdx="1" presStyleCnt="4">
        <dgm:presLayoutVars>
          <dgm:chPref val="3"/>
        </dgm:presLayoutVars>
      </dgm:prSet>
      <dgm:spPr/>
    </dgm:pt>
    <dgm:pt modelId="{34147DF2-0F3F-4D79-860D-117DE31F4EA9}" type="pres">
      <dgm:prSet presAssocID="{4E712875-7244-4BC5-9B85-7E4B8DDCFDC6}" presName="hierChild5" presStyleCnt="0"/>
      <dgm:spPr/>
    </dgm:pt>
    <dgm:pt modelId="{6F7FC9FC-F2EE-450A-9273-933F31334292}" type="pres">
      <dgm:prSet presAssocID="{3A9D01F1-10F2-44E0-8D8D-4F0B6BA9AFFF}" presName="Name17" presStyleLbl="parChTrans1D3" presStyleIdx="1" presStyleCnt="3"/>
      <dgm:spPr/>
    </dgm:pt>
    <dgm:pt modelId="{7E2B2CA4-BF8A-4DFE-94DD-771E2306CF81}" type="pres">
      <dgm:prSet presAssocID="{B151F6AA-F5EC-45C0-98A1-78286C3AAD56}" presName="hierRoot3" presStyleCnt="0"/>
      <dgm:spPr/>
    </dgm:pt>
    <dgm:pt modelId="{2C83BCC2-627B-475E-9AD9-22BA8A43237B}" type="pres">
      <dgm:prSet presAssocID="{B151F6AA-F5EC-45C0-98A1-78286C3AAD56}" presName="composite3" presStyleCnt="0"/>
      <dgm:spPr/>
    </dgm:pt>
    <dgm:pt modelId="{33A1F5F3-7678-4D70-B319-2A0AE8A8EFBB}" type="pres">
      <dgm:prSet presAssocID="{B151F6AA-F5EC-45C0-98A1-78286C3AAD56}" presName="background3" presStyleLbl="node3" presStyleIdx="1" presStyleCnt="3"/>
      <dgm:spPr/>
    </dgm:pt>
    <dgm:pt modelId="{1F416BBC-2A5F-4FBC-84BA-234FDE1FCAA3}" type="pres">
      <dgm:prSet presAssocID="{B151F6AA-F5EC-45C0-98A1-78286C3AAD56}" presName="text3" presStyleLbl="fgAcc3" presStyleIdx="1" presStyleCnt="3">
        <dgm:presLayoutVars>
          <dgm:chPref val="3"/>
        </dgm:presLayoutVars>
      </dgm:prSet>
      <dgm:spPr/>
    </dgm:pt>
    <dgm:pt modelId="{168281F6-8E43-41D0-8B7E-F8FB69082938}" type="pres">
      <dgm:prSet presAssocID="{B151F6AA-F5EC-45C0-98A1-78286C3AAD56}" presName="hierChild4" presStyleCnt="0"/>
      <dgm:spPr/>
    </dgm:pt>
    <dgm:pt modelId="{3EA22D02-4054-4F82-A0EF-274D07EBDCA2}" type="pres">
      <dgm:prSet presAssocID="{13081638-B596-4F4D-AD07-798B5747EECC}" presName="Name23" presStyleLbl="parChTrans1D4" presStyleIdx="2" presStyleCnt="4"/>
      <dgm:spPr/>
    </dgm:pt>
    <dgm:pt modelId="{4CF4E1B7-EF17-4356-A97F-ADDA6EED50B6}" type="pres">
      <dgm:prSet presAssocID="{AB725AA8-F9A8-4CF8-ADD5-38837DAB6360}" presName="hierRoot4" presStyleCnt="0"/>
      <dgm:spPr/>
    </dgm:pt>
    <dgm:pt modelId="{E5CF83D7-8FF2-4698-9195-04F2EA1CED15}" type="pres">
      <dgm:prSet presAssocID="{AB725AA8-F9A8-4CF8-ADD5-38837DAB6360}" presName="composite4" presStyleCnt="0"/>
      <dgm:spPr/>
    </dgm:pt>
    <dgm:pt modelId="{DC2F9202-CB62-42D7-9A9F-25959D1F3466}" type="pres">
      <dgm:prSet presAssocID="{AB725AA8-F9A8-4CF8-ADD5-38837DAB6360}" presName="background4" presStyleLbl="node4" presStyleIdx="2" presStyleCnt="4"/>
      <dgm:spPr/>
    </dgm:pt>
    <dgm:pt modelId="{6CD55BB5-3DF9-4241-B3EC-C040A7BF0F70}" type="pres">
      <dgm:prSet presAssocID="{AB725AA8-F9A8-4CF8-ADD5-38837DAB6360}" presName="text4" presStyleLbl="fgAcc4" presStyleIdx="2" presStyleCnt="4">
        <dgm:presLayoutVars>
          <dgm:chPref val="3"/>
        </dgm:presLayoutVars>
      </dgm:prSet>
      <dgm:spPr/>
    </dgm:pt>
    <dgm:pt modelId="{697D348B-D55F-439B-83B5-54A72E3E54BE}" type="pres">
      <dgm:prSet presAssocID="{AB725AA8-F9A8-4CF8-ADD5-38837DAB6360}" presName="hierChild5" presStyleCnt="0"/>
      <dgm:spPr/>
    </dgm:pt>
    <dgm:pt modelId="{B339C971-FEE2-48C5-BDBA-732FB9EA5CC9}" type="pres">
      <dgm:prSet presAssocID="{36DCBAB9-C9E0-4BE6-A0F6-B0699B625C40}" presName="Name10" presStyleLbl="parChTrans1D2" presStyleIdx="1" presStyleCnt="2"/>
      <dgm:spPr/>
    </dgm:pt>
    <dgm:pt modelId="{74A9362B-830F-4843-BF81-4A66C0B84D90}" type="pres">
      <dgm:prSet presAssocID="{AC28FF59-E5D8-450C-8C1F-BCA2F830E4CB}" presName="hierRoot2" presStyleCnt="0"/>
      <dgm:spPr/>
    </dgm:pt>
    <dgm:pt modelId="{60297908-673A-4609-AA3D-2C6A79809159}" type="pres">
      <dgm:prSet presAssocID="{AC28FF59-E5D8-450C-8C1F-BCA2F830E4CB}" presName="composite2" presStyleCnt="0"/>
      <dgm:spPr/>
    </dgm:pt>
    <dgm:pt modelId="{DE7DCBF4-476C-4A44-A07D-A71F5DC1521F}" type="pres">
      <dgm:prSet presAssocID="{AC28FF59-E5D8-450C-8C1F-BCA2F830E4CB}" presName="background2" presStyleLbl="node2" presStyleIdx="1" presStyleCnt="2"/>
      <dgm:spPr/>
    </dgm:pt>
    <dgm:pt modelId="{0FD5B99B-2EF5-426E-87B2-9F39BF26BB13}" type="pres">
      <dgm:prSet presAssocID="{AC28FF59-E5D8-450C-8C1F-BCA2F830E4CB}" presName="text2" presStyleLbl="fgAcc2" presStyleIdx="1" presStyleCnt="2">
        <dgm:presLayoutVars>
          <dgm:chPref val="3"/>
        </dgm:presLayoutVars>
      </dgm:prSet>
      <dgm:spPr/>
    </dgm:pt>
    <dgm:pt modelId="{2732D759-7C34-46DA-88DF-64EB982CE7D0}" type="pres">
      <dgm:prSet presAssocID="{AC28FF59-E5D8-450C-8C1F-BCA2F830E4CB}" presName="hierChild3" presStyleCnt="0"/>
      <dgm:spPr/>
    </dgm:pt>
    <dgm:pt modelId="{92566A92-20E4-4052-A36F-EF2F19742D2E}" type="pres">
      <dgm:prSet presAssocID="{81AE3CE5-8E99-4BB8-B939-CDA1C7F3EFED}" presName="Name17" presStyleLbl="parChTrans1D3" presStyleIdx="2" presStyleCnt="3"/>
      <dgm:spPr/>
    </dgm:pt>
    <dgm:pt modelId="{CA0A0435-692F-445A-BE8F-5E3770897860}" type="pres">
      <dgm:prSet presAssocID="{239130AF-C233-4223-AD91-802EB398C738}" presName="hierRoot3" presStyleCnt="0"/>
      <dgm:spPr/>
    </dgm:pt>
    <dgm:pt modelId="{55CCDCF8-B5AD-42AC-9584-C0D5FF89451C}" type="pres">
      <dgm:prSet presAssocID="{239130AF-C233-4223-AD91-802EB398C738}" presName="composite3" presStyleCnt="0"/>
      <dgm:spPr/>
    </dgm:pt>
    <dgm:pt modelId="{34205F4F-CF8D-4BC1-BB33-C4D83C3D7A1B}" type="pres">
      <dgm:prSet presAssocID="{239130AF-C233-4223-AD91-802EB398C738}" presName="background3" presStyleLbl="node3" presStyleIdx="2" presStyleCnt="3"/>
      <dgm:spPr/>
    </dgm:pt>
    <dgm:pt modelId="{BA0F676F-3D83-4A98-A88E-5B39CB260C10}" type="pres">
      <dgm:prSet presAssocID="{239130AF-C233-4223-AD91-802EB398C738}" presName="text3" presStyleLbl="fgAcc3" presStyleIdx="2" presStyleCnt="3">
        <dgm:presLayoutVars>
          <dgm:chPref val="3"/>
        </dgm:presLayoutVars>
      </dgm:prSet>
      <dgm:spPr/>
    </dgm:pt>
    <dgm:pt modelId="{9DFC5F95-B59D-4839-8F44-D79B7A774C96}" type="pres">
      <dgm:prSet presAssocID="{239130AF-C233-4223-AD91-802EB398C738}" presName="hierChild4" presStyleCnt="0"/>
      <dgm:spPr/>
    </dgm:pt>
    <dgm:pt modelId="{40DBC4A6-90EA-473A-A8B3-22A7DB2F6A4B}" type="pres">
      <dgm:prSet presAssocID="{F4A9E305-4444-4E0C-9C47-1983E917BC4A}" presName="Name23" presStyleLbl="parChTrans1D4" presStyleIdx="3" presStyleCnt="4"/>
      <dgm:spPr/>
    </dgm:pt>
    <dgm:pt modelId="{787411F3-FF3D-49CA-84D1-F14C3355AACA}" type="pres">
      <dgm:prSet presAssocID="{FA8A2569-B3FE-4751-9361-BA44DE78C949}" presName="hierRoot4" presStyleCnt="0"/>
      <dgm:spPr/>
    </dgm:pt>
    <dgm:pt modelId="{CA03F950-D090-4A61-9D5F-5DA300D500A5}" type="pres">
      <dgm:prSet presAssocID="{FA8A2569-B3FE-4751-9361-BA44DE78C949}" presName="composite4" presStyleCnt="0"/>
      <dgm:spPr/>
    </dgm:pt>
    <dgm:pt modelId="{5F8336B4-C21E-495E-9A2D-342103FB554C}" type="pres">
      <dgm:prSet presAssocID="{FA8A2569-B3FE-4751-9361-BA44DE78C949}" presName="background4" presStyleLbl="node4" presStyleIdx="3" presStyleCnt="4"/>
      <dgm:spPr/>
    </dgm:pt>
    <dgm:pt modelId="{F05EA039-03C8-4EB9-95B1-556C020745E7}" type="pres">
      <dgm:prSet presAssocID="{FA8A2569-B3FE-4751-9361-BA44DE78C949}" presName="text4" presStyleLbl="fgAcc4" presStyleIdx="3" presStyleCnt="4">
        <dgm:presLayoutVars>
          <dgm:chPref val="3"/>
        </dgm:presLayoutVars>
      </dgm:prSet>
      <dgm:spPr/>
    </dgm:pt>
    <dgm:pt modelId="{658F5842-B1F7-4645-B440-4F1627FD6EB9}" type="pres">
      <dgm:prSet presAssocID="{FA8A2569-B3FE-4751-9361-BA44DE78C949}" presName="hierChild5" presStyleCnt="0"/>
      <dgm:spPr/>
    </dgm:pt>
  </dgm:ptLst>
  <dgm:cxnLst>
    <dgm:cxn modelId="{74417206-F23F-45A6-805E-FFE63C694DC3}" srcId="{7513ACFB-9EC7-41F7-964C-A4018DFFF7E3}" destId="{B151F6AA-F5EC-45C0-98A1-78286C3AAD56}" srcOrd="1" destOrd="0" parTransId="{3A9D01F1-10F2-44E0-8D8D-4F0B6BA9AFFF}" sibTransId="{54FCD099-E1CA-44AF-9708-169BD9DB2171}"/>
    <dgm:cxn modelId="{F5CCA90E-D3AE-46F5-8303-6D406831AC96}" type="presOf" srcId="{AB725AA8-F9A8-4CF8-ADD5-38837DAB6360}" destId="{6CD55BB5-3DF9-4241-B3EC-C040A7BF0F70}" srcOrd="0" destOrd="0" presId="urn:microsoft.com/office/officeart/2005/8/layout/hierarchy1"/>
    <dgm:cxn modelId="{CF7E751A-1326-48B2-A46D-4D0548B4070E}" srcId="{7513ACFB-9EC7-41F7-964C-A4018DFFF7E3}" destId="{67B995AD-AF8A-4BE4-9148-BFBE04D6A29F}" srcOrd="0" destOrd="0" parTransId="{D34A1419-E50A-4F34-87BE-704F8B7DD0FD}" sibTransId="{2B1A535F-956F-4CDB-B858-79B13F4F5652}"/>
    <dgm:cxn modelId="{BE36D129-9F40-4250-9669-BB5C64F48699}" type="presOf" srcId="{FA8A2569-B3FE-4751-9361-BA44DE78C949}" destId="{F05EA039-03C8-4EB9-95B1-556C020745E7}" srcOrd="0" destOrd="0" presId="urn:microsoft.com/office/officeart/2005/8/layout/hierarchy1"/>
    <dgm:cxn modelId="{2EDC4032-139A-44F8-A7B4-869FCFA674FD}" type="presOf" srcId="{AC28FF59-E5D8-450C-8C1F-BCA2F830E4CB}" destId="{0FD5B99B-2EF5-426E-87B2-9F39BF26BB13}" srcOrd="0" destOrd="0" presId="urn:microsoft.com/office/officeart/2005/8/layout/hierarchy1"/>
    <dgm:cxn modelId="{E2B64F35-3497-42B5-897B-D66389EAD3F9}" srcId="{239130AF-C233-4223-AD91-802EB398C738}" destId="{FA8A2569-B3FE-4751-9361-BA44DE78C949}" srcOrd="0" destOrd="0" parTransId="{F4A9E305-4444-4E0C-9C47-1983E917BC4A}" sibTransId="{60D7A6C0-7A18-42F2-8431-EE7DB2F035EB}"/>
    <dgm:cxn modelId="{5907D335-46BA-43F8-8E0C-37214B6DE637}" type="presOf" srcId="{239130AF-C233-4223-AD91-802EB398C738}" destId="{BA0F676F-3D83-4A98-A88E-5B39CB260C10}" srcOrd="0" destOrd="0" presId="urn:microsoft.com/office/officeart/2005/8/layout/hierarchy1"/>
    <dgm:cxn modelId="{B1DB1336-F958-4C2E-A5AB-06EE034C186A}" type="presOf" srcId="{4E712875-7244-4BC5-9B85-7E4B8DDCFDC6}" destId="{29FAD9C5-CA32-4B1A-8069-FB4B5BC6F82D}" srcOrd="0" destOrd="0" presId="urn:microsoft.com/office/officeart/2005/8/layout/hierarchy1"/>
    <dgm:cxn modelId="{0A7A893B-3A29-4C2A-A59B-3B64FF869D3A}" srcId="{B151F6AA-F5EC-45C0-98A1-78286C3AAD56}" destId="{AB725AA8-F9A8-4CF8-ADD5-38837DAB6360}" srcOrd="0" destOrd="0" parTransId="{13081638-B596-4F4D-AD07-798B5747EECC}" sibTransId="{64FF219C-5913-4634-8494-43186E7EE528}"/>
    <dgm:cxn modelId="{83157468-0571-4364-AEAF-99A91D2EB078}" type="presOf" srcId="{25B2D15E-6873-4BF2-A4C4-9B732689322A}" destId="{C14DDFD4-BB5C-4821-8720-2833CD49E99B}" srcOrd="0" destOrd="0" presId="urn:microsoft.com/office/officeart/2005/8/layout/hierarchy1"/>
    <dgm:cxn modelId="{F754D569-C468-4B40-B31D-671F3302E58A}" srcId="{25B2D15E-6873-4BF2-A4C4-9B732689322A}" destId="{7513ACFB-9EC7-41F7-964C-A4018DFFF7E3}" srcOrd="0" destOrd="0" parTransId="{F3CBBEC1-4762-463D-A363-919262B4FD61}" sibTransId="{8C7E2215-A27C-4742-9D3D-557C1884C476}"/>
    <dgm:cxn modelId="{D8A05C70-DE1C-40C3-9622-60B6C896C6FE}" type="presOf" srcId="{3CD7DB25-700C-4840-BF23-D42AB6440327}" destId="{5DA8A95C-987C-487A-BDF8-349FCF7BF226}" srcOrd="0" destOrd="0" presId="urn:microsoft.com/office/officeart/2005/8/layout/hierarchy1"/>
    <dgm:cxn modelId="{F8F39C52-4FA4-462B-B5D2-F6582F0685B6}" srcId="{98BA9547-4667-47AE-85F1-F1FC888928ED}" destId="{25B2D15E-6873-4BF2-A4C4-9B732689322A}" srcOrd="0" destOrd="0" parTransId="{7E341F44-C844-40C6-97E6-99F06A1D0980}" sibTransId="{9DB31B28-5848-4E21-AF5D-4950F72497DD}"/>
    <dgm:cxn modelId="{FFEFF980-69DD-4918-81C1-C2EB577445EC}" type="presOf" srcId="{5C322501-6E94-4DEB-8207-49B932543DDD}" destId="{7D599CD0-7E19-4FA8-A3D2-40CBD8823A5A}" srcOrd="0" destOrd="0" presId="urn:microsoft.com/office/officeart/2005/8/layout/hierarchy1"/>
    <dgm:cxn modelId="{BB627C86-735C-4AF3-B31D-772133694F99}" type="presOf" srcId="{F3CBBEC1-4762-463D-A363-919262B4FD61}" destId="{260981C8-53AD-4840-B522-34475BCF3ED7}" srcOrd="0" destOrd="0" presId="urn:microsoft.com/office/officeart/2005/8/layout/hierarchy1"/>
    <dgm:cxn modelId="{20D63D89-8D50-4337-857F-75801537E220}" type="presOf" srcId="{4C832209-C9D0-4130-8344-4C8081F1B414}" destId="{47DAB8B6-41F2-46F9-9B1D-9E87BADA6DC4}" srcOrd="0" destOrd="0" presId="urn:microsoft.com/office/officeart/2005/8/layout/hierarchy1"/>
    <dgm:cxn modelId="{EF84BFA9-A451-422A-AEA5-8C40160B6274}" type="presOf" srcId="{3A9D01F1-10F2-44E0-8D8D-4F0B6BA9AFFF}" destId="{6F7FC9FC-F2EE-450A-9273-933F31334292}" srcOrd="0" destOrd="0" presId="urn:microsoft.com/office/officeart/2005/8/layout/hierarchy1"/>
    <dgm:cxn modelId="{147A10AB-584D-46AA-8BB8-7AE8E1A0A6DB}" type="presOf" srcId="{67B995AD-AF8A-4BE4-9148-BFBE04D6A29F}" destId="{693DD5D2-91E5-4140-A279-B32C9ABA7B5F}" srcOrd="0" destOrd="0" presId="urn:microsoft.com/office/officeart/2005/8/layout/hierarchy1"/>
    <dgm:cxn modelId="{1B19BBAF-059C-4FBB-89A6-51FB0BCC2413}" type="presOf" srcId="{98BA9547-4667-47AE-85F1-F1FC888928ED}" destId="{F3974290-CB5B-408C-A7DC-DE07C6F02F0D}" srcOrd="0" destOrd="0" presId="urn:microsoft.com/office/officeart/2005/8/layout/hierarchy1"/>
    <dgm:cxn modelId="{EF6353B4-5162-4AD1-B8D7-A95A79969943}" type="presOf" srcId="{D34A1419-E50A-4F34-87BE-704F8B7DD0FD}" destId="{D5C0F7CC-E08A-4FF2-94A5-DE41486B2A14}" srcOrd="0" destOrd="0" presId="urn:microsoft.com/office/officeart/2005/8/layout/hierarchy1"/>
    <dgm:cxn modelId="{6DA883B8-1491-4EC1-94F5-8CA2745C60CE}" type="presOf" srcId="{7513ACFB-9EC7-41F7-964C-A4018DFFF7E3}" destId="{C68E590E-88DC-44C6-AD88-A17ED8ED6FF0}" srcOrd="0" destOrd="0" presId="urn:microsoft.com/office/officeart/2005/8/layout/hierarchy1"/>
    <dgm:cxn modelId="{8B151CBF-1B1C-4DB9-9C08-3F9683C3DAD3}" srcId="{25B2D15E-6873-4BF2-A4C4-9B732689322A}" destId="{AC28FF59-E5D8-450C-8C1F-BCA2F830E4CB}" srcOrd="1" destOrd="0" parTransId="{36DCBAB9-C9E0-4BE6-A0F6-B0699B625C40}" sibTransId="{B4ACE7E9-F7F6-4AB6-BB6C-903634707FF3}"/>
    <dgm:cxn modelId="{116180C3-4227-4C44-930E-88E03CCBBC7F}" type="presOf" srcId="{B151F6AA-F5EC-45C0-98A1-78286C3AAD56}" destId="{1F416BBC-2A5F-4FBC-84BA-234FDE1FCAA3}" srcOrd="0" destOrd="0" presId="urn:microsoft.com/office/officeart/2005/8/layout/hierarchy1"/>
    <dgm:cxn modelId="{361CC3C3-09AB-4BEC-84AD-094F58A42DFF}" srcId="{67B995AD-AF8A-4BE4-9148-BFBE04D6A29F}" destId="{3CD7DB25-700C-4840-BF23-D42AB6440327}" srcOrd="0" destOrd="0" parTransId="{4C832209-C9D0-4130-8344-4C8081F1B414}" sibTransId="{B90EE86D-EE89-4D71-8C28-635DCCEB314C}"/>
    <dgm:cxn modelId="{82E87ADB-D55D-4918-9A71-2971190626E3}" type="presOf" srcId="{F4A9E305-4444-4E0C-9C47-1983E917BC4A}" destId="{40DBC4A6-90EA-473A-A8B3-22A7DB2F6A4B}" srcOrd="0" destOrd="0" presId="urn:microsoft.com/office/officeart/2005/8/layout/hierarchy1"/>
    <dgm:cxn modelId="{94B70EDC-2340-452C-A553-7A8AE343C476}" srcId="{AC28FF59-E5D8-450C-8C1F-BCA2F830E4CB}" destId="{239130AF-C233-4223-AD91-802EB398C738}" srcOrd="0" destOrd="0" parTransId="{81AE3CE5-8E99-4BB8-B939-CDA1C7F3EFED}" sibTransId="{410B6638-51EF-4AC9-A6F5-203F1B7D475C}"/>
    <dgm:cxn modelId="{A86CDFDE-41E4-4737-890A-E82589B18835}" type="presOf" srcId="{13081638-B596-4F4D-AD07-798B5747EECC}" destId="{3EA22D02-4054-4F82-A0EF-274D07EBDCA2}" srcOrd="0" destOrd="0" presId="urn:microsoft.com/office/officeart/2005/8/layout/hierarchy1"/>
    <dgm:cxn modelId="{10EDE8F2-3211-4AE5-A0A5-F04232E3AD44}" type="presOf" srcId="{81AE3CE5-8E99-4BB8-B939-CDA1C7F3EFED}" destId="{92566A92-20E4-4052-A36F-EF2F19742D2E}" srcOrd="0" destOrd="0" presId="urn:microsoft.com/office/officeart/2005/8/layout/hierarchy1"/>
    <dgm:cxn modelId="{67C55BF4-9454-47E2-A712-38B31DA0084E}" type="presOf" srcId="{36DCBAB9-C9E0-4BE6-A0F6-B0699B625C40}" destId="{B339C971-FEE2-48C5-BDBA-732FB9EA5CC9}" srcOrd="0" destOrd="0" presId="urn:microsoft.com/office/officeart/2005/8/layout/hierarchy1"/>
    <dgm:cxn modelId="{14482EF7-860B-49FF-A018-3BF62B329080}" srcId="{67B995AD-AF8A-4BE4-9148-BFBE04D6A29F}" destId="{4E712875-7244-4BC5-9B85-7E4B8DDCFDC6}" srcOrd="1" destOrd="0" parTransId="{5C322501-6E94-4DEB-8207-49B932543DDD}" sibTransId="{B041D03A-7B41-446C-9C82-A566D22178D3}"/>
    <dgm:cxn modelId="{639A1CA1-AD69-47E7-AF5A-2843B498A3BE}" type="presParOf" srcId="{F3974290-CB5B-408C-A7DC-DE07C6F02F0D}" destId="{86F4C9BA-8C28-41BC-8FFB-326F4D6D268C}" srcOrd="0" destOrd="0" presId="urn:microsoft.com/office/officeart/2005/8/layout/hierarchy1"/>
    <dgm:cxn modelId="{6BFE914E-A19F-4577-89B6-17E4B0BF6BCC}" type="presParOf" srcId="{86F4C9BA-8C28-41BC-8FFB-326F4D6D268C}" destId="{3F3B54CC-784D-462A-A08A-3EC9B0503FE2}" srcOrd="0" destOrd="0" presId="urn:microsoft.com/office/officeart/2005/8/layout/hierarchy1"/>
    <dgm:cxn modelId="{90A2242B-51BE-4EE4-A276-DB15187B841A}" type="presParOf" srcId="{3F3B54CC-784D-462A-A08A-3EC9B0503FE2}" destId="{9235FF0F-AE0C-44C9-8F53-57D099B2D543}" srcOrd="0" destOrd="0" presId="urn:microsoft.com/office/officeart/2005/8/layout/hierarchy1"/>
    <dgm:cxn modelId="{455E4738-DFC4-4B6C-8C92-74963370855B}" type="presParOf" srcId="{3F3B54CC-784D-462A-A08A-3EC9B0503FE2}" destId="{C14DDFD4-BB5C-4821-8720-2833CD49E99B}" srcOrd="1" destOrd="0" presId="urn:microsoft.com/office/officeart/2005/8/layout/hierarchy1"/>
    <dgm:cxn modelId="{40B83E90-41BA-4AA0-88BD-834D940D3683}" type="presParOf" srcId="{86F4C9BA-8C28-41BC-8FFB-326F4D6D268C}" destId="{AF867C18-0317-46CD-944D-CDA955AF8828}" srcOrd="1" destOrd="0" presId="urn:microsoft.com/office/officeart/2005/8/layout/hierarchy1"/>
    <dgm:cxn modelId="{1E0A8024-B179-494F-9599-769847AE2B64}" type="presParOf" srcId="{AF867C18-0317-46CD-944D-CDA955AF8828}" destId="{260981C8-53AD-4840-B522-34475BCF3ED7}" srcOrd="0" destOrd="0" presId="urn:microsoft.com/office/officeart/2005/8/layout/hierarchy1"/>
    <dgm:cxn modelId="{8DA821FA-1ACD-46E8-9CFC-9F9E7D75C810}" type="presParOf" srcId="{AF867C18-0317-46CD-944D-CDA955AF8828}" destId="{E7831BF2-644E-43FF-B0C7-BFB578B5C244}" srcOrd="1" destOrd="0" presId="urn:microsoft.com/office/officeart/2005/8/layout/hierarchy1"/>
    <dgm:cxn modelId="{D624C6A9-B25F-422D-B5FE-993E7C042333}" type="presParOf" srcId="{E7831BF2-644E-43FF-B0C7-BFB578B5C244}" destId="{8233B6CA-ECDC-4AA1-BABF-67CF799A2F30}" srcOrd="0" destOrd="0" presId="urn:microsoft.com/office/officeart/2005/8/layout/hierarchy1"/>
    <dgm:cxn modelId="{40BDD406-11A9-42B4-AF03-590CB6FC2AEB}" type="presParOf" srcId="{8233B6CA-ECDC-4AA1-BABF-67CF799A2F30}" destId="{44306ECD-C251-49D6-922A-958B7D0179B0}" srcOrd="0" destOrd="0" presId="urn:microsoft.com/office/officeart/2005/8/layout/hierarchy1"/>
    <dgm:cxn modelId="{25E05580-9099-47A5-90F8-72617EB227D0}" type="presParOf" srcId="{8233B6CA-ECDC-4AA1-BABF-67CF799A2F30}" destId="{C68E590E-88DC-44C6-AD88-A17ED8ED6FF0}" srcOrd="1" destOrd="0" presId="urn:microsoft.com/office/officeart/2005/8/layout/hierarchy1"/>
    <dgm:cxn modelId="{12A6B896-995C-4674-A79D-E0AE64095459}" type="presParOf" srcId="{E7831BF2-644E-43FF-B0C7-BFB578B5C244}" destId="{3DD83B1E-8412-45EF-9D0D-753A0ABE77A8}" srcOrd="1" destOrd="0" presId="urn:microsoft.com/office/officeart/2005/8/layout/hierarchy1"/>
    <dgm:cxn modelId="{6D1F964A-3F91-4F7C-B56E-738508DA8DEA}" type="presParOf" srcId="{3DD83B1E-8412-45EF-9D0D-753A0ABE77A8}" destId="{D5C0F7CC-E08A-4FF2-94A5-DE41486B2A14}" srcOrd="0" destOrd="0" presId="urn:microsoft.com/office/officeart/2005/8/layout/hierarchy1"/>
    <dgm:cxn modelId="{1A2F2421-399B-44B6-9E4F-488E72389FDA}" type="presParOf" srcId="{3DD83B1E-8412-45EF-9D0D-753A0ABE77A8}" destId="{78CA6DF9-6EE7-4982-82C4-367C3B814714}" srcOrd="1" destOrd="0" presId="urn:microsoft.com/office/officeart/2005/8/layout/hierarchy1"/>
    <dgm:cxn modelId="{3684C265-351D-4F3C-BD5D-BC0128EE5527}" type="presParOf" srcId="{78CA6DF9-6EE7-4982-82C4-367C3B814714}" destId="{965450DD-DE9B-4F30-AA6A-9F2EF0E1AA2B}" srcOrd="0" destOrd="0" presId="urn:microsoft.com/office/officeart/2005/8/layout/hierarchy1"/>
    <dgm:cxn modelId="{BF10A76A-C89F-4ABC-9C00-9BDB291A14C5}" type="presParOf" srcId="{965450DD-DE9B-4F30-AA6A-9F2EF0E1AA2B}" destId="{8E440ACB-7D23-4787-AAE1-797A776B9082}" srcOrd="0" destOrd="0" presId="urn:microsoft.com/office/officeart/2005/8/layout/hierarchy1"/>
    <dgm:cxn modelId="{21E86767-6C09-405D-B6A4-0F5173831C09}" type="presParOf" srcId="{965450DD-DE9B-4F30-AA6A-9F2EF0E1AA2B}" destId="{693DD5D2-91E5-4140-A279-B32C9ABA7B5F}" srcOrd="1" destOrd="0" presId="urn:microsoft.com/office/officeart/2005/8/layout/hierarchy1"/>
    <dgm:cxn modelId="{F8B6BECE-B32D-4E03-92FA-473F4481D945}" type="presParOf" srcId="{78CA6DF9-6EE7-4982-82C4-367C3B814714}" destId="{57D53442-37FB-4FFB-B24B-E846AB287398}" srcOrd="1" destOrd="0" presId="urn:microsoft.com/office/officeart/2005/8/layout/hierarchy1"/>
    <dgm:cxn modelId="{086BE84E-5D4C-488F-B29E-B4694CFC1944}" type="presParOf" srcId="{57D53442-37FB-4FFB-B24B-E846AB287398}" destId="{47DAB8B6-41F2-46F9-9B1D-9E87BADA6DC4}" srcOrd="0" destOrd="0" presId="urn:microsoft.com/office/officeart/2005/8/layout/hierarchy1"/>
    <dgm:cxn modelId="{ECA1C5AB-845E-4C96-B236-3C8E27796319}" type="presParOf" srcId="{57D53442-37FB-4FFB-B24B-E846AB287398}" destId="{02700B54-C01E-4545-AA38-BBDC1B85E1F0}" srcOrd="1" destOrd="0" presId="urn:microsoft.com/office/officeart/2005/8/layout/hierarchy1"/>
    <dgm:cxn modelId="{772F5681-49EA-4B61-96D5-EDA3BDB64B08}" type="presParOf" srcId="{02700B54-C01E-4545-AA38-BBDC1B85E1F0}" destId="{B249AB69-7190-4B2B-AFFC-95D67F69E292}" srcOrd="0" destOrd="0" presId="urn:microsoft.com/office/officeart/2005/8/layout/hierarchy1"/>
    <dgm:cxn modelId="{0E43080F-2342-45AA-8D16-12346E3F97D5}" type="presParOf" srcId="{B249AB69-7190-4B2B-AFFC-95D67F69E292}" destId="{ABA7C9D0-6318-473A-B6CC-3F638A6D9E6D}" srcOrd="0" destOrd="0" presId="urn:microsoft.com/office/officeart/2005/8/layout/hierarchy1"/>
    <dgm:cxn modelId="{4E7AC837-C37F-4D61-A1D9-8FEACDB7EC94}" type="presParOf" srcId="{B249AB69-7190-4B2B-AFFC-95D67F69E292}" destId="{5DA8A95C-987C-487A-BDF8-349FCF7BF226}" srcOrd="1" destOrd="0" presId="urn:microsoft.com/office/officeart/2005/8/layout/hierarchy1"/>
    <dgm:cxn modelId="{CE1340C9-1B51-4816-B63B-ED474579A3A2}" type="presParOf" srcId="{02700B54-C01E-4545-AA38-BBDC1B85E1F0}" destId="{DE956556-E1E1-40E1-ADF9-97795DF3A3D7}" srcOrd="1" destOrd="0" presId="urn:microsoft.com/office/officeart/2005/8/layout/hierarchy1"/>
    <dgm:cxn modelId="{B8CD4B39-073B-42D1-A313-5DB4D4CDEC7D}" type="presParOf" srcId="{57D53442-37FB-4FFB-B24B-E846AB287398}" destId="{7D599CD0-7E19-4FA8-A3D2-40CBD8823A5A}" srcOrd="2" destOrd="0" presId="urn:microsoft.com/office/officeart/2005/8/layout/hierarchy1"/>
    <dgm:cxn modelId="{1A7EB911-007A-406C-A7A0-790B86B03655}" type="presParOf" srcId="{57D53442-37FB-4FFB-B24B-E846AB287398}" destId="{C3B64E9C-F108-4E67-889C-49B46522D05C}" srcOrd="3" destOrd="0" presId="urn:microsoft.com/office/officeart/2005/8/layout/hierarchy1"/>
    <dgm:cxn modelId="{9BE93E7E-B2BB-494C-ADAA-3F1F9B51452E}" type="presParOf" srcId="{C3B64E9C-F108-4E67-889C-49B46522D05C}" destId="{6C82A632-2957-464D-AB93-C00906729803}" srcOrd="0" destOrd="0" presId="urn:microsoft.com/office/officeart/2005/8/layout/hierarchy1"/>
    <dgm:cxn modelId="{B3944C51-B86C-4F50-A9B7-E8D77E935488}" type="presParOf" srcId="{6C82A632-2957-464D-AB93-C00906729803}" destId="{E2B0BF69-AFED-4A96-A01B-B784E9469C95}" srcOrd="0" destOrd="0" presId="urn:microsoft.com/office/officeart/2005/8/layout/hierarchy1"/>
    <dgm:cxn modelId="{7BE013A2-03FA-4F61-B87B-973A7990171B}" type="presParOf" srcId="{6C82A632-2957-464D-AB93-C00906729803}" destId="{29FAD9C5-CA32-4B1A-8069-FB4B5BC6F82D}" srcOrd="1" destOrd="0" presId="urn:microsoft.com/office/officeart/2005/8/layout/hierarchy1"/>
    <dgm:cxn modelId="{2A67C3D4-B21D-4D40-B696-346C49BD4E8B}" type="presParOf" srcId="{C3B64E9C-F108-4E67-889C-49B46522D05C}" destId="{34147DF2-0F3F-4D79-860D-117DE31F4EA9}" srcOrd="1" destOrd="0" presId="urn:microsoft.com/office/officeart/2005/8/layout/hierarchy1"/>
    <dgm:cxn modelId="{4D9ACAD1-E76B-4082-B71B-35531772E8F9}" type="presParOf" srcId="{3DD83B1E-8412-45EF-9D0D-753A0ABE77A8}" destId="{6F7FC9FC-F2EE-450A-9273-933F31334292}" srcOrd="2" destOrd="0" presId="urn:microsoft.com/office/officeart/2005/8/layout/hierarchy1"/>
    <dgm:cxn modelId="{8571A298-2361-428A-87B1-9B622D9E3A59}" type="presParOf" srcId="{3DD83B1E-8412-45EF-9D0D-753A0ABE77A8}" destId="{7E2B2CA4-BF8A-4DFE-94DD-771E2306CF81}" srcOrd="3" destOrd="0" presId="urn:microsoft.com/office/officeart/2005/8/layout/hierarchy1"/>
    <dgm:cxn modelId="{2259FF41-1FD2-4D6D-8F7D-8ED856876F24}" type="presParOf" srcId="{7E2B2CA4-BF8A-4DFE-94DD-771E2306CF81}" destId="{2C83BCC2-627B-475E-9AD9-22BA8A43237B}" srcOrd="0" destOrd="0" presId="urn:microsoft.com/office/officeart/2005/8/layout/hierarchy1"/>
    <dgm:cxn modelId="{584AE10A-A550-44F3-88BF-C3864B0151C8}" type="presParOf" srcId="{2C83BCC2-627B-475E-9AD9-22BA8A43237B}" destId="{33A1F5F3-7678-4D70-B319-2A0AE8A8EFBB}" srcOrd="0" destOrd="0" presId="urn:microsoft.com/office/officeart/2005/8/layout/hierarchy1"/>
    <dgm:cxn modelId="{EFE952C0-0504-4612-A01A-A7A5AA441271}" type="presParOf" srcId="{2C83BCC2-627B-475E-9AD9-22BA8A43237B}" destId="{1F416BBC-2A5F-4FBC-84BA-234FDE1FCAA3}" srcOrd="1" destOrd="0" presId="urn:microsoft.com/office/officeart/2005/8/layout/hierarchy1"/>
    <dgm:cxn modelId="{AE18D33A-EF36-4896-992B-3066B20818D3}" type="presParOf" srcId="{7E2B2CA4-BF8A-4DFE-94DD-771E2306CF81}" destId="{168281F6-8E43-41D0-8B7E-F8FB69082938}" srcOrd="1" destOrd="0" presId="urn:microsoft.com/office/officeart/2005/8/layout/hierarchy1"/>
    <dgm:cxn modelId="{B110F98E-B96C-401F-9A8D-38D5CB2B4EB6}" type="presParOf" srcId="{168281F6-8E43-41D0-8B7E-F8FB69082938}" destId="{3EA22D02-4054-4F82-A0EF-274D07EBDCA2}" srcOrd="0" destOrd="0" presId="urn:microsoft.com/office/officeart/2005/8/layout/hierarchy1"/>
    <dgm:cxn modelId="{823E6D44-3161-41DA-AF6F-EF556E346EBD}" type="presParOf" srcId="{168281F6-8E43-41D0-8B7E-F8FB69082938}" destId="{4CF4E1B7-EF17-4356-A97F-ADDA6EED50B6}" srcOrd="1" destOrd="0" presId="urn:microsoft.com/office/officeart/2005/8/layout/hierarchy1"/>
    <dgm:cxn modelId="{70C8D2AF-8C7A-456A-BF36-EBDA8C3E3326}" type="presParOf" srcId="{4CF4E1B7-EF17-4356-A97F-ADDA6EED50B6}" destId="{E5CF83D7-8FF2-4698-9195-04F2EA1CED15}" srcOrd="0" destOrd="0" presId="urn:microsoft.com/office/officeart/2005/8/layout/hierarchy1"/>
    <dgm:cxn modelId="{17372098-236A-477D-94E6-D29CE0EF726A}" type="presParOf" srcId="{E5CF83D7-8FF2-4698-9195-04F2EA1CED15}" destId="{DC2F9202-CB62-42D7-9A9F-25959D1F3466}" srcOrd="0" destOrd="0" presId="urn:microsoft.com/office/officeart/2005/8/layout/hierarchy1"/>
    <dgm:cxn modelId="{42E6ACD4-8FBF-4117-9D32-8DF187E167FE}" type="presParOf" srcId="{E5CF83D7-8FF2-4698-9195-04F2EA1CED15}" destId="{6CD55BB5-3DF9-4241-B3EC-C040A7BF0F70}" srcOrd="1" destOrd="0" presId="urn:microsoft.com/office/officeart/2005/8/layout/hierarchy1"/>
    <dgm:cxn modelId="{6083787A-F18B-481B-8219-062183770C15}" type="presParOf" srcId="{4CF4E1B7-EF17-4356-A97F-ADDA6EED50B6}" destId="{697D348B-D55F-439B-83B5-54A72E3E54BE}" srcOrd="1" destOrd="0" presId="urn:microsoft.com/office/officeart/2005/8/layout/hierarchy1"/>
    <dgm:cxn modelId="{AC78A911-360E-4C9E-A8D3-C3122C12E550}" type="presParOf" srcId="{AF867C18-0317-46CD-944D-CDA955AF8828}" destId="{B339C971-FEE2-48C5-BDBA-732FB9EA5CC9}" srcOrd="2" destOrd="0" presId="urn:microsoft.com/office/officeart/2005/8/layout/hierarchy1"/>
    <dgm:cxn modelId="{DA1E0633-4C5F-473B-B5B2-88E7983CDE06}" type="presParOf" srcId="{AF867C18-0317-46CD-944D-CDA955AF8828}" destId="{74A9362B-830F-4843-BF81-4A66C0B84D90}" srcOrd="3" destOrd="0" presId="urn:microsoft.com/office/officeart/2005/8/layout/hierarchy1"/>
    <dgm:cxn modelId="{5D2769DE-D197-4CCE-A207-1A3958C2DEE4}" type="presParOf" srcId="{74A9362B-830F-4843-BF81-4A66C0B84D90}" destId="{60297908-673A-4609-AA3D-2C6A79809159}" srcOrd="0" destOrd="0" presId="urn:microsoft.com/office/officeart/2005/8/layout/hierarchy1"/>
    <dgm:cxn modelId="{70A2ABC1-C75C-4047-B518-073D91AB7D90}" type="presParOf" srcId="{60297908-673A-4609-AA3D-2C6A79809159}" destId="{DE7DCBF4-476C-4A44-A07D-A71F5DC1521F}" srcOrd="0" destOrd="0" presId="urn:microsoft.com/office/officeart/2005/8/layout/hierarchy1"/>
    <dgm:cxn modelId="{2F469F7D-E569-4FE9-BF63-9B6277889638}" type="presParOf" srcId="{60297908-673A-4609-AA3D-2C6A79809159}" destId="{0FD5B99B-2EF5-426E-87B2-9F39BF26BB13}" srcOrd="1" destOrd="0" presId="urn:microsoft.com/office/officeart/2005/8/layout/hierarchy1"/>
    <dgm:cxn modelId="{6F9C85B4-0E20-4DE6-954C-E6BB457E3B3B}" type="presParOf" srcId="{74A9362B-830F-4843-BF81-4A66C0B84D90}" destId="{2732D759-7C34-46DA-88DF-64EB982CE7D0}" srcOrd="1" destOrd="0" presId="urn:microsoft.com/office/officeart/2005/8/layout/hierarchy1"/>
    <dgm:cxn modelId="{67193AD1-AAC2-4A3B-B93B-749102AD82A1}" type="presParOf" srcId="{2732D759-7C34-46DA-88DF-64EB982CE7D0}" destId="{92566A92-20E4-4052-A36F-EF2F19742D2E}" srcOrd="0" destOrd="0" presId="urn:microsoft.com/office/officeart/2005/8/layout/hierarchy1"/>
    <dgm:cxn modelId="{49D40634-A71C-4286-B93D-206CF007A334}" type="presParOf" srcId="{2732D759-7C34-46DA-88DF-64EB982CE7D0}" destId="{CA0A0435-692F-445A-BE8F-5E3770897860}" srcOrd="1" destOrd="0" presId="urn:microsoft.com/office/officeart/2005/8/layout/hierarchy1"/>
    <dgm:cxn modelId="{7DCDDC7B-39A0-4A9B-B471-42A3C3DC1EA8}" type="presParOf" srcId="{CA0A0435-692F-445A-BE8F-5E3770897860}" destId="{55CCDCF8-B5AD-42AC-9584-C0D5FF89451C}" srcOrd="0" destOrd="0" presId="urn:microsoft.com/office/officeart/2005/8/layout/hierarchy1"/>
    <dgm:cxn modelId="{B7594657-CB03-4DA0-85C2-549846BF3DFB}" type="presParOf" srcId="{55CCDCF8-B5AD-42AC-9584-C0D5FF89451C}" destId="{34205F4F-CF8D-4BC1-BB33-C4D83C3D7A1B}" srcOrd="0" destOrd="0" presId="urn:microsoft.com/office/officeart/2005/8/layout/hierarchy1"/>
    <dgm:cxn modelId="{6AC5766E-0AEC-44B4-989F-2AB7D1744ADC}" type="presParOf" srcId="{55CCDCF8-B5AD-42AC-9584-C0D5FF89451C}" destId="{BA0F676F-3D83-4A98-A88E-5B39CB260C10}" srcOrd="1" destOrd="0" presId="urn:microsoft.com/office/officeart/2005/8/layout/hierarchy1"/>
    <dgm:cxn modelId="{CC1B602F-CAD3-4517-8923-B3FF87B30A6F}" type="presParOf" srcId="{CA0A0435-692F-445A-BE8F-5E3770897860}" destId="{9DFC5F95-B59D-4839-8F44-D79B7A774C96}" srcOrd="1" destOrd="0" presId="urn:microsoft.com/office/officeart/2005/8/layout/hierarchy1"/>
    <dgm:cxn modelId="{3537F4D9-6251-4A13-964A-6461B82FB28F}" type="presParOf" srcId="{9DFC5F95-B59D-4839-8F44-D79B7A774C96}" destId="{40DBC4A6-90EA-473A-A8B3-22A7DB2F6A4B}" srcOrd="0" destOrd="0" presId="urn:microsoft.com/office/officeart/2005/8/layout/hierarchy1"/>
    <dgm:cxn modelId="{41C33061-0AE0-418A-BBC0-8A750A7DAE9B}" type="presParOf" srcId="{9DFC5F95-B59D-4839-8F44-D79B7A774C96}" destId="{787411F3-FF3D-49CA-84D1-F14C3355AACA}" srcOrd="1" destOrd="0" presId="urn:microsoft.com/office/officeart/2005/8/layout/hierarchy1"/>
    <dgm:cxn modelId="{0EF6B4DC-3807-4F27-8EC2-3B9FA2AC01F0}" type="presParOf" srcId="{787411F3-FF3D-49CA-84D1-F14C3355AACA}" destId="{CA03F950-D090-4A61-9D5F-5DA300D500A5}" srcOrd="0" destOrd="0" presId="urn:microsoft.com/office/officeart/2005/8/layout/hierarchy1"/>
    <dgm:cxn modelId="{48D9C5F7-4A8B-44B1-9264-151201D18BD1}" type="presParOf" srcId="{CA03F950-D090-4A61-9D5F-5DA300D500A5}" destId="{5F8336B4-C21E-495E-9A2D-342103FB554C}" srcOrd="0" destOrd="0" presId="urn:microsoft.com/office/officeart/2005/8/layout/hierarchy1"/>
    <dgm:cxn modelId="{CB2C0E2D-6337-43B2-A25E-7C9484E0E1FB}" type="presParOf" srcId="{CA03F950-D090-4A61-9D5F-5DA300D500A5}" destId="{F05EA039-03C8-4EB9-95B1-556C020745E7}" srcOrd="1" destOrd="0" presId="urn:microsoft.com/office/officeart/2005/8/layout/hierarchy1"/>
    <dgm:cxn modelId="{1F4C7C53-526F-467C-A2D9-FA0D749F70A3}" type="presParOf" srcId="{787411F3-FF3D-49CA-84D1-F14C3355AACA}" destId="{658F5842-B1F7-4645-B440-4F1627FD6E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FEFC-FFB8-48AF-95C3-4A7B2130B002}">
      <dsp:nvSpPr>
        <dsp:cNvPr id="0" name=""/>
        <dsp:cNvSpPr/>
      </dsp:nvSpPr>
      <dsp:spPr>
        <a:xfrm>
          <a:off x="4055989" y="786204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493D-4A3D-4A00-AD47-F7404007B421}">
      <dsp:nvSpPr>
        <dsp:cNvPr id="0" name=""/>
        <dsp:cNvSpPr/>
      </dsp:nvSpPr>
      <dsp:spPr>
        <a:xfrm>
          <a:off x="4765693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29A50-FDC8-4C07-8E44-25FBF4797318}">
      <dsp:nvSpPr>
        <dsp:cNvPr id="0" name=""/>
        <dsp:cNvSpPr/>
      </dsp:nvSpPr>
      <dsp:spPr>
        <a:xfrm>
          <a:off x="4811413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3ABF2-9560-4777-BC37-39D0F717DE96}">
      <dsp:nvSpPr>
        <dsp:cNvPr id="0" name=""/>
        <dsp:cNvSpPr/>
      </dsp:nvSpPr>
      <dsp:spPr>
        <a:xfrm>
          <a:off x="6276540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37AF5-DE85-4AFC-A1DB-87D91098B853}">
      <dsp:nvSpPr>
        <dsp:cNvPr id="0" name=""/>
        <dsp:cNvSpPr/>
      </dsp:nvSpPr>
      <dsp:spPr>
        <a:xfrm>
          <a:off x="5566836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188C1-4271-44B3-80C2-E635E3BB312B}">
      <dsp:nvSpPr>
        <dsp:cNvPr id="0" name=""/>
        <dsp:cNvSpPr/>
      </dsp:nvSpPr>
      <dsp:spPr>
        <a:xfrm>
          <a:off x="4811413" y="786204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50176-475C-4CA9-8051-F8860EB5A416}">
      <dsp:nvSpPr>
        <dsp:cNvPr id="0" name=""/>
        <dsp:cNvSpPr/>
      </dsp:nvSpPr>
      <dsp:spPr>
        <a:xfrm>
          <a:off x="4193339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7745B-A3A8-4ABE-9975-227C2D33587F}">
      <dsp:nvSpPr>
        <dsp:cNvPr id="0" name=""/>
        <dsp:cNvSpPr/>
      </dsp:nvSpPr>
      <dsp:spPr>
        <a:xfrm>
          <a:off x="4330689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חליפין</a:t>
          </a:r>
          <a:endParaRPr lang="en-IL" sz="1500" kern="1200" dirty="0"/>
        </a:p>
      </dsp:txBody>
      <dsp:txXfrm>
        <a:off x="4353679" y="154722"/>
        <a:ext cx="1190167" cy="738973"/>
      </dsp:txXfrm>
    </dsp:sp>
    <dsp:sp modelId="{1600D599-5332-4893-A444-3ED38E90ED22}">
      <dsp:nvSpPr>
        <dsp:cNvPr id="0" name=""/>
        <dsp:cNvSpPr/>
      </dsp:nvSpPr>
      <dsp:spPr>
        <a:xfrm>
          <a:off x="4948763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6AFBD-5801-4415-AEB8-F0EE64DC4538}">
      <dsp:nvSpPr>
        <dsp:cNvPr id="0" name=""/>
        <dsp:cNvSpPr/>
      </dsp:nvSpPr>
      <dsp:spPr>
        <a:xfrm>
          <a:off x="5086112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ה"א שהיא קנין כסף</a:t>
          </a:r>
          <a:endParaRPr lang="en-IL" sz="1500" kern="1200" dirty="0"/>
        </a:p>
      </dsp:txBody>
      <dsp:txXfrm>
        <a:off x="5109102" y="1299189"/>
        <a:ext cx="1190167" cy="738973"/>
      </dsp:txXfrm>
    </dsp:sp>
    <dsp:sp modelId="{0BCE6CD6-08DF-4D94-9F27-FA3BBC848B6E}">
      <dsp:nvSpPr>
        <dsp:cNvPr id="0" name=""/>
        <dsp:cNvSpPr/>
      </dsp:nvSpPr>
      <dsp:spPr>
        <a:xfrm>
          <a:off x="5704186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44077-4B49-41A4-9B81-60C69D671BB1}">
      <dsp:nvSpPr>
        <dsp:cNvPr id="0" name=""/>
        <dsp:cNvSpPr/>
      </dsp:nvSpPr>
      <dsp:spPr>
        <a:xfrm>
          <a:off x="5841536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קנין כסף לגמרי</a:t>
          </a:r>
          <a:endParaRPr lang="en-IL" sz="1500" kern="1200" dirty="0"/>
        </a:p>
      </dsp:txBody>
      <dsp:txXfrm>
        <a:off x="5864526" y="2443656"/>
        <a:ext cx="1190167" cy="738973"/>
      </dsp:txXfrm>
    </dsp:sp>
    <dsp:sp modelId="{62891FE9-C228-416C-BF03-AD3B2859267F}">
      <dsp:nvSpPr>
        <dsp:cNvPr id="0" name=""/>
        <dsp:cNvSpPr/>
      </dsp:nvSpPr>
      <dsp:spPr>
        <a:xfrm>
          <a:off x="5704186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3DC0F-F362-4976-A54A-4BBC56A455B7}">
      <dsp:nvSpPr>
        <dsp:cNvPr id="0" name=""/>
        <dsp:cNvSpPr/>
      </dsp:nvSpPr>
      <dsp:spPr>
        <a:xfrm>
          <a:off x="5841536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רמב"ן</a:t>
          </a:r>
          <a:endParaRPr lang="en-IL" sz="1500" kern="1200" dirty="0"/>
        </a:p>
      </dsp:txBody>
      <dsp:txXfrm>
        <a:off x="5864526" y="3588123"/>
        <a:ext cx="1190167" cy="738973"/>
      </dsp:txXfrm>
    </dsp:sp>
    <dsp:sp modelId="{4D25BBB4-D37F-42E7-85C0-ED689985E44A}">
      <dsp:nvSpPr>
        <dsp:cNvPr id="0" name=""/>
        <dsp:cNvSpPr/>
      </dsp:nvSpPr>
      <dsp:spPr>
        <a:xfrm>
          <a:off x="4193339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DAAB8-C2E0-4D26-9C4F-CFAE4001651A}">
      <dsp:nvSpPr>
        <dsp:cNvPr id="0" name=""/>
        <dsp:cNvSpPr/>
      </dsp:nvSpPr>
      <dsp:spPr>
        <a:xfrm>
          <a:off x="4330689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כעין קנין כסף</a:t>
          </a:r>
          <a:endParaRPr lang="en-IL" sz="1500" kern="1200" dirty="0"/>
        </a:p>
      </dsp:txBody>
      <dsp:txXfrm>
        <a:off x="4353679" y="2443656"/>
        <a:ext cx="1190167" cy="738973"/>
      </dsp:txXfrm>
    </dsp:sp>
    <dsp:sp modelId="{EA6B2B2C-F511-4154-921A-C862CD06482A}">
      <dsp:nvSpPr>
        <dsp:cNvPr id="0" name=""/>
        <dsp:cNvSpPr/>
      </dsp:nvSpPr>
      <dsp:spPr>
        <a:xfrm>
          <a:off x="4193339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CAA62-2D60-4A52-B596-67241779A19C}">
      <dsp:nvSpPr>
        <dsp:cNvPr id="0" name=""/>
        <dsp:cNvSpPr/>
      </dsp:nvSpPr>
      <dsp:spPr>
        <a:xfrm>
          <a:off x="4330689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תוס</a:t>
          </a:r>
          <a:endParaRPr lang="en-IL" sz="1500" kern="1200" dirty="0"/>
        </a:p>
      </dsp:txBody>
      <dsp:txXfrm>
        <a:off x="4353679" y="3588123"/>
        <a:ext cx="1190167" cy="738973"/>
      </dsp:txXfrm>
    </dsp:sp>
    <dsp:sp modelId="{312C7C25-ED82-47A1-875A-281DDC9AB5BD}">
      <dsp:nvSpPr>
        <dsp:cNvPr id="0" name=""/>
        <dsp:cNvSpPr/>
      </dsp:nvSpPr>
      <dsp:spPr>
        <a:xfrm>
          <a:off x="3437915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A69ED-F919-42BF-BF0A-6DBA06691A2E}">
      <dsp:nvSpPr>
        <dsp:cNvPr id="0" name=""/>
        <dsp:cNvSpPr/>
      </dsp:nvSpPr>
      <dsp:spPr>
        <a:xfrm>
          <a:off x="3575265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ה"א שיעיל בגלל שהיא קנין</a:t>
          </a:r>
          <a:endParaRPr lang="en-IL" sz="1500" kern="1200" dirty="0"/>
        </a:p>
      </dsp:txBody>
      <dsp:txXfrm>
        <a:off x="3598255" y="1299189"/>
        <a:ext cx="1190167" cy="738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7321E-1EDA-4D5F-98D9-53C4A07DF18D}">
      <dsp:nvSpPr>
        <dsp:cNvPr id="0" name=""/>
        <dsp:cNvSpPr/>
      </dsp:nvSpPr>
      <dsp:spPr>
        <a:xfrm>
          <a:off x="3673685" y="886684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36E07-F6A9-4E18-A81A-88AA0251D522}">
      <dsp:nvSpPr>
        <dsp:cNvPr id="0" name=""/>
        <dsp:cNvSpPr/>
      </dsp:nvSpPr>
      <dsp:spPr>
        <a:xfrm>
          <a:off x="2822921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646D2-89BB-488D-8ED0-8E5E9F17BA6B}">
      <dsp:nvSpPr>
        <dsp:cNvPr id="0" name=""/>
        <dsp:cNvSpPr/>
      </dsp:nvSpPr>
      <dsp:spPr>
        <a:xfrm>
          <a:off x="3673685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493D-4A3D-4A00-AD47-F7404007B421}">
      <dsp:nvSpPr>
        <dsp:cNvPr id="0" name=""/>
        <dsp:cNvSpPr/>
      </dsp:nvSpPr>
      <dsp:spPr>
        <a:xfrm>
          <a:off x="3627965" y="3464498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29A50-FDC8-4C07-8E44-25FBF4797318}">
      <dsp:nvSpPr>
        <dsp:cNvPr id="0" name=""/>
        <dsp:cNvSpPr/>
      </dsp:nvSpPr>
      <dsp:spPr>
        <a:xfrm>
          <a:off x="3673685" y="2175591"/>
          <a:ext cx="1701527" cy="404886"/>
        </a:xfrm>
        <a:custGeom>
          <a:avLst/>
          <a:gdLst/>
          <a:ahLst/>
          <a:cxnLst/>
          <a:rect l="0" t="0" r="0" b="0"/>
          <a:pathLst>
            <a:path>
              <a:moveTo>
                <a:pt x="1701527" y="0"/>
              </a:moveTo>
              <a:lnTo>
                <a:pt x="1701527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7BFD9-6BCE-4D74-869C-889CE06204CA}">
      <dsp:nvSpPr>
        <dsp:cNvPr id="0" name=""/>
        <dsp:cNvSpPr/>
      </dsp:nvSpPr>
      <dsp:spPr>
        <a:xfrm>
          <a:off x="6225976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85A44-F1D1-4352-877E-921C913F7345}">
      <dsp:nvSpPr>
        <dsp:cNvPr id="0" name=""/>
        <dsp:cNvSpPr/>
      </dsp:nvSpPr>
      <dsp:spPr>
        <a:xfrm>
          <a:off x="7076740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3ABF2-9560-4777-BC37-39D0F717DE96}">
      <dsp:nvSpPr>
        <dsp:cNvPr id="0" name=""/>
        <dsp:cNvSpPr/>
      </dsp:nvSpPr>
      <dsp:spPr>
        <a:xfrm>
          <a:off x="7031020" y="3464498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37AF5-DE85-4AFC-A1DB-87D91098B853}">
      <dsp:nvSpPr>
        <dsp:cNvPr id="0" name=""/>
        <dsp:cNvSpPr/>
      </dsp:nvSpPr>
      <dsp:spPr>
        <a:xfrm>
          <a:off x="5375212" y="2175591"/>
          <a:ext cx="1701527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1701527" y="275918"/>
              </a:lnTo>
              <a:lnTo>
                <a:pt x="1701527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188C1-4271-44B3-80C2-E635E3BB312B}">
      <dsp:nvSpPr>
        <dsp:cNvPr id="0" name=""/>
        <dsp:cNvSpPr/>
      </dsp:nvSpPr>
      <dsp:spPr>
        <a:xfrm>
          <a:off x="4524449" y="886684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50176-475C-4CA9-8051-F8860EB5A416}">
      <dsp:nvSpPr>
        <dsp:cNvPr id="0" name=""/>
        <dsp:cNvSpPr/>
      </dsp:nvSpPr>
      <dsp:spPr>
        <a:xfrm>
          <a:off x="3828369" y="266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7745B-A3A8-4ABE-9975-227C2D33587F}">
      <dsp:nvSpPr>
        <dsp:cNvPr id="0" name=""/>
        <dsp:cNvSpPr/>
      </dsp:nvSpPr>
      <dsp:spPr>
        <a:xfrm>
          <a:off x="3983054" y="149614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חליפין</a:t>
          </a:r>
          <a:endParaRPr lang="en-IL" sz="1700" kern="1200" dirty="0"/>
        </a:p>
      </dsp:txBody>
      <dsp:txXfrm>
        <a:off x="4008946" y="175506"/>
        <a:ext cx="1340374" cy="832236"/>
      </dsp:txXfrm>
    </dsp:sp>
    <dsp:sp modelId="{1600D599-5332-4893-A444-3ED38E90ED22}">
      <dsp:nvSpPr>
        <dsp:cNvPr id="0" name=""/>
        <dsp:cNvSpPr/>
      </dsp:nvSpPr>
      <dsp:spPr>
        <a:xfrm>
          <a:off x="4679133" y="129157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6AFBD-5801-4415-AEB8-F0EE64DC4538}">
      <dsp:nvSpPr>
        <dsp:cNvPr id="0" name=""/>
        <dsp:cNvSpPr/>
      </dsp:nvSpPr>
      <dsp:spPr>
        <a:xfrm>
          <a:off x="4833817" y="1438521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ה"א שהיא קנין כסף</a:t>
          </a:r>
          <a:endParaRPr lang="en-IL" sz="1700" kern="1200" dirty="0"/>
        </a:p>
      </dsp:txBody>
      <dsp:txXfrm>
        <a:off x="4859709" y="1464413"/>
        <a:ext cx="1340374" cy="832236"/>
      </dsp:txXfrm>
    </dsp:sp>
    <dsp:sp modelId="{0BCE6CD6-08DF-4D94-9F27-FA3BBC848B6E}">
      <dsp:nvSpPr>
        <dsp:cNvPr id="0" name=""/>
        <dsp:cNvSpPr/>
      </dsp:nvSpPr>
      <dsp:spPr>
        <a:xfrm>
          <a:off x="6380660" y="2580478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44077-4B49-41A4-9B81-60C69D671BB1}">
      <dsp:nvSpPr>
        <dsp:cNvPr id="0" name=""/>
        <dsp:cNvSpPr/>
      </dsp:nvSpPr>
      <dsp:spPr>
        <a:xfrm>
          <a:off x="6535345" y="2727428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קנין כסף לגמרי</a:t>
          </a:r>
          <a:endParaRPr lang="en-IL" sz="1700" kern="1200" dirty="0"/>
        </a:p>
      </dsp:txBody>
      <dsp:txXfrm>
        <a:off x="6561237" y="2753320"/>
        <a:ext cx="1340374" cy="832236"/>
      </dsp:txXfrm>
    </dsp:sp>
    <dsp:sp modelId="{62891FE9-C228-416C-BF03-AD3B2859267F}">
      <dsp:nvSpPr>
        <dsp:cNvPr id="0" name=""/>
        <dsp:cNvSpPr/>
      </dsp:nvSpPr>
      <dsp:spPr>
        <a:xfrm>
          <a:off x="6380660" y="386938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3DC0F-F362-4976-A54A-4BBC56A455B7}">
      <dsp:nvSpPr>
        <dsp:cNvPr id="0" name=""/>
        <dsp:cNvSpPr/>
      </dsp:nvSpPr>
      <dsp:spPr>
        <a:xfrm>
          <a:off x="6535345" y="4016335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רמב"ן</a:t>
          </a:r>
          <a:endParaRPr lang="en-IL" sz="1700" kern="1200" dirty="0"/>
        </a:p>
      </dsp:txBody>
      <dsp:txXfrm>
        <a:off x="6561237" y="4042227"/>
        <a:ext cx="1340374" cy="832236"/>
      </dsp:txXfrm>
    </dsp:sp>
    <dsp:sp modelId="{5623CE34-450C-446D-B60E-9EABC8200468}">
      <dsp:nvSpPr>
        <dsp:cNvPr id="0" name=""/>
        <dsp:cNvSpPr/>
      </dsp:nvSpPr>
      <dsp:spPr>
        <a:xfrm>
          <a:off x="7231424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E7831-CD71-4B5C-9C8A-9D47525C7CD9}">
      <dsp:nvSpPr>
        <dsp:cNvPr id="0" name=""/>
        <dsp:cNvSpPr/>
      </dsp:nvSpPr>
      <dsp:spPr>
        <a:xfrm>
          <a:off x="7386108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וקידושין לא </a:t>
          </a:r>
          <a:r>
            <a:rPr lang="he-IL" sz="1700" kern="1200" dirty="0" err="1"/>
            <a:t>הוקש</a:t>
          </a:r>
          <a:r>
            <a:rPr lang="he-IL" sz="1700" kern="1200" dirty="0"/>
            <a:t> לשדה כלל</a:t>
          </a:r>
          <a:endParaRPr lang="en-IL" sz="1700" kern="1200" dirty="0"/>
        </a:p>
      </dsp:txBody>
      <dsp:txXfrm>
        <a:off x="7412000" y="5331134"/>
        <a:ext cx="1340374" cy="832236"/>
      </dsp:txXfrm>
    </dsp:sp>
    <dsp:sp modelId="{4533C023-8C98-43AC-BBF2-98A1A6BD516D}">
      <dsp:nvSpPr>
        <dsp:cNvPr id="0" name=""/>
        <dsp:cNvSpPr/>
      </dsp:nvSpPr>
      <dsp:spPr>
        <a:xfrm>
          <a:off x="5529897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763E-72A6-4B13-B808-45913DC48319}">
      <dsp:nvSpPr>
        <dsp:cNvPr id="0" name=""/>
        <dsp:cNvSpPr/>
      </dsp:nvSpPr>
      <dsp:spPr>
        <a:xfrm>
          <a:off x="5684581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ברור שאין קנין חזקה, שאין גופה קנוי</a:t>
          </a:r>
          <a:endParaRPr lang="en-IL" sz="1700" kern="1200" dirty="0"/>
        </a:p>
      </dsp:txBody>
      <dsp:txXfrm>
        <a:off x="5710473" y="5331134"/>
        <a:ext cx="1340374" cy="832236"/>
      </dsp:txXfrm>
    </dsp:sp>
    <dsp:sp modelId="{4D25BBB4-D37F-42E7-85C0-ED689985E44A}">
      <dsp:nvSpPr>
        <dsp:cNvPr id="0" name=""/>
        <dsp:cNvSpPr/>
      </dsp:nvSpPr>
      <dsp:spPr>
        <a:xfrm>
          <a:off x="2977606" y="2580478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DAAB8-C2E0-4D26-9C4F-CFAE4001651A}">
      <dsp:nvSpPr>
        <dsp:cNvPr id="0" name=""/>
        <dsp:cNvSpPr/>
      </dsp:nvSpPr>
      <dsp:spPr>
        <a:xfrm>
          <a:off x="3132290" y="2727428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כעין קנין כסף</a:t>
          </a:r>
          <a:endParaRPr lang="en-IL" sz="1700" kern="1200" dirty="0"/>
        </a:p>
      </dsp:txBody>
      <dsp:txXfrm>
        <a:off x="3158182" y="2753320"/>
        <a:ext cx="1340374" cy="832236"/>
      </dsp:txXfrm>
    </dsp:sp>
    <dsp:sp modelId="{EA6B2B2C-F511-4154-921A-C862CD06482A}">
      <dsp:nvSpPr>
        <dsp:cNvPr id="0" name=""/>
        <dsp:cNvSpPr/>
      </dsp:nvSpPr>
      <dsp:spPr>
        <a:xfrm>
          <a:off x="2977606" y="386938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CAA62-2D60-4A52-B596-67241779A19C}">
      <dsp:nvSpPr>
        <dsp:cNvPr id="0" name=""/>
        <dsp:cNvSpPr/>
      </dsp:nvSpPr>
      <dsp:spPr>
        <a:xfrm>
          <a:off x="3132290" y="4016335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תוס</a:t>
          </a:r>
          <a:endParaRPr lang="en-IL" sz="1700" kern="1200" dirty="0"/>
        </a:p>
      </dsp:txBody>
      <dsp:txXfrm>
        <a:off x="3158182" y="4042227"/>
        <a:ext cx="1340374" cy="832236"/>
      </dsp:txXfrm>
    </dsp:sp>
    <dsp:sp modelId="{B88BFBE0-B01C-4745-840C-384F8B264901}">
      <dsp:nvSpPr>
        <dsp:cNvPr id="0" name=""/>
        <dsp:cNvSpPr/>
      </dsp:nvSpPr>
      <dsp:spPr>
        <a:xfrm>
          <a:off x="3828369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87805-F799-48D0-943C-501373C286A6}">
      <dsp:nvSpPr>
        <dsp:cNvPr id="0" name=""/>
        <dsp:cNvSpPr/>
      </dsp:nvSpPr>
      <dsp:spPr>
        <a:xfrm>
          <a:off x="3983054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 err="1"/>
            <a:t>הוקש</a:t>
          </a:r>
          <a:r>
            <a:rPr lang="he-IL" sz="1700" kern="1200" dirty="0"/>
            <a:t> רק לקיחה של כסף</a:t>
          </a:r>
          <a:endParaRPr lang="en-IL" sz="1700" kern="1200" dirty="0"/>
        </a:p>
      </dsp:txBody>
      <dsp:txXfrm>
        <a:off x="4008946" y="5331134"/>
        <a:ext cx="1340374" cy="832236"/>
      </dsp:txXfrm>
    </dsp:sp>
    <dsp:sp modelId="{998C1E9A-4142-4670-8D55-BE815EAFA498}">
      <dsp:nvSpPr>
        <dsp:cNvPr id="0" name=""/>
        <dsp:cNvSpPr/>
      </dsp:nvSpPr>
      <dsp:spPr>
        <a:xfrm>
          <a:off x="2126842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4D201-580F-4504-8F64-0D045784DFF7}">
      <dsp:nvSpPr>
        <dsp:cNvPr id="0" name=""/>
        <dsp:cNvSpPr/>
      </dsp:nvSpPr>
      <dsp:spPr>
        <a:xfrm>
          <a:off x="2281526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אם </a:t>
          </a:r>
          <a:r>
            <a:rPr lang="he-IL" sz="1700" kern="1200" dirty="0" err="1"/>
            <a:t>הוקש</a:t>
          </a:r>
          <a:r>
            <a:rPr lang="he-IL" sz="1700" kern="1200" dirty="0"/>
            <a:t> יותר למה אין ה"א </a:t>
          </a:r>
          <a:r>
            <a:rPr lang="he-IL" sz="1700" kern="1200" dirty="0" err="1"/>
            <a:t>לקנין</a:t>
          </a:r>
          <a:r>
            <a:rPr lang="he-IL" sz="1700" kern="1200" dirty="0"/>
            <a:t> חזקה? </a:t>
          </a:r>
          <a:endParaRPr lang="en-IL" sz="1700" kern="1200" dirty="0"/>
        </a:p>
      </dsp:txBody>
      <dsp:txXfrm>
        <a:off x="2307418" y="5331134"/>
        <a:ext cx="1340374" cy="832236"/>
      </dsp:txXfrm>
    </dsp:sp>
    <dsp:sp modelId="{3A0F0482-A226-4BDD-A854-FCAAF57A1559}">
      <dsp:nvSpPr>
        <dsp:cNvPr id="0" name=""/>
        <dsp:cNvSpPr/>
      </dsp:nvSpPr>
      <dsp:spPr>
        <a:xfrm>
          <a:off x="2977606" y="129157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FE3C6-2B55-48A3-BBDA-CADA1B400DCE}">
      <dsp:nvSpPr>
        <dsp:cNvPr id="0" name=""/>
        <dsp:cNvSpPr/>
      </dsp:nvSpPr>
      <dsp:spPr>
        <a:xfrm>
          <a:off x="3132290" y="1438521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ה"א שכל קנין לשדה שייך</a:t>
          </a:r>
          <a:endParaRPr lang="en-IL" sz="1700" kern="1200" dirty="0"/>
        </a:p>
      </dsp:txBody>
      <dsp:txXfrm>
        <a:off x="3158182" y="1464413"/>
        <a:ext cx="1340374" cy="832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7321E-1EDA-4D5F-98D9-53C4A07DF18D}">
      <dsp:nvSpPr>
        <dsp:cNvPr id="0" name=""/>
        <dsp:cNvSpPr/>
      </dsp:nvSpPr>
      <dsp:spPr>
        <a:xfrm>
          <a:off x="3673685" y="886684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36E07-F6A9-4E18-A81A-88AA0251D522}">
      <dsp:nvSpPr>
        <dsp:cNvPr id="0" name=""/>
        <dsp:cNvSpPr/>
      </dsp:nvSpPr>
      <dsp:spPr>
        <a:xfrm>
          <a:off x="2822921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646D2-89BB-488D-8ED0-8E5E9F17BA6B}">
      <dsp:nvSpPr>
        <dsp:cNvPr id="0" name=""/>
        <dsp:cNvSpPr/>
      </dsp:nvSpPr>
      <dsp:spPr>
        <a:xfrm>
          <a:off x="3673685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493D-4A3D-4A00-AD47-F7404007B421}">
      <dsp:nvSpPr>
        <dsp:cNvPr id="0" name=""/>
        <dsp:cNvSpPr/>
      </dsp:nvSpPr>
      <dsp:spPr>
        <a:xfrm>
          <a:off x="3627965" y="3464498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29A50-FDC8-4C07-8E44-25FBF4797318}">
      <dsp:nvSpPr>
        <dsp:cNvPr id="0" name=""/>
        <dsp:cNvSpPr/>
      </dsp:nvSpPr>
      <dsp:spPr>
        <a:xfrm>
          <a:off x="3673685" y="2175591"/>
          <a:ext cx="1701527" cy="404886"/>
        </a:xfrm>
        <a:custGeom>
          <a:avLst/>
          <a:gdLst/>
          <a:ahLst/>
          <a:cxnLst/>
          <a:rect l="0" t="0" r="0" b="0"/>
          <a:pathLst>
            <a:path>
              <a:moveTo>
                <a:pt x="1701527" y="0"/>
              </a:moveTo>
              <a:lnTo>
                <a:pt x="1701527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7BFD9-6BCE-4D74-869C-889CE06204CA}">
      <dsp:nvSpPr>
        <dsp:cNvPr id="0" name=""/>
        <dsp:cNvSpPr/>
      </dsp:nvSpPr>
      <dsp:spPr>
        <a:xfrm>
          <a:off x="6225976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85A44-F1D1-4352-877E-921C913F7345}">
      <dsp:nvSpPr>
        <dsp:cNvPr id="0" name=""/>
        <dsp:cNvSpPr/>
      </dsp:nvSpPr>
      <dsp:spPr>
        <a:xfrm>
          <a:off x="7076740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3ABF2-9560-4777-BC37-39D0F717DE96}">
      <dsp:nvSpPr>
        <dsp:cNvPr id="0" name=""/>
        <dsp:cNvSpPr/>
      </dsp:nvSpPr>
      <dsp:spPr>
        <a:xfrm>
          <a:off x="7031020" y="3464498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37AF5-DE85-4AFC-A1DB-87D91098B853}">
      <dsp:nvSpPr>
        <dsp:cNvPr id="0" name=""/>
        <dsp:cNvSpPr/>
      </dsp:nvSpPr>
      <dsp:spPr>
        <a:xfrm>
          <a:off x="5375212" y="2175591"/>
          <a:ext cx="1701527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1701527" y="275918"/>
              </a:lnTo>
              <a:lnTo>
                <a:pt x="1701527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188C1-4271-44B3-80C2-E635E3BB312B}">
      <dsp:nvSpPr>
        <dsp:cNvPr id="0" name=""/>
        <dsp:cNvSpPr/>
      </dsp:nvSpPr>
      <dsp:spPr>
        <a:xfrm>
          <a:off x="4524449" y="886684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50176-475C-4CA9-8051-F8860EB5A416}">
      <dsp:nvSpPr>
        <dsp:cNvPr id="0" name=""/>
        <dsp:cNvSpPr/>
      </dsp:nvSpPr>
      <dsp:spPr>
        <a:xfrm>
          <a:off x="3828369" y="266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7745B-A3A8-4ABE-9975-227C2D33587F}">
      <dsp:nvSpPr>
        <dsp:cNvPr id="0" name=""/>
        <dsp:cNvSpPr/>
      </dsp:nvSpPr>
      <dsp:spPr>
        <a:xfrm>
          <a:off x="3983054" y="149614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חליפין</a:t>
          </a:r>
          <a:endParaRPr lang="en-IL" sz="1700" kern="1200" dirty="0"/>
        </a:p>
      </dsp:txBody>
      <dsp:txXfrm>
        <a:off x="4008946" y="175506"/>
        <a:ext cx="1340374" cy="832236"/>
      </dsp:txXfrm>
    </dsp:sp>
    <dsp:sp modelId="{1600D599-5332-4893-A444-3ED38E90ED22}">
      <dsp:nvSpPr>
        <dsp:cNvPr id="0" name=""/>
        <dsp:cNvSpPr/>
      </dsp:nvSpPr>
      <dsp:spPr>
        <a:xfrm>
          <a:off x="4679133" y="129157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6AFBD-5801-4415-AEB8-F0EE64DC4538}">
      <dsp:nvSpPr>
        <dsp:cNvPr id="0" name=""/>
        <dsp:cNvSpPr/>
      </dsp:nvSpPr>
      <dsp:spPr>
        <a:xfrm>
          <a:off x="4833817" y="1438521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ה"א שהיא סוג של קנין כסף</a:t>
          </a:r>
          <a:endParaRPr lang="en-IL" sz="1700" kern="1200" dirty="0"/>
        </a:p>
      </dsp:txBody>
      <dsp:txXfrm>
        <a:off x="4859709" y="1464413"/>
        <a:ext cx="1340374" cy="832236"/>
      </dsp:txXfrm>
    </dsp:sp>
    <dsp:sp modelId="{0BCE6CD6-08DF-4D94-9F27-FA3BBC848B6E}">
      <dsp:nvSpPr>
        <dsp:cNvPr id="0" name=""/>
        <dsp:cNvSpPr/>
      </dsp:nvSpPr>
      <dsp:spPr>
        <a:xfrm>
          <a:off x="6380660" y="2580478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44077-4B49-41A4-9B81-60C69D671BB1}">
      <dsp:nvSpPr>
        <dsp:cNvPr id="0" name=""/>
        <dsp:cNvSpPr/>
      </dsp:nvSpPr>
      <dsp:spPr>
        <a:xfrm>
          <a:off x="6535345" y="2727428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קנין כסף לגמרי</a:t>
          </a:r>
          <a:endParaRPr lang="en-IL" sz="1700" kern="1200" dirty="0"/>
        </a:p>
      </dsp:txBody>
      <dsp:txXfrm>
        <a:off x="6561237" y="2753320"/>
        <a:ext cx="1340374" cy="832236"/>
      </dsp:txXfrm>
    </dsp:sp>
    <dsp:sp modelId="{62891FE9-C228-416C-BF03-AD3B2859267F}">
      <dsp:nvSpPr>
        <dsp:cNvPr id="0" name=""/>
        <dsp:cNvSpPr/>
      </dsp:nvSpPr>
      <dsp:spPr>
        <a:xfrm>
          <a:off x="6380660" y="386938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3DC0F-F362-4976-A54A-4BBC56A455B7}">
      <dsp:nvSpPr>
        <dsp:cNvPr id="0" name=""/>
        <dsp:cNvSpPr/>
      </dsp:nvSpPr>
      <dsp:spPr>
        <a:xfrm>
          <a:off x="6535345" y="4016335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רמב"ן</a:t>
          </a:r>
          <a:endParaRPr lang="en-IL" sz="1700" kern="1200" dirty="0"/>
        </a:p>
      </dsp:txBody>
      <dsp:txXfrm>
        <a:off x="6561237" y="4042227"/>
        <a:ext cx="1340374" cy="832236"/>
      </dsp:txXfrm>
    </dsp:sp>
    <dsp:sp modelId="{5623CE34-450C-446D-B60E-9EABC8200468}">
      <dsp:nvSpPr>
        <dsp:cNvPr id="0" name=""/>
        <dsp:cNvSpPr/>
      </dsp:nvSpPr>
      <dsp:spPr>
        <a:xfrm>
          <a:off x="7231424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E7831-CD71-4B5C-9C8A-9D47525C7CD9}">
      <dsp:nvSpPr>
        <dsp:cNvPr id="0" name=""/>
        <dsp:cNvSpPr/>
      </dsp:nvSpPr>
      <dsp:spPr>
        <a:xfrm>
          <a:off x="7386108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וקידושין לא </a:t>
          </a:r>
          <a:r>
            <a:rPr lang="he-IL" sz="1700" kern="1200" dirty="0" err="1"/>
            <a:t>הוקש</a:t>
          </a:r>
          <a:r>
            <a:rPr lang="he-IL" sz="1700" kern="1200" dirty="0"/>
            <a:t> לשדה כלל</a:t>
          </a:r>
          <a:endParaRPr lang="en-IL" sz="1700" kern="1200" dirty="0"/>
        </a:p>
      </dsp:txBody>
      <dsp:txXfrm>
        <a:off x="7412000" y="5331134"/>
        <a:ext cx="1340374" cy="832236"/>
      </dsp:txXfrm>
    </dsp:sp>
    <dsp:sp modelId="{4533C023-8C98-43AC-BBF2-98A1A6BD516D}">
      <dsp:nvSpPr>
        <dsp:cNvPr id="0" name=""/>
        <dsp:cNvSpPr/>
      </dsp:nvSpPr>
      <dsp:spPr>
        <a:xfrm>
          <a:off x="5529897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763E-72A6-4B13-B808-45913DC48319}">
      <dsp:nvSpPr>
        <dsp:cNvPr id="0" name=""/>
        <dsp:cNvSpPr/>
      </dsp:nvSpPr>
      <dsp:spPr>
        <a:xfrm>
          <a:off x="5684581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ברור שאין קנין חזקה, שאין גופה קנוי</a:t>
          </a:r>
          <a:endParaRPr lang="en-IL" sz="1700" kern="1200" dirty="0"/>
        </a:p>
      </dsp:txBody>
      <dsp:txXfrm>
        <a:off x="5710473" y="5331134"/>
        <a:ext cx="1340374" cy="832236"/>
      </dsp:txXfrm>
    </dsp:sp>
    <dsp:sp modelId="{4D25BBB4-D37F-42E7-85C0-ED689985E44A}">
      <dsp:nvSpPr>
        <dsp:cNvPr id="0" name=""/>
        <dsp:cNvSpPr/>
      </dsp:nvSpPr>
      <dsp:spPr>
        <a:xfrm>
          <a:off x="2977606" y="2580478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DAAB8-C2E0-4D26-9C4F-CFAE4001651A}">
      <dsp:nvSpPr>
        <dsp:cNvPr id="0" name=""/>
        <dsp:cNvSpPr/>
      </dsp:nvSpPr>
      <dsp:spPr>
        <a:xfrm>
          <a:off x="3132290" y="2727428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כעין קנין כסף</a:t>
          </a:r>
          <a:endParaRPr lang="en-IL" sz="1700" kern="1200" dirty="0"/>
        </a:p>
      </dsp:txBody>
      <dsp:txXfrm>
        <a:off x="3158182" y="2753320"/>
        <a:ext cx="1340374" cy="832236"/>
      </dsp:txXfrm>
    </dsp:sp>
    <dsp:sp modelId="{EA6B2B2C-F511-4154-921A-C862CD06482A}">
      <dsp:nvSpPr>
        <dsp:cNvPr id="0" name=""/>
        <dsp:cNvSpPr/>
      </dsp:nvSpPr>
      <dsp:spPr>
        <a:xfrm>
          <a:off x="2977606" y="386938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CAA62-2D60-4A52-B596-67241779A19C}">
      <dsp:nvSpPr>
        <dsp:cNvPr id="0" name=""/>
        <dsp:cNvSpPr/>
      </dsp:nvSpPr>
      <dsp:spPr>
        <a:xfrm>
          <a:off x="3132290" y="4016335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תוס</a:t>
          </a:r>
          <a:endParaRPr lang="en-IL" sz="1700" kern="1200" dirty="0"/>
        </a:p>
      </dsp:txBody>
      <dsp:txXfrm>
        <a:off x="3158182" y="4042227"/>
        <a:ext cx="1340374" cy="832236"/>
      </dsp:txXfrm>
    </dsp:sp>
    <dsp:sp modelId="{B88BFBE0-B01C-4745-840C-384F8B264901}">
      <dsp:nvSpPr>
        <dsp:cNvPr id="0" name=""/>
        <dsp:cNvSpPr/>
      </dsp:nvSpPr>
      <dsp:spPr>
        <a:xfrm>
          <a:off x="3828369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87805-F799-48D0-943C-501373C286A6}">
      <dsp:nvSpPr>
        <dsp:cNvPr id="0" name=""/>
        <dsp:cNvSpPr/>
      </dsp:nvSpPr>
      <dsp:spPr>
        <a:xfrm>
          <a:off x="3983054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 err="1"/>
            <a:t>הוקש</a:t>
          </a:r>
          <a:r>
            <a:rPr lang="he-IL" sz="1700" kern="1200" dirty="0"/>
            <a:t> רק לקיחה של כסף</a:t>
          </a:r>
          <a:endParaRPr lang="en-IL" sz="1700" kern="1200" dirty="0"/>
        </a:p>
      </dsp:txBody>
      <dsp:txXfrm>
        <a:off x="4008946" y="5331134"/>
        <a:ext cx="1340374" cy="832236"/>
      </dsp:txXfrm>
    </dsp:sp>
    <dsp:sp modelId="{998C1E9A-4142-4670-8D55-BE815EAFA498}">
      <dsp:nvSpPr>
        <dsp:cNvPr id="0" name=""/>
        <dsp:cNvSpPr/>
      </dsp:nvSpPr>
      <dsp:spPr>
        <a:xfrm>
          <a:off x="2126842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4D201-580F-4504-8F64-0D045784DFF7}">
      <dsp:nvSpPr>
        <dsp:cNvPr id="0" name=""/>
        <dsp:cNvSpPr/>
      </dsp:nvSpPr>
      <dsp:spPr>
        <a:xfrm>
          <a:off x="2281526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אם </a:t>
          </a:r>
          <a:r>
            <a:rPr lang="he-IL" sz="1700" kern="1200" dirty="0" err="1"/>
            <a:t>הוקש</a:t>
          </a:r>
          <a:r>
            <a:rPr lang="he-IL" sz="1700" kern="1200" dirty="0"/>
            <a:t> יותר למה אין ה"א </a:t>
          </a:r>
          <a:r>
            <a:rPr lang="he-IL" sz="1700" kern="1200" dirty="0" err="1"/>
            <a:t>לקנין</a:t>
          </a:r>
          <a:r>
            <a:rPr lang="he-IL" sz="1700" kern="1200" dirty="0"/>
            <a:t> חזקה? </a:t>
          </a:r>
          <a:endParaRPr lang="en-IL" sz="1700" kern="1200" dirty="0"/>
        </a:p>
      </dsp:txBody>
      <dsp:txXfrm>
        <a:off x="2307418" y="5331134"/>
        <a:ext cx="1340374" cy="832236"/>
      </dsp:txXfrm>
    </dsp:sp>
    <dsp:sp modelId="{3A0F0482-A226-4BDD-A854-FCAAF57A1559}">
      <dsp:nvSpPr>
        <dsp:cNvPr id="0" name=""/>
        <dsp:cNvSpPr/>
      </dsp:nvSpPr>
      <dsp:spPr>
        <a:xfrm>
          <a:off x="2977606" y="129157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FE3C6-2B55-48A3-BBDA-CADA1B400DCE}">
      <dsp:nvSpPr>
        <dsp:cNvPr id="0" name=""/>
        <dsp:cNvSpPr/>
      </dsp:nvSpPr>
      <dsp:spPr>
        <a:xfrm>
          <a:off x="3132290" y="1438521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ה"א שכל קנין לשדה שייך</a:t>
          </a:r>
          <a:endParaRPr lang="en-IL" sz="1700" kern="1200" dirty="0"/>
        </a:p>
      </dsp:txBody>
      <dsp:txXfrm>
        <a:off x="3158182" y="1464413"/>
        <a:ext cx="1340374" cy="832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FDB17-AB50-4BD2-B7B3-A183442F4143}">
      <dsp:nvSpPr>
        <dsp:cNvPr id="0" name=""/>
        <dsp:cNvSpPr/>
      </dsp:nvSpPr>
      <dsp:spPr>
        <a:xfrm>
          <a:off x="1121394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4A980-979B-48CC-AC3F-7B58438DE54C}">
      <dsp:nvSpPr>
        <dsp:cNvPr id="0" name=""/>
        <dsp:cNvSpPr/>
      </dsp:nvSpPr>
      <dsp:spPr>
        <a:xfrm>
          <a:off x="1972158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BCA29-DD67-4AF9-83BA-4FC9FC4B5CEA}">
      <dsp:nvSpPr>
        <dsp:cNvPr id="0" name=""/>
        <dsp:cNvSpPr/>
      </dsp:nvSpPr>
      <dsp:spPr>
        <a:xfrm>
          <a:off x="1926438" y="3464498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4D44A-7A18-4194-84AE-A078936B4BFC}">
      <dsp:nvSpPr>
        <dsp:cNvPr id="0" name=""/>
        <dsp:cNvSpPr/>
      </dsp:nvSpPr>
      <dsp:spPr>
        <a:xfrm>
          <a:off x="1926438" y="2175591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7321E-1EDA-4D5F-98D9-53C4A07DF18D}">
      <dsp:nvSpPr>
        <dsp:cNvPr id="0" name=""/>
        <dsp:cNvSpPr/>
      </dsp:nvSpPr>
      <dsp:spPr>
        <a:xfrm>
          <a:off x="1972158" y="886684"/>
          <a:ext cx="2552290" cy="404886"/>
        </a:xfrm>
        <a:custGeom>
          <a:avLst/>
          <a:gdLst/>
          <a:ahLst/>
          <a:cxnLst/>
          <a:rect l="0" t="0" r="0" b="0"/>
          <a:pathLst>
            <a:path>
              <a:moveTo>
                <a:pt x="2552290" y="0"/>
              </a:moveTo>
              <a:lnTo>
                <a:pt x="2552290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36E07-F6A9-4E18-A81A-88AA0251D522}">
      <dsp:nvSpPr>
        <dsp:cNvPr id="0" name=""/>
        <dsp:cNvSpPr/>
      </dsp:nvSpPr>
      <dsp:spPr>
        <a:xfrm>
          <a:off x="4524449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646D2-89BB-488D-8ED0-8E5E9F17BA6B}">
      <dsp:nvSpPr>
        <dsp:cNvPr id="0" name=""/>
        <dsp:cNvSpPr/>
      </dsp:nvSpPr>
      <dsp:spPr>
        <a:xfrm>
          <a:off x="5375212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493D-4A3D-4A00-AD47-F7404007B421}">
      <dsp:nvSpPr>
        <dsp:cNvPr id="0" name=""/>
        <dsp:cNvSpPr/>
      </dsp:nvSpPr>
      <dsp:spPr>
        <a:xfrm>
          <a:off x="5329492" y="3464498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29A50-FDC8-4C07-8E44-25FBF4797318}">
      <dsp:nvSpPr>
        <dsp:cNvPr id="0" name=""/>
        <dsp:cNvSpPr/>
      </dsp:nvSpPr>
      <dsp:spPr>
        <a:xfrm>
          <a:off x="5375212" y="2175591"/>
          <a:ext cx="1701527" cy="404886"/>
        </a:xfrm>
        <a:custGeom>
          <a:avLst/>
          <a:gdLst/>
          <a:ahLst/>
          <a:cxnLst/>
          <a:rect l="0" t="0" r="0" b="0"/>
          <a:pathLst>
            <a:path>
              <a:moveTo>
                <a:pt x="1701527" y="0"/>
              </a:moveTo>
              <a:lnTo>
                <a:pt x="1701527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7BFD9-6BCE-4D74-869C-889CE06204CA}">
      <dsp:nvSpPr>
        <dsp:cNvPr id="0" name=""/>
        <dsp:cNvSpPr/>
      </dsp:nvSpPr>
      <dsp:spPr>
        <a:xfrm>
          <a:off x="7927503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85A44-F1D1-4352-877E-921C913F7345}">
      <dsp:nvSpPr>
        <dsp:cNvPr id="0" name=""/>
        <dsp:cNvSpPr/>
      </dsp:nvSpPr>
      <dsp:spPr>
        <a:xfrm>
          <a:off x="8778267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3ABF2-9560-4777-BC37-39D0F717DE96}">
      <dsp:nvSpPr>
        <dsp:cNvPr id="0" name=""/>
        <dsp:cNvSpPr/>
      </dsp:nvSpPr>
      <dsp:spPr>
        <a:xfrm>
          <a:off x="8732547" y="3464498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37AF5-DE85-4AFC-A1DB-87D91098B853}">
      <dsp:nvSpPr>
        <dsp:cNvPr id="0" name=""/>
        <dsp:cNvSpPr/>
      </dsp:nvSpPr>
      <dsp:spPr>
        <a:xfrm>
          <a:off x="7076740" y="2175591"/>
          <a:ext cx="1701527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1701527" y="275918"/>
              </a:lnTo>
              <a:lnTo>
                <a:pt x="1701527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188C1-4271-44B3-80C2-E635E3BB312B}">
      <dsp:nvSpPr>
        <dsp:cNvPr id="0" name=""/>
        <dsp:cNvSpPr/>
      </dsp:nvSpPr>
      <dsp:spPr>
        <a:xfrm>
          <a:off x="4524449" y="886684"/>
          <a:ext cx="2552290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2552290" y="275918"/>
              </a:lnTo>
              <a:lnTo>
                <a:pt x="2552290" y="404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50176-475C-4CA9-8051-F8860EB5A416}">
      <dsp:nvSpPr>
        <dsp:cNvPr id="0" name=""/>
        <dsp:cNvSpPr/>
      </dsp:nvSpPr>
      <dsp:spPr>
        <a:xfrm>
          <a:off x="3828369" y="266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7745B-A3A8-4ABE-9975-227C2D33587F}">
      <dsp:nvSpPr>
        <dsp:cNvPr id="0" name=""/>
        <dsp:cNvSpPr/>
      </dsp:nvSpPr>
      <dsp:spPr>
        <a:xfrm>
          <a:off x="3983054" y="149614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חליפין</a:t>
          </a:r>
          <a:endParaRPr lang="en-IL" sz="1500" kern="1200" dirty="0"/>
        </a:p>
      </dsp:txBody>
      <dsp:txXfrm>
        <a:off x="4008946" y="175506"/>
        <a:ext cx="1340374" cy="832236"/>
      </dsp:txXfrm>
    </dsp:sp>
    <dsp:sp modelId="{1600D599-5332-4893-A444-3ED38E90ED22}">
      <dsp:nvSpPr>
        <dsp:cNvPr id="0" name=""/>
        <dsp:cNvSpPr/>
      </dsp:nvSpPr>
      <dsp:spPr>
        <a:xfrm>
          <a:off x="6380660" y="129157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6AFBD-5801-4415-AEB8-F0EE64DC4538}">
      <dsp:nvSpPr>
        <dsp:cNvPr id="0" name=""/>
        <dsp:cNvSpPr/>
      </dsp:nvSpPr>
      <dsp:spPr>
        <a:xfrm>
          <a:off x="6535345" y="1438521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ה"א שהיא סוג של קנין כסף</a:t>
          </a:r>
          <a:endParaRPr lang="en-IL" sz="1500" kern="1200" dirty="0"/>
        </a:p>
      </dsp:txBody>
      <dsp:txXfrm>
        <a:off x="6561237" y="1464413"/>
        <a:ext cx="1340374" cy="832236"/>
      </dsp:txXfrm>
    </dsp:sp>
    <dsp:sp modelId="{0BCE6CD6-08DF-4D94-9F27-FA3BBC848B6E}">
      <dsp:nvSpPr>
        <dsp:cNvPr id="0" name=""/>
        <dsp:cNvSpPr/>
      </dsp:nvSpPr>
      <dsp:spPr>
        <a:xfrm>
          <a:off x="8082188" y="2580478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44077-4B49-41A4-9B81-60C69D671BB1}">
      <dsp:nvSpPr>
        <dsp:cNvPr id="0" name=""/>
        <dsp:cNvSpPr/>
      </dsp:nvSpPr>
      <dsp:spPr>
        <a:xfrm>
          <a:off x="8236872" y="2727428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קנין כסף לגמרי</a:t>
          </a:r>
          <a:endParaRPr lang="en-IL" sz="1500" kern="1200" dirty="0"/>
        </a:p>
      </dsp:txBody>
      <dsp:txXfrm>
        <a:off x="8262764" y="2753320"/>
        <a:ext cx="1340374" cy="832236"/>
      </dsp:txXfrm>
    </dsp:sp>
    <dsp:sp modelId="{62891FE9-C228-416C-BF03-AD3B2859267F}">
      <dsp:nvSpPr>
        <dsp:cNvPr id="0" name=""/>
        <dsp:cNvSpPr/>
      </dsp:nvSpPr>
      <dsp:spPr>
        <a:xfrm>
          <a:off x="8082188" y="386938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3DC0F-F362-4976-A54A-4BBC56A455B7}">
      <dsp:nvSpPr>
        <dsp:cNvPr id="0" name=""/>
        <dsp:cNvSpPr/>
      </dsp:nvSpPr>
      <dsp:spPr>
        <a:xfrm>
          <a:off x="8236872" y="4016335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רמב"ן</a:t>
          </a:r>
          <a:endParaRPr lang="en-IL" sz="1500" kern="1200" dirty="0"/>
        </a:p>
      </dsp:txBody>
      <dsp:txXfrm>
        <a:off x="8262764" y="4042227"/>
        <a:ext cx="1340374" cy="832236"/>
      </dsp:txXfrm>
    </dsp:sp>
    <dsp:sp modelId="{5623CE34-450C-446D-B60E-9EABC8200468}">
      <dsp:nvSpPr>
        <dsp:cNvPr id="0" name=""/>
        <dsp:cNvSpPr/>
      </dsp:nvSpPr>
      <dsp:spPr>
        <a:xfrm>
          <a:off x="8932951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E7831-CD71-4B5C-9C8A-9D47525C7CD9}">
      <dsp:nvSpPr>
        <dsp:cNvPr id="0" name=""/>
        <dsp:cNvSpPr/>
      </dsp:nvSpPr>
      <dsp:spPr>
        <a:xfrm>
          <a:off x="9087636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וקידושין לא </a:t>
          </a:r>
          <a:r>
            <a:rPr lang="he-IL" sz="1500" kern="1200" dirty="0" err="1"/>
            <a:t>הוקש</a:t>
          </a:r>
          <a:r>
            <a:rPr lang="he-IL" sz="1500" kern="1200" dirty="0"/>
            <a:t> לשדה כלל</a:t>
          </a:r>
          <a:endParaRPr lang="en-IL" sz="1500" kern="1200" dirty="0"/>
        </a:p>
      </dsp:txBody>
      <dsp:txXfrm>
        <a:off x="9113528" y="5331134"/>
        <a:ext cx="1340374" cy="832236"/>
      </dsp:txXfrm>
    </dsp:sp>
    <dsp:sp modelId="{4533C023-8C98-43AC-BBF2-98A1A6BD516D}">
      <dsp:nvSpPr>
        <dsp:cNvPr id="0" name=""/>
        <dsp:cNvSpPr/>
      </dsp:nvSpPr>
      <dsp:spPr>
        <a:xfrm>
          <a:off x="7231424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763E-72A6-4B13-B808-45913DC48319}">
      <dsp:nvSpPr>
        <dsp:cNvPr id="0" name=""/>
        <dsp:cNvSpPr/>
      </dsp:nvSpPr>
      <dsp:spPr>
        <a:xfrm>
          <a:off x="7386108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ברור שאין קנין חזקה, שאין גופה קנוי</a:t>
          </a:r>
          <a:endParaRPr lang="en-IL" sz="1500" kern="1200" dirty="0"/>
        </a:p>
      </dsp:txBody>
      <dsp:txXfrm>
        <a:off x="7412000" y="5331134"/>
        <a:ext cx="1340374" cy="832236"/>
      </dsp:txXfrm>
    </dsp:sp>
    <dsp:sp modelId="{4D25BBB4-D37F-42E7-85C0-ED689985E44A}">
      <dsp:nvSpPr>
        <dsp:cNvPr id="0" name=""/>
        <dsp:cNvSpPr/>
      </dsp:nvSpPr>
      <dsp:spPr>
        <a:xfrm>
          <a:off x="4679133" y="2580478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DAAB8-C2E0-4D26-9C4F-CFAE4001651A}">
      <dsp:nvSpPr>
        <dsp:cNvPr id="0" name=""/>
        <dsp:cNvSpPr/>
      </dsp:nvSpPr>
      <dsp:spPr>
        <a:xfrm>
          <a:off x="4833817" y="2727428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כעין קנין כסף</a:t>
          </a:r>
          <a:endParaRPr lang="en-IL" sz="1500" kern="1200" dirty="0"/>
        </a:p>
      </dsp:txBody>
      <dsp:txXfrm>
        <a:off x="4859709" y="2753320"/>
        <a:ext cx="1340374" cy="832236"/>
      </dsp:txXfrm>
    </dsp:sp>
    <dsp:sp modelId="{EA6B2B2C-F511-4154-921A-C862CD06482A}">
      <dsp:nvSpPr>
        <dsp:cNvPr id="0" name=""/>
        <dsp:cNvSpPr/>
      </dsp:nvSpPr>
      <dsp:spPr>
        <a:xfrm>
          <a:off x="4679133" y="386938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CAA62-2D60-4A52-B596-67241779A19C}">
      <dsp:nvSpPr>
        <dsp:cNvPr id="0" name=""/>
        <dsp:cNvSpPr/>
      </dsp:nvSpPr>
      <dsp:spPr>
        <a:xfrm>
          <a:off x="4833817" y="4016335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תוס</a:t>
          </a:r>
          <a:endParaRPr lang="en-IL" sz="1500" kern="1200" dirty="0"/>
        </a:p>
      </dsp:txBody>
      <dsp:txXfrm>
        <a:off x="4859709" y="4042227"/>
        <a:ext cx="1340374" cy="832236"/>
      </dsp:txXfrm>
    </dsp:sp>
    <dsp:sp modelId="{B88BFBE0-B01C-4745-840C-384F8B264901}">
      <dsp:nvSpPr>
        <dsp:cNvPr id="0" name=""/>
        <dsp:cNvSpPr/>
      </dsp:nvSpPr>
      <dsp:spPr>
        <a:xfrm>
          <a:off x="5529897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87805-F799-48D0-943C-501373C286A6}">
      <dsp:nvSpPr>
        <dsp:cNvPr id="0" name=""/>
        <dsp:cNvSpPr/>
      </dsp:nvSpPr>
      <dsp:spPr>
        <a:xfrm>
          <a:off x="5684581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 err="1"/>
            <a:t>הוקש</a:t>
          </a:r>
          <a:r>
            <a:rPr lang="he-IL" sz="1500" kern="1200" dirty="0"/>
            <a:t> רק לקיחה של כסף</a:t>
          </a:r>
          <a:endParaRPr lang="en-IL" sz="1500" kern="1200" dirty="0"/>
        </a:p>
      </dsp:txBody>
      <dsp:txXfrm>
        <a:off x="5710473" y="5331134"/>
        <a:ext cx="1340374" cy="832236"/>
      </dsp:txXfrm>
    </dsp:sp>
    <dsp:sp modelId="{998C1E9A-4142-4670-8D55-BE815EAFA498}">
      <dsp:nvSpPr>
        <dsp:cNvPr id="0" name=""/>
        <dsp:cNvSpPr/>
      </dsp:nvSpPr>
      <dsp:spPr>
        <a:xfrm>
          <a:off x="3828369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4D201-580F-4504-8F64-0D045784DFF7}">
      <dsp:nvSpPr>
        <dsp:cNvPr id="0" name=""/>
        <dsp:cNvSpPr/>
      </dsp:nvSpPr>
      <dsp:spPr>
        <a:xfrm>
          <a:off x="3983054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אם </a:t>
          </a:r>
          <a:r>
            <a:rPr lang="he-IL" sz="1500" kern="1200" dirty="0" err="1"/>
            <a:t>הוקש</a:t>
          </a:r>
          <a:r>
            <a:rPr lang="he-IL" sz="1500" kern="1200" dirty="0"/>
            <a:t> יותר למה אין ה"א </a:t>
          </a:r>
          <a:r>
            <a:rPr lang="he-IL" sz="1500" kern="1200" dirty="0" err="1"/>
            <a:t>לקנין</a:t>
          </a:r>
          <a:r>
            <a:rPr lang="he-IL" sz="1500" kern="1200" dirty="0"/>
            <a:t> חזקה? </a:t>
          </a:r>
          <a:endParaRPr lang="en-IL" sz="1500" kern="1200" dirty="0"/>
        </a:p>
      </dsp:txBody>
      <dsp:txXfrm>
        <a:off x="4008946" y="5331134"/>
        <a:ext cx="1340374" cy="832236"/>
      </dsp:txXfrm>
    </dsp:sp>
    <dsp:sp modelId="{3A0F0482-A226-4BDD-A854-FCAAF57A1559}">
      <dsp:nvSpPr>
        <dsp:cNvPr id="0" name=""/>
        <dsp:cNvSpPr/>
      </dsp:nvSpPr>
      <dsp:spPr>
        <a:xfrm>
          <a:off x="1276078" y="129157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FE3C6-2B55-48A3-BBDA-CADA1B400DCE}">
      <dsp:nvSpPr>
        <dsp:cNvPr id="0" name=""/>
        <dsp:cNvSpPr/>
      </dsp:nvSpPr>
      <dsp:spPr>
        <a:xfrm>
          <a:off x="1430763" y="1438521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ה"א שכל קנין לשדה שייך</a:t>
          </a:r>
          <a:endParaRPr lang="en-IL" sz="1500" kern="1200" dirty="0"/>
        </a:p>
      </dsp:txBody>
      <dsp:txXfrm>
        <a:off x="1456655" y="1464413"/>
        <a:ext cx="1340374" cy="832236"/>
      </dsp:txXfrm>
    </dsp:sp>
    <dsp:sp modelId="{EA940FBF-981F-428E-8BBB-2CC0B3DE940F}">
      <dsp:nvSpPr>
        <dsp:cNvPr id="0" name=""/>
        <dsp:cNvSpPr/>
      </dsp:nvSpPr>
      <dsp:spPr>
        <a:xfrm>
          <a:off x="1276078" y="2580478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058528-C115-4C3D-8037-721EA60D4FDD}">
      <dsp:nvSpPr>
        <dsp:cNvPr id="0" name=""/>
        <dsp:cNvSpPr/>
      </dsp:nvSpPr>
      <dsp:spPr>
        <a:xfrm>
          <a:off x="1430763" y="2727428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אינו קנין כסף כלל</a:t>
          </a:r>
          <a:endParaRPr lang="en-IL" sz="1500" kern="1200" dirty="0"/>
        </a:p>
      </dsp:txBody>
      <dsp:txXfrm>
        <a:off x="1456655" y="2753320"/>
        <a:ext cx="1340374" cy="832236"/>
      </dsp:txXfrm>
    </dsp:sp>
    <dsp:sp modelId="{8F842FF7-A3D5-434C-93E6-126705729A04}">
      <dsp:nvSpPr>
        <dsp:cNvPr id="0" name=""/>
        <dsp:cNvSpPr/>
      </dsp:nvSpPr>
      <dsp:spPr>
        <a:xfrm>
          <a:off x="1276078" y="386938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9C400F-630B-460E-9FB3-B10E93E1B3F0}">
      <dsp:nvSpPr>
        <dsp:cNvPr id="0" name=""/>
        <dsp:cNvSpPr/>
      </dsp:nvSpPr>
      <dsp:spPr>
        <a:xfrm>
          <a:off x="1430763" y="4016335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רשב"א </a:t>
          </a:r>
          <a:endParaRPr lang="en-IL" sz="1500" kern="1200" dirty="0"/>
        </a:p>
      </dsp:txBody>
      <dsp:txXfrm>
        <a:off x="1456655" y="4042227"/>
        <a:ext cx="1340374" cy="832236"/>
      </dsp:txXfrm>
    </dsp:sp>
    <dsp:sp modelId="{BC419E6D-3C46-440C-9473-D37466AF85F2}">
      <dsp:nvSpPr>
        <dsp:cNvPr id="0" name=""/>
        <dsp:cNvSpPr/>
      </dsp:nvSpPr>
      <dsp:spPr>
        <a:xfrm>
          <a:off x="2126842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D9B89-22FF-4E87-9ADA-9353697E652B}">
      <dsp:nvSpPr>
        <dsp:cNvPr id="0" name=""/>
        <dsp:cNvSpPr/>
      </dsp:nvSpPr>
      <dsp:spPr>
        <a:xfrm>
          <a:off x="2281526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 err="1"/>
            <a:t>הוקש</a:t>
          </a:r>
          <a:r>
            <a:rPr lang="he-IL" sz="1500" kern="1200" dirty="0"/>
            <a:t> </a:t>
          </a:r>
          <a:r>
            <a:rPr lang="he-IL" sz="1500" kern="1200" dirty="0" err="1"/>
            <a:t>למקצת</a:t>
          </a:r>
          <a:r>
            <a:rPr lang="he-IL" sz="1500" kern="1200" dirty="0"/>
            <a:t> קניני שדה, למה לא כולם</a:t>
          </a:r>
          <a:endParaRPr lang="en-IL" sz="1500" kern="1200" dirty="0"/>
        </a:p>
      </dsp:txBody>
      <dsp:txXfrm>
        <a:off x="2307418" y="5331134"/>
        <a:ext cx="1340374" cy="832236"/>
      </dsp:txXfrm>
    </dsp:sp>
    <dsp:sp modelId="{52C4AEFB-6B72-445C-AF74-952729EED5C2}">
      <dsp:nvSpPr>
        <dsp:cNvPr id="0" name=""/>
        <dsp:cNvSpPr/>
      </dsp:nvSpPr>
      <dsp:spPr>
        <a:xfrm>
          <a:off x="425315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E34F3-E121-467C-A2C5-A56712F42EA2}">
      <dsp:nvSpPr>
        <dsp:cNvPr id="0" name=""/>
        <dsp:cNvSpPr/>
      </dsp:nvSpPr>
      <dsp:spPr>
        <a:xfrm>
          <a:off x="579999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ולומדים שאין קנין חזקה מזה שאין קנין חליפין </a:t>
          </a:r>
          <a:endParaRPr lang="en-IL" sz="1500" kern="1200" dirty="0"/>
        </a:p>
      </dsp:txBody>
      <dsp:txXfrm>
        <a:off x="605891" y="5331134"/>
        <a:ext cx="1340374" cy="8322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37E81-C511-45FE-AE59-891E7238DC91}">
      <dsp:nvSpPr>
        <dsp:cNvPr id="0" name=""/>
        <dsp:cNvSpPr/>
      </dsp:nvSpPr>
      <dsp:spPr>
        <a:xfrm>
          <a:off x="3068653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25C53-A16E-47BF-BC44-77BBB15B61B8}">
      <dsp:nvSpPr>
        <dsp:cNvPr id="0" name=""/>
        <dsp:cNvSpPr/>
      </dsp:nvSpPr>
      <dsp:spPr>
        <a:xfrm>
          <a:off x="3114373" y="1066678"/>
          <a:ext cx="1537675" cy="487862"/>
        </a:xfrm>
        <a:custGeom>
          <a:avLst/>
          <a:gdLst/>
          <a:ahLst/>
          <a:cxnLst/>
          <a:rect l="0" t="0" r="0" b="0"/>
          <a:pathLst>
            <a:path>
              <a:moveTo>
                <a:pt x="1537675" y="0"/>
              </a:moveTo>
              <a:lnTo>
                <a:pt x="1537675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97B40-B89E-4C1E-A7AA-507070B14B2C}">
      <dsp:nvSpPr>
        <dsp:cNvPr id="0" name=""/>
        <dsp:cNvSpPr/>
      </dsp:nvSpPr>
      <dsp:spPr>
        <a:xfrm>
          <a:off x="5164607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CA65D-C61F-4904-9F03-D45DC0AD87C8}">
      <dsp:nvSpPr>
        <dsp:cNvPr id="0" name=""/>
        <dsp:cNvSpPr/>
      </dsp:nvSpPr>
      <dsp:spPr>
        <a:xfrm>
          <a:off x="6189724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F27B0-83E3-4AB1-A8D8-EA148A21EF28}">
      <dsp:nvSpPr>
        <dsp:cNvPr id="0" name=""/>
        <dsp:cNvSpPr/>
      </dsp:nvSpPr>
      <dsp:spPr>
        <a:xfrm>
          <a:off x="4652049" y="1066678"/>
          <a:ext cx="1537675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537675" y="332464"/>
              </a:lnTo>
              <a:lnTo>
                <a:pt x="1537675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5FF0F-AE0C-44C9-8F53-57D099B2D543}">
      <dsp:nvSpPr>
        <dsp:cNvPr id="0" name=""/>
        <dsp:cNvSpPr/>
      </dsp:nvSpPr>
      <dsp:spPr>
        <a:xfrm>
          <a:off x="3813317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DDFD4-BB5C-4821-8720-2833CD49E99B}">
      <dsp:nvSpPr>
        <dsp:cNvPr id="0" name=""/>
        <dsp:cNvSpPr/>
      </dsp:nvSpPr>
      <dsp:spPr>
        <a:xfrm>
          <a:off x="3999701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למעוטי חליפין</a:t>
          </a:r>
          <a:endParaRPr lang="en-IL" sz="1600" kern="1200" dirty="0"/>
        </a:p>
      </dsp:txBody>
      <dsp:txXfrm>
        <a:off x="4030899" y="209752"/>
        <a:ext cx="1615068" cy="1002793"/>
      </dsp:txXfrm>
    </dsp:sp>
    <dsp:sp modelId="{CA5B7E3D-0564-4E74-8B9C-A45EAA7C96A4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F471C-7293-4FF6-BA79-3D64BF430951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אינו בכלל כסף</a:t>
          </a:r>
          <a:endParaRPr lang="en-IL" sz="1600" kern="1200" dirty="0"/>
        </a:p>
      </dsp:txBody>
      <dsp:txXfrm>
        <a:off x="5568575" y="1762804"/>
        <a:ext cx="1615068" cy="1002793"/>
      </dsp:txXfrm>
    </dsp:sp>
    <dsp:sp modelId="{65B3F983-3791-49CC-B559-7ECF86D03A5C}">
      <dsp:nvSpPr>
        <dsp:cNvPr id="0" name=""/>
        <dsp:cNvSpPr/>
      </dsp:nvSpPr>
      <dsp:spPr>
        <a:xfrm>
          <a:off x="6376109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DAA1F-2EAD-491B-9794-1563FD46E776}">
      <dsp:nvSpPr>
        <dsp:cNvPr id="0" name=""/>
        <dsp:cNvSpPr/>
      </dsp:nvSpPr>
      <dsp:spPr>
        <a:xfrm>
          <a:off x="6562494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רמב"ן- וקידושי כסף הם רק בכסף</a:t>
          </a:r>
          <a:endParaRPr lang="en-IL" sz="1600" kern="1200" dirty="0"/>
        </a:p>
      </dsp:txBody>
      <dsp:txXfrm>
        <a:off x="6593692" y="3315857"/>
        <a:ext cx="1615068" cy="1002793"/>
      </dsp:txXfrm>
    </dsp:sp>
    <dsp:sp modelId="{80BDBA69-7D7E-4D51-9EA3-55743EF7562C}">
      <dsp:nvSpPr>
        <dsp:cNvPr id="0" name=""/>
        <dsp:cNvSpPr/>
      </dsp:nvSpPr>
      <dsp:spPr>
        <a:xfrm>
          <a:off x="4325875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657699-D8DB-4999-B99C-6ABAC00C2D3A}">
      <dsp:nvSpPr>
        <dsp:cNvPr id="0" name=""/>
        <dsp:cNvSpPr/>
      </dsp:nvSpPr>
      <dsp:spPr>
        <a:xfrm>
          <a:off x="4512260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תוס- ואינו מספיק כמו כסף להוסיפו</a:t>
          </a:r>
          <a:endParaRPr lang="en-IL" sz="1600" kern="1200" dirty="0"/>
        </a:p>
      </dsp:txBody>
      <dsp:txXfrm>
        <a:off x="4543458" y="3315857"/>
        <a:ext cx="1615068" cy="1002793"/>
      </dsp:txXfrm>
    </dsp:sp>
    <dsp:sp modelId="{7D4F7A0F-8AD5-44B1-A6C8-34D893DAA0C3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74907-5EA5-4BC4-BBF7-8A4C81ED1009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יש פגם בחליפין</a:t>
          </a:r>
          <a:endParaRPr lang="en-IL" sz="1600" kern="1200" dirty="0"/>
        </a:p>
      </dsp:txBody>
      <dsp:txXfrm>
        <a:off x="2493224" y="1762804"/>
        <a:ext cx="1615068" cy="1002793"/>
      </dsp:txXfrm>
    </dsp:sp>
    <dsp:sp modelId="{2F52438D-AE17-423E-8778-2391E6F0D727}">
      <dsp:nvSpPr>
        <dsp:cNvPr id="0" name=""/>
        <dsp:cNvSpPr/>
      </dsp:nvSpPr>
      <dsp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CB5F3-4B31-4FAD-87CD-0B37B6BF7B89}">
      <dsp:nvSpPr>
        <dsp:cNvPr id="0" name=""/>
        <dsp:cNvSpPr/>
      </dsp:nvSpPr>
      <dsp:spPr>
        <a:xfrm>
          <a:off x="2462026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רשב"א- קנין פחותה ויש בזה גנאי, ולכן לא שייך </a:t>
          </a:r>
          <a:r>
            <a:rPr lang="he-IL" sz="1600" kern="1200" dirty="0" err="1"/>
            <a:t>לקנין</a:t>
          </a:r>
          <a:r>
            <a:rPr lang="he-IL" sz="1600" kern="1200" dirty="0"/>
            <a:t> קידושין</a:t>
          </a:r>
          <a:endParaRPr lang="en-IL" sz="1600" kern="1200" dirty="0"/>
        </a:p>
      </dsp:txBody>
      <dsp:txXfrm>
        <a:off x="2493224" y="3315857"/>
        <a:ext cx="1615068" cy="1002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BC4A6-90EA-473A-A8B3-22A7DB2F6A4B}">
      <dsp:nvSpPr>
        <dsp:cNvPr id="0" name=""/>
        <dsp:cNvSpPr/>
      </dsp:nvSpPr>
      <dsp:spPr>
        <a:xfrm>
          <a:off x="2877134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66A92-20E4-4052-A36F-EF2F19742D2E}">
      <dsp:nvSpPr>
        <dsp:cNvPr id="0" name=""/>
        <dsp:cNvSpPr/>
      </dsp:nvSpPr>
      <dsp:spPr>
        <a:xfrm>
          <a:off x="2877134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9C971-FEE2-48C5-BDBA-732FB9EA5CC9}">
      <dsp:nvSpPr>
        <dsp:cNvPr id="0" name=""/>
        <dsp:cNvSpPr/>
      </dsp:nvSpPr>
      <dsp:spPr>
        <a:xfrm>
          <a:off x="2922854" y="786204"/>
          <a:ext cx="1321991" cy="359512"/>
        </a:xfrm>
        <a:custGeom>
          <a:avLst/>
          <a:gdLst/>
          <a:ahLst/>
          <a:cxnLst/>
          <a:rect l="0" t="0" r="0" b="0"/>
          <a:pathLst>
            <a:path>
              <a:moveTo>
                <a:pt x="1321991" y="0"/>
              </a:moveTo>
              <a:lnTo>
                <a:pt x="1321991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22D02-4054-4F82-A0EF-274D07EBDCA2}">
      <dsp:nvSpPr>
        <dsp:cNvPr id="0" name=""/>
        <dsp:cNvSpPr/>
      </dsp:nvSpPr>
      <dsp:spPr>
        <a:xfrm>
          <a:off x="4387981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FC9FC-F2EE-450A-9273-933F31334292}">
      <dsp:nvSpPr>
        <dsp:cNvPr id="0" name=""/>
        <dsp:cNvSpPr/>
      </dsp:nvSpPr>
      <dsp:spPr>
        <a:xfrm>
          <a:off x="4433701" y="1930671"/>
          <a:ext cx="1133135" cy="359512"/>
        </a:xfrm>
        <a:custGeom>
          <a:avLst/>
          <a:gdLst/>
          <a:ahLst/>
          <a:cxnLst/>
          <a:rect l="0" t="0" r="0" b="0"/>
          <a:pathLst>
            <a:path>
              <a:moveTo>
                <a:pt x="1133135" y="0"/>
              </a:moveTo>
              <a:lnTo>
                <a:pt x="1133135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99CD0-7E19-4FA8-A3D2-40CBD8823A5A}">
      <dsp:nvSpPr>
        <dsp:cNvPr id="0" name=""/>
        <dsp:cNvSpPr/>
      </dsp:nvSpPr>
      <dsp:spPr>
        <a:xfrm>
          <a:off x="5944548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AB8B6-41F2-46F9-9B1D-9E87BADA6DC4}">
      <dsp:nvSpPr>
        <dsp:cNvPr id="0" name=""/>
        <dsp:cNvSpPr/>
      </dsp:nvSpPr>
      <dsp:spPr>
        <a:xfrm>
          <a:off x="6699972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0F7CC-E08A-4FF2-94A5-DE41486B2A14}">
      <dsp:nvSpPr>
        <dsp:cNvPr id="0" name=""/>
        <dsp:cNvSpPr/>
      </dsp:nvSpPr>
      <dsp:spPr>
        <a:xfrm>
          <a:off x="5566836" y="1930671"/>
          <a:ext cx="1133135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133135" y="244997"/>
              </a:lnTo>
              <a:lnTo>
                <a:pt x="1133135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981C8-53AD-4840-B522-34475BCF3ED7}">
      <dsp:nvSpPr>
        <dsp:cNvPr id="0" name=""/>
        <dsp:cNvSpPr/>
      </dsp:nvSpPr>
      <dsp:spPr>
        <a:xfrm>
          <a:off x="4244845" y="786204"/>
          <a:ext cx="1321991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321991" y="244997"/>
              </a:lnTo>
              <a:lnTo>
                <a:pt x="1321991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35FF0F-AE0C-44C9-8F53-57D099B2D543}">
      <dsp:nvSpPr>
        <dsp:cNvPr id="0" name=""/>
        <dsp:cNvSpPr/>
      </dsp:nvSpPr>
      <dsp:spPr>
        <a:xfrm>
          <a:off x="3626771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DDFD4-BB5C-4821-8720-2833CD49E99B}">
      <dsp:nvSpPr>
        <dsp:cNvPr id="0" name=""/>
        <dsp:cNvSpPr/>
      </dsp:nvSpPr>
      <dsp:spPr>
        <a:xfrm>
          <a:off x="3764121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למעוטי חליפין</a:t>
          </a:r>
          <a:endParaRPr lang="en-IL" sz="1200" kern="1200" dirty="0"/>
        </a:p>
      </dsp:txBody>
      <dsp:txXfrm>
        <a:off x="3787111" y="154722"/>
        <a:ext cx="1190167" cy="738973"/>
      </dsp:txXfrm>
    </dsp:sp>
    <dsp:sp modelId="{44306ECD-C251-49D6-922A-958B7D0179B0}">
      <dsp:nvSpPr>
        <dsp:cNvPr id="0" name=""/>
        <dsp:cNvSpPr/>
      </dsp:nvSpPr>
      <dsp:spPr>
        <a:xfrm>
          <a:off x="4948763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E590E-88DC-44C6-AD88-A17ED8ED6FF0}">
      <dsp:nvSpPr>
        <dsp:cNvPr id="0" name=""/>
        <dsp:cNvSpPr/>
      </dsp:nvSpPr>
      <dsp:spPr>
        <a:xfrm>
          <a:off x="5086112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פסול מהותי</a:t>
          </a:r>
          <a:endParaRPr lang="en-IL" sz="1200" kern="1200" dirty="0"/>
        </a:p>
      </dsp:txBody>
      <dsp:txXfrm>
        <a:off x="5109102" y="1299189"/>
        <a:ext cx="1190167" cy="738973"/>
      </dsp:txXfrm>
    </dsp:sp>
    <dsp:sp modelId="{8E440ACB-7D23-4787-AAE1-797A776B9082}">
      <dsp:nvSpPr>
        <dsp:cNvPr id="0" name=""/>
        <dsp:cNvSpPr/>
      </dsp:nvSpPr>
      <dsp:spPr>
        <a:xfrm>
          <a:off x="6081898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DD5D2-91E5-4140-A279-B32C9ABA7B5F}">
      <dsp:nvSpPr>
        <dsp:cNvPr id="0" name=""/>
        <dsp:cNvSpPr/>
      </dsp:nvSpPr>
      <dsp:spPr>
        <a:xfrm>
          <a:off x="6219248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אינו בכלל כסף</a:t>
          </a:r>
          <a:endParaRPr lang="en-IL" sz="1200" kern="1200" dirty="0"/>
        </a:p>
      </dsp:txBody>
      <dsp:txXfrm>
        <a:off x="6242238" y="2443656"/>
        <a:ext cx="1190167" cy="738973"/>
      </dsp:txXfrm>
    </dsp:sp>
    <dsp:sp modelId="{ABA7C9D0-6318-473A-B6CC-3F638A6D9E6D}">
      <dsp:nvSpPr>
        <dsp:cNvPr id="0" name=""/>
        <dsp:cNvSpPr/>
      </dsp:nvSpPr>
      <dsp:spPr>
        <a:xfrm>
          <a:off x="6837322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8A95C-987C-487A-BDF8-349FCF7BF226}">
      <dsp:nvSpPr>
        <dsp:cNvPr id="0" name=""/>
        <dsp:cNvSpPr/>
      </dsp:nvSpPr>
      <dsp:spPr>
        <a:xfrm>
          <a:off x="6974671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רמב"ן- וקידושי כסף הם רק בכסף</a:t>
          </a:r>
          <a:endParaRPr lang="en-IL" sz="1200" kern="1200" dirty="0"/>
        </a:p>
      </dsp:txBody>
      <dsp:txXfrm>
        <a:off x="6997661" y="3588123"/>
        <a:ext cx="1190167" cy="738973"/>
      </dsp:txXfrm>
    </dsp:sp>
    <dsp:sp modelId="{E2B0BF69-AFED-4A96-A01B-B784E9469C95}">
      <dsp:nvSpPr>
        <dsp:cNvPr id="0" name=""/>
        <dsp:cNvSpPr/>
      </dsp:nvSpPr>
      <dsp:spPr>
        <a:xfrm>
          <a:off x="5326474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FAD9C5-CA32-4B1A-8069-FB4B5BC6F82D}">
      <dsp:nvSpPr>
        <dsp:cNvPr id="0" name=""/>
        <dsp:cNvSpPr/>
      </dsp:nvSpPr>
      <dsp:spPr>
        <a:xfrm>
          <a:off x="5463824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תוס- ואינו מספיק כמו כסף להוסיפו</a:t>
          </a:r>
          <a:endParaRPr lang="en-IL" sz="1200" kern="1200" dirty="0"/>
        </a:p>
      </dsp:txBody>
      <dsp:txXfrm>
        <a:off x="5486814" y="3588123"/>
        <a:ext cx="1190167" cy="738973"/>
      </dsp:txXfrm>
    </dsp:sp>
    <dsp:sp modelId="{33A1F5F3-7678-4D70-B319-2A0AE8A8EFBB}">
      <dsp:nvSpPr>
        <dsp:cNvPr id="0" name=""/>
        <dsp:cNvSpPr/>
      </dsp:nvSpPr>
      <dsp:spPr>
        <a:xfrm>
          <a:off x="3815627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416BBC-2A5F-4FBC-84BA-234FDE1FCAA3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יש פגם בחליפין</a:t>
          </a:r>
          <a:endParaRPr lang="en-IL" sz="1200" kern="1200" dirty="0"/>
        </a:p>
      </dsp:txBody>
      <dsp:txXfrm>
        <a:off x="3975967" y="2443656"/>
        <a:ext cx="1190167" cy="738973"/>
      </dsp:txXfrm>
    </dsp:sp>
    <dsp:sp modelId="{DC2F9202-CB62-42D7-9A9F-25959D1F3466}">
      <dsp:nvSpPr>
        <dsp:cNvPr id="0" name=""/>
        <dsp:cNvSpPr/>
      </dsp:nvSpPr>
      <dsp:spPr>
        <a:xfrm>
          <a:off x="3815627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55BB5-3DF9-4241-B3EC-C040A7BF0F70}">
      <dsp:nvSpPr>
        <dsp:cNvPr id="0" name=""/>
        <dsp:cNvSpPr/>
      </dsp:nvSpPr>
      <dsp:spPr>
        <a:xfrm>
          <a:off x="3952977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רשב"א- קנין פחותה ויש בזה גנאי, ולכן לא שייך </a:t>
          </a:r>
          <a:r>
            <a:rPr lang="he-IL" sz="1200" kern="1200" dirty="0" err="1"/>
            <a:t>לקנין</a:t>
          </a:r>
          <a:r>
            <a:rPr lang="he-IL" sz="1200" kern="1200" dirty="0"/>
            <a:t> קידושין</a:t>
          </a:r>
          <a:endParaRPr lang="en-IL" sz="1200" kern="1200" dirty="0"/>
        </a:p>
      </dsp:txBody>
      <dsp:txXfrm>
        <a:off x="3975967" y="3588123"/>
        <a:ext cx="1190167" cy="738973"/>
      </dsp:txXfrm>
    </dsp:sp>
    <dsp:sp modelId="{DE7DCBF4-476C-4A44-A07D-A71F5DC1521F}">
      <dsp:nvSpPr>
        <dsp:cNvPr id="0" name=""/>
        <dsp:cNvSpPr/>
      </dsp:nvSpPr>
      <dsp:spPr>
        <a:xfrm>
          <a:off x="2304780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5B99B-2EF5-426E-87B2-9F39BF26BB13}">
      <dsp:nvSpPr>
        <dsp:cNvPr id="0" name=""/>
        <dsp:cNvSpPr/>
      </dsp:nvSpPr>
      <dsp:spPr>
        <a:xfrm>
          <a:off x="2442130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פסול מציאותי</a:t>
          </a:r>
          <a:endParaRPr lang="en-IL" sz="1200" kern="1200" dirty="0"/>
        </a:p>
      </dsp:txBody>
      <dsp:txXfrm>
        <a:off x="2465120" y="1299189"/>
        <a:ext cx="1190167" cy="738973"/>
      </dsp:txXfrm>
    </dsp:sp>
    <dsp:sp modelId="{34205F4F-CF8D-4BC1-BB33-C4D83C3D7A1B}">
      <dsp:nvSpPr>
        <dsp:cNvPr id="0" name=""/>
        <dsp:cNvSpPr/>
      </dsp:nvSpPr>
      <dsp:spPr>
        <a:xfrm>
          <a:off x="2304780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F676F-3D83-4A98-A88E-5B39CB260C10}">
      <dsp:nvSpPr>
        <dsp:cNvPr id="0" name=""/>
        <dsp:cNvSpPr/>
      </dsp:nvSpPr>
      <dsp:spPr>
        <a:xfrm>
          <a:off x="2442130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לא מקניה נפשה – והיא לא מסכימה לקדש</a:t>
          </a:r>
          <a:endParaRPr lang="en-IL" sz="1200" kern="1200" dirty="0"/>
        </a:p>
      </dsp:txBody>
      <dsp:txXfrm>
        <a:off x="2465120" y="2443656"/>
        <a:ext cx="1190167" cy="738973"/>
      </dsp:txXfrm>
    </dsp:sp>
    <dsp:sp modelId="{5F8336B4-C21E-495E-9A2D-342103FB554C}">
      <dsp:nvSpPr>
        <dsp:cNvPr id="0" name=""/>
        <dsp:cNvSpPr/>
      </dsp:nvSpPr>
      <dsp:spPr>
        <a:xfrm>
          <a:off x="2304780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EA039-03C8-4EB9-95B1-556C020745E7}">
      <dsp:nvSpPr>
        <dsp:cNvPr id="0" name=""/>
        <dsp:cNvSpPr/>
      </dsp:nvSpPr>
      <dsp:spPr>
        <a:xfrm>
          <a:off x="2442130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תוס </a:t>
          </a:r>
          <a:r>
            <a:rPr lang="he-IL" sz="1200" kern="1200" dirty="0" err="1"/>
            <a:t>רא"ש</a:t>
          </a:r>
          <a:r>
            <a:rPr lang="he-IL" sz="1200" kern="1200" dirty="0"/>
            <a:t>- ואפילו קבלה והסכימה, בטלה דעתה אצל כל אדם</a:t>
          </a:r>
          <a:endParaRPr lang="en-IL" sz="1200" kern="1200" dirty="0"/>
        </a:p>
      </dsp:txBody>
      <dsp:txXfrm>
        <a:off x="2465120" y="3588123"/>
        <a:ext cx="1190167" cy="738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CEE19-2E92-4CA6-B4BA-C435ACFC9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FA3AB-D7CE-4CEA-BDDD-B437C5631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1265F-6014-4997-B355-DDA769DB5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CE8FF-0A25-49CD-8178-BEE38ECCB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3E417-2128-4192-835A-93E07F455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4164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52D5-22A1-41DB-9F24-5602D541C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CC598-3BF7-4110-8766-1CA69CC5D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35EF-20CC-4316-9378-D00632DC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C8BAA-1E60-4A8D-816A-2CB470CD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C345F-F063-41FF-B90B-634C2377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2810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459B01-A94F-4D58-9C2E-A13EB165F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B02DC-886E-465F-8970-51E64D80F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36896-7F04-4277-B1DF-378384FE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7FD7C-FF8C-4AAD-8DF1-46B05B250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83BFC-7A4A-4BA4-B0F3-CB837600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3593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2158-5789-4FD5-A385-C16AE2C9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F6227-60DE-47E3-BB01-16A2E85D6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5DAC2-0058-4EA5-A93A-5B6B3BEA5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4B01F-7396-460B-8611-D0A455C1A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5A8D4-8B91-4F58-A316-A8DB9F4D4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5760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E76F-750A-4554-9B98-2AF82C30C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1DBB5-3E89-44B4-A571-AFF6554CA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ABB5-60D4-4003-A7E1-1908BCAE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33FCA-F8DD-4FAD-9D29-26424FA49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488DD-E9D2-44D3-960E-21AF320FB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7647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0702-C255-467E-8201-54B696209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8D483-66FC-4CCF-8851-52ECE8979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02CF0-A8B8-4636-94E2-CBE2C0F3A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2263D-FA45-4814-8067-224E3EC5A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AAAF1-B47E-4F1B-883A-56B2F9C6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91CF7-7CCD-4F9A-BE00-440E092A0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9482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19EB-6383-4854-AD86-A00C577B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F6D14-DA04-4C09-99DB-E923471D3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2EEBD0-C1A6-4D2C-A0D8-427F67101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6DB7B-F237-412B-BB22-885526199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61D582-073D-479F-8988-832F34082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E8A93-8912-4DF0-B761-E180748C2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448206-CB84-4CE3-91E2-3015C881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B325A-C052-473E-B1AF-DBB27729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9661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EE4DC-5387-456D-B1B0-6EEA27EB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49D5-4A5B-4F94-9B22-CF7FFE6A8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00A94-2E5A-41C9-8EFC-BA7009D2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D9E5E5-62B1-46A6-A1C9-1D4E904D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0710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AB9B19-3D94-4A5E-A74D-BB25BDD6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94471-28EA-40F2-B23C-79460E87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EE372-4890-403E-8CDF-736EDAD7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8410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A1CD-786C-48D7-AB2A-6B629C99A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34A6E-F53C-417F-A041-A6053FE41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3C104-19CB-44CC-B1CB-28F3D80D4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AE865-E1F9-49E0-949D-CE547C97F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11890-E2C6-4DC5-A73B-E77FD74F1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B82BD-8484-4F73-AC0D-BD2CF90C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2352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9B38-70DC-4546-AFE8-41038953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1CE774-71E3-4016-9163-9298957F5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73D7D-EC5D-47D8-AF62-57E31E1E7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509C5-083A-4699-A004-55685C1BD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F1962-A90B-452F-8B4B-85231AE22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BEEB19-626F-4D83-BED5-1A40F31AE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5581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1F827F-5C37-4F8D-BC25-914681630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B57D0-5A69-41BD-8C79-FD0BB7980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746B4-325C-470A-9BE1-AFCCA37F7E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AFD1-0218-47C4-A9F9-E34D49FF87B3}" type="datetimeFigureOut">
              <a:rPr lang="en-IL" smtClean="0"/>
              <a:t>18/10/2020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4C739-B504-491D-A028-807845CDC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F51E4-7A7D-4F1B-9445-3ED012BAB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16BE-61CE-48CF-ACD2-2B5584749BD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5178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A1D47-7B56-4C77-B172-CD10864340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קידושי חליפין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93193-A3F1-45E4-8F1A-9B2306F06F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137256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31764-7657-4DD9-8C3D-BC1377DE0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רשב"א- הוקשו קנייני אישות </a:t>
            </a:r>
            <a:r>
              <a:rPr lang="he-IL" dirty="0" err="1"/>
              <a:t>לקצת</a:t>
            </a:r>
            <a:r>
              <a:rPr lang="he-IL" dirty="0"/>
              <a:t> קנייני שדה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87C6B-B9AA-457B-9198-9552ECB73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>
              <a:lnSpc>
                <a:spcPct val="115000"/>
              </a:lnSpc>
            </a:pP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ומ"מ עדיין קשה דכיון שאין למדין משדה עפרון אלא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מקיחה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דכתיבא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ביה דהיינו כסף היכי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ס"ד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דתקנה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בחליפין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דומיא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דשדה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דהא 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מקשינן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לשדה אלא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דכתב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באשה הוא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דגמרינן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שהוא לשון כסף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וכן הא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דאמרי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 חליפין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ואשה בפחות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מיקניא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ופרש"י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ז"ל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דגנאי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לה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נימא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ליתנהו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באשה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דכיון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דבפחות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נתבטלו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מחמת פסול קנייתן אלא מחמת קפידתה של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 אית בהו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דלא קפדה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אמאי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ליתנהו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בה,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ויש לתרץ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דמעיקרא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סבר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דחליפין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בכלל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הם ומדין כסף הוא שריבה אותם הכתוב דכל כסף חליפין הם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שמחליף בהם הקרקע וקונה אף חליפין כן א"כ בכלל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דשדה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עפרון הם ואשה נמי תקנה בהן, ומפרקי' כיון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דאשכחן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חליפין בפחות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על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כרחין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מדין כסף הן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קונין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שאין כסף קונה בפחות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אלא קניה אחרת היא שחדשה תורה שאינה בכלל כסף ואשה לא אמרה בה תורה קניה אלא כסף הלכך אין חליפין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קונין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בה, והטעם הזה מספיק אפי' לחזקה שלא עלה על דעת לרבות באשה קניות שבשדה אלא שהיה סבור שיקנו חליפין מדין כסף,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וקשיא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לי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דא"כ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למאי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אצטריך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לאסוקי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במלתיה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ואשה בפחות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דהא אפילו כי מקני' בפחות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נמי לא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מיקניא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בחליפין דהא כיון דלא מדין כסף הן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קונין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מנן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אתיאן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באשה.</a:t>
            </a:r>
            <a:b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ונ"ל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דמעיקרא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 אמרי' כיון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דגמרינן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עפרון מה שדה עפרון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מיקני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בחליפין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כו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 ואמרי' נמי ואימא הכי נמי לאו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למימרא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דסבירא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לשדה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מקשינן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אלא הכי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קאמר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כיון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דכסף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מכסף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דשדה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אלמא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קניית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כקניית שדה </a:t>
            </a:r>
            <a:r>
              <a:rPr lang="he-IL" sz="2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וכיון </a:t>
            </a:r>
            <a:r>
              <a:rPr lang="he-IL" sz="2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דאשכחן</a:t>
            </a:r>
            <a:r>
              <a:rPr lang="he-IL" sz="2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להו </a:t>
            </a:r>
            <a:r>
              <a:rPr lang="he-IL" sz="2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דהוקשו</a:t>
            </a:r>
            <a:r>
              <a:rPr lang="he-IL" sz="2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קצת קניותיהן אף אנו נאמר לכל שאר הקניות שבשדה שיהיו נוהגות כן באשה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קמ"ל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מתני' דלא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</a:t>
            </a:r>
            <a:endParaRPr lang="en-IL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568213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0B15-E84D-4B4D-8265-CA1C72E2A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רשב"א- חליפין </a:t>
            </a:r>
            <a:r>
              <a:rPr lang="he-IL" dirty="0" err="1"/>
              <a:t>פסולין</a:t>
            </a:r>
            <a:r>
              <a:rPr lang="he-IL" dirty="0"/>
              <a:t> שאינם קנין חשוב ומכובד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79C63-0842-44A0-AC31-F5180B1F1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ואימא הכי נמי דהא טעמא קאמרי'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מדהוקשו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בהדיא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בקצת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קניותיהן והאי מהאי גמרי'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ופריק כיון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דחליפין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ואשה בפחות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דגנאי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לה הא על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כרחין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הוקשו אלא לקניית כסף בלבד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דאיתא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בהדיא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מחליפין אתה דן לכל שאר קניות שבשדה שאינן באשה כגון חזקה,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וא"ת מ"מ מאי קושיא לפי שחליפין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נימא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דחליפין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אף באשה בחליפי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ולעולם עיקר קניות שבשדה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באשה, זו אינה קושיא דכיון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דעיקר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חליפין אפילו בפחות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 עביד להו בכלי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מנה לא ייפה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כחו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מכח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כלי שאינו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דשם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חליפין חד הוא,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דבשלמא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אי חליפין לא נתנו לחזרה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אמרינן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יהיב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פחות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אבל כי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יהיב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וא"נ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אי עיקר חליפין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ליתנהו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כלל בפחות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הוינן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אמרין כיון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דקניה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חשובה היא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בה נפשה, אבל השתא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דקי"ל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דחליפין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קני ע"מ להקנות הוא ולאו דידה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נינהו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אפילו כי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יהיב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חליפין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מנה מאי הוי הא מ"מ לאו בגופן היא נקנית אלא בדינן ודינן אפילו בפחות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איתי' וכיון שדין חליפין איתי' בפחות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לא </a:t>
            </a:r>
            <a:r>
              <a:rPr lang="he-IL" sz="2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חשיבא</a:t>
            </a:r>
            <a:r>
              <a:rPr lang="he-IL" sz="2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וגנאי הוא לה להקנות עצמה בקנייה פחותה כזאת שעיקרה בפחות </a:t>
            </a:r>
            <a:r>
              <a:rPr lang="he-IL" sz="2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2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ולא דמי לשטר </a:t>
            </a:r>
            <a:r>
              <a:rPr lang="he-IL" sz="2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דשטר</a:t>
            </a:r>
            <a:r>
              <a:rPr lang="he-IL" sz="2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לאו בגופו מתקדשת אלא במה שכתוב בו ומה שכתוב בו אינו בתורת דמים כנ"ל</a:t>
            </a:r>
            <a:r>
              <a:rPr lang="he-IL" sz="2800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IL" sz="2800" u="sng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16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B344A-DAB6-40F8-9B92-21FADA02B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(רשב"א – חליפין בשדה אפרון\עכו"ם? )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A659E-09B0-4176-AB3F-0BD7FA6B2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והשתא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נמי לא תיקשי אפילו כי גמרי' משדה עפרון לגמרי היכי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סלקא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דעתין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למילף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מיניה חליפין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והא שדה עפרון א"א לו בחליפין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דעכו"ם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קני בחליפין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אלא בכסף, </a:t>
            </a:r>
            <a:b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דלפי מה שפירשתי לאו משדה עפרון קא גמרי' אלא כיון שהוקשו קצת קניות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לקניות של שדה אף אנו נאמר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כשדה לכל הקניות ולאו כשדה עפרון ממש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b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ומיהו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בתוס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 תירצו בהא בשם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ר"ת ז"ל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דעכו"ם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נמי קונה בחליפין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דלא אמרו בבכורות מה ישראל בחדא אף עכו"ם בחדא אלא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לאפוקי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משיכה אבל חליפין לא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וכדמוכח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לקמן גבי נמכר לגוי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דאמרינן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בכסף הוא נקנה ואינו נקנה בתורת תבואה וכלים ומאי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ניהו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חליפין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אלמא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בשאר דברים מהני חליפין לגוי.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336150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1C68C5-D1B2-478B-A648-FB1FCDF8E8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57404"/>
          <a:ext cx="10905110" cy="6191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F84B70B-7D21-4139-B60D-1E3AC837E636}"/>
              </a:ext>
            </a:extLst>
          </p:cNvPr>
          <p:cNvSpPr/>
          <p:nvPr/>
        </p:nvSpPr>
        <p:spPr>
          <a:xfrm>
            <a:off x="6985645" y="552353"/>
            <a:ext cx="2320812" cy="91904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קידושין אינו קנין,</a:t>
            </a:r>
          </a:p>
          <a:p>
            <a:pPr algn="ctr"/>
            <a:r>
              <a:rPr lang="he-IL" dirty="0"/>
              <a:t>ולכן </a:t>
            </a:r>
            <a:r>
              <a:rPr lang="he-IL" dirty="0" err="1"/>
              <a:t>מהיכי</a:t>
            </a:r>
            <a:r>
              <a:rPr lang="he-IL" dirty="0"/>
              <a:t> </a:t>
            </a:r>
            <a:r>
              <a:rPr lang="he-IL" dirty="0" err="1"/>
              <a:t>תיסי</a:t>
            </a:r>
            <a:r>
              <a:rPr lang="he-IL" dirty="0"/>
              <a:t> לרבות חליפין</a:t>
            </a:r>
            <a:endParaRPr lang="en-IL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99CE2B8-8E37-4C7D-866F-A9FF247B4E61}"/>
              </a:ext>
            </a:extLst>
          </p:cNvPr>
          <p:cNvSpPr/>
          <p:nvPr/>
        </p:nvSpPr>
        <p:spPr>
          <a:xfrm>
            <a:off x="1109348" y="552353"/>
            <a:ext cx="2608593" cy="91904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קידושין קנין, ולמה שלא יהא כמה קניינים יעילים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553140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DB9D8-3FCD-431F-81F8-8707FFBE5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למה אין קידושי חליפין?</a:t>
            </a:r>
            <a:endParaRPr lang="en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55002D-3C8C-4A16-9451-018FE0FB6B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2884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E2830-3B7D-47B3-9CDD-8CC88BB28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רש"י- גנאי, ולכן בטל מתורת קידושין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B9D0A-5A34-4B04-8F7C-9D07C004E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רש"י מסכת קידושין דף ג עמוד א</a:t>
            </a:r>
            <a:endParaRPr lang="en-IL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חליפין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 -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דקי"ל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בפרק הזהב (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ב"מ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דף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מז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קונין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בכלי אף על פי שאינו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פרוטה.</a:t>
            </a:r>
            <a:endParaRPr lang="en-IL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-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דגנאי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לה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הלכך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בטיל לה לתורת חליפין בקידושין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ואפילו בכלי שיש בו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אי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יהיב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בלשון חליפין עד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דיהיב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בתורת לשון קנין או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או קידושין.</a:t>
            </a:r>
            <a:endParaRPr lang="en-IL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43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DA2B-FEE6-4BBF-ACC2-F53E36C87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 </a:t>
            </a:r>
            <a:r>
              <a:rPr lang="he-IL" dirty="0" err="1"/>
              <a:t>רא"ש</a:t>
            </a:r>
            <a:r>
              <a:rPr lang="he-IL" dirty="0"/>
              <a:t>- בטלה דעתה עצל כל אדם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1C02A-5B2E-467D-A977-A19D3285F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15000"/>
              </a:lnSpc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תוספות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הרא"ש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מסכת קידושין דף ג עמוד א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ונראה שיש ליישב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גירסת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הספרים דכיון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דסתם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נשים 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מקנו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נפשייהו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 אפי' פשטה ידה וקבלה קידושין בפחות 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בטלה דעתה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ומבנתיה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דר' ינאי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ל"ק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מידי דלקמן פריך לה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אב"ש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משום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דבעו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דינר ומשום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קפידא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ואף על גב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דשוה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חשוב ממון לכל דבר וכיון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דבקפידא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תליא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מילתא פריך שפיר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בנתיה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דר' ינאי נמי 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ליקדשו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במידי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דקפדי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b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...</a:t>
            </a:r>
            <a:br>
              <a:rPr lang="en-US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(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וא"ת מ"ש משטר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דמקדשא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בי' אף על גב דלית בי' ש"פ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התם כיון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דקניא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בגווה 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זילא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בה מילתא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לאקנויי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בגווה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לאפוקי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חליפין דלא קניא נפשה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בגויהן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ועוד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דגבי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שטר כיון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דמעיקרא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לאו למשקל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ממונא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קא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נחתא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אלא לקדושי קא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נחתא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זילא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בה מילתא אבל חליפין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דמנא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כיון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דלתורת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מעות קא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נחתא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דהא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זימנין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דקפדי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אינשי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הילכך כי לית בה ש"פ לא גמרא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ומקניא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וזילא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בה מילתא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הרמ"ה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ז"ל).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953557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DB9D8-3FCD-431F-81F8-8707FFBE5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למה אין קידושי חליפין?</a:t>
            </a:r>
            <a:endParaRPr lang="en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55002D-3C8C-4A16-9451-018FE0FB6B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20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7CA8A-434E-4EC4-809F-A0C1E764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המקדש בחליפין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B8882-E1D5-4CBD-BBC4-73613F496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תלמוד בבלי מסכת קידושין דף ג עמוד א 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מניינא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דרישא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למעוטי מאי,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מניינא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דסיפא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למעוטי מאי?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מניינא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דרישא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למעוטי חופה. ולרב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הונא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דאמר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חופה קונה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מק"ו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למעוטי מאי? למעוטי חליפין, ס"ד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אמינא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הואיל וגמר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עפרון, מה שדה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בחליפין, אף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נמי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בחליפין,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קמ"ל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ואימא הכי נמי!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חליפין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פרוטה, ואשה בפחות משוה פרוטה 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indent="0" algn="r" rtl="1">
              <a:lnSpc>
                <a:spcPct val="115000"/>
              </a:lnSpc>
              <a:buNone/>
            </a:pPr>
            <a:endParaRPr lang="he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רש"י מסכת קידושין דף ג עמוד א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 -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דקי"ל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בפרק הזהב (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ב"מ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דף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מז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קונין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בכלי אף על פי שאינו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פרוטה.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-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דגנאי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לה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הלכך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בטיל לה לתורת חליפין בקידושין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ואפילו בכלי שיש בו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אי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יהיב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בלשון חליפין עד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דיהיב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בתורת לשון קנין או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או קידושין.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70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BCF6-787B-4DB4-8303-7ED4A3D03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B7A9C-266E-46BA-B0D1-43D246371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תוספות מסכת קידושין דף ג עמוד א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ואשה בפחות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מש"פ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- פי' בקונטרס משום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דגנאי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לה הילכך בטיל לה תורת חליפין בקידושין ואפילו בכלי שיש בה ש"פ אי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יהיב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בתורת חליפין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וקשה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לר"ת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דא"כ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פשטה ידה וקבלה תתקדש בפחות משוה פרוטה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ועוד כיון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דתלי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טעמא משום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דגנאי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לה א"כ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אמאי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פריך בגמרא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בנתיה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דרבי ינאי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דקפדו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אנפשייהו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ולא מקדשי בפחות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מתרקבא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דדינרי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 כי היכי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דפריך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לקמן (דף יא.)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אמילתיה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דב"ש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ועוד קשה כיון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דס"ד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השתא למגמר קניני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מקניני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שדה א"כ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נמי תקני בחזקה כמו שדה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ועוד דלקמן (דף ה.) בעי בגמ' בשטר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מנלן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ומאי בעי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ליגמר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59301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875C-94FC-4B91-A982-84479C95C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תוס- חליפין אינו קנין כסף, ולכן לאו בכלל קידושי כסף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030C5-D105-4995-84A5-9BB14BFE6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תוספות מסכת קידושין דף ג עמוד א</a:t>
            </a:r>
            <a:endParaRPr lang="en-IL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dirty="0">
                <a:latin typeface="Arial" panose="020B0604020202020204" pitchFamily="34" charset="0"/>
                <a:ea typeface="Arial" panose="020B0604020202020204" pitchFamily="34" charset="0"/>
              </a:rPr>
              <a:t>...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לכך נראה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לר"ת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דגרסי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 בפחות משוה פרוטה 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ולא גרס נפשה דלא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בקפידא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תליא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מילתא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אלא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ה"ט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משום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דגמר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עפרון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דכתיב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ביה כסף ובפחות משוה פרוטה לא מיקרי כסף והמקשה שהקשה תחילה ואימא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ה"נ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בשטר וחזקה לא הקשה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דהא פשיטא דלא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לעשות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ככל עניני שדה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להכי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מבעיא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לן לקמן בשטר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מנלן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אלא לכסף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דוקא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דכתיב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ביה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ולא פריך מחליפין אלא משום דהוי כעין כסף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דקרא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שיש בהם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והכי פירושו ואימא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ה"נ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שתקנה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בחליפין כשיש באותם חליפין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כעין כסף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דקרא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טפי משטר שיש בו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דא"צ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שישוה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השטר פרוטה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כדאמרי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 גיטין (דף כ.) כתבו על איסורי הנאה כשר אבל חליפין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דומין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לכסף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ומשני חליפין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 וא"כ אינם מטעם כסף </a:t>
            </a:r>
            <a:r>
              <a:rPr lang="he-IL" sz="2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אלא קנין אחר הוא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IL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3560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3ACA5-E25A-4592-9DB5-98BAA1B4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רמב"ן- חליפין אינו </a:t>
            </a:r>
            <a:r>
              <a:rPr lang="he-IL" dirty="0" err="1"/>
              <a:t>קיחה</a:t>
            </a:r>
            <a:r>
              <a:rPr lang="he-IL" dirty="0"/>
              <a:t>\כסף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2C64F-D834-4CED-B4AA-C74F9EBAB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חידושי הרמב"ן מסכת קידושין דף ג עמוד א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למעוטי 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סד"א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וכו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'. ק"ל אלא מעתה תקנה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בחזקה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דומיא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דשדה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והא לא קשיא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דאיכא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למימר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כיון שאין גופה קנוי 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שייכא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בה חזקה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ומיהו לא מחוור לי היכי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סד"א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דתקנה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בחליפין משום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דשדה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נקנית בחליפין והא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כלל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שכתוב באשה הוא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דגמרינן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שהוא לשון כסף, 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ומעולם לא הוקשה </a:t>
            </a:r>
            <a:r>
              <a:rPr lang="he-IL" sz="1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לשדה כלל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וכן הא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 ואשה בפחות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מש"פ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ופרש"י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דגנאי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לה,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נימא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ליתנהו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אבל בפרוטה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ומה שאמר הרב ז"ל הלכך בטל תורת 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בקדושין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איני יודע למה בטל, כיון שבפחות משוה פרוטה 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נתבטלו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מחמת פסול קנייתן אלא מחמת קפידתה של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ונראה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דהכי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קאמרינן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מעיקרא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דחליפין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בכלל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הם ומדין כסף הוא שריבה אותן הכתוב מה כסף שמחליף הקרקע בו וקונה אף בחליפין, הלכך אף בכלל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שבאשה הם,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ומפרקינן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כיון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דאשכחן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חליפין בפחות משוה פרוטה לאו בתורת כסף הם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קונין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אפי' כשיש בהם ש"פ אלא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חדוש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שחדשה בהם תורה, כלומר דין אחר הוא שאינו בכלל כסף ולא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לו, ואשה לא אמרה בה תורה קנייה אלא בכסף הלכך אין חליפין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קונין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וזהו הטעם שלא הוצרכו למעט חזקה שאינה קונה באשה שלא עלה על דעת לרבות אף חליפין אלא מדין כסף, 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ולפי פירוש זה הכי </a:t>
            </a:r>
            <a:r>
              <a:rPr lang="he-IL" sz="1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גרסינן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ואשה בפחות משוה פרוטה לא </a:t>
            </a:r>
            <a:r>
              <a:rPr lang="he-IL" sz="1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אבל 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מקצת הנוסחאות שכתוב בהם </a:t>
            </a:r>
            <a:r>
              <a:rPr lang="he-IL" sz="1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נוטות </a:t>
            </a:r>
            <a:r>
              <a:rPr lang="he-IL" sz="1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לפרש"י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ז"ל והיא גרסת ההלכות, ויש לי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לישבה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דכל חליפין לגבי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דפחות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משוה פרוטה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נינהו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דמתנה ע"מ להחזיר לא קניא באשה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דבתר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הנאה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דבסוף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אזלא ולא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בקניה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דשעה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כדבעינן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למימר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לקמן.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3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35722-22FD-4DD3-B5E0-34DEAEF9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1C68C5-D1B2-478B-A648-FB1FCDF8E8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31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1C68C5-D1B2-478B-A648-FB1FCDF8E8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57404"/>
          <a:ext cx="10905110" cy="6191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656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1C68C5-D1B2-478B-A648-FB1FCDF8E8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57404"/>
          <a:ext cx="10905110" cy="6191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F84B70B-7D21-4139-B60D-1E3AC837E636}"/>
              </a:ext>
            </a:extLst>
          </p:cNvPr>
          <p:cNvSpPr/>
          <p:nvPr/>
        </p:nvSpPr>
        <p:spPr>
          <a:xfrm>
            <a:off x="6985645" y="552353"/>
            <a:ext cx="2320812" cy="91904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קידושין אינו קנין,</a:t>
            </a:r>
          </a:p>
          <a:p>
            <a:pPr algn="ctr"/>
            <a:r>
              <a:rPr lang="he-IL" dirty="0"/>
              <a:t>ולכן </a:t>
            </a:r>
            <a:r>
              <a:rPr lang="he-IL" dirty="0" err="1"/>
              <a:t>מהיכי</a:t>
            </a:r>
            <a:r>
              <a:rPr lang="he-IL" dirty="0"/>
              <a:t> </a:t>
            </a:r>
            <a:r>
              <a:rPr lang="he-IL" dirty="0" err="1"/>
              <a:t>תיסי</a:t>
            </a:r>
            <a:r>
              <a:rPr lang="he-IL" dirty="0"/>
              <a:t> לרבות חליפין</a:t>
            </a:r>
            <a:endParaRPr lang="en-IL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99CE2B8-8E37-4C7D-866F-A9FF247B4E61}"/>
              </a:ext>
            </a:extLst>
          </p:cNvPr>
          <p:cNvSpPr/>
          <p:nvPr/>
        </p:nvSpPr>
        <p:spPr>
          <a:xfrm>
            <a:off x="1109348" y="552353"/>
            <a:ext cx="2608593" cy="91904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קידושין קנין, ולמה שלא יהא כמה קניינים יעילים</a:t>
            </a:r>
            <a:endParaRPr lang="en-IL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E101DD6-1905-41C1-AB06-F7842B7B16B0}"/>
              </a:ext>
            </a:extLst>
          </p:cNvPr>
          <p:cNvCxnSpPr/>
          <p:nvPr/>
        </p:nvCxnSpPr>
        <p:spPr>
          <a:xfrm>
            <a:off x="2413645" y="1471395"/>
            <a:ext cx="1188256" cy="566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B7CF0A4-27B4-44FE-859B-5A0777FCC939}"/>
              </a:ext>
            </a:extLst>
          </p:cNvPr>
          <p:cNvCxnSpPr/>
          <p:nvPr/>
        </p:nvCxnSpPr>
        <p:spPr>
          <a:xfrm flipH="1">
            <a:off x="7106327" y="1564227"/>
            <a:ext cx="1030441" cy="621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086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ABBEE-FFEC-47AB-A60D-A5C596A0C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רשב"א- למה אין ה"א של חזקה?</a:t>
            </a:r>
            <a:r>
              <a:rPr lang="en-US" dirty="0"/>
              <a:t>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389C1-83C2-485E-B6FF-C4F2EB029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15000"/>
              </a:lnSpc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חידושי הרשב"א מסכת קידושין דף ג עמוד א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למעוטי 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סד"א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כיון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עפרון וכו' ואימא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ה"נ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'. הקשה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הראב"ד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ז"ל כיון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עפרון ושדה עפרון מקנה בחליפין אף על גב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דאיתנהו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הו"ל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למימר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גבי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דליקנו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דומיא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דשטר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מויצאה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והיתה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כיון דאיתיה בפחות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ותירץ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אלא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מקיחה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דכתיבא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ביה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וקיחה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שבשדה עפרון בכסף היא ולא אשכחן ביה חליפין אבל שטר על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כרחין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כיון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דכתיב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ויצאה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והיתה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אף על גב דלית בי'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שו"פ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ליה מיציאה כיון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דיציאה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אינה אלא בשטר, והיינו דלא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שטר משדה דהא 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חזינן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שטר בשדה עפרון ואי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מיניה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הוה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אמרי' כיון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דשטרא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איתיה בפחות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משו"פ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נפשה, אלא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אצטרכינן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למילף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מויצאה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והיתה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ובתירוץ זה עלה לנו תירוץ גם למה שמקשים עוד למאי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ואימא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ה"נ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א"כ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ליקני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בחזקה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דומיא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דשדה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ויש מתרצים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בקושיא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זו דכיון שאין גופה קנוי 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שייכא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בה חזקה,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וקשיא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לי דהא עבד כנעני עד שלא טבל אין גופו קנוי ולא קני ליה אלא למעשה ידיו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ואפ"ה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נקנה בחזקה, ושמא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מכיון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שע"י חזקה זו אפשר לבא לידי קנין הגוף שאם הטבילו לשם עבדות גופו קנוי לו חזקה נמי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שייכא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ביה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משא"כ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באשה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דלעולם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אין גופה קנוי לו.</a:t>
            </a:r>
            <a:endParaRPr lang="en-IL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968231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2130</Words>
  <Application>Microsoft Office PowerPoint</Application>
  <PresentationFormat>Widescreen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קידושי חליפין</vt:lpstr>
      <vt:lpstr>המקדש בחליפין</vt:lpstr>
      <vt:lpstr>PowerPoint Presentation</vt:lpstr>
      <vt:lpstr>תוס- חליפין אינו קנין כסף, ולכן לאו בכלל קידושי כסף</vt:lpstr>
      <vt:lpstr>רמב"ן- חליפין אינו קיחה\כסף</vt:lpstr>
      <vt:lpstr>PowerPoint Presentation</vt:lpstr>
      <vt:lpstr>PowerPoint Presentation</vt:lpstr>
      <vt:lpstr>PowerPoint Presentation</vt:lpstr>
      <vt:lpstr>רשב"א- למה אין ה"א של חזקה? </vt:lpstr>
      <vt:lpstr>רשב"א- הוקשו קנייני אישות לקצת קנייני שדה</vt:lpstr>
      <vt:lpstr>רשב"א- חליפין פסולין שאינם קנין חשוב ומכובד</vt:lpstr>
      <vt:lpstr>(רשב"א – חליפין בשדה אפרון\עכו"ם? )</vt:lpstr>
      <vt:lpstr>PowerPoint Presentation</vt:lpstr>
      <vt:lpstr>למה אין קידושי חליפין?</vt:lpstr>
      <vt:lpstr>רש"י- גנאי, ולכן בטל מתורת קידושין</vt:lpstr>
      <vt:lpstr>תוס רא"ש- בטלה דעתה עצל כל אדם</vt:lpstr>
      <vt:lpstr>למה אין קידושי חליפין?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קידושי חליפין</dc:title>
  <dc:creator>Avigdor Rosensweig</dc:creator>
  <cp:lastModifiedBy>Avigdor Rosensweig</cp:lastModifiedBy>
  <cp:revision>1</cp:revision>
  <dcterms:created xsi:type="dcterms:W3CDTF">2020-10-18T19:29:49Z</dcterms:created>
  <dcterms:modified xsi:type="dcterms:W3CDTF">2020-10-18T19:30:23Z</dcterms:modified>
</cp:coreProperties>
</file>