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70A888-E77E-442F-879C-22FF2B24E090}" v="1" dt="2020-10-14T14:49:51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C070A888-E77E-442F-879C-22FF2B24E090}"/>
    <pc:docChg chg="undo custSel addSld delSld modSld">
      <pc:chgData name="Avigdor Rosensweig" userId="2c23bf757acee734" providerId="LiveId" clId="{C070A888-E77E-442F-879C-22FF2B24E090}" dt="2020-10-14T14:49:59.831" v="84" actId="47"/>
      <pc:docMkLst>
        <pc:docMk/>
      </pc:docMkLst>
      <pc:sldChg chg="del">
        <pc:chgData name="Avigdor Rosensweig" userId="2c23bf757acee734" providerId="LiveId" clId="{C070A888-E77E-442F-879C-22FF2B24E090}" dt="2020-10-14T14:49:59.831" v="84" actId="47"/>
        <pc:sldMkLst>
          <pc:docMk/>
          <pc:sldMk cId="4137256796" sldId="256"/>
        </pc:sldMkLst>
      </pc:sldChg>
      <pc:sldChg chg="modSp new del mod">
        <pc:chgData name="Avigdor Rosensweig" userId="2c23bf757acee734" providerId="LiveId" clId="{C070A888-E77E-442F-879C-22FF2B24E090}" dt="2020-10-14T14:49:59.831" v="84" actId="47"/>
        <pc:sldMkLst>
          <pc:docMk/>
          <pc:sldMk cId="1078670109" sldId="257"/>
        </pc:sldMkLst>
        <pc:spChg chg="mod">
          <ac:chgData name="Avigdor Rosensweig" userId="2c23bf757acee734" providerId="LiveId" clId="{C070A888-E77E-442F-879C-22FF2B24E090}" dt="2020-10-08T16:42:54.493" v="21" actId="948"/>
          <ac:spMkLst>
            <pc:docMk/>
            <pc:sldMk cId="1078670109" sldId="257"/>
            <ac:spMk id="2" creationId="{08B7CA8A-434E-4EC4-809F-A0C1E7640D0F}"/>
          </ac:spMkLst>
        </pc:spChg>
        <pc:spChg chg="mod">
          <ac:chgData name="Avigdor Rosensweig" userId="2c23bf757acee734" providerId="LiveId" clId="{C070A888-E77E-442F-879C-22FF2B24E090}" dt="2020-10-08T16:43:51.558" v="35" actId="5793"/>
          <ac:spMkLst>
            <pc:docMk/>
            <pc:sldMk cId="1078670109" sldId="257"/>
            <ac:spMk id="3" creationId="{3FDB8882-E1D5-4CBD-BBC4-73613F4966BD}"/>
          </ac:spMkLst>
        </pc:spChg>
      </pc:sldChg>
      <pc:sldChg chg="modSp new del mod">
        <pc:chgData name="Avigdor Rosensweig" userId="2c23bf757acee734" providerId="LiveId" clId="{C070A888-E77E-442F-879C-22FF2B24E090}" dt="2020-10-14T14:49:59.831" v="84" actId="47"/>
        <pc:sldMkLst>
          <pc:docMk/>
          <pc:sldMk cId="3593018889" sldId="258"/>
        </pc:sldMkLst>
        <pc:spChg chg="mod">
          <ac:chgData name="Avigdor Rosensweig" userId="2c23bf757acee734" providerId="LiveId" clId="{C070A888-E77E-442F-879C-22FF2B24E090}" dt="2020-10-08T16:52:53.641" v="82" actId="20577"/>
          <ac:spMkLst>
            <pc:docMk/>
            <pc:sldMk cId="3593018889" sldId="258"/>
            <ac:spMk id="3" creationId="{D19B7A9C-266E-46BA-B0D1-43D24637146F}"/>
          </ac:spMkLst>
        </pc:spChg>
      </pc:sldChg>
      <pc:sldChg chg="addSp delSp modSp new del mod">
        <pc:chgData name="Avigdor Rosensweig" userId="2c23bf757acee734" providerId="LiveId" clId="{C070A888-E77E-442F-879C-22FF2B24E090}" dt="2020-10-14T14:49:59.831" v="84" actId="47"/>
        <pc:sldMkLst>
          <pc:docMk/>
          <pc:sldMk cId="335601626" sldId="259"/>
        </pc:sldMkLst>
        <pc:spChg chg="mod">
          <ac:chgData name="Avigdor Rosensweig" userId="2c23bf757acee734" providerId="LiveId" clId="{C070A888-E77E-442F-879C-22FF2B24E090}" dt="2020-10-08T16:52:42.824" v="79" actId="20577"/>
          <ac:spMkLst>
            <pc:docMk/>
            <pc:sldMk cId="335601626" sldId="259"/>
            <ac:spMk id="3" creationId="{A38030C5-D105-4995-84A5-9BB14BFE6134}"/>
          </ac:spMkLst>
        </pc:spChg>
        <pc:spChg chg="add del">
          <ac:chgData name="Avigdor Rosensweig" userId="2c23bf757acee734" providerId="LiveId" clId="{C070A888-E77E-442F-879C-22FF2B24E090}" dt="2020-10-08T16:49:14.986" v="60" actId="22"/>
          <ac:spMkLst>
            <pc:docMk/>
            <pc:sldMk cId="335601626" sldId="259"/>
            <ac:spMk id="5" creationId="{1CDF5DF9-48AE-49CF-8045-8352AC1131E4}"/>
          </ac:spMkLst>
        </pc:spChg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3376357262" sldId="260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308878834" sldId="261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32449985" sldId="262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3768375110" sldId="263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135839940" sldId="264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727317486" sldId="265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2676560588" sldId="266"/>
        </pc:sldMkLst>
      </pc:sldChg>
      <pc:sldChg chg="add">
        <pc:chgData name="Avigdor Rosensweig" userId="2c23bf757acee734" providerId="LiveId" clId="{C070A888-E77E-442F-879C-22FF2B24E090}" dt="2020-10-14T14:49:51.103" v="83"/>
        <pc:sldMkLst>
          <pc:docMk/>
          <pc:sldMk cId="823086336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3E2BDE3A-4F9F-409B-88B2-0DCA6F866567}">
      <dgm:prSet phldrT="[Text]"/>
      <dgm:spPr/>
      <dgm:t>
        <a:bodyPr/>
        <a:lstStyle/>
        <a:p>
          <a:r>
            <a:rPr lang="he-IL" dirty="0"/>
            <a:t>ה"א שיעיל בגלל שהיא קנין</a:t>
          </a:r>
          <a:endParaRPr lang="en-IL" dirty="0"/>
        </a:p>
      </dgm:t>
    </dgm:pt>
    <dgm:pt modelId="{106534DE-9B68-42AF-B208-2FEAC131265C}" type="parTrans" cxnId="{386CB3F4-4F3F-49B2-A33C-6B2C706F9BB5}">
      <dgm:prSet/>
      <dgm:spPr/>
      <dgm:t>
        <a:bodyPr/>
        <a:lstStyle/>
        <a:p>
          <a:endParaRPr lang="en-IL"/>
        </a:p>
      </dgm:t>
    </dgm:pt>
    <dgm:pt modelId="{2F1E377D-D9E6-4BE7-A66A-CFE6590980BC}" type="sibTrans" cxnId="{386CB3F4-4F3F-49B2-A33C-6B2C706F9BB5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2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2"/>
      <dgm:spPr/>
    </dgm:pt>
    <dgm:pt modelId="{66744077-4B49-41A4-9B81-60C69D671BB1}" type="pres">
      <dgm:prSet presAssocID="{AB214242-85C8-4D56-9FD3-44364CC3BE08}" presName="text3" presStyleLbl="fgAcc3" presStyleIdx="0" presStyleCnt="2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2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2"/>
      <dgm:spPr/>
    </dgm:pt>
    <dgm:pt modelId="{A673DC0F-F362-4976-A54A-4BBC56A455B7}" type="pres">
      <dgm:prSet presAssocID="{F6E918EB-3B7A-4996-90EC-A2282496A1D8}" presName="text4" presStyleLbl="fgAcc4" presStyleIdx="0" presStyleCnt="2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2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2"/>
      <dgm:spPr/>
    </dgm:pt>
    <dgm:pt modelId="{CE1DAAB8-C2E0-4D26-9C4F-CFAE4001651A}" type="pres">
      <dgm:prSet presAssocID="{0A396367-7785-46A2-B987-5400F2283EE1}" presName="text3" presStyleLbl="fgAcc3" presStyleIdx="1" presStyleCnt="2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1" presStyleCnt="2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1" presStyleCnt="2"/>
      <dgm:spPr/>
    </dgm:pt>
    <dgm:pt modelId="{B9ECAA62-2D60-4A52-B596-67241779A19C}" type="pres">
      <dgm:prSet presAssocID="{1809E548-4975-425F-8DE7-6024F551FD39}" presName="text4" presStyleLbl="fgAcc4" presStyleIdx="1" presStyleCnt="2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9413FEFC-FFB8-48AF-95C3-4A7B2130B002}" type="pres">
      <dgm:prSet presAssocID="{106534DE-9B68-42AF-B208-2FEAC131265C}" presName="Name10" presStyleLbl="parChTrans1D2" presStyleIdx="1" presStyleCnt="2"/>
      <dgm:spPr/>
    </dgm:pt>
    <dgm:pt modelId="{438EBE8A-867F-4996-9A62-006ECFD6DE50}" type="pres">
      <dgm:prSet presAssocID="{3E2BDE3A-4F9F-409B-88B2-0DCA6F866567}" presName="hierRoot2" presStyleCnt="0"/>
      <dgm:spPr/>
    </dgm:pt>
    <dgm:pt modelId="{D812FBC7-7015-4E1B-A7A9-58A71F978DEC}" type="pres">
      <dgm:prSet presAssocID="{3E2BDE3A-4F9F-409B-88B2-0DCA6F866567}" presName="composite2" presStyleCnt="0"/>
      <dgm:spPr/>
    </dgm:pt>
    <dgm:pt modelId="{312C7C25-ED82-47A1-875A-281DDC9AB5BD}" type="pres">
      <dgm:prSet presAssocID="{3E2BDE3A-4F9F-409B-88B2-0DCA6F866567}" presName="background2" presStyleLbl="node2" presStyleIdx="1" presStyleCnt="2"/>
      <dgm:spPr/>
    </dgm:pt>
    <dgm:pt modelId="{BE5A69ED-F919-42BF-BF0A-6DBA06691A2E}" type="pres">
      <dgm:prSet presAssocID="{3E2BDE3A-4F9F-409B-88B2-0DCA6F866567}" presName="text2" presStyleLbl="fgAcc2" presStyleIdx="1" presStyleCnt="2">
        <dgm:presLayoutVars>
          <dgm:chPref val="3"/>
        </dgm:presLayoutVars>
      </dgm:prSet>
      <dgm:spPr/>
    </dgm:pt>
    <dgm:pt modelId="{B9902B6E-A1B4-49EB-A101-991FF2AD0F48}" type="pres">
      <dgm:prSet presAssocID="{3E2BDE3A-4F9F-409B-88B2-0DCA6F866567}" presName="hierChild3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C0BC1740-C385-4713-88DE-287FACB29091}" type="presOf" srcId="{3E2BDE3A-4F9F-409B-88B2-0DCA6F866567}" destId="{BE5A69ED-F919-42BF-BF0A-6DBA06691A2E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193EFB9B-2D1E-4769-8379-AF639670E2BD}" type="presOf" srcId="{106534DE-9B68-42AF-B208-2FEAC131265C}" destId="{9413FEFC-FFB8-48AF-95C3-4A7B2130B002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386CB3F4-4F3F-49B2-A33C-6B2C706F9BB5}" srcId="{C33BF0E0-7ABB-401A-B8FF-B94C0E678AC0}" destId="{3E2BDE3A-4F9F-409B-88B2-0DCA6F866567}" srcOrd="1" destOrd="0" parTransId="{106534DE-9B68-42AF-B208-2FEAC131265C}" sibTransId="{2F1E377D-D9E6-4BE7-A66A-CFE6590980BC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96C6E04E-6A15-4D24-BC4F-B0D90B95226E}" type="presParOf" srcId="{D2AED8BE-D68D-42C7-85DE-81660A73BBE7}" destId="{9413FEFC-FFB8-48AF-95C3-4A7B2130B002}" srcOrd="2" destOrd="0" presId="urn:microsoft.com/office/officeart/2005/8/layout/hierarchy1"/>
    <dgm:cxn modelId="{14B12004-4DA0-4AE7-BE18-C526E620B887}" type="presParOf" srcId="{D2AED8BE-D68D-42C7-85DE-81660A73BBE7}" destId="{438EBE8A-867F-4996-9A62-006ECFD6DE50}" srcOrd="3" destOrd="0" presId="urn:microsoft.com/office/officeart/2005/8/layout/hierarchy1"/>
    <dgm:cxn modelId="{29B327CB-ABD8-4299-9C8D-2718255F5380}" type="presParOf" srcId="{438EBE8A-867F-4996-9A62-006ECFD6DE50}" destId="{D812FBC7-7015-4E1B-A7A9-58A71F978DEC}" srcOrd="0" destOrd="0" presId="urn:microsoft.com/office/officeart/2005/8/layout/hierarchy1"/>
    <dgm:cxn modelId="{71504357-902D-4BE6-AAFC-2F4A85D034D7}" type="presParOf" srcId="{D812FBC7-7015-4E1B-A7A9-58A71F978DEC}" destId="{312C7C25-ED82-47A1-875A-281DDC9AB5BD}" srcOrd="0" destOrd="0" presId="urn:microsoft.com/office/officeart/2005/8/layout/hierarchy1"/>
    <dgm:cxn modelId="{D3916D3E-1A72-4A79-AE89-46555248A0C0}" type="presParOf" srcId="{D812FBC7-7015-4E1B-A7A9-58A71F978DEC}" destId="{BE5A69ED-F919-42BF-BF0A-6DBA06691A2E}" srcOrd="1" destOrd="0" presId="urn:microsoft.com/office/officeart/2005/8/layout/hierarchy1"/>
    <dgm:cxn modelId="{D805CF72-99C8-46D8-AEC4-C5B5C4F0E300}" type="presParOf" srcId="{438EBE8A-867F-4996-9A62-006ECFD6DE50}" destId="{B9902B6E-A1B4-49EB-A101-991FF2AD0F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916699CA-43C0-4CAD-97BB-1B33CA0D8ECE}">
      <dgm:prSet phldrT="[Text]"/>
      <dgm:spPr/>
      <dgm:t>
        <a:bodyPr/>
        <a:lstStyle/>
        <a:p>
          <a:r>
            <a:rPr lang="he-IL" dirty="0"/>
            <a:t>ה"א שכל קנין לשדה שייך</a:t>
          </a:r>
          <a:endParaRPr lang="en-IL" dirty="0"/>
        </a:p>
      </dgm:t>
    </dgm:pt>
    <dgm:pt modelId="{CE676A69-9036-4514-B295-223F8D6D8B3B}" type="parTrans" cxnId="{B07BABF2-C97D-41EC-9173-72DB075E1DFB}">
      <dgm:prSet/>
      <dgm:spPr/>
      <dgm:t>
        <a:bodyPr/>
        <a:lstStyle/>
        <a:p>
          <a:endParaRPr lang="en-IL"/>
        </a:p>
      </dgm:t>
    </dgm:pt>
    <dgm:pt modelId="{36691EB8-1AF5-4675-817A-CAB7CFB0A111}" type="sibTrans" cxnId="{B07BABF2-C97D-41EC-9173-72DB075E1DFB}">
      <dgm:prSet/>
      <dgm:spPr/>
      <dgm:t>
        <a:bodyPr/>
        <a:lstStyle/>
        <a:p>
          <a:endParaRPr lang="en-IL"/>
        </a:p>
      </dgm:t>
    </dgm:pt>
    <dgm:pt modelId="{BF2A2DD1-A71B-4D5F-9508-C6F69634B630}">
      <dgm:prSet phldrT="[Text]"/>
      <dgm:spPr/>
      <dgm:t>
        <a:bodyPr/>
        <a:lstStyle/>
        <a:p>
          <a:r>
            <a:rPr lang="he-IL" dirty="0"/>
            <a:t>וקידושין לא </a:t>
          </a:r>
          <a:r>
            <a:rPr lang="he-IL" dirty="0" err="1"/>
            <a:t>הוקש</a:t>
          </a:r>
          <a:r>
            <a:rPr lang="he-IL" dirty="0"/>
            <a:t> לשדה כלל</a:t>
          </a:r>
          <a:endParaRPr lang="en-IL" dirty="0"/>
        </a:p>
      </dgm:t>
    </dgm:pt>
    <dgm:pt modelId="{10E7DA8E-1050-4BDA-BE5F-13CCAC171E7E}" type="parTrans" cxnId="{1B797043-C80A-4AE4-86F2-95799266124D}">
      <dgm:prSet/>
      <dgm:spPr/>
      <dgm:t>
        <a:bodyPr/>
        <a:lstStyle/>
        <a:p>
          <a:endParaRPr lang="en-IL"/>
        </a:p>
      </dgm:t>
    </dgm:pt>
    <dgm:pt modelId="{DAAFC3D6-DD5D-4CC4-BC74-92733F16D254}" type="sibTrans" cxnId="{1B797043-C80A-4AE4-86F2-95799266124D}">
      <dgm:prSet/>
      <dgm:spPr/>
      <dgm:t>
        <a:bodyPr/>
        <a:lstStyle/>
        <a:p>
          <a:endParaRPr lang="en-IL"/>
        </a:p>
      </dgm:t>
    </dgm:pt>
    <dgm:pt modelId="{CE3C2CC1-6FB4-4CF9-BBC1-15332094DFFE}">
      <dgm:prSet phldrT="[Text]"/>
      <dgm:spPr/>
      <dgm:t>
        <a:bodyPr/>
        <a:lstStyle/>
        <a:p>
          <a:r>
            <a:rPr lang="he-IL" dirty="0" err="1"/>
            <a:t>הוקש</a:t>
          </a:r>
          <a:r>
            <a:rPr lang="he-IL" dirty="0"/>
            <a:t> רק לקיחה של כסף</a:t>
          </a:r>
          <a:endParaRPr lang="en-IL" dirty="0"/>
        </a:p>
      </dgm:t>
    </dgm:pt>
    <dgm:pt modelId="{5C6BAFE0-01DD-4D33-9066-733EF3E93928}" type="parTrans" cxnId="{54B0F51F-EE9A-4A2B-8DA4-4EB7B9779694}">
      <dgm:prSet/>
      <dgm:spPr/>
      <dgm:t>
        <a:bodyPr/>
        <a:lstStyle/>
        <a:p>
          <a:endParaRPr lang="en-IL"/>
        </a:p>
      </dgm:t>
    </dgm:pt>
    <dgm:pt modelId="{37DC6B4E-889B-48A8-818F-9093AE469A94}" type="sibTrans" cxnId="{54B0F51F-EE9A-4A2B-8DA4-4EB7B9779694}">
      <dgm:prSet/>
      <dgm:spPr/>
      <dgm:t>
        <a:bodyPr/>
        <a:lstStyle/>
        <a:p>
          <a:endParaRPr lang="en-IL"/>
        </a:p>
      </dgm:t>
    </dgm:pt>
    <dgm:pt modelId="{BC20889D-54DB-416C-862F-143634748EE9}">
      <dgm:prSet phldrT="[Text]"/>
      <dgm:spPr/>
      <dgm:t>
        <a:bodyPr/>
        <a:lstStyle/>
        <a:p>
          <a:r>
            <a:rPr lang="he-IL" dirty="0"/>
            <a:t>אם </a:t>
          </a:r>
          <a:r>
            <a:rPr lang="he-IL" dirty="0" err="1"/>
            <a:t>הוקש</a:t>
          </a:r>
          <a:r>
            <a:rPr lang="he-IL" dirty="0"/>
            <a:t> יותר למה אין ה"א </a:t>
          </a:r>
          <a:r>
            <a:rPr lang="he-IL" dirty="0" err="1"/>
            <a:t>לקנין</a:t>
          </a:r>
          <a:r>
            <a:rPr lang="he-IL" dirty="0"/>
            <a:t> חזקה? </a:t>
          </a:r>
          <a:endParaRPr lang="en-IL" dirty="0"/>
        </a:p>
      </dgm:t>
    </dgm:pt>
    <dgm:pt modelId="{5D295D39-336D-4619-A3C2-87EDB87EE0B4}" type="parTrans" cxnId="{C694A6B1-7B6D-45CC-B409-869AA00E86AA}">
      <dgm:prSet/>
      <dgm:spPr/>
      <dgm:t>
        <a:bodyPr/>
        <a:lstStyle/>
        <a:p>
          <a:endParaRPr lang="en-IL"/>
        </a:p>
      </dgm:t>
    </dgm:pt>
    <dgm:pt modelId="{BDCDBD16-2194-4A8D-BDF7-BC032EE3C215}" type="sibTrans" cxnId="{C694A6B1-7B6D-45CC-B409-869AA00E86AA}">
      <dgm:prSet/>
      <dgm:spPr/>
      <dgm:t>
        <a:bodyPr/>
        <a:lstStyle/>
        <a:p>
          <a:endParaRPr lang="en-IL"/>
        </a:p>
      </dgm:t>
    </dgm:pt>
    <dgm:pt modelId="{815DC26B-98A1-41E5-9D04-62961F4208AA}">
      <dgm:prSet phldrT="[Text]"/>
      <dgm:spPr/>
      <dgm:t>
        <a:bodyPr/>
        <a:lstStyle/>
        <a:p>
          <a:r>
            <a:rPr lang="he-IL" dirty="0"/>
            <a:t>ברור שאין קנין חזקה, שאין גופה קנוי</a:t>
          </a:r>
          <a:endParaRPr lang="en-IL" dirty="0"/>
        </a:p>
      </dgm:t>
    </dgm:pt>
    <dgm:pt modelId="{306B8B89-7E31-46F8-8ED2-6E010CC90EC0}" type="parTrans" cxnId="{2A4804F7-55E9-43BB-9585-1DAFA0E5E443}">
      <dgm:prSet/>
      <dgm:spPr/>
      <dgm:t>
        <a:bodyPr/>
        <a:lstStyle/>
        <a:p>
          <a:endParaRPr lang="en-IL"/>
        </a:p>
      </dgm:t>
    </dgm:pt>
    <dgm:pt modelId="{13F5D7BC-C8B5-4190-B512-EFECB696C49D}" type="sibTrans" cxnId="{2A4804F7-55E9-43BB-9585-1DAFA0E5E443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2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2"/>
      <dgm:spPr/>
    </dgm:pt>
    <dgm:pt modelId="{66744077-4B49-41A4-9B81-60C69D671BB1}" type="pres">
      <dgm:prSet presAssocID="{AB214242-85C8-4D56-9FD3-44364CC3BE08}" presName="text3" presStyleLbl="fgAcc3" presStyleIdx="0" presStyleCnt="2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6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6"/>
      <dgm:spPr/>
    </dgm:pt>
    <dgm:pt modelId="{A673DC0F-F362-4976-A54A-4BBC56A455B7}" type="pres">
      <dgm:prSet presAssocID="{F6E918EB-3B7A-4996-90EC-A2282496A1D8}" presName="text4" presStyleLbl="fgAcc4" presStyleIdx="0" presStyleCnt="6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D9A85A44-F1D1-4352-877E-921C913F7345}" type="pres">
      <dgm:prSet presAssocID="{10E7DA8E-1050-4BDA-BE5F-13CCAC171E7E}" presName="Name23" presStyleLbl="parChTrans1D4" presStyleIdx="1" presStyleCnt="6"/>
      <dgm:spPr/>
    </dgm:pt>
    <dgm:pt modelId="{D7D92372-3682-4E49-8D9E-CEE2F6426A8A}" type="pres">
      <dgm:prSet presAssocID="{BF2A2DD1-A71B-4D5F-9508-C6F69634B630}" presName="hierRoot4" presStyleCnt="0"/>
      <dgm:spPr/>
    </dgm:pt>
    <dgm:pt modelId="{4DF944BF-3CF4-4B9D-AE97-4673ADD1A09C}" type="pres">
      <dgm:prSet presAssocID="{BF2A2DD1-A71B-4D5F-9508-C6F69634B630}" presName="composite4" presStyleCnt="0"/>
      <dgm:spPr/>
    </dgm:pt>
    <dgm:pt modelId="{5623CE34-450C-446D-B60E-9EABC8200468}" type="pres">
      <dgm:prSet presAssocID="{BF2A2DD1-A71B-4D5F-9508-C6F69634B630}" presName="background4" presStyleLbl="node4" presStyleIdx="1" presStyleCnt="6"/>
      <dgm:spPr/>
    </dgm:pt>
    <dgm:pt modelId="{F35E7831-CD71-4B5C-9C8A-9D47525C7CD9}" type="pres">
      <dgm:prSet presAssocID="{BF2A2DD1-A71B-4D5F-9508-C6F69634B630}" presName="text4" presStyleLbl="fgAcc4" presStyleIdx="1" presStyleCnt="6">
        <dgm:presLayoutVars>
          <dgm:chPref val="3"/>
        </dgm:presLayoutVars>
      </dgm:prSet>
      <dgm:spPr/>
    </dgm:pt>
    <dgm:pt modelId="{BBD9F407-8038-4993-AC2A-85AD44D8D92F}" type="pres">
      <dgm:prSet presAssocID="{BF2A2DD1-A71B-4D5F-9508-C6F69634B630}" presName="hierChild5" presStyleCnt="0"/>
      <dgm:spPr/>
    </dgm:pt>
    <dgm:pt modelId="{C9F7BFD9-6BCE-4D74-869C-889CE06204CA}" type="pres">
      <dgm:prSet presAssocID="{306B8B89-7E31-46F8-8ED2-6E010CC90EC0}" presName="Name23" presStyleLbl="parChTrans1D4" presStyleIdx="2" presStyleCnt="6"/>
      <dgm:spPr/>
    </dgm:pt>
    <dgm:pt modelId="{4FD6CE32-7871-43B3-A46E-B14C4F0B6181}" type="pres">
      <dgm:prSet presAssocID="{815DC26B-98A1-41E5-9D04-62961F4208AA}" presName="hierRoot4" presStyleCnt="0"/>
      <dgm:spPr/>
    </dgm:pt>
    <dgm:pt modelId="{5DA347F9-9EC5-4189-A7B5-A2E35110F9BF}" type="pres">
      <dgm:prSet presAssocID="{815DC26B-98A1-41E5-9D04-62961F4208AA}" presName="composite4" presStyleCnt="0"/>
      <dgm:spPr/>
    </dgm:pt>
    <dgm:pt modelId="{4533C023-8C98-43AC-BBF2-98A1A6BD516D}" type="pres">
      <dgm:prSet presAssocID="{815DC26B-98A1-41E5-9D04-62961F4208AA}" presName="background4" presStyleLbl="node4" presStyleIdx="2" presStyleCnt="6"/>
      <dgm:spPr/>
    </dgm:pt>
    <dgm:pt modelId="{863C763E-72A6-4B13-B808-45913DC48319}" type="pres">
      <dgm:prSet presAssocID="{815DC26B-98A1-41E5-9D04-62961F4208AA}" presName="text4" presStyleLbl="fgAcc4" presStyleIdx="2" presStyleCnt="6">
        <dgm:presLayoutVars>
          <dgm:chPref val="3"/>
        </dgm:presLayoutVars>
      </dgm:prSet>
      <dgm:spPr/>
    </dgm:pt>
    <dgm:pt modelId="{24843757-CF2D-42DD-BF76-FD05EA433668}" type="pres">
      <dgm:prSet presAssocID="{815DC26B-98A1-41E5-9D04-62961F4208AA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2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2"/>
      <dgm:spPr/>
    </dgm:pt>
    <dgm:pt modelId="{CE1DAAB8-C2E0-4D26-9C4F-CFAE4001651A}" type="pres">
      <dgm:prSet presAssocID="{0A396367-7785-46A2-B987-5400F2283EE1}" presName="text3" presStyleLbl="fgAcc3" presStyleIdx="1" presStyleCnt="2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3" presStyleCnt="6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3" presStyleCnt="6"/>
      <dgm:spPr/>
    </dgm:pt>
    <dgm:pt modelId="{B9ECAA62-2D60-4A52-B596-67241779A19C}" type="pres">
      <dgm:prSet presAssocID="{1809E548-4975-425F-8DE7-6024F551FD39}" presName="text4" presStyleLbl="fgAcc4" presStyleIdx="3" presStyleCnt="6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1FB646D2-89BB-488D-8ED0-8E5E9F17BA6B}" type="pres">
      <dgm:prSet presAssocID="{5C6BAFE0-01DD-4D33-9066-733EF3E93928}" presName="Name23" presStyleLbl="parChTrans1D4" presStyleIdx="4" presStyleCnt="6"/>
      <dgm:spPr/>
    </dgm:pt>
    <dgm:pt modelId="{032315C5-B0CB-4D98-B78C-E1A956A257FD}" type="pres">
      <dgm:prSet presAssocID="{CE3C2CC1-6FB4-4CF9-BBC1-15332094DFFE}" presName="hierRoot4" presStyleCnt="0"/>
      <dgm:spPr/>
    </dgm:pt>
    <dgm:pt modelId="{47C3EA77-FDC0-4EDD-9EF9-EA18ABA8BA40}" type="pres">
      <dgm:prSet presAssocID="{CE3C2CC1-6FB4-4CF9-BBC1-15332094DFFE}" presName="composite4" presStyleCnt="0"/>
      <dgm:spPr/>
    </dgm:pt>
    <dgm:pt modelId="{B88BFBE0-B01C-4745-840C-384F8B264901}" type="pres">
      <dgm:prSet presAssocID="{CE3C2CC1-6FB4-4CF9-BBC1-15332094DFFE}" presName="background4" presStyleLbl="node4" presStyleIdx="4" presStyleCnt="6"/>
      <dgm:spPr/>
    </dgm:pt>
    <dgm:pt modelId="{C1887805-F799-48D0-943C-501373C286A6}" type="pres">
      <dgm:prSet presAssocID="{CE3C2CC1-6FB4-4CF9-BBC1-15332094DFFE}" presName="text4" presStyleLbl="fgAcc4" presStyleIdx="4" presStyleCnt="6">
        <dgm:presLayoutVars>
          <dgm:chPref val="3"/>
        </dgm:presLayoutVars>
      </dgm:prSet>
      <dgm:spPr/>
    </dgm:pt>
    <dgm:pt modelId="{6DFF05BD-5F56-47B3-8ED2-578D8F5E5851}" type="pres">
      <dgm:prSet presAssocID="{CE3C2CC1-6FB4-4CF9-BBC1-15332094DFFE}" presName="hierChild5" presStyleCnt="0"/>
      <dgm:spPr/>
    </dgm:pt>
    <dgm:pt modelId="{70536E07-F6A9-4E18-A81A-88AA0251D522}" type="pres">
      <dgm:prSet presAssocID="{5D295D39-336D-4619-A3C2-87EDB87EE0B4}" presName="Name23" presStyleLbl="parChTrans1D4" presStyleIdx="5" presStyleCnt="6"/>
      <dgm:spPr/>
    </dgm:pt>
    <dgm:pt modelId="{58F6F141-AD17-4C68-BD58-C2FC6603DCF7}" type="pres">
      <dgm:prSet presAssocID="{BC20889D-54DB-416C-862F-143634748EE9}" presName="hierRoot4" presStyleCnt="0"/>
      <dgm:spPr/>
    </dgm:pt>
    <dgm:pt modelId="{9405CA82-04AB-49A2-94BA-5A46F48DE876}" type="pres">
      <dgm:prSet presAssocID="{BC20889D-54DB-416C-862F-143634748EE9}" presName="composite4" presStyleCnt="0"/>
      <dgm:spPr/>
    </dgm:pt>
    <dgm:pt modelId="{998C1E9A-4142-4670-8D55-BE815EAFA498}" type="pres">
      <dgm:prSet presAssocID="{BC20889D-54DB-416C-862F-143634748EE9}" presName="background4" presStyleLbl="node4" presStyleIdx="5" presStyleCnt="6"/>
      <dgm:spPr/>
    </dgm:pt>
    <dgm:pt modelId="{7594D201-580F-4504-8F64-0D045784DFF7}" type="pres">
      <dgm:prSet presAssocID="{BC20889D-54DB-416C-862F-143634748EE9}" presName="text4" presStyleLbl="fgAcc4" presStyleIdx="5" presStyleCnt="6">
        <dgm:presLayoutVars>
          <dgm:chPref val="3"/>
        </dgm:presLayoutVars>
      </dgm:prSet>
      <dgm:spPr/>
    </dgm:pt>
    <dgm:pt modelId="{467B9CA7-63BE-4D41-AB5C-5C636FA4FBE2}" type="pres">
      <dgm:prSet presAssocID="{BC20889D-54DB-416C-862F-143634748EE9}" presName="hierChild5" presStyleCnt="0"/>
      <dgm:spPr/>
    </dgm:pt>
    <dgm:pt modelId="{8797321E-1EDA-4D5F-98D9-53C4A07DF18D}" type="pres">
      <dgm:prSet presAssocID="{CE676A69-9036-4514-B295-223F8D6D8B3B}" presName="Name10" presStyleLbl="parChTrans1D2" presStyleIdx="1" presStyleCnt="2"/>
      <dgm:spPr/>
    </dgm:pt>
    <dgm:pt modelId="{90824B42-FAEE-4EF9-9E7D-73E3EFFCC362}" type="pres">
      <dgm:prSet presAssocID="{916699CA-43C0-4CAD-97BB-1B33CA0D8ECE}" presName="hierRoot2" presStyleCnt="0"/>
      <dgm:spPr/>
    </dgm:pt>
    <dgm:pt modelId="{66FBFE92-EDBE-409A-BD6B-378856A9AA56}" type="pres">
      <dgm:prSet presAssocID="{916699CA-43C0-4CAD-97BB-1B33CA0D8ECE}" presName="composite2" presStyleCnt="0"/>
      <dgm:spPr/>
    </dgm:pt>
    <dgm:pt modelId="{3A0F0482-A226-4BDD-A854-FCAAF57A1559}" type="pres">
      <dgm:prSet presAssocID="{916699CA-43C0-4CAD-97BB-1B33CA0D8ECE}" presName="background2" presStyleLbl="node2" presStyleIdx="1" presStyleCnt="2"/>
      <dgm:spPr/>
    </dgm:pt>
    <dgm:pt modelId="{1C0FE3C6-2B55-48A3-BBDA-CADA1B400DCE}" type="pres">
      <dgm:prSet presAssocID="{916699CA-43C0-4CAD-97BB-1B33CA0D8ECE}" presName="text2" presStyleLbl="fgAcc2" presStyleIdx="1" presStyleCnt="2">
        <dgm:presLayoutVars>
          <dgm:chPref val="3"/>
        </dgm:presLayoutVars>
      </dgm:prSet>
      <dgm:spPr/>
    </dgm:pt>
    <dgm:pt modelId="{C7D9CF3D-C3D2-45C8-8122-F3EDD96601B3}" type="pres">
      <dgm:prSet presAssocID="{916699CA-43C0-4CAD-97BB-1B33CA0D8ECE}" presName="hierChild3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B349500D-0C7B-4A66-BC1A-9ABA986384E5}" type="presOf" srcId="{BC20889D-54DB-416C-862F-143634748EE9}" destId="{7594D201-580F-4504-8F64-0D045784DFF7}" srcOrd="0" destOrd="0" presId="urn:microsoft.com/office/officeart/2005/8/layout/hierarchy1"/>
    <dgm:cxn modelId="{82BF590E-C149-4FCC-B3B2-A8F39025FB08}" type="presOf" srcId="{916699CA-43C0-4CAD-97BB-1B33CA0D8ECE}" destId="{1C0FE3C6-2B55-48A3-BBDA-CADA1B400DCE}" srcOrd="0" destOrd="0" presId="urn:microsoft.com/office/officeart/2005/8/layout/hierarchy1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5F08E219-D5F9-4262-8E8C-8BFDF3875ED2}" type="presOf" srcId="{10E7DA8E-1050-4BDA-BE5F-13CCAC171E7E}" destId="{D9A85A44-F1D1-4352-877E-921C913F7345}" srcOrd="0" destOrd="0" presId="urn:microsoft.com/office/officeart/2005/8/layout/hierarchy1"/>
    <dgm:cxn modelId="{54B0F51F-EE9A-4A2B-8DA4-4EB7B9779694}" srcId="{1809E548-4975-425F-8DE7-6024F551FD39}" destId="{CE3C2CC1-6FB4-4CF9-BBC1-15332094DFFE}" srcOrd="0" destOrd="0" parTransId="{5C6BAFE0-01DD-4D33-9066-733EF3E93928}" sibTransId="{37DC6B4E-889B-48A8-818F-9093AE469A94}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6FFA6F37-E7C1-4A3E-AD06-06DB3506D691}" type="presOf" srcId="{5C6BAFE0-01DD-4D33-9066-733EF3E93928}" destId="{1FB646D2-89BB-488D-8ED0-8E5E9F17BA6B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1B797043-C80A-4AE4-86F2-95799266124D}" srcId="{F6E918EB-3B7A-4996-90EC-A2282496A1D8}" destId="{BF2A2DD1-A71B-4D5F-9508-C6F69634B630}" srcOrd="0" destOrd="0" parTransId="{10E7DA8E-1050-4BDA-BE5F-13CCAC171E7E}" sibTransId="{DAAFC3D6-DD5D-4CC4-BC74-92733F16D254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CFDA8149-B821-47D0-BBA9-59B4AD07D40A}" type="presOf" srcId="{815DC26B-98A1-41E5-9D04-62961F4208AA}" destId="{863C763E-72A6-4B13-B808-45913DC48319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A7C1D0A1-852B-40F6-97C5-D3868908EEF4}" type="presOf" srcId="{CE3C2CC1-6FB4-4CF9-BBC1-15332094DFFE}" destId="{C1887805-F799-48D0-943C-501373C286A6}" srcOrd="0" destOrd="0" presId="urn:microsoft.com/office/officeart/2005/8/layout/hierarchy1"/>
    <dgm:cxn modelId="{C694A6B1-7B6D-45CC-B409-869AA00E86AA}" srcId="{1809E548-4975-425F-8DE7-6024F551FD39}" destId="{BC20889D-54DB-416C-862F-143634748EE9}" srcOrd="1" destOrd="0" parTransId="{5D295D39-336D-4619-A3C2-87EDB87EE0B4}" sibTransId="{BDCDBD16-2194-4A8D-BDF7-BC032EE3C215}"/>
    <dgm:cxn modelId="{F165DDC3-3A8F-4748-871D-3A69CDEAABEE}" type="presOf" srcId="{CE676A69-9036-4514-B295-223F8D6D8B3B}" destId="{8797321E-1EDA-4D5F-98D9-53C4A07DF18D}" srcOrd="0" destOrd="0" presId="urn:microsoft.com/office/officeart/2005/8/layout/hierarchy1"/>
    <dgm:cxn modelId="{77E537D4-F4F5-432F-B884-00E389DFACF2}" type="presOf" srcId="{306B8B89-7E31-46F8-8ED2-6E010CC90EC0}" destId="{C9F7BFD9-6BCE-4D74-869C-889CE06204CA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7F7FC2E9-808E-4FA7-B418-A55264D79766}" type="presOf" srcId="{BF2A2DD1-A71B-4D5F-9508-C6F69634B630}" destId="{F35E7831-CD71-4B5C-9C8A-9D47525C7CD9}" srcOrd="0" destOrd="0" presId="urn:microsoft.com/office/officeart/2005/8/layout/hierarchy1"/>
    <dgm:cxn modelId="{B07BABF2-C97D-41EC-9173-72DB075E1DFB}" srcId="{C33BF0E0-7ABB-401A-B8FF-B94C0E678AC0}" destId="{916699CA-43C0-4CAD-97BB-1B33CA0D8ECE}" srcOrd="1" destOrd="0" parTransId="{CE676A69-9036-4514-B295-223F8D6D8B3B}" sibTransId="{36691EB8-1AF5-4675-817A-CAB7CFB0A111}"/>
    <dgm:cxn modelId="{2A4804F7-55E9-43BB-9585-1DAFA0E5E443}" srcId="{F6E918EB-3B7A-4996-90EC-A2282496A1D8}" destId="{815DC26B-98A1-41E5-9D04-62961F4208AA}" srcOrd="1" destOrd="0" parTransId="{306B8B89-7E31-46F8-8ED2-6E010CC90EC0}" sibTransId="{13F5D7BC-C8B5-4190-B512-EFECB696C49D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F8F72AFF-730A-422D-85A8-5E8B631CE4B7}" type="presOf" srcId="{5D295D39-336D-4619-A3C2-87EDB87EE0B4}" destId="{70536E07-F6A9-4E18-A81A-88AA0251D522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E2A9FF80-FD00-4131-B7F7-22ED57491BF1}" type="presParOf" srcId="{5E932CCC-3066-4690-AAC5-329E1A4C999F}" destId="{D9A85A44-F1D1-4352-877E-921C913F7345}" srcOrd="0" destOrd="0" presId="urn:microsoft.com/office/officeart/2005/8/layout/hierarchy1"/>
    <dgm:cxn modelId="{65E8E928-9BA7-41D2-BE3D-5E1BEE2001E3}" type="presParOf" srcId="{5E932CCC-3066-4690-AAC5-329E1A4C999F}" destId="{D7D92372-3682-4E49-8D9E-CEE2F6426A8A}" srcOrd="1" destOrd="0" presId="urn:microsoft.com/office/officeart/2005/8/layout/hierarchy1"/>
    <dgm:cxn modelId="{2AA785F2-94F4-43D7-8C0D-528598189A7E}" type="presParOf" srcId="{D7D92372-3682-4E49-8D9E-CEE2F6426A8A}" destId="{4DF944BF-3CF4-4B9D-AE97-4673ADD1A09C}" srcOrd="0" destOrd="0" presId="urn:microsoft.com/office/officeart/2005/8/layout/hierarchy1"/>
    <dgm:cxn modelId="{D9774565-AC5C-4C55-AC25-FA3AF5DCFACB}" type="presParOf" srcId="{4DF944BF-3CF4-4B9D-AE97-4673ADD1A09C}" destId="{5623CE34-450C-446D-B60E-9EABC8200468}" srcOrd="0" destOrd="0" presId="urn:microsoft.com/office/officeart/2005/8/layout/hierarchy1"/>
    <dgm:cxn modelId="{EBB707AA-D797-407D-9DC0-860717F48A12}" type="presParOf" srcId="{4DF944BF-3CF4-4B9D-AE97-4673ADD1A09C}" destId="{F35E7831-CD71-4B5C-9C8A-9D47525C7CD9}" srcOrd="1" destOrd="0" presId="urn:microsoft.com/office/officeart/2005/8/layout/hierarchy1"/>
    <dgm:cxn modelId="{56DD9CFB-6959-43D3-BC9C-500A75946B21}" type="presParOf" srcId="{D7D92372-3682-4E49-8D9E-CEE2F6426A8A}" destId="{BBD9F407-8038-4993-AC2A-85AD44D8D92F}" srcOrd="1" destOrd="0" presId="urn:microsoft.com/office/officeart/2005/8/layout/hierarchy1"/>
    <dgm:cxn modelId="{0EE8B01D-8F02-4441-9626-076E041E8812}" type="presParOf" srcId="{5E932CCC-3066-4690-AAC5-329E1A4C999F}" destId="{C9F7BFD9-6BCE-4D74-869C-889CE06204CA}" srcOrd="2" destOrd="0" presId="urn:microsoft.com/office/officeart/2005/8/layout/hierarchy1"/>
    <dgm:cxn modelId="{B8B9CEAD-1D73-4EC1-84B4-4D970646A9C0}" type="presParOf" srcId="{5E932CCC-3066-4690-AAC5-329E1A4C999F}" destId="{4FD6CE32-7871-43B3-A46E-B14C4F0B6181}" srcOrd="3" destOrd="0" presId="urn:microsoft.com/office/officeart/2005/8/layout/hierarchy1"/>
    <dgm:cxn modelId="{23344A30-E987-4009-AD30-3CA4EB980DE8}" type="presParOf" srcId="{4FD6CE32-7871-43B3-A46E-B14C4F0B6181}" destId="{5DA347F9-9EC5-4189-A7B5-A2E35110F9BF}" srcOrd="0" destOrd="0" presId="urn:microsoft.com/office/officeart/2005/8/layout/hierarchy1"/>
    <dgm:cxn modelId="{56A6E851-1AB6-4D02-85BC-9EEAA910F2F6}" type="presParOf" srcId="{5DA347F9-9EC5-4189-A7B5-A2E35110F9BF}" destId="{4533C023-8C98-43AC-BBF2-98A1A6BD516D}" srcOrd="0" destOrd="0" presId="urn:microsoft.com/office/officeart/2005/8/layout/hierarchy1"/>
    <dgm:cxn modelId="{B54F6C84-918D-4F58-A4B9-B312BF5AEAA7}" type="presParOf" srcId="{5DA347F9-9EC5-4189-A7B5-A2E35110F9BF}" destId="{863C763E-72A6-4B13-B808-45913DC48319}" srcOrd="1" destOrd="0" presId="urn:microsoft.com/office/officeart/2005/8/layout/hierarchy1"/>
    <dgm:cxn modelId="{FA916821-F846-4EA7-B059-BD231CC28D56}" type="presParOf" srcId="{4FD6CE32-7871-43B3-A46E-B14C4F0B6181}" destId="{24843757-CF2D-42DD-BF76-FD05EA433668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08EA9245-6882-4647-8C71-DE9C139E5AB8}" type="presParOf" srcId="{34FD76C9-6174-467B-AF29-900BEA21325E}" destId="{1FB646D2-89BB-488D-8ED0-8E5E9F17BA6B}" srcOrd="0" destOrd="0" presId="urn:microsoft.com/office/officeart/2005/8/layout/hierarchy1"/>
    <dgm:cxn modelId="{4069F2E8-793A-40CE-A8EB-7B5987A8F0C5}" type="presParOf" srcId="{34FD76C9-6174-467B-AF29-900BEA21325E}" destId="{032315C5-B0CB-4D98-B78C-E1A956A257FD}" srcOrd="1" destOrd="0" presId="urn:microsoft.com/office/officeart/2005/8/layout/hierarchy1"/>
    <dgm:cxn modelId="{6F320C07-9F80-46B8-A6F3-FD39B18A2414}" type="presParOf" srcId="{032315C5-B0CB-4D98-B78C-E1A956A257FD}" destId="{47C3EA77-FDC0-4EDD-9EF9-EA18ABA8BA40}" srcOrd="0" destOrd="0" presId="urn:microsoft.com/office/officeart/2005/8/layout/hierarchy1"/>
    <dgm:cxn modelId="{0B63D9D5-0D56-43AA-8E67-076FDA4D363C}" type="presParOf" srcId="{47C3EA77-FDC0-4EDD-9EF9-EA18ABA8BA40}" destId="{B88BFBE0-B01C-4745-840C-384F8B264901}" srcOrd="0" destOrd="0" presId="urn:microsoft.com/office/officeart/2005/8/layout/hierarchy1"/>
    <dgm:cxn modelId="{D6D1DF19-FBFA-4692-BAE3-9D25D6A60054}" type="presParOf" srcId="{47C3EA77-FDC0-4EDD-9EF9-EA18ABA8BA40}" destId="{C1887805-F799-48D0-943C-501373C286A6}" srcOrd="1" destOrd="0" presId="urn:microsoft.com/office/officeart/2005/8/layout/hierarchy1"/>
    <dgm:cxn modelId="{9ACE8338-78B9-46FF-9023-76FC0AE09853}" type="presParOf" srcId="{032315C5-B0CB-4D98-B78C-E1A956A257FD}" destId="{6DFF05BD-5F56-47B3-8ED2-578D8F5E5851}" srcOrd="1" destOrd="0" presId="urn:microsoft.com/office/officeart/2005/8/layout/hierarchy1"/>
    <dgm:cxn modelId="{A741C053-AC0C-4FD4-8DF4-E9B0857DD9A8}" type="presParOf" srcId="{34FD76C9-6174-467B-AF29-900BEA21325E}" destId="{70536E07-F6A9-4E18-A81A-88AA0251D522}" srcOrd="2" destOrd="0" presId="urn:microsoft.com/office/officeart/2005/8/layout/hierarchy1"/>
    <dgm:cxn modelId="{E286A853-7129-489B-86DE-CB51608DAFB9}" type="presParOf" srcId="{34FD76C9-6174-467B-AF29-900BEA21325E}" destId="{58F6F141-AD17-4C68-BD58-C2FC6603DCF7}" srcOrd="3" destOrd="0" presId="urn:microsoft.com/office/officeart/2005/8/layout/hierarchy1"/>
    <dgm:cxn modelId="{51EDF0DE-DAF0-4909-A0C9-8D2ADF5BE6AD}" type="presParOf" srcId="{58F6F141-AD17-4C68-BD58-C2FC6603DCF7}" destId="{9405CA82-04AB-49A2-94BA-5A46F48DE876}" srcOrd="0" destOrd="0" presId="urn:microsoft.com/office/officeart/2005/8/layout/hierarchy1"/>
    <dgm:cxn modelId="{2BEBA306-BC56-4F03-A22C-D536FA4A3667}" type="presParOf" srcId="{9405CA82-04AB-49A2-94BA-5A46F48DE876}" destId="{998C1E9A-4142-4670-8D55-BE815EAFA498}" srcOrd="0" destOrd="0" presId="urn:microsoft.com/office/officeart/2005/8/layout/hierarchy1"/>
    <dgm:cxn modelId="{F2E1778C-FEAD-4C1F-850E-E3167258A1C6}" type="presParOf" srcId="{9405CA82-04AB-49A2-94BA-5A46F48DE876}" destId="{7594D201-580F-4504-8F64-0D045784DFF7}" srcOrd="1" destOrd="0" presId="urn:microsoft.com/office/officeart/2005/8/layout/hierarchy1"/>
    <dgm:cxn modelId="{B6758B7C-8560-4B7D-B2F8-B4BE8C0DA52F}" type="presParOf" srcId="{58F6F141-AD17-4C68-BD58-C2FC6603DCF7}" destId="{467B9CA7-63BE-4D41-AB5C-5C636FA4FBE2}" srcOrd="1" destOrd="0" presId="urn:microsoft.com/office/officeart/2005/8/layout/hierarchy1"/>
    <dgm:cxn modelId="{ECD84B83-68D2-4EE7-B1A8-ADFE68AC020F}" type="presParOf" srcId="{D2AED8BE-D68D-42C7-85DE-81660A73BBE7}" destId="{8797321E-1EDA-4D5F-98D9-53C4A07DF18D}" srcOrd="2" destOrd="0" presId="urn:microsoft.com/office/officeart/2005/8/layout/hierarchy1"/>
    <dgm:cxn modelId="{8CB37AD4-8FD3-4BE1-A959-8F0366849066}" type="presParOf" srcId="{D2AED8BE-D68D-42C7-85DE-81660A73BBE7}" destId="{90824B42-FAEE-4EF9-9E7D-73E3EFFCC362}" srcOrd="3" destOrd="0" presId="urn:microsoft.com/office/officeart/2005/8/layout/hierarchy1"/>
    <dgm:cxn modelId="{508156F6-959D-49AF-B512-CB82E3A42243}" type="presParOf" srcId="{90824B42-FAEE-4EF9-9E7D-73E3EFFCC362}" destId="{66FBFE92-EDBE-409A-BD6B-378856A9AA56}" srcOrd="0" destOrd="0" presId="urn:microsoft.com/office/officeart/2005/8/layout/hierarchy1"/>
    <dgm:cxn modelId="{9EE6EA9E-CA48-43D2-BBC4-EB98E925148F}" type="presParOf" srcId="{66FBFE92-EDBE-409A-BD6B-378856A9AA56}" destId="{3A0F0482-A226-4BDD-A854-FCAAF57A1559}" srcOrd="0" destOrd="0" presId="urn:microsoft.com/office/officeart/2005/8/layout/hierarchy1"/>
    <dgm:cxn modelId="{FBDF1F67-6D1D-47CB-99C6-A9BBDA861B2A}" type="presParOf" srcId="{66FBFE92-EDBE-409A-BD6B-378856A9AA56}" destId="{1C0FE3C6-2B55-48A3-BBDA-CADA1B400DCE}" srcOrd="1" destOrd="0" presId="urn:microsoft.com/office/officeart/2005/8/layout/hierarchy1"/>
    <dgm:cxn modelId="{C78560B4-4A52-498B-8E1B-99A2B5F6D466}" type="presParOf" srcId="{90824B42-FAEE-4EF9-9E7D-73E3EFFCC362}" destId="{C7D9CF3D-C3D2-45C8-8122-F3EDD96601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1DBEF-6FED-4164-ABCE-DE1C49FC36A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C33BF0E0-7ABB-401A-B8FF-B94C0E678AC0}">
      <dgm:prSet phldrT="[Text]"/>
      <dgm:spPr/>
      <dgm:t>
        <a:bodyPr/>
        <a:lstStyle/>
        <a:p>
          <a:r>
            <a:rPr lang="he-IL" dirty="0"/>
            <a:t>חליפין</a:t>
          </a:r>
          <a:endParaRPr lang="en-IL" dirty="0"/>
        </a:p>
      </dgm:t>
    </dgm:pt>
    <dgm:pt modelId="{8D13CACC-FD79-4294-AE02-CE9D0FC00A1C}" type="parTrans" cxnId="{C4F20ED7-D83C-4AA1-BF56-D88E5408A9AE}">
      <dgm:prSet/>
      <dgm:spPr/>
      <dgm:t>
        <a:bodyPr/>
        <a:lstStyle/>
        <a:p>
          <a:endParaRPr lang="en-IL"/>
        </a:p>
      </dgm:t>
    </dgm:pt>
    <dgm:pt modelId="{9DE14D25-3482-40D8-BBD5-E69DE2EBDB34}" type="sibTrans" cxnId="{C4F20ED7-D83C-4AA1-BF56-D88E5408A9AE}">
      <dgm:prSet/>
      <dgm:spPr/>
      <dgm:t>
        <a:bodyPr/>
        <a:lstStyle/>
        <a:p>
          <a:endParaRPr lang="en-IL"/>
        </a:p>
      </dgm:t>
    </dgm:pt>
    <dgm:pt modelId="{B8F0A351-1AC3-4572-8179-32866BA5762C}">
      <dgm:prSet phldrT="[Text]"/>
      <dgm:spPr/>
      <dgm:t>
        <a:bodyPr/>
        <a:lstStyle/>
        <a:p>
          <a:r>
            <a:rPr lang="he-IL" dirty="0"/>
            <a:t>ה"א שהיא סוג של קנין כסף</a:t>
          </a:r>
          <a:endParaRPr lang="en-IL" dirty="0"/>
        </a:p>
      </dgm:t>
    </dgm:pt>
    <dgm:pt modelId="{3FBA32D5-7BE7-435D-801C-AF3FEF4A27FB}" type="parTrans" cxnId="{043F1A09-04AD-4C8C-8AE4-A83FFBA628F6}">
      <dgm:prSet/>
      <dgm:spPr/>
      <dgm:t>
        <a:bodyPr/>
        <a:lstStyle/>
        <a:p>
          <a:endParaRPr lang="en-IL"/>
        </a:p>
      </dgm:t>
    </dgm:pt>
    <dgm:pt modelId="{1434CED3-D922-4375-B0FE-DE0D8B9166AC}" type="sibTrans" cxnId="{043F1A09-04AD-4C8C-8AE4-A83FFBA628F6}">
      <dgm:prSet/>
      <dgm:spPr/>
      <dgm:t>
        <a:bodyPr/>
        <a:lstStyle/>
        <a:p>
          <a:endParaRPr lang="en-IL"/>
        </a:p>
      </dgm:t>
    </dgm:pt>
    <dgm:pt modelId="{AB214242-85C8-4D56-9FD3-44364CC3BE08}">
      <dgm:prSet phldrT="[Text]"/>
      <dgm:spPr/>
      <dgm:t>
        <a:bodyPr/>
        <a:lstStyle/>
        <a:p>
          <a:r>
            <a:rPr lang="he-IL" dirty="0"/>
            <a:t>קנין כסף לגמרי</a:t>
          </a:r>
          <a:endParaRPr lang="en-IL" dirty="0"/>
        </a:p>
      </dgm:t>
    </dgm:pt>
    <dgm:pt modelId="{CF40DB3D-D126-4D24-923F-CD26432A3AB5}" type="parTrans" cxnId="{B6D5A741-B0BD-4AFE-B039-BCFCE3346604}">
      <dgm:prSet/>
      <dgm:spPr/>
      <dgm:t>
        <a:bodyPr/>
        <a:lstStyle/>
        <a:p>
          <a:endParaRPr lang="en-IL"/>
        </a:p>
      </dgm:t>
    </dgm:pt>
    <dgm:pt modelId="{F148B37F-13F4-446F-A7A7-00101F87D9F7}" type="sibTrans" cxnId="{B6D5A741-B0BD-4AFE-B039-BCFCE3346604}">
      <dgm:prSet/>
      <dgm:spPr/>
      <dgm:t>
        <a:bodyPr/>
        <a:lstStyle/>
        <a:p>
          <a:endParaRPr lang="en-IL"/>
        </a:p>
      </dgm:t>
    </dgm:pt>
    <dgm:pt modelId="{F6E918EB-3B7A-4996-90EC-A2282496A1D8}">
      <dgm:prSet phldrT="[Text]"/>
      <dgm:spPr/>
      <dgm:t>
        <a:bodyPr/>
        <a:lstStyle/>
        <a:p>
          <a:r>
            <a:rPr lang="he-IL" dirty="0"/>
            <a:t>רמב"ן</a:t>
          </a:r>
          <a:endParaRPr lang="en-IL" dirty="0"/>
        </a:p>
      </dgm:t>
    </dgm:pt>
    <dgm:pt modelId="{220CEB07-A716-4FD7-A1B7-BC4649282FAC}" type="parTrans" cxnId="{C0CDFE05-694A-4E5F-8A64-EF0711D48CDA}">
      <dgm:prSet/>
      <dgm:spPr/>
      <dgm:t>
        <a:bodyPr/>
        <a:lstStyle/>
        <a:p>
          <a:endParaRPr lang="en-IL"/>
        </a:p>
      </dgm:t>
    </dgm:pt>
    <dgm:pt modelId="{3894E991-5DDA-4876-9AD6-C96304B41F00}" type="sibTrans" cxnId="{C0CDFE05-694A-4E5F-8A64-EF0711D48CDA}">
      <dgm:prSet/>
      <dgm:spPr/>
      <dgm:t>
        <a:bodyPr/>
        <a:lstStyle/>
        <a:p>
          <a:endParaRPr lang="en-IL"/>
        </a:p>
      </dgm:t>
    </dgm:pt>
    <dgm:pt modelId="{0A396367-7785-46A2-B987-5400F2283EE1}">
      <dgm:prSet phldrT="[Text]"/>
      <dgm:spPr/>
      <dgm:t>
        <a:bodyPr/>
        <a:lstStyle/>
        <a:p>
          <a:r>
            <a:rPr lang="he-IL" dirty="0"/>
            <a:t>כעין קנין כסף</a:t>
          </a:r>
          <a:endParaRPr lang="en-IL" dirty="0"/>
        </a:p>
      </dgm:t>
    </dgm:pt>
    <dgm:pt modelId="{28C776F3-9357-40CC-9E4F-DFB44460432E}" type="parTrans" cxnId="{F546D575-4286-4BCE-B27F-C866DB489382}">
      <dgm:prSet/>
      <dgm:spPr/>
      <dgm:t>
        <a:bodyPr/>
        <a:lstStyle/>
        <a:p>
          <a:endParaRPr lang="en-IL"/>
        </a:p>
      </dgm:t>
    </dgm:pt>
    <dgm:pt modelId="{2A2EADFD-94AD-44F9-8B53-52E554747C85}" type="sibTrans" cxnId="{F546D575-4286-4BCE-B27F-C866DB489382}">
      <dgm:prSet/>
      <dgm:spPr/>
      <dgm:t>
        <a:bodyPr/>
        <a:lstStyle/>
        <a:p>
          <a:endParaRPr lang="en-IL"/>
        </a:p>
      </dgm:t>
    </dgm:pt>
    <dgm:pt modelId="{1809E548-4975-425F-8DE7-6024F551FD39}">
      <dgm:prSet phldrT="[Text]"/>
      <dgm:spPr/>
      <dgm:t>
        <a:bodyPr/>
        <a:lstStyle/>
        <a:p>
          <a:r>
            <a:rPr lang="he-IL" dirty="0"/>
            <a:t>תוס</a:t>
          </a:r>
          <a:endParaRPr lang="en-IL" dirty="0"/>
        </a:p>
      </dgm:t>
    </dgm:pt>
    <dgm:pt modelId="{49D1333F-C0BE-4393-B0F0-F4AB425BB130}" type="parTrans" cxnId="{F5199F2F-C05D-4DCD-829B-82399A4AFAA8}">
      <dgm:prSet/>
      <dgm:spPr/>
      <dgm:t>
        <a:bodyPr/>
        <a:lstStyle/>
        <a:p>
          <a:endParaRPr lang="en-IL"/>
        </a:p>
      </dgm:t>
    </dgm:pt>
    <dgm:pt modelId="{22431977-2BB8-43ED-A3C2-BF2E4807445A}" type="sibTrans" cxnId="{F5199F2F-C05D-4DCD-829B-82399A4AFAA8}">
      <dgm:prSet/>
      <dgm:spPr/>
      <dgm:t>
        <a:bodyPr/>
        <a:lstStyle/>
        <a:p>
          <a:endParaRPr lang="en-IL"/>
        </a:p>
      </dgm:t>
    </dgm:pt>
    <dgm:pt modelId="{916699CA-43C0-4CAD-97BB-1B33CA0D8ECE}">
      <dgm:prSet phldrT="[Text]"/>
      <dgm:spPr/>
      <dgm:t>
        <a:bodyPr/>
        <a:lstStyle/>
        <a:p>
          <a:r>
            <a:rPr lang="he-IL" dirty="0"/>
            <a:t>ה"א שכל קנין לשדה שייך</a:t>
          </a:r>
          <a:endParaRPr lang="en-IL" dirty="0"/>
        </a:p>
      </dgm:t>
    </dgm:pt>
    <dgm:pt modelId="{CE676A69-9036-4514-B295-223F8D6D8B3B}" type="parTrans" cxnId="{B07BABF2-C97D-41EC-9173-72DB075E1DFB}">
      <dgm:prSet/>
      <dgm:spPr/>
      <dgm:t>
        <a:bodyPr/>
        <a:lstStyle/>
        <a:p>
          <a:endParaRPr lang="en-IL"/>
        </a:p>
      </dgm:t>
    </dgm:pt>
    <dgm:pt modelId="{36691EB8-1AF5-4675-817A-CAB7CFB0A111}" type="sibTrans" cxnId="{B07BABF2-C97D-41EC-9173-72DB075E1DFB}">
      <dgm:prSet/>
      <dgm:spPr/>
      <dgm:t>
        <a:bodyPr/>
        <a:lstStyle/>
        <a:p>
          <a:endParaRPr lang="en-IL"/>
        </a:p>
      </dgm:t>
    </dgm:pt>
    <dgm:pt modelId="{BF2A2DD1-A71B-4D5F-9508-C6F69634B630}">
      <dgm:prSet phldrT="[Text]"/>
      <dgm:spPr/>
      <dgm:t>
        <a:bodyPr/>
        <a:lstStyle/>
        <a:p>
          <a:r>
            <a:rPr lang="he-IL" dirty="0"/>
            <a:t>וקידושין לא </a:t>
          </a:r>
          <a:r>
            <a:rPr lang="he-IL" dirty="0" err="1"/>
            <a:t>הוקש</a:t>
          </a:r>
          <a:r>
            <a:rPr lang="he-IL" dirty="0"/>
            <a:t> לשדה כלל</a:t>
          </a:r>
          <a:endParaRPr lang="en-IL" dirty="0"/>
        </a:p>
      </dgm:t>
    </dgm:pt>
    <dgm:pt modelId="{10E7DA8E-1050-4BDA-BE5F-13CCAC171E7E}" type="parTrans" cxnId="{1B797043-C80A-4AE4-86F2-95799266124D}">
      <dgm:prSet/>
      <dgm:spPr/>
      <dgm:t>
        <a:bodyPr/>
        <a:lstStyle/>
        <a:p>
          <a:endParaRPr lang="en-IL"/>
        </a:p>
      </dgm:t>
    </dgm:pt>
    <dgm:pt modelId="{DAAFC3D6-DD5D-4CC4-BC74-92733F16D254}" type="sibTrans" cxnId="{1B797043-C80A-4AE4-86F2-95799266124D}">
      <dgm:prSet/>
      <dgm:spPr/>
      <dgm:t>
        <a:bodyPr/>
        <a:lstStyle/>
        <a:p>
          <a:endParaRPr lang="en-IL"/>
        </a:p>
      </dgm:t>
    </dgm:pt>
    <dgm:pt modelId="{CE3C2CC1-6FB4-4CF9-BBC1-15332094DFFE}">
      <dgm:prSet phldrT="[Text]"/>
      <dgm:spPr/>
      <dgm:t>
        <a:bodyPr/>
        <a:lstStyle/>
        <a:p>
          <a:r>
            <a:rPr lang="he-IL" dirty="0" err="1"/>
            <a:t>הוקש</a:t>
          </a:r>
          <a:r>
            <a:rPr lang="he-IL" dirty="0"/>
            <a:t> רק לקיחה של כסף</a:t>
          </a:r>
          <a:endParaRPr lang="en-IL" dirty="0"/>
        </a:p>
      </dgm:t>
    </dgm:pt>
    <dgm:pt modelId="{5C6BAFE0-01DD-4D33-9066-733EF3E93928}" type="parTrans" cxnId="{54B0F51F-EE9A-4A2B-8DA4-4EB7B9779694}">
      <dgm:prSet/>
      <dgm:spPr/>
      <dgm:t>
        <a:bodyPr/>
        <a:lstStyle/>
        <a:p>
          <a:endParaRPr lang="en-IL"/>
        </a:p>
      </dgm:t>
    </dgm:pt>
    <dgm:pt modelId="{37DC6B4E-889B-48A8-818F-9093AE469A94}" type="sibTrans" cxnId="{54B0F51F-EE9A-4A2B-8DA4-4EB7B9779694}">
      <dgm:prSet/>
      <dgm:spPr/>
      <dgm:t>
        <a:bodyPr/>
        <a:lstStyle/>
        <a:p>
          <a:endParaRPr lang="en-IL"/>
        </a:p>
      </dgm:t>
    </dgm:pt>
    <dgm:pt modelId="{BC20889D-54DB-416C-862F-143634748EE9}">
      <dgm:prSet phldrT="[Text]"/>
      <dgm:spPr/>
      <dgm:t>
        <a:bodyPr/>
        <a:lstStyle/>
        <a:p>
          <a:r>
            <a:rPr lang="he-IL" dirty="0"/>
            <a:t>אם </a:t>
          </a:r>
          <a:r>
            <a:rPr lang="he-IL" dirty="0" err="1"/>
            <a:t>הוקש</a:t>
          </a:r>
          <a:r>
            <a:rPr lang="he-IL" dirty="0"/>
            <a:t> יותר למה אין ה"א </a:t>
          </a:r>
          <a:r>
            <a:rPr lang="he-IL" dirty="0" err="1"/>
            <a:t>לקנין</a:t>
          </a:r>
          <a:r>
            <a:rPr lang="he-IL" dirty="0"/>
            <a:t> חזקה? </a:t>
          </a:r>
          <a:endParaRPr lang="en-IL" dirty="0"/>
        </a:p>
      </dgm:t>
    </dgm:pt>
    <dgm:pt modelId="{5D295D39-336D-4619-A3C2-87EDB87EE0B4}" type="parTrans" cxnId="{C694A6B1-7B6D-45CC-B409-869AA00E86AA}">
      <dgm:prSet/>
      <dgm:spPr/>
      <dgm:t>
        <a:bodyPr/>
        <a:lstStyle/>
        <a:p>
          <a:endParaRPr lang="en-IL"/>
        </a:p>
      </dgm:t>
    </dgm:pt>
    <dgm:pt modelId="{BDCDBD16-2194-4A8D-BDF7-BC032EE3C215}" type="sibTrans" cxnId="{C694A6B1-7B6D-45CC-B409-869AA00E86AA}">
      <dgm:prSet/>
      <dgm:spPr/>
      <dgm:t>
        <a:bodyPr/>
        <a:lstStyle/>
        <a:p>
          <a:endParaRPr lang="en-IL"/>
        </a:p>
      </dgm:t>
    </dgm:pt>
    <dgm:pt modelId="{815DC26B-98A1-41E5-9D04-62961F4208AA}">
      <dgm:prSet phldrT="[Text]"/>
      <dgm:spPr/>
      <dgm:t>
        <a:bodyPr/>
        <a:lstStyle/>
        <a:p>
          <a:r>
            <a:rPr lang="he-IL" dirty="0"/>
            <a:t>ברור שאין קנין חזקה, שאין גופה קנוי</a:t>
          </a:r>
          <a:endParaRPr lang="en-IL" dirty="0"/>
        </a:p>
      </dgm:t>
    </dgm:pt>
    <dgm:pt modelId="{306B8B89-7E31-46F8-8ED2-6E010CC90EC0}" type="parTrans" cxnId="{2A4804F7-55E9-43BB-9585-1DAFA0E5E443}">
      <dgm:prSet/>
      <dgm:spPr/>
      <dgm:t>
        <a:bodyPr/>
        <a:lstStyle/>
        <a:p>
          <a:endParaRPr lang="en-IL"/>
        </a:p>
      </dgm:t>
    </dgm:pt>
    <dgm:pt modelId="{13F5D7BC-C8B5-4190-B512-EFECB696C49D}" type="sibTrans" cxnId="{2A4804F7-55E9-43BB-9585-1DAFA0E5E443}">
      <dgm:prSet/>
      <dgm:spPr/>
      <dgm:t>
        <a:bodyPr/>
        <a:lstStyle/>
        <a:p>
          <a:endParaRPr lang="en-IL"/>
        </a:p>
      </dgm:t>
    </dgm:pt>
    <dgm:pt modelId="{75464D6E-CC22-47D2-BDB7-F78ADBC2E4DE}" type="pres">
      <dgm:prSet presAssocID="{2111DBEF-6FED-4164-ABCE-DE1C49FC36A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9CB8BCEF-6324-4DE0-946D-B024457E10F7}" type="pres">
      <dgm:prSet presAssocID="{C33BF0E0-7ABB-401A-B8FF-B94C0E678AC0}" presName="hierRoot1" presStyleCnt="0"/>
      <dgm:spPr/>
    </dgm:pt>
    <dgm:pt modelId="{A958E5CA-CCB6-4E36-98E7-4CC011090D09}" type="pres">
      <dgm:prSet presAssocID="{C33BF0E0-7ABB-401A-B8FF-B94C0E678AC0}" presName="composite" presStyleCnt="0"/>
      <dgm:spPr/>
    </dgm:pt>
    <dgm:pt modelId="{B9A50176-475C-4CA9-8051-F8860EB5A416}" type="pres">
      <dgm:prSet presAssocID="{C33BF0E0-7ABB-401A-B8FF-B94C0E678AC0}" presName="background" presStyleLbl="node0" presStyleIdx="0" presStyleCnt="1"/>
      <dgm:spPr/>
    </dgm:pt>
    <dgm:pt modelId="{6687745B-A3A8-4ABE-9975-227C2D33587F}" type="pres">
      <dgm:prSet presAssocID="{C33BF0E0-7ABB-401A-B8FF-B94C0E678AC0}" presName="text" presStyleLbl="fgAcc0" presStyleIdx="0" presStyleCnt="1">
        <dgm:presLayoutVars>
          <dgm:chPref val="3"/>
        </dgm:presLayoutVars>
      </dgm:prSet>
      <dgm:spPr/>
    </dgm:pt>
    <dgm:pt modelId="{D2AED8BE-D68D-42C7-85DE-81660A73BBE7}" type="pres">
      <dgm:prSet presAssocID="{C33BF0E0-7ABB-401A-B8FF-B94C0E678AC0}" presName="hierChild2" presStyleCnt="0"/>
      <dgm:spPr/>
    </dgm:pt>
    <dgm:pt modelId="{714188C1-4271-44B3-80C2-E635E3BB312B}" type="pres">
      <dgm:prSet presAssocID="{3FBA32D5-7BE7-435D-801C-AF3FEF4A27FB}" presName="Name10" presStyleLbl="parChTrans1D2" presStyleIdx="0" presStyleCnt="2"/>
      <dgm:spPr/>
    </dgm:pt>
    <dgm:pt modelId="{D6AF3AAE-78C7-4DE6-BA6C-03D88F6966A5}" type="pres">
      <dgm:prSet presAssocID="{B8F0A351-1AC3-4572-8179-32866BA5762C}" presName="hierRoot2" presStyleCnt="0"/>
      <dgm:spPr/>
    </dgm:pt>
    <dgm:pt modelId="{30BE43D5-4C50-4C76-8DD0-554CC142B25C}" type="pres">
      <dgm:prSet presAssocID="{B8F0A351-1AC3-4572-8179-32866BA5762C}" presName="composite2" presStyleCnt="0"/>
      <dgm:spPr/>
    </dgm:pt>
    <dgm:pt modelId="{1600D599-5332-4893-A444-3ED38E90ED22}" type="pres">
      <dgm:prSet presAssocID="{B8F0A351-1AC3-4572-8179-32866BA5762C}" presName="background2" presStyleLbl="node2" presStyleIdx="0" presStyleCnt="2"/>
      <dgm:spPr/>
    </dgm:pt>
    <dgm:pt modelId="{A1B6AFBD-5801-4415-AEB8-F0EE64DC4538}" type="pres">
      <dgm:prSet presAssocID="{B8F0A351-1AC3-4572-8179-32866BA5762C}" presName="text2" presStyleLbl="fgAcc2" presStyleIdx="0" presStyleCnt="2">
        <dgm:presLayoutVars>
          <dgm:chPref val="3"/>
        </dgm:presLayoutVars>
      </dgm:prSet>
      <dgm:spPr/>
    </dgm:pt>
    <dgm:pt modelId="{9B65C79D-7166-44FB-B03C-16B5F6602692}" type="pres">
      <dgm:prSet presAssocID="{B8F0A351-1AC3-4572-8179-32866BA5762C}" presName="hierChild3" presStyleCnt="0"/>
      <dgm:spPr/>
    </dgm:pt>
    <dgm:pt modelId="{1C937AF5-DE85-4AFC-A1DB-87D91098B853}" type="pres">
      <dgm:prSet presAssocID="{CF40DB3D-D126-4D24-923F-CD26432A3AB5}" presName="Name17" presStyleLbl="parChTrans1D3" presStyleIdx="0" presStyleCnt="2"/>
      <dgm:spPr/>
    </dgm:pt>
    <dgm:pt modelId="{76958BEE-E73A-4106-B9F1-46D4F861ECF6}" type="pres">
      <dgm:prSet presAssocID="{AB214242-85C8-4D56-9FD3-44364CC3BE08}" presName="hierRoot3" presStyleCnt="0"/>
      <dgm:spPr/>
    </dgm:pt>
    <dgm:pt modelId="{EA12C89D-636B-4E48-A277-913CF9433B5C}" type="pres">
      <dgm:prSet presAssocID="{AB214242-85C8-4D56-9FD3-44364CC3BE08}" presName="composite3" presStyleCnt="0"/>
      <dgm:spPr/>
    </dgm:pt>
    <dgm:pt modelId="{0BCE6CD6-08DF-4D94-9F27-FA3BBC848B6E}" type="pres">
      <dgm:prSet presAssocID="{AB214242-85C8-4D56-9FD3-44364CC3BE08}" presName="background3" presStyleLbl="node3" presStyleIdx="0" presStyleCnt="2"/>
      <dgm:spPr/>
    </dgm:pt>
    <dgm:pt modelId="{66744077-4B49-41A4-9B81-60C69D671BB1}" type="pres">
      <dgm:prSet presAssocID="{AB214242-85C8-4D56-9FD3-44364CC3BE08}" presName="text3" presStyleLbl="fgAcc3" presStyleIdx="0" presStyleCnt="2">
        <dgm:presLayoutVars>
          <dgm:chPref val="3"/>
        </dgm:presLayoutVars>
      </dgm:prSet>
      <dgm:spPr/>
    </dgm:pt>
    <dgm:pt modelId="{83B055CD-C3F4-4E71-9126-2E67C77AA32D}" type="pres">
      <dgm:prSet presAssocID="{AB214242-85C8-4D56-9FD3-44364CC3BE08}" presName="hierChild4" presStyleCnt="0"/>
      <dgm:spPr/>
    </dgm:pt>
    <dgm:pt modelId="{C2E3ABF2-9560-4777-BC37-39D0F717DE96}" type="pres">
      <dgm:prSet presAssocID="{220CEB07-A716-4FD7-A1B7-BC4649282FAC}" presName="Name23" presStyleLbl="parChTrans1D4" presStyleIdx="0" presStyleCnt="6"/>
      <dgm:spPr/>
    </dgm:pt>
    <dgm:pt modelId="{9E4E3F44-9C08-4B07-95B6-5AC95110026B}" type="pres">
      <dgm:prSet presAssocID="{F6E918EB-3B7A-4996-90EC-A2282496A1D8}" presName="hierRoot4" presStyleCnt="0"/>
      <dgm:spPr/>
    </dgm:pt>
    <dgm:pt modelId="{74CB2F5C-A5A0-4798-A338-D8EEC6D7FEA7}" type="pres">
      <dgm:prSet presAssocID="{F6E918EB-3B7A-4996-90EC-A2282496A1D8}" presName="composite4" presStyleCnt="0"/>
      <dgm:spPr/>
    </dgm:pt>
    <dgm:pt modelId="{62891FE9-C228-416C-BF03-AD3B2859267F}" type="pres">
      <dgm:prSet presAssocID="{F6E918EB-3B7A-4996-90EC-A2282496A1D8}" presName="background4" presStyleLbl="node4" presStyleIdx="0" presStyleCnt="6"/>
      <dgm:spPr/>
    </dgm:pt>
    <dgm:pt modelId="{A673DC0F-F362-4976-A54A-4BBC56A455B7}" type="pres">
      <dgm:prSet presAssocID="{F6E918EB-3B7A-4996-90EC-A2282496A1D8}" presName="text4" presStyleLbl="fgAcc4" presStyleIdx="0" presStyleCnt="6">
        <dgm:presLayoutVars>
          <dgm:chPref val="3"/>
        </dgm:presLayoutVars>
      </dgm:prSet>
      <dgm:spPr/>
    </dgm:pt>
    <dgm:pt modelId="{5E932CCC-3066-4690-AAC5-329E1A4C999F}" type="pres">
      <dgm:prSet presAssocID="{F6E918EB-3B7A-4996-90EC-A2282496A1D8}" presName="hierChild5" presStyleCnt="0"/>
      <dgm:spPr/>
    </dgm:pt>
    <dgm:pt modelId="{D9A85A44-F1D1-4352-877E-921C913F7345}" type="pres">
      <dgm:prSet presAssocID="{10E7DA8E-1050-4BDA-BE5F-13CCAC171E7E}" presName="Name23" presStyleLbl="parChTrans1D4" presStyleIdx="1" presStyleCnt="6"/>
      <dgm:spPr/>
    </dgm:pt>
    <dgm:pt modelId="{D7D92372-3682-4E49-8D9E-CEE2F6426A8A}" type="pres">
      <dgm:prSet presAssocID="{BF2A2DD1-A71B-4D5F-9508-C6F69634B630}" presName="hierRoot4" presStyleCnt="0"/>
      <dgm:spPr/>
    </dgm:pt>
    <dgm:pt modelId="{4DF944BF-3CF4-4B9D-AE97-4673ADD1A09C}" type="pres">
      <dgm:prSet presAssocID="{BF2A2DD1-A71B-4D5F-9508-C6F69634B630}" presName="composite4" presStyleCnt="0"/>
      <dgm:spPr/>
    </dgm:pt>
    <dgm:pt modelId="{5623CE34-450C-446D-B60E-9EABC8200468}" type="pres">
      <dgm:prSet presAssocID="{BF2A2DD1-A71B-4D5F-9508-C6F69634B630}" presName="background4" presStyleLbl="node4" presStyleIdx="1" presStyleCnt="6"/>
      <dgm:spPr/>
    </dgm:pt>
    <dgm:pt modelId="{F35E7831-CD71-4B5C-9C8A-9D47525C7CD9}" type="pres">
      <dgm:prSet presAssocID="{BF2A2DD1-A71B-4D5F-9508-C6F69634B630}" presName="text4" presStyleLbl="fgAcc4" presStyleIdx="1" presStyleCnt="6">
        <dgm:presLayoutVars>
          <dgm:chPref val="3"/>
        </dgm:presLayoutVars>
      </dgm:prSet>
      <dgm:spPr/>
    </dgm:pt>
    <dgm:pt modelId="{BBD9F407-8038-4993-AC2A-85AD44D8D92F}" type="pres">
      <dgm:prSet presAssocID="{BF2A2DD1-A71B-4D5F-9508-C6F69634B630}" presName="hierChild5" presStyleCnt="0"/>
      <dgm:spPr/>
    </dgm:pt>
    <dgm:pt modelId="{C9F7BFD9-6BCE-4D74-869C-889CE06204CA}" type="pres">
      <dgm:prSet presAssocID="{306B8B89-7E31-46F8-8ED2-6E010CC90EC0}" presName="Name23" presStyleLbl="parChTrans1D4" presStyleIdx="2" presStyleCnt="6"/>
      <dgm:spPr/>
    </dgm:pt>
    <dgm:pt modelId="{4FD6CE32-7871-43B3-A46E-B14C4F0B6181}" type="pres">
      <dgm:prSet presAssocID="{815DC26B-98A1-41E5-9D04-62961F4208AA}" presName="hierRoot4" presStyleCnt="0"/>
      <dgm:spPr/>
    </dgm:pt>
    <dgm:pt modelId="{5DA347F9-9EC5-4189-A7B5-A2E35110F9BF}" type="pres">
      <dgm:prSet presAssocID="{815DC26B-98A1-41E5-9D04-62961F4208AA}" presName="composite4" presStyleCnt="0"/>
      <dgm:spPr/>
    </dgm:pt>
    <dgm:pt modelId="{4533C023-8C98-43AC-BBF2-98A1A6BD516D}" type="pres">
      <dgm:prSet presAssocID="{815DC26B-98A1-41E5-9D04-62961F4208AA}" presName="background4" presStyleLbl="node4" presStyleIdx="2" presStyleCnt="6"/>
      <dgm:spPr/>
    </dgm:pt>
    <dgm:pt modelId="{863C763E-72A6-4B13-B808-45913DC48319}" type="pres">
      <dgm:prSet presAssocID="{815DC26B-98A1-41E5-9D04-62961F4208AA}" presName="text4" presStyleLbl="fgAcc4" presStyleIdx="2" presStyleCnt="6">
        <dgm:presLayoutVars>
          <dgm:chPref val="3"/>
        </dgm:presLayoutVars>
      </dgm:prSet>
      <dgm:spPr/>
    </dgm:pt>
    <dgm:pt modelId="{24843757-CF2D-42DD-BF76-FD05EA433668}" type="pres">
      <dgm:prSet presAssocID="{815DC26B-98A1-41E5-9D04-62961F4208AA}" presName="hierChild5" presStyleCnt="0"/>
      <dgm:spPr/>
    </dgm:pt>
    <dgm:pt modelId="{1D329A50-FDC8-4C07-8E44-25FBF4797318}" type="pres">
      <dgm:prSet presAssocID="{28C776F3-9357-40CC-9E4F-DFB44460432E}" presName="Name17" presStyleLbl="parChTrans1D3" presStyleIdx="1" presStyleCnt="2"/>
      <dgm:spPr/>
    </dgm:pt>
    <dgm:pt modelId="{FE9D33DE-043F-4D42-BF04-B424EAE046E0}" type="pres">
      <dgm:prSet presAssocID="{0A396367-7785-46A2-B987-5400F2283EE1}" presName="hierRoot3" presStyleCnt="0"/>
      <dgm:spPr/>
    </dgm:pt>
    <dgm:pt modelId="{91B0322E-9FC6-424B-87FB-70D7363A0534}" type="pres">
      <dgm:prSet presAssocID="{0A396367-7785-46A2-B987-5400F2283EE1}" presName="composite3" presStyleCnt="0"/>
      <dgm:spPr/>
    </dgm:pt>
    <dgm:pt modelId="{4D25BBB4-D37F-42E7-85C0-ED689985E44A}" type="pres">
      <dgm:prSet presAssocID="{0A396367-7785-46A2-B987-5400F2283EE1}" presName="background3" presStyleLbl="node3" presStyleIdx="1" presStyleCnt="2"/>
      <dgm:spPr/>
    </dgm:pt>
    <dgm:pt modelId="{CE1DAAB8-C2E0-4D26-9C4F-CFAE4001651A}" type="pres">
      <dgm:prSet presAssocID="{0A396367-7785-46A2-B987-5400F2283EE1}" presName="text3" presStyleLbl="fgAcc3" presStyleIdx="1" presStyleCnt="2">
        <dgm:presLayoutVars>
          <dgm:chPref val="3"/>
        </dgm:presLayoutVars>
      </dgm:prSet>
      <dgm:spPr/>
    </dgm:pt>
    <dgm:pt modelId="{95FB9857-2668-44AD-B10F-5965E49D9669}" type="pres">
      <dgm:prSet presAssocID="{0A396367-7785-46A2-B987-5400F2283EE1}" presName="hierChild4" presStyleCnt="0"/>
      <dgm:spPr/>
    </dgm:pt>
    <dgm:pt modelId="{E42B493D-4A3D-4A00-AD47-F7404007B421}" type="pres">
      <dgm:prSet presAssocID="{49D1333F-C0BE-4393-B0F0-F4AB425BB130}" presName="Name23" presStyleLbl="parChTrans1D4" presStyleIdx="3" presStyleCnt="6"/>
      <dgm:spPr/>
    </dgm:pt>
    <dgm:pt modelId="{C9B9D18E-58BE-43E8-A91A-76C5D1A35F4D}" type="pres">
      <dgm:prSet presAssocID="{1809E548-4975-425F-8DE7-6024F551FD39}" presName="hierRoot4" presStyleCnt="0"/>
      <dgm:spPr/>
    </dgm:pt>
    <dgm:pt modelId="{648C6D6A-45A4-48F8-9B55-8CBEF62E7B10}" type="pres">
      <dgm:prSet presAssocID="{1809E548-4975-425F-8DE7-6024F551FD39}" presName="composite4" presStyleCnt="0"/>
      <dgm:spPr/>
    </dgm:pt>
    <dgm:pt modelId="{EA6B2B2C-F511-4154-921A-C862CD06482A}" type="pres">
      <dgm:prSet presAssocID="{1809E548-4975-425F-8DE7-6024F551FD39}" presName="background4" presStyleLbl="node4" presStyleIdx="3" presStyleCnt="6"/>
      <dgm:spPr/>
    </dgm:pt>
    <dgm:pt modelId="{B9ECAA62-2D60-4A52-B596-67241779A19C}" type="pres">
      <dgm:prSet presAssocID="{1809E548-4975-425F-8DE7-6024F551FD39}" presName="text4" presStyleLbl="fgAcc4" presStyleIdx="3" presStyleCnt="6">
        <dgm:presLayoutVars>
          <dgm:chPref val="3"/>
        </dgm:presLayoutVars>
      </dgm:prSet>
      <dgm:spPr/>
    </dgm:pt>
    <dgm:pt modelId="{34FD76C9-6174-467B-AF29-900BEA21325E}" type="pres">
      <dgm:prSet presAssocID="{1809E548-4975-425F-8DE7-6024F551FD39}" presName="hierChild5" presStyleCnt="0"/>
      <dgm:spPr/>
    </dgm:pt>
    <dgm:pt modelId="{1FB646D2-89BB-488D-8ED0-8E5E9F17BA6B}" type="pres">
      <dgm:prSet presAssocID="{5C6BAFE0-01DD-4D33-9066-733EF3E93928}" presName="Name23" presStyleLbl="parChTrans1D4" presStyleIdx="4" presStyleCnt="6"/>
      <dgm:spPr/>
    </dgm:pt>
    <dgm:pt modelId="{032315C5-B0CB-4D98-B78C-E1A956A257FD}" type="pres">
      <dgm:prSet presAssocID="{CE3C2CC1-6FB4-4CF9-BBC1-15332094DFFE}" presName="hierRoot4" presStyleCnt="0"/>
      <dgm:spPr/>
    </dgm:pt>
    <dgm:pt modelId="{47C3EA77-FDC0-4EDD-9EF9-EA18ABA8BA40}" type="pres">
      <dgm:prSet presAssocID="{CE3C2CC1-6FB4-4CF9-BBC1-15332094DFFE}" presName="composite4" presStyleCnt="0"/>
      <dgm:spPr/>
    </dgm:pt>
    <dgm:pt modelId="{B88BFBE0-B01C-4745-840C-384F8B264901}" type="pres">
      <dgm:prSet presAssocID="{CE3C2CC1-6FB4-4CF9-BBC1-15332094DFFE}" presName="background4" presStyleLbl="node4" presStyleIdx="4" presStyleCnt="6"/>
      <dgm:spPr/>
    </dgm:pt>
    <dgm:pt modelId="{C1887805-F799-48D0-943C-501373C286A6}" type="pres">
      <dgm:prSet presAssocID="{CE3C2CC1-6FB4-4CF9-BBC1-15332094DFFE}" presName="text4" presStyleLbl="fgAcc4" presStyleIdx="4" presStyleCnt="6">
        <dgm:presLayoutVars>
          <dgm:chPref val="3"/>
        </dgm:presLayoutVars>
      </dgm:prSet>
      <dgm:spPr/>
    </dgm:pt>
    <dgm:pt modelId="{6DFF05BD-5F56-47B3-8ED2-578D8F5E5851}" type="pres">
      <dgm:prSet presAssocID="{CE3C2CC1-6FB4-4CF9-BBC1-15332094DFFE}" presName="hierChild5" presStyleCnt="0"/>
      <dgm:spPr/>
    </dgm:pt>
    <dgm:pt modelId="{70536E07-F6A9-4E18-A81A-88AA0251D522}" type="pres">
      <dgm:prSet presAssocID="{5D295D39-336D-4619-A3C2-87EDB87EE0B4}" presName="Name23" presStyleLbl="parChTrans1D4" presStyleIdx="5" presStyleCnt="6"/>
      <dgm:spPr/>
    </dgm:pt>
    <dgm:pt modelId="{58F6F141-AD17-4C68-BD58-C2FC6603DCF7}" type="pres">
      <dgm:prSet presAssocID="{BC20889D-54DB-416C-862F-143634748EE9}" presName="hierRoot4" presStyleCnt="0"/>
      <dgm:spPr/>
    </dgm:pt>
    <dgm:pt modelId="{9405CA82-04AB-49A2-94BA-5A46F48DE876}" type="pres">
      <dgm:prSet presAssocID="{BC20889D-54DB-416C-862F-143634748EE9}" presName="composite4" presStyleCnt="0"/>
      <dgm:spPr/>
    </dgm:pt>
    <dgm:pt modelId="{998C1E9A-4142-4670-8D55-BE815EAFA498}" type="pres">
      <dgm:prSet presAssocID="{BC20889D-54DB-416C-862F-143634748EE9}" presName="background4" presStyleLbl="node4" presStyleIdx="5" presStyleCnt="6"/>
      <dgm:spPr/>
    </dgm:pt>
    <dgm:pt modelId="{7594D201-580F-4504-8F64-0D045784DFF7}" type="pres">
      <dgm:prSet presAssocID="{BC20889D-54DB-416C-862F-143634748EE9}" presName="text4" presStyleLbl="fgAcc4" presStyleIdx="5" presStyleCnt="6">
        <dgm:presLayoutVars>
          <dgm:chPref val="3"/>
        </dgm:presLayoutVars>
      </dgm:prSet>
      <dgm:spPr/>
    </dgm:pt>
    <dgm:pt modelId="{467B9CA7-63BE-4D41-AB5C-5C636FA4FBE2}" type="pres">
      <dgm:prSet presAssocID="{BC20889D-54DB-416C-862F-143634748EE9}" presName="hierChild5" presStyleCnt="0"/>
      <dgm:spPr/>
    </dgm:pt>
    <dgm:pt modelId="{8797321E-1EDA-4D5F-98D9-53C4A07DF18D}" type="pres">
      <dgm:prSet presAssocID="{CE676A69-9036-4514-B295-223F8D6D8B3B}" presName="Name10" presStyleLbl="parChTrans1D2" presStyleIdx="1" presStyleCnt="2"/>
      <dgm:spPr/>
    </dgm:pt>
    <dgm:pt modelId="{90824B42-FAEE-4EF9-9E7D-73E3EFFCC362}" type="pres">
      <dgm:prSet presAssocID="{916699CA-43C0-4CAD-97BB-1B33CA0D8ECE}" presName="hierRoot2" presStyleCnt="0"/>
      <dgm:spPr/>
    </dgm:pt>
    <dgm:pt modelId="{66FBFE92-EDBE-409A-BD6B-378856A9AA56}" type="pres">
      <dgm:prSet presAssocID="{916699CA-43C0-4CAD-97BB-1B33CA0D8ECE}" presName="composite2" presStyleCnt="0"/>
      <dgm:spPr/>
    </dgm:pt>
    <dgm:pt modelId="{3A0F0482-A226-4BDD-A854-FCAAF57A1559}" type="pres">
      <dgm:prSet presAssocID="{916699CA-43C0-4CAD-97BB-1B33CA0D8ECE}" presName="background2" presStyleLbl="node2" presStyleIdx="1" presStyleCnt="2"/>
      <dgm:spPr/>
    </dgm:pt>
    <dgm:pt modelId="{1C0FE3C6-2B55-48A3-BBDA-CADA1B400DCE}" type="pres">
      <dgm:prSet presAssocID="{916699CA-43C0-4CAD-97BB-1B33CA0D8ECE}" presName="text2" presStyleLbl="fgAcc2" presStyleIdx="1" presStyleCnt="2">
        <dgm:presLayoutVars>
          <dgm:chPref val="3"/>
        </dgm:presLayoutVars>
      </dgm:prSet>
      <dgm:spPr/>
    </dgm:pt>
    <dgm:pt modelId="{C7D9CF3D-C3D2-45C8-8122-F3EDD96601B3}" type="pres">
      <dgm:prSet presAssocID="{916699CA-43C0-4CAD-97BB-1B33CA0D8ECE}" presName="hierChild3" presStyleCnt="0"/>
      <dgm:spPr/>
    </dgm:pt>
  </dgm:ptLst>
  <dgm:cxnLst>
    <dgm:cxn modelId="{FDC7EB00-D0C0-4B46-BEE3-DA91A87325D3}" type="presOf" srcId="{F6E918EB-3B7A-4996-90EC-A2282496A1D8}" destId="{A673DC0F-F362-4976-A54A-4BBC56A455B7}" srcOrd="0" destOrd="0" presId="urn:microsoft.com/office/officeart/2005/8/layout/hierarchy1"/>
    <dgm:cxn modelId="{C0CDFE05-694A-4E5F-8A64-EF0711D48CDA}" srcId="{AB214242-85C8-4D56-9FD3-44364CC3BE08}" destId="{F6E918EB-3B7A-4996-90EC-A2282496A1D8}" srcOrd="0" destOrd="0" parTransId="{220CEB07-A716-4FD7-A1B7-BC4649282FAC}" sibTransId="{3894E991-5DDA-4876-9AD6-C96304B41F00}"/>
    <dgm:cxn modelId="{043F1A09-04AD-4C8C-8AE4-A83FFBA628F6}" srcId="{C33BF0E0-7ABB-401A-B8FF-B94C0E678AC0}" destId="{B8F0A351-1AC3-4572-8179-32866BA5762C}" srcOrd="0" destOrd="0" parTransId="{3FBA32D5-7BE7-435D-801C-AF3FEF4A27FB}" sibTransId="{1434CED3-D922-4375-B0FE-DE0D8B9166AC}"/>
    <dgm:cxn modelId="{B349500D-0C7B-4A66-BC1A-9ABA986384E5}" type="presOf" srcId="{BC20889D-54DB-416C-862F-143634748EE9}" destId="{7594D201-580F-4504-8F64-0D045784DFF7}" srcOrd="0" destOrd="0" presId="urn:microsoft.com/office/officeart/2005/8/layout/hierarchy1"/>
    <dgm:cxn modelId="{82BF590E-C149-4FCC-B3B2-A8F39025FB08}" type="presOf" srcId="{916699CA-43C0-4CAD-97BB-1B33CA0D8ECE}" destId="{1C0FE3C6-2B55-48A3-BBDA-CADA1B400DCE}" srcOrd="0" destOrd="0" presId="urn:microsoft.com/office/officeart/2005/8/layout/hierarchy1"/>
    <dgm:cxn modelId="{0A468518-5EC9-4321-B7A9-3355A844F72A}" type="presOf" srcId="{2111DBEF-6FED-4164-ABCE-DE1C49FC36AE}" destId="{75464D6E-CC22-47D2-BDB7-F78ADBC2E4DE}" srcOrd="0" destOrd="0" presId="urn:microsoft.com/office/officeart/2005/8/layout/hierarchy1"/>
    <dgm:cxn modelId="{5F08E219-D5F9-4262-8E8C-8BFDF3875ED2}" type="presOf" srcId="{10E7DA8E-1050-4BDA-BE5F-13CCAC171E7E}" destId="{D9A85A44-F1D1-4352-877E-921C913F7345}" srcOrd="0" destOrd="0" presId="urn:microsoft.com/office/officeart/2005/8/layout/hierarchy1"/>
    <dgm:cxn modelId="{54B0F51F-EE9A-4A2B-8DA4-4EB7B9779694}" srcId="{1809E548-4975-425F-8DE7-6024F551FD39}" destId="{CE3C2CC1-6FB4-4CF9-BBC1-15332094DFFE}" srcOrd="0" destOrd="0" parTransId="{5C6BAFE0-01DD-4D33-9066-733EF3E93928}" sibTransId="{37DC6B4E-889B-48A8-818F-9093AE469A94}"/>
    <dgm:cxn modelId="{6AB57925-C28E-41DB-B22D-8FE8088044B3}" type="presOf" srcId="{CF40DB3D-D126-4D24-923F-CD26432A3AB5}" destId="{1C937AF5-DE85-4AFC-A1DB-87D91098B853}" srcOrd="0" destOrd="0" presId="urn:microsoft.com/office/officeart/2005/8/layout/hierarchy1"/>
    <dgm:cxn modelId="{F5199F2F-C05D-4DCD-829B-82399A4AFAA8}" srcId="{0A396367-7785-46A2-B987-5400F2283EE1}" destId="{1809E548-4975-425F-8DE7-6024F551FD39}" srcOrd="0" destOrd="0" parTransId="{49D1333F-C0BE-4393-B0F0-F4AB425BB130}" sibTransId="{22431977-2BB8-43ED-A3C2-BF2E4807445A}"/>
    <dgm:cxn modelId="{E2D09C33-B664-48BD-A36F-7AD2DB1759EE}" type="presOf" srcId="{0A396367-7785-46A2-B987-5400F2283EE1}" destId="{CE1DAAB8-C2E0-4D26-9C4F-CFAE4001651A}" srcOrd="0" destOrd="0" presId="urn:microsoft.com/office/officeart/2005/8/layout/hierarchy1"/>
    <dgm:cxn modelId="{6FFA6F37-E7C1-4A3E-AD06-06DB3506D691}" type="presOf" srcId="{5C6BAFE0-01DD-4D33-9066-733EF3E93928}" destId="{1FB646D2-89BB-488D-8ED0-8E5E9F17BA6B}" srcOrd="0" destOrd="0" presId="urn:microsoft.com/office/officeart/2005/8/layout/hierarchy1"/>
    <dgm:cxn modelId="{B6D5A741-B0BD-4AFE-B039-BCFCE3346604}" srcId="{B8F0A351-1AC3-4572-8179-32866BA5762C}" destId="{AB214242-85C8-4D56-9FD3-44364CC3BE08}" srcOrd="0" destOrd="0" parTransId="{CF40DB3D-D126-4D24-923F-CD26432A3AB5}" sibTransId="{F148B37F-13F4-446F-A7A7-00101F87D9F7}"/>
    <dgm:cxn modelId="{1B797043-C80A-4AE4-86F2-95799266124D}" srcId="{F6E918EB-3B7A-4996-90EC-A2282496A1D8}" destId="{BF2A2DD1-A71B-4D5F-9508-C6F69634B630}" srcOrd="0" destOrd="0" parTransId="{10E7DA8E-1050-4BDA-BE5F-13CCAC171E7E}" sibTransId="{DAAFC3D6-DD5D-4CC4-BC74-92733F16D254}"/>
    <dgm:cxn modelId="{802C0A44-D50C-4A59-8A6E-5F9672C2AD87}" type="presOf" srcId="{1809E548-4975-425F-8DE7-6024F551FD39}" destId="{B9ECAA62-2D60-4A52-B596-67241779A19C}" srcOrd="0" destOrd="0" presId="urn:microsoft.com/office/officeart/2005/8/layout/hierarchy1"/>
    <dgm:cxn modelId="{CFDA8149-B821-47D0-BBA9-59B4AD07D40A}" type="presOf" srcId="{815DC26B-98A1-41E5-9D04-62961F4208AA}" destId="{863C763E-72A6-4B13-B808-45913DC48319}" srcOrd="0" destOrd="0" presId="urn:microsoft.com/office/officeart/2005/8/layout/hierarchy1"/>
    <dgm:cxn modelId="{212AA54A-CB04-4DE6-8D6F-BD8D37FD2E95}" type="presOf" srcId="{49D1333F-C0BE-4393-B0F0-F4AB425BB130}" destId="{E42B493D-4A3D-4A00-AD47-F7404007B421}" srcOrd="0" destOrd="0" presId="urn:microsoft.com/office/officeart/2005/8/layout/hierarchy1"/>
    <dgm:cxn modelId="{EBE24B6E-8676-4B43-B1FB-04658F38290E}" type="presOf" srcId="{AB214242-85C8-4D56-9FD3-44364CC3BE08}" destId="{66744077-4B49-41A4-9B81-60C69D671BB1}" srcOrd="0" destOrd="0" presId="urn:microsoft.com/office/officeart/2005/8/layout/hierarchy1"/>
    <dgm:cxn modelId="{F546D575-4286-4BCE-B27F-C866DB489382}" srcId="{B8F0A351-1AC3-4572-8179-32866BA5762C}" destId="{0A396367-7785-46A2-B987-5400F2283EE1}" srcOrd="1" destOrd="0" parTransId="{28C776F3-9357-40CC-9E4F-DFB44460432E}" sibTransId="{2A2EADFD-94AD-44F9-8B53-52E554747C85}"/>
    <dgm:cxn modelId="{41C40956-A102-4D13-9C31-3CC3A89BA2A2}" type="presOf" srcId="{C33BF0E0-7ABB-401A-B8FF-B94C0E678AC0}" destId="{6687745B-A3A8-4ABE-9975-227C2D33587F}" srcOrd="0" destOrd="0" presId="urn:microsoft.com/office/officeart/2005/8/layout/hierarchy1"/>
    <dgm:cxn modelId="{A7C1D0A1-852B-40F6-97C5-D3868908EEF4}" type="presOf" srcId="{CE3C2CC1-6FB4-4CF9-BBC1-15332094DFFE}" destId="{C1887805-F799-48D0-943C-501373C286A6}" srcOrd="0" destOrd="0" presId="urn:microsoft.com/office/officeart/2005/8/layout/hierarchy1"/>
    <dgm:cxn modelId="{C694A6B1-7B6D-45CC-B409-869AA00E86AA}" srcId="{1809E548-4975-425F-8DE7-6024F551FD39}" destId="{BC20889D-54DB-416C-862F-143634748EE9}" srcOrd="1" destOrd="0" parTransId="{5D295D39-336D-4619-A3C2-87EDB87EE0B4}" sibTransId="{BDCDBD16-2194-4A8D-BDF7-BC032EE3C215}"/>
    <dgm:cxn modelId="{F165DDC3-3A8F-4748-871D-3A69CDEAABEE}" type="presOf" srcId="{CE676A69-9036-4514-B295-223F8D6D8B3B}" destId="{8797321E-1EDA-4D5F-98D9-53C4A07DF18D}" srcOrd="0" destOrd="0" presId="urn:microsoft.com/office/officeart/2005/8/layout/hierarchy1"/>
    <dgm:cxn modelId="{77E537D4-F4F5-432F-B884-00E389DFACF2}" type="presOf" srcId="{306B8B89-7E31-46F8-8ED2-6E010CC90EC0}" destId="{C9F7BFD9-6BCE-4D74-869C-889CE06204CA}" srcOrd="0" destOrd="0" presId="urn:microsoft.com/office/officeart/2005/8/layout/hierarchy1"/>
    <dgm:cxn modelId="{C4F20ED7-D83C-4AA1-BF56-D88E5408A9AE}" srcId="{2111DBEF-6FED-4164-ABCE-DE1C49FC36AE}" destId="{C33BF0E0-7ABB-401A-B8FF-B94C0E678AC0}" srcOrd="0" destOrd="0" parTransId="{8D13CACC-FD79-4294-AE02-CE9D0FC00A1C}" sibTransId="{9DE14D25-3482-40D8-BBD5-E69DE2EBDB34}"/>
    <dgm:cxn modelId="{A48114DC-D3C2-4E44-8DC6-B39E62872753}" type="presOf" srcId="{3FBA32D5-7BE7-435D-801C-AF3FEF4A27FB}" destId="{714188C1-4271-44B3-80C2-E635E3BB312B}" srcOrd="0" destOrd="0" presId="urn:microsoft.com/office/officeart/2005/8/layout/hierarchy1"/>
    <dgm:cxn modelId="{9D7B1DDE-62CB-48F3-8D54-531D9F1F0C8A}" type="presOf" srcId="{28C776F3-9357-40CC-9E4F-DFB44460432E}" destId="{1D329A50-FDC8-4C07-8E44-25FBF4797318}" srcOrd="0" destOrd="0" presId="urn:microsoft.com/office/officeart/2005/8/layout/hierarchy1"/>
    <dgm:cxn modelId="{7F7FC2E9-808E-4FA7-B418-A55264D79766}" type="presOf" srcId="{BF2A2DD1-A71B-4D5F-9508-C6F69634B630}" destId="{F35E7831-CD71-4B5C-9C8A-9D47525C7CD9}" srcOrd="0" destOrd="0" presId="urn:microsoft.com/office/officeart/2005/8/layout/hierarchy1"/>
    <dgm:cxn modelId="{B07BABF2-C97D-41EC-9173-72DB075E1DFB}" srcId="{C33BF0E0-7ABB-401A-B8FF-B94C0E678AC0}" destId="{916699CA-43C0-4CAD-97BB-1B33CA0D8ECE}" srcOrd="1" destOrd="0" parTransId="{CE676A69-9036-4514-B295-223F8D6D8B3B}" sibTransId="{36691EB8-1AF5-4675-817A-CAB7CFB0A111}"/>
    <dgm:cxn modelId="{2A4804F7-55E9-43BB-9585-1DAFA0E5E443}" srcId="{F6E918EB-3B7A-4996-90EC-A2282496A1D8}" destId="{815DC26B-98A1-41E5-9D04-62961F4208AA}" srcOrd="1" destOrd="0" parTransId="{306B8B89-7E31-46F8-8ED2-6E010CC90EC0}" sibTransId="{13F5D7BC-C8B5-4190-B512-EFECB696C49D}"/>
    <dgm:cxn modelId="{C64A0AF7-B2B2-4093-A104-5C10630EC298}" type="presOf" srcId="{220CEB07-A716-4FD7-A1B7-BC4649282FAC}" destId="{C2E3ABF2-9560-4777-BC37-39D0F717DE96}" srcOrd="0" destOrd="0" presId="urn:microsoft.com/office/officeart/2005/8/layout/hierarchy1"/>
    <dgm:cxn modelId="{A33541FD-5882-4C44-821A-FE670420E3A1}" type="presOf" srcId="{B8F0A351-1AC3-4572-8179-32866BA5762C}" destId="{A1B6AFBD-5801-4415-AEB8-F0EE64DC4538}" srcOrd="0" destOrd="0" presId="urn:microsoft.com/office/officeart/2005/8/layout/hierarchy1"/>
    <dgm:cxn modelId="{F8F72AFF-730A-422D-85A8-5E8B631CE4B7}" type="presOf" srcId="{5D295D39-336D-4619-A3C2-87EDB87EE0B4}" destId="{70536E07-F6A9-4E18-A81A-88AA0251D522}" srcOrd="0" destOrd="0" presId="urn:microsoft.com/office/officeart/2005/8/layout/hierarchy1"/>
    <dgm:cxn modelId="{439F5928-780C-4798-9B1E-63D9E681243D}" type="presParOf" srcId="{75464D6E-CC22-47D2-BDB7-F78ADBC2E4DE}" destId="{9CB8BCEF-6324-4DE0-946D-B024457E10F7}" srcOrd="0" destOrd="0" presId="urn:microsoft.com/office/officeart/2005/8/layout/hierarchy1"/>
    <dgm:cxn modelId="{BE42FFF0-C295-40C6-A1B0-20A739BFA64F}" type="presParOf" srcId="{9CB8BCEF-6324-4DE0-946D-B024457E10F7}" destId="{A958E5CA-CCB6-4E36-98E7-4CC011090D09}" srcOrd="0" destOrd="0" presId="urn:microsoft.com/office/officeart/2005/8/layout/hierarchy1"/>
    <dgm:cxn modelId="{6F9063AB-3B6A-4866-8360-7917A7511EA2}" type="presParOf" srcId="{A958E5CA-CCB6-4E36-98E7-4CC011090D09}" destId="{B9A50176-475C-4CA9-8051-F8860EB5A416}" srcOrd="0" destOrd="0" presId="urn:microsoft.com/office/officeart/2005/8/layout/hierarchy1"/>
    <dgm:cxn modelId="{CBBD9265-3936-4064-A746-2051C8C5D422}" type="presParOf" srcId="{A958E5CA-CCB6-4E36-98E7-4CC011090D09}" destId="{6687745B-A3A8-4ABE-9975-227C2D33587F}" srcOrd="1" destOrd="0" presId="urn:microsoft.com/office/officeart/2005/8/layout/hierarchy1"/>
    <dgm:cxn modelId="{938FFF17-3520-483E-92E6-984DE112CF38}" type="presParOf" srcId="{9CB8BCEF-6324-4DE0-946D-B024457E10F7}" destId="{D2AED8BE-D68D-42C7-85DE-81660A73BBE7}" srcOrd="1" destOrd="0" presId="urn:microsoft.com/office/officeart/2005/8/layout/hierarchy1"/>
    <dgm:cxn modelId="{DA188E8D-E61B-4E45-9BDF-BB4AFC4A9C4A}" type="presParOf" srcId="{D2AED8BE-D68D-42C7-85DE-81660A73BBE7}" destId="{714188C1-4271-44B3-80C2-E635E3BB312B}" srcOrd="0" destOrd="0" presId="urn:microsoft.com/office/officeart/2005/8/layout/hierarchy1"/>
    <dgm:cxn modelId="{71B6B10E-0762-493C-97DC-4C8285B5404C}" type="presParOf" srcId="{D2AED8BE-D68D-42C7-85DE-81660A73BBE7}" destId="{D6AF3AAE-78C7-4DE6-BA6C-03D88F6966A5}" srcOrd="1" destOrd="0" presId="urn:microsoft.com/office/officeart/2005/8/layout/hierarchy1"/>
    <dgm:cxn modelId="{9F29060A-7F49-4E5E-A765-A7251FCB1934}" type="presParOf" srcId="{D6AF3AAE-78C7-4DE6-BA6C-03D88F6966A5}" destId="{30BE43D5-4C50-4C76-8DD0-554CC142B25C}" srcOrd="0" destOrd="0" presId="urn:microsoft.com/office/officeart/2005/8/layout/hierarchy1"/>
    <dgm:cxn modelId="{912AC256-D368-454C-9D43-CAD8CD9B6C48}" type="presParOf" srcId="{30BE43D5-4C50-4C76-8DD0-554CC142B25C}" destId="{1600D599-5332-4893-A444-3ED38E90ED22}" srcOrd="0" destOrd="0" presId="urn:microsoft.com/office/officeart/2005/8/layout/hierarchy1"/>
    <dgm:cxn modelId="{B80194C5-C1A5-461C-8365-7878CD490A28}" type="presParOf" srcId="{30BE43D5-4C50-4C76-8DD0-554CC142B25C}" destId="{A1B6AFBD-5801-4415-AEB8-F0EE64DC4538}" srcOrd="1" destOrd="0" presId="urn:microsoft.com/office/officeart/2005/8/layout/hierarchy1"/>
    <dgm:cxn modelId="{D7544F69-F713-4760-84B5-39A372790F8C}" type="presParOf" srcId="{D6AF3AAE-78C7-4DE6-BA6C-03D88F6966A5}" destId="{9B65C79D-7166-44FB-B03C-16B5F6602692}" srcOrd="1" destOrd="0" presId="urn:microsoft.com/office/officeart/2005/8/layout/hierarchy1"/>
    <dgm:cxn modelId="{D849DD92-2769-48D8-A049-6828DE2FAF4B}" type="presParOf" srcId="{9B65C79D-7166-44FB-B03C-16B5F6602692}" destId="{1C937AF5-DE85-4AFC-A1DB-87D91098B853}" srcOrd="0" destOrd="0" presId="urn:microsoft.com/office/officeart/2005/8/layout/hierarchy1"/>
    <dgm:cxn modelId="{82C74B96-9425-43F1-B010-68729B0545CE}" type="presParOf" srcId="{9B65C79D-7166-44FB-B03C-16B5F6602692}" destId="{76958BEE-E73A-4106-B9F1-46D4F861ECF6}" srcOrd="1" destOrd="0" presId="urn:microsoft.com/office/officeart/2005/8/layout/hierarchy1"/>
    <dgm:cxn modelId="{73F1C405-D78D-4575-A61E-F194103FB02F}" type="presParOf" srcId="{76958BEE-E73A-4106-B9F1-46D4F861ECF6}" destId="{EA12C89D-636B-4E48-A277-913CF9433B5C}" srcOrd="0" destOrd="0" presId="urn:microsoft.com/office/officeart/2005/8/layout/hierarchy1"/>
    <dgm:cxn modelId="{B68968B3-6AA3-4A60-9935-A0465E2D40C3}" type="presParOf" srcId="{EA12C89D-636B-4E48-A277-913CF9433B5C}" destId="{0BCE6CD6-08DF-4D94-9F27-FA3BBC848B6E}" srcOrd="0" destOrd="0" presId="urn:microsoft.com/office/officeart/2005/8/layout/hierarchy1"/>
    <dgm:cxn modelId="{520D6C9A-E073-40AF-8235-1244BF22EC65}" type="presParOf" srcId="{EA12C89D-636B-4E48-A277-913CF9433B5C}" destId="{66744077-4B49-41A4-9B81-60C69D671BB1}" srcOrd="1" destOrd="0" presId="urn:microsoft.com/office/officeart/2005/8/layout/hierarchy1"/>
    <dgm:cxn modelId="{E7695E71-7FAC-4CC2-8722-630E40EB22D8}" type="presParOf" srcId="{76958BEE-E73A-4106-B9F1-46D4F861ECF6}" destId="{83B055CD-C3F4-4E71-9126-2E67C77AA32D}" srcOrd="1" destOrd="0" presId="urn:microsoft.com/office/officeart/2005/8/layout/hierarchy1"/>
    <dgm:cxn modelId="{D7A59D28-1CB7-4649-8DD8-B6C8048CEEEC}" type="presParOf" srcId="{83B055CD-C3F4-4E71-9126-2E67C77AA32D}" destId="{C2E3ABF2-9560-4777-BC37-39D0F717DE96}" srcOrd="0" destOrd="0" presId="urn:microsoft.com/office/officeart/2005/8/layout/hierarchy1"/>
    <dgm:cxn modelId="{B361F11B-CE4D-4615-BB6A-7B59D97D3DCF}" type="presParOf" srcId="{83B055CD-C3F4-4E71-9126-2E67C77AA32D}" destId="{9E4E3F44-9C08-4B07-95B6-5AC95110026B}" srcOrd="1" destOrd="0" presId="urn:microsoft.com/office/officeart/2005/8/layout/hierarchy1"/>
    <dgm:cxn modelId="{B2984C57-2A48-4269-A6B1-38BC52F0F9A1}" type="presParOf" srcId="{9E4E3F44-9C08-4B07-95B6-5AC95110026B}" destId="{74CB2F5C-A5A0-4798-A338-D8EEC6D7FEA7}" srcOrd="0" destOrd="0" presId="urn:microsoft.com/office/officeart/2005/8/layout/hierarchy1"/>
    <dgm:cxn modelId="{4D8C0A58-F9F4-42CC-996E-4F7A71A92DC1}" type="presParOf" srcId="{74CB2F5C-A5A0-4798-A338-D8EEC6D7FEA7}" destId="{62891FE9-C228-416C-BF03-AD3B2859267F}" srcOrd="0" destOrd="0" presId="urn:microsoft.com/office/officeart/2005/8/layout/hierarchy1"/>
    <dgm:cxn modelId="{574D8B91-BD3A-40F4-A1C4-BD5742E7D36A}" type="presParOf" srcId="{74CB2F5C-A5A0-4798-A338-D8EEC6D7FEA7}" destId="{A673DC0F-F362-4976-A54A-4BBC56A455B7}" srcOrd="1" destOrd="0" presId="urn:microsoft.com/office/officeart/2005/8/layout/hierarchy1"/>
    <dgm:cxn modelId="{E5E46750-A360-4990-9106-D61D9F42EDF9}" type="presParOf" srcId="{9E4E3F44-9C08-4B07-95B6-5AC95110026B}" destId="{5E932CCC-3066-4690-AAC5-329E1A4C999F}" srcOrd="1" destOrd="0" presId="urn:microsoft.com/office/officeart/2005/8/layout/hierarchy1"/>
    <dgm:cxn modelId="{E2A9FF80-FD00-4131-B7F7-22ED57491BF1}" type="presParOf" srcId="{5E932CCC-3066-4690-AAC5-329E1A4C999F}" destId="{D9A85A44-F1D1-4352-877E-921C913F7345}" srcOrd="0" destOrd="0" presId="urn:microsoft.com/office/officeart/2005/8/layout/hierarchy1"/>
    <dgm:cxn modelId="{65E8E928-9BA7-41D2-BE3D-5E1BEE2001E3}" type="presParOf" srcId="{5E932CCC-3066-4690-AAC5-329E1A4C999F}" destId="{D7D92372-3682-4E49-8D9E-CEE2F6426A8A}" srcOrd="1" destOrd="0" presId="urn:microsoft.com/office/officeart/2005/8/layout/hierarchy1"/>
    <dgm:cxn modelId="{2AA785F2-94F4-43D7-8C0D-528598189A7E}" type="presParOf" srcId="{D7D92372-3682-4E49-8D9E-CEE2F6426A8A}" destId="{4DF944BF-3CF4-4B9D-AE97-4673ADD1A09C}" srcOrd="0" destOrd="0" presId="urn:microsoft.com/office/officeart/2005/8/layout/hierarchy1"/>
    <dgm:cxn modelId="{D9774565-AC5C-4C55-AC25-FA3AF5DCFACB}" type="presParOf" srcId="{4DF944BF-3CF4-4B9D-AE97-4673ADD1A09C}" destId="{5623CE34-450C-446D-B60E-9EABC8200468}" srcOrd="0" destOrd="0" presId="urn:microsoft.com/office/officeart/2005/8/layout/hierarchy1"/>
    <dgm:cxn modelId="{EBB707AA-D797-407D-9DC0-860717F48A12}" type="presParOf" srcId="{4DF944BF-3CF4-4B9D-AE97-4673ADD1A09C}" destId="{F35E7831-CD71-4B5C-9C8A-9D47525C7CD9}" srcOrd="1" destOrd="0" presId="urn:microsoft.com/office/officeart/2005/8/layout/hierarchy1"/>
    <dgm:cxn modelId="{56DD9CFB-6959-43D3-BC9C-500A75946B21}" type="presParOf" srcId="{D7D92372-3682-4E49-8D9E-CEE2F6426A8A}" destId="{BBD9F407-8038-4993-AC2A-85AD44D8D92F}" srcOrd="1" destOrd="0" presId="urn:microsoft.com/office/officeart/2005/8/layout/hierarchy1"/>
    <dgm:cxn modelId="{0EE8B01D-8F02-4441-9626-076E041E8812}" type="presParOf" srcId="{5E932CCC-3066-4690-AAC5-329E1A4C999F}" destId="{C9F7BFD9-6BCE-4D74-869C-889CE06204CA}" srcOrd="2" destOrd="0" presId="urn:microsoft.com/office/officeart/2005/8/layout/hierarchy1"/>
    <dgm:cxn modelId="{B8B9CEAD-1D73-4EC1-84B4-4D970646A9C0}" type="presParOf" srcId="{5E932CCC-3066-4690-AAC5-329E1A4C999F}" destId="{4FD6CE32-7871-43B3-A46E-B14C4F0B6181}" srcOrd="3" destOrd="0" presId="urn:microsoft.com/office/officeart/2005/8/layout/hierarchy1"/>
    <dgm:cxn modelId="{23344A30-E987-4009-AD30-3CA4EB980DE8}" type="presParOf" srcId="{4FD6CE32-7871-43B3-A46E-B14C4F0B6181}" destId="{5DA347F9-9EC5-4189-A7B5-A2E35110F9BF}" srcOrd="0" destOrd="0" presId="urn:microsoft.com/office/officeart/2005/8/layout/hierarchy1"/>
    <dgm:cxn modelId="{56A6E851-1AB6-4D02-85BC-9EEAA910F2F6}" type="presParOf" srcId="{5DA347F9-9EC5-4189-A7B5-A2E35110F9BF}" destId="{4533C023-8C98-43AC-BBF2-98A1A6BD516D}" srcOrd="0" destOrd="0" presId="urn:microsoft.com/office/officeart/2005/8/layout/hierarchy1"/>
    <dgm:cxn modelId="{B54F6C84-918D-4F58-A4B9-B312BF5AEAA7}" type="presParOf" srcId="{5DA347F9-9EC5-4189-A7B5-A2E35110F9BF}" destId="{863C763E-72A6-4B13-B808-45913DC48319}" srcOrd="1" destOrd="0" presId="urn:microsoft.com/office/officeart/2005/8/layout/hierarchy1"/>
    <dgm:cxn modelId="{FA916821-F846-4EA7-B059-BD231CC28D56}" type="presParOf" srcId="{4FD6CE32-7871-43B3-A46E-B14C4F0B6181}" destId="{24843757-CF2D-42DD-BF76-FD05EA433668}" srcOrd="1" destOrd="0" presId="urn:microsoft.com/office/officeart/2005/8/layout/hierarchy1"/>
    <dgm:cxn modelId="{38686A3E-3C48-49D5-93A9-81966BED2BC0}" type="presParOf" srcId="{9B65C79D-7166-44FB-B03C-16B5F6602692}" destId="{1D329A50-FDC8-4C07-8E44-25FBF4797318}" srcOrd="2" destOrd="0" presId="urn:microsoft.com/office/officeart/2005/8/layout/hierarchy1"/>
    <dgm:cxn modelId="{F6EFD3BF-6997-4DBE-B04D-35DCEE9C132E}" type="presParOf" srcId="{9B65C79D-7166-44FB-B03C-16B5F6602692}" destId="{FE9D33DE-043F-4D42-BF04-B424EAE046E0}" srcOrd="3" destOrd="0" presId="urn:microsoft.com/office/officeart/2005/8/layout/hierarchy1"/>
    <dgm:cxn modelId="{4950FA49-BE8A-43A8-BBE4-3CFC9ECB3FAA}" type="presParOf" srcId="{FE9D33DE-043F-4D42-BF04-B424EAE046E0}" destId="{91B0322E-9FC6-424B-87FB-70D7363A0534}" srcOrd="0" destOrd="0" presId="urn:microsoft.com/office/officeart/2005/8/layout/hierarchy1"/>
    <dgm:cxn modelId="{98F973D9-4065-4444-9040-0A25965F17EB}" type="presParOf" srcId="{91B0322E-9FC6-424B-87FB-70D7363A0534}" destId="{4D25BBB4-D37F-42E7-85C0-ED689985E44A}" srcOrd="0" destOrd="0" presId="urn:microsoft.com/office/officeart/2005/8/layout/hierarchy1"/>
    <dgm:cxn modelId="{63AAA90F-1FA9-4FA0-8152-F3001000154B}" type="presParOf" srcId="{91B0322E-9FC6-424B-87FB-70D7363A0534}" destId="{CE1DAAB8-C2E0-4D26-9C4F-CFAE4001651A}" srcOrd="1" destOrd="0" presId="urn:microsoft.com/office/officeart/2005/8/layout/hierarchy1"/>
    <dgm:cxn modelId="{0F03046A-837F-49A4-B247-D8AF7FAF4D3E}" type="presParOf" srcId="{FE9D33DE-043F-4D42-BF04-B424EAE046E0}" destId="{95FB9857-2668-44AD-B10F-5965E49D9669}" srcOrd="1" destOrd="0" presId="urn:microsoft.com/office/officeart/2005/8/layout/hierarchy1"/>
    <dgm:cxn modelId="{77F3AA6F-6D1E-48A4-96F9-1F0F75AEE661}" type="presParOf" srcId="{95FB9857-2668-44AD-B10F-5965E49D9669}" destId="{E42B493D-4A3D-4A00-AD47-F7404007B421}" srcOrd="0" destOrd="0" presId="urn:microsoft.com/office/officeart/2005/8/layout/hierarchy1"/>
    <dgm:cxn modelId="{384B6FB4-81F9-488A-BD2E-3F0103C63925}" type="presParOf" srcId="{95FB9857-2668-44AD-B10F-5965E49D9669}" destId="{C9B9D18E-58BE-43E8-A91A-76C5D1A35F4D}" srcOrd="1" destOrd="0" presId="urn:microsoft.com/office/officeart/2005/8/layout/hierarchy1"/>
    <dgm:cxn modelId="{17394DF4-3C1B-48E8-8F71-DCEA0A87516F}" type="presParOf" srcId="{C9B9D18E-58BE-43E8-A91A-76C5D1A35F4D}" destId="{648C6D6A-45A4-48F8-9B55-8CBEF62E7B10}" srcOrd="0" destOrd="0" presId="urn:microsoft.com/office/officeart/2005/8/layout/hierarchy1"/>
    <dgm:cxn modelId="{F9793F88-5A29-49E8-BDFB-12D57DC4E1A1}" type="presParOf" srcId="{648C6D6A-45A4-48F8-9B55-8CBEF62E7B10}" destId="{EA6B2B2C-F511-4154-921A-C862CD06482A}" srcOrd="0" destOrd="0" presId="urn:microsoft.com/office/officeart/2005/8/layout/hierarchy1"/>
    <dgm:cxn modelId="{A892EF1F-0679-4D8B-9681-105E8BCE6200}" type="presParOf" srcId="{648C6D6A-45A4-48F8-9B55-8CBEF62E7B10}" destId="{B9ECAA62-2D60-4A52-B596-67241779A19C}" srcOrd="1" destOrd="0" presId="urn:microsoft.com/office/officeart/2005/8/layout/hierarchy1"/>
    <dgm:cxn modelId="{D8AE51A9-D7C9-47DD-A911-829C7DD95AF4}" type="presParOf" srcId="{C9B9D18E-58BE-43E8-A91A-76C5D1A35F4D}" destId="{34FD76C9-6174-467B-AF29-900BEA21325E}" srcOrd="1" destOrd="0" presId="urn:microsoft.com/office/officeart/2005/8/layout/hierarchy1"/>
    <dgm:cxn modelId="{08EA9245-6882-4647-8C71-DE9C139E5AB8}" type="presParOf" srcId="{34FD76C9-6174-467B-AF29-900BEA21325E}" destId="{1FB646D2-89BB-488D-8ED0-8E5E9F17BA6B}" srcOrd="0" destOrd="0" presId="urn:microsoft.com/office/officeart/2005/8/layout/hierarchy1"/>
    <dgm:cxn modelId="{4069F2E8-793A-40CE-A8EB-7B5987A8F0C5}" type="presParOf" srcId="{34FD76C9-6174-467B-AF29-900BEA21325E}" destId="{032315C5-B0CB-4D98-B78C-E1A956A257FD}" srcOrd="1" destOrd="0" presId="urn:microsoft.com/office/officeart/2005/8/layout/hierarchy1"/>
    <dgm:cxn modelId="{6F320C07-9F80-46B8-A6F3-FD39B18A2414}" type="presParOf" srcId="{032315C5-B0CB-4D98-B78C-E1A956A257FD}" destId="{47C3EA77-FDC0-4EDD-9EF9-EA18ABA8BA40}" srcOrd="0" destOrd="0" presId="urn:microsoft.com/office/officeart/2005/8/layout/hierarchy1"/>
    <dgm:cxn modelId="{0B63D9D5-0D56-43AA-8E67-076FDA4D363C}" type="presParOf" srcId="{47C3EA77-FDC0-4EDD-9EF9-EA18ABA8BA40}" destId="{B88BFBE0-B01C-4745-840C-384F8B264901}" srcOrd="0" destOrd="0" presId="urn:microsoft.com/office/officeart/2005/8/layout/hierarchy1"/>
    <dgm:cxn modelId="{D6D1DF19-FBFA-4692-BAE3-9D25D6A60054}" type="presParOf" srcId="{47C3EA77-FDC0-4EDD-9EF9-EA18ABA8BA40}" destId="{C1887805-F799-48D0-943C-501373C286A6}" srcOrd="1" destOrd="0" presId="urn:microsoft.com/office/officeart/2005/8/layout/hierarchy1"/>
    <dgm:cxn modelId="{9ACE8338-78B9-46FF-9023-76FC0AE09853}" type="presParOf" srcId="{032315C5-B0CB-4D98-B78C-E1A956A257FD}" destId="{6DFF05BD-5F56-47B3-8ED2-578D8F5E5851}" srcOrd="1" destOrd="0" presId="urn:microsoft.com/office/officeart/2005/8/layout/hierarchy1"/>
    <dgm:cxn modelId="{A741C053-AC0C-4FD4-8DF4-E9B0857DD9A8}" type="presParOf" srcId="{34FD76C9-6174-467B-AF29-900BEA21325E}" destId="{70536E07-F6A9-4E18-A81A-88AA0251D522}" srcOrd="2" destOrd="0" presId="urn:microsoft.com/office/officeart/2005/8/layout/hierarchy1"/>
    <dgm:cxn modelId="{E286A853-7129-489B-86DE-CB51608DAFB9}" type="presParOf" srcId="{34FD76C9-6174-467B-AF29-900BEA21325E}" destId="{58F6F141-AD17-4C68-BD58-C2FC6603DCF7}" srcOrd="3" destOrd="0" presId="urn:microsoft.com/office/officeart/2005/8/layout/hierarchy1"/>
    <dgm:cxn modelId="{51EDF0DE-DAF0-4909-A0C9-8D2ADF5BE6AD}" type="presParOf" srcId="{58F6F141-AD17-4C68-BD58-C2FC6603DCF7}" destId="{9405CA82-04AB-49A2-94BA-5A46F48DE876}" srcOrd="0" destOrd="0" presId="urn:microsoft.com/office/officeart/2005/8/layout/hierarchy1"/>
    <dgm:cxn modelId="{2BEBA306-BC56-4F03-A22C-D536FA4A3667}" type="presParOf" srcId="{9405CA82-04AB-49A2-94BA-5A46F48DE876}" destId="{998C1E9A-4142-4670-8D55-BE815EAFA498}" srcOrd="0" destOrd="0" presId="urn:microsoft.com/office/officeart/2005/8/layout/hierarchy1"/>
    <dgm:cxn modelId="{F2E1778C-FEAD-4C1F-850E-E3167258A1C6}" type="presParOf" srcId="{9405CA82-04AB-49A2-94BA-5A46F48DE876}" destId="{7594D201-580F-4504-8F64-0D045784DFF7}" srcOrd="1" destOrd="0" presId="urn:microsoft.com/office/officeart/2005/8/layout/hierarchy1"/>
    <dgm:cxn modelId="{B6758B7C-8560-4B7D-B2F8-B4BE8C0DA52F}" type="presParOf" srcId="{58F6F141-AD17-4C68-BD58-C2FC6603DCF7}" destId="{467B9CA7-63BE-4D41-AB5C-5C636FA4FBE2}" srcOrd="1" destOrd="0" presId="urn:microsoft.com/office/officeart/2005/8/layout/hierarchy1"/>
    <dgm:cxn modelId="{ECD84B83-68D2-4EE7-B1A8-ADFE68AC020F}" type="presParOf" srcId="{D2AED8BE-D68D-42C7-85DE-81660A73BBE7}" destId="{8797321E-1EDA-4D5F-98D9-53C4A07DF18D}" srcOrd="2" destOrd="0" presId="urn:microsoft.com/office/officeart/2005/8/layout/hierarchy1"/>
    <dgm:cxn modelId="{8CB37AD4-8FD3-4BE1-A959-8F0366849066}" type="presParOf" srcId="{D2AED8BE-D68D-42C7-85DE-81660A73BBE7}" destId="{90824B42-FAEE-4EF9-9E7D-73E3EFFCC362}" srcOrd="3" destOrd="0" presId="urn:microsoft.com/office/officeart/2005/8/layout/hierarchy1"/>
    <dgm:cxn modelId="{508156F6-959D-49AF-B512-CB82E3A42243}" type="presParOf" srcId="{90824B42-FAEE-4EF9-9E7D-73E3EFFCC362}" destId="{66FBFE92-EDBE-409A-BD6B-378856A9AA56}" srcOrd="0" destOrd="0" presId="urn:microsoft.com/office/officeart/2005/8/layout/hierarchy1"/>
    <dgm:cxn modelId="{9EE6EA9E-CA48-43D2-BBC4-EB98E925148F}" type="presParOf" srcId="{66FBFE92-EDBE-409A-BD6B-378856A9AA56}" destId="{3A0F0482-A226-4BDD-A854-FCAAF57A1559}" srcOrd="0" destOrd="0" presId="urn:microsoft.com/office/officeart/2005/8/layout/hierarchy1"/>
    <dgm:cxn modelId="{FBDF1F67-6D1D-47CB-99C6-A9BBDA861B2A}" type="presParOf" srcId="{66FBFE92-EDBE-409A-BD6B-378856A9AA56}" destId="{1C0FE3C6-2B55-48A3-BBDA-CADA1B400DCE}" srcOrd="1" destOrd="0" presId="urn:microsoft.com/office/officeart/2005/8/layout/hierarchy1"/>
    <dgm:cxn modelId="{C78560B4-4A52-498B-8E1B-99A2B5F6D466}" type="presParOf" srcId="{90824B42-FAEE-4EF9-9E7D-73E3EFFCC362}" destId="{C7D9CF3D-C3D2-45C8-8122-F3EDD96601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3FEFC-FFB8-48AF-95C3-4A7B2130B002}">
      <dsp:nvSpPr>
        <dsp:cNvPr id="0" name=""/>
        <dsp:cNvSpPr/>
      </dsp:nvSpPr>
      <dsp:spPr>
        <a:xfrm>
          <a:off x="4055989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4765693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4811413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6276540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5566836" y="1930671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811413" y="786204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4193339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4330689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חליפין</a:t>
          </a:r>
          <a:endParaRPr lang="en-IL" sz="1500" kern="1200" dirty="0"/>
        </a:p>
      </dsp:txBody>
      <dsp:txXfrm>
        <a:off x="4353679" y="154722"/>
        <a:ext cx="1190167" cy="738973"/>
      </dsp:txXfrm>
    </dsp:sp>
    <dsp:sp modelId="{1600D599-5332-4893-A444-3ED38E90ED22}">
      <dsp:nvSpPr>
        <dsp:cNvPr id="0" name=""/>
        <dsp:cNvSpPr/>
      </dsp:nvSpPr>
      <dsp:spPr>
        <a:xfrm>
          <a:off x="4948763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5086112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שהיא קנין כסף</a:t>
          </a:r>
          <a:endParaRPr lang="en-IL" sz="1500" kern="1200" dirty="0"/>
        </a:p>
      </dsp:txBody>
      <dsp:txXfrm>
        <a:off x="5109102" y="1299189"/>
        <a:ext cx="1190167" cy="738973"/>
      </dsp:txXfrm>
    </dsp:sp>
    <dsp:sp modelId="{0BCE6CD6-08DF-4D94-9F27-FA3BBC848B6E}">
      <dsp:nvSpPr>
        <dsp:cNvPr id="0" name=""/>
        <dsp:cNvSpPr/>
      </dsp:nvSpPr>
      <dsp:spPr>
        <a:xfrm>
          <a:off x="5704186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5841536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קנין כסף לגמרי</a:t>
          </a:r>
          <a:endParaRPr lang="en-IL" sz="1500" kern="1200" dirty="0"/>
        </a:p>
      </dsp:txBody>
      <dsp:txXfrm>
        <a:off x="5864526" y="2443656"/>
        <a:ext cx="1190167" cy="738973"/>
      </dsp:txXfrm>
    </dsp:sp>
    <dsp:sp modelId="{62891FE9-C228-416C-BF03-AD3B2859267F}">
      <dsp:nvSpPr>
        <dsp:cNvPr id="0" name=""/>
        <dsp:cNvSpPr/>
      </dsp:nvSpPr>
      <dsp:spPr>
        <a:xfrm>
          <a:off x="5704186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5841536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רמב"ן</a:t>
          </a:r>
          <a:endParaRPr lang="en-IL" sz="1500" kern="1200" dirty="0"/>
        </a:p>
      </dsp:txBody>
      <dsp:txXfrm>
        <a:off x="5864526" y="3588123"/>
        <a:ext cx="1190167" cy="738973"/>
      </dsp:txXfrm>
    </dsp:sp>
    <dsp:sp modelId="{4D25BBB4-D37F-42E7-85C0-ED689985E44A}">
      <dsp:nvSpPr>
        <dsp:cNvPr id="0" name=""/>
        <dsp:cNvSpPr/>
      </dsp:nvSpPr>
      <dsp:spPr>
        <a:xfrm>
          <a:off x="4193339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4330689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כעין קנין כסף</a:t>
          </a:r>
          <a:endParaRPr lang="en-IL" sz="1500" kern="1200" dirty="0"/>
        </a:p>
      </dsp:txBody>
      <dsp:txXfrm>
        <a:off x="4353679" y="2443656"/>
        <a:ext cx="1190167" cy="738973"/>
      </dsp:txXfrm>
    </dsp:sp>
    <dsp:sp modelId="{EA6B2B2C-F511-4154-921A-C862CD06482A}">
      <dsp:nvSpPr>
        <dsp:cNvPr id="0" name=""/>
        <dsp:cNvSpPr/>
      </dsp:nvSpPr>
      <dsp:spPr>
        <a:xfrm>
          <a:off x="4193339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4330689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תוס</a:t>
          </a:r>
          <a:endParaRPr lang="en-IL" sz="1500" kern="1200" dirty="0"/>
        </a:p>
      </dsp:txBody>
      <dsp:txXfrm>
        <a:off x="4353679" y="3588123"/>
        <a:ext cx="1190167" cy="738973"/>
      </dsp:txXfrm>
    </dsp:sp>
    <dsp:sp modelId="{312C7C25-ED82-47A1-875A-281DDC9AB5BD}">
      <dsp:nvSpPr>
        <dsp:cNvPr id="0" name=""/>
        <dsp:cNvSpPr/>
      </dsp:nvSpPr>
      <dsp:spPr>
        <a:xfrm>
          <a:off x="3437915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A69ED-F919-42BF-BF0A-6DBA06691A2E}">
      <dsp:nvSpPr>
        <dsp:cNvPr id="0" name=""/>
        <dsp:cNvSpPr/>
      </dsp:nvSpPr>
      <dsp:spPr>
        <a:xfrm>
          <a:off x="3575265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ה"א שיעיל בגלל שהיא קנין</a:t>
          </a:r>
          <a:endParaRPr lang="en-IL" sz="1500" kern="1200" dirty="0"/>
        </a:p>
      </dsp:txBody>
      <dsp:txXfrm>
        <a:off x="3598255" y="1299189"/>
        <a:ext cx="1190167" cy="7389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7321E-1EDA-4D5F-98D9-53C4A07DF18D}">
      <dsp:nvSpPr>
        <dsp:cNvPr id="0" name=""/>
        <dsp:cNvSpPr/>
      </dsp:nvSpPr>
      <dsp:spPr>
        <a:xfrm>
          <a:off x="3673685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36E07-F6A9-4E18-A81A-88AA0251D522}">
      <dsp:nvSpPr>
        <dsp:cNvPr id="0" name=""/>
        <dsp:cNvSpPr/>
      </dsp:nvSpPr>
      <dsp:spPr>
        <a:xfrm>
          <a:off x="2822921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46D2-89BB-488D-8ED0-8E5E9F17BA6B}">
      <dsp:nvSpPr>
        <dsp:cNvPr id="0" name=""/>
        <dsp:cNvSpPr/>
      </dsp:nvSpPr>
      <dsp:spPr>
        <a:xfrm>
          <a:off x="3673685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3627965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3673685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1701527" y="0"/>
              </a:moveTo>
              <a:lnTo>
                <a:pt x="1701527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BFD9-6BCE-4D74-869C-889CE06204CA}">
      <dsp:nvSpPr>
        <dsp:cNvPr id="0" name=""/>
        <dsp:cNvSpPr/>
      </dsp:nvSpPr>
      <dsp:spPr>
        <a:xfrm>
          <a:off x="6225976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85A44-F1D1-4352-877E-921C913F7345}">
      <dsp:nvSpPr>
        <dsp:cNvPr id="0" name=""/>
        <dsp:cNvSpPr/>
      </dsp:nvSpPr>
      <dsp:spPr>
        <a:xfrm>
          <a:off x="7076740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7031020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5375212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1701527" y="275918"/>
              </a:lnTo>
              <a:lnTo>
                <a:pt x="1701527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524449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3828369" y="266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3983054" y="149614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חליפין</a:t>
          </a:r>
          <a:endParaRPr lang="en-IL" sz="1700" kern="1200" dirty="0"/>
        </a:p>
      </dsp:txBody>
      <dsp:txXfrm>
        <a:off x="4008946" y="175506"/>
        <a:ext cx="1340374" cy="832236"/>
      </dsp:txXfrm>
    </dsp:sp>
    <dsp:sp modelId="{1600D599-5332-4893-A444-3ED38E90ED22}">
      <dsp:nvSpPr>
        <dsp:cNvPr id="0" name=""/>
        <dsp:cNvSpPr/>
      </dsp:nvSpPr>
      <dsp:spPr>
        <a:xfrm>
          <a:off x="4679133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4833817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שהיא קנין כסף</a:t>
          </a:r>
          <a:endParaRPr lang="en-IL" sz="1700" kern="1200" dirty="0"/>
        </a:p>
      </dsp:txBody>
      <dsp:txXfrm>
        <a:off x="4859709" y="1464413"/>
        <a:ext cx="1340374" cy="832236"/>
      </dsp:txXfrm>
    </dsp:sp>
    <dsp:sp modelId="{0BCE6CD6-08DF-4D94-9F27-FA3BBC848B6E}">
      <dsp:nvSpPr>
        <dsp:cNvPr id="0" name=""/>
        <dsp:cNvSpPr/>
      </dsp:nvSpPr>
      <dsp:spPr>
        <a:xfrm>
          <a:off x="6380660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6535345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קנין כסף לגמרי</a:t>
          </a:r>
          <a:endParaRPr lang="en-IL" sz="1700" kern="1200" dirty="0"/>
        </a:p>
      </dsp:txBody>
      <dsp:txXfrm>
        <a:off x="6561237" y="2753320"/>
        <a:ext cx="1340374" cy="832236"/>
      </dsp:txXfrm>
    </dsp:sp>
    <dsp:sp modelId="{62891FE9-C228-416C-BF03-AD3B2859267F}">
      <dsp:nvSpPr>
        <dsp:cNvPr id="0" name=""/>
        <dsp:cNvSpPr/>
      </dsp:nvSpPr>
      <dsp:spPr>
        <a:xfrm>
          <a:off x="6380660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6535345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רמב"ן</a:t>
          </a:r>
          <a:endParaRPr lang="en-IL" sz="1700" kern="1200" dirty="0"/>
        </a:p>
      </dsp:txBody>
      <dsp:txXfrm>
        <a:off x="6561237" y="4042227"/>
        <a:ext cx="1340374" cy="832236"/>
      </dsp:txXfrm>
    </dsp:sp>
    <dsp:sp modelId="{5623CE34-450C-446D-B60E-9EABC8200468}">
      <dsp:nvSpPr>
        <dsp:cNvPr id="0" name=""/>
        <dsp:cNvSpPr/>
      </dsp:nvSpPr>
      <dsp:spPr>
        <a:xfrm>
          <a:off x="7231424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7831-CD71-4B5C-9C8A-9D47525C7CD9}">
      <dsp:nvSpPr>
        <dsp:cNvPr id="0" name=""/>
        <dsp:cNvSpPr/>
      </dsp:nvSpPr>
      <dsp:spPr>
        <a:xfrm>
          <a:off x="7386108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וקידושין לא </a:t>
          </a:r>
          <a:r>
            <a:rPr lang="he-IL" sz="1700" kern="1200" dirty="0" err="1"/>
            <a:t>הוקש</a:t>
          </a:r>
          <a:r>
            <a:rPr lang="he-IL" sz="1700" kern="1200" dirty="0"/>
            <a:t> לשדה כלל</a:t>
          </a:r>
          <a:endParaRPr lang="en-IL" sz="1700" kern="1200" dirty="0"/>
        </a:p>
      </dsp:txBody>
      <dsp:txXfrm>
        <a:off x="7412000" y="5331134"/>
        <a:ext cx="1340374" cy="832236"/>
      </dsp:txXfrm>
    </dsp:sp>
    <dsp:sp modelId="{4533C023-8C98-43AC-BBF2-98A1A6BD516D}">
      <dsp:nvSpPr>
        <dsp:cNvPr id="0" name=""/>
        <dsp:cNvSpPr/>
      </dsp:nvSpPr>
      <dsp:spPr>
        <a:xfrm>
          <a:off x="5529897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763E-72A6-4B13-B808-45913DC48319}">
      <dsp:nvSpPr>
        <dsp:cNvPr id="0" name=""/>
        <dsp:cNvSpPr/>
      </dsp:nvSpPr>
      <dsp:spPr>
        <a:xfrm>
          <a:off x="5684581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ברור שאין קנין חזקה, שאין גופה קנוי</a:t>
          </a:r>
          <a:endParaRPr lang="en-IL" sz="1700" kern="1200" dirty="0"/>
        </a:p>
      </dsp:txBody>
      <dsp:txXfrm>
        <a:off x="5710473" y="5331134"/>
        <a:ext cx="1340374" cy="832236"/>
      </dsp:txXfrm>
    </dsp:sp>
    <dsp:sp modelId="{4D25BBB4-D37F-42E7-85C0-ED689985E44A}">
      <dsp:nvSpPr>
        <dsp:cNvPr id="0" name=""/>
        <dsp:cNvSpPr/>
      </dsp:nvSpPr>
      <dsp:spPr>
        <a:xfrm>
          <a:off x="2977606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3132290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כעין קנין כסף</a:t>
          </a:r>
          <a:endParaRPr lang="en-IL" sz="1700" kern="1200" dirty="0"/>
        </a:p>
      </dsp:txBody>
      <dsp:txXfrm>
        <a:off x="3158182" y="2753320"/>
        <a:ext cx="1340374" cy="832236"/>
      </dsp:txXfrm>
    </dsp:sp>
    <dsp:sp modelId="{EA6B2B2C-F511-4154-921A-C862CD06482A}">
      <dsp:nvSpPr>
        <dsp:cNvPr id="0" name=""/>
        <dsp:cNvSpPr/>
      </dsp:nvSpPr>
      <dsp:spPr>
        <a:xfrm>
          <a:off x="2977606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3132290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תוס</a:t>
          </a:r>
          <a:endParaRPr lang="en-IL" sz="1700" kern="1200" dirty="0"/>
        </a:p>
      </dsp:txBody>
      <dsp:txXfrm>
        <a:off x="3158182" y="4042227"/>
        <a:ext cx="1340374" cy="832236"/>
      </dsp:txXfrm>
    </dsp:sp>
    <dsp:sp modelId="{B88BFBE0-B01C-4745-840C-384F8B264901}">
      <dsp:nvSpPr>
        <dsp:cNvPr id="0" name=""/>
        <dsp:cNvSpPr/>
      </dsp:nvSpPr>
      <dsp:spPr>
        <a:xfrm>
          <a:off x="3828369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87805-F799-48D0-943C-501373C286A6}">
      <dsp:nvSpPr>
        <dsp:cNvPr id="0" name=""/>
        <dsp:cNvSpPr/>
      </dsp:nvSpPr>
      <dsp:spPr>
        <a:xfrm>
          <a:off x="3983054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הוקש</a:t>
          </a:r>
          <a:r>
            <a:rPr lang="he-IL" sz="1700" kern="1200" dirty="0"/>
            <a:t> רק לקיחה של כסף</a:t>
          </a:r>
          <a:endParaRPr lang="en-IL" sz="1700" kern="1200" dirty="0"/>
        </a:p>
      </dsp:txBody>
      <dsp:txXfrm>
        <a:off x="4008946" y="5331134"/>
        <a:ext cx="1340374" cy="832236"/>
      </dsp:txXfrm>
    </dsp:sp>
    <dsp:sp modelId="{998C1E9A-4142-4670-8D55-BE815EAFA498}">
      <dsp:nvSpPr>
        <dsp:cNvPr id="0" name=""/>
        <dsp:cNvSpPr/>
      </dsp:nvSpPr>
      <dsp:spPr>
        <a:xfrm>
          <a:off x="2126842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D201-580F-4504-8F64-0D045784DFF7}">
      <dsp:nvSpPr>
        <dsp:cNvPr id="0" name=""/>
        <dsp:cNvSpPr/>
      </dsp:nvSpPr>
      <dsp:spPr>
        <a:xfrm>
          <a:off x="2281526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</a:t>
          </a:r>
          <a:r>
            <a:rPr lang="he-IL" sz="1700" kern="1200" dirty="0" err="1"/>
            <a:t>הוקש</a:t>
          </a:r>
          <a:r>
            <a:rPr lang="he-IL" sz="1700" kern="1200" dirty="0"/>
            <a:t> יותר למה אין ה"א </a:t>
          </a:r>
          <a:r>
            <a:rPr lang="he-IL" sz="1700" kern="1200" dirty="0" err="1"/>
            <a:t>לקנין</a:t>
          </a:r>
          <a:r>
            <a:rPr lang="he-IL" sz="1700" kern="1200" dirty="0"/>
            <a:t> חזקה? </a:t>
          </a:r>
          <a:endParaRPr lang="en-IL" sz="1700" kern="1200" dirty="0"/>
        </a:p>
      </dsp:txBody>
      <dsp:txXfrm>
        <a:off x="2307418" y="5331134"/>
        <a:ext cx="1340374" cy="832236"/>
      </dsp:txXfrm>
    </dsp:sp>
    <dsp:sp modelId="{3A0F0482-A226-4BDD-A854-FCAAF57A1559}">
      <dsp:nvSpPr>
        <dsp:cNvPr id="0" name=""/>
        <dsp:cNvSpPr/>
      </dsp:nvSpPr>
      <dsp:spPr>
        <a:xfrm>
          <a:off x="2977606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FE3C6-2B55-48A3-BBDA-CADA1B400DCE}">
      <dsp:nvSpPr>
        <dsp:cNvPr id="0" name=""/>
        <dsp:cNvSpPr/>
      </dsp:nvSpPr>
      <dsp:spPr>
        <a:xfrm>
          <a:off x="3132290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שכל קנין לשדה שייך</a:t>
          </a:r>
          <a:endParaRPr lang="en-IL" sz="1700" kern="1200" dirty="0"/>
        </a:p>
      </dsp:txBody>
      <dsp:txXfrm>
        <a:off x="3158182" y="1464413"/>
        <a:ext cx="1340374" cy="832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7321E-1EDA-4D5F-98D9-53C4A07DF18D}">
      <dsp:nvSpPr>
        <dsp:cNvPr id="0" name=""/>
        <dsp:cNvSpPr/>
      </dsp:nvSpPr>
      <dsp:spPr>
        <a:xfrm>
          <a:off x="3673685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36E07-F6A9-4E18-A81A-88AA0251D522}">
      <dsp:nvSpPr>
        <dsp:cNvPr id="0" name=""/>
        <dsp:cNvSpPr/>
      </dsp:nvSpPr>
      <dsp:spPr>
        <a:xfrm>
          <a:off x="2822921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B646D2-89BB-488D-8ED0-8E5E9F17BA6B}">
      <dsp:nvSpPr>
        <dsp:cNvPr id="0" name=""/>
        <dsp:cNvSpPr/>
      </dsp:nvSpPr>
      <dsp:spPr>
        <a:xfrm>
          <a:off x="3673685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2B493D-4A3D-4A00-AD47-F7404007B421}">
      <dsp:nvSpPr>
        <dsp:cNvPr id="0" name=""/>
        <dsp:cNvSpPr/>
      </dsp:nvSpPr>
      <dsp:spPr>
        <a:xfrm>
          <a:off x="3627965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9A50-FDC8-4C07-8E44-25FBF4797318}">
      <dsp:nvSpPr>
        <dsp:cNvPr id="0" name=""/>
        <dsp:cNvSpPr/>
      </dsp:nvSpPr>
      <dsp:spPr>
        <a:xfrm>
          <a:off x="3673685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1701527" y="0"/>
              </a:moveTo>
              <a:lnTo>
                <a:pt x="1701527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7BFD9-6BCE-4D74-869C-889CE06204CA}">
      <dsp:nvSpPr>
        <dsp:cNvPr id="0" name=""/>
        <dsp:cNvSpPr/>
      </dsp:nvSpPr>
      <dsp:spPr>
        <a:xfrm>
          <a:off x="6225976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850763" y="0"/>
              </a:moveTo>
              <a:lnTo>
                <a:pt x="850763" y="275918"/>
              </a:lnTo>
              <a:lnTo>
                <a:pt x="0" y="275918"/>
              </a:lnTo>
              <a:lnTo>
                <a:pt x="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85A44-F1D1-4352-877E-921C913F7345}">
      <dsp:nvSpPr>
        <dsp:cNvPr id="0" name=""/>
        <dsp:cNvSpPr/>
      </dsp:nvSpPr>
      <dsp:spPr>
        <a:xfrm>
          <a:off x="7076740" y="4753405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E3ABF2-9560-4777-BC37-39D0F717DE96}">
      <dsp:nvSpPr>
        <dsp:cNvPr id="0" name=""/>
        <dsp:cNvSpPr/>
      </dsp:nvSpPr>
      <dsp:spPr>
        <a:xfrm>
          <a:off x="7031020" y="3464498"/>
          <a:ext cx="91440" cy="4048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37AF5-DE85-4AFC-A1DB-87D91098B853}">
      <dsp:nvSpPr>
        <dsp:cNvPr id="0" name=""/>
        <dsp:cNvSpPr/>
      </dsp:nvSpPr>
      <dsp:spPr>
        <a:xfrm>
          <a:off x="5375212" y="2175591"/>
          <a:ext cx="1701527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1701527" y="275918"/>
              </a:lnTo>
              <a:lnTo>
                <a:pt x="1701527" y="4048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4188C1-4271-44B3-80C2-E635E3BB312B}">
      <dsp:nvSpPr>
        <dsp:cNvPr id="0" name=""/>
        <dsp:cNvSpPr/>
      </dsp:nvSpPr>
      <dsp:spPr>
        <a:xfrm>
          <a:off x="4524449" y="886684"/>
          <a:ext cx="850763" cy="404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918"/>
              </a:lnTo>
              <a:lnTo>
                <a:pt x="850763" y="275918"/>
              </a:lnTo>
              <a:lnTo>
                <a:pt x="850763" y="4048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50176-475C-4CA9-8051-F8860EB5A416}">
      <dsp:nvSpPr>
        <dsp:cNvPr id="0" name=""/>
        <dsp:cNvSpPr/>
      </dsp:nvSpPr>
      <dsp:spPr>
        <a:xfrm>
          <a:off x="3828369" y="266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7745B-A3A8-4ABE-9975-227C2D33587F}">
      <dsp:nvSpPr>
        <dsp:cNvPr id="0" name=""/>
        <dsp:cNvSpPr/>
      </dsp:nvSpPr>
      <dsp:spPr>
        <a:xfrm>
          <a:off x="3983054" y="149614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חליפין</a:t>
          </a:r>
          <a:endParaRPr lang="en-IL" sz="1700" kern="1200" dirty="0"/>
        </a:p>
      </dsp:txBody>
      <dsp:txXfrm>
        <a:off x="4008946" y="175506"/>
        <a:ext cx="1340374" cy="832236"/>
      </dsp:txXfrm>
    </dsp:sp>
    <dsp:sp modelId="{1600D599-5332-4893-A444-3ED38E90ED22}">
      <dsp:nvSpPr>
        <dsp:cNvPr id="0" name=""/>
        <dsp:cNvSpPr/>
      </dsp:nvSpPr>
      <dsp:spPr>
        <a:xfrm>
          <a:off x="4679133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6AFBD-5801-4415-AEB8-F0EE64DC4538}">
      <dsp:nvSpPr>
        <dsp:cNvPr id="0" name=""/>
        <dsp:cNvSpPr/>
      </dsp:nvSpPr>
      <dsp:spPr>
        <a:xfrm>
          <a:off x="4833817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שהיא סוג של קנין כסף</a:t>
          </a:r>
          <a:endParaRPr lang="en-IL" sz="1700" kern="1200" dirty="0"/>
        </a:p>
      </dsp:txBody>
      <dsp:txXfrm>
        <a:off x="4859709" y="1464413"/>
        <a:ext cx="1340374" cy="832236"/>
      </dsp:txXfrm>
    </dsp:sp>
    <dsp:sp modelId="{0BCE6CD6-08DF-4D94-9F27-FA3BBC848B6E}">
      <dsp:nvSpPr>
        <dsp:cNvPr id="0" name=""/>
        <dsp:cNvSpPr/>
      </dsp:nvSpPr>
      <dsp:spPr>
        <a:xfrm>
          <a:off x="6380660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44077-4B49-41A4-9B81-60C69D671BB1}">
      <dsp:nvSpPr>
        <dsp:cNvPr id="0" name=""/>
        <dsp:cNvSpPr/>
      </dsp:nvSpPr>
      <dsp:spPr>
        <a:xfrm>
          <a:off x="6535345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קנין כסף לגמרי</a:t>
          </a:r>
          <a:endParaRPr lang="en-IL" sz="1700" kern="1200" dirty="0"/>
        </a:p>
      </dsp:txBody>
      <dsp:txXfrm>
        <a:off x="6561237" y="2753320"/>
        <a:ext cx="1340374" cy="832236"/>
      </dsp:txXfrm>
    </dsp:sp>
    <dsp:sp modelId="{62891FE9-C228-416C-BF03-AD3B2859267F}">
      <dsp:nvSpPr>
        <dsp:cNvPr id="0" name=""/>
        <dsp:cNvSpPr/>
      </dsp:nvSpPr>
      <dsp:spPr>
        <a:xfrm>
          <a:off x="6380660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73DC0F-F362-4976-A54A-4BBC56A455B7}">
      <dsp:nvSpPr>
        <dsp:cNvPr id="0" name=""/>
        <dsp:cNvSpPr/>
      </dsp:nvSpPr>
      <dsp:spPr>
        <a:xfrm>
          <a:off x="6535345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רמב"ן</a:t>
          </a:r>
          <a:endParaRPr lang="en-IL" sz="1700" kern="1200" dirty="0"/>
        </a:p>
      </dsp:txBody>
      <dsp:txXfrm>
        <a:off x="6561237" y="4042227"/>
        <a:ext cx="1340374" cy="832236"/>
      </dsp:txXfrm>
    </dsp:sp>
    <dsp:sp modelId="{5623CE34-450C-446D-B60E-9EABC8200468}">
      <dsp:nvSpPr>
        <dsp:cNvPr id="0" name=""/>
        <dsp:cNvSpPr/>
      </dsp:nvSpPr>
      <dsp:spPr>
        <a:xfrm>
          <a:off x="7231424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E7831-CD71-4B5C-9C8A-9D47525C7CD9}">
      <dsp:nvSpPr>
        <dsp:cNvPr id="0" name=""/>
        <dsp:cNvSpPr/>
      </dsp:nvSpPr>
      <dsp:spPr>
        <a:xfrm>
          <a:off x="7386108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וקידושין לא </a:t>
          </a:r>
          <a:r>
            <a:rPr lang="he-IL" sz="1700" kern="1200" dirty="0" err="1"/>
            <a:t>הוקש</a:t>
          </a:r>
          <a:r>
            <a:rPr lang="he-IL" sz="1700" kern="1200" dirty="0"/>
            <a:t> לשדה כלל</a:t>
          </a:r>
          <a:endParaRPr lang="en-IL" sz="1700" kern="1200" dirty="0"/>
        </a:p>
      </dsp:txBody>
      <dsp:txXfrm>
        <a:off x="7412000" y="5331134"/>
        <a:ext cx="1340374" cy="832236"/>
      </dsp:txXfrm>
    </dsp:sp>
    <dsp:sp modelId="{4533C023-8C98-43AC-BBF2-98A1A6BD516D}">
      <dsp:nvSpPr>
        <dsp:cNvPr id="0" name=""/>
        <dsp:cNvSpPr/>
      </dsp:nvSpPr>
      <dsp:spPr>
        <a:xfrm>
          <a:off x="5529897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763E-72A6-4B13-B808-45913DC48319}">
      <dsp:nvSpPr>
        <dsp:cNvPr id="0" name=""/>
        <dsp:cNvSpPr/>
      </dsp:nvSpPr>
      <dsp:spPr>
        <a:xfrm>
          <a:off x="5684581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ברור שאין קנין חזקה, שאין גופה קנוי</a:t>
          </a:r>
          <a:endParaRPr lang="en-IL" sz="1700" kern="1200" dirty="0"/>
        </a:p>
      </dsp:txBody>
      <dsp:txXfrm>
        <a:off x="5710473" y="5331134"/>
        <a:ext cx="1340374" cy="832236"/>
      </dsp:txXfrm>
    </dsp:sp>
    <dsp:sp modelId="{4D25BBB4-D37F-42E7-85C0-ED689985E44A}">
      <dsp:nvSpPr>
        <dsp:cNvPr id="0" name=""/>
        <dsp:cNvSpPr/>
      </dsp:nvSpPr>
      <dsp:spPr>
        <a:xfrm>
          <a:off x="2977606" y="2580478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DAAB8-C2E0-4D26-9C4F-CFAE4001651A}">
      <dsp:nvSpPr>
        <dsp:cNvPr id="0" name=""/>
        <dsp:cNvSpPr/>
      </dsp:nvSpPr>
      <dsp:spPr>
        <a:xfrm>
          <a:off x="3132290" y="2727428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כעין קנין כסף</a:t>
          </a:r>
          <a:endParaRPr lang="en-IL" sz="1700" kern="1200" dirty="0"/>
        </a:p>
      </dsp:txBody>
      <dsp:txXfrm>
        <a:off x="3158182" y="2753320"/>
        <a:ext cx="1340374" cy="832236"/>
      </dsp:txXfrm>
    </dsp:sp>
    <dsp:sp modelId="{EA6B2B2C-F511-4154-921A-C862CD06482A}">
      <dsp:nvSpPr>
        <dsp:cNvPr id="0" name=""/>
        <dsp:cNvSpPr/>
      </dsp:nvSpPr>
      <dsp:spPr>
        <a:xfrm>
          <a:off x="2977606" y="3869384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CAA62-2D60-4A52-B596-67241779A19C}">
      <dsp:nvSpPr>
        <dsp:cNvPr id="0" name=""/>
        <dsp:cNvSpPr/>
      </dsp:nvSpPr>
      <dsp:spPr>
        <a:xfrm>
          <a:off x="3132290" y="4016335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תוס</a:t>
          </a:r>
          <a:endParaRPr lang="en-IL" sz="1700" kern="1200" dirty="0"/>
        </a:p>
      </dsp:txBody>
      <dsp:txXfrm>
        <a:off x="3158182" y="4042227"/>
        <a:ext cx="1340374" cy="832236"/>
      </dsp:txXfrm>
    </dsp:sp>
    <dsp:sp modelId="{B88BFBE0-B01C-4745-840C-384F8B264901}">
      <dsp:nvSpPr>
        <dsp:cNvPr id="0" name=""/>
        <dsp:cNvSpPr/>
      </dsp:nvSpPr>
      <dsp:spPr>
        <a:xfrm>
          <a:off x="3828369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87805-F799-48D0-943C-501373C286A6}">
      <dsp:nvSpPr>
        <dsp:cNvPr id="0" name=""/>
        <dsp:cNvSpPr/>
      </dsp:nvSpPr>
      <dsp:spPr>
        <a:xfrm>
          <a:off x="3983054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 err="1"/>
            <a:t>הוקש</a:t>
          </a:r>
          <a:r>
            <a:rPr lang="he-IL" sz="1700" kern="1200" dirty="0"/>
            <a:t> רק לקיחה של כסף</a:t>
          </a:r>
          <a:endParaRPr lang="en-IL" sz="1700" kern="1200" dirty="0"/>
        </a:p>
      </dsp:txBody>
      <dsp:txXfrm>
        <a:off x="4008946" y="5331134"/>
        <a:ext cx="1340374" cy="832236"/>
      </dsp:txXfrm>
    </dsp:sp>
    <dsp:sp modelId="{998C1E9A-4142-4670-8D55-BE815EAFA498}">
      <dsp:nvSpPr>
        <dsp:cNvPr id="0" name=""/>
        <dsp:cNvSpPr/>
      </dsp:nvSpPr>
      <dsp:spPr>
        <a:xfrm>
          <a:off x="2126842" y="515829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D201-580F-4504-8F64-0D045784DFF7}">
      <dsp:nvSpPr>
        <dsp:cNvPr id="0" name=""/>
        <dsp:cNvSpPr/>
      </dsp:nvSpPr>
      <dsp:spPr>
        <a:xfrm>
          <a:off x="2281526" y="5305242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</a:t>
          </a:r>
          <a:r>
            <a:rPr lang="he-IL" sz="1700" kern="1200" dirty="0" err="1"/>
            <a:t>הוקש</a:t>
          </a:r>
          <a:r>
            <a:rPr lang="he-IL" sz="1700" kern="1200" dirty="0"/>
            <a:t> יותר למה אין ה"א </a:t>
          </a:r>
          <a:r>
            <a:rPr lang="he-IL" sz="1700" kern="1200" dirty="0" err="1"/>
            <a:t>לקנין</a:t>
          </a:r>
          <a:r>
            <a:rPr lang="he-IL" sz="1700" kern="1200" dirty="0"/>
            <a:t> חזקה? </a:t>
          </a:r>
          <a:endParaRPr lang="en-IL" sz="1700" kern="1200" dirty="0"/>
        </a:p>
      </dsp:txBody>
      <dsp:txXfrm>
        <a:off x="2307418" y="5331134"/>
        <a:ext cx="1340374" cy="832236"/>
      </dsp:txXfrm>
    </dsp:sp>
    <dsp:sp modelId="{3A0F0482-A226-4BDD-A854-FCAAF57A1559}">
      <dsp:nvSpPr>
        <dsp:cNvPr id="0" name=""/>
        <dsp:cNvSpPr/>
      </dsp:nvSpPr>
      <dsp:spPr>
        <a:xfrm>
          <a:off x="2977606" y="1291571"/>
          <a:ext cx="1392158" cy="884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FE3C6-2B55-48A3-BBDA-CADA1B400DCE}">
      <dsp:nvSpPr>
        <dsp:cNvPr id="0" name=""/>
        <dsp:cNvSpPr/>
      </dsp:nvSpPr>
      <dsp:spPr>
        <a:xfrm>
          <a:off x="3132290" y="1438521"/>
          <a:ext cx="1392158" cy="884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ה"א שכל קנין לשדה שייך</a:t>
          </a:r>
          <a:endParaRPr lang="en-IL" sz="1700" kern="1200" dirty="0"/>
        </a:p>
      </dsp:txBody>
      <dsp:txXfrm>
        <a:off x="3158182" y="1464413"/>
        <a:ext cx="1340374" cy="832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DC69-E46F-4A48-A2E3-DB4DF81ED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24FAC-A7FC-4593-B7D6-5C2BA90F3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68BF7-3F30-4305-8A04-7BD0C1E3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00164-771C-4810-9406-D75686B6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87A16-79C2-43C0-B97F-B9838D40E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8261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7C33-2032-4E1D-9A83-F904FE0B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AC0AB-AD9A-47C7-B4FC-45D986669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2658E-69A0-4D98-8E3D-72898440F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1168B-3D42-4F49-8009-3410AB3E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33473-6967-4ED7-A9A8-9C5D187D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2005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22234B-816D-4A68-B81E-E49ED54316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2F052-0D8A-497D-8B5D-EB37F10CD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A2BDA-C409-4ADF-8F21-B0D96BEE2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87B29-3AE6-4F11-B098-1C602D4EB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1CDE8-7431-47E2-AA2E-3E15F1C9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6488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D2FC-B10A-4977-B2A2-1FD14389E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0CF62-0E4D-4A8A-8C01-EA1CA8D81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DDEFD-9F75-4741-91D6-99351A1B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DD030-643E-46FE-BDA5-D655006B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B93BA-859D-4B63-BADB-F6D6E6A6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8760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CF2F-6313-40B1-ACDA-BAC07FC2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09AB1-DF5F-4A04-BA07-DE07FE13C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910BA-449F-47FE-AB39-BC48B86B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0FE4-891D-4517-9084-FCEF3525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A6935-E5D9-4FFB-8557-E9D53E2E4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6004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3F0D7-7866-4349-A427-C3170460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4A9A5-8679-4CA0-BF7E-8D19BEA1B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42DB8-9347-450E-903E-FDA4978DD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98457-DE52-4EA8-A199-9C83C08D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DD87A-F3BB-464A-B40B-40C29C48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C88A8-D32E-4111-B22C-A6CFA7FD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2476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162F0-14F9-42B1-AD92-9089C421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9D688-35FB-401B-BAEF-5EC227F87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F68C3-9578-45C8-A70F-77C6D0479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C0FC5-6127-4039-A8F6-9D6B3BC61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308792-BB1E-43BF-AF38-474F3DD78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036B4-7816-4945-A893-5E49EB5B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3AE8AF-618C-4A32-8899-FD969A5AD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6C08C2-7B68-445D-AB7E-552F6A8C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4720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E34E1-9CFB-4099-8C4C-D472C0CD7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9C749-81A0-47B6-BFFE-040C906CA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095E1-87F0-4CE7-BD3F-86050C399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ED532F-8878-4A44-8390-961F6553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3764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50CB29-8729-4F85-9176-8C6969FD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80898D-235C-40F4-BD01-18B2005F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DDB6D-6543-4B2B-9615-178D15D08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3997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99DF-BC4E-4A3F-A1FB-14DAF2A2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39D8A-30FE-48ED-8F57-FB547BD2F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37081-2E9B-416E-BCA3-34547150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17E9B-6C0F-48E2-AC42-13DEA028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11166-EFE7-4080-A59F-8E022BA7E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A746F-48A6-48A3-B0AF-FFCAA8DF9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0750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3E8B-49CA-4190-997C-5CFB89EDE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B84D5-0D45-4D90-873F-2AE26FB09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DC074-00FD-45D6-9F42-BFA6CF186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4D784-BA61-477F-849C-B4EB786E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987B8-5E71-4EE1-8E25-716F38C7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D3B8A-2537-4B33-9A3B-079764E8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9433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09998-74ED-45CB-8658-8D9BBD1C1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407EC-1892-42C5-94B2-8D1407C93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4E2DE-9361-468F-BB76-70D7C01FE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C75B-F81C-4DEC-84E7-07ED9A579357}" type="datetimeFigureOut">
              <a:rPr lang="en-IL" smtClean="0"/>
              <a:t>14/10/2020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F0134-415E-4DDF-B57A-605C1FF68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27B38-BA5F-41B3-B844-0D304C181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EEA6-9152-4CDF-9999-762987AF368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76525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A1D47-7B56-4C77-B172-CD10864340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קידושי חליפין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93193-A3F1-45E4-8F1A-9B2306F06F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7635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7CA8A-434E-4EC4-809F-A0C1E7640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המקדש בחליפין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B8882-E1D5-4CBD-BBC4-73613F49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תלמוד בבלי מסכת קידושין דף ג עמוד א 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מניינא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דרישא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למעוטי מאי,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מניינא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דסיפא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למעוטי מאי?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מניינא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דרישא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למעוטי חופה. ולרב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הונא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: חופה קונה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מק"ו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למעוטי מאי? למעוטי חליפין, ס"ד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אמינא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הואיל וגמר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עפרון, מה שדה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בחליפין, אף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קמ"ל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ואימא הכי נמי!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חליפין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פרוטה, ואשה בפחות משוה פרוטה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marL="0" indent="0" algn="r" rtl="1">
              <a:lnSpc>
                <a:spcPct val="115000"/>
              </a:lnSpc>
              <a:buNone/>
            </a:pPr>
            <a:endParaRPr lang="he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רש"י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-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דקי"ל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בפרק הזהב (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ב"מ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דף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מז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בכלי אף על פי שאינו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-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הלכך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בטיל לה לתורת חליפין בקידושין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ואפילו בכלי שיש בו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בלשון חליפין עד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דיהיב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בתורת לשון קנין או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או קידושין.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BCF6-787B-4DB4-8303-7ED4A3D03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B7A9C-266E-46BA-B0D1-43D246371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תוספות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ואשה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- פי' בקונטרס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 הילכך בטיל לה תורת חליפין בקידושין ואפילו בכלי שיש בה ש"פ 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יהיב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לה בתורת חליפין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וקשה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לר"ת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דא"כ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פשטה ידה וקבלה תתקדש בפחות משוה פרוטה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ועוד כיון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דתלי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טעמא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 א"כ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פריך בגמרא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בנתיה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דרבי ינאי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דקפדו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אנפשייהו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ולא מקדשי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מתרקבא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דדינרי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כי היכי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דפריך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לקמן (דף יא.)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אמילתיה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דב"ש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ועוד קשה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דס"ד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השתא למגמר קניני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מקניני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שדה א"כ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נמי תקני בחזקה כמו 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ועוד דלקמן (דף ה.) בעי בגמ' בשטר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מנלן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ומאי בעי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ליגמר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44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875C-94FC-4B91-A982-84479C95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תוס- חליפין אינו קנין כסף, ולכן לאו בכלל קידושי כסף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030C5-D105-4995-84A5-9BB14BFE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15000"/>
              </a:lnSpc>
              <a:buNone/>
            </a:pP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תוספות מסכת קידושין דף ג עמוד א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lnSpc>
                <a:spcPct val="115000"/>
              </a:lnSpc>
              <a:buNone/>
            </a:pPr>
            <a:r>
              <a:rPr lang="he-IL" dirty="0">
                <a:latin typeface="Arial" panose="020B0604020202020204" pitchFamily="34" charset="0"/>
                <a:ea typeface="Arial" panose="020B0604020202020204" pitchFamily="34" charset="0"/>
              </a:rPr>
              <a:t>...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לכך נראה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לר"ת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דגרסי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בפחות משוה פרוטה 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ולא גרס נפשה דלא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בקפידא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תליא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מילתא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אלא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ה"ט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משום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עפרון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כסף ובפחות משוה פרוטה לא מיקרי כסף והמקשה שהקשה תחילה ואימא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ה"נ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בשטר וחזקה לא הקשה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דהא פשיטא דלא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לעשות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ככל עניני שדה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להכי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מבעיא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לן לקמן בשטר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מנלן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דלא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אלא לכסף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דוקא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דכתיב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ביה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ולא פריך מחליפין אלא משום דהוי כעין כסף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דקרא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שיש בהם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והכי פירושו ואימא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ה"נ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שתקנה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כשיש באותם 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כעין כסף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דקרא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טפי משטר שיש בו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דא"צ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שישוה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השטר פרוטה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כדאמרי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 גיטין (דף כ.) כתבו על איסורי הנאה כשר אבל חליפין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דשוה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פרוטה </a:t>
            </a:r>
            <a:r>
              <a:rPr lang="he-IL" sz="2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דומין</a:t>
            </a:r>
            <a:r>
              <a:rPr lang="he-I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לכסף 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ומשני חליפין </a:t>
            </a:r>
            <a:r>
              <a:rPr lang="he-IL" sz="2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וא"כ אינם מטעם כסף </a:t>
            </a:r>
            <a:r>
              <a:rPr lang="he-IL" sz="2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אלא קנין אחר הוא</a:t>
            </a:r>
            <a:r>
              <a:rPr lang="he-IL" sz="2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IL" sz="2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76837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ACA5-E25A-4592-9DB5-98BAA1B4A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רמב"ן- חליפין אינו </a:t>
            </a:r>
            <a:r>
              <a:rPr lang="he-IL" dirty="0" err="1"/>
              <a:t>קיחה</a:t>
            </a:r>
            <a:r>
              <a:rPr lang="he-IL" dirty="0"/>
              <a:t>\כסף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C64F-D834-4CED-B4AA-C74F9EBAB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lnSpc>
                <a:spcPct val="115000"/>
              </a:lnSpc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חידושי הרמב"ן מסכת קידושין דף ג עמוד א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15000"/>
              </a:lnSpc>
            </a:pP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למעוטי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סד"א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וכו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'. ק"ל אלא מעתה תקנה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בחזקה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דומיא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והא לא קשיא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דאיכא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למימר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שאין גופה קנוי 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שייכא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 חזקה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ומיהו לא מחוור לי היכי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סד"א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דתקנה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בחליפין משום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דשדה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נקנית בחליפין והא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גמרינן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משדה כלל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שכתוב באשה הוא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דגמרינן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שהוא לשון כסף,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ומעולם לא הוקשה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לשדה כלל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וכן הא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דאמרינן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ואשה בפחות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מש"פ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ופרש"י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דגנאי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לה,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נימא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בפחות משוה פרוטה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אבל בפרוטה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איתנהו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ומה שאמר הרב ז"ל הלכך בטל תורת 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בקדושין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איני יודע למה בטל, כיון שבפחות משוה פרוטה 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נתבטלו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מחמת פסול קנייתן אלא מחמת קפידתה של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ונראה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דהכי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קאמרינן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מעיקרא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דחליפין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בכלל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הם ומדין כסף הוא שריבה אותן הכתוב מה כסף שמחליף הקרקע בו וקונה אף בחליפין, הלכך אף בכלל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קיחה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שבאשה הם,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ומפרקינן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כיון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דאשכחן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חליפין בפחות משוה פרוטה לאו בתורת כסף הם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אפי' כשיש בהם ש"פ אלא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חדוש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הוא שחדשה בהם תורה, כלומר דין אחר הוא שאינו בכלל כסף ולא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שוה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לו, ואשה לא אמרה בה תורה קנייה אלא בכסף הלכך אין חליפין </a:t>
            </a:r>
            <a:r>
              <a:rPr lang="he-IL" sz="1800" b="1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קונין</a:t>
            </a:r>
            <a:r>
              <a:rPr lang="he-IL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בה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וזהו הטעם שלא הוצרכו למעט חזקה שאינה קונה באשה שלא עלה על דעת לרבות אף חליפין אלא מדין כסף,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ולפי פירוש זה הכי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גרסינן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ואשה בפחות משוה פרוטה לא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 אבל 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מקצת הנוסחאות שכתוב בהם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b="1" u="sng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נוטות </a:t>
            </a:r>
            <a:r>
              <a:rPr lang="he-IL" sz="1800" b="1" u="sng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לפרש"י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ז"ל והיא גרסת ההלכות, ויש לי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לישבה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דכל חליפין לגבי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אשה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כחליפין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דפחות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משוה פרוטה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נינהו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דמתנה ע"מ להחזיר לא קניא באשה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דבתר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הנאה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דבסוף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אזלא ולא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מקניא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נפשה בקניה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דשעה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כדבעינן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למימר</a:t>
            </a:r>
            <a:r>
              <a:rPr lang="he-I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לקמן.</a:t>
            </a:r>
            <a:endParaRPr lang="en-I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r" rtl="1">
              <a:buNone/>
            </a:pP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35839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5722-22FD-4DD3-B5E0-34DEAEF9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31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57404"/>
          <a:ext cx="10905110" cy="6191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6560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21C68C5-D1B2-478B-A648-FB1FCDF8E8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57404"/>
          <a:ext cx="10905110" cy="6191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F84B70B-7D21-4139-B60D-1E3AC837E636}"/>
              </a:ext>
            </a:extLst>
          </p:cNvPr>
          <p:cNvSpPr/>
          <p:nvPr/>
        </p:nvSpPr>
        <p:spPr>
          <a:xfrm>
            <a:off x="6985645" y="552353"/>
            <a:ext cx="2320812" cy="9190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קידושין אינו קנין,</a:t>
            </a:r>
          </a:p>
          <a:p>
            <a:pPr algn="ctr"/>
            <a:r>
              <a:rPr lang="he-IL" dirty="0"/>
              <a:t>ולכן </a:t>
            </a:r>
            <a:r>
              <a:rPr lang="he-IL" dirty="0" err="1"/>
              <a:t>מהיכי</a:t>
            </a:r>
            <a:r>
              <a:rPr lang="he-IL" dirty="0"/>
              <a:t> </a:t>
            </a:r>
            <a:r>
              <a:rPr lang="he-IL" dirty="0" err="1"/>
              <a:t>תיסי</a:t>
            </a:r>
            <a:r>
              <a:rPr lang="he-IL" dirty="0"/>
              <a:t> לרבות חליפין</a:t>
            </a:r>
            <a:endParaRPr lang="en-IL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99CE2B8-8E37-4C7D-866F-A9FF247B4E61}"/>
              </a:ext>
            </a:extLst>
          </p:cNvPr>
          <p:cNvSpPr/>
          <p:nvPr/>
        </p:nvSpPr>
        <p:spPr>
          <a:xfrm>
            <a:off x="1109348" y="552353"/>
            <a:ext cx="2608593" cy="91904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/>
              <a:t>קידושין קנין, ולמה שלא יהא כמה קניינים יעילים</a:t>
            </a:r>
            <a:endParaRPr lang="en-IL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101DD6-1905-41C1-AB06-F7842B7B16B0}"/>
              </a:ext>
            </a:extLst>
          </p:cNvPr>
          <p:cNvCxnSpPr/>
          <p:nvPr/>
        </p:nvCxnSpPr>
        <p:spPr>
          <a:xfrm>
            <a:off x="2413645" y="1471395"/>
            <a:ext cx="1188256" cy="566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B7CF0A4-27B4-44FE-859B-5A0777FCC939}"/>
              </a:ext>
            </a:extLst>
          </p:cNvPr>
          <p:cNvCxnSpPr/>
          <p:nvPr/>
        </p:nvCxnSpPr>
        <p:spPr>
          <a:xfrm flipH="1">
            <a:off x="7106327" y="1564227"/>
            <a:ext cx="1030441" cy="6219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08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839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קידושי חליפין</vt:lpstr>
      <vt:lpstr>המקדש בחליפין</vt:lpstr>
      <vt:lpstr>PowerPoint Presentation</vt:lpstr>
      <vt:lpstr>תוס- חליפין אינו קנין כסף, ולכן לאו בכלל קידושי כסף</vt:lpstr>
      <vt:lpstr>רמב"ן- חליפין אינו קיחה\כסף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קידושי חליפין</dc:title>
  <dc:creator>Avigdor Rosensweig</dc:creator>
  <cp:lastModifiedBy>Avigdor Rosensweig</cp:lastModifiedBy>
  <cp:revision>1</cp:revision>
  <dcterms:created xsi:type="dcterms:W3CDTF">2020-10-08T16:38:39Z</dcterms:created>
  <dcterms:modified xsi:type="dcterms:W3CDTF">2020-10-14T14:50:20Z</dcterms:modified>
</cp:coreProperties>
</file>