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0" r:id="rId3"/>
    <p:sldId id="293" r:id="rId4"/>
    <p:sldId id="294" r:id="rId5"/>
    <p:sldId id="297" r:id="rId6"/>
    <p:sldId id="298" r:id="rId7"/>
    <p:sldId id="300" r:id="rId8"/>
    <p:sldId id="302" r:id="rId9"/>
    <p:sldId id="307" r:id="rId10"/>
    <p:sldId id="306" r:id="rId11"/>
    <p:sldId id="301" r:id="rId12"/>
    <p:sldId id="299" r:id="rId13"/>
    <p:sldId id="308" r:id="rId14"/>
    <p:sldId id="304" r:id="rId15"/>
    <p:sldId id="309" r:id="rId16"/>
    <p:sldId id="303" r:id="rId17"/>
    <p:sldId id="324" r:id="rId18"/>
    <p:sldId id="325" r:id="rId19"/>
    <p:sldId id="318" r:id="rId20"/>
    <p:sldId id="295" r:id="rId21"/>
    <p:sldId id="296" r:id="rId22"/>
    <p:sldId id="319" r:id="rId23"/>
    <p:sldId id="320" r:id="rId24"/>
    <p:sldId id="321" r:id="rId25"/>
    <p:sldId id="322" r:id="rId26"/>
    <p:sldId id="323" r:id="rId27"/>
    <p:sldId id="310" r:id="rId28"/>
    <p:sldId id="314" r:id="rId29"/>
    <p:sldId id="311" r:id="rId30"/>
    <p:sldId id="316" r:id="rId31"/>
    <p:sldId id="313" r:id="rId32"/>
    <p:sldId id="315" r:id="rId33"/>
    <p:sldId id="312" r:id="rId34"/>
    <p:sldId id="317" r:id="rId35"/>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EDA6FE-C7DA-455D-A2F2-84531B091770}" v="3491" dt="2020-10-07T12:59:32.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3CEDA6FE-C7DA-455D-A2F2-84531B091770}"/>
    <pc:docChg chg="undo redo custSel addSld delSld modSld sldOrd">
      <pc:chgData name="Avigdor Rosensweig" userId="2c23bf757acee734" providerId="LiveId" clId="{3CEDA6FE-C7DA-455D-A2F2-84531B091770}" dt="2020-10-07T12:59:32.312" v="4461"/>
      <pc:docMkLst>
        <pc:docMk/>
      </pc:docMkLst>
      <pc:sldChg chg="del">
        <pc:chgData name="Avigdor Rosensweig" userId="2c23bf757acee734" providerId="LiveId" clId="{3CEDA6FE-C7DA-455D-A2F2-84531B091770}" dt="2020-09-15T14:47:07.328" v="129" actId="47"/>
        <pc:sldMkLst>
          <pc:docMk/>
          <pc:sldMk cId="97655149" sldId="256"/>
        </pc:sldMkLst>
      </pc:sldChg>
      <pc:sldChg chg="modSp mod">
        <pc:chgData name="Avigdor Rosensweig" userId="2c23bf757acee734" providerId="LiveId" clId="{3CEDA6FE-C7DA-455D-A2F2-84531B091770}" dt="2020-09-15T14:48:21.879" v="133" actId="20577"/>
        <pc:sldMkLst>
          <pc:docMk/>
          <pc:sldMk cId="2321146785" sldId="290"/>
        </pc:sldMkLst>
        <pc:spChg chg="mod">
          <ac:chgData name="Avigdor Rosensweig" userId="2c23bf757acee734" providerId="LiveId" clId="{3CEDA6FE-C7DA-455D-A2F2-84531B091770}" dt="2020-09-15T14:38:38.171" v="24" actId="20577"/>
          <ac:spMkLst>
            <pc:docMk/>
            <pc:sldMk cId="2321146785" sldId="290"/>
            <ac:spMk id="2" creationId="{52193205-0EC3-4A35-BCA7-2A366E86903B}"/>
          </ac:spMkLst>
        </pc:spChg>
        <pc:spChg chg="mod">
          <ac:chgData name="Avigdor Rosensweig" userId="2c23bf757acee734" providerId="LiveId" clId="{3CEDA6FE-C7DA-455D-A2F2-84531B091770}" dt="2020-09-15T14:48:21.879" v="133" actId="20577"/>
          <ac:spMkLst>
            <pc:docMk/>
            <pc:sldMk cId="2321146785" sldId="290"/>
            <ac:spMk id="3" creationId="{8D773255-638F-4B86-A078-8D5348E2DD5F}"/>
          </ac:spMkLst>
        </pc:spChg>
      </pc:sldChg>
      <pc:sldChg chg="modSp new mod">
        <pc:chgData name="Avigdor Rosensweig" userId="2c23bf757acee734" providerId="LiveId" clId="{3CEDA6FE-C7DA-455D-A2F2-84531B091770}" dt="2020-09-15T14:46:58.030" v="128" actId="6549"/>
        <pc:sldMkLst>
          <pc:docMk/>
          <pc:sldMk cId="1375668626" sldId="293"/>
        </pc:sldMkLst>
        <pc:spChg chg="mod">
          <ac:chgData name="Avigdor Rosensweig" userId="2c23bf757acee734" providerId="LiveId" clId="{3CEDA6FE-C7DA-455D-A2F2-84531B091770}" dt="2020-09-15T14:46:58.030" v="128" actId="6549"/>
          <ac:spMkLst>
            <pc:docMk/>
            <pc:sldMk cId="1375668626" sldId="293"/>
            <ac:spMk id="2" creationId="{B78EC549-17FA-49BD-A3C1-8A107D2BF474}"/>
          </ac:spMkLst>
        </pc:spChg>
        <pc:spChg chg="mod">
          <ac:chgData name="Avigdor Rosensweig" userId="2c23bf757acee734" providerId="LiveId" clId="{3CEDA6FE-C7DA-455D-A2F2-84531B091770}" dt="2020-09-15T14:46:05.152" v="34" actId="115"/>
          <ac:spMkLst>
            <pc:docMk/>
            <pc:sldMk cId="1375668626" sldId="293"/>
            <ac:spMk id="3" creationId="{F23D7F13-BF1C-4159-ADE5-ED06F61E5DC9}"/>
          </ac:spMkLst>
        </pc:spChg>
      </pc:sldChg>
      <pc:sldChg chg="addSp delSp modSp new mod">
        <pc:chgData name="Avigdor Rosensweig" userId="2c23bf757acee734" providerId="LiveId" clId="{3CEDA6FE-C7DA-455D-A2F2-84531B091770}" dt="2020-09-30T11:59:03.388" v="3633" actId="20577"/>
        <pc:sldMkLst>
          <pc:docMk/>
          <pc:sldMk cId="1012912068" sldId="294"/>
        </pc:sldMkLst>
        <pc:spChg chg="del">
          <ac:chgData name="Avigdor Rosensweig" userId="2c23bf757acee734" providerId="LiveId" clId="{3CEDA6FE-C7DA-455D-A2F2-84531B091770}" dt="2020-09-15T14:53:35.744" v="671" actId="478"/>
          <ac:spMkLst>
            <pc:docMk/>
            <pc:sldMk cId="1012912068" sldId="294"/>
            <ac:spMk id="2" creationId="{D7450054-BA6E-4E6D-B68A-AC6F388AA4B3}"/>
          </ac:spMkLst>
        </pc:spChg>
        <pc:spChg chg="del">
          <ac:chgData name="Avigdor Rosensweig" userId="2c23bf757acee734" providerId="LiveId" clId="{3CEDA6FE-C7DA-455D-A2F2-84531B091770}" dt="2020-09-15T14:48:41.397" v="135" actId="1032"/>
          <ac:spMkLst>
            <pc:docMk/>
            <pc:sldMk cId="1012912068" sldId="294"/>
            <ac:spMk id="3" creationId="{A98D80FD-7CDA-4683-8DCE-A1319D7C3055}"/>
          </ac:spMkLst>
        </pc:spChg>
        <pc:graphicFrameChg chg="add mod modGraphic">
          <ac:chgData name="Avigdor Rosensweig" userId="2c23bf757acee734" providerId="LiveId" clId="{3CEDA6FE-C7DA-455D-A2F2-84531B091770}" dt="2020-09-30T11:59:03.388" v="3633" actId="20577"/>
          <ac:graphicFrameMkLst>
            <pc:docMk/>
            <pc:sldMk cId="1012912068" sldId="294"/>
            <ac:graphicFrameMk id="4" creationId="{0519A28C-0575-4572-B942-8530ABABA6FE}"/>
          </ac:graphicFrameMkLst>
        </pc:graphicFrameChg>
      </pc:sldChg>
      <pc:sldChg chg="add">
        <pc:chgData name="Avigdor Rosensweig" userId="2c23bf757acee734" providerId="LiveId" clId="{3CEDA6FE-C7DA-455D-A2F2-84531B091770}" dt="2020-10-07T12:59:32.312" v="4461"/>
        <pc:sldMkLst>
          <pc:docMk/>
          <pc:sldMk cId="1100308724" sldId="295"/>
        </pc:sldMkLst>
      </pc:sldChg>
      <pc:sldChg chg="addSp delSp modSp new del mod">
        <pc:chgData name="Avigdor Rosensweig" userId="2c23bf757acee734" providerId="LiveId" clId="{3CEDA6FE-C7DA-455D-A2F2-84531B091770}" dt="2020-10-07T12:59:22.386" v="4460" actId="2696"/>
        <pc:sldMkLst>
          <pc:docMk/>
          <pc:sldMk cId="3986729693" sldId="295"/>
        </pc:sldMkLst>
        <pc:spChg chg="mod">
          <ac:chgData name="Avigdor Rosensweig" userId="2c23bf757acee734" providerId="LiveId" clId="{3CEDA6FE-C7DA-455D-A2F2-84531B091770}" dt="2020-09-15T14:54:53.192" v="718" actId="20577"/>
          <ac:spMkLst>
            <pc:docMk/>
            <pc:sldMk cId="3986729693" sldId="295"/>
            <ac:spMk id="2" creationId="{D2E5E226-F7C8-4189-BD30-3DA9EED3DA1A}"/>
          </ac:spMkLst>
        </pc:spChg>
        <pc:spChg chg="add del mod">
          <ac:chgData name="Avigdor Rosensweig" userId="2c23bf757acee734" providerId="LiveId" clId="{3CEDA6FE-C7DA-455D-A2F2-84531B091770}" dt="2020-09-15T14:54:43.139" v="712" actId="20577"/>
          <ac:spMkLst>
            <pc:docMk/>
            <pc:sldMk cId="3986729693" sldId="295"/>
            <ac:spMk id="3" creationId="{F18C6A5D-BEA1-4091-A7F3-47869764DDB8}"/>
          </ac:spMkLst>
        </pc:spChg>
        <pc:spChg chg="add del mod">
          <ac:chgData name="Avigdor Rosensweig" userId="2c23bf757acee734" providerId="LiveId" clId="{3CEDA6FE-C7DA-455D-A2F2-84531B091770}" dt="2020-09-15T14:54:02.991" v="676" actId="478"/>
          <ac:spMkLst>
            <pc:docMk/>
            <pc:sldMk cId="3986729693" sldId="295"/>
            <ac:spMk id="5" creationId="{A321B585-8E5A-40B3-8068-93C731E4B440}"/>
          </ac:spMkLst>
        </pc:spChg>
      </pc:sldChg>
      <pc:sldChg chg="add">
        <pc:chgData name="Avigdor Rosensweig" userId="2c23bf757acee734" providerId="LiveId" clId="{3CEDA6FE-C7DA-455D-A2F2-84531B091770}" dt="2020-10-07T12:59:32.312" v="4461"/>
        <pc:sldMkLst>
          <pc:docMk/>
          <pc:sldMk cId="213102087" sldId="296"/>
        </pc:sldMkLst>
      </pc:sldChg>
      <pc:sldChg chg="modSp new del mod">
        <pc:chgData name="Avigdor Rosensweig" userId="2c23bf757acee734" providerId="LiveId" clId="{3CEDA6FE-C7DA-455D-A2F2-84531B091770}" dt="2020-10-07T12:59:22.386" v="4460" actId="2696"/>
        <pc:sldMkLst>
          <pc:docMk/>
          <pc:sldMk cId="4150862258" sldId="296"/>
        </pc:sldMkLst>
        <pc:spChg chg="mod">
          <ac:chgData name="Avigdor Rosensweig" userId="2c23bf757acee734" providerId="LiveId" clId="{3CEDA6FE-C7DA-455D-A2F2-84531B091770}" dt="2020-09-15T14:55:34.924" v="739" actId="20577"/>
          <ac:spMkLst>
            <pc:docMk/>
            <pc:sldMk cId="4150862258" sldId="296"/>
            <ac:spMk id="2" creationId="{041AA657-42EE-41FD-AB76-B7BEE47C5C85}"/>
          </ac:spMkLst>
        </pc:spChg>
        <pc:spChg chg="mod">
          <ac:chgData name="Avigdor Rosensweig" userId="2c23bf757acee734" providerId="LiveId" clId="{3CEDA6FE-C7DA-455D-A2F2-84531B091770}" dt="2020-09-15T14:55:12.431" v="725" actId="20577"/>
          <ac:spMkLst>
            <pc:docMk/>
            <pc:sldMk cId="4150862258" sldId="296"/>
            <ac:spMk id="3" creationId="{0EDA28A0-C183-4F05-8F9C-1FECF0AA5E8B}"/>
          </ac:spMkLst>
        </pc:spChg>
      </pc:sldChg>
      <pc:sldChg chg="modSp new mod">
        <pc:chgData name="Avigdor Rosensweig" userId="2c23bf757acee734" providerId="LiveId" clId="{3CEDA6FE-C7DA-455D-A2F2-84531B091770}" dt="2020-09-15T17:25:51.400" v="1008" actId="20577"/>
        <pc:sldMkLst>
          <pc:docMk/>
          <pc:sldMk cId="1701302063" sldId="297"/>
        </pc:sldMkLst>
        <pc:spChg chg="mod">
          <ac:chgData name="Avigdor Rosensweig" userId="2c23bf757acee734" providerId="LiveId" clId="{3CEDA6FE-C7DA-455D-A2F2-84531B091770}" dt="2020-09-15T17:25:51.400" v="1008" actId="20577"/>
          <ac:spMkLst>
            <pc:docMk/>
            <pc:sldMk cId="1701302063" sldId="297"/>
            <ac:spMk id="2" creationId="{E9CFDF3D-7E86-41AE-A0F3-EBF3A56551BA}"/>
          </ac:spMkLst>
        </pc:spChg>
        <pc:spChg chg="mod">
          <ac:chgData name="Avigdor Rosensweig" userId="2c23bf757acee734" providerId="LiveId" clId="{3CEDA6FE-C7DA-455D-A2F2-84531B091770}" dt="2020-09-15T17:25:50.152" v="999" actId="20577"/>
          <ac:spMkLst>
            <pc:docMk/>
            <pc:sldMk cId="1701302063" sldId="297"/>
            <ac:spMk id="3" creationId="{91F5E940-9A71-46E6-BD99-87F5AC425D74}"/>
          </ac:spMkLst>
        </pc:spChg>
      </pc:sldChg>
      <pc:sldChg chg="modSp add">
        <pc:chgData name="Avigdor Rosensweig" userId="2c23bf757acee734" providerId="LiveId" clId="{3CEDA6FE-C7DA-455D-A2F2-84531B091770}" dt="2020-09-15T17:21:48.413" v="897" actId="20577"/>
        <pc:sldMkLst>
          <pc:docMk/>
          <pc:sldMk cId="833310035" sldId="298"/>
        </pc:sldMkLst>
        <pc:graphicFrameChg chg="mod">
          <ac:chgData name="Avigdor Rosensweig" userId="2c23bf757acee734" providerId="LiveId" clId="{3CEDA6FE-C7DA-455D-A2F2-84531B091770}" dt="2020-09-15T17:21:48.413" v="897" actId="20577"/>
          <ac:graphicFrameMkLst>
            <pc:docMk/>
            <pc:sldMk cId="833310035" sldId="298"/>
            <ac:graphicFrameMk id="4" creationId="{0519A28C-0575-4572-B942-8530ABABA6FE}"/>
          </ac:graphicFrameMkLst>
        </pc:graphicFrameChg>
      </pc:sldChg>
      <pc:sldChg chg="modSp add mod ord">
        <pc:chgData name="Avigdor Rosensweig" userId="2c23bf757acee734" providerId="LiveId" clId="{3CEDA6FE-C7DA-455D-A2F2-84531B091770}" dt="2020-09-15T17:50:19.743" v="1804"/>
        <pc:sldMkLst>
          <pc:docMk/>
          <pc:sldMk cId="444277287" sldId="299"/>
        </pc:sldMkLst>
        <pc:spChg chg="mod">
          <ac:chgData name="Avigdor Rosensweig" userId="2c23bf757acee734" providerId="LiveId" clId="{3CEDA6FE-C7DA-455D-A2F2-84531B091770}" dt="2020-09-15T17:24:18.832" v="937" actId="20577"/>
          <ac:spMkLst>
            <pc:docMk/>
            <pc:sldMk cId="444277287" sldId="299"/>
            <ac:spMk id="2" creationId="{E9CFDF3D-7E86-41AE-A0F3-EBF3A56551BA}"/>
          </ac:spMkLst>
        </pc:spChg>
      </pc:sldChg>
      <pc:sldChg chg="modSp new mod">
        <pc:chgData name="Avigdor Rosensweig" userId="2c23bf757acee734" providerId="LiveId" clId="{3CEDA6FE-C7DA-455D-A2F2-84531B091770}" dt="2020-09-15T17:28:00.322" v="1075" actId="113"/>
        <pc:sldMkLst>
          <pc:docMk/>
          <pc:sldMk cId="2122184265" sldId="300"/>
        </pc:sldMkLst>
        <pc:spChg chg="mod">
          <ac:chgData name="Avigdor Rosensweig" userId="2c23bf757acee734" providerId="LiveId" clId="{3CEDA6FE-C7DA-455D-A2F2-84531B091770}" dt="2020-09-15T17:26:55.455" v="1071" actId="20577"/>
          <ac:spMkLst>
            <pc:docMk/>
            <pc:sldMk cId="2122184265" sldId="300"/>
            <ac:spMk id="2" creationId="{25457805-9E28-434D-8F95-B5516FD02FE0}"/>
          </ac:spMkLst>
        </pc:spChg>
        <pc:spChg chg="mod">
          <ac:chgData name="Avigdor Rosensweig" userId="2c23bf757acee734" providerId="LiveId" clId="{3CEDA6FE-C7DA-455D-A2F2-84531B091770}" dt="2020-09-15T17:28:00.322" v="1075" actId="113"/>
          <ac:spMkLst>
            <pc:docMk/>
            <pc:sldMk cId="2122184265" sldId="300"/>
            <ac:spMk id="3" creationId="{BADB249B-31EA-41D8-BBB6-7B7C553AFF7D}"/>
          </ac:spMkLst>
        </pc:spChg>
      </pc:sldChg>
      <pc:sldChg chg="modSp new mod">
        <pc:chgData name="Avigdor Rosensweig" userId="2c23bf757acee734" providerId="LiveId" clId="{3CEDA6FE-C7DA-455D-A2F2-84531B091770}" dt="2020-09-15T17:26:35.301" v="1019" actId="20577"/>
        <pc:sldMkLst>
          <pc:docMk/>
          <pc:sldMk cId="3088607861" sldId="301"/>
        </pc:sldMkLst>
        <pc:spChg chg="mod">
          <ac:chgData name="Avigdor Rosensweig" userId="2c23bf757acee734" providerId="LiveId" clId="{3CEDA6FE-C7DA-455D-A2F2-84531B091770}" dt="2020-09-15T17:26:35.301" v="1019" actId="20577"/>
          <ac:spMkLst>
            <pc:docMk/>
            <pc:sldMk cId="3088607861" sldId="301"/>
            <ac:spMk id="3" creationId="{F46660C4-6539-4FB3-81DF-2C671F4A7907}"/>
          </ac:spMkLst>
        </pc:spChg>
      </pc:sldChg>
      <pc:sldChg chg="modSp add ord">
        <pc:chgData name="Avigdor Rosensweig" userId="2c23bf757acee734" providerId="LiveId" clId="{3CEDA6FE-C7DA-455D-A2F2-84531B091770}" dt="2020-09-15T17:50:53.871" v="1806"/>
        <pc:sldMkLst>
          <pc:docMk/>
          <pc:sldMk cId="1688627748" sldId="302"/>
        </pc:sldMkLst>
        <pc:graphicFrameChg chg="mod">
          <ac:chgData name="Avigdor Rosensweig" userId="2c23bf757acee734" providerId="LiveId" clId="{3CEDA6FE-C7DA-455D-A2F2-84531B091770}" dt="2020-09-15T17:33:07.163" v="1468" actId="20577"/>
          <ac:graphicFrameMkLst>
            <pc:docMk/>
            <pc:sldMk cId="1688627748" sldId="302"/>
            <ac:graphicFrameMk id="4" creationId="{0519A28C-0575-4572-B942-8530ABABA6FE}"/>
          </ac:graphicFrameMkLst>
        </pc:graphicFrameChg>
      </pc:sldChg>
      <pc:sldChg chg="addSp delSp modSp new mod ord">
        <pc:chgData name="Avigdor Rosensweig" userId="2c23bf757acee734" providerId="LiveId" clId="{3CEDA6FE-C7DA-455D-A2F2-84531B091770}" dt="2020-09-30T12:35:29.524" v="3666" actId="20577"/>
        <pc:sldMkLst>
          <pc:docMk/>
          <pc:sldMk cId="257589968" sldId="303"/>
        </pc:sldMkLst>
        <pc:spChg chg="del mod">
          <ac:chgData name="Avigdor Rosensweig" userId="2c23bf757acee734" providerId="LiveId" clId="{3CEDA6FE-C7DA-455D-A2F2-84531B091770}" dt="2020-09-15T17:55:02.474" v="1927" actId="478"/>
          <ac:spMkLst>
            <pc:docMk/>
            <pc:sldMk cId="257589968" sldId="303"/>
            <ac:spMk id="2" creationId="{3332D1FD-5B2C-4B43-B126-1C8784CB41AD}"/>
          </ac:spMkLst>
        </pc:spChg>
        <pc:spChg chg="del">
          <ac:chgData name="Avigdor Rosensweig" userId="2c23bf757acee734" providerId="LiveId" clId="{3CEDA6FE-C7DA-455D-A2F2-84531B091770}" dt="2020-09-15T17:37:00.112" v="1475" actId="1032"/>
          <ac:spMkLst>
            <pc:docMk/>
            <pc:sldMk cId="257589968" sldId="303"/>
            <ac:spMk id="3" creationId="{84FE2703-2E38-4F86-A2E4-D43F1327F57C}"/>
          </ac:spMkLst>
        </pc:spChg>
        <pc:graphicFrameChg chg="add mod modGraphic">
          <ac:chgData name="Avigdor Rosensweig" userId="2c23bf757acee734" providerId="LiveId" clId="{3CEDA6FE-C7DA-455D-A2F2-84531B091770}" dt="2020-09-30T12:35:29.524" v="3666" actId="20577"/>
          <ac:graphicFrameMkLst>
            <pc:docMk/>
            <pc:sldMk cId="257589968" sldId="303"/>
            <ac:graphicFrameMk id="4" creationId="{AC6E18D4-B51B-4A58-B140-E5CCA5478D2F}"/>
          </ac:graphicFrameMkLst>
        </pc:graphicFrameChg>
      </pc:sldChg>
      <pc:sldChg chg="modSp new mod">
        <pc:chgData name="Avigdor Rosensweig" userId="2c23bf757acee734" providerId="LiveId" clId="{3CEDA6FE-C7DA-455D-A2F2-84531B091770}" dt="2020-09-15T17:57:57.883" v="1966" actId="115"/>
        <pc:sldMkLst>
          <pc:docMk/>
          <pc:sldMk cId="1456742781" sldId="304"/>
        </pc:sldMkLst>
        <pc:spChg chg="mod">
          <ac:chgData name="Avigdor Rosensweig" userId="2c23bf757acee734" providerId="LiveId" clId="{3CEDA6FE-C7DA-455D-A2F2-84531B091770}" dt="2020-09-15T17:57:23.491" v="1960" actId="948"/>
          <ac:spMkLst>
            <pc:docMk/>
            <pc:sldMk cId="1456742781" sldId="304"/>
            <ac:spMk id="2" creationId="{86C62CA9-A6FE-4912-B01A-04EDE16C17E9}"/>
          </ac:spMkLst>
        </pc:spChg>
        <pc:spChg chg="mod">
          <ac:chgData name="Avigdor Rosensweig" userId="2c23bf757acee734" providerId="LiveId" clId="{3CEDA6FE-C7DA-455D-A2F2-84531B091770}" dt="2020-09-15T17:57:57.883" v="1966" actId="115"/>
          <ac:spMkLst>
            <pc:docMk/>
            <pc:sldMk cId="1456742781" sldId="304"/>
            <ac:spMk id="3" creationId="{81EC8EFD-04EB-4CC0-98E0-C6EE3D65B0D5}"/>
          </ac:spMkLst>
        </pc:spChg>
      </pc:sldChg>
      <pc:sldChg chg="modSp add del">
        <pc:chgData name="Avigdor Rosensweig" userId="2c23bf757acee734" providerId="LiveId" clId="{3CEDA6FE-C7DA-455D-A2F2-84531B091770}" dt="2020-09-15T17:52:13.574" v="1809" actId="47"/>
        <pc:sldMkLst>
          <pc:docMk/>
          <pc:sldMk cId="2397691797" sldId="305"/>
        </pc:sldMkLst>
        <pc:graphicFrameChg chg="mod">
          <ac:chgData name="Avigdor Rosensweig" userId="2c23bf757acee734" providerId="LiveId" clId="{3CEDA6FE-C7DA-455D-A2F2-84531B091770}" dt="2020-09-15T17:48:04.063" v="1791" actId="20577"/>
          <ac:graphicFrameMkLst>
            <pc:docMk/>
            <pc:sldMk cId="2397691797" sldId="305"/>
            <ac:graphicFrameMk id="4" creationId="{AC6E18D4-B51B-4A58-B140-E5CCA5478D2F}"/>
          </ac:graphicFrameMkLst>
        </pc:graphicFrameChg>
      </pc:sldChg>
      <pc:sldChg chg="modSp add mod">
        <pc:chgData name="Avigdor Rosensweig" userId="2c23bf757acee734" providerId="LiveId" clId="{3CEDA6FE-C7DA-455D-A2F2-84531B091770}" dt="2020-09-15T17:54:43.763" v="1926" actId="20577"/>
        <pc:sldMkLst>
          <pc:docMk/>
          <pc:sldMk cId="3194070809" sldId="306"/>
        </pc:sldMkLst>
        <pc:spChg chg="mod">
          <ac:chgData name="Avigdor Rosensweig" userId="2c23bf757acee734" providerId="LiveId" clId="{3CEDA6FE-C7DA-455D-A2F2-84531B091770}" dt="2020-09-15T17:54:43.763" v="1926" actId="20577"/>
          <ac:spMkLst>
            <pc:docMk/>
            <pc:sldMk cId="3194070809" sldId="306"/>
            <ac:spMk id="2" creationId="{25457805-9E28-434D-8F95-B5516FD02FE0}"/>
          </ac:spMkLst>
        </pc:spChg>
      </pc:sldChg>
      <pc:sldChg chg="modSp new mod">
        <pc:chgData name="Avigdor Rosensweig" userId="2c23bf757acee734" providerId="LiveId" clId="{3CEDA6FE-C7DA-455D-A2F2-84531B091770}" dt="2020-09-15T17:54:34.982" v="1925" actId="20577"/>
        <pc:sldMkLst>
          <pc:docMk/>
          <pc:sldMk cId="519107279" sldId="307"/>
        </pc:sldMkLst>
        <pc:spChg chg="mod">
          <ac:chgData name="Avigdor Rosensweig" userId="2c23bf757acee734" providerId="LiveId" clId="{3CEDA6FE-C7DA-455D-A2F2-84531B091770}" dt="2020-09-15T17:54:34.982" v="1925" actId="20577"/>
          <ac:spMkLst>
            <pc:docMk/>
            <pc:sldMk cId="519107279" sldId="307"/>
            <ac:spMk id="2" creationId="{B82B85E6-0BC5-473E-B5BE-2A2C8466F6F0}"/>
          </ac:spMkLst>
        </pc:spChg>
        <pc:spChg chg="mod">
          <ac:chgData name="Avigdor Rosensweig" userId="2c23bf757acee734" providerId="LiveId" clId="{3CEDA6FE-C7DA-455D-A2F2-84531B091770}" dt="2020-09-15T17:54:24.739" v="1924" actId="20578"/>
          <ac:spMkLst>
            <pc:docMk/>
            <pc:sldMk cId="519107279" sldId="307"/>
            <ac:spMk id="3" creationId="{13FA43B0-A8C6-4212-9BC1-22D707363ABF}"/>
          </ac:spMkLst>
        </pc:spChg>
      </pc:sldChg>
      <pc:sldChg chg="modSp add">
        <pc:chgData name="Avigdor Rosensweig" userId="2c23bf757acee734" providerId="LiveId" clId="{3CEDA6FE-C7DA-455D-A2F2-84531B091770}" dt="2020-09-30T12:34:46.599" v="3650" actId="313"/>
        <pc:sldMkLst>
          <pc:docMk/>
          <pc:sldMk cId="3290745379" sldId="308"/>
        </pc:sldMkLst>
        <pc:graphicFrameChg chg="mod">
          <ac:chgData name="Avigdor Rosensweig" userId="2c23bf757acee734" providerId="LiveId" clId="{3CEDA6FE-C7DA-455D-A2F2-84531B091770}" dt="2020-09-30T12:34:46.599" v="3650" actId="313"/>
          <ac:graphicFrameMkLst>
            <pc:docMk/>
            <pc:sldMk cId="3290745379" sldId="308"/>
            <ac:graphicFrameMk id="4" creationId="{AC6E18D4-B51B-4A58-B140-E5CCA5478D2F}"/>
          </ac:graphicFrameMkLst>
        </pc:graphicFrameChg>
      </pc:sldChg>
      <pc:sldChg chg="addSp delSp modSp new del">
        <pc:chgData name="Avigdor Rosensweig" userId="2c23bf757acee734" providerId="LiveId" clId="{3CEDA6FE-C7DA-455D-A2F2-84531B091770}" dt="2020-09-15T18:03:53.153" v="1976" actId="47"/>
        <pc:sldMkLst>
          <pc:docMk/>
          <pc:sldMk cId="1331947755" sldId="309"/>
        </pc:sldMkLst>
        <pc:picChg chg="add del mod">
          <ac:chgData name="Avigdor Rosensweig" userId="2c23bf757acee734" providerId="LiveId" clId="{3CEDA6FE-C7DA-455D-A2F2-84531B091770}" dt="2020-09-15T18:03:47.643" v="1973" actId="21"/>
          <ac:picMkLst>
            <pc:docMk/>
            <pc:sldMk cId="1331947755" sldId="309"/>
            <ac:picMk id="1026" creationId="{F45D2CA2-D22D-4CC1-A6FC-843828830F6B}"/>
          </ac:picMkLst>
        </pc:picChg>
      </pc:sldChg>
      <pc:sldChg chg="addSp delSp modSp new mod">
        <pc:chgData name="Avigdor Rosensweig" userId="2c23bf757acee734" providerId="LiveId" clId="{3CEDA6FE-C7DA-455D-A2F2-84531B091770}" dt="2020-09-15T18:04:21.744" v="2015" actId="20577"/>
        <pc:sldMkLst>
          <pc:docMk/>
          <pc:sldMk cId="4258682182" sldId="309"/>
        </pc:sldMkLst>
        <pc:spChg chg="mod">
          <ac:chgData name="Avigdor Rosensweig" userId="2c23bf757acee734" providerId="LiveId" clId="{3CEDA6FE-C7DA-455D-A2F2-84531B091770}" dt="2020-09-15T18:04:21.744" v="2015" actId="20577"/>
          <ac:spMkLst>
            <pc:docMk/>
            <pc:sldMk cId="4258682182" sldId="309"/>
            <ac:spMk id="2" creationId="{B6770BCD-1B98-4023-B4A7-443B9CC387C5}"/>
          </ac:spMkLst>
        </pc:spChg>
        <pc:spChg chg="del">
          <ac:chgData name="Avigdor Rosensweig" userId="2c23bf757acee734" providerId="LiveId" clId="{3CEDA6FE-C7DA-455D-A2F2-84531B091770}" dt="2020-09-15T18:04:04.164" v="1981" actId="22"/>
          <ac:spMkLst>
            <pc:docMk/>
            <pc:sldMk cId="4258682182" sldId="309"/>
            <ac:spMk id="3" creationId="{25075848-590F-4C7D-A50C-2FF31FF39465}"/>
          </ac:spMkLst>
        </pc:spChg>
        <pc:picChg chg="add mod">
          <ac:chgData name="Avigdor Rosensweig" userId="2c23bf757acee734" providerId="LiveId" clId="{3CEDA6FE-C7DA-455D-A2F2-84531B091770}" dt="2020-09-15T18:04:04.164" v="1981" actId="22"/>
          <ac:picMkLst>
            <pc:docMk/>
            <pc:sldMk cId="4258682182" sldId="309"/>
            <ac:picMk id="5" creationId="{F1CB7055-A697-4E0E-9117-1A61251DA718}"/>
          </ac:picMkLst>
        </pc:picChg>
      </pc:sldChg>
      <pc:sldChg chg="modSp new mod">
        <pc:chgData name="Avigdor Rosensweig" userId="2c23bf757acee734" providerId="LiveId" clId="{3CEDA6FE-C7DA-455D-A2F2-84531B091770}" dt="2020-09-15T18:08:24.997" v="2165" actId="20577"/>
        <pc:sldMkLst>
          <pc:docMk/>
          <pc:sldMk cId="2317477626" sldId="310"/>
        </pc:sldMkLst>
        <pc:spChg chg="mod">
          <ac:chgData name="Avigdor Rosensweig" userId="2c23bf757acee734" providerId="LiveId" clId="{3CEDA6FE-C7DA-455D-A2F2-84531B091770}" dt="2020-09-15T18:08:24.997" v="2165" actId="20577"/>
          <ac:spMkLst>
            <pc:docMk/>
            <pc:sldMk cId="2317477626" sldId="310"/>
            <ac:spMk id="2" creationId="{40F324DD-9B4D-46D1-A7CE-CC7D97AF1446}"/>
          </ac:spMkLst>
        </pc:spChg>
      </pc:sldChg>
      <pc:sldChg chg="addSp delSp modSp new del mod">
        <pc:chgData name="Avigdor Rosensweig" userId="2c23bf757acee734" providerId="LiveId" clId="{3CEDA6FE-C7DA-455D-A2F2-84531B091770}" dt="2020-09-15T18:04:00.662" v="1979" actId="47"/>
        <pc:sldMkLst>
          <pc:docMk/>
          <pc:sldMk cId="3360418221" sldId="310"/>
        </pc:sldMkLst>
        <pc:picChg chg="add del mod">
          <ac:chgData name="Avigdor Rosensweig" userId="2c23bf757acee734" providerId="LiveId" clId="{3CEDA6FE-C7DA-455D-A2F2-84531B091770}" dt="2020-09-15T18:03:58.853" v="1978" actId="21"/>
          <ac:picMkLst>
            <pc:docMk/>
            <pc:sldMk cId="3360418221" sldId="310"/>
            <ac:picMk id="3" creationId="{1C3EFBBF-7622-4C8D-A67B-0B1682EAF4FA}"/>
          </ac:picMkLst>
        </pc:picChg>
      </pc:sldChg>
      <pc:sldChg chg="modSp add mod">
        <pc:chgData name="Avigdor Rosensweig" userId="2c23bf757acee734" providerId="LiveId" clId="{3CEDA6FE-C7DA-455D-A2F2-84531B091770}" dt="2020-09-16T12:31:36.496" v="2194" actId="20577"/>
        <pc:sldMkLst>
          <pc:docMk/>
          <pc:sldMk cId="1931493806" sldId="311"/>
        </pc:sldMkLst>
        <pc:spChg chg="mod">
          <ac:chgData name="Avigdor Rosensweig" userId="2c23bf757acee734" providerId="LiveId" clId="{3CEDA6FE-C7DA-455D-A2F2-84531B091770}" dt="2020-09-16T12:31:36.496" v="2194" actId="20577"/>
          <ac:spMkLst>
            <pc:docMk/>
            <pc:sldMk cId="1931493806" sldId="311"/>
            <ac:spMk id="2" creationId="{25457805-9E28-434D-8F95-B5516FD02FE0}"/>
          </ac:spMkLst>
        </pc:spChg>
        <pc:spChg chg="mod">
          <ac:chgData name="Avigdor Rosensweig" userId="2c23bf757acee734" providerId="LiveId" clId="{3CEDA6FE-C7DA-455D-A2F2-84531B091770}" dt="2020-09-16T12:29:52.622" v="2178" actId="113"/>
          <ac:spMkLst>
            <pc:docMk/>
            <pc:sldMk cId="1931493806" sldId="311"/>
            <ac:spMk id="3" creationId="{BADB249B-31EA-41D8-BBB6-7B7C553AFF7D}"/>
          </ac:spMkLst>
        </pc:spChg>
      </pc:sldChg>
      <pc:sldChg chg="modSp add mod">
        <pc:chgData name="Avigdor Rosensweig" userId="2c23bf757acee734" providerId="LiveId" clId="{3CEDA6FE-C7DA-455D-A2F2-84531B091770}" dt="2020-09-16T12:53:48.703" v="3093" actId="113"/>
        <pc:sldMkLst>
          <pc:docMk/>
          <pc:sldMk cId="2436126549" sldId="312"/>
        </pc:sldMkLst>
        <pc:spChg chg="mod">
          <ac:chgData name="Avigdor Rosensweig" userId="2c23bf757acee734" providerId="LiveId" clId="{3CEDA6FE-C7DA-455D-A2F2-84531B091770}" dt="2020-09-16T12:31:49.759" v="2195" actId="20577"/>
          <ac:spMkLst>
            <pc:docMk/>
            <pc:sldMk cId="2436126549" sldId="312"/>
            <ac:spMk id="2" creationId="{E9CFDF3D-7E86-41AE-A0F3-EBF3A56551BA}"/>
          </ac:spMkLst>
        </pc:spChg>
        <pc:spChg chg="mod">
          <ac:chgData name="Avigdor Rosensweig" userId="2c23bf757acee734" providerId="LiveId" clId="{3CEDA6FE-C7DA-455D-A2F2-84531B091770}" dt="2020-09-16T12:53:48.703" v="3093" actId="113"/>
          <ac:spMkLst>
            <pc:docMk/>
            <pc:sldMk cId="2436126549" sldId="312"/>
            <ac:spMk id="3" creationId="{91F5E940-9A71-46E6-BD99-87F5AC425D74}"/>
          </ac:spMkLst>
        </pc:spChg>
      </pc:sldChg>
      <pc:sldChg chg="modSp add mod ord">
        <pc:chgData name="Avigdor Rosensweig" userId="2c23bf757acee734" providerId="LiveId" clId="{3CEDA6FE-C7DA-455D-A2F2-84531B091770}" dt="2020-09-16T12:32:39.162" v="2206" actId="20577"/>
        <pc:sldMkLst>
          <pc:docMk/>
          <pc:sldMk cId="1673416466" sldId="313"/>
        </pc:sldMkLst>
        <pc:spChg chg="mod">
          <ac:chgData name="Avigdor Rosensweig" userId="2c23bf757acee734" providerId="LiveId" clId="{3CEDA6FE-C7DA-455D-A2F2-84531B091770}" dt="2020-09-16T12:32:39.162" v="2206" actId="20577"/>
          <ac:spMkLst>
            <pc:docMk/>
            <pc:sldMk cId="1673416466" sldId="313"/>
            <ac:spMk id="3" creationId="{81EC8EFD-04EB-4CC0-98E0-C6EE3D65B0D5}"/>
          </ac:spMkLst>
        </pc:spChg>
      </pc:sldChg>
      <pc:sldChg chg="modSp new mod ord">
        <pc:chgData name="Avigdor Rosensweig" userId="2c23bf757acee734" providerId="LiveId" clId="{3CEDA6FE-C7DA-455D-A2F2-84531B091770}" dt="2020-09-16T12:38:28.745" v="2239" actId="115"/>
        <pc:sldMkLst>
          <pc:docMk/>
          <pc:sldMk cId="996934194" sldId="314"/>
        </pc:sldMkLst>
        <pc:spChg chg="mod">
          <ac:chgData name="Avigdor Rosensweig" userId="2c23bf757acee734" providerId="LiveId" clId="{3CEDA6FE-C7DA-455D-A2F2-84531B091770}" dt="2020-09-16T12:38:19.954" v="2237" actId="948"/>
          <ac:spMkLst>
            <pc:docMk/>
            <pc:sldMk cId="996934194" sldId="314"/>
            <ac:spMk id="2" creationId="{0141CADB-CC90-41A5-9B10-7F240B5A3F66}"/>
          </ac:spMkLst>
        </pc:spChg>
        <pc:spChg chg="mod">
          <ac:chgData name="Avigdor Rosensweig" userId="2c23bf757acee734" providerId="LiveId" clId="{3CEDA6FE-C7DA-455D-A2F2-84531B091770}" dt="2020-09-16T12:38:28.745" v="2239" actId="115"/>
          <ac:spMkLst>
            <pc:docMk/>
            <pc:sldMk cId="996934194" sldId="314"/>
            <ac:spMk id="3" creationId="{0D914561-8A7F-45F6-9518-675349FA4124}"/>
          </ac:spMkLst>
        </pc:spChg>
      </pc:sldChg>
      <pc:sldChg chg="modSp new mod">
        <pc:chgData name="Avigdor Rosensweig" userId="2c23bf757acee734" providerId="LiveId" clId="{3CEDA6FE-C7DA-455D-A2F2-84531B091770}" dt="2020-09-16T12:52:49.393" v="3088" actId="113"/>
        <pc:sldMkLst>
          <pc:docMk/>
          <pc:sldMk cId="509193800" sldId="315"/>
        </pc:sldMkLst>
        <pc:spChg chg="mod">
          <ac:chgData name="Avigdor Rosensweig" userId="2c23bf757acee734" providerId="LiveId" clId="{3CEDA6FE-C7DA-455D-A2F2-84531B091770}" dt="2020-09-16T12:52:49.393" v="3088" actId="113"/>
          <ac:spMkLst>
            <pc:docMk/>
            <pc:sldMk cId="509193800" sldId="315"/>
            <ac:spMk id="3" creationId="{1085E188-B6C0-4478-8BC0-84DA1742CE65}"/>
          </ac:spMkLst>
        </pc:spChg>
      </pc:sldChg>
      <pc:sldChg chg="addSp delSp modSp new mod">
        <pc:chgData name="Avigdor Rosensweig" userId="2c23bf757acee734" providerId="LiveId" clId="{3CEDA6FE-C7DA-455D-A2F2-84531B091770}" dt="2020-09-16T12:50:05.347" v="3087" actId="20577"/>
        <pc:sldMkLst>
          <pc:docMk/>
          <pc:sldMk cId="1429330698" sldId="316"/>
        </pc:sldMkLst>
        <pc:spChg chg="mod">
          <ac:chgData name="Avigdor Rosensweig" userId="2c23bf757acee734" providerId="LiveId" clId="{3CEDA6FE-C7DA-455D-A2F2-84531B091770}" dt="2020-09-16T12:50:05.347" v="3087" actId="20577"/>
          <ac:spMkLst>
            <pc:docMk/>
            <pc:sldMk cId="1429330698" sldId="316"/>
            <ac:spMk id="2" creationId="{010A8AC1-71DC-458B-8F56-2D4B2C1280F5}"/>
          </ac:spMkLst>
        </pc:spChg>
        <pc:spChg chg="del">
          <ac:chgData name="Avigdor Rosensweig" userId="2c23bf757acee734" providerId="LiveId" clId="{3CEDA6FE-C7DA-455D-A2F2-84531B091770}" dt="2020-09-16T12:42:06.482" v="2245" actId="1032"/>
          <ac:spMkLst>
            <pc:docMk/>
            <pc:sldMk cId="1429330698" sldId="316"/>
            <ac:spMk id="3" creationId="{D642DF3A-45C1-46F2-816E-DBC4FD21EE1A}"/>
          </ac:spMkLst>
        </pc:spChg>
        <pc:graphicFrameChg chg="add mod modGraphic">
          <ac:chgData name="Avigdor Rosensweig" userId="2c23bf757acee734" providerId="LiveId" clId="{3CEDA6FE-C7DA-455D-A2F2-84531B091770}" dt="2020-09-16T12:49:42.705" v="3070"/>
          <ac:graphicFrameMkLst>
            <pc:docMk/>
            <pc:sldMk cId="1429330698" sldId="316"/>
            <ac:graphicFrameMk id="4" creationId="{56FD810E-6E66-4694-B0EA-5CBB93AA6E5F}"/>
          </ac:graphicFrameMkLst>
        </pc:graphicFrameChg>
      </pc:sldChg>
      <pc:sldChg chg="addSp delSp modSp new mod ord">
        <pc:chgData name="Avigdor Rosensweig" userId="2c23bf757acee734" providerId="LiveId" clId="{3CEDA6FE-C7DA-455D-A2F2-84531B091770}" dt="2020-10-04T16:55:33.720" v="4453" actId="207"/>
        <pc:sldMkLst>
          <pc:docMk/>
          <pc:sldMk cId="3686221391" sldId="317"/>
        </pc:sldMkLst>
        <pc:spChg chg="del">
          <ac:chgData name="Avigdor Rosensweig" userId="2c23bf757acee734" providerId="LiveId" clId="{3CEDA6FE-C7DA-455D-A2F2-84531B091770}" dt="2020-10-04T16:51:54.333" v="4215" actId="478"/>
          <ac:spMkLst>
            <pc:docMk/>
            <pc:sldMk cId="3686221391" sldId="317"/>
            <ac:spMk id="2" creationId="{F351BDE1-021B-4A8E-A4CE-099F76621296}"/>
          </ac:spMkLst>
        </pc:spChg>
        <pc:spChg chg="del">
          <ac:chgData name="Avigdor Rosensweig" userId="2c23bf757acee734" providerId="LiveId" clId="{3CEDA6FE-C7DA-455D-A2F2-84531B091770}" dt="2020-10-04T16:46:56.788" v="3673" actId="1032"/>
          <ac:spMkLst>
            <pc:docMk/>
            <pc:sldMk cId="3686221391" sldId="317"/>
            <ac:spMk id="3" creationId="{AE872194-1378-42AE-B1C2-0B3EC326283C}"/>
          </ac:spMkLst>
        </pc:spChg>
        <pc:graphicFrameChg chg="add mod modGraphic">
          <ac:chgData name="Avigdor Rosensweig" userId="2c23bf757acee734" providerId="LiveId" clId="{3CEDA6FE-C7DA-455D-A2F2-84531B091770}" dt="2020-10-04T16:55:33.720" v="4453" actId="207"/>
          <ac:graphicFrameMkLst>
            <pc:docMk/>
            <pc:sldMk cId="3686221391" sldId="317"/>
            <ac:graphicFrameMk id="4" creationId="{C6C5B225-1595-4EFC-B1EC-03BDE66D2917}"/>
          </ac:graphicFrameMkLst>
        </pc:graphicFrameChg>
      </pc:sldChg>
      <pc:sldChg chg="modSp new add del mod">
        <pc:chgData name="Avigdor Rosensweig" userId="2c23bf757acee734" providerId="LiveId" clId="{3CEDA6FE-C7DA-455D-A2F2-84531B091770}" dt="2020-10-07T12:56:17.491" v="4456" actId="2696"/>
        <pc:sldMkLst>
          <pc:docMk/>
          <pc:sldMk cId="2281666983" sldId="318"/>
        </pc:sldMkLst>
        <pc:spChg chg="mod">
          <ac:chgData name="Avigdor Rosensweig" userId="2c23bf757acee734" providerId="LiveId" clId="{3CEDA6FE-C7DA-455D-A2F2-84531B091770}" dt="2020-09-16T12:55:13.879" v="3117" actId="20577"/>
          <ac:spMkLst>
            <pc:docMk/>
            <pc:sldMk cId="2281666983" sldId="318"/>
            <ac:spMk id="2" creationId="{66470E62-F512-4103-8AB5-A2B1BAAF15DB}"/>
          </ac:spMkLst>
        </pc:spChg>
      </pc:sldChg>
      <pc:sldChg chg="add">
        <pc:chgData name="Avigdor Rosensweig" userId="2c23bf757acee734" providerId="LiveId" clId="{3CEDA6FE-C7DA-455D-A2F2-84531B091770}" dt="2020-10-07T12:56:58.781" v="4458"/>
        <pc:sldMkLst>
          <pc:docMk/>
          <pc:sldMk cId="4189689544" sldId="318"/>
        </pc:sldMkLst>
      </pc:sldChg>
      <pc:sldChg chg="new del">
        <pc:chgData name="Avigdor Rosensweig" userId="2c23bf757acee734" providerId="LiveId" clId="{3CEDA6FE-C7DA-455D-A2F2-84531B091770}" dt="2020-09-16T12:55:19.817" v="3119" actId="47"/>
        <pc:sldMkLst>
          <pc:docMk/>
          <pc:sldMk cId="131042768" sldId="319"/>
        </pc:sldMkLst>
      </pc:sldChg>
      <pc:sldChg chg="modSp new add del mod">
        <pc:chgData name="Avigdor Rosensweig" userId="2c23bf757acee734" providerId="LiveId" clId="{3CEDA6FE-C7DA-455D-A2F2-84531B091770}" dt="2020-10-07T12:56:17.491" v="4456" actId="2696"/>
        <pc:sldMkLst>
          <pc:docMk/>
          <pc:sldMk cId="1641014019" sldId="319"/>
        </pc:sldMkLst>
        <pc:spChg chg="mod">
          <ac:chgData name="Avigdor Rosensweig" userId="2c23bf757acee734" providerId="LiveId" clId="{3CEDA6FE-C7DA-455D-A2F2-84531B091770}" dt="2020-09-16T12:58:12.025" v="3148" actId="20577"/>
          <ac:spMkLst>
            <pc:docMk/>
            <pc:sldMk cId="1641014019" sldId="319"/>
            <ac:spMk id="3" creationId="{7CFCF949-0E07-4587-B627-A61A65E8F355}"/>
          </ac:spMkLst>
        </pc:spChg>
      </pc:sldChg>
      <pc:sldChg chg="add">
        <pc:chgData name="Avigdor Rosensweig" userId="2c23bf757acee734" providerId="LiveId" clId="{3CEDA6FE-C7DA-455D-A2F2-84531B091770}" dt="2020-10-07T12:56:58.781" v="4458"/>
        <pc:sldMkLst>
          <pc:docMk/>
          <pc:sldMk cId="3465899498" sldId="319"/>
        </pc:sldMkLst>
      </pc:sldChg>
      <pc:sldChg chg="add">
        <pc:chgData name="Avigdor Rosensweig" userId="2c23bf757acee734" providerId="LiveId" clId="{3CEDA6FE-C7DA-455D-A2F2-84531B091770}" dt="2020-10-07T12:56:58.781" v="4458"/>
        <pc:sldMkLst>
          <pc:docMk/>
          <pc:sldMk cId="943691023" sldId="320"/>
        </pc:sldMkLst>
      </pc:sldChg>
      <pc:sldChg chg="modSp new add del mod">
        <pc:chgData name="Avigdor Rosensweig" userId="2c23bf757acee734" providerId="LiveId" clId="{3CEDA6FE-C7DA-455D-A2F2-84531B091770}" dt="2020-10-07T12:56:17.491" v="4456" actId="2696"/>
        <pc:sldMkLst>
          <pc:docMk/>
          <pc:sldMk cId="984023088" sldId="320"/>
        </pc:sldMkLst>
        <pc:spChg chg="mod">
          <ac:chgData name="Avigdor Rosensweig" userId="2c23bf757acee734" providerId="LiveId" clId="{3CEDA6FE-C7DA-455D-A2F2-84531B091770}" dt="2020-09-16T12:58:16.498" v="3150" actId="6549"/>
          <ac:spMkLst>
            <pc:docMk/>
            <pc:sldMk cId="984023088" sldId="320"/>
            <ac:spMk id="3" creationId="{0448E38F-C86E-412C-885F-EBDF52D67C44}"/>
          </ac:spMkLst>
        </pc:spChg>
      </pc:sldChg>
      <pc:sldChg chg="addSp delSp modSp new add del mod">
        <pc:chgData name="Avigdor Rosensweig" userId="2c23bf757acee734" providerId="LiveId" clId="{3CEDA6FE-C7DA-455D-A2F2-84531B091770}" dt="2020-10-07T12:56:17.491" v="4456" actId="2696"/>
        <pc:sldMkLst>
          <pc:docMk/>
          <pc:sldMk cId="1221599797" sldId="321"/>
        </pc:sldMkLst>
        <pc:spChg chg="mod">
          <ac:chgData name="Avigdor Rosensweig" userId="2c23bf757acee734" providerId="LiveId" clId="{3CEDA6FE-C7DA-455D-A2F2-84531B091770}" dt="2020-09-16T13:00:58.822" v="3166" actId="20577"/>
          <ac:spMkLst>
            <pc:docMk/>
            <pc:sldMk cId="1221599797" sldId="321"/>
            <ac:spMk id="3" creationId="{B143959C-8EBC-4195-9FCB-C9663E49DB8F}"/>
          </ac:spMkLst>
        </pc:spChg>
        <pc:spChg chg="add del">
          <ac:chgData name="Avigdor Rosensweig" userId="2c23bf757acee734" providerId="LiveId" clId="{3CEDA6FE-C7DA-455D-A2F2-84531B091770}" dt="2020-09-16T12:58:40.738" v="3153" actId="22"/>
          <ac:spMkLst>
            <pc:docMk/>
            <pc:sldMk cId="1221599797" sldId="321"/>
            <ac:spMk id="5" creationId="{77317A40-50FB-410E-8BE8-F5C76A453C10}"/>
          </ac:spMkLst>
        </pc:spChg>
      </pc:sldChg>
      <pc:sldChg chg="add">
        <pc:chgData name="Avigdor Rosensweig" userId="2c23bf757acee734" providerId="LiveId" clId="{3CEDA6FE-C7DA-455D-A2F2-84531B091770}" dt="2020-10-07T12:56:58.781" v="4458"/>
        <pc:sldMkLst>
          <pc:docMk/>
          <pc:sldMk cId="3237923138" sldId="321"/>
        </pc:sldMkLst>
      </pc:sldChg>
      <pc:sldChg chg="add">
        <pc:chgData name="Avigdor Rosensweig" userId="2c23bf757acee734" providerId="LiveId" clId="{3CEDA6FE-C7DA-455D-A2F2-84531B091770}" dt="2020-10-07T12:56:58.781" v="4458"/>
        <pc:sldMkLst>
          <pc:docMk/>
          <pc:sldMk cId="1057552571" sldId="322"/>
        </pc:sldMkLst>
      </pc:sldChg>
      <pc:sldChg chg="modSp new add del mod">
        <pc:chgData name="Avigdor Rosensweig" userId="2c23bf757acee734" providerId="LiveId" clId="{3CEDA6FE-C7DA-455D-A2F2-84531B091770}" dt="2020-10-07T12:56:17.491" v="4456" actId="2696"/>
        <pc:sldMkLst>
          <pc:docMk/>
          <pc:sldMk cId="1075433914" sldId="322"/>
        </pc:sldMkLst>
        <pc:spChg chg="mod">
          <ac:chgData name="Avigdor Rosensweig" userId="2c23bf757acee734" providerId="LiveId" clId="{3CEDA6FE-C7DA-455D-A2F2-84531B091770}" dt="2020-09-16T13:01:47.026" v="3177" actId="113"/>
          <ac:spMkLst>
            <pc:docMk/>
            <pc:sldMk cId="1075433914" sldId="322"/>
            <ac:spMk id="3" creationId="{5102138D-3FB5-40EE-9C1A-7F89383E6B23}"/>
          </ac:spMkLst>
        </pc:spChg>
      </pc:sldChg>
      <pc:sldChg chg="modSp new add del mod">
        <pc:chgData name="Avigdor Rosensweig" userId="2c23bf757acee734" providerId="LiveId" clId="{3CEDA6FE-C7DA-455D-A2F2-84531B091770}" dt="2020-10-07T12:56:17.491" v="4456" actId="2696"/>
        <pc:sldMkLst>
          <pc:docMk/>
          <pc:sldMk cId="325502251" sldId="323"/>
        </pc:sldMkLst>
        <pc:spChg chg="mod">
          <ac:chgData name="Avigdor Rosensweig" userId="2c23bf757acee734" providerId="LiveId" clId="{3CEDA6FE-C7DA-455D-A2F2-84531B091770}" dt="2020-09-16T13:02:56.622" v="3216" actId="20577"/>
          <ac:spMkLst>
            <pc:docMk/>
            <pc:sldMk cId="325502251" sldId="323"/>
            <ac:spMk id="2" creationId="{C3A42BF6-882A-4065-9100-D007BD5438B4}"/>
          </ac:spMkLst>
        </pc:spChg>
        <pc:spChg chg="mod">
          <ac:chgData name="Avigdor Rosensweig" userId="2c23bf757acee734" providerId="LiveId" clId="{3CEDA6FE-C7DA-455D-A2F2-84531B091770}" dt="2020-09-16T13:03:01.762" v="3226" actId="20577"/>
          <ac:spMkLst>
            <pc:docMk/>
            <pc:sldMk cId="325502251" sldId="323"/>
            <ac:spMk id="3" creationId="{87C43CFC-D316-459B-BE9D-998E89C679D6}"/>
          </ac:spMkLst>
        </pc:spChg>
      </pc:sldChg>
      <pc:sldChg chg="add">
        <pc:chgData name="Avigdor Rosensweig" userId="2c23bf757acee734" providerId="LiveId" clId="{3CEDA6FE-C7DA-455D-A2F2-84531B091770}" dt="2020-10-07T12:56:58.781" v="4458"/>
        <pc:sldMkLst>
          <pc:docMk/>
          <pc:sldMk cId="1776837842" sldId="323"/>
        </pc:sldMkLst>
      </pc:sldChg>
      <pc:sldChg chg="modSp new del mod">
        <pc:chgData name="Avigdor Rosensweig" userId="2c23bf757acee734" providerId="LiveId" clId="{3CEDA6FE-C7DA-455D-A2F2-84531B091770}" dt="2020-09-16T13:10:50.216" v="3538" actId="2696"/>
        <pc:sldMkLst>
          <pc:docMk/>
          <pc:sldMk cId="1742982022" sldId="324"/>
        </pc:sldMkLst>
        <pc:spChg chg="mod">
          <ac:chgData name="Avigdor Rosensweig" userId="2c23bf757acee734" providerId="LiveId" clId="{3CEDA6FE-C7DA-455D-A2F2-84531B091770}" dt="2020-09-16T13:08:10.238" v="3355" actId="20577"/>
          <ac:spMkLst>
            <pc:docMk/>
            <pc:sldMk cId="1742982022" sldId="324"/>
            <ac:spMk id="2" creationId="{7407D2F3-E5CB-43A3-A51F-A9B9B4B50CDD}"/>
          </ac:spMkLst>
        </pc:spChg>
        <pc:spChg chg="mod">
          <ac:chgData name="Avigdor Rosensweig" userId="2c23bf757acee734" providerId="LiveId" clId="{3CEDA6FE-C7DA-455D-A2F2-84531B091770}" dt="2020-09-16T13:06:49.857" v="3258" actId="113"/>
          <ac:spMkLst>
            <pc:docMk/>
            <pc:sldMk cId="1742982022" sldId="324"/>
            <ac:spMk id="3" creationId="{739A3256-02FF-4025-9A54-9DE60C933765}"/>
          </ac:spMkLst>
        </pc:spChg>
      </pc:sldChg>
      <pc:sldChg chg="add ord">
        <pc:chgData name="Avigdor Rosensweig" userId="2c23bf757acee734" providerId="LiveId" clId="{3CEDA6FE-C7DA-455D-A2F2-84531B091770}" dt="2020-09-30T13:06:47.093" v="3672"/>
        <pc:sldMkLst>
          <pc:docMk/>
          <pc:sldMk cId="3687147030" sldId="324"/>
        </pc:sldMkLst>
      </pc:sldChg>
      <pc:sldChg chg="add ord">
        <pc:chgData name="Avigdor Rosensweig" userId="2c23bf757acee734" providerId="LiveId" clId="{3CEDA6FE-C7DA-455D-A2F2-84531B091770}" dt="2020-09-30T13:06:47.093" v="3672"/>
        <pc:sldMkLst>
          <pc:docMk/>
          <pc:sldMk cId="1425230597" sldId="325"/>
        </pc:sldMkLst>
      </pc:sldChg>
      <pc:sldChg chg="modSp add del">
        <pc:chgData name="Avigdor Rosensweig" userId="2c23bf757acee734" providerId="LiveId" clId="{3CEDA6FE-C7DA-455D-A2F2-84531B091770}" dt="2020-09-16T13:10:50.216" v="3538" actId="2696"/>
        <pc:sldMkLst>
          <pc:docMk/>
          <pc:sldMk cId="3280898862" sldId="325"/>
        </pc:sldMkLst>
        <pc:graphicFrameChg chg="mod">
          <ac:chgData name="Avigdor Rosensweig" userId="2c23bf757acee734" providerId="LiveId" clId="{3CEDA6FE-C7DA-455D-A2F2-84531B091770}" dt="2020-09-16T13:10:37.853" v="3537" actId="207"/>
          <ac:graphicFrameMkLst>
            <pc:docMk/>
            <pc:sldMk cId="3280898862" sldId="325"/>
            <ac:graphicFrameMk id="4" creationId="{AC6E18D4-B51B-4A58-B140-E5CCA5478D2F}"/>
          </ac:graphicFrameMkLst>
        </pc:graphicFrameChg>
      </pc:sldChg>
      <pc:sldChg chg="new del">
        <pc:chgData name="Avigdor Rosensweig" userId="2c23bf757acee734" providerId="LiveId" clId="{3CEDA6FE-C7DA-455D-A2F2-84531B091770}" dt="2020-10-07T12:57:01.660" v="4459" actId="47"/>
        <pc:sldMkLst>
          <pc:docMk/>
          <pc:sldMk cId="2202522197" sldId="3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C24F8-E495-49C5-B2F4-728B847464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F4D1628-A35B-4BB0-9EFF-8CCEFDFBE85A}">
      <dgm:prSet phldrT="[Text]"/>
      <dgm:spPr/>
      <dgm:t>
        <a:bodyPr/>
        <a:lstStyle/>
        <a:p>
          <a:r>
            <a:rPr lang="he-IL" dirty="0"/>
            <a:t>ה"א שיש קידושין בעל </a:t>
          </a:r>
          <a:r>
            <a:rPr lang="he-IL" dirty="0" err="1"/>
            <a:t>כרחה</a:t>
          </a:r>
          <a:endParaRPr lang="en-IL" dirty="0"/>
        </a:p>
      </dgm:t>
    </dgm:pt>
    <dgm:pt modelId="{125EFFA4-D8DD-4379-BBAC-5F802CECE9C0}" type="parTrans" cxnId="{B7F1A9FD-1B1C-4145-A44F-69D49EED159A}">
      <dgm:prSet/>
      <dgm:spPr/>
      <dgm:t>
        <a:bodyPr/>
        <a:lstStyle/>
        <a:p>
          <a:endParaRPr lang="en-IL"/>
        </a:p>
      </dgm:t>
    </dgm:pt>
    <dgm:pt modelId="{86BFD627-7540-48A0-BDD2-7A018875A70B}" type="sibTrans" cxnId="{B7F1A9FD-1B1C-4145-A44F-69D49EED159A}">
      <dgm:prSet/>
      <dgm:spPr/>
      <dgm:t>
        <a:bodyPr/>
        <a:lstStyle/>
        <a:p>
          <a:endParaRPr lang="en-IL"/>
        </a:p>
      </dgm:t>
    </dgm:pt>
    <dgm:pt modelId="{31929EEE-B82F-47C6-9062-1B54405BD82D}">
      <dgm:prSet phldrT="[Text]"/>
      <dgm:spPr/>
      <dgm:t>
        <a:bodyPr/>
        <a:lstStyle/>
        <a:p>
          <a:r>
            <a:rPr lang="he-IL" dirty="0"/>
            <a:t>אין ה"א </a:t>
          </a:r>
          <a:endParaRPr lang="en-IL" dirty="0"/>
        </a:p>
      </dgm:t>
    </dgm:pt>
    <dgm:pt modelId="{3C0F2602-EA56-4DF6-A924-8212E7517948}" type="parTrans" cxnId="{D6FD4242-94B3-4EB6-B84A-30E1FEA6300D}">
      <dgm:prSet/>
      <dgm:spPr/>
      <dgm:t>
        <a:bodyPr/>
        <a:lstStyle/>
        <a:p>
          <a:endParaRPr lang="en-IL"/>
        </a:p>
      </dgm:t>
    </dgm:pt>
    <dgm:pt modelId="{2D9FBA6F-5208-443D-A0EE-9929A7E15D13}" type="sibTrans" cxnId="{D6FD4242-94B3-4EB6-B84A-30E1FEA6300D}">
      <dgm:prSet/>
      <dgm:spPr/>
      <dgm:t>
        <a:bodyPr/>
        <a:lstStyle/>
        <a:p>
          <a:endParaRPr lang="en-IL"/>
        </a:p>
      </dgm:t>
    </dgm:pt>
    <dgm:pt modelId="{F51EEA46-8CBC-49A7-9A4E-013343EF22EF}">
      <dgm:prSet phldrT="[Text]"/>
      <dgm:spPr/>
      <dgm:t>
        <a:bodyPr/>
        <a:lstStyle/>
        <a:p>
          <a:r>
            <a:rPr lang="he-IL" dirty="0"/>
            <a:t>רמב"ן</a:t>
          </a:r>
          <a:endParaRPr lang="en-IL" dirty="0"/>
        </a:p>
      </dgm:t>
    </dgm:pt>
    <dgm:pt modelId="{E4B15671-2E47-4467-8802-13A163096987}" type="parTrans" cxnId="{D22F643D-2D79-4E45-B5F5-44AF32B4BD80}">
      <dgm:prSet/>
      <dgm:spPr/>
      <dgm:t>
        <a:bodyPr/>
        <a:lstStyle/>
        <a:p>
          <a:endParaRPr lang="en-IL"/>
        </a:p>
      </dgm:t>
    </dgm:pt>
    <dgm:pt modelId="{C85679F2-B685-4823-9353-EFE9D3E8C706}" type="sibTrans" cxnId="{D22F643D-2D79-4E45-B5F5-44AF32B4BD80}">
      <dgm:prSet/>
      <dgm:spPr/>
      <dgm:t>
        <a:bodyPr/>
        <a:lstStyle/>
        <a:p>
          <a:endParaRPr lang="en-IL"/>
        </a:p>
      </dgm:t>
    </dgm:pt>
    <dgm:pt modelId="{A65A44E3-0D74-4D46-B53E-B8855099C5D5}">
      <dgm:prSet phldrT="[Text]"/>
      <dgm:spPr/>
      <dgm:t>
        <a:bodyPr/>
        <a:lstStyle/>
        <a:p>
          <a:r>
            <a:rPr lang="he-IL" dirty="0"/>
            <a:t>קידושין- אין מקדש דבר שלא שייך אליו</a:t>
          </a:r>
          <a:endParaRPr lang="en-IL" dirty="0"/>
        </a:p>
      </dgm:t>
    </dgm:pt>
    <dgm:pt modelId="{7A491B2B-8CAA-4AA3-A53C-E5B38F231BF0}" type="parTrans" cxnId="{CCC34797-A428-441C-9535-41D67B3C46CF}">
      <dgm:prSet/>
      <dgm:spPr/>
      <dgm:t>
        <a:bodyPr/>
        <a:lstStyle/>
        <a:p>
          <a:endParaRPr lang="en-IL"/>
        </a:p>
      </dgm:t>
    </dgm:pt>
    <dgm:pt modelId="{D4557C5D-41AC-439F-B654-224F73628ED8}" type="sibTrans" cxnId="{CCC34797-A428-441C-9535-41D67B3C46CF}">
      <dgm:prSet/>
      <dgm:spPr/>
      <dgm:t>
        <a:bodyPr/>
        <a:lstStyle/>
        <a:p>
          <a:endParaRPr lang="en-IL"/>
        </a:p>
      </dgm:t>
    </dgm:pt>
    <dgm:pt modelId="{E2339523-2377-4427-B4E4-0DA952FE29BC}">
      <dgm:prSet phldrT="[Text]"/>
      <dgm:spPr/>
      <dgm:t>
        <a:bodyPr/>
        <a:lstStyle/>
        <a:p>
          <a:r>
            <a:rPr lang="he-IL" dirty="0" err="1"/>
            <a:t>האשה</a:t>
          </a:r>
          <a:r>
            <a:rPr lang="he-IL" dirty="0"/>
            <a:t> נקנית</a:t>
          </a:r>
          <a:r>
            <a:rPr lang="en-US" dirty="0"/>
            <a:t>-</a:t>
          </a:r>
          <a:r>
            <a:rPr lang="he-IL" dirty="0"/>
            <a:t> </a:t>
          </a:r>
          <a:r>
            <a:rPr lang="en-US" dirty="0"/>
            <a:t>she’s an equal partner in the </a:t>
          </a:r>
          <a:r>
            <a:rPr lang="he-IL" dirty="0"/>
            <a:t>קנין</a:t>
          </a:r>
          <a:endParaRPr lang="en-IL" dirty="0"/>
        </a:p>
      </dgm:t>
    </dgm:pt>
    <dgm:pt modelId="{89D5303D-E44B-4048-B67A-0EEBE471935C}" type="parTrans" cxnId="{58FF4C28-C237-4421-B220-18B81B5F1BF8}">
      <dgm:prSet/>
      <dgm:spPr/>
      <dgm:t>
        <a:bodyPr/>
        <a:lstStyle/>
        <a:p>
          <a:endParaRPr lang="en-IL"/>
        </a:p>
      </dgm:t>
    </dgm:pt>
    <dgm:pt modelId="{35BF03B2-5786-463D-B84B-48D3E4405567}" type="sibTrans" cxnId="{58FF4C28-C237-4421-B220-18B81B5F1BF8}">
      <dgm:prSet/>
      <dgm:spPr/>
      <dgm:t>
        <a:bodyPr/>
        <a:lstStyle/>
        <a:p>
          <a:endParaRPr lang="en-IL"/>
        </a:p>
      </dgm:t>
    </dgm:pt>
    <dgm:pt modelId="{CE291A5F-B008-41D4-9DE4-5EF270F7FF12}">
      <dgm:prSet phldrT="[Text]"/>
      <dgm:spPr/>
      <dgm:t>
        <a:bodyPr/>
        <a:lstStyle/>
        <a:p>
          <a:r>
            <a:rPr lang="he-IL" dirty="0"/>
            <a:t>יש </a:t>
          </a:r>
          <a:r>
            <a:rPr lang="he-IL"/>
            <a:t>ה"א ממש</a:t>
          </a:r>
          <a:endParaRPr lang="en-IL" dirty="0"/>
        </a:p>
      </dgm:t>
    </dgm:pt>
    <dgm:pt modelId="{6A348515-9C42-4D85-B6EB-1BD231175346}" type="parTrans" cxnId="{A20CA764-1035-4B15-B70E-499EBAEBDC48}">
      <dgm:prSet/>
      <dgm:spPr/>
      <dgm:t>
        <a:bodyPr/>
        <a:lstStyle/>
        <a:p>
          <a:endParaRPr lang="en-IL"/>
        </a:p>
      </dgm:t>
    </dgm:pt>
    <dgm:pt modelId="{446531C1-FC4F-4E81-A453-F4BD0F094107}" type="sibTrans" cxnId="{A20CA764-1035-4B15-B70E-499EBAEBDC48}">
      <dgm:prSet/>
      <dgm:spPr/>
      <dgm:t>
        <a:bodyPr/>
        <a:lstStyle/>
        <a:p>
          <a:endParaRPr lang="en-IL"/>
        </a:p>
      </dgm:t>
    </dgm:pt>
    <dgm:pt modelId="{F4975E1F-5BCD-4A03-B255-C98F729097FF}">
      <dgm:prSet phldrT="[Text]"/>
      <dgm:spPr/>
      <dgm:t>
        <a:bodyPr/>
        <a:lstStyle/>
        <a:p>
          <a:r>
            <a:rPr lang="he-IL" dirty="0"/>
            <a:t>יש ה"א לגבי מעמד ביניים</a:t>
          </a:r>
          <a:endParaRPr lang="en-IL" dirty="0"/>
        </a:p>
      </dgm:t>
    </dgm:pt>
    <dgm:pt modelId="{59926C83-06F2-4313-8161-466AA488AE72}" type="parTrans" cxnId="{E7C9C1DE-8B5D-4A67-8DBD-C89E17B828D7}">
      <dgm:prSet/>
      <dgm:spPr/>
      <dgm:t>
        <a:bodyPr/>
        <a:lstStyle/>
        <a:p>
          <a:endParaRPr lang="en-IL"/>
        </a:p>
      </dgm:t>
    </dgm:pt>
    <dgm:pt modelId="{58D5D1E6-88F4-49EA-92D1-E2770D713E0D}" type="sibTrans" cxnId="{E7C9C1DE-8B5D-4A67-8DBD-C89E17B828D7}">
      <dgm:prSet/>
      <dgm:spPr/>
      <dgm:t>
        <a:bodyPr/>
        <a:lstStyle/>
        <a:p>
          <a:endParaRPr lang="en-IL"/>
        </a:p>
      </dgm:t>
    </dgm:pt>
    <dgm:pt modelId="{5A062AAB-AFB6-4FCB-A55F-01D8C3DD931E}">
      <dgm:prSet phldrT="[Text]"/>
      <dgm:spPr/>
      <dgm:t>
        <a:bodyPr/>
        <a:lstStyle/>
        <a:p>
          <a:r>
            <a:rPr lang="en-US" dirty="0"/>
            <a:t>She’s the subject of the process, not the object </a:t>
          </a:r>
          <a:endParaRPr lang="en-IL" dirty="0"/>
        </a:p>
      </dgm:t>
    </dgm:pt>
    <dgm:pt modelId="{F6B0038D-99E2-4904-A106-A20E31F0860B}" type="parTrans" cxnId="{7CBB092C-092A-4355-8DED-EFF46DFF276C}">
      <dgm:prSet/>
      <dgm:spPr/>
      <dgm:t>
        <a:bodyPr/>
        <a:lstStyle/>
        <a:p>
          <a:endParaRPr lang="en-IL"/>
        </a:p>
      </dgm:t>
    </dgm:pt>
    <dgm:pt modelId="{66B03743-8B6A-4A4C-8D45-FF61B19D4D2E}" type="sibTrans" cxnId="{7CBB092C-092A-4355-8DED-EFF46DFF276C}">
      <dgm:prSet/>
      <dgm:spPr/>
      <dgm:t>
        <a:bodyPr/>
        <a:lstStyle/>
        <a:p>
          <a:endParaRPr lang="en-IL"/>
        </a:p>
      </dgm:t>
    </dgm:pt>
    <dgm:pt modelId="{2FD3D816-E5BB-47D2-8F8C-0087D4C0F46E}" type="pres">
      <dgm:prSet presAssocID="{0B9C24F8-E495-49C5-B2F4-728B84746481}" presName="hierChild1" presStyleCnt="0">
        <dgm:presLayoutVars>
          <dgm:chPref val="1"/>
          <dgm:dir/>
          <dgm:animOne val="branch"/>
          <dgm:animLvl val="lvl"/>
          <dgm:resizeHandles/>
        </dgm:presLayoutVars>
      </dgm:prSet>
      <dgm:spPr/>
    </dgm:pt>
    <dgm:pt modelId="{555C821D-C140-4144-B503-343C64C6EF32}" type="pres">
      <dgm:prSet presAssocID="{EF4D1628-A35B-4BB0-9EFF-8CCEFDFBE85A}" presName="hierRoot1" presStyleCnt="0"/>
      <dgm:spPr/>
    </dgm:pt>
    <dgm:pt modelId="{B6F8563E-B4C3-4EC5-A79E-1DF6E7E7F892}" type="pres">
      <dgm:prSet presAssocID="{EF4D1628-A35B-4BB0-9EFF-8CCEFDFBE85A}" presName="composite" presStyleCnt="0"/>
      <dgm:spPr/>
    </dgm:pt>
    <dgm:pt modelId="{C58DE1F7-6597-4143-AD39-666185953A24}" type="pres">
      <dgm:prSet presAssocID="{EF4D1628-A35B-4BB0-9EFF-8CCEFDFBE85A}" presName="background" presStyleLbl="node0" presStyleIdx="0" presStyleCnt="1"/>
      <dgm:spPr/>
    </dgm:pt>
    <dgm:pt modelId="{0D33B129-C80D-44B4-B376-F6F67822699D}" type="pres">
      <dgm:prSet presAssocID="{EF4D1628-A35B-4BB0-9EFF-8CCEFDFBE85A}" presName="text" presStyleLbl="fgAcc0" presStyleIdx="0" presStyleCnt="1">
        <dgm:presLayoutVars>
          <dgm:chPref val="3"/>
        </dgm:presLayoutVars>
      </dgm:prSet>
      <dgm:spPr/>
    </dgm:pt>
    <dgm:pt modelId="{BB893CD1-03F0-4E02-B22F-A44DB14D8453}" type="pres">
      <dgm:prSet presAssocID="{EF4D1628-A35B-4BB0-9EFF-8CCEFDFBE85A}" presName="hierChild2" presStyleCnt="0"/>
      <dgm:spPr/>
    </dgm:pt>
    <dgm:pt modelId="{184FE815-AFF6-4BE4-84A5-5500E76EB400}" type="pres">
      <dgm:prSet presAssocID="{3C0F2602-EA56-4DF6-A924-8212E7517948}" presName="Name10" presStyleLbl="parChTrans1D2" presStyleIdx="0" presStyleCnt="3"/>
      <dgm:spPr/>
    </dgm:pt>
    <dgm:pt modelId="{1C5C7B13-1245-42D1-BCCE-7A7E3BFC33F7}" type="pres">
      <dgm:prSet presAssocID="{31929EEE-B82F-47C6-9062-1B54405BD82D}" presName="hierRoot2" presStyleCnt="0"/>
      <dgm:spPr/>
    </dgm:pt>
    <dgm:pt modelId="{9D40D7D1-9B24-4E0D-9A76-D6B1ADB59756}" type="pres">
      <dgm:prSet presAssocID="{31929EEE-B82F-47C6-9062-1B54405BD82D}" presName="composite2" presStyleCnt="0"/>
      <dgm:spPr/>
    </dgm:pt>
    <dgm:pt modelId="{A9DC4CC1-59B9-4E74-AA4D-A69E87D39E88}" type="pres">
      <dgm:prSet presAssocID="{31929EEE-B82F-47C6-9062-1B54405BD82D}" presName="background2" presStyleLbl="node2" presStyleIdx="0" presStyleCnt="3"/>
      <dgm:spPr/>
    </dgm:pt>
    <dgm:pt modelId="{82D2BFB8-2967-4196-910C-B65A53446DF3}" type="pres">
      <dgm:prSet presAssocID="{31929EEE-B82F-47C6-9062-1B54405BD82D}" presName="text2" presStyleLbl="fgAcc2" presStyleIdx="0" presStyleCnt="3">
        <dgm:presLayoutVars>
          <dgm:chPref val="3"/>
        </dgm:presLayoutVars>
      </dgm:prSet>
      <dgm:spPr/>
    </dgm:pt>
    <dgm:pt modelId="{E4B81CC2-9472-4435-AB51-B8E2CB57608C}" type="pres">
      <dgm:prSet presAssocID="{31929EEE-B82F-47C6-9062-1B54405BD82D}" presName="hierChild3" presStyleCnt="0"/>
      <dgm:spPr/>
    </dgm:pt>
    <dgm:pt modelId="{11EBDA8F-4B1C-4751-ACC6-F3BF6A83CFA6}" type="pres">
      <dgm:prSet presAssocID="{E4B15671-2E47-4467-8802-13A163096987}" presName="Name17" presStyleLbl="parChTrans1D3" presStyleIdx="0" presStyleCnt="1"/>
      <dgm:spPr/>
    </dgm:pt>
    <dgm:pt modelId="{5721040A-8957-4E22-83AE-F1F211D36358}" type="pres">
      <dgm:prSet presAssocID="{F51EEA46-8CBC-49A7-9A4E-013343EF22EF}" presName="hierRoot3" presStyleCnt="0"/>
      <dgm:spPr/>
    </dgm:pt>
    <dgm:pt modelId="{D892C7D1-7B6A-4AFF-B940-0260BD071A03}" type="pres">
      <dgm:prSet presAssocID="{F51EEA46-8CBC-49A7-9A4E-013343EF22EF}" presName="composite3" presStyleCnt="0"/>
      <dgm:spPr/>
    </dgm:pt>
    <dgm:pt modelId="{47510024-0D70-4876-A167-1E291EEC88FF}" type="pres">
      <dgm:prSet presAssocID="{F51EEA46-8CBC-49A7-9A4E-013343EF22EF}" presName="background3" presStyleLbl="node3" presStyleIdx="0" presStyleCnt="1"/>
      <dgm:spPr/>
    </dgm:pt>
    <dgm:pt modelId="{7EBA0841-215A-4A07-BB1C-D3D3FCE628FD}" type="pres">
      <dgm:prSet presAssocID="{F51EEA46-8CBC-49A7-9A4E-013343EF22EF}" presName="text3" presStyleLbl="fgAcc3" presStyleIdx="0" presStyleCnt="1">
        <dgm:presLayoutVars>
          <dgm:chPref val="3"/>
        </dgm:presLayoutVars>
      </dgm:prSet>
      <dgm:spPr/>
    </dgm:pt>
    <dgm:pt modelId="{E2235F72-EBCC-49CF-9A62-C16E4C69BF09}" type="pres">
      <dgm:prSet presAssocID="{F51EEA46-8CBC-49A7-9A4E-013343EF22EF}" presName="hierChild4" presStyleCnt="0"/>
      <dgm:spPr/>
    </dgm:pt>
    <dgm:pt modelId="{B9E36611-7FC3-4EC8-BB29-BCFF8174808C}" type="pres">
      <dgm:prSet presAssocID="{7A491B2B-8CAA-4AA3-A53C-E5B38F231BF0}" presName="Name23" presStyleLbl="parChTrans1D4" presStyleIdx="0" presStyleCnt="3"/>
      <dgm:spPr/>
    </dgm:pt>
    <dgm:pt modelId="{DBD8303B-B458-4A93-83EE-40993138BBBB}" type="pres">
      <dgm:prSet presAssocID="{A65A44E3-0D74-4D46-B53E-B8855099C5D5}" presName="hierRoot4" presStyleCnt="0"/>
      <dgm:spPr/>
    </dgm:pt>
    <dgm:pt modelId="{C425F3DA-D24E-49CD-9A58-6772A942FB6A}" type="pres">
      <dgm:prSet presAssocID="{A65A44E3-0D74-4D46-B53E-B8855099C5D5}" presName="composite4" presStyleCnt="0"/>
      <dgm:spPr/>
    </dgm:pt>
    <dgm:pt modelId="{B0C76A87-FA9B-4840-95CF-0A9257783D49}" type="pres">
      <dgm:prSet presAssocID="{A65A44E3-0D74-4D46-B53E-B8855099C5D5}" presName="background4" presStyleLbl="node4" presStyleIdx="0" presStyleCnt="3"/>
      <dgm:spPr/>
    </dgm:pt>
    <dgm:pt modelId="{17B5C5EC-0DC0-453B-841C-FA6A3F5B2D01}" type="pres">
      <dgm:prSet presAssocID="{A65A44E3-0D74-4D46-B53E-B8855099C5D5}" presName="text4" presStyleLbl="fgAcc4" presStyleIdx="0" presStyleCnt="3">
        <dgm:presLayoutVars>
          <dgm:chPref val="3"/>
        </dgm:presLayoutVars>
      </dgm:prSet>
      <dgm:spPr/>
    </dgm:pt>
    <dgm:pt modelId="{F8335B53-5FB3-46F0-BE54-417CD417BFA8}" type="pres">
      <dgm:prSet presAssocID="{A65A44E3-0D74-4D46-B53E-B8855099C5D5}" presName="hierChild5" presStyleCnt="0"/>
      <dgm:spPr/>
    </dgm:pt>
    <dgm:pt modelId="{F35F3EBF-CF47-4DBA-913D-00EE9F43F799}" type="pres">
      <dgm:prSet presAssocID="{89D5303D-E44B-4048-B67A-0EEBE471935C}" presName="Name23" presStyleLbl="parChTrans1D4" presStyleIdx="1" presStyleCnt="3"/>
      <dgm:spPr/>
    </dgm:pt>
    <dgm:pt modelId="{0938F488-E842-4391-960E-1258D825BEFC}" type="pres">
      <dgm:prSet presAssocID="{E2339523-2377-4427-B4E4-0DA952FE29BC}" presName="hierRoot4" presStyleCnt="0"/>
      <dgm:spPr/>
    </dgm:pt>
    <dgm:pt modelId="{7A0AA1BE-C892-4D18-9C27-447F2DD7ED7A}" type="pres">
      <dgm:prSet presAssocID="{E2339523-2377-4427-B4E4-0DA952FE29BC}" presName="composite4" presStyleCnt="0"/>
      <dgm:spPr/>
    </dgm:pt>
    <dgm:pt modelId="{36D0E0E5-54B5-4509-93E7-B03A6F890C41}" type="pres">
      <dgm:prSet presAssocID="{E2339523-2377-4427-B4E4-0DA952FE29BC}" presName="background4" presStyleLbl="node4" presStyleIdx="1" presStyleCnt="3"/>
      <dgm:spPr/>
    </dgm:pt>
    <dgm:pt modelId="{EAB6CE63-B17A-48D0-9482-7EC30725E3AD}" type="pres">
      <dgm:prSet presAssocID="{E2339523-2377-4427-B4E4-0DA952FE29BC}" presName="text4" presStyleLbl="fgAcc4" presStyleIdx="1" presStyleCnt="3">
        <dgm:presLayoutVars>
          <dgm:chPref val="3"/>
        </dgm:presLayoutVars>
      </dgm:prSet>
      <dgm:spPr/>
    </dgm:pt>
    <dgm:pt modelId="{6EACC085-B32E-43EA-B404-0EBCE88763DC}" type="pres">
      <dgm:prSet presAssocID="{E2339523-2377-4427-B4E4-0DA952FE29BC}" presName="hierChild5" presStyleCnt="0"/>
      <dgm:spPr/>
    </dgm:pt>
    <dgm:pt modelId="{35A3DAF7-9DEF-4AD4-9507-CDF7A6477DFF}" type="pres">
      <dgm:prSet presAssocID="{F6B0038D-99E2-4904-A106-A20E31F0860B}" presName="Name23" presStyleLbl="parChTrans1D4" presStyleIdx="2" presStyleCnt="3"/>
      <dgm:spPr/>
    </dgm:pt>
    <dgm:pt modelId="{98E06B0C-8C31-46E6-BD46-EFF135766372}" type="pres">
      <dgm:prSet presAssocID="{5A062AAB-AFB6-4FCB-A55F-01D8C3DD931E}" presName="hierRoot4" presStyleCnt="0"/>
      <dgm:spPr/>
    </dgm:pt>
    <dgm:pt modelId="{BC8FB66C-CFB9-49BF-A98A-08CC735FE5F2}" type="pres">
      <dgm:prSet presAssocID="{5A062AAB-AFB6-4FCB-A55F-01D8C3DD931E}" presName="composite4" presStyleCnt="0"/>
      <dgm:spPr/>
    </dgm:pt>
    <dgm:pt modelId="{974A8AA9-6509-4A99-B206-0F0C59D51652}" type="pres">
      <dgm:prSet presAssocID="{5A062AAB-AFB6-4FCB-A55F-01D8C3DD931E}" presName="background4" presStyleLbl="node4" presStyleIdx="2" presStyleCnt="3"/>
      <dgm:spPr/>
    </dgm:pt>
    <dgm:pt modelId="{B2BBDF8A-B099-45AB-9AD2-A8B204EAB0FB}" type="pres">
      <dgm:prSet presAssocID="{5A062AAB-AFB6-4FCB-A55F-01D8C3DD931E}" presName="text4" presStyleLbl="fgAcc4" presStyleIdx="2" presStyleCnt="3">
        <dgm:presLayoutVars>
          <dgm:chPref val="3"/>
        </dgm:presLayoutVars>
      </dgm:prSet>
      <dgm:spPr/>
    </dgm:pt>
    <dgm:pt modelId="{DA50AC73-A4A4-40A3-93B6-9866A8B10857}" type="pres">
      <dgm:prSet presAssocID="{5A062AAB-AFB6-4FCB-A55F-01D8C3DD931E}" presName="hierChild5" presStyleCnt="0"/>
      <dgm:spPr/>
    </dgm:pt>
    <dgm:pt modelId="{CA52D716-8E43-4AB1-B6A3-30C0285414E4}" type="pres">
      <dgm:prSet presAssocID="{59926C83-06F2-4313-8161-466AA488AE72}" presName="Name10" presStyleLbl="parChTrans1D2" presStyleIdx="1" presStyleCnt="3"/>
      <dgm:spPr/>
    </dgm:pt>
    <dgm:pt modelId="{A2418EF5-9859-4E2E-A7AB-2EDE242FBDAD}" type="pres">
      <dgm:prSet presAssocID="{F4975E1F-5BCD-4A03-B255-C98F729097FF}" presName="hierRoot2" presStyleCnt="0"/>
      <dgm:spPr/>
    </dgm:pt>
    <dgm:pt modelId="{2DCB2F84-7760-44E9-89E8-B8A79BC18104}" type="pres">
      <dgm:prSet presAssocID="{F4975E1F-5BCD-4A03-B255-C98F729097FF}" presName="composite2" presStyleCnt="0"/>
      <dgm:spPr/>
    </dgm:pt>
    <dgm:pt modelId="{077F0D49-9FD1-4DC6-93CE-CFD9B0594CC8}" type="pres">
      <dgm:prSet presAssocID="{F4975E1F-5BCD-4A03-B255-C98F729097FF}" presName="background2" presStyleLbl="node2" presStyleIdx="1" presStyleCnt="3"/>
      <dgm:spPr/>
    </dgm:pt>
    <dgm:pt modelId="{5F70AB85-4A73-41F4-9E0C-8540759B3BF6}" type="pres">
      <dgm:prSet presAssocID="{F4975E1F-5BCD-4A03-B255-C98F729097FF}" presName="text2" presStyleLbl="fgAcc2" presStyleIdx="1" presStyleCnt="3">
        <dgm:presLayoutVars>
          <dgm:chPref val="3"/>
        </dgm:presLayoutVars>
      </dgm:prSet>
      <dgm:spPr/>
    </dgm:pt>
    <dgm:pt modelId="{9FFACD68-0FB4-42C1-BF43-D482EC28068F}" type="pres">
      <dgm:prSet presAssocID="{F4975E1F-5BCD-4A03-B255-C98F729097FF}" presName="hierChild3" presStyleCnt="0"/>
      <dgm:spPr/>
    </dgm:pt>
    <dgm:pt modelId="{A73A4F14-22EC-431A-97A0-2891E3C6E03C}" type="pres">
      <dgm:prSet presAssocID="{6A348515-9C42-4D85-B6EB-1BD231175346}" presName="Name10" presStyleLbl="parChTrans1D2" presStyleIdx="2" presStyleCnt="3"/>
      <dgm:spPr/>
    </dgm:pt>
    <dgm:pt modelId="{C83B0FD0-0FE2-4387-A3BC-78B15DD88BA6}" type="pres">
      <dgm:prSet presAssocID="{CE291A5F-B008-41D4-9DE4-5EF270F7FF12}" presName="hierRoot2" presStyleCnt="0"/>
      <dgm:spPr/>
    </dgm:pt>
    <dgm:pt modelId="{F45F0954-56C4-4DC3-89B8-254DA5F9A154}" type="pres">
      <dgm:prSet presAssocID="{CE291A5F-B008-41D4-9DE4-5EF270F7FF12}" presName="composite2" presStyleCnt="0"/>
      <dgm:spPr/>
    </dgm:pt>
    <dgm:pt modelId="{AE4B60B0-C79C-4917-99C0-830E9D5590DA}" type="pres">
      <dgm:prSet presAssocID="{CE291A5F-B008-41D4-9DE4-5EF270F7FF12}" presName="background2" presStyleLbl="node2" presStyleIdx="2" presStyleCnt="3"/>
      <dgm:spPr/>
    </dgm:pt>
    <dgm:pt modelId="{910D9477-B7FE-4FBD-857D-C22138CC8900}" type="pres">
      <dgm:prSet presAssocID="{CE291A5F-B008-41D4-9DE4-5EF270F7FF12}" presName="text2" presStyleLbl="fgAcc2" presStyleIdx="2" presStyleCnt="3">
        <dgm:presLayoutVars>
          <dgm:chPref val="3"/>
        </dgm:presLayoutVars>
      </dgm:prSet>
      <dgm:spPr/>
    </dgm:pt>
    <dgm:pt modelId="{D948717F-A019-4924-85F7-BD26803DEDFE}" type="pres">
      <dgm:prSet presAssocID="{CE291A5F-B008-41D4-9DE4-5EF270F7FF12}" presName="hierChild3" presStyleCnt="0"/>
      <dgm:spPr/>
    </dgm:pt>
  </dgm:ptLst>
  <dgm:cxnLst>
    <dgm:cxn modelId="{6D32A403-1301-4C58-8131-DC14A42259DA}" type="presOf" srcId="{EF4D1628-A35B-4BB0-9EFF-8CCEFDFBE85A}" destId="{0D33B129-C80D-44B4-B376-F6F67822699D}" srcOrd="0" destOrd="0" presId="urn:microsoft.com/office/officeart/2005/8/layout/hierarchy1"/>
    <dgm:cxn modelId="{F1542009-F685-4B36-BF0A-67007B165BA3}" type="presOf" srcId="{5A062AAB-AFB6-4FCB-A55F-01D8C3DD931E}" destId="{B2BBDF8A-B099-45AB-9AD2-A8B204EAB0FB}" srcOrd="0" destOrd="0" presId="urn:microsoft.com/office/officeart/2005/8/layout/hierarchy1"/>
    <dgm:cxn modelId="{73887E17-A87A-486A-9CE9-E4D727E18BCB}" type="presOf" srcId="{E2339523-2377-4427-B4E4-0DA952FE29BC}" destId="{EAB6CE63-B17A-48D0-9482-7EC30725E3AD}" srcOrd="0" destOrd="0" presId="urn:microsoft.com/office/officeart/2005/8/layout/hierarchy1"/>
    <dgm:cxn modelId="{1083F217-9C72-4508-B92A-EAF4B35BF52E}" type="presOf" srcId="{F6B0038D-99E2-4904-A106-A20E31F0860B}" destId="{35A3DAF7-9DEF-4AD4-9507-CDF7A6477DFF}" srcOrd="0" destOrd="0" presId="urn:microsoft.com/office/officeart/2005/8/layout/hierarchy1"/>
    <dgm:cxn modelId="{10B6BB25-5803-4475-9BB8-CC2D795B41FC}" type="presOf" srcId="{3C0F2602-EA56-4DF6-A924-8212E7517948}" destId="{184FE815-AFF6-4BE4-84A5-5500E76EB400}" srcOrd="0" destOrd="0" presId="urn:microsoft.com/office/officeart/2005/8/layout/hierarchy1"/>
    <dgm:cxn modelId="{58FF4C28-C237-4421-B220-18B81B5F1BF8}" srcId="{F51EEA46-8CBC-49A7-9A4E-013343EF22EF}" destId="{E2339523-2377-4427-B4E4-0DA952FE29BC}" srcOrd="1" destOrd="0" parTransId="{89D5303D-E44B-4048-B67A-0EEBE471935C}" sibTransId="{35BF03B2-5786-463D-B84B-48D3E4405567}"/>
    <dgm:cxn modelId="{DA658829-3496-4B21-93B3-204E1986E439}" type="presOf" srcId="{31929EEE-B82F-47C6-9062-1B54405BD82D}" destId="{82D2BFB8-2967-4196-910C-B65A53446DF3}" srcOrd="0" destOrd="0" presId="urn:microsoft.com/office/officeart/2005/8/layout/hierarchy1"/>
    <dgm:cxn modelId="{7CBB092C-092A-4355-8DED-EFF46DFF276C}" srcId="{F51EEA46-8CBC-49A7-9A4E-013343EF22EF}" destId="{5A062AAB-AFB6-4FCB-A55F-01D8C3DD931E}" srcOrd="2" destOrd="0" parTransId="{F6B0038D-99E2-4904-A106-A20E31F0860B}" sibTransId="{66B03743-8B6A-4A4C-8D45-FF61B19D4D2E}"/>
    <dgm:cxn modelId="{D22F643D-2D79-4E45-B5F5-44AF32B4BD80}" srcId="{31929EEE-B82F-47C6-9062-1B54405BD82D}" destId="{F51EEA46-8CBC-49A7-9A4E-013343EF22EF}" srcOrd="0" destOrd="0" parTransId="{E4B15671-2E47-4467-8802-13A163096987}" sibTransId="{C85679F2-B685-4823-9353-EFE9D3E8C706}"/>
    <dgm:cxn modelId="{EDD4643D-9840-4827-9E60-03213F88C37A}" type="presOf" srcId="{59926C83-06F2-4313-8161-466AA488AE72}" destId="{CA52D716-8E43-4AB1-B6A3-30C0285414E4}" srcOrd="0" destOrd="0" presId="urn:microsoft.com/office/officeart/2005/8/layout/hierarchy1"/>
    <dgm:cxn modelId="{A70DD461-4FAC-451D-9477-307AAFDF8811}" type="presOf" srcId="{6A348515-9C42-4D85-B6EB-1BD231175346}" destId="{A73A4F14-22EC-431A-97A0-2891E3C6E03C}" srcOrd="0" destOrd="0" presId="urn:microsoft.com/office/officeart/2005/8/layout/hierarchy1"/>
    <dgm:cxn modelId="{D6FD4242-94B3-4EB6-B84A-30E1FEA6300D}" srcId="{EF4D1628-A35B-4BB0-9EFF-8CCEFDFBE85A}" destId="{31929EEE-B82F-47C6-9062-1B54405BD82D}" srcOrd="0" destOrd="0" parTransId="{3C0F2602-EA56-4DF6-A924-8212E7517948}" sibTransId="{2D9FBA6F-5208-443D-A0EE-9929A7E15D13}"/>
    <dgm:cxn modelId="{A20CA764-1035-4B15-B70E-499EBAEBDC48}" srcId="{EF4D1628-A35B-4BB0-9EFF-8CCEFDFBE85A}" destId="{CE291A5F-B008-41D4-9DE4-5EF270F7FF12}" srcOrd="2" destOrd="0" parTransId="{6A348515-9C42-4D85-B6EB-1BD231175346}" sibTransId="{446531C1-FC4F-4E81-A453-F4BD0F094107}"/>
    <dgm:cxn modelId="{0D2AAE65-AC58-4CE5-8F29-E51E5E592C86}" type="presOf" srcId="{0B9C24F8-E495-49C5-B2F4-728B84746481}" destId="{2FD3D816-E5BB-47D2-8F8C-0087D4C0F46E}" srcOrd="0" destOrd="0" presId="urn:microsoft.com/office/officeart/2005/8/layout/hierarchy1"/>
    <dgm:cxn modelId="{CB8C0348-600B-41D1-BFE7-54845DF0E80B}" type="presOf" srcId="{7A491B2B-8CAA-4AA3-A53C-E5B38F231BF0}" destId="{B9E36611-7FC3-4EC8-BB29-BCFF8174808C}" srcOrd="0" destOrd="0" presId="urn:microsoft.com/office/officeart/2005/8/layout/hierarchy1"/>
    <dgm:cxn modelId="{97CBB28B-BFBE-4FB7-A315-9F53AE55C82E}" type="presOf" srcId="{E4B15671-2E47-4467-8802-13A163096987}" destId="{11EBDA8F-4B1C-4751-ACC6-F3BF6A83CFA6}" srcOrd="0" destOrd="0" presId="urn:microsoft.com/office/officeart/2005/8/layout/hierarchy1"/>
    <dgm:cxn modelId="{B59FF393-8B2A-4221-BCDB-FD240ED22D5D}" type="presOf" srcId="{CE291A5F-B008-41D4-9DE4-5EF270F7FF12}" destId="{910D9477-B7FE-4FBD-857D-C22138CC8900}" srcOrd="0" destOrd="0" presId="urn:microsoft.com/office/officeart/2005/8/layout/hierarchy1"/>
    <dgm:cxn modelId="{CCC34797-A428-441C-9535-41D67B3C46CF}" srcId="{F51EEA46-8CBC-49A7-9A4E-013343EF22EF}" destId="{A65A44E3-0D74-4D46-B53E-B8855099C5D5}" srcOrd="0" destOrd="0" parTransId="{7A491B2B-8CAA-4AA3-A53C-E5B38F231BF0}" sibTransId="{D4557C5D-41AC-439F-B654-224F73628ED8}"/>
    <dgm:cxn modelId="{3E4A7CA0-173E-407F-9BA9-49B211187EBF}" type="presOf" srcId="{89D5303D-E44B-4048-B67A-0EEBE471935C}" destId="{F35F3EBF-CF47-4DBA-913D-00EE9F43F799}" srcOrd="0" destOrd="0" presId="urn:microsoft.com/office/officeart/2005/8/layout/hierarchy1"/>
    <dgm:cxn modelId="{AE73D6A4-26E2-483A-BBEA-9DDC54229664}" type="presOf" srcId="{A65A44E3-0D74-4D46-B53E-B8855099C5D5}" destId="{17B5C5EC-0DC0-453B-841C-FA6A3F5B2D01}" srcOrd="0" destOrd="0" presId="urn:microsoft.com/office/officeart/2005/8/layout/hierarchy1"/>
    <dgm:cxn modelId="{78932BC1-DE57-44CC-990F-031591A4B6B2}" type="presOf" srcId="{F51EEA46-8CBC-49A7-9A4E-013343EF22EF}" destId="{7EBA0841-215A-4A07-BB1C-D3D3FCE628FD}" srcOrd="0" destOrd="0" presId="urn:microsoft.com/office/officeart/2005/8/layout/hierarchy1"/>
    <dgm:cxn modelId="{E7C9C1DE-8B5D-4A67-8DBD-C89E17B828D7}" srcId="{EF4D1628-A35B-4BB0-9EFF-8CCEFDFBE85A}" destId="{F4975E1F-5BCD-4A03-B255-C98F729097FF}" srcOrd="1" destOrd="0" parTransId="{59926C83-06F2-4313-8161-466AA488AE72}" sibTransId="{58D5D1E6-88F4-49EA-92D1-E2770D713E0D}"/>
    <dgm:cxn modelId="{1EE9D5E8-9CB5-4FA8-865E-D08A39DB7DEC}" type="presOf" srcId="{F4975E1F-5BCD-4A03-B255-C98F729097FF}" destId="{5F70AB85-4A73-41F4-9E0C-8540759B3BF6}" srcOrd="0" destOrd="0" presId="urn:microsoft.com/office/officeart/2005/8/layout/hierarchy1"/>
    <dgm:cxn modelId="{B7F1A9FD-1B1C-4145-A44F-69D49EED159A}" srcId="{0B9C24F8-E495-49C5-B2F4-728B84746481}" destId="{EF4D1628-A35B-4BB0-9EFF-8CCEFDFBE85A}" srcOrd="0" destOrd="0" parTransId="{125EFFA4-D8DD-4379-BBAC-5F802CECE9C0}" sibTransId="{86BFD627-7540-48A0-BDD2-7A018875A70B}"/>
    <dgm:cxn modelId="{45A3E369-A377-47E0-A09E-BB2067827457}" type="presParOf" srcId="{2FD3D816-E5BB-47D2-8F8C-0087D4C0F46E}" destId="{555C821D-C140-4144-B503-343C64C6EF32}" srcOrd="0" destOrd="0" presId="urn:microsoft.com/office/officeart/2005/8/layout/hierarchy1"/>
    <dgm:cxn modelId="{79857FC2-5246-4160-AF62-1B4EE37F8AA0}" type="presParOf" srcId="{555C821D-C140-4144-B503-343C64C6EF32}" destId="{B6F8563E-B4C3-4EC5-A79E-1DF6E7E7F892}" srcOrd="0" destOrd="0" presId="urn:microsoft.com/office/officeart/2005/8/layout/hierarchy1"/>
    <dgm:cxn modelId="{4EA79062-6353-488C-82D7-EBAA326EDA5F}" type="presParOf" srcId="{B6F8563E-B4C3-4EC5-A79E-1DF6E7E7F892}" destId="{C58DE1F7-6597-4143-AD39-666185953A24}" srcOrd="0" destOrd="0" presId="urn:microsoft.com/office/officeart/2005/8/layout/hierarchy1"/>
    <dgm:cxn modelId="{5B5EDEA5-C901-4D10-BED5-BB3F114B750A}" type="presParOf" srcId="{B6F8563E-B4C3-4EC5-A79E-1DF6E7E7F892}" destId="{0D33B129-C80D-44B4-B376-F6F67822699D}" srcOrd="1" destOrd="0" presId="urn:microsoft.com/office/officeart/2005/8/layout/hierarchy1"/>
    <dgm:cxn modelId="{7459BFAE-08FC-4161-9FC1-182476514CAB}" type="presParOf" srcId="{555C821D-C140-4144-B503-343C64C6EF32}" destId="{BB893CD1-03F0-4E02-B22F-A44DB14D8453}" srcOrd="1" destOrd="0" presId="urn:microsoft.com/office/officeart/2005/8/layout/hierarchy1"/>
    <dgm:cxn modelId="{7728A3BB-C564-45B3-8563-E6D5D236DA1A}" type="presParOf" srcId="{BB893CD1-03F0-4E02-B22F-A44DB14D8453}" destId="{184FE815-AFF6-4BE4-84A5-5500E76EB400}" srcOrd="0" destOrd="0" presId="urn:microsoft.com/office/officeart/2005/8/layout/hierarchy1"/>
    <dgm:cxn modelId="{44CA5780-9055-45FD-9795-02C5AC05F0CD}" type="presParOf" srcId="{BB893CD1-03F0-4E02-B22F-A44DB14D8453}" destId="{1C5C7B13-1245-42D1-BCCE-7A7E3BFC33F7}" srcOrd="1" destOrd="0" presId="urn:microsoft.com/office/officeart/2005/8/layout/hierarchy1"/>
    <dgm:cxn modelId="{85287115-7257-4B0E-8D75-B7E1A471267F}" type="presParOf" srcId="{1C5C7B13-1245-42D1-BCCE-7A7E3BFC33F7}" destId="{9D40D7D1-9B24-4E0D-9A76-D6B1ADB59756}" srcOrd="0" destOrd="0" presId="urn:microsoft.com/office/officeart/2005/8/layout/hierarchy1"/>
    <dgm:cxn modelId="{4CD0FDD2-13C8-4BB7-B0C9-A90DF88E0BE1}" type="presParOf" srcId="{9D40D7D1-9B24-4E0D-9A76-D6B1ADB59756}" destId="{A9DC4CC1-59B9-4E74-AA4D-A69E87D39E88}" srcOrd="0" destOrd="0" presId="urn:microsoft.com/office/officeart/2005/8/layout/hierarchy1"/>
    <dgm:cxn modelId="{7BAD53E3-88B6-4662-99B7-A308B42AA80D}" type="presParOf" srcId="{9D40D7D1-9B24-4E0D-9A76-D6B1ADB59756}" destId="{82D2BFB8-2967-4196-910C-B65A53446DF3}" srcOrd="1" destOrd="0" presId="urn:microsoft.com/office/officeart/2005/8/layout/hierarchy1"/>
    <dgm:cxn modelId="{C88EE6C6-CB36-4CD4-A66E-8F0483761C3F}" type="presParOf" srcId="{1C5C7B13-1245-42D1-BCCE-7A7E3BFC33F7}" destId="{E4B81CC2-9472-4435-AB51-B8E2CB57608C}" srcOrd="1" destOrd="0" presId="urn:microsoft.com/office/officeart/2005/8/layout/hierarchy1"/>
    <dgm:cxn modelId="{57030BD3-A72F-45DE-9016-B9A7B6BCF1FD}" type="presParOf" srcId="{E4B81CC2-9472-4435-AB51-B8E2CB57608C}" destId="{11EBDA8F-4B1C-4751-ACC6-F3BF6A83CFA6}" srcOrd="0" destOrd="0" presId="urn:microsoft.com/office/officeart/2005/8/layout/hierarchy1"/>
    <dgm:cxn modelId="{078852EA-A55F-4267-AF4C-32C4031FE835}" type="presParOf" srcId="{E4B81CC2-9472-4435-AB51-B8E2CB57608C}" destId="{5721040A-8957-4E22-83AE-F1F211D36358}" srcOrd="1" destOrd="0" presId="urn:microsoft.com/office/officeart/2005/8/layout/hierarchy1"/>
    <dgm:cxn modelId="{81F935C8-E3E8-4408-AA1B-92BC66197325}" type="presParOf" srcId="{5721040A-8957-4E22-83AE-F1F211D36358}" destId="{D892C7D1-7B6A-4AFF-B940-0260BD071A03}" srcOrd="0" destOrd="0" presId="urn:microsoft.com/office/officeart/2005/8/layout/hierarchy1"/>
    <dgm:cxn modelId="{01367714-3FF8-4143-898C-B5108AA2AB9D}" type="presParOf" srcId="{D892C7D1-7B6A-4AFF-B940-0260BD071A03}" destId="{47510024-0D70-4876-A167-1E291EEC88FF}" srcOrd="0" destOrd="0" presId="urn:microsoft.com/office/officeart/2005/8/layout/hierarchy1"/>
    <dgm:cxn modelId="{1BBAC88D-98B1-4ADB-80DD-F69C25216341}" type="presParOf" srcId="{D892C7D1-7B6A-4AFF-B940-0260BD071A03}" destId="{7EBA0841-215A-4A07-BB1C-D3D3FCE628FD}" srcOrd="1" destOrd="0" presId="urn:microsoft.com/office/officeart/2005/8/layout/hierarchy1"/>
    <dgm:cxn modelId="{74DFE6E5-8A9F-4F1D-9399-0A52531D46D7}" type="presParOf" srcId="{5721040A-8957-4E22-83AE-F1F211D36358}" destId="{E2235F72-EBCC-49CF-9A62-C16E4C69BF09}" srcOrd="1" destOrd="0" presId="urn:microsoft.com/office/officeart/2005/8/layout/hierarchy1"/>
    <dgm:cxn modelId="{A89971FA-DD09-4CD5-B509-5F2A302788EC}" type="presParOf" srcId="{E2235F72-EBCC-49CF-9A62-C16E4C69BF09}" destId="{B9E36611-7FC3-4EC8-BB29-BCFF8174808C}" srcOrd="0" destOrd="0" presId="urn:microsoft.com/office/officeart/2005/8/layout/hierarchy1"/>
    <dgm:cxn modelId="{98A7B7EE-C312-4BD8-9782-482DB093AACD}" type="presParOf" srcId="{E2235F72-EBCC-49CF-9A62-C16E4C69BF09}" destId="{DBD8303B-B458-4A93-83EE-40993138BBBB}" srcOrd="1" destOrd="0" presId="urn:microsoft.com/office/officeart/2005/8/layout/hierarchy1"/>
    <dgm:cxn modelId="{152A5431-2171-4DB3-83D7-0DA29FB4092C}" type="presParOf" srcId="{DBD8303B-B458-4A93-83EE-40993138BBBB}" destId="{C425F3DA-D24E-49CD-9A58-6772A942FB6A}" srcOrd="0" destOrd="0" presId="urn:microsoft.com/office/officeart/2005/8/layout/hierarchy1"/>
    <dgm:cxn modelId="{EAF0CA19-2E28-46F8-877C-C859327A8C83}" type="presParOf" srcId="{C425F3DA-D24E-49CD-9A58-6772A942FB6A}" destId="{B0C76A87-FA9B-4840-95CF-0A9257783D49}" srcOrd="0" destOrd="0" presId="urn:microsoft.com/office/officeart/2005/8/layout/hierarchy1"/>
    <dgm:cxn modelId="{94CC0360-051E-4DE5-B8C9-6895E7A3F61D}" type="presParOf" srcId="{C425F3DA-D24E-49CD-9A58-6772A942FB6A}" destId="{17B5C5EC-0DC0-453B-841C-FA6A3F5B2D01}" srcOrd="1" destOrd="0" presId="urn:microsoft.com/office/officeart/2005/8/layout/hierarchy1"/>
    <dgm:cxn modelId="{05ECF015-2A63-4B49-8AF5-C0530E26D326}" type="presParOf" srcId="{DBD8303B-B458-4A93-83EE-40993138BBBB}" destId="{F8335B53-5FB3-46F0-BE54-417CD417BFA8}" srcOrd="1" destOrd="0" presId="urn:microsoft.com/office/officeart/2005/8/layout/hierarchy1"/>
    <dgm:cxn modelId="{DD3ADBE9-0DDC-4657-8C5C-6A8857CF7952}" type="presParOf" srcId="{E2235F72-EBCC-49CF-9A62-C16E4C69BF09}" destId="{F35F3EBF-CF47-4DBA-913D-00EE9F43F799}" srcOrd="2" destOrd="0" presId="urn:microsoft.com/office/officeart/2005/8/layout/hierarchy1"/>
    <dgm:cxn modelId="{AACCE927-DD92-4C92-9F49-A32A77DD67AF}" type="presParOf" srcId="{E2235F72-EBCC-49CF-9A62-C16E4C69BF09}" destId="{0938F488-E842-4391-960E-1258D825BEFC}" srcOrd="3" destOrd="0" presId="urn:microsoft.com/office/officeart/2005/8/layout/hierarchy1"/>
    <dgm:cxn modelId="{3A287283-A71F-49EC-8565-1A3D4C968C83}" type="presParOf" srcId="{0938F488-E842-4391-960E-1258D825BEFC}" destId="{7A0AA1BE-C892-4D18-9C27-447F2DD7ED7A}" srcOrd="0" destOrd="0" presId="urn:microsoft.com/office/officeart/2005/8/layout/hierarchy1"/>
    <dgm:cxn modelId="{6FD0A87E-9D9C-47A3-903B-8CFC821F4E5B}" type="presParOf" srcId="{7A0AA1BE-C892-4D18-9C27-447F2DD7ED7A}" destId="{36D0E0E5-54B5-4509-93E7-B03A6F890C41}" srcOrd="0" destOrd="0" presId="urn:microsoft.com/office/officeart/2005/8/layout/hierarchy1"/>
    <dgm:cxn modelId="{663D3A17-0C1E-4755-AA06-E568ACFD6B4B}" type="presParOf" srcId="{7A0AA1BE-C892-4D18-9C27-447F2DD7ED7A}" destId="{EAB6CE63-B17A-48D0-9482-7EC30725E3AD}" srcOrd="1" destOrd="0" presId="urn:microsoft.com/office/officeart/2005/8/layout/hierarchy1"/>
    <dgm:cxn modelId="{E0FFC8AE-A6B8-416D-8E39-A9F853169E22}" type="presParOf" srcId="{0938F488-E842-4391-960E-1258D825BEFC}" destId="{6EACC085-B32E-43EA-B404-0EBCE88763DC}" srcOrd="1" destOrd="0" presId="urn:microsoft.com/office/officeart/2005/8/layout/hierarchy1"/>
    <dgm:cxn modelId="{B6859CEF-5D6D-4793-BA55-214EF2C302A8}" type="presParOf" srcId="{E2235F72-EBCC-49CF-9A62-C16E4C69BF09}" destId="{35A3DAF7-9DEF-4AD4-9507-CDF7A6477DFF}" srcOrd="4" destOrd="0" presId="urn:microsoft.com/office/officeart/2005/8/layout/hierarchy1"/>
    <dgm:cxn modelId="{2BA635D3-24B2-45B2-8995-487307FF5F89}" type="presParOf" srcId="{E2235F72-EBCC-49CF-9A62-C16E4C69BF09}" destId="{98E06B0C-8C31-46E6-BD46-EFF135766372}" srcOrd="5" destOrd="0" presId="urn:microsoft.com/office/officeart/2005/8/layout/hierarchy1"/>
    <dgm:cxn modelId="{222081AC-8B23-4B8E-9230-AD04074943CD}" type="presParOf" srcId="{98E06B0C-8C31-46E6-BD46-EFF135766372}" destId="{BC8FB66C-CFB9-49BF-A98A-08CC735FE5F2}" srcOrd="0" destOrd="0" presId="urn:microsoft.com/office/officeart/2005/8/layout/hierarchy1"/>
    <dgm:cxn modelId="{A5C82CFB-B22E-41E7-B999-B18E7FB22031}" type="presParOf" srcId="{BC8FB66C-CFB9-49BF-A98A-08CC735FE5F2}" destId="{974A8AA9-6509-4A99-B206-0F0C59D51652}" srcOrd="0" destOrd="0" presId="urn:microsoft.com/office/officeart/2005/8/layout/hierarchy1"/>
    <dgm:cxn modelId="{1CBA4633-A308-4984-B325-8F044D140E52}" type="presParOf" srcId="{BC8FB66C-CFB9-49BF-A98A-08CC735FE5F2}" destId="{B2BBDF8A-B099-45AB-9AD2-A8B204EAB0FB}" srcOrd="1" destOrd="0" presId="urn:microsoft.com/office/officeart/2005/8/layout/hierarchy1"/>
    <dgm:cxn modelId="{54E6E022-2385-4F0E-A5DF-51F31D11EC8A}" type="presParOf" srcId="{98E06B0C-8C31-46E6-BD46-EFF135766372}" destId="{DA50AC73-A4A4-40A3-93B6-9866A8B10857}" srcOrd="1" destOrd="0" presId="urn:microsoft.com/office/officeart/2005/8/layout/hierarchy1"/>
    <dgm:cxn modelId="{A6159120-6E20-4EB8-9BA3-CBF405DBA6E3}" type="presParOf" srcId="{BB893CD1-03F0-4E02-B22F-A44DB14D8453}" destId="{CA52D716-8E43-4AB1-B6A3-30C0285414E4}" srcOrd="2" destOrd="0" presId="urn:microsoft.com/office/officeart/2005/8/layout/hierarchy1"/>
    <dgm:cxn modelId="{B725ABFE-456E-4AF7-815F-9020C6BB42B3}" type="presParOf" srcId="{BB893CD1-03F0-4E02-B22F-A44DB14D8453}" destId="{A2418EF5-9859-4E2E-A7AB-2EDE242FBDAD}" srcOrd="3" destOrd="0" presId="urn:microsoft.com/office/officeart/2005/8/layout/hierarchy1"/>
    <dgm:cxn modelId="{DDC17F8F-DE53-4054-8BF5-6F5C43AE1EFD}" type="presParOf" srcId="{A2418EF5-9859-4E2E-A7AB-2EDE242FBDAD}" destId="{2DCB2F84-7760-44E9-89E8-B8A79BC18104}" srcOrd="0" destOrd="0" presId="urn:microsoft.com/office/officeart/2005/8/layout/hierarchy1"/>
    <dgm:cxn modelId="{07485E12-7325-470D-A55F-7B3322903660}" type="presParOf" srcId="{2DCB2F84-7760-44E9-89E8-B8A79BC18104}" destId="{077F0D49-9FD1-4DC6-93CE-CFD9B0594CC8}" srcOrd="0" destOrd="0" presId="urn:microsoft.com/office/officeart/2005/8/layout/hierarchy1"/>
    <dgm:cxn modelId="{D70AF3D6-EF1C-4D1D-B263-55F5B0392B33}" type="presParOf" srcId="{2DCB2F84-7760-44E9-89E8-B8A79BC18104}" destId="{5F70AB85-4A73-41F4-9E0C-8540759B3BF6}" srcOrd="1" destOrd="0" presId="urn:microsoft.com/office/officeart/2005/8/layout/hierarchy1"/>
    <dgm:cxn modelId="{327BB476-EAD1-4AF8-A255-6D1492D0F30E}" type="presParOf" srcId="{A2418EF5-9859-4E2E-A7AB-2EDE242FBDAD}" destId="{9FFACD68-0FB4-42C1-BF43-D482EC28068F}" srcOrd="1" destOrd="0" presId="urn:microsoft.com/office/officeart/2005/8/layout/hierarchy1"/>
    <dgm:cxn modelId="{8208195F-8806-4508-A935-27B40C8CC0A4}" type="presParOf" srcId="{BB893CD1-03F0-4E02-B22F-A44DB14D8453}" destId="{A73A4F14-22EC-431A-97A0-2891E3C6E03C}" srcOrd="4" destOrd="0" presId="urn:microsoft.com/office/officeart/2005/8/layout/hierarchy1"/>
    <dgm:cxn modelId="{A0391820-D4D4-4BEA-9079-4DAEF4EEBAF1}" type="presParOf" srcId="{BB893CD1-03F0-4E02-B22F-A44DB14D8453}" destId="{C83B0FD0-0FE2-4387-A3BC-78B15DD88BA6}" srcOrd="5" destOrd="0" presId="urn:microsoft.com/office/officeart/2005/8/layout/hierarchy1"/>
    <dgm:cxn modelId="{367B7A2E-C51C-4672-B95F-84AEA53DD315}" type="presParOf" srcId="{C83B0FD0-0FE2-4387-A3BC-78B15DD88BA6}" destId="{F45F0954-56C4-4DC3-89B8-254DA5F9A154}" srcOrd="0" destOrd="0" presId="urn:microsoft.com/office/officeart/2005/8/layout/hierarchy1"/>
    <dgm:cxn modelId="{E54F1CBD-A5AD-428F-BEC6-C49792924E29}" type="presParOf" srcId="{F45F0954-56C4-4DC3-89B8-254DA5F9A154}" destId="{AE4B60B0-C79C-4917-99C0-830E9D5590DA}" srcOrd="0" destOrd="0" presId="urn:microsoft.com/office/officeart/2005/8/layout/hierarchy1"/>
    <dgm:cxn modelId="{0AB89568-A064-42E0-9342-2F264A537019}" type="presParOf" srcId="{F45F0954-56C4-4DC3-89B8-254DA5F9A154}" destId="{910D9477-B7FE-4FBD-857D-C22138CC8900}" srcOrd="1" destOrd="0" presId="urn:microsoft.com/office/officeart/2005/8/layout/hierarchy1"/>
    <dgm:cxn modelId="{CB8F651E-F139-49A8-B073-C16F44BB7F74}" type="presParOf" srcId="{C83B0FD0-0FE2-4387-A3BC-78B15DD88BA6}" destId="{D948717F-A019-4924-85F7-BD26803DED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9C24F8-E495-49C5-B2F4-728B847464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F4D1628-A35B-4BB0-9EFF-8CCEFDFBE85A}">
      <dgm:prSet phldrT="[Text]"/>
      <dgm:spPr/>
      <dgm:t>
        <a:bodyPr/>
        <a:lstStyle/>
        <a:p>
          <a:r>
            <a:rPr lang="he-IL" dirty="0"/>
            <a:t>ה"א שיש קידושין בעל </a:t>
          </a:r>
          <a:r>
            <a:rPr lang="he-IL" dirty="0" err="1"/>
            <a:t>כרחה</a:t>
          </a:r>
          <a:endParaRPr lang="en-IL" dirty="0"/>
        </a:p>
      </dgm:t>
    </dgm:pt>
    <dgm:pt modelId="{125EFFA4-D8DD-4379-BBAC-5F802CECE9C0}" type="parTrans" cxnId="{B7F1A9FD-1B1C-4145-A44F-69D49EED159A}">
      <dgm:prSet/>
      <dgm:spPr/>
      <dgm:t>
        <a:bodyPr/>
        <a:lstStyle/>
        <a:p>
          <a:endParaRPr lang="en-IL"/>
        </a:p>
      </dgm:t>
    </dgm:pt>
    <dgm:pt modelId="{86BFD627-7540-48A0-BDD2-7A018875A70B}" type="sibTrans" cxnId="{B7F1A9FD-1B1C-4145-A44F-69D49EED159A}">
      <dgm:prSet/>
      <dgm:spPr/>
      <dgm:t>
        <a:bodyPr/>
        <a:lstStyle/>
        <a:p>
          <a:endParaRPr lang="en-IL"/>
        </a:p>
      </dgm:t>
    </dgm:pt>
    <dgm:pt modelId="{31929EEE-B82F-47C6-9062-1B54405BD82D}">
      <dgm:prSet phldrT="[Text]"/>
      <dgm:spPr/>
      <dgm:t>
        <a:bodyPr/>
        <a:lstStyle/>
        <a:p>
          <a:r>
            <a:rPr lang="he-IL" dirty="0"/>
            <a:t>אין אפילו ה"א </a:t>
          </a:r>
          <a:endParaRPr lang="en-IL" dirty="0"/>
        </a:p>
      </dgm:t>
    </dgm:pt>
    <dgm:pt modelId="{3C0F2602-EA56-4DF6-A924-8212E7517948}" type="parTrans" cxnId="{D6FD4242-94B3-4EB6-B84A-30E1FEA6300D}">
      <dgm:prSet/>
      <dgm:spPr/>
      <dgm:t>
        <a:bodyPr/>
        <a:lstStyle/>
        <a:p>
          <a:endParaRPr lang="en-IL"/>
        </a:p>
      </dgm:t>
    </dgm:pt>
    <dgm:pt modelId="{2D9FBA6F-5208-443D-A0EE-9929A7E15D13}" type="sibTrans" cxnId="{D6FD4242-94B3-4EB6-B84A-30E1FEA6300D}">
      <dgm:prSet/>
      <dgm:spPr/>
      <dgm:t>
        <a:bodyPr/>
        <a:lstStyle/>
        <a:p>
          <a:endParaRPr lang="en-IL"/>
        </a:p>
      </dgm:t>
    </dgm:pt>
    <dgm:pt modelId="{F51EEA46-8CBC-49A7-9A4E-013343EF22EF}">
      <dgm:prSet phldrT="[Text]"/>
      <dgm:spPr/>
      <dgm:t>
        <a:bodyPr/>
        <a:lstStyle/>
        <a:p>
          <a:r>
            <a:rPr lang="he-IL" dirty="0"/>
            <a:t>רמב"ן</a:t>
          </a:r>
          <a:endParaRPr lang="en-IL" dirty="0"/>
        </a:p>
      </dgm:t>
    </dgm:pt>
    <dgm:pt modelId="{E4B15671-2E47-4467-8802-13A163096987}" type="parTrans" cxnId="{D22F643D-2D79-4E45-B5F5-44AF32B4BD80}">
      <dgm:prSet/>
      <dgm:spPr/>
      <dgm:t>
        <a:bodyPr/>
        <a:lstStyle/>
        <a:p>
          <a:endParaRPr lang="en-IL"/>
        </a:p>
      </dgm:t>
    </dgm:pt>
    <dgm:pt modelId="{C85679F2-B685-4823-9353-EFE9D3E8C706}" type="sibTrans" cxnId="{D22F643D-2D79-4E45-B5F5-44AF32B4BD80}">
      <dgm:prSet/>
      <dgm:spPr/>
      <dgm:t>
        <a:bodyPr/>
        <a:lstStyle/>
        <a:p>
          <a:endParaRPr lang="en-IL"/>
        </a:p>
      </dgm:t>
    </dgm:pt>
    <dgm:pt modelId="{A65A44E3-0D74-4D46-B53E-B8855099C5D5}">
      <dgm:prSet phldrT="[Text]"/>
      <dgm:spPr/>
      <dgm:t>
        <a:bodyPr/>
        <a:lstStyle/>
        <a:p>
          <a:r>
            <a:rPr lang="he-IL" dirty="0"/>
            <a:t>קידושין- אין מקדש דבר שלא שייך אליו</a:t>
          </a:r>
          <a:endParaRPr lang="en-IL" dirty="0"/>
        </a:p>
      </dgm:t>
    </dgm:pt>
    <dgm:pt modelId="{7A491B2B-8CAA-4AA3-A53C-E5B38F231BF0}" type="parTrans" cxnId="{CCC34797-A428-441C-9535-41D67B3C46CF}">
      <dgm:prSet/>
      <dgm:spPr/>
      <dgm:t>
        <a:bodyPr/>
        <a:lstStyle/>
        <a:p>
          <a:endParaRPr lang="en-IL"/>
        </a:p>
      </dgm:t>
    </dgm:pt>
    <dgm:pt modelId="{D4557C5D-41AC-439F-B654-224F73628ED8}" type="sibTrans" cxnId="{CCC34797-A428-441C-9535-41D67B3C46CF}">
      <dgm:prSet/>
      <dgm:spPr/>
      <dgm:t>
        <a:bodyPr/>
        <a:lstStyle/>
        <a:p>
          <a:endParaRPr lang="en-IL"/>
        </a:p>
      </dgm:t>
    </dgm:pt>
    <dgm:pt modelId="{E2339523-2377-4427-B4E4-0DA952FE29BC}">
      <dgm:prSet phldrT="[Text]"/>
      <dgm:spPr/>
      <dgm:t>
        <a:bodyPr/>
        <a:lstStyle/>
        <a:p>
          <a:r>
            <a:rPr lang="he-IL" dirty="0" err="1"/>
            <a:t>האשה</a:t>
          </a:r>
          <a:r>
            <a:rPr lang="he-IL" dirty="0"/>
            <a:t> נקנית</a:t>
          </a:r>
          <a:r>
            <a:rPr lang="en-US" dirty="0"/>
            <a:t>-</a:t>
          </a:r>
          <a:r>
            <a:rPr lang="he-IL" dirty="0"/>
            <a:t> </a:t>
          </a:r>
          <a:r>
            <a:rPr lang="en-US" dirty="0"/>
            <a:t>she’s an equal partner in the </a:t>
          </a:r>
          <a:r>
            <a:rPr lang="he-IL" dirty="0"/>
            <a:t>קנין</a:t>
          </a:r>
          <a:endParaRPr lang="en-IL" dirty="0"/>
        </a:p>
      </dgm:t>
    </dgm:pt>
    <dgm:pt modelId="{89D5303D-E44B-4048-B67A-0EEBE471935C}" type="parTrans" cxnId="{58FF4C28-C237-4421-B220-18B81B5F1BF8}">
      <dgm:prSet/>
      <dgm:spPr/>
      <dgm:t>
        <a:bodyPr/>
        <a:lstStyle/>
        <a:p>
          <a:endParaRPr lang="en-IL"/>
        </a:p>
      </dgm:t>
    </dgm:pt>
    <dgm:pt modelId="{35BF03B2-5786-463D-B84B-48D3E4405567}" type="sibTrans" cxnId="{58FF4C28-C237-4421-B220-18B81B5F1BF8}">
      <dgm:prSet/>
      <dgm:spPr/>
      <dgm:t>
        <a:bodyPr/>
        <a:lstStyle/>
        <a:p>
          <a:endParaRPr lang="en-IL"/>
        </a:p>
      </dgm:t>
    </dgm:pt>
    <dgm:pt modelId="{CE291A5F-B008-41D4-9DE4-5EF270F7FF12}">
      <dgm:prSet phldrT="[Text]"/>
      <dgm:spPr/>
      <dgm:t>
        <a:bodyPr/>
        <a:lstStyle/>
        <a:p>
          <a:r>
            <a:rPr lang="he-IL" dirty="0"/>
            <a:t>אולי יש ה"א ממש</a:t>
          </a:r>
          <a:endParaRPr lang="en-IL" dirty="0"/>
        </a:p>
      </dgm:t>
    </dgm:pt>
    <dgm:pt modelId="{6A348515-9C42-4D85-B6EB-1BD231175346}" type="parTrans" cxnId="{A20CA764-1035-4B15-B70E-499EBAEBDC48}">
      <dgm:prSet/>
      <dgm:spPr/>
      <dgm:t>
        <a:bodyPr/>
        <a:lstStyle/>
        <a:p>
          <a:endParaRPr lang="en-IL"/>
        </a:p>
      </dgm:t>
    </dgm:pt>
    <dgm:pt modelId="{446531C1-FC4F-4E81-A453-F4BD0F094107}" type="sibTrans" cxnId="{A20CA764-1035-4B15-B70E-499EBAEBDC48}">
      <dgm:prSet/>
      <dgm:spPr/>
      <dgm:t>
        <a:bodyPr/>
        <a:lstStyle/>
        <a:p>
          <a:endParaRPr lang="en-IL"/>
        </a:p>
      </dgm:t>
    </dgm:pt>
    <dgm:pt modelId="{F4975E1F-5BCD-4A03-B255-C98F729097FF}">
      <dgm:prSet phldrT="[Text]"/>
      <dgm:spPr/>
      <dgm:t>
        <a:bodyPr/>
        <a:lstStyle/>
        <a:p>
          <a:r>
            <a:rPr lang="he-IL" dirty="0"/>
            <a:t>יש ה"א לגבי מעמד ביניים</a:t>
          </a:r>
          <a:endParaRPr lang="en-IL" dirty="0"/>
        </a:p>
      </dgm:t>
    </dgm:pt>
    <dgm:pt modelId="{59926C83-06F2-4313-8161-466AA488AE72}" type="parTrans" cxnId="{E7C9C1DE-8B5D-4A67-8DBD-C89E17B828D7}">
      <dgm:prSet/>
      <dgm:spPr/>
      <dgm:t>
        <a:bodyPr/>
        <a:lstStyle/>
        <a:p>
          <a:endParaRPr lang="en-IL"/>
        </a:p>
      </dgm:t>
    </dgm:pt>
    <dgm:pt modelId="{58D5D1E6-88F4-49EA-92D1-E2770D713E0D}" type="sibTrans" cxnId="{E7C9C1DE-8B5D-4A67-8DBD-C89E17B828D7}">
      <dgm:prSet/>
      <dgm:spPr/>
      <dgm:t>
        <a:bodyPr/>
        <a:lstStyle/>
        <a:p>
          <a:endParaRPr lang="en-IL"/>
        </a:p>
      </dgm:t>
    </dgm:pt>
    <dgm:pt modelId="{2100A93B-B2D4-4745-B7F4-2521945FEE63}">
      <dgm:prSet phldrT="[Text]"/>
      <dgm:spPr/>
      <dgm:t>
        <a:bodyPr/>
        <a:lstStyle/>
        <a:p>
          <a:r>
            <a:rPr lang="he-IL" dirty="0"/>
            <a:t>גט, </a:t>
          </a:r>
          <a:r>
            <a:rPr lang="he-IL" dirty="0" err="1"/>
            <a:t>ויבום</a:t>
          </a:r>
          <a:r>
            <a:rPr lang="he-IL" dirty="0"/>
            <a:t> - בעל </a:t>
          </a:r>
          <a:r>
            <a:rPr lang="he-IL" dirty="0" err="1"/>
            <a:t>כרחה</a:t>
          </a:r>
          <a:r>
            <a:rPr lang="he-IL" dirty="0"/>
            <a:t>- אולי גם קידושין</a:t>
          </a:r>
        </a:p>
      </dgm:t>
    </dgm:pt>
    <dgm:pt modelId="{9091E285-5341-40D2-B71C-6276AD262A31}" type="parTrans" cxnId="{E6E6C4C4-FAE0-4792-BA19-681849F08436}">
      <dgm:prSet/>
      <dgm:spPr/>
      <dgm:t>
        <a:bodyPr/>
        <a:lstStyle/>
        <a:p>
          <a:endParaRPr lang="en-IL"/>
        </a:p>
      </dgm:t>
    </dgm:pt>
    <dgm:pt modelId="{3C33F54B-793B-4845-BF15-2E143CD92385}" type="sibTrans" cxnId="{E6E6C4C4-FAE0-4792-BA19-681849F08436}">
      <dgm:prSet/>
      <dgm:spPr/>
      <dgm:t>
        <a:bodyPr/>
        <a:lstStyle/>
        <a:p>
          <a:endParaRPr lang="en-IL"/>
        </a:p>
      </dgm:t>
    </dgm:pt>
    <dgm:pt modelId="{FB269186-5139-4A10-90D8-63F03DAB050F}">
      <dgm:prSet phldrT="[Text]"/>
      <dgm:spPr/>
      <dgm:t>
        <a:bodyPr/>
        <a:lstStyle/>
        <a:p>
          <a:r>
            <a:rPr lang="he-IL" dirty="0"/>
            <a:t>מאירי- לא צריך קרא- אם כן לא הנחת בת לאברהם אבינו</a:t>
          </a:r>
        </a:p>
      </dgm:t>
    </dgm:pt>
    <dgm:pt modelId="{EAB4F550-7F9F-4329-ADC4-95FBD7371EA4}" type="parTrans" cxnId="{E7573EB9-5909-4F31-B98B-7ED8F01F34E5}">
      <dgm:prSet/>
      <dgm:spPr/>
    </dgm:pt>
    <dgm:pt modelId="{65DF86B5-C697-44B1-8C89-BD7035B2B2C5}" type="sibTrans" cxnId="{E7573EB9-5909-4F31-B98B-7ED8F01F34E5}">
      <dgm:prSet/>
      <dgm:spPr/>
    </dgm:pt>
    <dgm:pt modelId="{2FD3D816-E5BB-47D2-8F8C-0087D4C0F46E}" type="pres">
      <dgm:prSet presAssocID="{0B9C24F8-E495-49C5-B2F4-728B84746481}" presName="hierChild1" presStyleCnt="0">
        <dgm:presLayoutVars>
          <dgm:chPref val="1"/>
          <dgm:dir/>
          <dgm:animOne val="branch"/>
          <dgm:animLvl val="lvl"/>
          <dgm:resizeHandles/>
        </dgm:presLayoutVars>
      </dgm:prSet>
      <dgm:spPr/>
    </dgm:pt>
    <dgm:pt modelId="{555C821D-C140-4144-B503-343C64C6EF32}" type="pres">
      <dgm:prSet presAssocID="{EF4D1628-A35B-4BB0-9EFF-8CCEFDFBE85A}" presName="hierRoot1" presStyleCnt="0"/>
      <dgm:spPr/>
    </dgm:pt>
    <dgm:pt modelId="{B6F8563E-B4C3-4EC5-A79E-1DF6E7E7F892}" type="pres">
      <dgm:prSet presAssocID="{EF4D1628-A35B-4BB0-9EFF-8CCEFDFBE85A}" presName="composite" presStyleCnt="0"/>
      <dgm:spPr/>
    </dgm:pt>
    <dgm:pt modelId="{C58DE1F7-6597-4143-AD39-666185953A24}" type="pres">
      <dgm:prSet presAssocID="{EF4D1628-A35B-4BB0-9EFF-8CCEFDFBE85A}" presName="background" presStyleLbl="node0" presStyleIdx="0" presStyleCnt="1"/>
      <dgm:spPr/>
    </dgm:pt>
    <dgm:pt modelId="{0D33B129-C80D-44B4-B376-F6F67822699D}" type="pres">
      <dgm:prSet presAssocID="{EF4D1628-A35B-4BB0-9EFF-8CCEFDFBE85A}" presName="text" presStyleLbl="fgAcc0" presStyleIdx="0" presStyleCnt="1">
        <dgm:presLayoutVars>
          <dgm:chPref val="3"/>
        </dgm:presLayoutVars>
      </dgm:prSet>
      <dgm:spPr/>
    </dgm:pt>
    <dgm:pt modelId="{BB893CD1-03F0-4E02-B22F-A44DB14D8453}" type="pres">
      <dgm:prSet presAssocID="{EF4D1628-A35B-4BB0-9EFF-8CCEFDFBE85A}" presName="hierChild2" presStyleCnt="0"/>
      <dgm:spPr/>
    </dgm:pt>
    <dgm:pt modelId="{184FE815-AFF6-4BE4-84A5-5500E76EB400}" type="pres">
      <dgm:prSet presAssocID="{3C0F2602-EA56-4DF6-A924-8212E7517948}" presName="Name10" presStyleLbl="parChTrans1D2" presStyleIdx="0" presStyleCnt="3"/>
      <dgm:spPr/>
    </dgm:pt>
    <dgm:pt modelId="{1C5C7B13-1245-42D1-BCCE-7A7E3BFC33F7}" type="pres">
      <dgm:prSet presAssocID="{31929EEE-B82F-47C6-9062-1B54405BD82D}" presName="hierRoot2" presStyleCnt="0"/>
      <dgm:spPr/>
    </dgm:pt>
    <dgm:pt modelId="{9D40D7D1-9B24-4E0D-9A76-D6B1ADB59756}" type="pres">
      <dgm:prSet presAssocID="{31929EEE-B82F-47C6-9062-1B54405BD82D}" presName="composite2" presStyleCnt="0"/>
      <dgm:spPr/>
    </dgm:pt>
    <dgm:pt modelId="{A9DC4CC1-59B9-4E74-AA4D-A69E87D39E88}" type="pres">
      <dgm:prSet presAssocID="{31929EEE-B82F-47C6-9062-1B54405BD82D}" presName="background2" presStyleLbl="node2" presStyleIdx="0" presStyleCnt="3"/>
      <dgm:spPr/>
    </dgm:pt>
    <dgm:pt modelId="{82D2BFB8-2967-4196-910C-B65A53446DF3}" type="pres">
      <dgm:prSet presAssocID="{31929EEE-B82F-47C6-9062-1B54405BD82D}" presName="text2" presStyleLbl="fgAcc2" presStyleIdx="0" presStyleCnt="3">
        <dgm:presLayoutVars>
          <dgm:chPref val="3"/>
        </dgm:presLayoutVars>
      </dgm:prSet>
      <dgm:spPr/>
    </dgm:pt>
    <dgm:pt modelId="{E4B81CC2-9472-4435-AB51-B8E2CB57608C}" type="pres">
      <dgm:prSet presAssocID="{31929EEE-B82F-47C6-9062-1B54405BD82D}" presName="hierChild3" presStyleCnt="0"/>
      <dgm:spPr/>
    </dgm:pt>
    <dgm:pt modelId="{11EBDA8F-4B1C-4751-ACC6-F3BF6A83CFA6}" type="pres">
      <dgm:prSet presAssocID="{E4B15671-2E47-4467-8802-13A163096987}" presName="Name17" presStyleLbl="parChTrans1D3" presStyleIdx="0" presStyleCnt="2"/>
      <dgm:spPr/>
    </dgm:pt>
    <dgm:pt modelId="{5721040A-8957-4E22-83AE-F1F211D36358}" type="pres">
      <dgm:prSet presAssocID="{F51EEA46-8CBC-49A7-9A4E-013343EF22EF}" presName="hierRoot3" presStyleCnt="0"/>
      <dgm:spPr/>
    </dgm:pt>
    <dgm:pt modelId="{D892C7D1-7B6A-4AFF-B940-0260BD071A03}" type="pres">
      <dgm:prSet presAssocID="{F51EEA46-8CBC-49A7-9A4E-013343EF22EF}" presName="composite3" presStyleCnt="0"/>
      <dgm:spPr/>
    </dgm:pt>
    <dgm:pt modelId="{47510024-0D70-4876-A167-1E291EEC88FF}" type="pres">
      <dgm:prSet presAssocID="{F51EEA46-8CBC-49A7-9A4E-013343EF22EF}" presName="background3" presStyleLbl="node3" presStyleIdx="0" presStyleCnt="2"/>
      <dgm:spPr/>
    </dgm:pt>
    <dgm:pt modelId="{7EBA0841-215A-4A07-BB1C-D3D3FCE628FD}" type="pres">
      <dgm:prSet presAssocID="{F51EEA46-8CBC-49A7-9A4E-013343EF22EF}" presName="text3" presStyleLbl="fgAcc3" presStyleIdx="0" presStyleCnt="2">
        <dgm:presLayoutVars>
          <dgm:chPref val="3"/>
        </dgm:presLayoutVars>
      </dgm:prSet>
      <dgm:spPr/>
    </dgm:pt>
    <dgm:pt modelId="{E2235F72-EBCC-49CF-9A62-C16E4C69BF09}" type="pres">
      <dgm:prSet presAssocID="{F51EEA46-8CBC-49A7-9A4E-013343EF22EF}" presName="hierChild4" presStyleCnt="0"/>
      <dgm:spPr/>
    </dgm:pt>
    <dgm:pt modelId="{B9E36611-7FC3-4EC8-BB29-BCFF8174808C}" type="pres">
      <dgm:prSet presAssocID="{7A491B2B-8CAA-4AA3-A53C-E5B38F231BF0}" presName="Name23" presStyleLbl="parChTrans1D4" presStyleIdx="0" presStyleCnt="3"/>
      <dgm:spPr/>
    </dgm:pt>
    <dgm:pt modelId="{DBD8303B-B458-4A93-83EE-40993138BBBB}" type="pres">
      <dgm:prSet presAssocID="{A65A44E3-0D74-4D46-B53E-B8855099C5D5}" presName="hierRoot4" presStyleCnt="0"/>
      <dgm:spPr/>
    </dgm:pt>
    <dgm:pt modelId="{C425F3DA-D24E-49CD-9A58-6772A942FB6A}" type="pres">
      <dgm:prSet presAssocID="{A65A44E3-0D74-4D46-B53E-B8855099C5D5}" presName="composite4" presStyleCnt="0"/>
      <dgm:spPr/>
    </dgm:pt>
    <dgm:pt modelId="{B0C76A87-FA9B-4840-95CF-0A9257783D49}" type="pres">
      <dgm:prSet presAssocID="{A65A44E3-0D74-4D46-B53E-B8855099C5D5}" presName="background4" presStyleLbl="node4" presStyleIdx="0" presStyleCnt="3"/>
      <dgm:spPr/>
    </dgm:pt>
    <dgm:pt modelId="{17B5C5EC-0DC0-453B-841C-FA6A3F5B2D01}" type="pres">
      <dgm:prSet presAssocID="{A65A44E3-0D74-4D46-B53E-B8855099C5D5}" presName="text4" presStyleLbl="fgAcc4" presStyleIdx="0" presStyleCnt="3">
        <dgm:presLayoutVars>
          <dgm:chPref val="3"/>
        </dgm:presLayoutVars>
      </dgm:prSet>
      <dgm:spPr/>
    </dgm:pt>
    <dgm:pt modelId="{F8335B53-5FB3-46F0-BE54-417CD417BFA8}" type="pres">
      <dgm:prSet presAssocID="{A65A44E3-0D74-4D46-B53E-B8855099C5D5}" presName="hierChild5" presStyleCnt="0"/>
      <dgm:spPr/>
    </dgm:pt>
    <dgm:pt modelId="{F35F3EBF-CF47-4DBA-913D-00EE9F43F799}" type="pres">
      <dgm:prSet presAssocID="{89D5303D-E44B-4048-B67A-0EEBE471935C}" presName="Name23" presStyleLbl="parChTrans1D4" presStyleIdx="1" presStyleCnt="3"/>
      <dgm:spPr/>
    </dgm:pt>
    <dgm:pt modelId="{0938F488-E842-4391-960E-1258D825BEFC}" type="pres">
      <dgm:prSet presAssocID="{E2339523-2377-4427-B4E4-0DA952FE29BC}" presName="hierRoot4" presStyleCnt="0"/>
      <dgm:spPr/>
    </dgm:pt>
    <dgm:pt modelId="{7A0AA1BE-C892-4D18-9C27-447F2DD7ED7A}" type="pres">
      <dgm:prSet presAssocID="{E2339523-2377-4427-B4E4-0DA952FE29BC}" presName="composite4" presStyleCnt="0"/>
      <dgm:spPr/>
    </dgm:pt>
    <dgm:pt modelId="{36D0E0E5-54B5-4509-93E7-B03A6F890C41}" type="pres">
      <dgm:prSet presAssocID="{E2339523-2377-4427-B4E4-0DA952FE29BC}" presName="background4" presStyleLbl="node4" presStyleIdx="1" presStyleCnt="3"/>
      <dgm:spPr/>
    </dgm:pt>
    <dgm:pt modelId="{EAB6CE63-B17A-48D0-9482-7EC30725E3AD}" type="pres">
      <dgm:prSet presAssocID="{E2339523-2377-4427-B4E4-0DA952FE29BC}" presName="text4" presStyleLbl="fgAcc4" presStyleIdx="1" presStyleCnt="3">
        <dgm:presLayoutVars>
          <dgm:chPref val="3"/>
        </dgm:presLayoutVars>
      </dgm:prSet>
      <dgm:spPr/>
    </dgm:pt>
    <dgm:pt modelId="{6EACC085-B32E-43EA-B404-0EBCE88763DC}" type="pres">
      <dgm:prSet presAssocID="{E2339523-2377-4427-B4E4-0DA952FE29BC}" presName="hierChild5" presStyleCnt="0"/>
      <dgm:spPr/>
    </dgm:pt>
    <dgm:pt modelId="{CA52D716-8E43-4AB1-B6A3-30C0285414E4}" type="pres">
      <dgm:prSet presAssocID="{59926C83-06F2-4313-8161-466AA488AE72}" presName="Name10" presStyleLbl="parChTrans1D2" presStyleIdx="1" presStyleCnt="3"/>
      <dgm:spPr/>
    </dgm:pt>
    <dgm:pt modelId="{A2418EF5-9859-4E2E-A7AB-2EDE242FBDAD}" type="pres">
      <dgm:prSet presAssocID="{F4975E1F-5BCD-4A03-B255-C98F729097FF}" presName="hierRoot2" presStyleCnt="0"/>
      <dgm:spPr/>
    </dgm:pt>
    <dgm:pt modelId="{2DCB2F84-7760-44E9-89E8-B8A79BC18104}" type="pres">
      <dgm:prSet presAssocID="{F4975E1F-5BCD-4A03-B255-C98F729097FF}" presName="composite2" presStyleCnt="0"/>
      <dgm:spPr/>
    </dgm:pt>
    <dgm:pt modelId="{077F0D49-9FD1-4DC6-93CE-CFD9B0594CC8}" type="pres">
      <dgm:prSet presAssocID="{F4975E1F-5BCD-4A03-B255-C98F729097FF}" presName="background2" presStyleLbl="node2" presStyleIdx="1" presStyleCnt="3"/>
      <dgm:spPr/>
    </dgm:pt>
    <dgm:pt modelId="{5F70AB85-4A73-41F4-9E0C-8540759B3BF6}" type="pres">
      <dgm:prSet presAssocID="{F4975E1F-5BCD-4A03-B255-C98F729097FF}" presName="text2" presStyleLbl="fgAcc2" presStyleIdx="1" presStyleCnt="3">
        <dgm:presLayoutVars>
          <dgm:chPref val="3"/>
        </dgm:presLayoutVars>
      </dgm:prSet>
      <dgm:spPr/>
    </dgm:pt>
    <dgm:pt modelId="{9FFACD68-0FB4-42C1-BF43-D482EC28068F}" type="pres">
      <dgm:prSet presAssocID="{F4975E1F-5BCD-4A03-B255-C98F729097FF}" presName="hierChild3" presStyleCnt="0"/>
      <dgm:spPr/>
    </dgm:pt>
    <dgm:pt modelId="{A73A4F14-22EC-431A-97A0-2891E3C6E03C}" type="pres">
      <dgm:prSet presAssocID="{6A348515-9C42-4D85-B6EB-1BD231175346}" presName="Name10" presStyleLbl="parChTrans1D2" presStyleIdx="2" presStyleCnt="3"/>
      <dgm:spPr/>
    </dgm:pt>
    <dgm:pt modelId="{C83B0FD0-0FE2-4387-A3BC-78B15DD88BA6}" type="pres">
      <dgm:prSet presAssocID="{CE291A5F-B008-41D4-9DE4-5EF270F7FF12}" presName="hierRoot2" presStyleCnt="0"/>
      <dgm:spPr/>
    </dgm:pt>
    <dgm:pt modelId="{F45F0954-56C4-4DC3-89B8-254DA5F9A154}" type="pres">
      <dgm:prSet presAssocID="{CE291A5F-B008-41D4-9DE4-5EF270F7FF12}" presName="composite2" presStyleCnt="0"/>
      <dgm:spPr/>
    </dgm:pt>
    <dgm:pt modelId="{AE4B60B0-C79C-4917-99C0-830E9D5590DA}" type="pres">
      <dgm:prSet presAssocID="{CE291A5F-B008-41D4-9DE4-5EF270F7FF12}" presName="background2" presStyleLbl="node2" presStyleIdx="2" presStyleCnt="3"/>
      <dgm:spPr/>
    </dgm:pt>
    <dgm:pt modelId="{910D9477-B7FE-4FBD-857D-C22138CC8900}" type="pres">
      <dgm:prSet presAssocID="{CE291A5F-B008-41D4-9DE4-5EF270F7FF12}" presName="text2" presStyleLbl="fgAcc2" presStyleIdx="2" presStyleCnt="3">
        <dgm:presLayoutVars>
          <dgm:chPref val="3"/>
        </dgm:presLayoutVars>
      </dgm:prSet>
      <dgm:spPr/>
    </dgm:pt>
    <dgm:pt modelId="{D948717F-A019-4924-85F7-BD26803DEDFE}" type="pres">
      <dgm:prSet presAssocID="{CE291A5F-B008-41D4-9DE4-5EF270F7FF12}" presName="hierChild3" presStyleCnt="0"/>
      <dgm:spPr/>
    </dgm:pt>
    <dgm:pt modelId="{9A1E6D3D-D25F-4AF0-A599-D949F3FA932C}" type="pres">
      <dgm:prSet presAssocID="{9091E285-5341-40D2-B71C-6276AD262A31}" presName="Name17" presStyleLbl="parChTrans1D3" presStyleIdx="1" presStyleCnt="2"/>
      <dgm:spPr/>
    </dgm:pt>
    <dgm:pt modelId="{C22AA637-0490-49F2-B498-0E47AF90166A}" type="pres">
      <dgm:prSet presAssocID="{2100A93B-B2D4-4745-B7F4-2521945FEE63}" presName="hierRoot3" presStyleCnt="0"/>
      <dgm:spPr/>
    </dgm:pt>
    <dgm:pt modelId="{CD252EB6-C26D-4496-A044-62EC3F72DFB6}" type="pres">
      <dgm:prSet presAssocID="{2100A93B-B2D4-4745-B7F4-2521945FEE63}" presName="composite3" presStyleCnt="0"/>
      <dgm:spPr/>
    </dgm:pt>
    <dgm:pt modelId="{76DFE050-26BC-403C-8349-D39042E2574C}" type="pres">
      <dgm:prSet presAssocID="{2100A93B-B2D4-4745-B7F4-2521945FEE63}" presName="background3" presStyleLbl="node3" presStyleIdx="1" presStyleCnt="2"/>
      <dgm:spPr/>
    </dgm:pt>
    <dgm:pt modelId="{66C68452-F140-4E58-9209-05773596A8DA}" type="pres">
      <dgm:prSet presAssocID="{2100A93B-B2D4-4745-B7F4-2521945FEE63}" presName="text3" presStyleLbl="fgAcc3" presStyleIdx="1" presStyleCnt="2">
        <dgm:presLayoutVars>
          <dgm:chPref val="3"/>
        </dgm:presLayoutVars>
      </dgm:prSet>
      <dgm:spPr/>
    </dgm:pt>
    <dgm:pt modelId="{1C1FC10B-7B50-40D1-BA62-102A89609E8F}" type="pres">
      <dgm:prSet presAssocID="{2100A93B-B2D4-4745-B7F4-2521945FEE63}" presName="hierChild4" presStyleCnt="0"/>
      <dgm:spPr/>
    </dgm:pt>
    <dgm:pt modelId="{4EF9BA34-738C-457D-A6C3-4E7886B6B2C8}" type="pres">
      <dgm:prSet presAssocID="{EAB4F550-7F9F-4329-ADC4-95FBD7371EA4}" presName="Name23" presStyleLbl="parChTrans1D4" presStyleIdx="2" presStyleCnt="3"/>
      <dgm:spPr/>
    </dgm:pt>
    <dgm:pt modelId="{5EA81374-7A27-44AA-9A43-8EA970C4F711}" type="pres">
      <dgm:prSet presAssocID="{FB269186-5139-4A10-90D8-63F03DAB050F}" presName="hierRoot4" presStyleCnt="0"/>
      <dgm:spPr/>
    </dgm:pt>
    <dgm:pt modelId="{C301BA13-1726-4BF5-98FC-46FF61F44627}" type="pres">
      <dgm:prSet presAssocID="{FB269186-5139-4A10-90D8-63F03DAB050F}" presName="composite4" presStyleCnt="0"/>
      <dgm:spPr/>
    </dgm:pt>
    <dgm:pt modelId="{38248266-7741-4DC5-A51B-EA2DD16C6520}" type="pres">
      <dgm:prSet presAssocID="{FB269186-5139-4A10-90D8-63F03DAB050F}" presName="background4" presStyleLbl="node4" presStyleIdx="2" presStyleCnt="3"/>
      <dgm:spPr/>
    </dgm:pt>
    <dgm:pt modelId="{7556DF42-3183-46AB-96CC-8FC5EA5FA9F7}" type="pres">
      <dgm:prSet presAssocID="{FB269186-5139-4A10-90D8-63F03DAB050F}" presName="text4" presStyleLbl="fgAcc4" presStyleIdx="2" presStyleCnt="3">
        <dgm:presLayoutVars>
          <dgm:chPref val="3"/>
        </dgm:presLayoutVars>
      </dgm:prSet>
      <dgm:spPr/>
    </dgm:pt>
    <dgm:pt modelId="{38B8171A-7CD6-43E2-86E0-E5EEE43B05BC}" type="pres">
      <dgm:prSet presAssocID="{FB269186-5139-4A10-90D8-63F03DAB050F}" presName="hierChild5" presStyleCnt="0"/>
      <dgm:spPr/>
    </dgm:pt>
  </dgm:ptLst>
  <dgm:cxnLst>
    <dgm:cxn modelId="{6D32A403-1301-4C58-8131-DC14A42259DA}" type="presOf" srcId="{EF4D1628-A35B-4BB0-9EFF-8CCEFDFBE85A}" destId="{0D33B129-C80D-44B4-B376-F6F67822699D}" srcOrd="0" destOrd="0" presId="urn:microsoft.com/office/officeart/2005/8/layout/hierarchy1"/>
    <dgm:cxn modelId="{5BAEB503-305F-4DE7-A27C-467BB77787BD}" type="presOf" srcId="{FB269186-5139-4A10-90D8-63F03DAB050F}" destId="{7556DF42-3183-46AB-96CC-8FC5EA5FA9F7}" srcOrd="0" destOrd="0" presId="urn:microsoft.com/office/officeart/2005/8/layout/hierarchy1"/>
    <dgm:cxn modelId="{73887E17-A87A-486A-9CE9-E4D727E18BCB}" type="presOf" srcId="{E2339523-2377-4427-B4E4-0DA952FE29BC}" destId="{EAB6CE63-B17A-48D0-9482-7EC30725E3AD}" srcOrd="0" destOrd="0" presId="urn:microsoft.com/office/officeart/2005/8/layout/hierarchy1"/>
    <dgm:cxn modelId="{10B6BB25-5803-4475-9BB8-CC2D795B41FC}" type="presOf" srcId="{3C0F2602-EA56-4DF6-A924-8212E7517948}" destId="{184FE815-AFF6-4BE4-84A5-5500E76EB400}" srcOrd="0" destOrd="0" presId="urn:microsoft.com/office/officeart/2005/8/layout/hierarchy1"/>
    <dgm:cxn modelId="{58FF4C28-C237-4421-B220-18B81B5F1BF8}" srcId="{F51EEA46-8CBC-49A7-9A4E-013343EF22EF}" destId="{E2339523-2377-4427-B4E4-0DA952FE29BC}" srcOrd="1" destOrd="0" parTransId="{89D5303D-E44B-4048-B67A-0EEBE471935C}" sibTransId="{35BF03B2-5786-463D-B84B-48D3E4405567}"/>
    <dgm:cxn modelId="{DA658829-3496-4B21-93B3-204E1986E439}" type="presOf" srcId="{31929EEE-B82F-47C6-9062-1B54405BD82D}" destId="{82D2BFB8-2967-4196-910C-B65A53446DF3}" srcOrd="0" destOrd="0" presId="urn:microsoft.com/office/officeart/2005/8/layout/hierarchy1"/>
    <dgm:cxn modelId="{D22F643D-2D79-4E45-B5F5-44AF32B4BD80}" srcId="{31929EEE-B82F-47C6-9062-1B54405BD82D}" destId="{F51EEA46-8CBC-49A7-9A4E-013343EF22EF}" srcOrd="0" destOrd="0" parTransId="{E4B15671-2E47-4467-8802-13A163096987}" sibTransId="{C85679F2-B685-4823-9353-EFE9D3E8C706}"/>
    <dgm:cxn modelId="{EDD4643D-9840-4827-9E60-03213F88C37A}" type="presOf" srcId="{59926C83-06F2-4313-8161-466AA488AE72}" destId="{CA52D716-8E43-4AB1-B6A3-30C0285414E4}" srcOrd="0" destOrd="0" presId="urn:microsoft.com/office/officeart/2005/8/layout/hierarchy1"/>
    <dgm:cxn modelId="{A70DD461-4FAC-451D-9477-307AAFDF8811}" type="presOf" srcId="{6A348515-9C42-4D85-B6EB-1BD231175346}" destId="{A73A4F14-22EC-431A-97A0-2891E3C6E03C}" srcOrd="0" destOrd="0" presId="urn:microsoft.com/office/officeart/2005/8/layout/hierarchy1"/>
    <dgm:cxn modelId="{D6FD4242-94B3-4EB6-B84A-30E1FEA6300D}" srcId="{EF4D1628-A35B-4BB0-9EFF-8CCEFDFBE85A}" destId="{31929EEE-B82F-47C6-9062-1B54405BD82D}" srcOrd="0" destOrd="0" parTransId="{3C0F2602-EA56-4DF6-A924-8212E7517948}" sibTransId="{2D9FBA6F-5208-443D-A0EE-9929A7E15D13}"/>
    <dgm:cxn modelId="{A20CA764-1035-4B15-B70E-499EBAEBDC48}" srcId="{EF4D1628-A35B-4BB0-9EFF-8CCEFDFBE85A}" destId="{CE291A5F-B008-41D4-9DE4-5EF270F7FF12}" srcOrd="2" destOrd="0" parTransId="{6A348515-9C42-4D85-B6EB-1BD231175346}" sibTransId="{446531C1-FC4F-4E81-A453-F4BD0F094107}"/>
    <dgm:cxn modelId="{0D2AAE65-AC58-4CE5-8F29-E51E5E592C86}" type="presOf" srcId="{0B9C24F8-E495-49C5-B2F4-728B84746481}" destId="{2FD3D816-E5BB-47D2-8F8C-0087D4C0F46E}" srcOrd="0" destOrd="0" presId="urn:microsoft.com/office/officeart/2005/8/layout/hierarchy1"/>
    <dgm:cxn modelId="{CB8C0348-600B-41D1-BFE7-54845DF0E80B}" type="presOf" srcId="{7A491B2B-8CAA-4AA3-A53C-E5B38F231BF0}" destId="{B9E36611-7FC3-4EC8-BB29-BCFF8174808C}" srcOrd="0" destOrd="0" presId="urn:microsoft.com/office/officeart/2005/8/layout/hierarchy1"/>
    <dgm:cxn modelId="{C35B4E6D-A519-4161-8CA6-BA40D238D5D0}" type="presOf" srcId="{2100A93B-B2D4-4745-B7F4-2521945FEE63}" destId="{66C68452-F140-4E58-9209-05773596A8DA}" srcOrd="0" destOrd="0" presId="urn:microsoft.com/office/officeart/2005/8/layout/hierarchy1"/>
    <dgm:cxn modelId="{62310885-22ED-4415-8E0F-DDCECCF66929}" type="presOf" srcId="{9091E285-5341-40D2-B71C-6276AD262A31}" destId="{9A1E6D3D-D25F-4AF0-A599-D949F3FA932C}" srcOrd="0" destOrd="0" presId="urn:microsoft.com/office/officeart/2005/8/layout/hierarchy1"/>
    <dgm:cxn modelId="{97CBB28B-BFBE-4FB7-A315-9F53AE55C82E}" type="presOf" srcId="{E4B15671-2E47-4467-8802-13A163096987}" destId="{11EBDA8F-4B1C-4751-ACC6-F3BF6A83CFA6}" srcOrd="0" destOrd="0" presId="urn:microsoft.com/office/officeart/2005/8/layout/hierarchy1"/>
    <dgm:cxn modelId="{B59FF393-8B2A-4221-BCDB-FD240ED22D5D}" type="presOf" srcId="{CE291A5F-B008-41D4-9DE4-5EF270F7FF12}" destId="{910D9477-B7FE-4FBD-857D-C22138CC8900}" srcOrd="0" destOrd="0" presId="urn:microsoft.com/office/officeart/2005/8/layout/hierarchy1"/>
    <dgm:cxn modelId="{CCC34797-A428-441C-9535-41D67B3C46CF}" srcId="{F51EEA46-8CBC-49A7-9A4E-013343EF22EF}" destId="{A65A44E3-0D74-4D46-B53E-B8855099C5D5}" srcOrd="0" destOrd="0" parTransId="{7A491B2B-8CAA-4AA3-A53C-E5B38F231BF0}" sibTransId="{D4557C5D-41AC-439F-B654-224F73628ED8}"/>
    <dgm:cxn modelId="{3E4A7CA0-173E-407F-9BA9-49B211187EBF}" type="presOf" srcId="{89D5303D-E44B-4048-B67A-0EEBE471935C}" destId="{F35F3EBF-CF47-4DBA-913D-00EE9F43F799}" srcOrd="0" destOrd="0" presId="urn:microsoft.com/office/officeart/2005/8/layout/hierarchy1"/>
    <dgm:cxn modelId="{AE73D6A4-26E2-483A-BBEA-9DDC54229664}" type="presOf" srcId="{A65A44E3-0D74-4D46-B53E-B8855099C5D5}" destId="{17B5C5EC-0DC0-453B-841C-FA6A3F5B2D01}" srcOrd="0" destOrd="0" presId="urn:microsoft.com/office/officeart/2005/8/layout/hierarchy1"/>
    <dgm:cxn modelId="{E7573EB9-5909-4F31-B98B-7ED8F01F34E5}" srcId="{2100A93B-B2D4-4745-B7F4-2521945FEE63}" destId="{FB269186-5139-4A10-90D8-63F03DAB050F}" srcOrd="0" destOrd="0" parTransId="{EAB4F550-7F9F-4329-ADC4-95FBD7371EA4}" sibTransId="{65DF86B5-C697-44B1-8C89-BD7035B2B2C5}"/>
    <dgm:cxn modelId="{78932BC1-DE57-44CC-990F-031591A4B6B2}" type="presOf" srcId="{F51EEA46-8CBC-49A7-9A4E-013343EF22EF}" destId="{7EBA0841-215A-4A07-BB1C-D3D3FCE628FD}" srcOrd="0" destOrd="0" presId="urn:microsoft.com/office/officeart/2005/8/layout/hierarchy1"/>
    <dgm:cxn modelId="{E6E6C4C4-FAE0-4792-BA19-681849F08436}" srcId="{CE291A5F-B008-41D4-9DE4-5EF270F7FF12}" destId="{2100A93B-B2D4-4745-B7F4-2521945FEE63}" srcOrd="0" destOrd="0" parTransId="{9091E285-5341-40D2-B71C-6276AD262A31}" sibTransId="{3C33F54B-793B-4845-BF15-2E143CD92385}"/>
    <dgm:cxn modelId="{E7C9C1DE-8B5D-4A67-8DBD-C89E17B828D7}" srcId="{EF4D1628-A35B-4BB0-9EFF-8CCEFDFBE85A}" destId="{F4975E1F-5BCD-4A03-B255-C98F729097FF}" srcOrd="1" destOrd="0" parTransId="{59926C83-06F2-4313-8161-466AA488AE72}" sibTransId="{58D5D1E6-88F4-49EA-92D1-E2770D713E0D}"/>
    <dgm:cxn modelId="{1EE9D5E8-9CB5-4FA8-865E-D08A39DB7DEC}" type="presOf" srcId="{F4975E1F-5BCD-4A03-B255-C98F729097FF}" destId="{5F70AB85-4A73-41F4-9E0C-8540759B3BF6}" srcOrd="0" destOrd="0" presId="urn:microsoft.com/office/officeart/2005/8/layout/hierarchy1"/>
    <dgm:cxn modelId="{E0BECDEE-189F-4331-8B7C-8D6DE4A7A8B6}" type="presOf" srcId="{EAB4F550-7F9F-4329-ADC4-95FBD7371EA4}" destId="{4EF9BA34-738C-457D-A6C3-4E7886B6B2C8}" srcOrd="0" destOrd="0" presId="urn:microsoft.com/office/officeart/2005/8/layout/hierarchy1"/>
    <dgm:cxn modelId="{B7F1A9FD-1B1C-4145-A44F-69D49EED159A}" srcId="{0B9C24F8-E495-49C5-B2F4-728B84746481}" destId="{EF4D1628-A35B-4BB0-9EFF-8CCEFDFBE85A}" srcOrd="0" destOrd="0" parTransId="{125EFFA4-D8DD-4379-BBAC-5F802CECE9C0}" sibTransId="{86BFD627-7540-48A0-BDD2-7A018875A70B}"/>
    <dgm:cxn modelId="{45A3E369-A377-47E0-A09E-BB2067827457}" type="presParOf" srcId="{2FD3D816-E5BB-47D2-8F8C-0087D4C0F46E}" destId="{555C821D-C140-4144-B503-343C64C6EF32}" srcOrd="0" destOrd="0" presId="urn:microsoft.com/office/officeart/2005/8/layout/hierarchy1"/>
    <dgm:cxn modelId="{79857FC2-5246-4160-AF62-1B4EE37F8AA0}" type="presParOf" srcId="{555C821D-C140-4144-B503-343C64C6EF32}" destId="{B6F8563E-B4C3-4EC5-A79E-1DF6E7E7F892}" srcOrd="0" destOrd="0" presId="urn:microsoft.com/office/officeart/2005/8/layout/hierarchy1"/>
    <dgm:cxn modelId="{4EA79062-6353-488C-82D7-EBAA326EDA5F}" type="presParOf" srcId="{B6F8563E-B4C3-4EC5-A79E-1DF6E7E7F892}" destId="{C58DE1F7-6597-4143-AD39-666185953A24}" srcOrd="0" destOrd="0" presId="urn:microsoft.com/office/officeart/2005/8/layout/hierarchy1"/>
    <dgm:cxn modelId="{5B5EDEA5-C901-4D10-BED5-BB3F114B750A}" type="presParOf" srcId="{B6F8563E-B4C3-4EC5-A79E-1DF6E7E7F892}" destId="{0D33B129-C80D-44B4-B376-F6F67822699D}" srcOrd="1" destOrd="0" presId="urn:microsoft.com/office/officeart/2005/8/layout/hierarchy1"/>
    <dgm:cxn modelId="{7459BFAE-08FC-4161-9FC1-182476514CAB}" type="presParOf" srcId="{555C821D-C140-4144-B503-343C64C6EF32}" destId="{BB893CD1-03F0-4E02-B22F-A44DB14D8453}" srcOrd="1" destOrd="0" presId="urn:microsoft.com/office/officeart/2005/8/layout/hierarchy1"/>
    <dgm:cxn modelId="{7728A3BB-C564-45B3-8563-E6D5D236DA1A}" type="presParOf" srcId="{BB893CD1-03F0-4E02-B22F-A44DB14D8453}" destId="{184FE815-AFF6-4BE4-84A5-5500E76EB400}" srcOrd="0" destOrd="0" presId="urn:microsoft.com/office/officeart/2005/8/layout/hierarchy1"/>
    <dgm:cxn modelId="{44CA5780-9055-45FD-9795-02C5AC05F0CD}" type="presParOf" srcId="{BB893CD1-03F0-4E02-B22F-A44DB14D8453}" destId="{1C5C7B13-1245-42D1-BCCE-7A7E3BFC33F7}" srcOrd="1" destOrd="0" presId="urn:microsoft.com/office/officeart/2005/8/layout/hierarchy1"/>
    <dgm:cxn modelId="{85287115-7257-4B0E-8D75-B7E1A471267F}" type="presParOf" srcId="{1C5C7B13-1245-42D1-BCCE-7A7E3BFC33F7}" destId="{9D40D7D1-9B24-4E0D-9A76-D6B1ADB59756}" srcOrd="0" destOrd="0" presId="urn:microsoft.com/office/officeart/2005/8/layout/hierarchy1"/>
    <dgm:cxn modelId="{4CD0FDD2-13C8-4BB7-B0C9-A90DF88E0BE1}" type="presParOf" srcId="{9D40D7D1-9B24-4E0D-9A76-D6B1ADB59756}" destId="{A9DC4CC1-59B9-4E74-AA4D-A69E87D39E88}" srcOrd="0" destOrd="0" presId="urn:microsoft.com/office/officeart/2005/8/layout/hierarchy1"/>
    <dgm:cxn modelId="{7BAD53E3-88B6-4662-99B7-A308B42AA80D}" type="presParOf" srcId="{9D40D7D1-9B24-4E0D-9A76-D6B1ADB59756}" destId="{82D2BFB8-2967-4196-910C-B65A53446DF3}" srcOrd="1" destOrd="0" presId="urn:microsoft.com/office/officeart/2005/8/layout/hierarchy1"/>
    <dgm:cxn modelId="{C88EE6C6-CB36-4CD4-A66E-8F0483761C3F}" type="presParOf" srcId="{1C5C7B13-1245-42D1-BCCE-7A7E3BFC33F7}" destId="{E4B81CC2-9472-4435-AB51-B8E2CB57608C}" srcOrd="1" destOrd="0" presId="urn:microsoft.com/office/officeart/2005/8/layout/hierarchy1"/>
    <dgm:cxn modelId="{57030BD3-A72F-45DE-9016-B9A7B6BCF1FD}" type="presParOf" srcId="{E4B81CC2-9472-4435-AB51-B8E2CB57608C}" destId="{11EBDA8F-4B1C-4751-ACC6-F3BF6A83CFA6}" srcOrd="0" destOrd="0" presId="urn:microsoft.com/office/officeart/2005/8/layout/hierarchy1"/>
    <dgm:cxn modelId="{078852EA-A55F-4267-AF4C-32C4031FE835}" type="presParOf" srcId="{E4B81CC2-9472-4435-AB51-B8E2CB57608C}" destId="{5721040A-8957-4E22-83AE-F1F211D36358}" srcOrd="1" destOrd="0" presId="urn:microsoft.com/office/officeart/2005/8/layout/hierarchy1"/>
    <dgm:cxn modelId="{81F935C8-E3E8-4408-AA1B-92BC66197325}" type="presParOf" srcId="{5721040A-8957-4E22-83AE-F1F211D36358}" destId="{D892C7D1-7B6A-4AFF-B940-0260BD071A03}" srcOrd="0" destOrd="0" presId="urn:microsoft.com/office/officeart/2005/8/layout/hierarchy1"/>
    <dgm:cxn modelId="{01367714-3FF8-4143-898C-B5108AA2AB9D}" type="presParOf" srcId="{D892C7D1-7B6A-4AFF-B940-0260BD071A03}" destId="{47510024-0D70-4876-A167-1E291EEC88FF}" srcOrd="0" destOrd="0" presId="urn:microsoft.com/office/officeart/2005/8/layout/hierarchy1"/>
    <dgm:cxn modelId="{1BBAC88D-98B1-4ADB-80DD-F69C25216341}" type="presParOf" srcId="{D892C7D1-7B6A-4AFF-B940-0260BD071A03}" destId="{7EBA0841-215A-4A07-BB1C-D3D3FCE628FD}" srcOrd="1" destOrd="0" presId="urn:microsoft.com/office/officeart/2005/8/layout/hierarchy1"/>
    <dgm:cxn modelId="{74DFE6E5-8A9F-4F1D-9399-0A52531D46D7}" type="presParOf" srcId="{5721040A-8957-4E22-83AE-F1F211D36358}" destId="{E2235F72-EBCC-49CF-9A62-C16E4C69BF09}" srcOrd="1" destOrd="0" presId="urn:microsoft.com/office/officeart/2005/8/layout/hierarchy1"/>
    <dgm:cxn modelId="{A89971FA-DD09-4CD5-B509-5F2A302788EC}" type="presParOf" srcId="{E2235F72-EBCC-49CF-9A62-C16E4C69BF09}" destId="{B9E36611-7FC3-4EC8-BB29-BCFF8174808C}" srcOrd="0" destOrd="0" presId="urn:microsoft.com/office/officeart/2005/8/layout/hierarchy1"/>
    <dgm:cxn modelId="{98A7B7EE-C312-4BD8-9782-482DB093AACD}" type="presParOf" srcId="{E2235F72-EBCC-49CF-9A62-C16E4C69BF09}" destId="{DBD8303B-B458-4A93-83EE-40993138BBBB}" srcOrd="1" destOrd="0" presId="urn:microsoft.com/office/officeart/2005/8/layout/hierarchy1"/>
    <dgm:cxn modelId="{152A5431-2171-4DB3-83D7-0DA29FB4092C}" type="presParOf" srcId="{DBD8303B-B458-4A93-83EE-40993138BBBB}" destId="{C425F3DA-D24E-49CD-9A58-6772A942FB6A}" srcOrd="0" destOrd="0" presId="urn:microsoft.com/office/officeart/2005/8/layout/hierarchy1"/>
    <dgm:cxn modelId="{EAF0CA19-2E28-46F8-877C-C859327A8C83}" type="presParOf" srcId="{C425F3DA-D24E-49CD-9A58-6772A942FB6A}" destId="{B0C76A87-FA9B-4840-95CF-0A9257783D49}" srcOrd="0" destOrd="0" presId="urn:microsoft.com/office/officeart/2005/8/layout/hierarchy1"/>
    <dgm:cxn modelId="{94CC0360-051E-4DE5-B8C9-6895E7A3F61D}" type="presParOf" srcId="{C425F3DA-D24E-49CD-9A58-6772A942FB6A}" destId="{17B5C5EC-0DC0-453B-841C-FA6A3F5B2D01}" srcOrd="1" destOrd="0" presId="urn:microsoft.com/office/officeart/2005/8/layout/hierarchy1"/>
    <dgm:cxn modelId="{05ECF015-2A63-4B49-8AF5-C0530E26D326}" type="presParOf" srcId="{DBD8303B-B458-4A93-83EE-40993138BBBB}" destId="{F8335B53-5FB3-46F0-BE54-417CD417BFA8}" srcOrd="1" destOrd="0" presId="urn:microsoft.com/office/officeart/2005/8/layout/hierarchy1"/>
    <dgm:cxn modelId="{DD3ADBE9-0DDC-4657-8C5C-6A8857CF7952}" type="presParOf" srcId="{E2235F72-EBCC-49CF-9A62-C16E4C69BF09}" destId="{F35F3EBF-CF47-4DBA-913D-00EE9F43F799}" srcOrd="2" destOrd="0" presId="urn:microsoft.com/office/officeart/2005/8/layout/hierarchy1"/>
    <dgm:cxn modelId="{AACCE927-DD92-4C92-9F49-A32A77DD67AF}" type="presParOf" srcId="{E2235F72-EBCC-49CF-9A62-C16E4C69BF09}" destId="{0938F488-E842-4391-960E-1258D825BEFC}" srcOrd="3" destOrd="0" presId="urn:microsoft.com/office/officeart/2005/8/layout/hierarchy1"/>
    <dgm:cxn modelId="{3A287283-A71F-49EC-8565-1A3D4C968C83}" type="presParOf" srcId="{0938F488-E842-4391-960E-1258D825BEFC}" destId="{7A0AA1BE-C892-4D18-9C27-447F2DD7ED7A}" srcOrd="0" destOrd="0" presId="urn:microsoft.com/office/officeart/2005/8/layout/hierarchy1"/>
    <dgm:cxn modelId="{6FD0A87E-9D9C-47A3-903B-8CFC821F4E5B}" type="presParOf" srcId="{7A0AA1BE-C892-4D18-9C27-447F2DD7ED7A}" destId="{36D0E0E5-54B5-4509-93E7-B03A6F890C41}" srcOrd="0" destOrd="0" presId="urn:microsoft.com/office/officeart/2005/8/layout/hierarchy1"/>
    <dgm:cxn modelId="{663D3A17-0C1E-4755-AA06-E568ACFD6B4B}" type="presParOf" srcId="{7A0AA1BE-C892-4D18-9C27-447F2DD7ED7A}" destId="{EAB6CE63-B17A-48D0-9482-7EC30725E3AD}" srcOrd="1" destOrd="0" presId="urn:microsoft.com/office/officeart/2005/8/layout/hierarchy1"/>
    <dgm:cxn modelId="{E0FFC8AE-A6B8-416D-8E39-A9F853169E22}" type="presParOf" srcId="{0938F488-E842-4391-960E-1258D825BEFC}" destId="{6EACC085-B32E-43EA-B404-0EBCE88763DC}" srcOrd="1" destOrd="0" presId="urn:microsoft.com/office/officeart/2005/8/layout/hierarchy1"/>
    <dgm:cxn modelId="{A6159120-6E20-4EB8-9BA3-CBF405DBA6E3}" type="presParOf" srcId="{BB893CD1-03F0-4E02-B22F-A44DB14D8453}" destId="{CA52D716-8E43-4AB1-B6A3-30C0285414E4}" srcOrd="2" destOrd="0" presId="urn:microsoft.com/office/officeart/2005/8/layout/hierarchy1"/>
    <dgm:cxn modelId="{B725ABFE-456E-4AF7-815F-9020C6BB42B3}" type="presParOf" srcId="{BB893CD1-03F0-4E02-B22F-A44DB14D8453}" destId="{A2418EF5-9859-4E2E-A7AB-2EDE242FBDAD}" srcOrd="3" destOrd="0" presId="urn:microsoft.com/office/officeart/2005/8/layout/hierarchy1"/>
    <dgm:cxn modelId="{DDC17F8F-DE53-4054-8BF5-6F5C43AE1EFD}" type="presParOf" srcId="{A2418EF5-9859-4E2E-A7AB-2EDE242FBDAD}" destId="{2DCB2F84-7760-44E9-89E8-B8A79BC18104}" srcOrd="0" destOrd="0" presId="urn:microsoft.com/office/officeart/2005/8/layout/hierarchy1"/>
    <dgm:cxn modelId="{07485E12-7325-470D-A55F-7B3322903660}" type="presParOf" srcId="{2DCB2F84-7760-44E9-89E8-B8A79BC18104}" destId="{077F0D49-9FD1-4DC6-93CE-CFD9B0594CC8}" srcOrd="0" destOrd="0" presId="urn:microsoft.com/office/officeart/2005/8/layout/hierarchy1"/>
    <dgm:cxn modelId="{D70AF3D6-EF1C-4D1D-B263-55F5B0392B33}" type="presParOf" srcId="{2DCB2F84-7760-44E9-89E8-B8A79BC18104}" destId="{5F70AB85-4A73-41F4-9E0C-8540759B3BF6}" srcOrd="1" destOrd="0" presId="urn:microsoft.com/office/officeart/2005/8/layout/hierarchy1"/>
    <dgm:cxn modelId="{327BB476-EAD1-4AF8-A255-6D1492D0F30E}" type="presParOf" srcId="{A2418EF5-9859-4E2E-A7AB-2EDE242FBDAD}" destId="{9FFACD68-0FB4-42C1-BF43-D482EC28068F}" srcOrd="1" destOrd="0" presId="urn:microsoft.com/office/officeart/2005/8/layout/hierarchy1"/>
    <dgm:cxn modelId="{8208195F-8806-4508-A935-27B40C8CC0A4}" type="presParOf" srcId="{BB893CD1-03F0-4E02-B22F-A44DB14D8453}" destId="{A73A4F14-22EC-431A-97A0-2891E3C6E03C}" srcOrd="4" destOrd="0" presId="urn:microsoft.com/office/officeart/2005/8/layout/hierarchy1"/>
    <dgm:cxn modelId="{A0391820-D4D4-4BEA-9079-4DAEF4EEBAF1}" type="presParOf" srcId="{BB893CD1-03F0-4E02-B22F-A44DB14D8453}" destId="{C83B0FD0-0FE2-4387-A3BC-78B15DD88BA6}" srcOrd="5" destOrd="0" presId="urn:microsoft.com/office/officeart/2005/8/layout/hierarchy1"/>
    <dgm:cxn modelId="{367B7A2E-C51C-4672-B95F-84AEA53DD315}" type="presParOf" srcId="{C83B0FD0-0FE2-4387-A3BC-78B15DD88BA6}" destId="{F45F0954-56C4-4DC3-89B8-254DA5F9A154}" srcOrd="0" destOrd="0" presId="urn:microsoft.com/office/officeart/2005/8/layout/hierarchy1"/>
    <dgm:cxn modelId="{E54F1CBD-A5AD-428F-BEC6-C49792924E29}" type="presParOf" srcId="{F45F0954-56C4-4DC3-89B8-254DA5F9A154}" destId="{AE4B60B0-C79C-4917-99C0-830E9D5590DA}" srcOrd="0" destOrd="0" presId="urn:microsoft.com/office/officeart/2005/8/layout/hierarchy1"/>
    <dgm:cxn modelId="{0AB89568-A064-42E0-9342-2F264A537019}" type="presParOf" srcId="{F45F0954-56C4-4DC3-89B8-254DA5F9A154}" destId="{910D9477-B7FE-4FBD-857D-C22138CC8900}" srcOrd="1" destOrd="0" presId="urn:microsoft.com/office/officeart/2005/8/layout/hierarchy1"/>
    <dgm:cxn modelId="{CB8F651E-F139-49A8-B073-C16F44BB7F74}" type="presParOf" srcId="{C83B0FD0-0FE2-4387-A3BC-78B15DD88BA6}" destId="{D948717F-A019-4924-85F7-BD26803DEDFE}" srcOrd="1" destOrd="0" presId="urn:microsoft.com/office/officeart/2005/8/layout/hierarchy1"/>
    <dgm:cxn modelId="{3D212F32-5FD8-46A0-8CC1-4384FD708317}" type="presParOf" srcId="{D948717F-A019-4924-85F7-BD26803DEDFE}" destId="{9A1E6D3D-D25F-4AF0-A599-D949F3FA932C}" srcOrd="0" destOrd="0" presId="urn:microsoft.com/office/officeart/2005/8/layout/hierarchy1"/>
    <dgm:cxn modelId="{A8264DBD-458D-4A08-A024-F09EA1F2E886}" type="presParOf" srcId="{D948717F-A019-4924-85F7-BD26803DEDFE}" destId="{C22AA637-0490-49F2-B498-0E47AF90166A}" srcOrd="1" destOrd="0" presId="urn:microsoft.com/office/officeart/2005/8/layout/hierarchy1"/>
    <dgm:cxn modelId="{0C0A43EF-06B5-4A79-B640-430B6CD19394}" type="presParOf" srcId="{C22AA637-0490-49F2-B498-0E47AF90166A}" destId="{CD252EB6-C26D-4496-A044-62EC3F72DFB6}" srcOrd="0" destOrd="0" presId="urn:microsoft.com/office/officeart/2005/8/layout/hierarchy1"/>
    <dgm:cxn modelId="{25DE887A-E386-47AD-A56F-0FFD3982F6C2}" type="presParOf" srcId="{CD252EB6-C26D-4496-A044-62EC3F72DFB6}" destId="{76DFE050-26BC-403C-8349-D39042E2574C}" srcOrd="0" destOrd="0" presId="urn:microsoft.com/office/officeart/2005/8/layout/hierarchy1"/>
    <dgm:cxn modelId="{BCCF1789-44AD-473C-B73D-8F4A25620FAC}" type="presParOf" srcId="{CD252EB6-C26D-4496-A044-62EC3F72DFB6}" destId="{66C68452-F140-4E58-9209-05773596A8DA}" srcOrd="1" destOrd="0" presId="urn:microsoft.com/office/officeart/2005/8/layout/hierarchy1"/>
    <dgm:cxn modelId="{4B2B4591-A1A4-4417-BC73-508392DB00E4}" type="presParOf" srcId="{C22AA637-0490-49F2-B498-0E47AF90166A}" destId="{1C1FC10B-7B50-40D1-BA62-102A89609E8F}" srcOrd="1" destOrd="0" presId="urn:microsoft.com/office/officeart/2005/8/layout/hierarchy1"/>
    <dgm:cxn modelId="{066580A5-DE0E-4501-9EFC-F03201D1E8F4}" type="presParOf" srcId="{1C1FC10B-7B50-40D1-BA62-102A89609E8F}" destId="{4EF9BA34-738C-457D-A6C3-4E7886B6B2C8}" srcOrd="0" destOrd="0" presId="urn:microsoft.com/office/officeart/2005/8/layout/hierarchy1"/>
    <dgm:cxn modelId="{0807A655-87C5-422C-AFEB-870A0BDCDE0D}" type="presParOf" srcId="{1C1FC10B-7B50-40D1-BA62-102A89609E8F}" destId="{5EA81374-7A27-44AA-9A43-8EA970C4F711}" srcOrd="1" destOrd="0" presId="urn:microsoft.com/office/officeart/2005/8/layout/hierarchy1"/>
    <dgm:cxn modelId="{00097A01-3FFE-4521-A9C0-EB71271F7A3B}" type="presParOf" srcId="{5EA81374-7A27-44AA-9A43-8EA970C4F711}" destId="{C301BA13-1726-4BF5-98FC-46FF61F44627}" srcOrd="0" destOrd="0" presId="urn:microsoft.com/office/officeart/2005/8/layout/hierarchy1"/>
    <dgm:cxn modelId="{C1C9ED23-9945-4696-9DD4-C3AF6615D589}" type="presParOf" srcId="{C301BA13-1726-4BF5-98FC-46FF61F44627}" destId="{38248266-7741-4DC5-A51B-EA2DD16C6520}" srcOrd="0" destOrd="0" presId="urn:microsoft.com/office/officeart/2005/8/layout/hierarchy1"/>
    <dgm:cxn modelId="{E9F63191-CF85-44D0-B214-EE3355D197EE}" type="presParOf" srcId="{C301BA13-1726-4BF5-98FC-46FF61F44627}" destId="{7556DF42-3183-46AB-96CC-8FC5EA5FA9F7}" srcOrd="1" destOrd="0" presId="urn:microsoft.com/office/officeart/2005/8/layout/hierarchy1"/>
    <dgm:cxn modelId="{8C8AF451-210A-46C4-82A2-D81118F301B4}" type="presParOf" srcId="{5EA81374-7A27-44AA-9A43-8EA970C4F711}" destId="{38B8171A-7CD6-43E2-86E0-E5EEE43B05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9C24F8-E495-49C5-B2F4-728B847464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F4D1628-A35B-4BB0-9EFF-8CCEFDFBE85A}">
      <dgm:prSet phldrT="[Text]"/>
      <dgm:spPr/>
      <dgm:t>
        <a:bodyPr/>
        <a:lstStyle/>
        <a:p>
          <a:r>
            <a:rPr lang="he-IL" dirty="0"/>
            <a:t>ה"א שיש קידושין בעל </a:t>
          </a:r>
          <a:r>
            <a:rPr lang="he-IL" dirty="0" err="1"/>
            <a:t>כרחה</a:t>
          </a:r>
          <a:endParaRPr lang="en-IL" dirty="0"/>
        </a:p>
      </dgm:t>
    </dgm:pt>
    <dgm:pt modelId="{125EFFA4-D8DD-4379-BBAC-5F802CECE9C0}" type="parTrans" cxnId="{B7F1A9FD-1B1C-4145-A44F-69D49EED159A}">
      <dgm:prSet/>
      <dgm:spPr/>
      <dgm:t>
        <a:bodyPr/>
        <a:lstStyle/>
        <a:p>
          <a:endParaRPr lang="en-IL"/>
        </a:p>
      </dgm:t>
    </dgm:pt>
    <dgm:pt modelId="{86BFD627-7540-48A0-BDD2-7A018875A70B}" type="sibTrans" cxnId="{B7F1A9FD-1B1C-4145-A44F-69D49EED159A}">
      <dgm:prSet/>
      <dgm:spPr/>
      <dgm:t>
        <a:bodyPr/>
        <a:lstStyle/>
        <a:p>
          <a:endParaRPr lang="en-IL"/>
        </a:p>
      </dgm:t>
    </dgm:pt>
    <dgm:pt modelId="{31929EEE-B82F-47C6-9062-1B54405BD82D}">
      <dgm:prSet phldrT="[Text]"/>
      <dgm:spPr/>
      <dgm:t>
        <a:bodyPr/>
        <a:lstStyle/>
        <a:p>
          <a:r>
            <a:rPr lang="he-IL" dirty="0"/>
            <a:t>אין אפילו ה"א </a:t>
          </a:r>
          <a:endParaRPr lang="en-IL" dirty="0"/>
        </a:p>
      </dgm:t>
    </dgm:pt>
    <dgm:pt modelId="{3C0F2602-EA56-4DF6-A924-8212E7517948}" type="parTrans" cxnId="{D6FD4242-94B3-4EB6-B84A-30E1FEA6300D}">
      <dgm:prSet/>
      <dgm:spPr/>
      <dgm:t>
        <a:bodyPr/>
        <a:lstStyle/>
        <a:p>
          <a:endParaRPr lang="en-IL"/>
        </a:p>
      </dgm:t>
    </dgm:pt>
    <dgm:pt modelId="{2D9FBA6F-5208-443D-A0EE-9929A7E15D13}" type="sibTrans" cxnId="{D6FD4242-94B3-4EB6-B84A-30E1FEA6300D}">
      <dgm:prSet/>
      <dgm:spPr/>
      <dgm:t>
        <a:bodyPr/>
        <a:lstStyle/>
        <a:p>
          <a:endParaRPr lang="en-IL"/>
        </a:p>
      </dgm:t>
    </dgm:pt>
    <dgm:pt modelId="{F51EEA46-8CBC-49A7-9A4E-013343EF22EF}">
      <dgm:prSet phldrT="[Text]"/>
      <dgm:spPr/>
      <dgm:t>
        <a:bodyPr/>
        <a:lstStyle/>
        <a:p>
          <a:r>
            <a:rPr lang="he-IL" dirty="0"/>
            <a:t>רמב"ן</a:t>
          </a:r>
          <a:endParaRPr lang="en-IL" dirty="0"/>
        </a:p>
      </dgm:t>
    </dgm:pt>
    <dgm:pt modelId="{E4B15671-2E47-4467-8802-13A163096987}" type="parTrans" cxnId="{D22F643D-2D79-4E45-B5F5-44AF32B4BD80}">
      <dgm:prSet/>
      <dgm:spPr/>
      <dgm:t>
        <a:bodyPr/>
        <a:lstStyle/>
        <a:p>
          <a:endParaRPr lang="en-IL"/>
        </a:p>
      </dgm:t>
    </dgm:pt>
    <dgm:pt modelId="{C85679F2-B685-4823-9353-EFE9D3E8C706}" type="sibTrans" cxnId="{D22F643D-2D79-4E45-B5F5-44AF32B4BD80}">
      <dgm:prSet/>
      <dgm:spPr/>
      <dgm:t>
        <a:bodyPr/>
        <a:lstStyle/>
        <a:p>
          <a:endParaRPr lang="en-IL"/>
        </a:p>
      </dgm:t>
    </dgm:pt>
    <dgm:pt modelId="{A65A44E3-0D74-4D46-B53E-B8855099C5D5}">
      <dgm:prSet phldrT="[Text]"/>
      <dgm:spPr/>
      <dgm:t>
        <a:bodyPr/>
        <a:lstStyle/>
        <a:p>
          <a:r>
            <a:rPr lang="he-IL" dirty="0"/>
            <a:t>קידושין- אין מקדש דבר שלא שייך אליו</a:t>
          </a:r>
          <a:endParaRPr lang="en-IL" dirty="0"/>
        </a:p>
      </dgm:t>
    </dgm:pt>
    <dgm:pt modelId="{7A491B2B-8CAA-4AA3-A53C-E5B38F231BF0}" type="parTrans" cxnId="{CCC34797-A428-441C-9535-41D67B3C46CF}">
      <dgm:prSet/>
      <dgm:spPr/>
      <dgm:t>
        <a:bodyPr/>
        <a:lstStyle/>
        <a:p>
          <a:endParaRPr lang="en-IL"/>
        </a:p>
      </dgm:t>
    </dgm:pt>
    <dgm:pt modelId="{D4557C5D-41AC-439F-B654-224F73628ED8}" type="sibTrans" cxnId="{CCC34797-A428-441C-9535-41D67B3C46CF}">
      <dgm:prSet/>
      <dgm:spPr/>
      <dgm:t>
        <a:bodyPr/>
        <a:lstStyle/>
        <a:p>
          <a:endParaRPr lang="en-IL"/>
        </a:p>
      </dgm:t>
    </dgm:pt>
    <dgm:pt modelId="{E2339523-2377-4427-B4E4-0DA952FE29BC}">
      <dgm:prSet phldrT="[Text]"/>
      <dgm:spPr/>
      <dgm:t>
        <a:bodyPr/>
        <a:lstStyle/>
        <a:p>
          <a:r>
            <a:rPr lang="he-IL" dirty="0" err="1"/>
            <a:t>האשה</a:t>
          </a:r>
          <a:r>
            <a:rPr lang="he-IL" dirty="0"/>
            <a:t> נקנית</a:t>
          </a:r>
          <a:r>
            <a:rPr lang="en-US" dirty="0"/>
            <a:t>-</a:t>
          </a:r>
          <a:r>
            <a:rPr lang="he-IL" dirty="0"/>
            <a:t> </a:t>
          </a:r>
          <a:r>
            <a:rPr lang="en-US" dirty="0"/>
            <a:t>she’s an equal partner in the </a:t>
          </a:r>
          <a:r>
            <a:rPr lang="he-IL" dirty="0"/>
            <a:t>קנין</a:t>
          </a:r>
          <a:endParaRPr lang="en-IL" dirty="0"/>
        </a:p>
      </dgm:t>
    </dgm:pt>
    <dgm:pt modelId="{89D5303D-E44B-4048-B67A-0EEBE471935C}" type="parTrans" cxnId="{58FF4C28-C237-4421-B220-18B81B5F1BF8}">
      <dgm:prSet/>
      <dgm:spPr/>
      <dgm:t>
        <a:bodyPr/>
        <a:lstStyle/>
        <a:p>
          <a:endParaRPr lang="en-IL"/>
        </a:p>
      </dgm:t>
    </dgm:pt>
    <dgm:pt modelId="{35BF03B2-5786-463D-B84B-48D3E4405567}" type="sibTrans" cxnId="{58FF4C28-C237-4421-B220-18B81B5F1BF8}">
      <dgm:prSet/>
      <dgm:spPr/>
      <dgm:t>
        <a:bodyPr/>
        <a:lstStyle/>
        <a:p>
          <a:endParaRPr lang="en-IL"/>
        </a:p>
      </dgm:t>
    </dgm:pt>
    <dgm:pt modelId="{CE291A5F-B008-41D4-9DE4-5EF270F7FF12}">
      <dgm:prSet phldrT="[Text]"/>
      <dgm:spPr/>
      <dgm:t>
        <a:bodyPr/>
        <a:lstStyle/>
        <a:p>
          <a:r>
            <a:rPr lang="he-IL" dirty="0"/>
            <a:t>אולי יש ה"א ממש</a:t>
          </a:r>
          <a:endParaRPr lang="en-IL" dirty="0"/>
        </a:p>
      </dgm:t>
    </dgm:pt>
    <dgm:pt modelId="{6A348515-9C42-4D85-B6EB-1BD231175346}" type="parTrans" cxnId="{A20CA764-1035-4B15-B70E-499EBAEBDC48}">
      <dgm:prSet/>
      <dgm:spPr/>
      <dgm:t>
        <a:bodyPr/>
        <a:lstStyle/>
        <a:p>
          <a:endParaRPr lang="en-IL"/>
        </a:p>
      </dgm:t>
    </dgm:pt>
    <dgm:pt modelId="{446531C1-FC4F-4E81-A453-F4BD0F094107}" type="sibTrans" cxnId="{A20CA764-1035-4B15-B70E-499EBAEBDC48}">
      <dgm:prSet/>
      <dgm:spPr/>
      <dgm:t>
        <a:bodyPr/>
        <a:lstStyle/>
        <a:p>
          <a:endParaRPr lang="en-IL"/>
        </a:p>
      </dgm:t>
    </dgm:pt>
    <dgm:pt modelId="{F4975E1F-5BCD-4A03-B255-C98F729097FF}">
      <dgm:prSet phldrT="[Text]"/>
      <dgm:spPr/>
      <dgm:t>
        <a:bodyPr/>
        <a:lstStyle/>
        <a:p>
          <a:r>
            <a:rPr lang="he-IL" dirty="0"/>
            <a:t>יש ה"א לגבי תלוה וקדיש</a:t>
          </a:r>
          <a:endParaRPr lang="en-IL" dirty="0"/>
        </a:p>
      </dgm:t>
    </dgm:pt>
    <dgm:pt modelId="{59926C83-06F2-4313-8161-466AA488AE72}" type="parTrans" cxnId="{E7C9C1DE-8B5D-4A67-8DBD-C89E17B828D7}">
      <dgm:prSet/>
      <dgm:spPr/>
      <dgm:t>
        <a:bodyPr/>
        <a:lstStyle/>
        <a:p>
          <a:endParaRPr lang="en-IL"/>
        </a:p>
      </dgm:t>
    </dgm:pt>
    <dgm:pt modelId="{58D5D1E6-88F4-49EA-92D1-E2770D713E0D}" type="sibTrans" cxnId="{E7C9C1DE-8B5D-4A67-8DBD-C89E17B828D7}">
      <dgm:prSet/>
      <dgm:spPr/>
      <dgm:t>
        <a:bodyPr/>
        <a:lstStyle/>
        <a:p>
          <a:endParaRPr lang="en-IL"/>
        </a:p>
      </dgm:t>
    </dgm:pt>
    <dgm:pt modelId="{2100A93B-B2D4-4745-B7F4-2521945FEE63}">
      <dgm:prSet phldrT="[Text]"/>
      <dgm:spPr/>
      <dgm:t>
        <a:bodyPr/>
        <a:lstStyle/>
        <a:p>
          <a:r>
            <a:rPr lang="he-IL" dirty="0"/>
            <a:t>גט, </a:t>
          </a:r>
          <a:r>
            <a:rPr lang="he-IL" dirty="0" err="1"/>
            <a:t>ויבום</a:t>
          </a:r>
          <a:r>
            <a:rPr lang="he-IL" dirty="0"/>
            <a:t> - בעל </a:t>
          </a:r>
          <a:r>
            <a:rPr lang="he-IL" dirty="0" err="1"/>
            <a:t>כרחה</a:t>
          </a:r>
          <a:r>
            <a:rPr lang="he-IL" dirty="0"/>
            <a:t>- אולי גם קידושין</a:t>
          </a:r>
        </a:p>
      </dgm:t>
    </dgm:pt>
    <dgm:pt modelId="{9091E285-5341-40D2-B71C-6276AD262A31}" type="parTrans" cxnId="{E6E6C4C4-FAE0-4792-BA19-681849F08436}">
      <dgm:prSet/>
      <dgm:spPr/>
      <dgm:t>
        <a:bodyPr/>
        <a:lstStyle/>
        <a:p>
          <a:endParaRPr lang="en-IL"/>
        </a:p>
      </dgm:t>
    </dgm:pt>
    <dgm:pt modelId="{3C33F54B-793B-4845-BF15-2E143CD92385}" type="sibTrans" cxnId="{E6E6C4C4-FAE0-4792-BA19-681849F08436}">
      <dgm:prSet/>
      <dgm:spPr/>
      <dgm:t>
        <a:bodyPr/>
        <a:lstStyle/>
        <a:p>
          <a:endParaRPr lang="en-IL"/>
        </a:p>
      </dgm:t>
    </dgm:pt>
    <dgm:pt modelId="{FB269186-5139-4A10-90D8-63F03DAB050F}">
      <dgm:prSet phldrT="[Text]"/>
      <dgm:spPr/>
      <dgm:t>
        <a:bodyPr/>
        <a:lstStyle/>
        <a:p>
          <a:r>
            <a:rPr lang="he-IL" dirty="0"/>
            <a:t>מאירי- לא צריך קרא- אם כן לא הנחת בת לאברהם אבינו</a:t>
          </a:r>
        </a:p>
      </dgm:t>
    </dgm:pt>
    <dgm:pt modelId="{EAB4F550-7F9F-4329-ADC4-95FBD7371EA4}" type="parTrans" cxnId="{E7573EB9-5909-4F31-B98B-7ED8F01F34E5}">
      <dgm:prSet/>
      <dgm:spPr/>
    </dgm:pt>
    <dgm:pt modelId="{65DF86B5-C697-44B1-8C89-BD7035B2B2C5}" type="sibTrans" cxnId="{E7573EB9-5909-4F31-B98B-7ED8F01F34E5}">
      <dgm:prSet/>
      <dgm:spPr/>
    </dgm:pt>
    <dgm:pt modelId="{CDE78B34-2E9B-4B76-81C3-49A8AC1AD88D}">
      <dgm:prSet phldrT="[Text]"/>
      <dgm:spPr/>
      <dgm:t>
        <a:bodyPr/>
        <a:lstStyle/>
        <a:p>
          <a:r>
            <a:rPr lang="he-IL" dirty="0"/>
            <a:t>שתלוהו </a:t>
          </a:r>
          <a:r>
            <a:rPr lang="he-IL" dirty="0" err="1"/>
            <a:t>וזבין</a:t>
          </a:r>
          <a:r>
            <a:rPr lang="he-IL" dirty="0"/>
            <a:t> </a:t>
          </a:r>
          <a:r>
            <a:rPr lang="he-IL" dirty="0" err="1"/>
            <a:t>זביניה</a:t>
          </a:r>
          <a:r>
            <a:rPr lang="he-IL" dirty="0"/>
            <a:t> </a:t>
          </a:r>
          <a:r>
            <a:rPr lang="he-IL" dirty="0" err="1"/>
            <a:t>זביני</a:t>
          </a:r>
          <a:r>
            <a:rPr lang="he-IL" dirty="0"/>
            <a:t> </a:t>
          </a:r>
          <a:r>
            <a:rPr lang="he-IL" dirty="0" err="1"/>
            <a:t>בקנין</a:t>
          </a:r>
          <a:r>
            <a:rPr lang="he-IL" dirty="0"/>
            <a:t> רגיל</a:t>
          </a:r>
          <a:endParaRPr lang="en-IL" dirty="0"/>
        </a:p>
      </dgm:t>
    </dgm:pt>
    <dgm:pt modelId="{4C334378-BBF6-489A-9D7B-E344394BD35B}" type="parTrans" cxnId="{C998A24A-0B9C-43FB-AA58-9E15145AF5F3}">
      <dgm:prSet/>
      <dgm:spPr/>
    </dgm:pt>
    <dgm:pt modelId="{609F0B5F-9153-4829-B8C0-45656893C36E}" type="sibTrans" cxnId="{C998A24A-0B9C-43FB-AA58-9E15145AF5F3}">
      <dgm:prSet/>
      <dgm:spPr/>
    </dgm:pt>
    <dgm:pt modelId="{58446423-2E9A-4A42-BA04-F445718AF480}">
      <dgm:prSet phldrT="[Text]"/>
      <dgm:spPr/>
      <dgm:t>
        <a:bodyPr/>
        <a:lstStyle/>
        <a:p>
          <a:r>
            <a:rPr lang="en-US" dirty="0"/>
            <a:t>Real </a:t>
          </a:r>
          <a:r>
            <a:rPr lang="en-US" dirty="0" err="1"/>
            <a:t>h’a</a:t>
          </a:r>
          <a:r>
            <a:rPr lang="en-US" dirty="0"/>
            <a:t> for kiddushin with expressed consent under pressure</a:t>
          </a:r>
          <a:endParaRPr lang="en-IL" dirty="0"/>
        </a:p>
      </dgm:t>
    </dgm:pt>
    <dgm:pt modelId="{3E9557C3-9D27-44B6-9048-71A200D148ED}" type="parTrans" cxnId="{70E40C47-212B-4FCA-92A3-0FCD18517B25}">
      <dgm:prSet/>
      <dgm:spPr/>
    </dgm:pt>
    <dgm:pt modelId="{64A77804-6E5F-4E80-A8A3-0BBAB098AFF4}" type="sibTrans" cxnId="{70E40C47-212B-4FCA-92A3-0FCD18517B25}">
      <dgm:prSet/>
      <dgm:spPr/>
    </dgm:pt>
    <dgm:pt modelId="{2FD3D816-E5BB-47D2-8F8C-0087D4C0F46E}" type="pres">
      <dgm:prSet presAssocID="{0B9C24F8-E495-49C5-B2F4-728B84746481}" presName="hierChild1" presStyleCnt="0">
        <dgm:presLayoutVars>
          <dgm:chPref val="1"/>
          <dgm:dir/>
          <dgm:animOne val="branch"/>
          <dgm:animLvl val="lvl"/>
          <dgm:resizeHandles/>
        </dgm:presLayoutVars>
      </dgm:prSet>
      <dgm:spPr/>
    </dgm:pt>
    <dgm:pt modelId="{555C821D-C140-4144-B503-343C64C6EF32}" type="pres">
      <dgm:prSet presAssocID="{EF4D1628-A35B-4BB0-9EFF-8CCEFDFBE85A}" presName="hierRoot1" presStyleCnt="0"/>
      <dgm:spPr/>
    </dgm:pt>
    <dgm:pt modelId="{B6F8563E-B4C3-4EC5-A79E-1DF6E7E7F892}" type="pres">
      <dgm:prSet presAssocID="{EF4D1628-A35B-4BB0-9EFF-8CCEFDFBE85A}" presName="composite" presStyleCnt="0"/>
      <dgm:spPr/>
    </dgm:pt>
    <dgm:pt modelId="{C58DE1F7-6597-4143-AD39-666185953A24}" type="pres">
      <dgm:prSet presAssocID="{EF4D1628-A35B-4BB0-9EFF-8CCEFDFBE85A}" presName="background" presStyleLbl="node0" presStyleIdx="0" presStyleCnt="1"/>
      <dgm:spPr/>
    </dgm:pt>
    <dgm:pt modelId="{0D33B129-C80D-44B4-B376-F6F67822699D}" type="pres">
      <dgm:prSet presAssocID="{EF4D1628-A35B-4BB0-9EFF-8CCEFDFBE85A}" presName="text" presStyleLbl="fgAcc0" presStyleIdx="0" presStyleCnt="1">
        <dgm:presLayoutVars>
          <dgm:chPref val="3"/>
        </dgm:presLayoutVars>
      </dgm:prSet>
      <dgm:spPr/>
    </dgm:pt>
    <dgm:pt modelId="{BB893CD1-03F0-4E02-B22F-A44DB14D8453}" type="pres">
      <dgm:prSet presAssocID="{EF4D1628-A35B-4BB0-9EFF-8CCEFDFBE85A}" presName="hierChild2" presStyleCnt="0"/>
      <dgm:spPr/>
    </dgm:pt>
    <dgm:pt modelId="{184FE815-AFF6-4BE4-84A5-5500E76EB400}" type="pres">
      <dgm:prSet presAssocID="{3C0F2602-EA56-4DF6-A924-8212E7517948}" presName="Name10" presStyleLbl="parChTrans1D2" presStyleIdx="0" presStyleCnt="3"/>
      <dgm:spPr/>
    </dgm:pt>
    <dgm:pt modelId="{1C5C7B13-1245-42D1-BCCE-7A7E3BFC33F7}" type="pres">
      <dgm:prSet presAssocID="{31929EEE-B82F-47C6-9062-1B54405BD82D}" presName="hierRoot2" presStyleCnt="0"/>
      <dgm:spPr/>
    </dgm:pt>
    <dgm:pt modelId="{9D40D7D1-9B24-4E0D-9A76-D6B1ADB59756}" type="pres">
      <dgm:prSet presAssocID="{31929EEE-B82F-47C6-9062-1B54405BD82D}" presName="composite2" presStyleCnt="0"/>
      <dgm:spPr/>
    </dgm:pt>
    <dgm:pt modelId="{A9DC4CC1-59B9-4E74-AA4D-A69E87D39E88}" type="pres">
      <dgm:prSet presAssocID="{31929EEE-B82F-47C6-9062-1B54405BD82D}" presName="background2" presStyleLbl="node2" presStyleIdx="0" presStyleCnt="3"/>
      <dgm:spPr/>
    </dgm:pt>
    <dgm:pt modelId="{82D2BFB8-2967-4196-910C-B65A53446DF3}" type="pres">
      <dgm:prSet presAssocID="{31929EEE-B82F-47C6-9062-1B54405BD82D}" presName="text2" presStyleLbl="fgAcc2" presStyleIdx="0" presStyleCnt="3">
        <dgm:presLayoutVars>
          <dgm:chPref val="3"/>
        </dgm:presLayoutVars>
      </dgm:prSet>
      <dgm:spPr/>
    </dgm:pt>
    <dgm:pt modelId="{E4B81CC2-9472-4435-AB51-B8E2CB57608C}" type="pres">
      <dgm:prSet presAssocID="{31929EEE-B82F-47C6-9062-1B54405BD82D}" presName="hierChild3" presStyleCnt="0"/>
      <dgm:spPr/>
    </dgm:pt>
    <dgm:pt modelId="{11EBDA8F-4B1C-4751-ACC6-F3BF6A83CFA6}" type="pres">
      <dgm:prSet presAssocID="{E4B15671-2E47-4467-8802-13A163096987}" presName="Name17" presStyleLbl="parChTrans1D3" presStyleIdx="0" presStyleCnt="3"/>
      <dgm:spPr/>
    </dgm:pt>
    <dgm:pt modelId="{5721040A-8957-4E22-83AE-F1F211D36358}" type="pres">
      <dgm:prSet presAssocID="{F51EEA46-8CBC-49A7-9A4E-013343EF22EF}" presName="hierRoot3" presStyleCnt="0"/>
      <dgm:spPr/>
    </dgm:pt>
    <dgm:pt modelId="{D892C7D1-7B6A-4AFF-B940-0260BD071A03}" type="pres">
      <dgm:prSet presAssocID="{F51EEA46-8CBC-49A7-9A4E-013343EF22EF}" presName="composite3" presStyleCnt="0"/>
      <dgm:spPr/>
    </dgm:pt>
    <dgm:pt modelId="{47510024-0D70-4876-A167-1E291EEC88FF}" type="pres">
      <dgm:prSet presAssocID="{F51EEA46-8CBC-49A7-9A4E-013343EF22EF}" presName="background3" presStyleLbl="node3" presStyleIdx="0" presStyleCnt="3"/>
      <dgm:spPr/>
    </dgm:pt>
    <dgm:pt modelId="{7EBA0841-215A-4A07-BB1C-D3D3FCE628FD}" type="pres">
      <dgm:prSet presAssocID="{F51EEA46-8CBC-49A7-9A4E-013343EF22EF}" presName="text3" presStyleLbl="fgAcc3" presStyleIdx="0" presStyleCnt="3">
        <dgm:presLayoutVars>
          <dgm:chPref val="3"/>
        </dgm:presLayoutVars>
      </dgm:prSet>
      <dgm:spPr/>
    </dgm:pt>
    <dgm:pt modelId="{E2235F72-EBCC-49CF-9A62-C16E4C69BF09}" type="pres">
      <dgm:prSet presAssocID="{F51EEA46-8CBC-49A7-9A4E-013343EF22EF}" presName="hierChild4" presStyleCnt="0"/>
      <dgm:spPr/>
    </dgm:pt>
    <dgm:pt modelId="{B9E36611-7FC3-4EC8-BB29-BCFF8174808C}" type="pres">
      <dgm:prSet presAssocID="{7A491B2B-8CAA-4AA3-A53C-E5B38F231BF0}" presName="Name23" presStyleLbl="parChTrans1D4" presStyleIdx="0" presStyleCnt="4"/>
      <dgm:spPr/>
    </dgm:pt>
    <dgm:pt modelId="{DBD8303B-B458-4A93-83EE-40993138BBBB}" type="pres">
      <dgm:prSet presAssocID="{A65A44E3-0D74-4D46-B53E-B8855099C5D5}" presName="hierRoot4" presStyleCnt="0"/>
      <dgm:spPr/>
    </dgm:pt>
    <dgm:pt modelId="{C425F3DA-D24E-49CD-9A58-6772A942FB6A}" type="pres">
      <dgm:prSet presAssocID="{A65A44E3-0D74-4D46-B53E-B8855099C5D5}" presName="composite4" presStyleCnt="0"/>
      <dgm:spPr/>
    </dgm:pt>
    <dgm:pt modelId="{B0C76A87-FA9B-4840-95CF-0A9257783D49}" type="pres">
      <dgm:prSet presAssocID="{A65A44E3-0D74-4D46-B53E-B8855099C5D5}" presName="background4" presStyleLbl="node4" presStyleIdx="0" presStyleCnt="4"/>
      <dgm:spPr/>
    </dgm:pt>
    <dgm:pt modelId="{17B5C5EC-0DC0-453B-841C-FA6A3F5B2D01}" type="pres">
      <dgm:prSet presAssocID="{A65A44E3-0D74-4D46-B53E-B8855099C5D5}" presName="text4" presStyleLbl="fgAcc4" presStyleIdx="0" presStyleCnt="4">
        <dgm:presLayoutVars>
          <dgm:chPref val="3"/>
        </dgm:presLayoutVars>
      </dgm:prSet>
      <dgm:spPr/>
    </dgm:pt>
    <dgm:pt modelId="{F8335B53-5FB3-46F0-BE54-417CD417BFA8}" type="pres">
      <dgm:prSet presAssocID="{A65A44E3-0D74-4D46-B53E-B8855099C5D5}" presName="hierChild5" presStyleCnt="0"/>
      <dgm:spPr/>
    </dgm:pt>
    <dgm:pt modelId="{F35F3EBF-CF47-4DBA-913D-00EE9F43F799}" type="pres">
      <dgm:prSet presAssocID="{89D5303D-E44B-4048-B67A-0EEBE471935C}" presName="Name23" presStyleLbl="parChTrans1D4" presStyleIdx="1" presStyleCnt="4"/>
      <dgm:spPr/>
    </dgm:pt>
    <dgm:pt modelId="{0938F488-E842-4391-960E-1258D825BEFC}" type="pres">
      <dgm:prSet presAssocID="{E2339523-2377-4427-B4E4-0DA952FE29BC}" presName="hierRoot4" presStyleCnt="0"/>
      <dgm:spPr/>
    </dgm:pt>
    <dgm:pt modelId="{7A0AA1BE-C892-4D18-9C27-447F2DD7ED7A}" type="pres">
      <dgm:prSet presAssocID="{E2339523-2377-4427-B4E4-0DA952FE29BC}" presName="composite4" presStyleCnt="0"/>
      <dgm:spPr/>
    </dgm:pt>
    <dgm:pt modelId="{36D0E0E5-54B5-4509-93E7-B03A6F890C41}" type="pres">
      <dgm:prSet presAssocID="{E2339523-2377-4427-B4E4-0DA952FE29BC}" presName="background4" presStyleLbl="node4" presStyleIdx="1" presStyleCnt="4"/>
      <dgm:spPr/>
    </dgm:pt>
    <dgm:pt modelId="{EAB6CE63-B17A-48D0-9482-7EC30725E3AD}" type="pres">
      <dgm:prSet presAssocID="{E2339523-2377-4427-B4E4-0DA952FE29BC}" presName="text4" presStyleLbl="fgAcc4" presStyleIdx="1" presStyleCnt="4">
        <dgm:presLayoutVars>
          <dgm:chPref val="3"/>
        </dgm:presLayoutVars>
      </dgm:prSet>
      <dgm:spPr/>
    </dgm:pt>
    <dgm:pt modelId="{6EACC085-B32E-43EA-B404-0EBCE88763DC}" type="pres">
      <dgm:prSet presAssocID="{E2339523-2377-4427-B4E4-0DA952FE29BC}" presName="hierChild5" presStyleCnt="0"/>
      <dgm:spPr/>
    </dgm:pt>
    <dgm:pt modelId="{CA52D716-8E43-4AB1-B6A3-30C0285414E4}" type="pres">
      <dgm:prSet presAssocID="{59926C83-06F2-4313-8161-466AA488AE72}" presName="Name10" presStyleLbl="parChTrans1D2" presStyleIdx="1" presStyleCnt="3"/>
      <dgm:spPr/>
    </dgm:pt>
    <dgm:pt modelId="{A2418EF5-9859-4E2E-A7AB-2EDE242FBDAD}" type="pres">
      <dgm:prSet presAssocID="{F4975E1F-5BCD-4A03-B255-C98F729097FF}" presName="hierRoot2" presStyleCnt="0"/>
      <dgm:spPr/>
    </dgm:pt>
    <dgm:pt modelId="{2DCB2F84-7760-44E9-89E8-B8A79BC18104}" type="pres">
      <dgm:prSet presAssocID="{F4975E1F-5BCD-4A03-B255-C98F729097FF}" presName="composite2" presStyleCnt="0"/>
      <dgm:spPr/>
    </dgm:pt>
    <dgm:pt modelId="{077F0D49-9FD1-4DC6-93CE-CFD9B0594CC8}" type="pres">
      <dgm:prSet presAssocID="{F4975E1F-5BCD-4A03-B255-C98F729097FF}" presName="background2" presStyleLbl="node2" presStyleIdx="1" presStyleCnt="3"/>
      <dgm:spPr/>
    </dgm:pt>
    <dgm:pt modelId="{5F70AB85-4A73-41F4-9E0C-8540759B3BF6}" type="pres">
      <dgm:prSet presAssocID="{F4975E1F-5BCD-4A03-B255-C98F729097FF}" presName="text2" presStyleLbl="fgAcc2" presStyleIdx="1" presStyleCnt="3">
        <dgm:presLayoutVars>
          <dgm:chPref val="3"/>
        </dgm:presLayoutVars>
      </dgm:prSet>
      <dgm:spPr/>
    </dgm:pt>
    <dgm:pt modelId="{9FFACD68-0FB4-42C1-BF43-D482EC28068F}" type="pres">
      <dgm:prSet presAssocID="{F4975E1F-5BCD-4A03-B255-C98F729097FF}" presName="hierChild3" presStyleCnt="0"/>
      <dgm:spPr/>
    </dgm:pt>
    <dgm:pt modelId="{1F79CA84-435F-4DDC-B41E-26D00B335D66}" type="pres">
      <dgm:prSet presAssocID="{4C334378-BBF6-489A-9D7B-E344394BD35B}" presName="Name17" presStyleLbl="parChTrans1D3" presStyleIdx="1" presStyleCnt="3"/>
      <dgm:spPr/>
    </dgm:pt>
    <dgm:pt modelId="{F58A6A59-A33E-46FF-8518-8635A4A90931}" type="pres">
      <dgm:prSet presAssocID="{CDE78B34-2E9B-4B76-81C3-49A8AC1AD88D}" presName="hierRoot3" presStyleCnt="0"/>
      <dgm:spPr/>
    </dgm:pt>
    <dgm:pt modelId="{7F640B66-44BB-495D-8A20-2D72CE7717E9}" type="pres">
      <dgm:prSet presAssocID="{CDE78B34-2E9B-4B76-81C3-49A8AC1AD88D}" presName="composite3" presStyleCnt="0"/>
      <dgm:spPr/>
    </dgm:pt>
    <dgm:pt modelId="{0175A051-6DCE-42CF-A514-D1B1B0F7B8A6}" type="pres">
      <dgm:prSet presAssocID="{CDE78B34-2E9B-4B76-81C3-49A8AC1AD88D}" presName="background3" presStyleLbl="node3" presStyleIdx="1" presStyleCnt="3"/>
      <dgm:spPr/>
    </dgm:pt>
    <dgm:pt modelId="{205E3E67-1900-40DB-8AE8-9DBAF4DD9160}" type="pres">
      <dgm:prSet presAssocID="{CDE78B34-2E9B-4B76-81C3-49A8AC1AD88D}" presName="text3" presStyleLbl="fgAcc3" presStyleIdx="1" presStyleCnt="3">
        <dgm:presLayoutVars>
          <dgm:chPref val="3"/>
        </dgm:presLayoutVars>
      </dgm:prSet>
      <dgm:spPr/>
    </dgm:pt>
    <dgm:pt modelId="{76606C2B-40DB-4DDB-9F83-0859322AA4C5}" type="pres">
      <dgm:prSet presAssocID="{CDE78B34-2E9B-4B76-81C3-49A8AC1AD88D}" presName="hierChild4" presStyleCnt="0"/>
      <dgm:spPr/>
    </dgm:pt>
    <dgm:pt modelId="{0BF6DB0A-9387-4597-B6E4-F1CDC054C8F5}" type="pres">
      <dgm:prSet presAssocID="{3E9557C3-9D27-44B6-9048-71A200D148ED}" presName="Name23" presStyleLbl="parChTrans1D4" presStyleIdx="2" presStyleCnt="4"/>
      <dgm:spPr/>
    </dgm:pt>
    <dgm:pt modelId="{9A23C689-D436-4BF2-B5E8-1A50F22BAC1D}" type="pres">
      <dgm:prSet presAssocID="{58446423-2E9A-4A42-BA04-F445718AF480}" presName="hierRoot4" presStyleCnt="0"/>
      <dgm:spPr/>
    </dgm:pt>
    <dgm:pt modelId="{0A7FFB76-8F66-4CB3-8E8F-065A6ACD7B9D}" type="pres">
      <dgm:prSet presAssocID="{58446423-2E9A-4A42-BA04-F445718AF480}" presName="composite4" presStyleCnt="0"/>
      <dgm:spPr/>
    </dgm:pt>
    <dgm:pt modelId="{459BED0B-99E9-4E03-8258-67D034DE77A0}" type="pres">
      <dgm:prSet presAssocID="{58446423-2E9A-4A42-BA04-F445718AF480}" presName="background4" presStyleLbl="node4" presStyleIdx="2" presStyleCnt="4"/>
      <dgm:spPr/>
    </dgm:pt>
    <dgm:pt modelId="{FC939FA2-6D72-4F5F-88B1-BE2004154C71}" type="pres">
      <dgm:prSet presAssocID="{58446423-2E9A-4A42-BA04-F445718AF480}" presName="text4" presStyleLbl="fgAcc4" presStyleIdx="2" presStyleCnt="4">
        <dgm:presLayoutVars>
          <dgm:chPref val="3"/>
        </dgm:presLayoutVars>
      </dgm:prSet>
      <dgm:spPr/>
    </dgm:pt>
    <dgm:pt modelId="{06615F2E-1F06-4659-99E6-4CD0605CC016}" type="pres">
      <dgm:prSet presAssocID="{58446423-2E9A-4A42-BA04-F445718AF480}" presName="hierChild5" presStyleCnt="0"/>
      <dgm:spPr/>
    </dgm:pt>
    <dgm:pt modelId="{A73A4F14-22EC-431A-97A0-2891E3C6E03C}" type="pres">
      <dgm:prSet presAssocID="{6A348515-9C42-4D85-B6EB-1BD231175346}" presName="Name10" presStyleLbl="parChTrans1D2" presStyleIdx="2" presStyleCnt="3"/>
      <dgm:spPr/>
    </dgm:pt>
    <dgm:pt modelId="{C83B0FD0-0FE2-4387-A3BC-78B15DD88BA6}" type="pres">
      <dgm:prSet presAssocID="{CE291A5F-B008-41D4-9DE4-5EF270F7FF12}" presName="hierRoot2" presStyleCnt="0"/>
      <dgm:spPr/>
    </dgm:pt>
    <dgm:pt modelId="{F45F0954-56C4-4DC3-89B8-254DA5F9A154}" type="pres">
      <dgm:prSet presAssocID="{CE291A5F-B008-41D4-9DE4-5EF270F7FF12}" presName="composite2" presStyleCnt="0"/>
      <dgm:spPr/>
    </dgm:pt>
    <dgm:pt modelId="{AE4B60B0-C79C-4917-99C0-830E9D5590DA}" type="pres">
      <dgm:prSet presAssocID="{CE291A5F-B008-41D4-9DE4-5EF270F7FF12}" presName="background2" presStyleLbl="node2" presStyleIdx="2" presStyleCnt="3"/>
      <dgm:spPr/>
    </dgm:pt>
    <dgm:pt modelId="{910D9477-B7FE-4FBD-857D-C22138CC8900}" type="pres">
      <dgm:prSet presAssocID="{CE291A5F-B008-41D4-9DE4-5EF270F7FF12}" presName="text2" presStyleLbl="fgAcc2" presStyleIdx="2" presStyleCnt="3">
        <dgm:presLayoutVars>
          <dgm:chPref val="3"/>
        </dgm:presLayoutVars>
      </dgm:prSet>
      <dgm:spPr/>
    </dgm:pt>
    <dgm:pt modelId="{D948717F-A019-4924-85F7-BD26803DEDFE}" type="pres">
      <dgm:prSet presAssocID="{CE291A5F-B008-41D4-9DE4-5EF270F7FF12}" presName="hierChild3" presStyleCnt="0"/>
      <dgm:spPr/>
    </dgm:pt>
    <dgm:pt modelId="{9A1E6D3D-D25F-4AF0-A599-D949F3FA932C}" type="pres">
      <dgm:prSet presAssocID="{9091E285-5341-40D2-B71C-6276AD262A31}" presName="Name17" presStyleLbl="parChTrans1D3" presStyleIdx="2" presStyleCnt="3"/>
      <dgm:spPr/>
    </dgm:pt>
    <dgm:pt modelId="{C22AA637-0490-49F2-B498-0E47AF90166A}" type="pres">
      <dgm:prSet presAssocID="{2100A93B-B2D4-4745-B7F4-2521945FEE63}" presName="hierRoot3" presStyleCnt="0"/>
      <dgm:spPr/>
    </dgm:pt>
    <dgm:pt modelId="{CD252EB6-C26D-4496-A044-62EC3F72DFB6}" type="pres">
      <dgm:prSet presAssocID="{2100A93B-B2D4-4745-B7F4-2521945FEE63}" presName="composite3" presStyleCnt="0"/>
      <dgm:spPr/>
    </dgm:pt>
    <dgm:pt modelId="{76DFE050-26BC-403C-8349-D39042E2574C}" type="pres">
      <dgm:prSet presAssocID="{2100A93B-B2D4-4745-B7F4-2521945FEE63}" presName="background3" presStyleLbl="node3" presStyleIdx="2" presStyleCnt="3"/>
      <dgm:spPr/>
    </dgm:pt>
    <dgm:pt modelId="{66C68452-F140-4E58-9209-05773596A8DA}" type="pres">
      <dgm:prSet presAssocID="{2100A93B-B2D4-4745-B7F4-2521945FEE63}" presName="text3" presStyleLbl="fgAcc3" presStyleIdx="2" presStyleCnt="3">
        <dgm:presLayoutVars>
          <dgm:chPref val="3"/>
        </dgm:presLayoutVars>
      </dgm:prSet>
      <dgm:spPr/>
    </dgm:pt>
    <dgm:pt modelId="{1C1FC10B-7B50-40D1-BA62-102A89609E8F}" type="pres">
      <dgm:prSet presAssocID="{2100A93B-B2D4-4745-B7F4-2521945FEE63}" presName="hierChild4" presStyleCnt="0"/>
      <dgm:spPr/>
    </dgm:pt>
    <dgm:pt modelId="{4EF9BA34-738C-457D-A6C3-4E7886B6B2C8}" type="pres">
      <dgm:prSet presAssocID="{EAB4F550-7F9F-4329-ADC4-95FBD7371EA4}" presName="Name23" presStyleLbl="parChTrans1D4" presStyleIdx="3" presStyleCnt="4"/>
      <dgm:spPr/>
    </dgm:pt>
    <dgm:pt modelId="{5EA81374-7A27-44AA-9A43-8EA970C4F711}" type="pres">
      <dgm:prSet presAssocID="{FB269186-5139-4A10-90D8-63F03DAB050F}" presName="hierRoot4" presStyleCnt="0"/>
      <dgm:spPr/>
    </dgm:pt>
    <dgm:pt modelId="{C301BA13-1726-4BF5-98FC-46FF61F44627}" type="pres">
      <dgm:prSet presAssocID="{FB269186-5139-4A10-90D8-63F03DAB050F}" presName="composite4" presStyleCnt="0"/>
      <dgm:spPr/>
    </dgm:pt>
    <dgm:pt modelId="{38248266-7741-4DC5-A51B-EA2DD16C6520}" type="pres">
      <dgm:prSet presAssocID="{FB269186-5139-4A10-90D8-63F03DAB050F}" presName="background4" presStyleLbl="node4" presStyleIdx="3" presStyleCnt="4"/>
      <dgm:spPr/>
    </dgm:pt>
    <dgm:pt modelId="{7556DF42-3183-46AB-96CC-8FC5EA5FA9F7}" type="pres">
      <dgm:prSet presAssocID="{FB269186-5139-4A10-90D8-63F03DAB050F}" presName="text4" presStyleLbl="fgAcc4" presStyleIdx="3" presStyleCnt="4">
        <dgm:presLayoutVars>
          <dgm:chPref val="3"/>
        </dgm:presLayoutVars>
      </dgm:prSet>
      <dgm:spPr/>
    </dgm:pt>
    <dgm:pt modelId="{38B8171A-7CD6-43E2-86E0-E5EEE43B05BC}" type="pres">
      <dgm:prSet presAssocID="{FB269186-5139-4A10-90D8-63F03DAB050F}" presName="hierChild5" presStyleCnt="0"/>
      <dgm:spPr/>
    </dgm:pt>
  </dgm:ptLst>
  <dgm:cxnLst>
    <dgm:cxn modelId="{6D32A403-1301-4C58-8131-DC14A42259DA}" type="presOf" srcId="{EF4D1628-A35B-4BB0-9EFF-8CCEFDFBE85A}" destId="{0D33B129-C80D-44B4-B376-F6F67822699D}" srcOrd="0" destOrd="0" presId="urn:microsoft.com/office/officeart/2005/8/layout/hierarchy1"/>
    <dgm:cxn modelId="{5BAEB503-305F-4DE7-A27C-467BB77787BD}" type="presOf" srcId="{FB269186-5139-4A10-90D8-63F03DAB050F}" destId="{7556DF42-3183-46AB-96CC-8FC5EA5FA9F7}" srcOrd="0" destOrd="0" presId="urn:microsoft.com/office/officeart/2005/8/layout/hierarchy1"/>
    <dgm:cxn modelId="{73887E17-A87A-486A-9CE9-E4D727E18BCB}" type="presOf" srcId="{E2339523-2377-4427-B4E4-0DA952FE29BC}" destId="{EAB6CE63-B17A-48D0-9482-7EC30725E3AD}" srcOrd="0" destOrd="0" presId="urn:microsoft.com/office/officeart/2005/8/layout/hierarchy1"/>
    <dgm:cxn modelId="{10B6BB25-5803-4475-9BB8-CC2D795B41FC}" type="presOf" srcId="{3C0F2602-EA56-4DF6-A924-8212E7517948}" destId="{184FE815-AFF6-4BE4-84A5-5500E76EB400}" srcOrd="0" destOrd="0" presId="urn:microsoft.com/office/officeart/2005/8/layout/hierarchy1"/>
    <dgm:cxn modelId="{58FF4C28-C237-4421-B220-18B81B5F1BF8}" srcId="{F51EEA46-8CBC-49A7-9A4E-013343EF22EF}" destId="{E2339523-2377-4427-B4E4-0DA952FE29BC}" srcOrd="1" destOrd="0" parTransId="{89D5303D-E44B-4048-B67A-0EEBE471935C}" sibTransId="{35BF03B2-5786-463D-B84B-48D3E4405567}"/>
    <dgm:cxn modelId="{DA658829-3496-4B21-93B3-204E1986E439}" type="presOf" srcId="{31929EEE-B82F-47C6-9062-1B54405BD82D}" destId="{82D2BFB8-2967-4196-910C-B65A53446DF3}" srcOrd="0" destOrd="0" presId="urn:microsoft.com/office/officeart/2005/8/layout/hierarchy1"/>
    <dgm:cxn modelId="{D22F643D-2D79-4E45-B5F5-44AF32B4BD80}" srcId="{31929EEE-B82F-47C6-9062-1B54405BD82D}" destId="{F51EEA46-8CBC-49A7-9A4E-013343EF22EF}" srcOrd="0" destOrd="0" parTransId="{E4B15671-2E47-4467-8802-13A163096987}" sibTransId="{C85679F2-B685-4823-9353-EFE9D3E8C706}"/>
    <dgm:cxn modelId="{EDD4643D-9840-4827-9E60-03213F88C37A}" type="presOf" srcId="{59926C83-06F2-4313-8161-466AA488AE72}" destId="{CA52D716-8E43-4AB1-B6A3-30C0285414E4}" srcOrd="0" destOrd="0" presId="urn:microsoft.com/office/officeart/2005/8/layout/hierarchy1"/>
    <dgm:cxn modelId="{A70DD461-4FAC-451D-9477-307AAFDF8811}" type="presOf" srcId="{6A348515-9C42-4D85-B6EB-1BD231175346}" destId="{A73A4F14-22EC-431A-97A0-2891E3C6E03C}" srcOrd="0" destOrd="0" presId="urn:microsoft.com/office/officeart/2005/8/layout/hierarchy1"/>
    <dgm:cxn modelId="{D6FD4242-94B3-4EB6-B84A-30E1FEA6300D}" srcId="{EF4D1628-A35B-4BB0-9EFF-8CCEFDFBE85A}" destId="{31929EEE-B82F-47C6-9062-1B54405BD82D}" srcOrd="0" destOrd="0" parTransId="{3C0F2602-EA56-4DF6-A924-8212E7517948}" sibTransId="{2D9FBA6F-5208-443D-A0EE-9929A7E15D13}"/>
    <dgm:cxn modelId="{D1C90163-907D-4026-AF6E-A6091152CE32}" type="presOf" srcId="{58446423-2E9A-4A42-BA04-F445718AF480}" destId="{FC939FA2-6D72-4F5F-88B1-BE2004154C71}" srcOrd="0" destOrd="0" presId="urn:microsoft.com/office/officeart/2005/8/layout/hierarchy1"/>
    <dgm:cxn modelId="{A20CA764-1035-4B15-B70E-499EBAEBDC48}" srcId="{EF4D1628-A35B-4BB0-9EFF-8CCEFDFBE85A}" destId="{CE291A5F-B008-41D4-9DE4-5EF270F7FF12}" srcOrd="2" destOrd="0" parTransId="{6A348515-9C42-4D85-B6EB-1BD231175346}" sibTransId="{446531C1-FC4F-4E81-A453-F4BD0F094107}"/>
    <dgm:cxn modelId="{0D2AAE65-AC58-4CE5-8F29-E51E5E592C86}" type="presOf" srcId="{0B9C24F8-E495-49C5-B2F4-728B84746481}" destId="{2FD3D816-E5BB-47D2-8F8C-0087D4C0F46E}" srcOrd="0" destOrd="0" presId="urn:microsoft.com/office/officeart/2005/8/layout/hierarchy1"/>
    <dgm:cxn modelId="{70E40C47-212B-4FCA-92A3-0FCD18517B25}" srcId="{CDE78B34-2E9B-4B76-81C3-49A8AC1AD88D}" destId="{58446423-2E9A-4A42-BA04-F445718AF480}" srcOrd="0" destOrd="0" parTransId="{3E9557C3-9D27-44B6-9048-71A200D148ED}" sibTransId="{64A77804-6E5F-4E80-A8A3-0BBAB098AFF4}"/>
    <dgm:cxn modelId="{CB8C0348-600B-41D1-BFE7-54845DF0E80B}" type="presOf" srcId="{7A491B2B-8CAA-4AA3-A53C-E5B38F231BF0}" destId="{B9E36611-7FC3-4EC8-BB29-BCFF8174808C}" srcOrd="0" destOrd="0" presId="urn:microsoft.com/office/officeart/2005/8/layout/hierarchy1"/>
    <dgm:cxn modelId="{C998A24A-0B9C-43FB-AA58-9E15145AF5F3}" srcId="{F4975E1F-5BCD-4A03-B255-C98F729097FF}" destId="{CDE78B34-2E9B-4B76-81C3-49A8AC1AD88D}" srcOrd="0" destOrd="0" parTransId="{4C334378-BBF6-489A-9D7B-E344394BD35B}" sibTransId="{609F0B5F-9153-4829-B8C0-45656893C36E}"/>
    <dgm:cxn modelId="{C35B4E6D-A519-4161-8CA6-BA40D238D5D0}" type="presOf" srcId="{2100A93B-B2D4-4745-B7F4-2521945FEE63}" destId="{66C68452-F140-4E58-9209-05773596A8DA}" srcOrd="0" destOrd="0" presId="urn:microsoft.com/office/officeart/2005/8/layout/hierarchy1"/>
    <dgm:cxn modelId="{3FCE4459-93C3-496A-8A95-DBC1564B9B9B}" type="presOf" srcId="{3E9557C3-9D27-44B6-9048-71A200D148ED}" destId="{0BF6DB0A-9387-4597-B6E4-F1CDC054C8F5}" srcOrd="0" destOrd="0" presId="urn:microsoft.com/office/officeart/2005/8/layout/hierarchy1"/>
    <dgm:cxn modelId="{62310885-22ED-4415-8E0F-DDCECCF66929}" type="presOf" srcId="{9091E285-5341-40D2-B71C-6276AD262A31}" destId="{9A1E6D3D-D25F-4AF0-A599-D949F3FA932C}" srcOrd="0" destOrd="0" presId="urn:microsoft.com/office/officeart/2005/8/layout/hierarchy1"/>
    <dgm:cxn modelId="{97CBB28B-BFBE-4FB7-A315-9F53AE55C82E}" type="presOf" srcId="{E4B15671-2E47-4467-8802-13A163096987}" destId="{11EBDA8F-4B1C-4751-ACC6-F3BF6A83CFA6}" srcOrd="0" destOrd="0" presId="urn:microsoft.com/office/officeart/2005/8/layout/hierarchy1"/>
    <dgm:cxn modelId="{B59FF393-8B2A-4221-BCDB-FD240ED22D5D}" type="presOf" srcId="{CE291A5F-B008-41D4-9DE4-5EF270F7FF12}" destId="{910D9477-B7FE-4FBD-857D-C22138CC8900}" srcOrd="0" destOrd="0" presId="urn:microsoft.com/office/officeart/2005/8/layout/hierarchy1"/>
    <dgm:cxn modelId="{CCC34797-A428-441C-9535-41D67B3C46CF}" srcId="{F51EEA46-8CBC-49A7-9A4E-013343EF22EF}" destId="{A65A44E3-0D74-4D46-B53E-B8855099C5D5}" srcOrd="0" destOrd="0" parTransId="{7A491B2B-8CAA-4AA3-A53C-E5B38F231BF0}" sibTransId="{D4557C5D-41AC-439F-B654-224F73628ED8}"/>
    <dgm:cxn modelId="{3E4A7CA0-173E-407F-9BA9-49B211187EBF}" type="presOf" srcId="{89D5303D-E44B-4048-B67A-0EEBE471935C}" destId="{F35F3EBF-CF47-4DBA-913D-00EE9F43F799}" srcOrd="0" destOrd="0" presId="urn:microsoft.com/office/officeart/2005/8/layout/hierarchy1"/>
    <dgm:cxn modelId="{7CEC7CA4-EE15-40B9-A054-BF120EAE1154}" type="presOf" srcId="{4C334378-BBF6-489A-9D7B-E344394BD35B}" destId="{1F79CA84-435F-4DDC-B41E-26D00B335D66}" srcOrd="0" destOrd="0" presId="urn:microsoft.com/office/officeart/2005/8/layout/hierarchy1"/>
    <dgm:cxn modelId="{AE73D6A4-26E2-483A-BBEA-9DDC54229664}" type="presOf" srcId="{A65A44E3-0D74-4D46-B53E-B8855099C5D5}" destId="{17B5C5EC-0DC0-453B-841C-FA6A3F5B2D01}" srcOrd="0" destOrd="0" presId="urn:microsoft.com/office/officeart/2005/8/layout/hierarchy1"/>
    <dgm:cxn modelId="{E7573EB9-5909-4F31-B98B-7ED8F01F34E5}" srcId="{2100A93B-B2D4-4745-B7F4-2521945FEE63}" destId="{FB269186-5139-4A10-90D8-63F03DAB050F}" srcOrd="0" destOrd="0" parTransId="{EAB4F550-7F9F-4329-ADC4-95FBD7371EA4}" sibTransId="{65DF86B5-C697-44B1-8C89-BD7035B2B2C5}"/>
    <dgm:cxn modelId="{78932BC1-DE57-44CC-990F-031591A4B6B2}" type="presOf" srcId="{F51EEA46-8CBC-49A7-9A4E-013343EF22EF}" destId="{7EBA0841-215A-4A07-BB1C-D3D3FCE628FD}" srcOrd="0" destOrd="0" presId="urn:microsoft.com/office/officeart/2005/8/layout/hierarchy1"/>
    <dgm:cxn modelId="{E6E6C4C4-FAE0-4792-BA19-681849F08436}" srcId="{CE291A5F-B008-41D4-9DE4-5EF270F7FF12}" destId="{2100A93B-B2D4-4745-B7F4-2521945FEE63}" srcOrd="0" destOrd="0" parTransId="{9091E285-5341-40D2-B71C-6276AD262A31}" sibTransId="{3C33F54B-793B-4845-BF15-2E143CD92385}"/>
    <dgm:cxn modelId="{1D86CCD6-ACD2-4F32-914C-8486C98F53A9}" type="presOf" srcId="{CDE78B34-2E9B-4B76-81C3-49A8AC1AD88D}" destId="{205E3E67-1900-40DB-8AE8-9DBAF4DD9160}" srcOrd="0" destOrd="0" presId="urn:microsoft.com/office/officeart/2005/8/layout/hierarchy1"/>
    <dgm:cxn modelId="{E7C9C1DE-8B5D-4A67-8DBD-C89E17B828D7}" srcId="{EF4D1628-A35B-4BB0-9EFF-8CCEFDFBE85A}" destId="{F4975E1F-5BCD-4A03-B255-C98F729097FF}" srcOrd="1" destOrd="0" parTransId="{59926C83-06F2-4313-8161-466AA488AE72}" sibTransId="{58D5D1E6-88F4-49EA-92D1-E2770D713E0D}"/>
    <dgm:cxn modelId="{1EE9D5E8-9CB5-4FA8-865E-D08A39DB7DEC}" type="presOf" srcId="{F4975E1F-5BCD-4A03-B255-C98F729097FF}" destId="{5F70AB85-4A73-41F4-9E0C-8540759B3BF6}" srcOrd="0" destOrd="0" presId="urn:microsoft.com/office/officeart/2005/8/layout/hierarchy1"/>
    <dgm:cxn modelId="{E0BECDEE-189F-4331-8B7C-8D6DE4A7A8B6}" type="presOf" srcId="{EAB4F550-7F9F-4329-ADC4-95FBD7371EA4}" destId="{4EF9BA34-738C-457D-A6C3-4E7886B6B2C8}" srcOrd="0" destOrd="0" presId="urn:microsoft.com/office/officeart/2005/8/layout/hierarchy1"/>
    <dgm:cxn modelId="{B7F1A9FD-1B1C-4145-A44F-69D49EED159A}" srcId="{0B9C24F8-E495-49C5-B2F4-728B84746481}" destId="{EF4D1628-A35B-4BB0-9EFF-8CCEFDFBE85A}" srcOrd="0" destOrd="0" parTransId="{125EFFA4-D8DD-4379-BBAC-5F802CECE9C0}" sibTransId="{86BFD627-7540-48A0-BDD2-7A018875A70B}"/>
    <dgm:cxn modelId="{45A3E369-A377-47E0-A09E-BB2067827457}" type="presParOf" srcId="{2FD3D816-E5BB-47D2-8F8C-0087D4C0F46E}" destId="{555C821D-C140-4144-B503-343C64C6EF32}" srcOrd="0" destOrd="0" presId="urn:microsoft.com/office/officeart/2005/8/layout/hierarchy1"/>
    <dgm:cxn modelId="{79857FC2-5246-4160-AF62-1B4EE37F8AA0}" type="presParOf" srcId="{555C821D-C140-4144-B503-343C64C6EF32}" destId="{B6F8563E-B4C3-4EC5-A79E-1DF6E7E7F892}" srcOrd="0" destOrd="0" presId="urn:microsoft.com/office/officeart/2005/8/layout/hierarchy1"/>
    <dgm:cxn modelId="{4EA79062-6353-488C-82D7-EBAA326EDA5F}" type="presParOf" srcId="{B6F8563E-B4C3-4EC5-A79E-1DF6E7E7F892}" destId="{C58DE1F7-6597-4143-AD39-666185953A24}" srcOrd="0" destOrd="0" presId="urn:microsoft.com/office/officeart/2005/8/layout/hierarchy1"/>
    <dgm:cxn modelId="{5B5EDEA5-C901-4D10-BED5-BB3F114B750A}" type="presParOf" srcId="{B6F8563E-B4C3-4EC5-A79E-1DF6E7E7F892}" destId="{0D33B129-C80D-44B4-B376-F6F67822699D}" srcOrd="1" destOrd="0" presId="urn:microsoft.com/office/officeart/2005/8/layout/hierarchy1"/>
    <dgm:cxn modelId="{7459BFAE-08FC-4161-9FC1-182476514CAB}" type="presParOf" srcId="{555C821D-C140-4144-B503-343C64C6EF32}" destId="{BB893CD1-03F0-4E02-B22F-A44DB14D8453}" srcOrd="1" destOrd="0" presId="urn:microsoft.com/office/officeart/2005/8/layout/hierarchy1"/>
    <dgm:cxn modelId="{7728A3BB-C564-45B3-8563-E6D5D236DA1A}" type="presParOf" srcId="{BB893CD1-03F0-4E02-B22F-A44DB14D8453}" destId="{184FE815-AFF6-4BE4-84A5-5500E76EB400}" srcOrd="0" destOrd="0" presId="urn:microsoft.com/office/officeart/2005/8/layout/hierarchy1"/>
    <dgm:cxn modelId="{44CA5780-9055-45FD-9795-02C5AC05F0CD}" type="presParOf" srcId="{BB893CD1-03F0-4E02-B22F-A44DB14D8453}" destId="{1C5C7B13-1245-42D1-BCCE-7A7E3BFC33F7}" srcOrd="1" destOrd="0" presId="urn:microsoft.com/office/officeart/2005/8/layout/hierarchy1"/>
    <dgm:cxn modelId="{85287115-7257-4B0E-8D75-B7E1A471267F}" type="presParOf" srcId="{1C5C7B13-1245-42D1-BCCE-7A7E3BFC33F7}" destId="{9D40D7D1-9B24-4E0D-9A76-D6B1ADB59756}" srcOrd="0" destOrd="0" presId="urn:microsoft.com/office/officeart/2005/8/layout/hierarchy1"/>
    <dgm:cxn modelId="{4CD0FDD2-13C8-4BB7-B0C9-A90DF88E0BE1}" type="presParOf" srcId="{9D40D7D1-9B24-4E0D-9A76-D6B1ADB59756}" destId="{A9DC4CC1-59B9-4E74-AA4D-A69E87D39E88}" srcOrd="0" destOrd="0" presId="urn:microsoft.com/office/officeart/2005/8/layout/hierarchy1"/>
    <dgm:cxn modelId="{7BAD53E3-88B6-4662-99B7-A308B42AA80D}" type="presParOf" srcId="{9D40D7D1-9B24-4E0D-9A76-D6B1ADB59756}" destId="{82D2BFB8-2967-4196-910C-B65A53446DF3}" srcOrd="1" destOrd="0" presId="urn:microsoft.com/office/officeart/2005/8/layout/hierarchy1"/>
    <dgm:cxn modelId="{C88EE6C6-CB36-4CD4-A66E-8F0483761C3F}" type="presParOf" srcId="{1C5C7B13-1245-42D1-BCCE-7A7E3BFC33F7}" destId="{E4B81CC2-9472-4435-AB51-B8E2CB57608C}" srcOrd="1" destOrd="0" presId="urn:microsoft.com/office/officeart/2005/8/layout/hierarchy1"/>
    <dgm:cxn modelId="{57030BD3-A72F-45DE-9016-B9A7B6BCF1FD}" type="presParOf" srcId="{E4B81CC2-9472-4435-AB51-B8E2CB57608C}" destId="{11EBDA8F-4B1C-4751-ACC6-F3BF6A83CFA6}" srcOrd="0" destOrd="0" presId="urn:microsoft.com/office/officeart/2005/8/layout/hierarchy1"/>
    <dgm:cxn modelId="{078852EA-A55F-4267-AF4C-32C4031FE835}" type="presParOf" srcId="{E4B81CC2-9472-4435-AB51-B8E2CB57608C}" destId="{5721040A-8957-4E22-83AE-F1F211D36358}" srcOrd="1" destOrd="0" presId="urn:microsoft.com/office/officeart/2005/8/layout/hierarchy1"/>
    <dgm:cxn modelId="{81F935C8-E3E8-4408-AA1B-92BC66197325}" type="presParOf" srcId="{5721040A-8957-4E22-83AE-F1F211D36358}" destId="{D892C7D1-7B6A-4AFF-B940-0260BD071A03}" srcOrd="0" destOrd="0" presId="urn:microsoft.com/office/officeart/2005/8/layout/hierarchy1"/>
    <dgm:cxn modelId="{01367714-3FF8-4143-898C-B5108AA2AB9D}" type="presParOf" srcId="{D892C7D1-7B6A-4AFF-B940-0260BD071A03}" destId="{47510024-0D70-4876-A167-1E291EEC88FF}" srcOrd="0" destOrd="0" presId="urn:microsoft.com/office/officeart/2005/8/layout/hierarchy1"/>
    <dgm:cxn modelId="{1BBAC88D-98B1-4ADB-80DD-F69C25216341}" type="presParOf" srcId="{D892C7D1-7B6A-4AFF-B940-0260BD071A03}" destId="{7EBA0841-215A-4A07-BB1C-D3D3FCE628FD}" srcOrd="1" destOrd="0" presId="urn:microsoft.com/office/officeart/2005/8/layout/hierarchy1"/>
    <dgm:cxn modelId="{74DFE6E5-8A9F-4F1D-9399-0A52531D46D7}" type="presParOf" srcId="{5721040A-8957-4E22-83AE-F1F211D36358}" destId="{E2235F72-EBCC-49CF-9A62-C16E4C69BF09}" srcOrd="1" destOrd="0" presId="urn:microsoft.com/office/officeart/2005/8/layout/hierarchy1"/>
    <dgm:cxn modelId="{A89971FA-DD09-4CD5-B509-5F2A302788EC}" type="presParOf" srcId="{E2235F72-EBCC-49CF-9A62-C16E4C69BF09}" destId="{B9E36611-7FC3-4EC8-BB29-BCFF8174808C}" srcOrd="0" destOrd="0" presId="urn:microsoft.com/office/officeart/2005/8/layout/hierarchy1"/>
    <dgm:cxn modelId="{98A7B7EE-C312-4BD8-9782-482DB093AACD}" type="presParOf" srcId="{E2235F72-EBCC-49CF-9A62-C16E4C69BF09}" destId="{DBD8303B-B458-4A93-83EE-40993138BBBB}" srcOrd="1" destOrd="0" presId="urn:microsoft.com/office/officeart/2005/8/layout/hierarchy1"/>
    <dgm:cxn modelId="{152A5431-2171-4DB3-83D7-0DA29FB4092C}" type="presParOf" srcId="{DBD8303B-B458-4A93-83EE-40993138BBBB}" destId="{C425F3DA-D24E-49CD-9A58-6772A942FB6A}" srcOrd="0" destOrd="0" presId="urn:microsoft.com/office/officeart/2005/8/layout/hierarchy1"/>
    <dgm:cxn modelId="{EAF0CA19-2E28-46F8-877C-C859327A8C83}" type="presParOf" srcId="{C425F3DA-D24E-49CD-9A58-6772A942FB6A}" destId="{B0C76A87-FA9B-4840-95CF-0A9257783D49}" srcOrd="0" destOrd="0" presId="urn:microsoft.com/office/officeart/2005/8/layout/hierarchy1"/>
    <dgm:cxn modelId="{94CC0360-051E-4DE5-B8C9-6895E7A3F61D}" type="presParOf" srcId="{C425F3DA-D24E-49CD-9A58-6772A942FB6A}" destId="{17B5C5EC-0DC0-453B-841C-FA6A3F5B2D01}" srcOrd="1" destOrd="0" presId="urn:microsoft.com/office/officeart/2005/8/layout/hierarchy1"/>
    <dgm:cxn modelId="{05ECF015-2A63-4B49-8AF5-C0530E26D326}" type="presParOf" srcId="{DBD8303B-B458-4A93-83EE-40993138BBBB}" destId="{F8335B53-5FB3-46F0-BE54-417CD417BFA8}" srcOrd="1" destOrd="0" presId="urn:microsoft.com/office/officeart/2005/8/layout/hierarchy1"/>
    <dgm:cxn modelId="{DD3ADBE9-0DDC-4657-8C5C-6A8857CF7952}" type="presParOf" srcId="{E2235F72-EBCC-49CF-9A62-C16E4C69BF09}" destId="{F35F3EBF-CF47-4DBA-913D-00EE9F43F799}" srcOrd="2" destOrd="0" presId="urn:microsoft.com/office/officeart/2005/8/layout/hierarchy1"/>
    <dgm:cxn modelId="{AACCE927-DD92-4C92-9F49-A32A77DD67AF}" type="presParOf" srcId="{E2235F72-EBCC-49CF-9A62-C16E4C69BF09}" destId="{0938F488-E842-4391-960E-1258D825BEFC}" srcOrd="3" destOrd="0" presId="urn:microsoft.com/office/officeart/2005/8/layout/hierarchy1"/>
    <dgm:cxn modelId="{3A287283-A71F-49EC-8565-1A3D4C968C83}" type="presParOf" srcId="{0938F488-E842-4391-960E-1258D825BEFC}" destId="{7A0AA1BE-C892-4D18-9C27-447F2DD7ED7A}" srcOrd="0" destOrd="0" presId="urn:microsoft.com/office/officeart/2005/8/layout/hierarchy1"/>
    <dgm:cxn modelId="{6FD0A87E-9D9C-47A3-903B-8CFC821F4E5B}" type="presParOf" srcId="{7A0AA1BE-C892-4D18-9C27-447F2DD7ED7A}" destId="{36D0E0E5-54B5-4509-93E7-B03A6F890C41}" srcOrd="0" destOrd="0" presId="urn:microsoft.com/office/officeart/2005/8/layout/hierarchy1"/>
    <dgm:cxn modelId="{663D3A17-0C1E-4755-AA06-E568ACFD6B4B}" type="presParOf" srcId="{7A0AA1BE-C892-4D18-9C27-447F2DD7ED7A}" destId="{EAB6CE63-B17A-48D0-9482-7EC30725E3AD}" srcOrd="1" destOrd="0" presId="urn:microsoft.com/office/officeart/2005/8/layout/hierarchy1"/>
    <dgm:cxn modelId="{E0FFC8AE-A6B8-416D-8E39-A9F853169E22}" type="presParOf" srcId="{0938F488-E842-4391-960E-1258D825BEFC}" destId="{6EACC085-B32E-43EA-B404-0EBCE88763DC}" srcOrd="1" destOrd="0" presId="urn:microsoft.com/office/officeart/2005/8/layout/hierarchy1"/>
    <dgm:cxn modelId="{A6159120-6E20-4EB8-9BA3-CBF405DBA6E3}" type="presParOf" srcId="{BB893CD1-03F0-4E02-B22F-A44DB14D8453}" destId="{CA52D716-8E43-4AB1-B6A3-30C0285414E4}" srcOrd="2" destOrd="0" presId="urn:microsoft.com/office/officeart/2005/8/layout/hierarchy1"/>
    <dgm:cxn modelId="{B725ABFE-456E-4AF7-815F-9020C6BB42B3}" type="presParOf" srcId="{BB893CD1-03F0-4E02-B22F-A44DB14D8453}" destId="{A2418EF5-9859-4E2E-A7AB-2EDE242FBDAD}" srcOrd="3" destOrd="0" presId="urn:microsoft.com/office/officeart/2005/8/layout/hierarchy1"/>
    <dgm:cxn modelId="{DDC17F8F-DE53-4054-8BF5-6F5C43AE1EFD}" type="presParOf" srcId="{A2418EF5-9859-4E2E-A7AB-2EDE242FBDAD}" destId="{2DCB2F84-7760-44E9-89E8-B8A79BC18104}" srcOrd="0" destOrd="0" presId="urn:microsoft.com/office/officeart/2005/8/layout/hierarchy1"/>
    <dgm:cxn modelId="{07485E12-7325-470D-A55F-7B3322903660}" type="presParOf" srcId="{2DCB2F84-7760-44E9-89E8-B8A79BC18104}" destId="{077F0D49-9FD1-4DC6-93CE-CFD9B0594CC8}" srcOrd="0" destOrd="0" presId="urn:microsoft.com/office/officeart/2005/8/layout/hierarchy1"/>
    <dgm:cxn modelId="{D70AF3D6-EF1C-4D1D-B263-55F5B0392B33}" type="presParOf" srcId="{2DCB2F84-7760-44E9-89E8-B8A79BC18104}" destId="{5F70AB85-4A73-41F4-9E0C-8540759B3BF6}" srcOrd="1" destOrd="0" presId="urn:microsoft.com/office/officeart/2005/8/layout/hierarchy1"/>
    <dgm:cxn modelId="{327BB476-EAD1-4AF8-A255-6D1492D0F30E}" type="presParOf" srcId="{A2418EF5-9859-4E2E-A7AB-2EDE242FBDAD}" destId="{9FFACD68-0FB4-42C1-BF43-D482EC28068F}" srcOrd="1" destOrd="0" presId="urn:microsoft.com/office/officeart/2005/8/layout/hierarchy1"/>
    <dgm:cxn modelId="{2274E344-7D35-4E55-BE97-82BD4D261730}" type="presParOf" srcId="{9FFACD68-0FB4-42C1-BF43-D482EC28068F}" destId="{1F79CA84-435F-4DDC-B41E-26D00B335D66}" srcOrd="0" destOrd="0" presId="urn:microsoft.com/office/officeart/2005/8/layout/hierarchy1"/>
    <dgm:cxn modelId="{C6534022-B3A1-48E7-BDFD-6DC5426B4F3C}" type="presParOf" srcId="{9FFACD68-0FB4-42C1-BF43-D482EC28068F}" destId="{F58A6A59-A33E-46FF-8518-8635A4A90931}" srcOrd="1" destOrd="0" presId="urn:microsoft.com/office/officeart/2005/8/layout/hierarchy1"/>
    <dgm:cxn modelId="{23801FF9-57F2-4296-95BA-9F8A24A98844}" type="presParOf" srcId="{F58A6A59-A33E-46FF-8518-8635A4A90931}" destId="{7F640B66-44BB-495D-8A20-2D72CE7717E9}" srcOrd="0" destOrd="0" presId="urn:microsoft.com/office/officeart/2005/8/layout/hierarchy1"/>
    <dgm:cxn modelId="{066E67E0-5635-4AA2-9320-FE7738E0256E}" type="presParOf" srcId="{7F640B66-44BB-495D-8A20-2D72CE7717E9}" destId="{0175A051-6DCE-42CF-A514-D1B1B0F7B8A6}" srcOrd="0" destOrd="0" presId="urn:microsoft.com/office/officeart/2005/8/layout/hierarchy1"/>
    <dgm:cxn modelId="{6E72D6E8-E901-4F76-9A3D-7C794C4A78CC}" type="presParOf" srcId="{7F640B66-44BB-495D-8A20-2D72CE7717E9}" destId="{205E3E67-1900-40DB-8AE8-9DBAF4DD9160}" srcOrd="1" destOrd="0" presId="urn:microsoft.com/office/officeart/2005/8/layout/hierarchy1"/>
    <dgm:cxn modelId="{AF812146-C417-4459-979D-A08CFC2448E7}" type="presParOf" srcId="{F58A6A59-A33E-46FF-8518-8635A4A90931}" destId="{76606C2B-40DB-4DDB-9F83-0859322AA4C5}" srcOrd="1" destOrd="0" presId="urn:microsoft.com/office/officeart/2005/8/layout/hierarchy1"/>
    <dgm:cxn modelId="{5B49691B-50CF-4954-A972-735819566130}" type="presParOf" srcId="{76606C2B-40DB-4DDB-9F83-0859322AA4C5}" destId="{0BF6DB0A-9387-4597-B6E4-F1CDC054C8F5}" srcOrd="0" destOrd="0" presId="urn:microsoft.com/office/officeart/2005/8/layout/hierarchy1"/>
    <dgm:cxn modelId="{53611894-037A-43C0-B9DF-B869E719DF72}" type="presParOf" srcId="{76606C2B-40DB-4DDB-9F83-0859322AA4C5}" destId="{9A23C689-D436-4BF2-B5E8-1A50F22BAC1D}" srcOrd="1" destOrd="0" presId="urn:microsoft.com/office/officeart/2005/8/layout/hierarchy1"/>
    <dgm:cxn modelId="{97C74607-07A2-4C35-93E3-48B9DE4A4497}" type="presParOf" srcId="{9A23C689-D436-4BF2-B5E8-1A50F22BAC1D}" destId="{0A7FFB76-8F66-4CB3-8E8F-065A6ACD7B9D}" srcOrd="0" destOrd="0" presId="urn:microsoft.com/office/officeart/2005/8/layout/hierarchy1"/>
    <dgm:cxn modelId="{4B9A7DA5-63A0-492E-B72B-85B11C058B99}" type="presParOf" srcId="{0A7FFB76-8F66-4CB3-8E8F-065A6ACD7B9D}" destId="{459BED0B-99E9-4E03-8258-67D034DE77A0}" srcOrd="0" destOrd="0" presId="urn:microsoft.com/office/officeart/2005/8/layout/hierarchy1"/>
    <dgm:cxn modelId="{0D98A601-30FA-4C47-B5FE-BBA77D7A0D0C}" type="presParOf" srcId="{0A7FFB76-8F66-4CB3-8E8F-065A6ACD7B9D}" destId="{FC939FA2-6D72-4F5F-88B1-BE2004154C71}" srcOrd="1" destOrd="0" presId="urn:microsoft.com/office/officeart/2005/8/layout/hierarchy1"/>
    <dgm:cxn modelId="{E9027855-A2B9-4879-BEEC-59A80A3EC067}" type="presParOf" srcId="{9A23C689-D436-4BF2-B5E8-1A50F22BAC1D}" destId="{06615F2E-1F06-4659-99E6-4CD0605CC016}" srcOrd="1" destOrd="0" presId="urn:microsoft.com/office/officeart/2005/8/layout/hierarchy1"/>
    <dgm:cxn modelId="{8208195F-8806-4508-A935-27B40C8CC0A4}" type="presParOf" srcId="{BB893CD1-03F0-4E02-B22F-A44DB14D8453}" destId="{A73A4F14-22EC-431A-97A0-2891E3C6E03C}" srcOrd="4" destOrd="0" presId="urn:microsoft.com/office/officeart/2005/8/layout/hierarchy1"/>
    <dgm:cxn modelId="{A0391820-D4D4-4BEA-9079-4DAEF4EEBAF1}" type="presParOf" srcId="{BB893CD1-03F0-4E02-B22F-A44DB14D8453}" destId="{C83B0FD0-0FE2-4387-A3BC-78B15DD88BA6}" srcOrd="5" destOrd="0" presId="urn:microsoft.com/office/officeart/2005/8/layout/hierarchy1"/>
    <dgm:cxn modelId="{367B7A2E-C51C-4672-B95F-84AEA53DD315}" type="presParOf" srcId="{C83B0FD0-0FE2-4387-A3BC-78B15DD88BA6}" destId="{F45F0954-56C4-4DC3-89B8-254DA5F9A154}" srcOrd="0" destOrd="0" presId="urn:microsoft.com/office/officeart/2005/8/layout/hierarchy1"/>
    <dgm:cxn modelId="{E54F1CBD-A5AD-428F-BEC6-C49792924E29}" type="presParOf" srcId="{F45F0954-56C4-4DC3-89B8-254DA5F9A154}" destId="{AE4B60B0-C79C-4917-99C0-830E9D5590DA}" srcOrd="0" destOrd="0" presId="urn:microsoft.com/office/officeart/2005/8/layout/hierarchy1"/>
    <dgm:cxn modelId="{0AB89568-A064-42E0-9342-2F264A537019}" type="presParOf" srcId="{F45F0954-56C4-4DC3-89B8-254DA5F9A154}" destId="{910D9477-B7FE-4FBD-857D-C22138CC8900}" srcOrd="1" destOrd="0" presId="urn:microsoft.com/office/officeart/2005/8/layout/hierarchy1"/>
    <dgm:cxn modelId="{CB8F651E-F139-49A8-B073-C16F44BB7F74}" type="presParOf" srcId="{C83B0FD0-0FE2-4387-A3BC-78B15DD88BA6}" destId="{D948717F-A019-4924-85F7-BD26803DEDFE}" srcOrd="1" destOrd="0" presId="urn:microsoft.com/office/officeart/2005/8/layout/hierarchy1"/>
    <dgm:cxn modelId="{3D212F32-5FD8-46A0-8CC1-4384FD708317}" type="presParOf" srcId="{D948717F-A019-4924-85F7-BD26803DEDFE}" destId="{9A1E6D3D-D25F-4AF0-A599-D949F3FA932C}" srcOrd="0" destOrd="0" presId="urn:microsoft.com/office/officeart/2005/8/layout/hierarchy1"/>
    <dgm:cxn modelId="{A8264DBD-458D-4A08-A024-F09EA1F2E886}" type="presParOf" srcId="{D948717F-A019-4924-85F7-BD26803DEDFE}" destId="{C22AA637-0490-49F2-B498-0E47AF90166A}" srcOrd="1" destOrd="0" presId="urn:microsoft.com/office/officeart/2005/8/layout/hierarchy1"/>
    <dgm:cxn modelId="{0C0A43EF-06B5-4A79-B640-430B6CD19394}" type="presParOf" srcId="{C22AA637-0490-49F2-B498-0E47AF90166A}" destId="{CD252EB6-C26D-4496-A044-62EC3F72DFB6}" srcOrd="0" destOrd="0" presId="urn:microsoft.com/office/officeart/2005/8/layout/hierarchy1"/>
    <dgm:cxn modelId="{25DE887A-E386-47AD-A56F-0FFD3982F6C2}" type="presParOf" srcId="{CD252EB6-C26D-4496-A044-62EC3F72DFB6}" destId="{76DFE050-26BC-403C-8349-D39042E2574C}" srcOrd="0" destOrd="0" presId="urn:microsoft.com/office/officeart/2005/8/layout/hierarchy1"/>
    <dgm:cxn modelId="{BCCF1789-44AD-473C-B73D-8F4A25620FAC}" type="presParOf" srcId="{CD252EB6-C26D-4496-A044-62EC3F72DFB6}" destId="{66C68452-F140-4E58-9209-05773596A8DA}" srcOrd="1" destOrd="0" presId="urn:microsoft.com/office/officeart/2005/8/layout/hierarchy1"/>
    <dgm:cxn modelId="{4B2B4591-A1A4-4417-BC73-508392DB00E4}" type="presParOf" srcId="{C22AA637-0490-49F2-B498-0E47AF90166A}" destId="{1C1FC10B-7B50-40D1-BA62-102A89609E8F}" srcOrd="1" destOrd="0" presId="urn:microsoft.com/office/officeart/2005/8/layout/hierarchy1"/>
    <dgm:cxn modelId="{066580A5-DE0E-4501-9EFC-F03201D1E8F4}" type="presParOf" srcId="{1C1FC10B-7B50-40D1-BA62-102A89609E8F}" destId="{4EF9BA34-738C-457D-A6C3-4E7886B6B2C8}" srcOrd="0" destOrd="0" presId="urn:microsoft.com/office/officeart/2005/8/layout/hierarchy1"/>
    <dgm:cxn modelId="{0807A655-87C5-422C-AFEB-870A0BDCDE0D}" type="presParOf" srcId="{1C1FC10B-7B50-40D1-BA62-102A89609E8F}" destId="{5EA81374-7A27-44AA-9A43-8EA970C4F711}" srcOrd="1" destOrd="0" presId="urn:microsoft.com/office/officeart/2005/8/layout/hierarchy1"/>
    <dgm:cxn modelId="{00097A01-3FFE-4521-A9C0-EB71271F7A3B}" type="presParOf" srcId="{5EA81374-7A27-44AA-9A43-8EA970C4F711}" destId="{C301BA13-1726-4BF5-98FC-46FF61F44627}" srcOrd="0" destOrd="0" presId="urn:microsoft.com/office/officeart/2005/8/layout/hierarchy1"/>
    <dgm:cxn modelId="{C1C9ED23-9945-4696-9DD4-C3AF6615D589}" type="presParOf" srcId="{C301BA13-1726-4BF5-98FC-46FF61F44627}" destId="{38248266-7741-4DC5-A51B-EA2DD16C6520}" srcOrd="0" destOrd="0" presId="urn:microsoft.com/office/officeart/2005/8/layout/hierarchy1"/>
    <dgm:cxn modelId="{E9F63191-CF85-44D0-B214-EE3355D197EE}" type="presParOf" srcId="{C301BA13-1726-4BF5-98FC-46FF61F44627}" destId="{7556DF42-3183-46AB-96CC-8FC5EA5FA9F7}" srcOrd="1" destOrd="0" presId="urn:microsoft.com/office/officeart/2005/8/layout/hierarchy1"/>
    <dgm:cxn modelId="{8C8AF451-210A-46C4-82A2-D81118F301B4}" type="presParOf" srcId="{5EA81374-7A27-44AA-9A43-8EA970C4F711}" destId="{38B8171A-7CD6-43E2-86E0-E5EEE43B05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E9A7CA-7DFB-4330-8DF0-9F51693F0E9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DA2CF72-A196-4434-8422-4D6D2B62297C}">
      <dgm:prSet phldrT="[Text]"/>
      <dgm:spPr/>
      <dgm:t>
        <a:bodyPr/>
        <a:lstStyle/>
        <a:p>
          <a:r>
            <a:rPr lang="he-IL" dirty="0"/>
            <a:t>קידושין בעל </a:t>
          </a:r>
          <a:r>
            <a:rPr lang="he-IL" dirty="0" err="1"/>
            <a:t>כרחה</a:t>
          </a:r>
          <a:r>
            <a:rPr lang="he-IL" dirty="0"/>
            <a:t> </a:t>
          </a:r>
          <a:endParaRPr lang="en-IL" dirty="0"/>
        </a:p>
      </dgm:t>
    </dgm:pt>
    <dgm:pt modelId="{116A38DA-1766-4591-A857-C501536F03E7}" type="parTrans" cxnId="{41F52934-E7DC-4A0A-A88E-4A6EE0100EE8}">
      <dgm:prSet/>
      <dgm:spPr/>
      <dgm:t>
        <a:bodyPr/>
        <a:lstStyle/>
        <a:p>
          <a:endParaRPr lang="en-IL"/>
        </a:p>
      </dgm:t>
    </dgm:pt>
    <dgm:pt modelId="{145ED14A-C374-45EF-9CC5-9416AFB064FD}" type="sibTrans" cxnId="{41F52934-E7DC-4A0A-A88E-4A6EE0100EE8}">
      <dgm:prSet/>
      <dgm:spPr/>
      <dgm:t>
        <a:bodyPr/>
        <a:lstStyle/>
        <a:p>
          <a:endParaRPr lang="en-IL"/>
        </a:p>
      </dgm:t>
    </dgm:pt>
    <dgm:pt modelId="{7F37301E-D10E-46ED-87AB-7490C793387D}">
      <dgm:prSet phldrT="[Text]"/>
      <dgm:spPr/>
      <dgm:t>
        <a:bodyPr/>
        <a:lstStyle/>
        <a:p>
          <a:r>
            <a:rPr lang="he-IL" dirty="0"/>
            <a:t>רמ</a:t>
          </a:r>
          <a:r>
            <a:rPr lang="he-IL" b="0" u="none" dirty="0"/>
            <a:t>ב"ן- </a:t>
          </a:r>
          <a:r>
            <a:rPr lang="he-IL" b="0" i="0" u="none" strike="noStrike" dirty="0" err="1">
              <a:solidFill>
                <a:srgbClr val="000000"/>
              </a:solidFill>
              <a:effectLst/>
              <a:latin typeface="Arial" panose="020B0604020202020204" pitchFamily="34" charset="0"/>
            </a:rPr>
            <a:t>מדקתני</a:t>
          </a:r>
          <a:r>
            <a:rPr lang="he-IL" b="0" i="0" u="none" strike="noStrike" dirty="0">
              <a:solidFill>
                <a:srgbClr val="000000"/>
              </a:solidFill>
              <a:effectLst/>
              <a:latin typeface="Arial" panose="020B0604020202020204" pitchFamily="34" charset="0"/>
            </a:rPr>
            <a:t> </a:t>
          </a:r>
          <a:r>
            <a:rPr lang="he-IL" b="0" i="0" u="none" strike="noStrike" dirty="0" err="1">
              <a:solidFill>
                <a:srgbClr val="000000"/>
              </a:solidFill>
              <a:effectLst/>
              <a:latin typeface="Arial" panose="020B0604020202020204" pitchFamily="34" charset="0"/>
            </a:rPr>
            <a:t>האשה</a:t>
          </a:r>
          <a:r>
            <a:rPr lang="he-IL" b="0" i="0" u="none" strike="noStrike" dirty="0">
              <a:solidFill>
                <a:srgbClr val="000000"/>
              </a:solidFill>
              <a:effectLst/>
              <a:latin typeface="Arial" panose="020B0604020202020204" pitchFamily="34" charset="0"/>
            </a:rPr>
            <a:t>... שאין קנין זה תלוי באיש אלא תלוי נמי בה</a:t>
          </a:r>
          <a:endParaRPr lang="en-IL" b="0" u="none" dirty="0"/>
        </a:p>
      </dgm:t>
    </dgm:pt>
    <dgm:pt modelId="{61A6D2CC-55E6-48D9-ACCC-402AFB53A6ED}" type="parTrans" cxnId="{C5DF9B19-DE86-4BE4-A568-825C979BD4C6}">
      <dgm:prSet/>
      <dgm:spPr/>
      <dgm:t>
        <a:bodyPr/>
        <a:lstStyle/>
        <a:p>
          <a:endParaRPr lang="en-IL"/>
        </a:p>
      </dgm:t>
    </dgm:pt>
    <dgm:pt modelId="{C6F2CE22-BD48-43A8-88DD-AD9D567A7FC5}" type="sibTrans" cxnId="{C5DF9B19-DE86-4BE4-A568-825C979BD4C6}">
      <dgm:prSet/>
      <dgm:spPr/>
      <dgm:t>
        <a:bodyPr/>
        <a:lstStyle/>
        <a:p>
          <a:endParaRPr lang="en-IL"/>
        </a:p>
      </dgm:t>
    </dgm:pt>
    <dgm:pt modelId="{E2507200-F6F8-4836-8D77-D6D300FB725E}">
      <dgm:prSet phldrT="[Text]"/>
      <dgm:spPr/>
      <dgm:t>
        <a:bodyPr/>
        <a:lstStyle/>
        <a:p>
          <a:r>
            <a:rPr lang="en-US" dirty="0"/>
            <a:t>Nonsensical</a:t>
          </a:r>
          <a:endParaRPr lang="en-IL" dirty="0"/>
        </a:p>
      </dgm:t>
    </dgm:pt>
    <dgm:pt modelId="{767770B0-B545-4F25-9629-D84455A120D2}" type="parTrans" cxnId="{B9309225-A9FE-4F5E-9968-5965F4D0D6B5}">
      <dgm:prSet/>
      <dgm:spPr/>
      <dgm:t>
        <a:bodyPr/>
        <a:lstStyle/>
        <a:p>
          <a:endParaRPr lang="en-IL"/>
        </a:p>
      </dgm:t>
    </dgm:pt>
    <dgm:pt modelId="{B4B729B0-3DC6-4D31-B93D-580FE4353930}" type="sibTrans" cxnId="{B9309225-A9FE-4F5E-9968-5965F4D0D6B5}">
      <dgm:prSet/>
      <dgm:spPr/>
      <dgm:t>
        <a:bodyPr/>
        <a:lstStyle/>
        <a:p>
          <a:endParaRPr lang="en-IL"/>
        </a:p>
      </dgm:t>
    </dgm:pt>
    <dgm:pt modelId="{D98E86DA-9F40-4A64-BACE-218E4A6C4BA6}">
      <dgm:prSet phldrT="[Text]"/>
      <dgm:spPr/>
      <dgm:t>
        <a:bodyPr/>
        <a:lstStyle/>
        <a:p>
          <a:r>
            <a:rPr lang="en-US" dirty="0"/>
            <a:t>Absurd and Abhorrent </a:t>
          </a:r>
          <a:endParaRPr lang="en-IL" dirty="0"/>
        </a:p>
      </dgm:t>
    </dgm:pt>
    <dgm:pt modelId="{450A68B1-76BD-4918-A3E5-19E18567267C}" type="parTrans" cxnId="{1A195D51-67C8-4D24-82CC-3CD4074CC307}">
      <dgm:prSet/>
      <dgm:spPr/>
      <dgm:t>
        <a:bodyPr/>
        <a:lstStyle/>
        <a:p>
          <a:endParaRPr lang="en-IL"/>
        </a:p>
      </dgm:t>
    </dgm:pt>
    <dgm:pt modelId="{92B9A3F6-5C96-48AB-B1A9-ACA372FA4B0D}" type="sibTrans" cxnId="{1A195D51-67C8-4D24-82CC-3CD4074CC307}">
      <dgm:prSet/>
      <dgm:spPr/>
      <dgm:t>
        <a:bodyPr/>
        <a:lstStyle/>
        <a:p>
          <a:endParaRPr lang="en-IL"/>
        </a:p>
      </dgm:t>
    </dgm:pt>
    <dgm:pt modelId="{4198D907-D0DE-4527-B4F4-58C4A6AB51B5}">
      <dgm:prSet phldrT="[Text]"/>
      <dgm:spPr/>
      <dgm:t>
        <a:bodyPr/>
        <a:lstStyle/>
        <a:p>
          <a:r>
            <a:rPr lang="en-US" dirty="0"/>
            <a:t>Conceivable</a:t>
          </a:r>
          <a:endParaRPr lang="en-IL" dirty="0"/>
        </a:p>
      </dgm:t>
    </dgm:pt>
    <dgm:pt modelId="{0758E6E5-6CF6-4DAE-A9F3-C50C99550CA1}" type="parTrans" cxnId="{F404457A-DDAC-4954-8B24-D9E041EC4D80}">
      <dgm:prSet/>
      <dgm:spPr/>
      <dgm:t>
        <a:bodyPr/>
        <a:lstStyle/>
        <a:p>
          <a:endParaRPr lang="en-IL"/>
        </a:p>
      </dgm:t>
    </dgm:pt>
    <dgm:pt modelId="{2197957F-AC87-45D1-B8F3-E1746DDF76D4}" type="sibTrans" cxnId="{F404457A-DDAC-4954-8B24-D9E041EC4D80}">
      <dgm:prSet/>
      <dgm:spPr/>
      <dgm:t>
        <a:bodyPr/>
        <a:lstStyle/>
        <a:p>
          <a:endParaRPr lang="en-IL"/>
        </a:p>
      </dgm:t>
    </dgm:pt>
    <dgm:pt modelId="{15840CDE-2BCE-491A-899F-760FE654DD2E}">
      <dgm:prSet phldrT="[Text]"/>
      <dgm:spPr/>
      <dgm:t>
        <a:bodyPr/>
        <a:lstStyle/>
        <a:p>
          <a:r>
            <a:rPr lang="en-US" dirty="0"/>
            <a:t>Consent under duress - parallel to </a:t>
          </a:r>
          <a:r>
            <a:rPr lang="he-IL" dirty="0"/>
            <a:t>קנין ממון</a:t>
          </a:r>
          <a:endParaRPr lang="en-IL" dirty="0"/>
        </a:p>
      </dgm:t>
    </dgm:pt>
    <dgm:pt modelId="{CE4E3919-E5D1-46CE-B5D1-5AFE6C5FD53A}" type="parTrans" cxnId="{3249794D-96B1-485D-ABB6-A753828CC4C2}">
      <dgm:prSet/>
      <dgm:spPr/>
      <dgm:t>
        <a:bodyPr/>
        <a:lstStyle/>
        <a:p>
          <a:endParaRPr lang="en-IL"/>
        </a:p>
      </dgm:t>
    </dgm:pt>
    <dgm:pt modelId="{CD4A62F6-76DC-4DAF-8DE5-2A1AA37A1A84}" type="sibTrans" cxnId="{3249794D-96B1-485D-ABB6-A753828CC4C2}">
      <dgm:prSet/>
      <dgm:spPr/>
      <dgm:t>
        <a:bodyPr/>
        <a:lstStyle/>
        <a:p>
          <a:endParaRPr lang="en-IL"/>
        </a:p>
      </dgm:t>
    </dgm:pt>
    <dgm:pt modelId="{B18E49D9-AEBB-4626-9473-30926D80E2F5}">
      <dgm:prSet phldrT="[Text]"/>
      <dgm:spPr/>
      <dgm:t>
        <a:bodyPr/>
        <a:lstStyle/>
        <a:p>
          <a:r>
            <a:rPr lang="en-US" dirty="0"/>
            <a:t>Theoretically effective- </a:t>
          </a:r>
          <a:r>
            <a:rPr lang="he-IL" dirty="0"/>
            <a:t>רשב"א</a:t>
          </a:r>
          <a:endParaRPr lang="en-IL" dirty="0"/>
        </a:p>
      </dgm:t>
    </dgm:pt>
    <dgm:pt modelId="{82A85371-4FE7-4335-882D-C496A06BECED}" type="parTrans" cxnId="{6889B7F1-D66E-4364-880B-86374A9C4526}">
      <dgm:prSet/>
      <dgm:spPr/>
      <dgm:t>
        <a:bodyPr/>
        <a:lstStyle/>
        <a:p>
          <a:endParaRPr lang="en-IL"/>
        </a:p>
      </dgm:t>
    </dgm:pt>
    <dgm:pt modelId="{35D0E5F8-20BF-48E8-B535-C3CED38B44C8}" type="sibTrans" cxnId="{6889B7F1-D66E-4364-880B-86374A9C4526}">
      <dgm:prSet/>
      <dgm:spPr/>
      <dgm:t>
        <a:bodyPr/>
        <a:lstStyle/>
        <a:p>
          <a:endParaRPr lang="en-IL"/>
        </a:p>
      </dgm:t>
    </dgm:pt>
    <dgm:pt modelId="{FAA42493-A3B4-44D8-ACA1-7C9C9ECE37BA}">
      <dgm:prSet phldrT="[Text]"/>
      <dgm:spPr/>
      <dgm:t>
        <a:bodyPr/>
        <a:lstStyle/>
        <a:p>
          <a:r>
            <a:rPr lang="en-US" dirty="0"/>
            <a:t>Rabbinic intervention and nullification</a:t>
          </a:r>
          <a:endParaRPr lang="en-IL" dirty="0"/>
        </a:p>
      </dgm:t>
    </dgm:pt>
    <dgm:pt modelId="{EE9D6E25-B853-4612-9629-4E4DE2901B5F}" type="parTrans" cxnId="{56227CAF-E90C-405D-8E55-7D33E589C97B}">
      <dgm:prSet/>
      <dgm:spPr/>
      <dgm:t>
        <a:bodyPr/>
        <a:lstStyle/>
        <a:p>
          <a:endParaRPr lang="en-IL"/>
        </a:p>
      </dgm:t>
    </dgm:pt>
    <dgm:pt modelId="{E5FE9AD2-A55B-49CC-B2E8-4E9D068BE344}" type="sibTrans" cxnId="{56227CAF-E90C-405D-8E55-7D33E589C97B}">
      <dgm:prSet/>
      <dgm:spPr/>
      <dgm:t>
        <a:bodyPr/>
        <a:lstStyle/>
        <a:p>
          <a:endParaRPr lang="en-IL"/>
        </a:p>
      </dgm:t>
    </dgm:pt>
    <dgm:pt modelId="{FFD7E0CE-4CCB-4246-9DC2-43BF1226D96A}">
      <dgm:prSet phldrT="[Text]"/>
      <dgm:spPr/>
      <dgm:t>
        <a:bodyPr/>
        <a:lstStyle/>
        <a:p>
          <a:r>
            <a:rPr lang="he-IL" dirty="0"/>
            <a:t>מאירי</a:t>
          </a:r>
          <a:endParaRPr lang="en-IL" dirty="0"/>
        </a:p>
      </dgm:t>
    </dgm:pt>
    <dgm:pt modelId="{9CBAC96B-DA3F-4B9C-8FD4-8ABA242FB44F}" type="parTrans" cxnId="{2A68EBFD-9723-4258-8A45-1EC679892DE1}">
      <dgm:prSet/>
      <dgm:spPr/>
      <dgm:t>
        <a:bodyPr/>
        <a:lstStyle/>
        <a:p>
          <a:endParaRPr lang="en-IL"/>
        </a:p>
      </dgm:t>
    </dgm:pt>
    <dgm:pt modelId="{4FC40AFC-8630-4C60-9387-A5B3EA5AAEE1}" type="sibTrans" cxnId="{2A68EBFD-9723-4258-8A45-1EC679892DE1}">
      <dgm:prSet/>
      <dgm:spPr/>
      <dgm:t>
        <a:bodyPr/>
        <a:lstStyle/>
        <a:p>
          <a:endParaRPr lang="en-IL"/>
        </a:p>
      </dgm:t>
    </dgm:pt>
    <dgm:pt modelId="{16F98B1F-318E-4050-8756-8DB94F38DDAF}">
      <dgm:prSet phldrT="[Text]"/>
      <dgm:spPr/>
      <dgm:t>
        <a:bodyPr/>
        <a:lstStyle/>
        <a:p>
          <a:r>
            <a:rPr lang="he-IL" dirty="0"/>
            <a:t>לא הנחת בת לאברהם אבינו</a:t>
          </a:r>
          <a:endParaRPr lang="en-IL" dirty="0"/>
        </a:p>
      </dgm:t>
    </dgm:pt>
    <dgm:pt modelId="{CF070987-12DF-40CA-B59F-DA2DBED4EA36}" type="parTrans" cxnId="{9A7A6297-C0DA-42B9-AE6D-9ED22C557385}">
      <dgm:prSet/>
      <dgm:spPr/>
      <dgm:t>
        <a:bodyPr/>
        <a:lstStyle/>
        <a:p>
          <a:endParaRPr lang="en-IL"/>
        </a:p>
      </dgm:t>
    </dgm:pt>
    <dgm:pt modelId="{80E2CCD2-3403-4BAB-935F-77FAC88BCCE4}" type="sibTrans" cxnId="{9A7A6297-C0DA-42B9-AE6D-9ED22C557385}">
      <dgm:prSet/>
      <dgm:spPr/>
      <dgm:t>
        <a:bodyPr/>
        <a:lstStyle/>
        <a:p>
          <a:endParaRPr lang="en-IL"/>
        </a:p>
      </dgm:t>
    </dgm:pt>
    <dgm:pt modelId="{949E4C64-F3B7-42FA-8D99-F1B7D88A57AA}">
      <dgm:prSet phldrT="[Text]"/>
      <dgm:spPr/>
      <dgm:t>
        <a:bodyPr/>
        <a:lstStyle/>
        <a:p>
          <a:r>
            <a:rPr lang="he-IL" dirty="0"/>
            <a:t>תלוה וקדיש אינה קידושין</a:t>
          </a:r>
          <a:endParaRPr lang="en-IL" dirty="0"/>
        </a:p>
      </dgm:t>
    </dgm:pt>
    <dgm:pt modelId="{5D41928D-175C-478B-B6F2-E3954DC5F397}" type="parTrans" cxnId="{493D3108-0EA6-4EBC-B009-F3908B2B630B}">
      <dgm:prSet/>
      <dgm:spPr/>
      <dgm:t>
        <a:bodyPr/>
        <a:lstStyle/>
        <a:p>
          <a:endParaRPr lang="en-IL"/>
        </a:p>
      </dgm:t>
    </dgm:pt>
    <dgm:pt modelId="{D329A0A6-E575-4A42-BDC1-341EB0ABF254}" type="sibTrans" cxnId="{493D3108-0EA6-4EBC-B009-F3908B2B630B}">
      <dgm:prSet/>
      <dgm:spPr/>
      <dgm:t>
        <a:bodyPr/>
        <a:lstStyle/>
        <a:p>
          <a:endParaRPr lang="en-IL"/>
        </a:p>
      </dgm:t>
    </dgm:pt>
    <dgm:pt modelId="{ED1BAB47-252F-4850-A97E-CB1892C3DF34}" type="pres">
      <dgm:prSet presAssocID="{39E9A7CA-7DFB-4330-8DF0-9F51693F0E9B}" presName="hierChild1" presStyleCnt="0">
        <dgm:presLayoutVars>
          <dgm:chPref val="1"/>
          <dgm:dir/>
          <dgm:animOne val="branch"/>
          <dgm:animLvl val="lvl"/>
          <dgm:resizeHandles/>
        </dgm:presLayoutVars>
      </dgm:prSet>
      <dgm:spPr/>
    </dgm:pt>
    <dgm:pt modelId="{4193999A-B118-47A0-8EE2-67D2A514CCA4}" type="pres">
      <dgm:prSet presAssocID="{EDA2CF72-A196-4434-8422-4D6D2B62297C}" presName="hierRoot1" presStyleCnt="0"/>
      <dgm:spPr/>
    </dgm:pt>
    <dgm:pt modelId="{CA931FEC-9279-4BB2-9BE7-4BB9A3C3E3A5}" type="pres">
      <dgm:prSet presAssocID="{EDA2CF72-A196-4434-8422-4D6D2B62297C}" presName="composite" presStyleCnt="0"/>
      <dgm:spPr/>
    </dgm:pt>
    <dgm:pt modelId="{36AA62D9-4832-44A6-AD17-469C70F89A98}" type="pres">
      <dgm:prSet presAssocID="{EDA2CF72-A196-4434-8422-4D6D2B62297C}" presName="background" presStyleLbl="node0" presStyleIdx="0" presStyleCnt="1"/>
      <dgm:spPr/>
    </dgm:pt>
    <dgm:pt modelId="{FE751324-5768-4869-A190-F51981AD3976}" type="pres">
      <dgm:prSet presAssocID="{EDA2CF72-A196-4434-8422-4D6D2B62297C}" presName="text" presStyleLbl="fgAcc0" presStyleIdx="0" presStyleCnt="1">
        <dgm:presLayoutVars>
          <dgm:chPref val="3"/>
        </dgm:presLayoutVars>
      </dgm:prSet>
      <dgm:spPr/>
    </dgm:pt>
    <dgm:pt modelId="{ACE00D35-545A-449B-A0E1-354453BE5044}" type="pres">
      <dgm:prSet presAssocID="{EDA2CF72-A196-4434-8422-4D6D2B62297C}" presName="hierChild2" presStyleCnt="0"/>
      <dgm:spPr/>
    </dgm:pt>
    <dgm:pt modelId="{EB83D701-5F1F-4DBA-A3B8-9D0BD76AED8F}" type="pres">
      <dgm:prSet presAssocID="{767770B0-B545-4F25-9629-D84455A120D2}" presName="Name10" presStyleLbl="parChTrans1D2" presStyleIdx="0" presStyleCnt="3"/>
      <dgm:spPr/>
    </dgm:pt>
    <dgm:pt modelId="{4AAA631B-0BE0-4829-B52D-C11814761ACD}" type="pres">
      <dgm:prSet presAssocID="{E2507200-F6F8-4836-8D77-D6D300FB725E}" presName="hierRoot2" presStyleCnt="0"/>
      <dgm:spPr/>
    </dgm:pt>
    <dgm:pt modelId="{48CB808B-06CE-4D03-B70E-8ECCAE49BD22}" type="pres">
      <dgm:prSet presAssocID="{E2507200-F6F8-4836-8D77-D6D300FB725E}" presName="composite2" presStyleCnt="0"/>
      <dgm:spPr/>
    </dgm:pt>
    <dgm:pt modelId="{6A8D4CA8-A222-447F-8647-0161D8FB1503}" type="pres">
      <dgm:prSet presAssocID="{E2507200-F6F8-4836-8D77-D6D300FB725E}" presName="background2" presStyleLbl="node2" presStyleIdx="0" presStyleCnt="3"/>
      <dgm:spPr/>
    </dgm:pt>
    <dgm:pt modelId="{EAA2557A-BE45-4EBE-9615-C7B52F26C9E6}" type="pres">
      <dgm:prSet presAssocID="{E2507200-F6F8-4836-8D77-D6D300FB725E}" presName="text2" presStyleLbl="fgAcc2" presStyleIdx="0" presStyleCnt="3">
        <dgm:presLayoutVars>
          <dgm:chPref val="3"/>
        </dgm:presLayoutVars>
      </dgm:prSet>
      <dgm:spPr/>
    </dgm:pt>
    <dgm:pt modelId="{735502DB-4DDE-436C-B953-9826E87E3786}" type="pres">
      <dgm:prSet presAssocID="{E2507200-F6F8-4836-8D77-D6D300FB725E}" presName="hierChild3" presStyleCnt="0"/>
      <dgm:spPr/>
    </dgm:pt>
    <dgm:pt modelId="{0A22A2B8-5B4A-4E8B-813A-B1299E96A3D1}" type="pres">
      <dgm:prSet presAssocID="{61A6D2CC-55E6-48D9-ACCC-402AFB53A6ED}" presName="Name17" presStyleLbl="parChTrans1D3" presStyleIdx="0" presStyleCnt="3"/>
      <dgm:spPr/>
    </dgm:pt>
    <dgm:pt modelId="{45C26385-C2A4-4E91-9E2C-00381988CFD3}" type="pres">
      <dgm:prSet presAssocID="{7F37301E-D10E-46ED-87AB-7490C793387D}" presName="hierRoot3" presStyleCnt="0"/>
      <dgm:spPr/>
    </dgm:pt>
    <dgm:pt modelId="{E7DDFC9E-83E3-474D-8D30-E17649F2C475}" type="pres">
      <dgm:prSet presAssocID="{7F37301E-D10E-46ED-87AB-7490C793387D}" presName="composite3" presStyleCnt="0"/>
      <dgm:spPr/>
    </dgm:pt>
    <dgm:pt modelId="{D8F51491-E92E-4F58-B25E-E8AE16DD6A41}" type="pres">
      <dgm:prSet presAssocID="{7F37301E-D10E-46ED-87AB-7490C793387D}" presName="background3" presStyleLbl="node3" presStyleIdx="0" presStyleCnt="3"/>
      <dgm:spPr/>
    </dgm:pt>
    <dgm:pt modelId="{69E76276-3301-45A6-8A01-43781773F5E8}" type="pres">
      <dgm:prSet presAssocID="{7F37301E-D10E-46ED-87AB-7490C793387D}" presName="text3" presStyleLbl="fgAcc3" presStyleIdx="0" presStyleCnt="3">
        <dgm:presLayoutVars>
          <dgm:chPref val="3"/>
        </dgm:presLayoutVars>
      </dgm:prSet>
      <dgm:spPr/>
    </dgm:pt>
    <dgm:pt modelId="{EC2972BB-7105-4D16-94D4-52F858A2C947}" type="pres">
      <dgm:prSet presAssocID="{7F37301E-D10E-46ED-87AB-7490C793387D}" presName="hierChild4" presStyleCnt="0"/>
      <dgm:spPr/>
    </dgm:pt>
    <dgm:pt modelId="{4E38A9C6-95A2-41DE-B01A-D52A24DAA0BB}" type="pres">
      <dgm:prSet presAssocID="{450A68B1-76BD-4918-A3E5-19E18567267C}" presName="Name10" presStyleLbl="parChTrans1D2" presStyleIdx="1" presStyleCnt="3"/>
      <dgm:spPr/>
    </dgm:pt>
    <dgm:pt modelId="{245D0BD8-E186-4AD1-93A0-27B6B6E837FC}" type="pres">
      <dgm:prSet presAssocID="{D98E86DA-9F40-4A64-BACE-218E4A6C4BA6}" presName="hierRoot2" presStyleCnt="0"/>
      <dgm:spPr/>
    </dgm:pt>
    <dgm:pt modelId="{226BFAA4-3D91-4BE6-B0E9-CFD52F1D978B}" type="pres">
      <dgm:prSet presAssocID="{D98E86DA-9F40-4A64-BACE-218E4A6C4BA6}" presName="composite2" presStyleCnt="0"/>
      <dgm:spPr/>
    </dgm:pt>
    <dgm:pt modelId="{6419AEC7-3E5E-4AAC-A345-8337F816658C}" type="pres">
      <dgm:prSet presAssocID="{D98E86DA-9F40-4A64-BACE-218E4A6C4BA6}" presName="background2" presStyleLbl="node2" presStyleIdx="1" presStyleCnt="3"/>
      <dgm:spPr/>
    </dgm:pt>
    <dgm:pt modelId="{8FB4B175-5456-4F35-98E3-E5BB9C425FD3}" type="pres">
      <dgm:prSet presAssocID="{D98E86DA-9F40-4A64-BACE-218E4A6C4BA6}" presName="text2" presStyleLbl="fgAcc2" presStyleIdx="1" presStyleCnt="3">
        <dgm:presLayoutVars>
          <dgm:chPref val="3"/>
        </dgm:presLayoutVars>
      </dgm:prSet>
      <dgm:spPr/>
    </dgm:pt>
    <dgm:pt modelId="{B4B4E008-7033-4D2F-A6C8-487A0A9F566B}" type="pres">
      <dgm:prSet presAssocID="{D98E86DA-9F40-4A64-BACE-218E4A6C4BA6}" presName="hierChild3" presStyleCnt="0"/>
      <dgm:spPr/>
    </dgm:pt>
    <dgm:pt modelId="{DB155312-0152-4035-AE3D-29A03055D892}" type="pres">
      <dgm:prSet presAssocID="{9CBAC96B-DA3F-4B9C-8FD4-8ABA242FB44F}" presName="Name17" presStyleLbl="parChTrans1D3" presStyleIdx="1" presStyleCnt="3"/>
      <dgm:spPr/>
    </dgm:pt>
    <dgm:pt modelId="{150A65DE-E2F9-42D4-9A5E-65B37A530B86}" type="pres">
      <dgm:prSet presAssocID="{FFD7E0CE-4CCB-4246-9DC2-43BF1226D96A}" presName="hierRoot3" presStyleCnt="0"/>
      <dgm:spPr/>
    </dgm:pt>
    <dgm:pt modelId="{0CF200C9-536F-4B72-9539-CE6A09888DF9}" type="pres">
      <dgm:prSet presAssocID="{FFD7E0CE-4CCB-4246-9DC2-43BF1226D96A}" presName="composite3" presStyleCnt="0"/>
      <dgm:spPr/>
    </dgm:pt>
    <dgm:pt modelId="{8B206353-DF47-4DC0-9B4C-85A3A2DDF8C8}" type="pres">
      <dgm:prSet presAssocID="{FFD7E0CE-4CCB-4246-9DC2-43BF1226D96A}" presName="background3" presStyleLbl="node3" presStyleIdx="1" presStyleCnt="3"/>
      <dgm:spPr/>
    </dgm:pt>
    <dgm:pt modelId="{610AD0D5-18E5-4475-9491-F8A07E8C4DF9}" type="pres">
      <dgm:prSet presAssocID="{FFD7E0CE-4CCB-4246-9DC2-43BF1226D96A}" presName="text3" presStyleLbl="fgAcc3" presStyleIdx="1" presStyleCnt="3">
        <dgm:presLayoutVars>
          <dgm:chPref val="3"/>
        </dgm:presLayoutVars>
      </dgm:prSet>
      <dgm:spPr/>
    </dgm:pt>
    <dgm:pt modelId="{62C9A061-E105-4818-A3F4-95372C07532A}" type="pres">
      <dgm:prSet presAssocID="{FFD7E0CE-4CCB-4246-9DC2-43BF1226D96A}" presName="hierChild4" presStyleCnt="0"/>
      <dgm:spPr/>
    </dgm:pt>
    <dgm:pt modelId="{A281BFA4-29CC-4C94-909A-71CA40F1F06A}" type="pres">
      <dgm:prSet presAssocID="{CF070987-12DF-40CA-B59F-DA2DBED4EA36}" presName="Name23" presStyleLbl="parChTrans1D4" presStyleIdx="0" presStyleCnt="4"/>
      <dgm:spPr/>
    </dgm:pt>
    <dgm:pt modelId="{8284C954-AC30-4F19-8350-DAE206B21A2E}" type="pres">
      <dgm:prSet presAssocID="{16F98B1F-318E-4050-8756-8DB94F38DDAF}" presName="hierRoot4" presStyleCnt="0"/>
      <dgm:spPr/>
    </dgm:pt>
    <dgm:pt modelId="{B75B3BA4-8CC7-4769-8E18-DA39EE37353E}" type="pres">
      <dgm:prSet presAssocID="{16F98B1F-318E-4050-8756-8DB94F38DDAF}" presName="composite4" presStyleCnt="0"/>
      <dgm:spPr/>
    </dgm:pt>
    <dgm:pt modelId="{CFC20EC3-643D-4D66-BDC0-62796BBF1AF0}" type="pres">
      <dgm:prSet presAssocID="{16F98B1F-318E-4050-8756-8DB94F38DDAF}" presName="background4" presStyleLbl="node4" presStyleIdx="0" presStyleCnt="4"/>
      <dgm:spPr/>
    </dgm:pt>
    <dgm:pt modelId="{52374A02-4562-48CF-8FFC-D016B9A23A3E}" type="pres">
      <dgm:prSet presAssocID="{16F98B1F-318E-4050-8756-8DB94F38DDAF}" presName="text4" presStyleLbl="fgAcc4" presStyleIdx="0" presStyleCnt="4">
        <dgm:presLayoutVars>
          <dgm:chPref val="3"/>
        </dgm:presLayoutVars>
      </dgm:prSet>
      <dgm:spPr/>
    </dgm:pt>
    <dgm:pt modelId="{8512B9F2-46CF-4123-BCF0-17C3FA4EB06E}" type="pres">
      <dgm:prSet presAssocID="{16F98B1F-318E-4050-8756-8DB94F38DDAF}" presName="hierChild5" presStyleCnt="0"/>
      <dgm:spPr/>
    </dgm:pt>
    <dgm:pt modelId="{142BEDEA-C9BB-440D-A530-F68567378495}" type="pres">
      <dgm:prSet presAssocID="{5D41928D-175C-478B-B6F2-E3954DC5F397}" presName="Name23" presStyleLbl="parChTrans1D4" presStyleIdx="1" presStyleCnt="4"/>
      <dgm:spPr/>
    </dgm:pt>
    <dgm:pt modelId="{6AF5EA51-F08B-40D2-9479-148D62F203AA}" type="pres">
      <dgm:prSet presAssocID="{949E4C64-F3B7-42FA-8D99-F1B7D88A57AA}" presName="hierRoot4" presStyleCnt="0"/>
      <dgm:spPr/>
    </dgm:pt>
    <dgm:pt modelId="{0A6AC8CE-B35E-43A9-9E1A-1847187D43A6}" type="pres">
      <dgm:prSet presAssocID="{949E4C64-F3B7-42FA-8D99-F1B7D88A57AA}" presName="composite4" presStyleCnt="0"/>
      <dgm:spPr/>
    </dgm:pt>
    <dgm:pt modelId="{F1D61F33-2BEA-42DD-9112-02E785B9AE14}" type="pres">
      <dgm:prSet presAssocID="{949E4C64-F3B7-42FA-8D99-F1B7D88A57AA}" presName="background4" presStyleLbl="node4" presStyleIdx="1" presStyleCnt="4"/>
      <dgm:spPr/>
    </dgm:pt>
    <dgm:pt modelId="{38388474-3C58-4A95-A990-0A3B6F3FFBC5}" type="pres">
      <dgm:prSet presAssocID="{949E4C64-F3B7-42FA-8D99-F1B7D88A57AA}" presName="text4" presStyleLbl="fgAcc4" presStyleIdx="1" presStyleCnt="4">
        <dgm:presLayoutVars>
          <dgm:chPref val="3"/>
        </dgm:presLayoutVars>
      </dgm:prSet>
      <dgm:spPr/>
    </dgm:pt>
    <dgm:pt modelId="{4F581963-67D2-4DD7-B859-0BE03FB1E11A}" type="pres">
      <dgm:prSet presAssocID="{949E4C64-F3B7-42FA-8D99-F1B7D88A57AA}" presName="hierChild5" presStyleCnt="0"/>
      <dgm:spPr/>
    </dgm:pt>
    <dgm:pt modelId="{43C20511-0E5D-4318-9D45-F25D4A72DEF1}" type="pres">
      <dgm:prSet presAssocID="{0758E6E5-6CF6-4DAE-A9F3-C50C99550CA1}" presName="Name10" presStyleLbl="parChTrans1D2" presStyleIdx="2" presStyleCnt="3"/>
      <dgm:spPr/>
    </dgm:pt>
    <dgm:pt modelId="{D19BBA28-C472-4A47-9867-B44C06B32413}" type="pres">
      <dgm:prSet presAssocID="{4198D907-D0DE-4527-B4F4-58C4A6AB51B5}" presName="hierRoot2" presStyleCnt="0"/>
      <dgm:spPr/>
    </dgm:pt>
    <dgm:pt modelId="{A9031F35-3620-4809-B6B5-4DBF3BF64008}" type="pres">
      <dgm:prSet presAssocID="{4198D907-D0DE-4527-B4F4-58C4A6AB51B5}" presName="composite2" presStyleCnt="0"/>
      <dgm:spPr/>
    </dgm:pt>
    <dgm:pt modelId="{2F2C0F11-AC4B-4B9C-AFD6-9BA79965B254}" type="pres">
      <dgm:prSet presAssocID="{4198D907-D0DE-4527-B4F4-58C4A6AB51B5}" presName="background2" presStyleLbl="node2" presStyleIdx="2" presStyleCnt="3"/>
      <dgm:spPr/>
    </dgm:pt>
    <dgm:pt modelId="{8365F980-C026-45F2-A90B-96C38DC63B7C}" type="pres">
      <dgm:prSet presAssocID="{4198D907-D0DE-4527-B4F4-58C4A6AB51B5}" presName="text2" presStyleLbl="fgAcc2" presStyleIdx="2" presStyleCnt="3">
        <dgm:presLayoutVars>
          <dgm:chPref val="3"/>
        </dgm:presLayoutVars>
      </dgm:prSet>
      <dgm:spPr/>
    </dgm:pt>
    <dgm:pt modelId="{A82B0B7C-B86B-4DB0-BE7D-4F121740339D}" type="pres">
      <dgm:prSet presAssocID="{4198D907-D0DE-4527-B4F4-58C4A6AB51B5}" presName="hierChild3" presStyleCnt="0"/>
      <dgm:spPr/>
    </dgm:pt>
    <dgm:pt modelId="{864E0120-E708-4535-81BA-4E4E9E675255}" type="pres">
      <dgm:prSet presAssocID="{CE4E3919-E5D1-46CE-B5D1-5AFE6C5FD53A}" presName="Name17" presStyleLbl="parChTrans1D3" presStyleIdx="2" presStyleCnt="3"/>
      <dgm:spPr/>
    </dgm:pt>
    <dgm:pt modelId="{4B97D920-8517-4885-832A-27F0F87C9950}" type="pres">
      <dgm:prSet presAssocID="{15840CDE-2BCE-491A-899F-760FE654DD2E}" presName="hierRoot3" presStyleCnt="0"/>
      <dgm:spPr/>
    </dgm:pt>
    <dgm:pt modelId="{8CFEEA3D-6BF7-4275-BFEA-191A449B6B4A}" type="pres">
      <dgm:prSet presAssocID="{15840CDE-2BCE-491A-899F-760FE654DD2E}" presName="composite3" presStyleCnt="0"/>
      <dgm:spPr/>
    </dgm:pt>
    <dgm:pt modelId="{149CF3F5-BF62-4835-918C-829522C48FBD}" type="pres">
      <dgm:prSet presAssocID="{15840CDE-2BCE-491A-899F-760FE654DD2E}" presName="background3" presStyleLbl="node3" presStyleIdx="2" presStyleCnt="3"/>
      <dgm:spPr/>
    </dgm:pt>
    <dgm:pt modelId="{687A6260-A336-45B0-A51C-7057265367CB}" type="pres">
      <dgm:prSet presAssocID="{15840CDE-2BCE-491A-899F-760FE654DD2E}" presName="text3" presStyleLbl="fgAcc3" presStyleIdx="2" presStyleCnt="3">
        <dgm:presLayoutVars>
          <dgm:chPref val="3"/>
        </dgm:presLayoutVars>
      </dgm:prSet>
      <dgm:spPr/>
    </dgm:pt>
    <dgm:pt modelId="{4AE15F5F-70BD-4A92-8FFF-7C908CC08976}" type="pres">
      <dgm:prSet presAssocID="{15840CDE-2BCE-491A-899F-760FE654DD2E}" presName="hierChild4" presStyleCnt="0"/>
      <dgm:spPr/>
    </dgm:pt>
    <dgm:pt modelId="{794B04CA-EFF8-4A36-A7DF-6C5C9A65B232}" type="pres">
      <dgm:prSet presAssocID="{82A85371-4FE7-4335-882D-C496A06BECED}" presName="Name23" presStyleLbl="parChTrans1D4" presStyleIdx="2" presStyleCnt="4"/>
      <dgm:spPr/>
    </dgm:pt>
    <dgm:pt modelId="{4F7D2305-B4A9-4C6A-936E-D81FCBE5B476}" type="pres">
      <dgm:prSet presAssocID="{B18E49D9-AEBB-4626-9473-30926D80E2F5}" presName="hierRoot4" presStyleCnt="0"/>
      <dgm:spPr/>
    </dgm:pt>
    <dgm:pt modelId="{9CB752FE-EE4C-4D12-85A4-A9299CD8BEC7}" type="pres">
      <dgm:prSet presAssocID="{B18E49D9-AEBB-4626-9473-30926D80E2F5}" presName="composite4" presStyleCnt="0"/>
      <dgm:spPr/>
    </dgm:pt>
    <dgm:pt modelId="{1D0C7831-3579-4D82-8AF2-0F20C2D0B2AD}" type="pres">
      <dgm:prSet presAssocID="{B18E49D9-AEBB-4626-9473-30926D80E2F5}" presName="background4" presStyleLbl="node4" presStyleIdx="2" presStyleCnt="4"/>
      <dgm:spPr/>
    </dgm:pt>
    <dgm:pt modelId="{20BDEA03-ED8F-401C-9069-84F347F88043}" type="pres">
      <dgm:prSet presAssocID="{B18E49D9-AEBB-4626-9473-30926D80E2F5}" presName="text4" presStyleLbl="fgAcc4" presStyleIdx="2" presStyleCnt="4">
        <dgm:presLayoutVars>
          <dgm:chPref val="3"/>
        </dgm:presLayoutVars>
      </dgm:prSet>
      <dgm:spPr/>
    </dgm:pt>
    <dgm:pt modelId="{F36B4F95-153E-462B-9459-64D0F341C996}" type="pres">
      <dgm:prSet presAssocID="{B18E49D9-AEBB-4626-9473-30926D80E2F5}" presName="hierChild5" presStyleCnt="0"/>
      <dgm:spPr/>
    </dgm:pt>
    <dgm:pt modelId="{8C87A700-9DF9-4B3D-8709-44C759B17A3C}" type="pres">
      <dgm:prSet presAssocID="{EE9D6E25-B853-4612-9629-4E4DE2901B5F}" presName="Name23" presStyleLbl="parChTrans1D4" presStyleIdx="3" presStyleCnt="4"/>
      <dgm:spPr/>
    </dgm:pt>
    <dgm:pt modelId="{F3AAB56A-0890-43EE-8BBF-0ED1E9809A81}" type="pres">
      <dgm:prSet presAssocID="{FAA42493-A3B4-44D8-ACA1-7C9C9ECE37BA}" presName="hierRoot4" presStyleCnt="0"/>
      <dgm:spPr/>
    </dgm:pt>
    <dgm:pt modelId="{C1E336D9-EF53-4CA9-A3F4-8EEAFF58BFBA}" type="pres">
      <dgm:prSet presAssocID="{FAA42493-A3B4-44D8-ACA1-7C9C9ECE37BA}" presName="composite4" presStyleCnt="0"/>
      <dgm:spPr/>
    </dgm:pt>
    <dgm:pt modelId="{697A4C76-1317-4DFC-9104-B1D9BBB83A69}" type="pres">
      <dgm:prSet presAssocID="{FAA42493-A3B4-44D8-ACA1-7C9C9ECE37BA}" presName="background4" presStyleLbl="node4" presStyleIdx="3" presStyleCnt="4"/>
      <dgm:spPr/>
    </dgm:pt>
    <dgm:pt modelId="{F9C322C3-D5BE-4E77-A8CF-B64B609656DD}" type="pres">
      <dgm:prSet presAssocID="{FAA42493-A3B4-44D8-ACA1-7C9C9ECE37BA}" presName="text4" presStyleLbl="fgAcc4" presStyleIdx="3" presStyleCnt="4">
        <dgm:presLayoutVars>
          <dgm:chPref val="3"/>
        </dgm:presLayoutVars>
      </dgm:prSet>
      <dgm:spPr/>
    </dgm:pt>
    <dgm:pt modelId="{C1C1F74B-1BAD-4A6B-9C0C-0720CBE93F5B}" type="pres">
      <dgm:prSet presAssocID="{FAA42493-A3B4-44D8-ACA1-7C9C9ECE37BA}" presName="hierChild5" presStyleCnt="0"/>
      <dgm:spPr/>
    </dgm:pt>
  </dgm:ptLst>
  <dgm:cxnLst>
    <dgm:cxn modelId="{493D3108-0EA6-4EBC-B009-F3908B2B630B}" srcId="{FFD7E0CE-4CCB-4246-9DC2-43BF1226D96A}" destId="{949E4C64-F3B7-42FA-8D99-F1B7D88A57AA}" srcOrd="1" destOrd="0" parTransId="{5D41928D-175C-478B-B6F2-E3954DC5F397}" sibTransId="{D329A0A6-E575-4A42-BDC1-341EB0ABF254}"/>
    <dgm:cxn modelId="{D6CB9109-E627-49C0-9549-36029AC6103E}" type="presOf" srcId="{767770B0-B545-4F25-9629-D84455A120D2}" destId="{EB83D701-5F1F-4DBA-A3B8-9D0BD76AED8F}" srcOrd="0" destOrd="0" presId="urn:microsoft.com/office/officeart/2005/8/layout/hierarchy1"/>
    <dgm:cxn modelId="{618C3714-3773-4DF1-B84F-BD69474D648E}" type="presOf" srcId="{FFD7E0CE-4CCB-4246-9DC2-43BF1226D96A}" destId="{610AD0D5-18E5-4475-9491-F8A07E8C4DF9}" srcOrd="0" destOrd="0" presId="urn:microsoft.com/office/officeart/2005/8/layout/hierarchy1"/>
    <dgm:cxn modelId="{C5DF9B19-DE86-4BE4-A568-825C979BD4C6}" srcId="{E2507200-F6F8-4836-8D77-D6D300FB725E}" destId="{7F37301E-D10E-46ED-87AB-7490C793387D}" srcOrd="0" destOrd="0" parTransId="{61A6D2CC-55E6-48D9-ACCC-402AFB53A6ED}" sibTransId="{C6F2CE22-BD48-43A8-88DD-AD9D567A7FC5}"/>
    <dgm:cxn modelId="{E97CF31F-66CE-44FB-8B53-66CD61B1D2E4}" type="presOf" srcId="{949E4C64-F3B7-42FA-8D99-F1B7D88A57AA}" destId="{38388474-3C58-4A95-A990-0A3B6F3FFBC5}" srcOrd="0" destOrd="0" presId="urn:microsoft.com/office/officeart/2005/8/layout/hierarchy1"/>
    <dgm:cxn modelId="{5C41EE24-2631-4149-8480-7D2BD07F21B9}" type="presOf" srcId="{15840CDE-2BCE-491A-899F-760FE654DD2E}" destId="{687A6260-A336-45B0-A51C-7057265367CB}" srcOrd="0" destOrd="0" presId="urn:microsoft.com/office/officeart/2005/8/layout/hierarchy1"/>
    <dgm:cxn modelId="{B9309225-A9FE-4F5E-9968-5965F4D0D6B5}" srcId="{EDA2CF72-A196-4434-8422-4D6D2B62297C}" destId="{E2507200-F6F8-4836-8D77-D6D300FB725E}" srcOrd="0" destOrd="0" parTransId="{767770B0-B545-4F25-9629-D84455A120D2}" sibTransId="{B4B729B0-3DC6-4D31-B93D-580FE4353930}"/>
    <dgm:cxn modelId="{7DBED031-3827-426E-9C0C-41292734C288}" type="presOf" srcId="{B18E49D9-AEBB-4626-9473-30926D80E2F5}" destId="{20BDEA03-ED8F-401C-9069-84F347F88043}" srcOrd="0" destOrd="0" presId="urn:microsoft.com/office/officeart/2005/8/layout/hierarchy1"/>
    <dgm:cxn modelId="{41F52934-E7DC-4A0A-A88E-4A6EE0100EE8}" srcId="{39E9A7CA-7DFB-4330-8DF0-9F51693F0E9B}" destId="{EDA2CF72-A196-4434-8422-4D6D2B62297C}" srcOrd="0" destOrd="0" parTransId="{116A38DA-1766-4591-A857-C501536F03E7}" sibTransId="{145ED14A-C374-45EF-9CC5-9416AFB064FD}"/>
    <dgm:cxn modelId="{B50DDB34-3171-46F4-AFD2-F4F9145C6982}" type="presOf" srcId="{0758E6E5-6CF6-4DAE-A9F3-C50C99550CA1}" destId="{43C20511-0E5D-4318-9D45-F25D4A72DEF1}" srcOrd="0" destOrd="0" presId="urn:microsoft.com/office/officeart/2005/8/layout/hierarchy1"/>
    <dgm:cxn modelId="{3249794D-96B1-485D-ABB6-A753828CC4C2}" srcId="{4198D907-D0DE-4527-B4F4-58C4A6AB51B5}" destId="{15840CDE-2BCE-491A-899F-760FE654DD2E}" srcOrd="0" destOrd="0" parTransId="{CE4E3919-E5D1-46CE-B5D1-5AFE6C5FD53A}" sibTransId="{CD4A62F6-76DC-4DAF-8DE5-2A1AA37A1A84}"/>
    <dgm:cxn modelId="{1A195D51-67C8-4D24-82CC-3CD4074CC307}" srcId="{EDA2CF72-A196-4434-8422-4D6D2B62297C}" destId="{D98E86DA-9F40-4A64-BACE-218E4A6C4BA6}" srcOrd="1" destOrd="0" parTransId="{450A68B1-76BD-4918-A3E5-19E18567267C}" sibTransId="{92B9A3F6-5C96-48AB-B1A9-ACA372FA4B0D}"/>
    <dgm:cxn modelId="{E28E9075-4C06-45C0-8977-794DE48E9E60}" type="presOf" srcId="{7F37301E-D10E-46ED-87AB-7490C793387D}" destId="{69E76276-3301-45A6-8A01-43781773F5E8}" srcOrd="0" destOrd="0" presId="urn:microsoft.com/office/officeart/2005/8/layout/hierarchy1"/>
    <dgm:cxn modelId="{F404457A-DDAC-4954-8B24-D9E041EC4D80}" srcId="{EDA2CF72-A196-4434-8422-4D6D2B62297C}" destId="{4198D907-D0DE-4527-B4F4-58C4A6AB51B5}" srcOrd="2" destOrd="0" parTransId="{0758E6E5-6CF6-4DAE-A9F3-C50C99550CA1}" sibTransId="{2197957F-AC87-45D1-B8F3-E1746DDF76D4}"/>
    <dgm:cxn modelId="{B9F00980-0E5F-4FB4-A5F1-F05DEFC674AA}" type="presOf" srcId="{D98E86DA-9F40-4A64-BACE-218E4A6C4BA6}" destId="{8FB4B175-5456-4F35-98E3-E5BB9C425FD3}" srcOrd="0" destOrd="0" presId="urn:microsoft.com/office/officeart/2005/8/layout/hierarchy1"/>
    <dgm:cxn modelId="{C1542E8A-A4C9-48A7-B4EB-975A4D3A0B44}" type="presOf" srcId="{9CBAC96B-DA3F-4B9C-8FD4-8ABA242FB44F}" destId="{DB155312-0152-4035-AE3D-29A03055D892}" srcOrd="0" destOrd="0" presId="urn:microsoft.com/office/officeart/2005/8/layout/hierarchy1"/>
    <dgm:cxn modelId="{52BEEA8A-9631-4B8C-A6EA-652B2602F644}" type="presOf" srcId="{CE4E3919-E5D1-46CE-B5D1-5AFE6C5FD53A}" destId="{864E0120-E708-4535-81BA-4E4E9E675255}" srcOrd="0" destOrd="0" presId="urn:microsoft.com/office/officeart/2005/8/layout/hierarchy1"/>
    <dgm:cxn modelId="{97F3D896-DF57-49E3-A8F0-1EBCC0AB0102}" type="presOf" srcId="{82A85371-4FE7-4335-882D-C496A06BECED}" destId="{794B04CA-EFF8-4A36-A7DF-6C5C9A65B232}" srcOrd="0" destOrd="0" presId="urn:microsoft.com/office/officeart/2005/8/layout/hierarchy1"/>
    <dgm:cxn modelId="{9A7A6297-C0DA-42B9-AE6D-9ED22C557385}" srcId="{FFD7E0CE-4CCB-4246-9DC2-43BF1226D96A}" destId="{16F98B1F-318E-4050-8756-8DB94F38DDAF}" srcOrd="0" destOrd="0" parTransId="{CF070987-12DF-40CA-B59F-DA2DBED4EA36}" sibTransId="{80E2CCD2-3403-4BAB-935F-77FAC88BCCE4}"/>
    <dgm:cxn modelId="{87FF039F-C42B-4EAF-9ECE-FC9C4C701A71}" type="presOf" srcId="{CF070987-12DF-40CA-B59F-DA2DBED4EA36}" destId="{A281BFA4-29CC-4C94-909A-71CA40F1F06A}" srcOrd="0" destOrd="0" presId="urn:microsoft.com/office/officeart/2005/8/layout/hierarchy1"/>
    <dgm:cxn modelId="{35B95DA0-0513-48F3-B150-751E61DE3600}" type="presOf" srcId="{39E9A7CA-7DFB-4330-8DF0-9F51693F0E9B}" destId="{ED1BAB47-252F-4850-A97E-CB1892C3DF34}" srcOrd="0" destOrd="0" presId="urn:microsoft.com/office/officeart/2005/8/layout/hierarchy1"/>
    <dgm:cxn modelId="{5A570BA5-B5C0-4953-B86A-71788D03CAAE}" type="presOf" srcId="{FAA42493-A3B4-44D8-ACA1-7C9C9ECE37BA}" destId="{F9C322C3-D5BE-4E77-A8CF-B64B609656DD}" srcOrd="0" destOrd="0" presId="urn:microsoft.com/office/officeart/2005/8/layout/hierarchy1"/>
    <dgm:cxn modelId="{31ADD7AE-445D-450D-9DF2-129F8177A00D}" type="presOf" srcId="{4198D907-D0DE-4527-B4F4-58C4A6AB51B5}" destId="{8365F980-C026-45F2-A90B-96C38DC63B7C}" srcOrd="0" destOrd="0" presId="urn:microsoft.com/office/officeart/2005/8/layout/hierarchy1"/>
    <dgm:cxn modelId="{56227CAF-E90C-405D-8E55-7D33E589C97B}" srcId="{15840CDE-2BCE-491A-899F-760FE654DD2E}" destId="{FAA42493-A3B4-44D8-ACA1-7C9C9ECE37BA}" srcOrd="1" destOrd="0" parTransId="{EE9D6E25-B853-4612-9629-4E4DE2901B5F}" sibTransId="{E5FE9AD2-A55B-49CC-B2E8-4E9D068BE344}"/>
    <dgm:cxn modelId="{277D22B8-5F19-42F9-B730-AC81C9840D1B}" type="presOf" srcId="{EDA2CF72-A196-4434-8422-4D6D2B62297C}" destId="{FE751324-5768-4869-A190-F51981AD3976}" srcOrd="0" destOrd="0" presId="urn:microsoft.com/office/officeart/2005/8/layout/hierarchy1"/>
    <dgm:cxn modelId="{4F0B2CBD-7563-4DDF-942B-42EA0E822C5A}" type="presOf" srcId="{E2507200-F6F8-4836-8D77-D6D300FB725E}" destId="{EAA2557A-BE45-4EBE-9615-C7B52F26C9E6}" srcOrd="0" destOrd="0" presId="urn:microsoft.com/office/officeart/2005/8/layout/hierarchy1"/>
    <dgm:cxn modelId="{704E5CC9-F92B-4757-BDA9-16994C337F73}" type="presOf" srcId="{61A6D2CC-55E6-48D9-ACCC-402AFB53A6ED}" destId="{0A22A2B8-5B4A-4E8B-813A-B1299E96A3D1}" srcOrd="0" destOrd="0" presId="urn:microsoft.com/office/officeart/2005/8/layout/hierarchy1"/>
    <dgm:cxn modelId="{04A4F4D8-3121-4678-A9D7-6B2A8F6CF8F3}" type="presOf" srcId="{450A68B1-76BD-4918-A3E5-19E18567267C}" destId="{4E38A9C6-95A2-41DE-B01A-D52A24DAA0BB}" srcOrd="0" destOrd="0" presId="urn:microsoft.com/office/officeart/2005/8/layout/hierarchy1"/>
    <dgm:cxn modelId="{186A9CDB-6245-4709-9B4F-34D389E4FC05}" type="presOf" srcId="{EE9D6E25-B853-4612-9629-4E4DE2901B5F}" destId="{8C87A700-9DF9-4B3D-8709-44C759B17A3C}" srcOrd="0" destOrd="0" presId="urn:microsoft.com/office/officeart/2005/8/layout/hierarchy1"/>
    <dgm:cxn modelId="{E71EC2E0-E058-432A-BB88-42A35E975CA7}" type="presOf" srcId="{5D41928D-175C-478B-B6F2-E3954DC5F397}" destId="{142BEDEA-C9BB-440D-A530-F68567378495}" srcOrd="0" destOrd="0" presId="urn:microsoft.com/office/officeart/2005/8/layout/hierarchy1"/>
    <dgm:cxn modelId="{ACF8B4E1-B37A-4B1A-9B39-4400EE6319BD}" type="presOf" srcId="{16F98B1F-318E-4050-8756-8DB94F38DDAF}" destId="{52374A02-4562-48CF-8FFC-D016B9A23A3E}" srcOrd="0" destOrd="0" presId="urn:microsoft.com/office/officeart/2005/8/layout/hierarchy1"/>
    <dgm:cxn modelId="{6889B7F1-D66E-4364-880B-86374A9C4526}" srcId="{15840CDE-2BCE-491A-899F-760FE654DD2E}" destId="{B18E49D9-AEBB-4626-9473-30926D80E2F5}" srcOrd="0" destOrd="0" parTransId="{82A85371-4FE7-4335-882D-C496A06BECED}" sibTransId="{35D0E5F8-20BF-48E8-B535-C3CED38B44C8}"/>
    <dgm:cxn modelId="{2A68EBFD-9723-4258-8A45-1EC679892DE1}" srcId="{D98E86DA-9F40-4A64-BACE-218E4A6C4BA6}" destId="{FFD7E0CE-4CCB-4246-9DC2-43BF1226D96A}" srcOrd="0" destOrd="0" parTransId="{9CBAC96B-DA3F-4B9C-8FD4-8ABA242FB44F}" sibTransId="{4FC40AFC-8630-4C60-9387-A5B3EA5AAEE1}"/>
    <dgm:cxn modelId="{ECED08DE-0642-44F0-B0B3-A2B79395C6BE}" type="presParOf" srcId="{ED1BAB47-252F-4850-A97E-CB1892C3DF34}" destId="{4193999A-B118-47A0-8EE2-67D2A514CCA4}" srcOrd="0" destOrd="0" presId="urn:microsoft.com/office/officeart/2005/8/layout/hierarchy1"/>
    <dgm:cxn modelId="{F1CEB399-3194-479E-BAE5-F26D8793E37A}" type="presParOf" srcId="{4193999A-B118-47A0-8EE2-67D2A514CCA4}" destId="{CA931FEC-9279-4BB2-9BE7-4BB9A3C3E3A5}" srcOrd="0" destOrd="0" presId="urn:microsoft.com/office/officeart/2005/8/layout/hierarchy1"/>
    <dgm:cxn modelId="{A301A1D6-E394-4872-9241-1C0579EA268E}" type="presParOf" srcId="{CA931FEC-9279-4BB2-9BE7-4BB9A3C3E3A5}" destId="{36AA62D9-4832-44A6-AD17-469C70F89A98}" srcOrd="0" destOrd="0" presId="urn:microsoft.com/office/officeart/2005/8/layout/hierarchy1"/>
    <dgm:cxn modelId="{FD86CED6-8A02-4DFA-8CD6-F5DA71BA2482}" type="presParOf" srcId="{CA931FEC-9279-4BB2-9BE7-4BB9A3C3E3A5}" destId="{FE751324-5768-4869-A190-F51981AD3976}" srcOrd="1" destOrd="0" presId="urn:microsoft.com/office/officeart/2005/8/layout/hierarchy1"/>
    <dgm:cxn modelId="{99720852-0485-4397-AEB6-33B586256C0F}" type="presParOf" srcId="{4193999A-B118-47A0-8EE2-67D2A514CCA4}" destId="{ACE00D35-545A-449B-A0E1-354453BE5044}" srcOrd="1" destOrd="0" presId="urn:microsoft.com/office/officeart/2005/8/layout/hierarchy1"/>
    <dgm:cxn modelId="{F0BA522F-73BE-4C19-B589-D34706A511A9}" type="presParOf" srcId="{ACE00D35-545A-449B-A0E1-354453BE5044}" destId="{EB83D701-5F1F-4DBA-A3B8-9D0BD76AED8F}" srcOrd="0" destOrd="0" presId="urn:microsoft.com/office/officeart/2005/8/layout/hierarchy1"/>
    <dgm:cxn modelId="{E503D25B-4257-4DB4-8D98-453EAC6A7379}" type="presParOf" srcId="{ACE00D35-545A-449B-A0E1-354453BE5044}" destId="{4AAA631B-0BE0-4829-B52D-C11814761ACD}" srcOrd="1" destOrd="0" presId="urn:microsoft.com/office/officeart/2005/8/layout/hierarchy1"/>
    <dgm:cxn modelId="{375EEBFA-3C11-443A-BDC6-CB529E1DA5FD}" type="presParOf" srcId="{4AAA631B-0BE0-4829-B52D-C11814761ACD}" destId="{48CB808B-06CE-4D03-B70E-8ECCAE49BD22}" srcOrd="0" destOrd="0" presId="urn:microsoft.com/office/officeart/2005/8/layout/hierarchy1"/>
    <dgm:cxn modelId="{79EAFCC8-2716-454E-BA5B-89D44FC16750}" type="presParOf" srcId="{48CB808B-06CE-4D03-B70E-8ECCAE49BD22}" destId="{6A8D4CA8-A222-447F-8647-0161D8FB1503}" srcOrd="0" destOrd="0" presId="urn:microsoft.com/office/officeart/2005/8/layout/hierarchy1"/>
    <dgm:cxn modelId="{C08422FA-0767-4485-91D2-52E7A9907D2C}" type="presParOf" srcId="{48CB808B-06CE-4D03-B70E-8ECCAE49BD22}" destId="{EAA2557A-BE45-4EBE-9615-C7B52F26C9E6}" srcOrd="1" destOrd="0" presId="urn:microsoft.com/office/officeart/2005/8/layout/hierarchy1"/>
    <dgm:cxn modelId="{33EF2112-8B50-4FAA-A0E4-B45B6DBCF427}" type="presParOf" srcId="{4AAA631B-0BE0-4829-B52D-C11814761ACD}" destId="{735502DB-4DDE-436C-B953-9826E87E3786}" srcOrd="1" destOrd="0" presId="urn:microsoft.com/office/officeart/2005/8/layout/hierarchy1"/>
    <dgm:cxn modelId="{4D0EE30F-76DA-4EC6-9C0F-DF21DA6C1D05}" type="presParOf" srcId="{735502DB-4DDE-436C-B953-9826E87E3786}" destId="{0A22A2B8-5B4A-4E8B-813A-B1299E96A3D1}" srcOrd="0" destOrd="0" presId="urn:microsoft.com/office/officeart/2005/8/layout/hierarchy1"/>
    <dgm:cxn modelId="{350DCEDB-B992-4ACD-8BA1-D17214899F34}" type="presParOf" srcId="{735502DB-4DDE-436C-B953-9826E87E3786}" destId="{45C26385-C2A4-4E91-9E2C-00381988CFD3}" srcOrd="1" destOrd="0" presId="urn:microsoft.com/office/officeart/2005/8/layout/hierarchy1"/>
    <dgm:cxn modelId="{93C4B526-8F77-47AD-8AF6-24DAC8385762}" type="presParOf" srcId="{45C26385-C2A4-4E91-9E2C-00381988CFD3}" destId="{E7DDFC9E-83E3-474D-8D30-E17649F2C475}" srcOrd="0" destOrd="0" presId="urn:microsoft.com/office/officeart/2005/8/layout/hierarchy1"/>
    <dgm:cxn modelId="{C587829E-56F6-4300-934E-F1584174FD78}" type="presParOf" srcId="{E7DDFC9E-83E3-474D-8D30-E17649F2C475}" destId="{D8F51491-E92E-4F58-B25E-E8AE16DD6A41}" srcOrd="0" destOrd="0" presId="urn:microsoft.com/office/officeart/2005/8/layout/hierarchy1"/>
    <dgm:cxn modelId="{81F2B4B8-5EA8-42D1-AE1C-D10552DA274D}" type="presParOf" srcId="{E7DDFC9E-83E3-474D-8D30-E17649F2C475}" destId="{69E76276-3301-45A6-8A01-43781773F5E8}" srcOrd="1" destOrd="0" presId="urn:microsoft.com/office/officeart/2005/8/layout/hierarchy1"/>
    <dgm:cxn modelId="{6ED97D4E-D0A7-44D8-8A9C-C99A4F54BA58}" type="presParOf" srcId="{45C26385-C2A4-4E91-9E2C-00381988CFD3}" destId="{EC2972BB-7105-4D16-94D4-52F858A2C947}" srcOrd="1" destOrd="0" presId="urn:microsoft.com/office/officeart/2005/8/layout/hierarchy1"/>
    <dgm:cxn modelId="{52D7B430-6355-476D-B128-6EE8F96A73CD}" type="presParOf" srcId="{ACE00D35-545A-449B-A0E1-354453BE5044}" destId="{4E38A9C6-95A2-41DE-B01A-D52A24DAA0BB}" srcOrd="2" destOrd="0" presId="urn:microsoft.com/office/officeart/2005/8/layout/hierarchy1"/>
    <dgm:cxn modelId="{B104D8A7-ABA0-40C5-98CE-DF53FA4266FF}" type="presParOf" srcId="{ACE00D35-545A-449B-A0E1-354453BE5044}" destId="{245D0BD8-E186-4AD1-93A0-27B6B6E837FC}" srcOrd="3" destOrd="0" presId="urn:microsoft.com/office/officeart/2005/8/layout/hierarchy1"/>
    <dgm:cxn modelId="{B96A16B3-F5CF-4F49-90A4-4C07D09BAF00}" type="presParOf" srcId="{245D0BD8-E186-4AD1-93A0-27B6B6E837FC}" destId="{226BFAA4-3D91-4BE6-B0E9-CFD52F1D978B}" srcOrd="0" destOrd="0" presId="urn:microsoft.com/office/officeart/2005/8/layout/hierarchy1"/>
    <dgm:cxn modelId="{2F4D91D3-042B-4BE5-91AD-753862873CBF}" type="presParOf" srcId="{226BFAA4-3D91-4BE6-B0E9-CFD52F1D978B}" destId="{6419AEC7-3E5E-4AAC-A345-8337F816658C}" srcOrd="0" destOrd="0" presId="urn:microsoft.com/office/officeart/2005/8/layout/hierarchy1"/>
    <dgm:cxn modelId="{542A855D-8B4B-431F-BCD7-2DF9004B37A2}" type="presParOf" srcId="{226BFAA4-3D91-4BE6-B0E9-CFD52F1D978B}" destId="{8FB4B175-5456-4F35-98E3-E5BB9C425FD3}" srcOrd="1" destOrd="0" presId="urn:microsoft.com/office/officeart/2005/8/layout/hierarchy1"/>
    <dgm:cxn modelId="{703AA4A4-56C5-44DA-BD19-68AE820B5E17}" type="presParOf" srcId="{245D0BD8-E186-4AD1-93A0-27B6B6E837FC}" destId="{B4B4E008-7033-4D2F-A6C8-487A0A9F566B}" srcOrd="1" destOrd="0" presId="urn:microsoft.com/office/officeart/2005/8/layout/hierarchy1"/>
    <dgm:cxn modelId="{48048B50-3CE5-4087-8F92-58E0511DD65C}" type="presParOf" srcId="{B4B4E008-7033-4D2F-A6C8-487A0A9F566B}" destId="{DB155312-0152-4035-AE3D-29A03055D892}" srcOrd="0" destOrd="0" presId="urn:microsoft.com/office/officeart/2005/8/layout/hierarchy1"/>
    <dgm:cxn modelId="{549997CA-E205-43DE-BBA4-378564DF6F6B}" type="presParOf" srcId="{B4B4E008-7033-4D2F-A6C8-487A0A9F566B}" destId="{150A65DE-E2F9-42D4-9A5E-65B37A530B86}" srcOrd="1" destOrd="0" presId="urn:microsoft.com/office/officeart/2005/8/layout/hierarchy1"/>
    <dgm:cxn modelId="{E024E8E9-B5E4-41F5-891A-94F54B2D222D}" type="presParOf" srcId="{150A65DE-E2F9-42D4-9A5E-65B37A530B86}" destId="{0CF200C9-536F-4B72-9539-CE6A09888DF9}" srcOrd="0" destOrd="0" presId="urn:microsoft.com/office/officeart/2005/8/layout/hierarchy1"/>
    <dgm:cxn modelId="{805C2875-A59B-467F-BFEA-7971CD97DFFD}" type="presParOf" srcId="{0CF200C9-536F-4B72-9539-CE6A09888DF9}" destId="{8B206353-DF47-4DC0-9B4C-85A3A2DDF8C8}" srcOrd="0" destOrd="0" presId="urn:microsoft.com/office/officeart/2005/8/layout/hierarchy1"/>
    <dgm:cxn modelId="{B483DA42-834F-49BC-A8BB-D0A1E015CECD}" type="presParOf" srcId="{0CF200C9-536F-4B72-9539-CE6A09888DF9}" destId="{610AD0D5-18E5-4475-9491-F8A07E8C4DF9}" srcOrd="1" destOrd="0" presId="urn:microsoft.com/office/officeart/2005/8/layout/hierarchy1"/>
    <dgm:cxn modelId="{885FBFDA-5126-4AE0-AFF1-481CF561B0C0}" type="presParOf" srcId="{150A65DE-E2F9-42D4-9A5E-65B37A530B86}" destId="{62C9A061-E105-4818-A3F4-95372C07532A}" srcOrd="1" destOrd="0" presId="urn:microsoft.com/office/officeart/2005/8/layout/hierarchy1"/>
    <dgm:cxn modelId="{5D483CC0-2D32-406A-9150-E24E3FFD4765}" type="presParOf" srcId="{62C9A061-E105-4818-A3F4-95372C07532A}" destId="{A281BFA4-29CC-4C94-909A-71CA40F1F06A}" srcOrd="0" destOrd="0" presId="urn:microsoft.com/office/officeart/2005/8/layout/hierarchy1"/>
    <dgm:cxn modelId="{F5A4A7A3-52A3-445D-A698-9D205EB4AB8E}" type="presParOf" srcId="{62C9A061-E105-4818-A3F4-95372C07532A}" destId="{8284C954-AC30-4F19-8350-DAE206B21A2E}" srcOrd="1" destOrd="0" presId="urn:microsoft.com/office/officeart/2005/8/layout/hierarchy1"/>
    <dgm:cxn modelId="{E5A2E35B-939E-43D5-9A76-A716B61427FE}" type="presParOf" srcId="{8284C954-AC30-4F19-8350-DAE206B21A2E}" destId="{B75B3BA4-8CC7-4769-8E18-DA39EE37353E}" srcOrd="0" destOrd="0" presId="urn:microsoft.com/office/officeart/2005/8/layout/hierarchy1"/>
    <dgm:cxn modelId="{DB437161-1B11-407A-82E7-D200A4A5BB52}" type="presParOf" srcId="{B75B3BA4-8CC7-4769-8E18-DA39EE37353E}" destId="{CFC20EC3-643D-4D66-BDC0-62796BBF1AF0}" srcOrd="0" destOrd="0" presId="urn:microsoft.com/office/officeart/2005/8/layout/hierarchy1"/>
    <dgm:cxn modelId="{018D3D31-5CCD-40F6-9167-F7465FC5E1B9}" type="presParOf" srcId="{B75B3BA4-8CC7-4769-8E18-DA39EE37353E}" destId="{52374A02-4562-48CF-8FFC-D016B9A23A3E}" srcOrd="1" destOrd="0" presId="urn:microsoft.com/office/officeart/2005/8/layout/hierarchy1"/>
    <dgm:cxn modelId="{A05CEB3A-90B3-46C6-ABD2-9187B5637ADB}" type="presParOf" srcId="{8284C954-AC30-4F19-8350-DAE206B21A2E}" destId="{8512B9F2-46CF-4123-BCF0-17C3FA4EB06E}" srcOrd="1" destOrd="0" presId="urn:microsoft.com/office/officeart/2005/8/layout/hierarchy1"/>
    <dgm:cxn modelId="{76DA4584-A196-48C6-853A-D94E3C70F576}" type="presParOf" srcId="{62C9A061-E105-4818-A3F4-95372C07532A}" destId="{142BEDEA-C9BB-440D-A530-F68567378495}" srcOrd="2" destOrd="0" presId="urn:microsoft.com/office/officeart/2005/8/layout/hierarchy1"/>
    <dgm:cxn modelId="{07049106-425D-4407-8466-0663D3ED84E8}" type="presParOf" srcId="{62C9A061-E105-4818-A3F4-95372C07532A}" destId="{6AF5EA51-F08B-40D2-9479-148D62F203AA}" srcOrd="3" destOrd="0" presId="urn:microsoft.com/office/officeart/2005/8/layout/hierarchy1"/>
    <dgm:cxn modelId="{AF9F6C74-035F-40F2-A329-5D7ACA86E6B5}" type="presParOf" srcId="{6AF5EA51-F08B-40D2-9479-148D62F203AA}" destId="{0A6AC8CE-B35E-43A9-9E1A-1847187D43A6}" srcOrd="0" destOrd="0" presId="urn:microsoft.com/office/officeart/2005/8/layout/hierarchy1"/>
    <dgm:cxn modelId="{2685D086-C746-4ABE-8112-E5E2243AE70C}" type="presParOf" srcId="{0A6AC8CE-B35E-43A9-9E1A-1847187D43A6}" destId="{F1D61F33-2BEA-42DD-9112-02E785B9AE14}" srcOrd="0" destOrd="0" presId="urn:microsoft.com/office/officeart/2005/8/layout/hierarchy1"/>
    <dgm:cxn modelId="{C6E4615D-D734-438E-B747-1ECE614EC664}" type="presParOf" srcId="{0A6AC8CE-B35E-43A9-9E1A-1847187D43A6}" destId="{38388474-3C58-4A95-A990-0A3B6F3FFBC5}" srcOrd="1" destOrd="0" presId="urn:microsoft.com/office/officeart/2005/8/layout/hierarchy1"/>
    <dgm:cxn modelId="{4DF0DDEA-2BBB-45C6-A8D3-AF4057220F6F}" type="presParOf" srcId="{6AF5EA51-F08B-40D2-9479-148D62F203AA}" destId="{4F581963-67D2-4DD7-B859-0BE03FB1E11A}" srcOrd="1" destOrd="0" presId="urn:microsoft.com/office/officeart/2005/8/layout/hierarchy1"/>
    <dgm:cxn modelId="{A520B4D9-E1CF-4F62-A7C6-747E49BCC151}" type="presParOf" srcId="{ACE00D35-545A-449B-A0E1-354453BE5044}" destId="{43C20511-0E5D-4318-9D45-F25D4A72DEF1}" srcOrd="4" destOrd="0" presId="urn:microsoft.com/office/officeart/2005/8/layout/hierarchy1"/>
    <dgm:cxn modelId="{10A64ED8-F871-4B5B-9DBA-FC9FE5FEAC10}" type="presParOf" srcId="{ACE00D35-545A-449B-A0E1-354453BE5044}" destId="{D19BBA28-C472-4A47-9867-B44C06B32413}" srcOrd="5" destOrd="0" presId="urn:microsoft.com/office/officeart/2005/8/layout/hierarchy1"/>
    <dgm:cxn modelId="{E494A544-79C3-4C67-9E63-B3F1210C3646}" type="presParOf" srcId="{D19BBA28-C472-4A47-9867-B44C06B32413}" destId="{A9031F35-3620-4809-B6B5-4DBF3BF64008}" srcOrd="0" destOrd="0" presId="urn:microsoft.com/office/officeart/2005/8/layout/hierarchy1"/>
    <dgm:cxn modelId="{37DA2946-0C07-479F-942F-3649549509E7}" type="presParOf" srcId="{A9031F35-3620-4809-B6B5-4DBF3BF64008}" destId="{2F2C0F11-AC4B-4B9C-AFD6-9BA79965B254}" srcOrd="0" destOrd="0" presId="urn:microsoft.com/office/officeart/2005/8/layout/hierarchy1"/>
    <dgm:cxn modelId="{98905D4D-1242-425D-A810-CCD9E8F9FA22}" type="presParOf" srcId="{A9031F35-3620-4809-B6B5-4DBF3BF64008}" destId="{8365F980-C026-45F2-A90B-96C38DC63B7C}" srcOrd="1" destOrd="0" presId="urn:microsoft.com/office/officeart/2005/8/layout/hierarchy1"/>
    <dgm:cxn modelId="{7B7B3E2D-70B8-493F-B7AC-54CDD8197CB9}" type="presParOf" srcId="{D19BBA28-C472-4A47-9867-B44C06B32413}" destId="{A82B0B7C-B86B-4DB0-BE7D-4F121740339D}" srcOrd="1" destOrd="0" presId="urn:microsoft.com/office/officeart/2005/8/layout/hierarchy1"/>
    <dgm:cxn modelId="{02884D71-E3CE-49AC-A483-0B1B528B2258}" type="presParOf" srcId="{A82B0B7C-B86B-4DB0-BE7D-4F121740339D}" destId="{864E0120-E708-4535-81BA-4E4E9E675255}" srcOrd="0" destOrd="0" presId="urn:microsoft.com/office/officeart/2005/8/layout/hierarchy1"/>
    <dgm:cxn modelId="{92AAC19A-00FD-41DF-96C7-2A9FA510A1EC}" type="presParOf" srcId="{A82B0B7C-B86B-4DB0-BE7D-4F121740339D}" destId="{4B97D920-8517-4885-832A-27F0F87C9950}" srcOrd="1" destOrd="0" presId="urn:microsoft.com/office/officeart/2005/8/layout/hierarchy1"/>
    <dgm:cxn modelId="{61D8A914-5AED-42B4-8961-6539280CAE79}" type="presParOf" srcId="{4B97D920-8517-4885-832A-27F0F87C9950}" destId="{8CFEEA3D-6BF7-4275-BFEA-191A449B6B4A}" srcOrd="0" destOrd="0" presId="urn:microsoft.com/office/officeart/2005/8/layout/hierarchy1"/>
    <dgm:cxn modelId="{382EB432-8C5F-4A60-B471-A2D79A9403D6}" type="presParOf" srcId="{8CFEEA3D-6BF7-4275-BFEA-191A449B6B4A}" destId="{149CF3F5-BF62-4835-918C-829522C48FBD}" srcOrd="0" destOrd="0" presId="urn:microsoft.com/office/officeart/2005/8/layout/hierarchy1"/>
    <dgm:cxn modelId="{112C629B-72E4-48EE-91A3-4D9061ED8672}" type="presParOf" srcId="{8CFEEA3D-6BF7-4275-BFEA-191A449B6B4A}" destId="{687A6260-A336-45B0-A51C-7057265367CB}" srcOrd="1" destOrd="0" presId="urn:microsoft.com/office/officeart/2005/8/layout/hierarchy1"/>
    <dgm:cxn modelId="{D021C243-E137-4BD6-83E5-CEE22F0A1F55}" type="presParOf" srcId="{4B97D920-8517-4885-832A-27F0F87C9950}" destId="{4AE15F5F-70BD-4A92-8FFF-7C908CC08976}" srcOrd="1" destOrd="0" presId="urn:microsoft.com/office/officeart/2005/8/layout/hierarchy1"/>
    <dgm:cxn modelId="{26D1E04E-770F-4E4F-88A0-501AB968FE77}" type="presParOf" srcId="{4AE15F5F-70BD-4A92-8FFF-7C908CC08976}" destId="{794B04CA-EFF8-4A36-A7DF-6C5C9A65B232}" srcOrd="0" destOrd="0" presId="urn:microsoft.com/office/officeart/2005/8/layout/hierarchy1"/>
    <dgm:cxn modelId="{B7469070-F5B2-4D34-B35D-2B4795BDD6CD}" type="presParOf" srcId="{4AE15F5F-70BD-4A92-8FFF-7C908CC08976}" destId="{4F7D2305-B4A9-4C6A-936E-D81FCBE5B476}" srcOrd="1" destOrd="0" presId="urn:microsoft.com/office/officeart/2005/8/layout/hierarchy1"/>
    <dgm:cxn modelId="{8B4F19C3-C7E9-41FE-8068-4819F8DEC445}" type="presParOf" srcId="{4F7D2305-B4A9-4C6A-936E-D81FCBE5B476}" destId="{9CB752FE-EE4C-4D12-85A4-A9299CD8BEC7}" srcOrd="0" destOrd="0" presId="urn:microsoft.com/office/officeart/2005/8/layout/hierarchy1"/>
    <dgm:cxn modelId="{CA7A1E65-7E43-4492-8264-1003E1266456}" type="presParOf" srcId="{9CB752FE-EE4C-4D12-85A4-A9299CD8BEC7}" destId="{1D0C7831-3579-4D82-8AF2-0F20C2D0B2AD}" srcOrd="0" destOrd="0" presId="urn:microsoft.com/office/officeart/2005/8/layout/hierarchy1"/>
    <dgm:cxn modelId="{BEA848FA-C196-4279-A069-5F5BE74FC5DD}" type="presParOf" srcId="{9CB752FE-EE4C-4D12-85A4-A9299CD8BEC7}" destId="{20BDEA03-ED8F-401C-9069-84F347F88043}" srcOrd="1" destOrd="0" presId="urn:microsoft.com/office/officeart/2005/8/layout/hierarchy1"/>
    <dgm:cxn modelId="{366CB59A-7A14-4432-AACA-55F115A81610}" type="presParOf" srcId="{4F7D2305-B4A9-4C6A-936E-D81FCBE5B476}" destId="{F36B4F95-153E-462B-9459-64D0F341C996}" srcOrd="1" destOrd="0" presId="urn:microsoft.com/office/officeart/2005/8/layout/hierarchy1"/>
    <dgm:cxn modelId="{0710E619-0BCD-4DD9-AE32-7E1273C04CC5}" type="presParOf" srcId="{4AE15F5F-70BD-4A92-8FFF-7C908CC08976}" destId="{8C87A700-9DF9-4B3D-8709-44C759B17A3C}" srcOrd="2" destOrd="0" presId="urn:microsoft.com/office/officeart/2005/8/layout/hierarchy1"/>
    <dgm:cxn modelId="{4414A0B4-4B42-48EB-9CBC-CB1744942694}" type="presParOf" srcId="{4AE15F5F-70BD-4A92-8FFF-7C908CC08976}" destId="{F3AAB56A-0890-43EE-8BBF-0ED1E9809A81}" srcOrd="3" destOrd="0" presId="urn:microsoft.com/office/officeart/2005/8/layout/hierarchy1"/>
    <dgm:cxn modelId="{9ED3662D-55DB-4F76-9CA0-829E8B220618}" type="presParOf" srcId="{F3AAB56A-0890-43EE-8BBF-0ED1E9809A81}" destId="{C1E336D9-EF53-4CA9-A3F4-8EEAFF58BFBA}" srcOrd="0" destOrd="0" presId="urn:microsoft.com/office/officeart/2005/8/layout/hierarchy1"/>
    <dgm:cxn modelId="{4D5017CA-5212-47F6-9339-BCEC80A1DE0A}" type="presParOf" srcId="{C1E336D9-EF53-4CA9-A3F4-8EEAFF58BFBA}" destId="{697A4C76-1317-4DFC-9104-B1D9BBB83A69}" srcOrd="0" destOrd="0" presId="urn:microsoft.com/office/officeart/2005/8/layout/hierarchy1"/>
    <dgm:cxn modelId="{4D87D872-467C-4E86-888D-9DCF7902CF45}" type="presParOf" srcId="{C1E336D9-EF53-4CA9-A3F4-8EEAFF58BFBA}" destId="{F9C322C3-D5BE-4E77-A8CF-B64B609656DD}" srcOrd="1" destOrd="0" presId="urn:microsoft.com/office/officeart/2005/8/layout/hierarchy1"/>
    <dgm:cxn modelId="{EF2CF4E3-5C18-4327-AF52-51AF49A32198}" type="presParOf" srcId="{F3AAB56A-0890-43EE-8BBF-0ED1E9809A81}" destId="{C1C1F74B-1BAD-4A6B-9C0C-0720CBE93F5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E9A7CA-7DFB-4330-8DF0-9F51693F0E9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DA2CF72-A196-4434-8422-4D6D2B62297C}">
      <dgm:prSet phldrT="[Text]"/>
      <dgm:spPr/>
      <dgm:t>
        <a:bodyPr/>
        <a:lstStyle/>
        <a:p>
          <a:r>
            <a:rPr lang="he-IL" dirty="0"/>
            <a:t>קידושין בעל </a:t>
          </a:r>
          <a:r>
            <a:rPr lang="he-IL" dirty="0" err="1"/>
            <a:t>כרחה</a:t>
          </a:r>
          <a:r>
            <a:rPr lang="he-IL" dirty="0"/>
            <a:t> </a:t>
          </a:r>
          <a:endParaRPr lang="en-IL" dirty="0"/>
        </a:p>
      </dgm:t>
    </dgm:pt>
    <dgm:pt modelId="{116A38DA-1766-4591-A857-C501536F03E7}" type="parTrans" cxnId="{41F52934-E7DC-4A0A-A88E-4A6EE0100EE8}">
      <dgm:prSet/>
      <dgm:spPr/>
      <dgm:t>
        <a:bodyPr/>
        <a:lstStyle/>
        <a:p>
          <a:endParaRPr lang="en-IL"/>
        </a:p>
      </dgm:t>
    </dgm:pt>
    <dgm:pt modelId="{145ED14A-C374-45EF-9CC5-9416AFB064FD}" type="sibTrans" cxnId="{41F52934-E7DC-4A0A-A88E-4A6EE0100EE8}">
      <dgm:prSet/>
      <dgm:spPr/>
      <dgm:t>
        <a:bodyPr/>
        <a:lstStyle/>
        <a:p>
          <a:endParaRPr lang="en-IL"/>
        </a:p>
      </dgm:t>
    </dgm:pt>
    <dgm:pt modelId="{D04F0CC7-E691-4992-BDE3-3F86A87E3A4F}">
      <dgm:prSet phldrT="[Text]"/>
      <dgm:spPr/>
      <dgm:t>
        <a:bodyPr/>
        <a:lstStyle/>
        <a:p>
          <a:r>
            <a:rPr lang="en-US" dirty="0"/>
            <a:t>Inconceivable </a:t>
          </a:r>
          <a:endParaRPr lang="en-IL" dirty="0"/>
        </a:p>
      </dgm:t>
    </dgm:pt>
    <dgm:pt modelId="{86981AA7-AF85-47A7-89FD-A86F4F6B5112}" type="parTrans" cxnId="{20F4B314-6334-48A8-B4C5-1D238B4AAB2C}">
      <dgm:prSet/>
      <dgm:spPr/>
      <dgm:t>
        <a:bodyPr/>
        <a:lstStyle/>
        <a:p>
          <a:endParaRPr lang="en-IL"/>
        </a:p>
      </dgm:t>
    </dgm:pt>
    <dgm:pt modelId="{9793C34A-3831-4846-A352-0E56D58E077A}" type="sibTrans" cxnId="{20F4B314-6334-48A8-B4C5-1D238B4AAB2C}">
      <dgm:prSet/>
      <dgm:spPr/>
      <dgm:t>
        <a:bodyPr/>
        <a:lstStyle/>
        <a:p>
          <a:endParaRPr lang="en-IL"/>
        </a:p>
      </dgm:t>
    </dgm:pt>
    <dgm:pt modelId="{7F37301E-D10E-46ED-87AB-7490C793387D}">
      <dgm:prSet phldrT="[Text]"/>
      <dgm:spPr/>
      <dgm:t>
        <a:bodyPr/>
        <a:lstStyle/>
        <a:p>
          <a:r>
            <a:rPr lang="he-IL" dirty="0"/>
            <a:t>רמ</a:t>
          </a:r>
          <a:r>
            <a:rPr lang="he-IL" b="0" u="none" dirty="0"/>
            <a:t>ב"ן- </a:t>
          </a:r>
          <a:r>
            <a:rPr lang="he-IL" b="0" i="0" u="none" strike="noStrike" dirty="0" err="1">
              <a:solidFill>
                <a:srgbClr val="000000"/>
              </a:solidFill>
              <a:effectLst/>
              <a:latin typeface="Arial" panose="020B0604020202020204" pitchFamily="34" charset="0"/>
            </a:rPr>
            <a:t>מדקתני</a:t>
          </a:r>
          <a:r>
            <a:rPr lang="he-IL" b="0" i="0" u="none" strike="noStrike" dirty="0">
              <a:solidFill>
                <a:srgbClr val="000000"/>
              </a:solidFill>
              <a:effectLst/>
              <a:latin typeface="Arial" panose="020B0604020202020204" pitchFamily="34" charset="0"/>
            </a:rPr>
            <a:t> </a:t>
          </a:r>
          <a:r>
            <a:rPr lang="he-IL" b="0" i="0" u="none" strike="noStrike" dirty="0" err="1">
              <a:solidFill>
                <a:srgbClr val="000000"/>
              </a:solidFill>
              <a:effectLst/>
              <a:latin typeface="Arial" panose="020B0604020202020204" pitchFamily="34" charset="0"/>
            </a:rPr>
            <a:t>האשה</a:t>
          </a:r>
          <a:r>
            <a:rPr lang="he-IL" b="0" i="0" u="none" strike="noStrike" dirty="0">
              <a:solidFill>
                <a:srgbClr val="000000"/>
              </a:solidFill>
              <a:effectLst/>
              <a:latin typeface="Arial" panose="020B0604020202020204" pitchFamily="34" charset="0"/>
            </a:rPr>
            <a:t>... שאין קנין זה תלוי באיש אלא תלוי נמי בה</a:t>
          </a:r>
          <a:endParaRPr lang="en-IL" b="0" u="none" dirty="0"/>
        </a:p>
      </dgm:t>
    </dgm:pt>
    <dgm:pt modelId="{61A6D2CC-55E6-48D9-ACCC-402AFB53A6ED}" type="parTrans" cxnId="{C5DF9B19-DE86-4BE4-A568-825C979BD4C6}">
      <dgm:prSet/>
      <dgm:spPr/>
      <dgm:t>
        <a:bodyPr/>
        <a:lstStyle/>
        <a:p>
          <a:endParaRPr lang="en-IL"/>
        </a:p>
      </dgm:t>
    </dgm:pt>
    <dgm:pt modelId="{C6F2CE22-BD48-43A8-88DD-AD9D567A7FC5}" type="sibTrans" cxnId="{C5DF9B19-DE86-4BE4-A568-825C979BD4C6}">
      <dgm:prSet/>
      <dgm:spPr/>
      <dgm:t>
        <a:bodyPr/>
        <a:lstStyle/>
        <a:p>
          <a:endParaRPr lang="en-IL"/>
        </a:p>
      </dgm:t>
    </dgm:pt>
    <dgm:pt modelId="{E2507200-F6F8-4836-8D77-D6D300FB725E}">
      <dgm:prSet phldrT="[Text]"/>
      <dgm:spPr/>
      <dgm:t>
        <a:bodyPr/>
        <a:lstStyle/>
        <a:p>
          <a:r>
            <a:rPr lang="en-US" dirty="0"/>
            <a:t>Nonsensical</a:t>
          </a:r>
          <a:endParaRPr lang="en-IL" dirty="0"/>
        </a:p>
      </dgm:t>
    </dgm:pt>
    <dgm:pt modelId="{767770B0-B545-4F25-9629-D84455A120D2}" type="parTrans" cxnId="{B9309225-A9FE-4F5E-9968-5965F4D0D6B5}">
      <dgm:prSet/>
      <dgm:spPr/>
      <dgm:t>
        <a:bodyPr/>
        <a:lstStyle/>
        <a:p>
          <a:endParaRPr lang="en-IL"/>
        </a:p>
      </dgm:t>
    </dgm:pt>
    <dgm:pt modelId="{B4B729B0-3DC6-4D31-B93D-580FE4353930}" type="sibTrans" cxnId="{B9309225-A9FE-4F5E-9968-5965F4D0D6B5}">
      <dgm:prSet/>
      <dgm:spPr/>
      <dgm:t>
        <a:bodyPr/>
        <a:lstStyle/>
        <a:p>
          <a:endParaRPr lang="en-IL"/>
        </a:p>
      </dgm:t>
    </dgm:pt>
    <dgm:pt modelId="{D98E86DA-9F40-4A64-BACE-218E4A6C4BA6}">
      <dgm:prSet phldrT="[Text]"/>
      <dgm:spPr/>
      <dgm:t>
        <a:bodyPr/>
        <a:lstStyle/>
        <a:p>
          <a:r>
            <a:rPr lang="en-US" dirty="0"/>
            <a:t>Absurd and Abhorrent</a:t>
          </a:r>
          <a:endParaRPr lang="en-IL" dirty="0"/>
        </a:p>
      </dgm:t>
    </dgm:pt>
    <dgm:pt modelId="{450A68B1-76BD-4918-A3E5-19E18567267C}" type="parTrans" cxnId="{1A195D51-67C8-4D24-82CC-3CD4074CC307}">
      <dgm:prSet/>
      <dgm:spPr/>
      <dgm:t>
        <a:bodyPr/>
        <a:lstStyle/>
        <a:p>
          <a:endParaRPr lang="en-IL"/>
        </a:p>
      </dgm:t>
    </dgm:pt>
    <dgm:pt modelId="{92B9A3F6-5C96-48AB-B1A9-ACA372FA4B0D}" type="sibTrans" cxnId="{1A195D51-67C8-4D24-82CC-3CD4074CC307}">
      <dgm:prSet/>
      <dgm:spPr/>
      <dgm:t>
        <a:bodyPr/>
        <a:lstStyle/>
        <a:p>
          <a:endParaRPr lang="en-IL"/>
        </a:p>
      </dgm:t>
    </dgm:pt>
    <dgm:pt modelId="{4198D907-D0DE-4527-B4F4-58C4A6AB51B5}">
      <dgm:prSet phldrT="[Text]"/>
      <dgm:spPr/>
      <dgm:t>
        <a:bodyPr/>
        <a:lstStyle/>
        <a:p>
          <a:r>
            <a:rPr lang="en-US" dirty="0"/>
            <a:t>Conceivable</a:t>
          </a:r>
          <a:endParaRPr lang="en-IL" dirty="0"/>
        </a:p>
      </dgm:t>
    </dgm:pt>
    <dgm:pt modelId="{0758E6E5-6CF6-4DAE-A9F3-C50C99550CA1}" type="parTrans" cxnId="{F404457A-DDAC-4954-8B24-D9E041EC4D80}">
      <dgm:prSet/>
      <dgm:spPr/>
      <dgm:t>
        <a:bodyPr/>
        <a:lstStyle/>
        <a:p>
          <a:endParaRPr lang="en-IL"/>
        </a:p>
      </dgm:t>
    </dgm:pt>
    <dgm:pt modelId="{2197957F-AC87-45D1-B8F3-E1746DDF76D4}" type="sibTrans" cxnId="{F404457A-DDAC-4954-8B24-D9E041EC4D80}">
      <dgm:prSet/>
      <dgm:spPr/>
      <dgm:t>
        <a:bodyPr/>
        <a:lstStyle/>
        <a:p>
          <a:endParaRPr lang="en-IL"/>
        </a:p>
      </dgm:t>
    </dgm:pt>
    <dgm:pt modelId="{15840CDE-2BCE-491A-899F-760FE654DD2E}">
      <dgm:prSet phldrT="[Text]"/>
      <dgm:spPr/>
      <dgm:t>
        <a:bodyPr/>
        <a:lstStyle/>
        <a:p>
          <a:r>
            <a:rPr lang="en-US" dirty="0"/>
            <a:t>Consent under duress - parallel to </a:t>
          </a:r>
          <a:r>
            <a:rPr lang="he-IL" dirty="0"/>
            <a:t>קנין ממון</a:t>
          </a:r>
          <a:endParaRPr lang="en-IL" dirty="0"/>
        </a:p>
      </dgm:t>
    </dgm:pt>
    <dgm:pt modelId="{CE4E3919-E5D1-46CE-B5D1-5AFE6C5FD53A}" type="parTrans" cxnId="{3249794D-96B1-485D-ABB6-A753828CC4C2}">
      <dgm:prSet/>
      <dgm:spPr/>
      <dgm:t>
        <a:bodyPr/>
        <a:lstStyle/>
        <a:p>
          <a:endParaRPr lang="en-IL"/>
        </a:p>
      </dgm:t>
    </dgm:pt>
    <dgm:pt modelId="{CD4A62F6-76DC-4DAF-8DE5-2A1AA37A1A84}" type="sibTrans" cxnId="{3249794D-96B1-485D-ABB6-A753828CC4C2}">
      <dgm:prSet/>
      <dgm:spPr/>
      <dgm:t>
        <a:bodyPr/>
        <a:lstStyle/>
        <a:p>
          <a:endParaRPr lang="en-IL"/>
        </a:p>
      </dgm:t>
    </dgm:pt>
    <dgm:pt modelId="{B18E49D9-AEBB-4626-9473-30926D80E2F5}">
      <dgm:prSet phldrT="[Text]"/>
      <dgm:spPr/>
      <dgm:t>
        <a:bodyPr/>
        <a:lstStyle/>
        <a:p>
          <a:r>
            <a:rPr lang="en-US" dirty="0"/>
            <a:t>Theoretically effective- </a:t>
          </a:r>
          <a:r>
            <a:rPr lang="he-IL" dirty="0"/>
            <a:t>רשב"א</a:t>
          </a:r>
          <a:endParaRPr lang="en-IL" dirty="0"/>
        </a:p>
      </dgm:t>
    </dgm:pt>
    <dgm:pt modelId="{82A85371-4FE7-4335-882D-C496A06BECED}" type="parTrans" cxnId="{6889B7F1-D66E-4364-880B-86374A9C4526}">
      <dgm:prSet/>
      <dgm:spPr/>
      <dgm:t>
        <a:bodyPr/>
        <a:lstStyle/>
        <a:p>
          <a:endParaRPr lang="en-IL"/>
        </a:p>
      </dgm:t>
    </dgm:pt>
    <dgm:pt modelId="{35D0E5F8-20BF-48E8-B535-C3CED38B44C8}" type="sibTrans" cxnId="{6889B7F1-D66E-4364-880B-86374A9C4526}">
      <dgm:prSet/>
      <dgm:spPr/>
      <dgm:t>
        <a:bodyPr/>
        <a:lstStyle/>
        <a:p>
          <a:endParaRPr lang="en-IL"/>
        </a:p>
      </dgm:t>
    </dgm:pt>
    <dgm:pt modelId="{FAA42493-A3B4-44D8-ACA1-7C9C9ECE37BA}">
      <dgm:prSet phldrT="[Text]"/>
      <dgm:spPr/>
      <dgm:t>
        <a:bodyPr/>
        <a:lstStyle/>
        <a:p>
          <a:r>
            <a:rPr lang="en-US" dirty="0"/>
            <a:t>Rabbinic intervention and nullification</a:t>
          </a:r>
          <a:endParaRPr lang="en-IL" dirty="0"/>
        </a:p>
      </dgm:t>
    </dgm:pt>
    <dgm:pt modelId="{EE9D6E25-B853-4612-9629-4E4DE2901B5F}" type="parTrans" cxnId="{56227CAF-E90C-405D-8E55-7D33E589C97B}">
      <dgm:prSet/>
      <dgm:spPr/>
      <dgm:t>
        <a:bodyPr/>
        <a:lstStyle/>
        <a:p>
          <a:endParaRPr lang="en-IL"/>
        </a:p>
      </dgm:t>
    </dgm:pt>
    <dgm:pt modelId="{E5FE9AD2-A55B-49CC-B2E8-4E9D068BE344}" type="sibTrans" cxnId="{56227CAF-E90C-405D-8E55-7D33E589C97B}">
      <dgm:prSet/>
      <dgm:spPr/>
      <dgm:t>
        <a:bodyPr/>
        <a:lstStyle/>
        <a:p>
          <a:endParaRPr lang="en-IL"/>
        </a:p>
      </dgm:t>
    </dgm:pt>
    <dgm:pt modelId="{FFD7E0CE-4CCB-4246-9DC2-43BF1226D96A}">
      <dgm:prSet phldrT="[Text]"/>
      <dgm:spPr/>
      <dgm:t>
        <a:bodyPr/>
        <a:lstStyle/>
        <a:p>
          <a:r>
            <a:rPr lang="he-IL" dirty="0"/>
            <a:t>מאירי</a:t>
          </a:r>
          <a:endParaRPr lang="en-IL" dirty="0"/>
        </a:p>
      </dgm:t>
    </dgm:pt>
    <dgm:pt modelId="{9CBAC96B-DA3F-4B9C-8FD4-8ABA242FB44F}" type="parTrans" cxnId="{2A68EBFD-9723-4258-8A45-1EC679892DE1}">
      <dgm:prSet/>
      <dgm:spPr/>
      <dgm:t>
        <a:bodyPr/>
        <a:lstStyle/>
        <a:p>
          <a:endParaRPr lang="en-IL"/>
        </a:p>
      </dgm:t>
    </dgm:pt>
    <dgm:pt modelId="{4FC40AFC-8630-4C60-9387-A5B3EA5AAEE1}" type="sibTrans" cxnId="{2A68EBFD-9723-4258-8A45-1EC679892DE1}">
      <dgm:prSet/>
      <dgm:spPr/>
      <dgm:t>
        <a:bodyPr/>
        <a:lstStyle/>
        <a:p>
          <a:endParaRPr lang="en-IL"/>
        </a:p>
      </dgm:t>
    </dgm:pt>
    <dgm:pt modelId="{16F98B1F-318E-4050-8756-8DB94F38DDAF}">
      <dgm:prSet phldrT="[Text]"/>
      <dgm:spPr/>
      <dgm:t>
        <a:bodyPr/>
        <a:lstStyle/>
        <a:p>
          <a:r>
            <a:rPr lang="he-IL" dirty="0"/>
            <a:t>לא הנחת בת לאברהם אבינו</a:t>
          </a:r>
          <a:endParaRPr lang="en-IL" dirty="0"/>
        </a:p>
      </dgm:t>
    </dgm:pt>
    <dgm:pt modelId="{CF070987-12DF-40CA-B59F-DA2DBED4EA36}" type="parTrans" cxnId="{9A7A6297-C0DA-42B9-AE6D-9ED22C557385}">
      <dgm:prSet/>
      <dgm:spPr/>
      <dgm:t>
        <a:bodyPr/>
        <a:lstStyle/>
        <a:p>
          <a:endParaRPr lang="en-IL"/>
        </a:p>
      </dgm:t>
    </dgm:pt>
    <dgm:pt modelId="{80E2CCD2-3403-4BAB-935F-77FAC88BCCE4}" type="sibTrans" cxnId="{9A7A6297-C0DA-42B9-AE6D-9ED22C557385}">
      <dgm:prSet/>
      <dgm:spPr/>
      <dgm:t>
        <a:bodyPr/>
        <a:lstStyle/>
        <a:p>
          <a:endParaRPr lang="en-IL"/>
        </a:p>
      </dgm:t>
    </dgm:pt>
    <dgm:pt modelId="{949E4C64-F3B7-42FA-8D99-F1B7D88A57AA}">
      <dgm:prSet phldrT="[Text]"/>
      <dgm:spPr/>
      <dgm:t>
        <a:bodyPr/>
        <a:lstStyle/>
        <a:p>
          <a:r>
            <a:rPr lang="he-IL" dirty="0"/>
            <a:t>תלוה וקדיש אינה קידושין</a:t>
          </a:r>
          <a:endParaRPr lang="en-IL" dirty="0"/>
        </a:p>
      </dgm:t>
    </dgm:pt>
    <dgm:pt modelId="{5D41928D-175C-478B-B6F2-E3954DC5F397}" type="parTrans" cxnId="{493D3108-0EA6-4EBC-B009-F3908B2B630B}">
      <dgm:prSet/>
      <dgm:spPr/>
      <dgm:t>
        <a:bodyPr/>
        <a:lstStyle/>
        <a:p>
          <a:endParaRPr lang="en-IL"/>
        </a:p>
      </dgm:t>
    </dgm:pt>
    <dgm:pt modelId="{D329A0A6-E575-4A42-BDC1-341EB0ABF254}" type="sibTrans" cxnId="{493D3108-0EA6-4EBC-B009-F3908B2B630B}">
      <dgm:prSet/>
      <dgm:spPr/>
      <dgm:t>
        <a:bodyPr/>
        <a:lstStyle/>
        <a:p>
          <a:endParaRPr lang="en-IL"/>
        </a:p>
      </dgm:t>
    </dgm:pt>
    <dgm:pt modelId="{F01247AE-6F62-4BBA-B27E-E190EAB69F39}">
      <dgm:prSet phldrT="[Text]"/>
      <dgm:spPr/>
      <dgm:t>
        <a:bodyPr/>
        <a:lstStyle/>
        <a:p>
          <a:r>
            <a:rPr lang="he-IL" dirty="0"/>
            <a:t>רמב"ם- </a:t>
          </a:r>
          <a:r>
            <a:rPr lang="he-IL" b="0" i="0" u="none" dirty="0"/>
            <a:t>אין </a:t>
          </a:r>
          <a:r>
            <a:rPr lang="he-IL" b="0" i="0" u="none" dirty="0" err="1"/>
            <a:t>האשה</a:t>
          </a:r>
          <a:r>
            <a:rPr lang="he-IL" b="0" i="0" u="none" dirty="0"/>
            <a:t> מתקדשת אלא לרצונה והמקדש </a:t>
          </a:r>
          <a:r>
            <a:rPr lang="he-IL" b="0" i="0" u="none" dirty="0" err="1"/>
            <a:t>אשה</a:t>
          </a:r>
          <a:r>
            <a:rPr lang="he-IL" b="0" i="0" u="none" dirty="0"/>
            <a:t> בעל </a:t>
          </a:r>
          <a:r>
            <a:rPr lang="he-IL" b="0" i="0" u="none" dirty="0" err="1"/>
            <a:t>כרחה</a:t>
          </a:r>
          <a:r>
            <a:rPr lang="he-IL" b="0" i="0" u="none" dirty="0"/>
            <a:t> אינה מקודשת</a:t>
          </a:r>
          <a:endParaRPr lang="en-IL" dirty="0"/>
        </a:p>
      </dgm:t>
    </dgm:pt>
    <dgm:pt modelId="{F3FAFE74-2F57-476F-86CD-1E0EC3B48841}" type="parTrans" cxnId="{CC025B29-F832-46C4-975F-9B78CE0DD4B3}">
      <dgm:prSet/>
      <dgm:spPr/>
      <dgm:t>
        <a:bodyPr/>
        <a:lstStyle/>
        <a:p>
          <a:endParaRPr lang="en-IL"/>
        </a:p>
      </dgm:t>
    </dgm:pt>
    <dgm:pt modelId="{930870BC-9990-4DF4-9DEC-C2FED5628CAC}" type="sibTrans" cxnId="{CC025B29-F832-46C4-975F-9B78CE0DD4B3}">
      <dgm:prSet/>
      <dgm:spPr/>
      <dgm:t>
        <a:bodyPr/>
        <a:lstStyle/>
        <a:p>
          <a:endParaRPr lang="en-IL"/>
        </a:p>
      </dgm:t>
    </dgm:pt>
    <dgm:pt modelId="{AED138A4-D2F4-46F2-B595-2911F7AEEC39}">
      <dgm:prSet phldrT="[Text]"/>
      <dgm:spPr/>
      <dgm:t>
        <a:bodyPr/>
        <a:lstStyle/>
        <a:p>
          <a:r>
            <a:rPr lang="he-IL" dirty="0"/>
            <a:t>בהגדרה תלוה וקדיש אינה קידושין </a:t>
          </a:r>
          <a:endParaRPr lang="en-IL" dirty="0"/>
        </a:p>
      </dgm:t>
    </dgm:pt>
    <dgm:pt modelId="{6E0AE1F6-88D2-4143-9A21-4442A6887D75}" type="parTrans" cxnId="{123DD5D6-DBE7-4E87-8A0C-3F4E01B8847C}">
      <dgm:prSet/>
      <dgm:spPr/>
      <dgm:t>
        <a:bodyPr/>
        <a:lstStyle/>
        <a:p>
          <a:endParaRPr lang="en-IL"/>
        </a:p>
      </dgm:t>
    </dgm:pt>
    <dgm:pt modelId="{EE78C161-95B8-4783-ACFB-33B29C84E1AE}" type="sibTrans" cxnId="{123DD5D6-DBE7-4E87-8A0C-3F4E01B8847C}">
      <dgm:prSet/>
      <dgm:spPr/>
      <dgm:t>
        <a:bodyPr/>
        <a:lstStyle/>
        <a:p>
          <a:endParaRPr lang="en-IL"/>
        </a:p>
      </dgm:t>
    </dgm:pt>
    <dgm:pt modelId="{ED1BAB47-252F-4850-A97E-CB1892C3DF34}" type="pres">
      <dgm:prSet presAssocID="{39E9A7CA-7DFB-4330-8DF0-9F51693F0E9B}" presName="hierChild1" presStyleCnt="0">
        <dgm:presLayoutVars>
          <dgm:chPref val="1"/>
          <dgm:dir/>
          <dgm:animOne val="branch"/>
          <dgm:animLvl val="lvl"/>
          <dgm:resizeHandles/>
        </dgm:presLayoutVars>
      </dgm:prSet>
      <dgm:spPr/>
    </dgm:pt>
    <dgm:pt modelId="{4193999A-B118-47A0-8EE2-67D2A514CCA4}" type="pres">
      <dgm:prSet presAssocID="{EDA2CF72-A196-4434-8422-4D6D2B62297C}" presName="hierRoot1" presStyleCnt="0"/>
      <dgm:spPr/>
    </dgm:pt>
    <dgm:pt modelId="{CA931FEC-9279-4BB2-9BE7-4BB9A3C3E3A5}" type="pres">
      <dgm:prSet presAssocID="{EDA2CF72-A196-4434-8422-4D6D2B62297C}" presName="composite" presStyleCnt="0"/>
      <dgm:spPr/>
    </dgm:pt>
    <dgm:pt modelId="{36AA62D9-4832-44A6-AD17-469C70F89A98}" type="pres">
      <dgm:prSet presAssocID="{EDA2CF72-A196-4434-8422-4D6D2B62297C}" presName="background" presStyleLbl="node0" presStyleIdx="0" presStyleCnt="1"/>
      <dgm:spPr/>
    </dgm:pt>
    <dgm:pt modelId="{FE751324-5768-4869-A190-F51981AD3976}" type="pres">
      <dgm:prSet presAssocID="{EDA2CF72-A196-4434-8422-4D6D2B62297C}" presName="text" presStyleLbl="fgAcc0" presStyleIdx="0" presStyleCnt="1">
        <dgm:presLayoutVars>
          <dgm:chPref val="3"/>
        </dgm:presLayoutVars>
      </dgm:prSet>
      <dgm:spPr/>
    </dgm:pt>
    <dgm:pt modelId="{ACE00D35-545A-449B-A0E1-354453BE5044}" type="pres">
      <dgm:prSet presAssocID="{EDA2CF72-A196-4434-8422-4D6D2B62297C}" presName="hierChild2" presStyleCnt="0"/>
      <dgm:spPr/>
    </dgm:pt>
    <dgm:pt modelId="{B07A1964-E0F8-4A13-BF77-B56E6C59DE17}" type="pres">
      <dgm:prSet presAssocID="{86981AA7-AF85-47A7-89FD-A86F4F6B5112}" presName="Name10" presStyleLbl="parChTrans1D2" presStyleIdx="0" presStyleCnt="4"/>
      <dgm:spPr/>
    </dgm:pt>
    <dgm:pt modelId="{1E27FC72-FD1B-40A8-87CC-3EFB57F8690F}" type="pres">
      <dgm:prSet presAssocID="{D04F0CC7-E691-4992-BDE3-3F86A87E3A4F}" presName="hierRoot2" presStyleCnt="0"/>
      <dgm:spPr/>
    </dgm:pt>
    <dgm:pt modelId="{0F88930E-9493-4FC8-BF6D-B2E30A8C92A5}" type="pres">
      <dgm:prSet presAssocID="{D04F0CC7-E691-4992-BDE3-3F86A87E3A4F}" presName="composite2" presStyleCnt="0"/>
      <dgm:spPr/>
    </dgm:pt>
    <dgm:pt modelId="{ECA392FA-44DE-4791-B75B-2174093C0A5B}" type="pres">
      <dgm:prSet presAssocID="{D04F0CC7-E691-4992-BDE3-3F86A87E3A4F}" presName="background2" presStyleLbl="node2" presStyleIdx="0" presStyleCnt="4"/>
      <dgm:spPr/>
    </dgm:pt>
    <dgm:pt modelId="{1038017F-7356-481B-9835-3FCF4C3B778B}" type="pres">
      <dgm:prSet presAssocID="{D04F0CC7-E691-4992-BDE3-3F86A87E3A4F}" presName="text2" presStyleLbl="fgAcc2" presStyleIdx="0" presStyleCnt="4">
        <dgm:presLayoutVars>
          <dgm:chPref val="3"/>
        </dgm:presLayoutVars>
      </dgm:prSet>
      <dgm:spPr/>
    </dgm:pt>
    <dgm:pt modelId="{B496EB0A-A80A-4852-98B2-2D54CD777BB6}" type="pres">
      <dgm:prSet presAssocID="{D04F0CC7-E691-4992-BDE3-3F86A87E3A4F}" presName="hierChild3" presStyleCnt="0"/>
      <dgm:spPr/>
    </dgm:pt>
    <dgm:pt modelId="{E4EBAD49-66CA-464B-A0C7-3C63F8BBA458}" type="pres">
      <dgm:prSet presAssocID="{F3FAFE74-2F57-476F-86CD-1E0EC3B48841}" presName="Name17" presStyleLbl="parChTrans1D3" presStyleIdx="0" presStyleCnt="4"/>
      <dgm:spPr/>
    </dgm:pt>
    <dgm:pt modelId="{4A725C3C-148F-4F61-BC59-EA6F7760DCB9}" type="pres">
      <dgm:prSet presAssocID="{F01247AE-6F62-4BBA-B27E-E190EAB69F39}" presName="hierRoot3" presStyleCnt="0"/>
      <dgm:spPr/>
    </dgm:pt>
    <dgm:pt modelId="{41C46AB0-CB07-41AE-BFA1-E62184F92F3B}" type="pres">
      <dgm:prSet presAssocID="{F01247AE-6F62-4BBA-B27E-E190EAB69F39}" presName="composite3" presStyleCnt="0"/>
      <dgm:spPr/>
    </dgm:pt>
    <dgm:pt modelId="{33F09558-24C6-4BDF-914F-27FBD3ADE134}" type="pres">
      <dgm:prSet presAssocID="{F01247AE-6F62-4BBA-B27E-E190EAB69F39}" presName="background3" presStyleLbl="node3" presStyleIdx="0" presStyleCnt="4"/>
      <dgm:spPr/>
    </dgm:pt>
    <dgm:pt modelId="{47552AF9-F08C-4DF4-9BCF-6D706EC270DB}" type="pres">
      <dgm:prSet presAssocID="{F01247AE-6F62-4BBA-B27E-E190EAB69F39}" presName="text3" presStyleLbl="fgAcc3" presStyleIdx="0" presStyleCnt="4">
        <dgm:presLayoutVars>
          <dgm:chPref val="3"/>
        </dgm:presLayoutVars>
      </dgm:prSet>
      <dgm:spPr/>
    </dgm:pt>
    <dgm:pt modelId="{7D3805F2-EBED-4A3F-B3E2-B0D34FC77EB9}" type="pres">
      <dgm:prSet presAssocID="{F01247AE-6F62-4BBA-B27E-E190EAB69F39}" presName="hierChild4" presStyleCnt="0"/>
      <dgm:spPr/>
    </dgm:pt>
    <dgm:pt modelId="{7E2620D1-9AE7-424B-8333-C71244490EC5}" type="pres">
      <dgm:prSet presAssocID="{6E0AE1F6-88D2-4143-9A21-4442A6887D75}" presName="Name23" presStyleLbl="parChTrans1D4" presStyleIdx="0" presStyleCnt="5"/>
      <dgm:spPr/>
    </dgm:pt>
    <dgm:pt modelId="{7336115D-0002-4D8B-B167-288E8421F0C1}" type="pres">
      <dgm:prSet presAssocID="{AED138A4-D2F4-46F2-B595-2911F7AEEC39}" presName="hierRoot4" presStyleCnt="0"/>
      <dgm:spPr/>
    </dgm:pt>
    <dgm:pt modelId="{97564844-6A7D-46AC-9849-9F049F43D9FD}" type="pres">
      <dgm:prSet presAssocID="{AED138A4-D2F4-46F2-B595-2911F7AEEC39}" presName="composite4" presStyleCnt="0"/>
      <dgm:spPr/>
    </dgm:pt>
    <dgm:pt modelId="{62A614CE-3CCC-410B-92E7-7279B41FB16E}" type="pres">
      <dgm:prSet presAssocID="{AED138A4-D2F4-46F2-B595-2911F7AEEC39}" presName="background4" presStyleLbl="node4" presStyleIdx="0" presStyleCnt="5"/>
      <dgm:spPr/>
    </dgm:pt>
    <dgm:pt modelId="{60F1CF73-3751-4652-8FF0-AEA722479607}" type="pres">
      <dgm:prSet presAssocID="{AED138A4-D2F4-46F2-B595-2911F7AEEC39}" presName="text4" presStyleLbl="fgAcc4" presStyleIdx="0" presStyleCnt="5">
        <dgm:presLayoutVars>
          <dgm:chPref val="3"/>
        </dgm:presLayoutVars>
      </dgm:prSet>
      <dgm:spPr/>
    </dgm:pt>
    <dgm:pt modelId="{C0B7903A-C123-442A-AE59-9AA6F0717AA7}" type="pres">
      <dgm:prSet presAssocID="{AED138A4-D2F4-46F2-B595-2911F7AEEC39}" presName="hierChild5" presStyleCnt="0"/>
      <dgm:spPr/>
    </dgm:pt>
    <dgm:pt modelId="{EB83D701-5F1F-4DBA-A3B8-9D0BD76AED8F}" type="pres">
      <dgm:prSet presAssocID="{767770B0-B545-4F25-9629-D84455A120D2}" presName="Name10" presStyleLbl="parChTrans1D2" presStyleIdx="1" presStyleCnt="4"/>
      <dgm:spPr/>
    </dgm:pt>
    <dgm:pt modelId="{4AAA631B-0BE0-4829-B52D-C11814761ACD}" type="pres">
      <dgm:prSet presAssocID="{E2507200-F6F8-4836-8D77-D6D300FB725E}" presName="hierRoot2" presStyleCnt="0"/>
      <dgm:spPr/>
    </dgm:pt>
    <dgm:pt modelId="{48CB808B-06CE-4D03-B70E-8ECCAE49BD22}" type="pres">
      <dgm:prSet presAssocID="{E2507200-F6F8-4836-8D77-D6D300FB725E}" presName="composite2" presStyleCnt="0"/>
      <dgm:spPr/>
    </dgm:pt>
    <dgm:pt modelId="{6A8D4CA8-A222-447F-8647-0161D8FB1503}" type="pres">
      <dgm:prSet presAssocID="{E2507200-F6F8-4836-8D77-D6D300FB725E}" presName="background2" presStyleLbl="node2" presStyleIdx="1" presStyleCnt="4"/>
      <dgm:spPr/>
    </dgm:pt>
    <dgm:pt modelId="{EAA2557A-BE45-4EBE-9615-C7B52F26C9E6}" type="pres">
      <dgm:prSet presAssocID="{E2507200-F6F8-4836-8D77-D6D300FB725E}" presName="text2" presStyleLbl="fgAcc2" presStyleIdx="1" presStyleCnt="4">
        <dgm:presLayoutVars>
          <dgm:chPref val="3"/>
        </dgm:presLayoutVars>
      </dgm:prSet>
      <dgm:spPr/>
    </dgm:pt>
    <dgm:pt modelId="{735502DB-4DDE-436C-B953-9826E87E3786}" type="pres">
      <dgm:prSet presAssocID="{E2507200-F6F8-4836-8D77-D6D300FB725E}" presName="hierChild3" presStyleCnt="0"/>
      <dgm:spPr/>
    </dgm:pt>
    <dgm:pt modelId="{0A22A2B8-5B4A-4E8B-813A-B1299E96A3D1}" type="pres">
      <dgm:prSet presAssocID="{61A6D2CC-55E6-48D9-ACCC-402AFB53A6ED}" presName="Name17" presStyleLbl="parChTrans1D3" presStyleIdx="1" presStyleCnt="4"/>
      <dgm:spPr/>
    </dgm:pt>
    <dgm:pt modelId="{45C26385-C2A4-4E91-9E2C-00381988CFD3}" type="pres">
      <dgm:prSet presAssocID="{7F37301E-D10E-46ED-87AB-7490C793387D}" presName="hierRoot3" presStyleCnt="0"/>
      <dgm:spPr/>
    </dgm:pt>
    <dgm:pt modelId="{E7DDFC9E-83E3-474D-8D30-E17649F2C475}" type="pres">
      <dgm:prSet presAssocID="{7F37301E-D10E-46ED-87AB-7490C793387D}" presName="composite3" presStyleCnt="0"/>
      <dgm:spPr/>
    </dgm:pt>
    <dgm:pt modelId="{D8F51491-E92E-4F58-B25E-E8AE16DD6A41}" type="pres">
      <dgm:prSet presAssocID="{7F37301E-D10E-46ED-87AB-7490C793387D}" presName="background3" presStyleLbl="node3" presStyleIdx="1" presStyleCnt="4"/>
      <dgm:spPr/>
    </dgm:pt>
    <dgm:pt modelId="{69E76276-3301-45A6-8A01-43781773F5E8}" type="pres">
      <dgm:prSet presAssocID="{7F37301E-D10E-46ED-87AB-7490C793387D}" presName="text3" presStyleLbl="fgAcc3" presStyleIdx="1" presStyleCnt="4">
        <dgm:presLayoutVars>
          <dgm:chPref val="3"/>
        </dgm:presLayoutVars>
      </dgm:prSet>
      <dgm:spPr/>
    </dgm:pt>
    <dgm:pt modelId="{EC2972BB-7105-4D16-94D4-52F858A2C947}" type="pres">
      <dgm:prSet presAssocID="{7F37301E-D10E-46ED-87AB-7490C793387D}" presName="hierChild4" presStyleCnt="0"/>
      <dgm:spPr/>
    </dgm:pt>
    <dgm:pt modelId="{4E38A9C6-95A2-41DE-B01A-D52A24DAA0BB}" type="pres">
      <dgm:prSet presAssocID="{450A68B1-76BD-4918-A3E5-19E18567267C}" presName="Name10" presStyleLbl="parChTrans1D2" presStyleIdx="2" presStyleCnt="4"/>
      <dgm:spPr/>
    </dgm:pt>
    <dgm:pt modelId="{245D0BD8-E186-4AD1-93A0-27B6B6E837FC}" type="pres">
      <dgm:prSet presAssocID="{D98E86DA-9F40-4A64-BACE-218E4A6C4BA6}" presName="hierRoot2" presStyleCnt="0"/>
      <dgm:spPr/>
    </dgm:pt>
    <dgm:pt modelId="{226BFAA4-3D91-4BE6-B0E9-CFD52F1D978B}" type="pres">
      <dgm:prSet presAssocID="{D98E86DA-9F40-4A64-BACE-218E4A6C4BA6}" presName="composite2" presStyleCnt="0"/>
      <dgm:spPr/>
    </dgm:pt>
    <dgm:pt modelId="{6419AEC7-3E5E-4AAC-A345-8337F816658C}" type="pres">
      <dgm:prSet presAssocID="{D98E86DA-9F40-4A64-BACE-218E4A6C4BA6}" presName="background2" presStyleLbl="node2" presStyleIdx="2" presStyleCnt="4"/>
      <dgm:spPr/>
    </dgm:pt>
    <dgm:pt modelId="{8FB4B175-5456-4F35-98E3-E5BB9C425FD3}" type="pres">
      <dgm:prSet presAssocID="{D98E86DA-9F40-4A64-BACE-218E4A6C4BA6}" presName="text2" presStyleLbl="fgAcc2" presStyleIdx="2" presStyleCnt="4">
        <dgm:presLayoutVars>
          <dgm:chPref val="3"/>
        </dgm:presLayoutVars>
      </dgm:prSet>
      <dgm:spPr/>
    </dgm:pt>
    <dgm:pt modelId="{B4B4E008-7033-4D2F-A6C8-487A0A9F566B}" type="pres">
      <dgm:prSet presAssocID="{D98E86DA-9F40-4A64-BACE-218E4A6C4BA6}" presName="hierChild3" presStyleCnt="0"/>
      <dgm:spPr/>
    </dgm:pt>
    <dgm:pt modelId="{DB155312-0152-4035-AE3D-29A03055D892}" type="pres">
      <dgm:prSet presAssocID="{9CBAC96B-DA3F-4B9C-8FD4-8ABA242FB44F}" presName="Name17" presStyleLbl="parChTrans1D3" presStyleIdx="2" presStyleCnt="4"/>
      <dgm:spPr/>
    </dgm:pt>
    <dgm:pt modelId="{150A65DE-E2F9-42D4-9A5E-65B37A530B86}" type="pres">
      <dgm:prSet presAssocID="{FFD7E0CE-4CCB-4246-9DC2-43BF1226D96A}" presName="hierRoot3" presStyleCnt="0"/>
      <dgm:spPr/>
    </dgm:pt>
    <dgm:pt modelId="{0CF200C9-536F-4B72-9539-CE6A09888DF9}" type="pres">
      <dgm:prSet presAssocID="{FFD7E0CE-4CCB-4246-9DC2-43BF1226D96A}" presName="composite3" presStyleCnt="0"/>
      <dgm:spPr/>
    </dgm:pt>
    <dgm:pt modelId="{8B206353-DF47-4DC0-9B4C-85A3A2DDF8C8}" type="pres">
      <dgm:prSet presAssocID="{FFD7E0CE-4CCB-4246-9DC2-43BF1226D96A}" presName="background3" presStyleLbl="node3" presStyleIdx="2" presStyleCnt="4"/>
      <dgm:spPr/>
    </dgm:pt>
    <dgm:pt modelId="{610AD0D5-18E5-4475-9491-F8A07E8C4DF9}" type="pres">
      <dgm:prSet presAssocID="{FFD7E0CE-4CCB-4246-9DC2-43BF1226D96A}" presName="text3" presStyleLbl="fgAcc3" presStyleIdx="2" presStyleCnt="4">
        <dgm:presLayoutVars>
          <dgm:chPref val="3"/>
        </dgm:presLayoutVars>
      </dgm:prSet>
      <dgm:spPr/>
    </dgm:pt>
    <dgm:pt modelId="{62C9A061-E105-4818-A3F4-95372C07532A}" type="pres">
      <dgm:prSet presAssocID="{FFD7E0CE-4CCB-4246-9DC2-43BF1226D96A}" presName="hierChild4" presStyleCnt="0"/>
      <dgm:spPr/>
    </dgm:pt>
    <dgm:pt modelId="{A281BFA4-29CC-4C94-909A-71CA40F1F06A}" type="pres">
      <dgm:prSet presAssocID="{CF070987-12DF-40CA-B59F-DA2DBED4EA36}" presName="Name23" presStyleLbl="parChTrans1D4" presStyleIdx="1" presStyleCnt="5"/>
      <dgm:spPr/>
    </dgm:pt>
    <dgm:pt modelId="{8284C954-AC30-4F19-8350-DAE206B21A2E}" type="pres">
      <dgm:prSet presAssocID="{16F98B1F-318E-4050-8756-8DB94F38DDAF}" presName="hierRoot4" presStyleCnt="0"/>
      <dgm:spPr/>
    </dgm:pt>
    <dgm:pt modelId="{B75B3BA4-8CC7-4769-8E18-DA39EE37353E}" type="pres">
      <dgm:prSet presAssocID="{16F98B1F-318E-4050-8756-8DB94F38DDAF}" presName="composite4" presStyleCnt="0"/>
      <dgm:spPr/>
    </dgm:pt>
    <dgm:pt modelId="{CFC20EC3-643D-4D66-BDC0-62796BBF1AF0}" type="pres">
      <dgm:prSet presAssocID="{16F98B1F-318E-4050-8756-8DB94F38DDAF}" presName="background4" presStyleLbl="node4" presStyleIdx="1" presStyleCnt="5"/>
      <dgm:spPr/>
    </dgm:pt>
    <dgm:pt modelId="{52374A02-4562-48CF-8FFC-D016B9A23A3E}" type="pres">
      <dgm:prSet presAssocID="{16F98B1F-318E-4050-8756-8DB94F38DDAF}" presName="text4" presStyleLbl="fgAcc4" presStyleIdx="1" presStyleCnt="5">
        <dgm:presLayoutVars>
          <dgm:chPref val="3"/>
        </dgm:presLayoutVars>
      </dgm:prSet>
      <dgm:spPr/>
    </dgm:pt>
    <dgm:pt modelId="{8512B9F2-46CF-4123-BCF0-17C3FA4EB06E}" type="pres">
      <dgm:prSet presAssocID="{16F98B1F-318E-4050-8756-8DB94F38DDAF}" presName="hierChild5" presStyleCnt="0"/>
      <dgm:spPr/>
    </dgm:pt>
    <dgm:pt modelId="{142BEDEA-C9BB-440D-A530-F68567378495}" type="pres">
      <dgm:prSet presAssocID="{5D41928D-175C-478B-B6F2-E3954DC5F397}" presName="Name23" presStyleLbl="parChTrans1D4" presStyleIdx="2" presStyleCnt="5"/>
      <dgm:spPr/>
    </dgm:pt>
    <dgm:pt modelId="{6AF5EA51-F08B-40D2-9479-148D62F203AA}" type="pres">
      <dgm:prSet presAssocID="{949E4C64-F3B7-42FA-8D99-F1B7D88A57AA}" presName="hierRoot4" presStyleCnt="0"/>
      <dgm:spPr/>
    </dgm:pt>
    <dgm:pt modelId="{0A6AC8CE-B35E-43A9-9E1A-1847187D43A6}" type="pres">
      <dgm:prSet presAssocID="{949E4C64-F3B7-42FA-8D99-F1B7D88A57AA}" presName="composite4" presStyleCnt="0"/>
      <dgm:spPr/>
    </dgm:pt>
    <dgm:pt modelId="{F1D61F33-2BEA-42DD-9112-02E785B9AE14}" type="pres">
      <dgm:prSet presAssocID="{949E4C64-F3B7-42FA-8D99-F1B7D88A57AA}" presName="background4" presStyleLbl="node4" presStyleIdx="2" presStyleCnt="5"/>
      <dgm:spPr/>
    </dgm:pt>
    <dgm:pt modelId="{38388474-3C58-4A95-A990-0A3B6F3FFBC5}" type="pres">
      <dgm:prSet presAssocID="{949E4C64-F3B7-42FA-8D99-F1B7D88A57AA}" presName="text4" presStyleLbl="fgAcc4" presStyleIdx="2" presStyleCnt="5">
        <dgm:presLayoutVars>
          <dgm:chPref val="3"/>
        </dgm:presLayoutVars>
      </dgm:prSet>
      <dgm:spPr/>
    </dgm:pt>
    <dgm:pt modelId="{4F581963-67D2-4DD7-B859-0BE03FB1E11A}" type="pres">
      <dgm:prSet presAssocID="{949E4C64-F3B7-42FA-8D99-F1B7D88A57AA}" presName="hierChild5" presStyleCnt="0"/>
      <dgm:spPr/>
    </dgm:pt>
    <dgm:pt modelId="{43C20511-0E5D-4318-9D45-F25D4A72DEF1}" type="pres">
      <dgm:prSet presAssocID="{0758E6E5-6CF6-4DAE-A9F3-C50C99550CA1}" presName="Name10" presStyleLbl="parChTrans1D2" presStyleIdx="3" presStyleCnt="4"/>
      <dgm:spPr/>
    </dgm:pt>
    <dgm:pt modelId="{D19BBA28-C472-4A47-9867-B44C06B32413}" type="pres">
      <dgm:prSet presAssocID="{4198D907-D0DE-4527-B4F4-58C4A6AB51B5}" presName="hierRoot2" presStyleCnt="0"/>
      <dgm:spPr/>
    </dgm:pt>
    <dgm:pt modelId="{A9031F35-3620-4809-B6B5-4DBF3BF64008}" type="pres">
      <dgm:prSet presAssocID="{4198D907-D0DE-4527-B4F4-58C4A6AB51B5}" presName="composite2" presStyleCnt="0"/>
      <dgm:spPr/>
    </dgm:pt>
    <dgm:pt modelId="{2F2C0F11-AC4B-4B9C-AFD6-9BA79965B254}" type="pres">
      <dgm:prSet presAssocID="{4198D907-D0DE-4527-B4F4-58C4A6AB51B5}" presName="background2" presStyleLbl="node2" presStyleIdx="3" presStyleCnt="4"/>
      <dgm:spPr/>
    </dgm:pt>
    <dgm:pt modelId="{8365F980-C026-45F2-A90B-96C38DC63B7C}" type="pres">
      <dgm:prSet presAssocID="{4198D907-D0DE-4527-B4F4-58C4A6AB51B5}" presName="text2" presStyleLbl="fgAcc2" presStyleIdx="3" presStyleCnt="4">
        <dgm:presLayoutVars>
          <dgm:chPref val="3"/>
        </dgm:presLayoutVars>
      </dgm:prSet>
      <dgm:spPr/>
    </dgm:pt>
    <dgm:pt modelId="{A82B0B7C-B86B-4DB0-BE7D-4F121740339D}" type="pres">
      <dgm:prSet presAssocID="{4198D907-D0DE-4527-B4F4-58C4A6AB51B5}" presName="hierChild3" presStyleCnt="0"/>
      <dgm:spPr/>
    </dgm:pt>
    <dgm:pt modelId="{864E0120-E708-4535-81BA-4E4E9E675255}" type="pres">
      <dgm:prSet presAssocID="{CE4E3919-E5D1-46CE-B5D1-5AFE6C5FD53A}" presName="Name17" presStyleLbl="parChTrans1D3" presStyleIdx="3" presStyleCnt="4"/>
      <dgm:spPr/>
    </dgm:pt>
    <dgm:pt modelId="{4B97D920-8517-4885-832A-27F0F87C9950}" type="pres">
      <dgm:prSet presAssocID="{15840CDE-2BCE-491A-899F-760FE654DD2E}" presName="hierRoot3" presStyleCnt="0"/>
      <dgm:spPr/>
    </dgm:pt>
    <dgm:pt modelId="{8CFEEA3D-6BF7-4275-BFEA-191A449B6B4A}" type="pres">
      <dgm:prSet presAssocID="{15840CDE-2BCE-491A-899F-760FE654DD2E}" presName="composite3" presStyleCnt="0"/>
      <dgm:spPr/>
    </dgm:pt>
    <dgm:pt modelId="{149CF3F5-BF62-4835-918C-829522C48FBD}" type="pres">
      <dgm:prSet presAssocID="{15840CDE-2BCE-491A-899F-760FE654DD2E}" presName="background3" presStyleLbl="node3" presStyleIdx="3" presStyleCnt="4"/>
      <dgm:spPr/>
    </dgm:pt>
    <dgm:pt modelId="{687A6260-A336-45B0-A51C-7057265367CB}" type="pres">
      <dgm:prSet presAssocID="{15840CDE-2BCE-491A-899F-760FE654DD2E}" presName="text3" presStyleLbl="fgAcc3" presStyleIdx="3" presStyleCnt="4">
        <dgm:presLayoutVars>
          <dgm:chPref val="3"/>
        </dgm:presLayoutVars>
      </dgm:prSet>
      <dgm:spPr/>
    </dgm:pt>
    <dgm:pt modelId="{4AE15F5F-70BD-4A92-8FFF-7C908CC08976}" type="pres">
      <dgm:prSet presAssocID="{15840CDE-2BCE-491A-899F-760FE654DD2E}" presName="hierChild4" presStyleCnt="0"/>
      <dgm:spPr/>
    </dgm:pt>
    <dgm:pt modelId="{794B04CA-EFF8-4A36-A7DF-6C5C9A65B232}" type="pres">
      <dgm:prSet presAssocID="{82A85371-4FE7-4335-882D-C496A06BECED}" presName="Name23" presStyleLbl="parChTrans1D4" presStyleIdx="3" presStyleCnt="5"/>
      <dgm:spPr/>
    </dgm:pt>
    <dgm:pt modelId="{4F7D2305-B4A9-4C6A-936E-D81FCBE5B476}" type="pres">
      <dgm:prSet presAssocID="{B18E49D9-AEBB-4626-9473-30926D80E2F5}" presName="hierRoot4" presStyleCnt="0"/>
      <dgm:spPr/>
    </dgm:pt>
    <dgm:pt modelId="{9CB752FE-EE4C-4D12-85A4-A9299CD8BEC7}" type="pres">
      <dgm:prSet presAssocID="{B18E49D9-AEBB-4626-9473-30926D80E2F5}" presName="composite4" presStyleCnt="0"/>
      <dgm:spPr/>
    </dgm:pt>
    <dgm:pt modelId="{1D0C7831-3579-4D82-8AF2-0F20C2D0B2AD}" type="pres">
      <dgm:prSet presAssocID="{B18E49D9-AEBB-4626-9473-30926D80E2F5}" presName="background4" presStyleLbl="node4" presStyleIdx="3" presStyleCnt="5"/>
      <dgm:spPr/>
    </dgm:pt>
    <dgm:pt modelId="{20BDEA03-ED8F-401C-9069-84F347F88043}" type="pres">
      <dgm:prSet presAssocID="{B18E49D9-AEBB-4626-9473-30926D80E2F5}" presName="text4" presStyleLbl="fgAcc4" presStyleIdx="3" presStyleCnt="5">
        <dgm:presLayoutVars>
          <dgm:chPref val="3"/>
        </dgm:presLayoutVars>
      </dgm:prSet>
      <dgm:spPr/>
    </dgm:pt>
    <dgm:pt modelId="{F36B4F95-153E-462B-9459-64D0F341C996}" type="pres">
      <dgm:prSet presAssocID="{B18E49D9-AEBB-4626-9473-30926D80E2F5}" presName="hierChild5" presStyleCnt="0"/>
      <dgm:spPr/>
    </dgm:pt>
    <dgm:pt modelId="{8C87A700-9DF9-4B3D-8709-44C759B17A3C}" type="pres">
      <dgm:prSet presAssocID="{EE9D6E25-B853-4612-9629-4E4DE2901B5F}" presName="Name23" presStyleLbl="parChTrans1D4" presStyleIdx="4" presStyleCnt="5"/>
      <dgm:spPr/>
    </dgm:pt>
    <dgm:pt modelId="{F3AAB56A-0890-43EE-8BBF-0ED1E9809A81}" type="pres">
      <dgm:prSet presAssocID="{FAA42493-A3B4-44D8-ACA1-7C9C9ECE37BA}" presName="hierRoot4" presStyleCnt="0"/>
      <dgm:spPr/>
    </dgm:pt>
    <dgm:pt modelId="{C1E336D9-EF53-4CA9-A3F4-8EEAFF58BFBA}" type="pres">
      <dgm:prSet presAssocID="{FAA42493-A3B4-44D8-ACA1-7C9C9ECE37BA}" presName="composite4" presStyleCnt="0"/>
      <dgm:spPr/>
    </dgm:pt>
    <dgm:pt modelId="{697A4C76-1317-4DFC-9104-B1D9BBB83A69}" type="pres">
      <dgm:prSet presAssocID="{FAA42493-A3B4-44D8-ACA1-7C9C9ECE37BA}" presName="background4" presStyleLbl="node4" presStyleIdx="4" presStyleCnt="5"/>
      <dgm:spPr/>
    </dgm:pt>
    <dgm:pt modelId="{F9C322C3-D5BE-4E77-A8CF-B64B609656DD}" type="pres">
      <dgm:prSet presAssocID="{FAA42493-A3B4-44D8-ACA1-7C9C9ECE37BA}" presName="text4" presStyleLbl="fgAcc4" presStyleIdx="4" presStyleCnt="5">
        <dgm:presLayoutVars>
          <dgm:chPref val="3"/>
        </dgm:presLayoutVars>
      </dgm:prSet>
      <dgm:spPr/>
    </dgm:pt>
    <dgm:pt modelId="{C1C1F74B-1BAD-4A6B-9C0C-0720CBE93F5B}" type="pres">
      <dgm:prSet presAssocID="{FAA42493-A3B4-44D8-ACA1-7C9C9ECE37BA}" presName="hierChild5" presStyleCnt="0"/>
      <dgm:spPr/>
    </dgm:pt>
  </dgm:ptLst>
  <dgm:cxnLst>
    <dgm:cxn modelId="{493D3108-0EA6-4EBC-B009-F3908B2B630B}" srcId="{FFD7E0CE-4CCB-4246-9DC2-43BF1226D96A}" destId="{949E4C64-F3B7-42FA-8D99-F1B7D88A57AA}" srcOrd="1" destOrd="0" parTransId="{5D41928D-175C-478B-B6F2-E3954DC5F397}" sibTransId="{D329A0A6-E575-4A42-BDC1-341EB0ABF254}"/>
    <dgm:cxn modelId="{D6CB9109-E627-49C0-9549-36029AC6103E}" type="presOf" srcId="{767770B0-B545-4F25-9629-D84455A120D2}" destId="{EB83D701-5F1F-4DBA-A3B8-9D0BD76AED8F}" srcOrd="0" destOrd="0" presId="urn:microsoft.com/office/officeart/2005/8/layout/hierarchy1"/>
    <dgm:cxn modelId="{618C3714-3773-4DF1-B84F-BD69474D648E}" type="presOf" srcId="{FFD7E0CE-4CCB-4246-9DC2-43BF1226D96A}" destId="{610AD0D5-18E5-4475-9491-F8A07E8C4DF9}" srcOrd="0" destOrd="0" presId="urn:microsoft.com/office/officeart/2005/8/layout/hierarchy1"/>
    <dgm:cxn modelId="{20F4B314-6334-48A8-B4C5-1D238B4AAB2C}" srcId="{EDA2CF72-A196-4434-8422-4D6D2B62297C}" destId="{D04F0CC7-E691-4992-BDE3-3F86A87E3A4F}" srcOrd="0" destOrd="0" parTransId="{86981AA7-AF85-47A7-89FD-A86F4F6B5112}" sibTransId="{9793C34A-3831-4846-A352-0E56D58E077A}"/>
    <dgm:cxn modelId="{C5DF9B19-DE86-4BE4-A568-825C979BD4C6}" srcId="{E2507200-F6F8-4836-8D77-D6D300FB725E}" destId="{7F37301E-D10E-46ED-87AB-7490C793387D}" srcOrd="0" destOrd="0" parTransId="{61A6D2CC-55E6-48D9-ACCC-402AFB53A6ED}" sibTransId="{C6F2CE22-BD48-43A8-88DD-AD9D567A7FC5}"/>
    <dgm:cxn modelId="{E97CF31F-66CE-44FB-8B53-66CD61B1D2E4}" type="presOf" srcId="{949E4C64-F3B7-42FA-8D99-F1B7D88A57AA}" destId="{38388474-3C58-4A95-A990-0A3B6F3FFBC5}" srcOrd="0" destOrd="0" presId="urn:microsoft.com/office/officeart/2005/8/layout/hierarchy1"/>
    <dgm:cxn modelId="{5C41EE24-2631-4149-8480-7D2BD07F21B9}" type="presOf" srcId="{15840CDE-2BCE-491A-899F-760FE654DD2E}" destId="{687A6260-A336-45B0-A51C-7057265367CB}" srcOrd="0" destOrd="0" presId="urn:microsoft.com/office/officeart/2005/8/layout/hierarchy1"/>
    <dgm:cxn modelId="{B9309225-A9FE-4F5E-9968-5965F4D0D6B5}" srcId="{EDA2CF72-A196-4434-8422-4D6D2B62297C}" destId="{E2507200-F6F8-4836-8D77-D6D300FB725E}" srcOrd="1" destOrd="0" parTransId="{767770B0-B545-4F25-9629-D84455A120D2}" sibTransId="{B4B729B0-3DC6-4D31-B93D-580FE4353930}"/>
    <dgm:cxn modelId="{CC025B29-F832-46C4-975F-9B78CE0DD4B3}" srcId="{D04F0CC7-E691-4992-BDE3-3F86A87E3A4F}" destId="{F01247AE-6F62-4BBA-B27E-E190EAB69F39}" srcOrd="0" destOrd="0" parTransId="{F3FAFE74-2F57-476F-86CD-1E0EC3B48841}" sibTransId="{930870BC-9990-4DF4-9DEC-C2FED5628CAC}"/>
    <dgm:cxn modelId="{7DBED031-3827-426E-9C0C-41292734C288}" type="presOf" srcId="{B18E49D9-AEBB-4626-9473-30926D80E2F5}" destId="{20BDEA03-ED8F-401C-9069-84F347F88043}" srcOrd="0" destOrd="0" presId="urn:microsoft.com/office/officeart/2005/8/layout/hierarchy1"/>
    <dgm:cxn modelId="{41F52934-E7DC-4A0A-A88E-4A6EE0100EE8}" srcId="{39E9A7CA-7DFB-4330-8DF0-9F51693F0E9B}" destId="{EDA2CF72-A196-4434-8422-4D6D2B62297C}" srcOrd="0" destOrd="0" parTransId="{116A38DA-1766-4591-A857-C501536F03E7}" sibTransId="{145ED14A-C374-45EF-9CC5-9416AFB064FD}"/>
    <dgm:cxn modelId="{B50DDB34-3171-46F4-AFD2-F4F9145C6982}" type="presOf" srcId="{0758E6E5-6CF6-4DAE-A9F3-C50C99550CA1}" destId="{43C20511-0E5D-4318-9D45-F25D4A72DEF1}" srcOrd="0" destOrd="0" presId="urn:microsoft.com/office/officeart/2005/8/layout/hierarchy1"/>
    <dgm:cxn modelId="{0F6C0337-A449-44C5-8C19-4505DB19565D}" type="presOf" srcId="{D04F0CC7-E691-4992-BDE3-3F86A87E3A4F}" destId="{1038017F-7356-481B-9835-3FCF4C3B778B}" srcOrd="0" destOrd="0" presId="urn:microsoft.com/office/officeart/2005/8/layout/hierarchy1"/>
    <dgm:cxn modelId="{3249794D-96B1-485D-ABB6-A753828CC4C2}" srcId="{4198D907-D0DE-4527-B4F4-58C4A6AB51B5}" destId="{15840CDE-2BCE-491A-899F-760FE654DD2E}" srcOrd="0" destOrd="0" parTransId="{CE4E3919-E5D1-46CE-B5D1-5AFE6C5FD53A}" sibTransId="{CD4A62F6-76DC-4DAF-8DE5-2A1AA37A1A84}"/>
    <dgm:cxn modelId="{F77D8A4E-59C7-48FF-B92A-E63367A6F476}" type="presOf" srcId="{F3FAFE74-2F57-476F-86CD-1E0EC3B48841}" destId="{E4EBAD49-66CA-464B-A0C7-3C63F8BBA458}" srcOrd="0" destOrd="0" presId="urn:microsoft.com/office/officeart/2005/8/layout/hierarchy1"/>
    <dgm:cxn modelId="{1A195D51-67C8-4D24-82CC-3CD4074CC307}" srcId="{EDA2CF72-A196-4434-8422-4D6D2B62297C}" destId="{D98E86DA-9F40-4A64-BACE-218E4A6C4BA6}" srcOrd="2" destOrd="0" parTransId="{450A68B1-76BD-4918-A3E5-19E18567267C}" sibTransId="{92B9A3F6-5C96-48AB-B1A9-ACA372FA4B0D}"/>
    <dgm:cxn modelId="{E28E9075-4C06-45C0-8977-794DE48E9E60}" type="presOf" srcId="{7F37301E-D10E-46ED-87AB-7490C793387D}" destId="{69E76276-3301-45A6-8A01-43781773F5E8}" srcOrd="0" destOrd="0" presId="urn:microsoft.com/office/officeart/2005/8/layout/hierarchy1"/>
    <dgm:cxn modelId="{F404457A-DDAC-4954-8B24-D9E041EC4D80}" srcId="{EDA2CF72-A196-4434-8422-4D6D2B62297C}" destId="{4198D907-D0DE-4527-B4F4-58C4A6AB51B5}" srcOrd="3" destOrd="0" parTransId="{0758E6E5-6CF6-4DAE-A9F3-C50C99550CA1}" sibTransId="{2197957F-AC87-45D1-B8F3-E1746DDF76D4}"/>
    <dgm:cxn modelId="{B9F00980-0E5F-4FB4-A5F1-F05DEFC674AA}" type="presOf" srcId="{D98E86DA-9F40-4A64-BACE-218E4A6C4BA6}" destId="{8FB4B175-5456-4F35-98E3-E5BB9C425FD3}" srcOrd="0" destOrd="0" presId="urn:microsoft.com/office/officeart/2005/8/layout/hierarchy1"/>
    <dgm:cxn modelId="{C1542E8A-A4C9-48A7-B4EB-975A4D3A0B44}" type="presOf" srcId="{9CBAC96B-DA3F-4B9C-8FD4-8ABA242FB44F}" destId="{DB155312-0152-4035-AE3D-29A03055D892}" srcOrd="0" destOrd="0" presId="urn:microsoft.com/office/officeart/2005/8/layout/hierarchy1"/>
    <dgm:cxn modelId="{52BEEA8A-9631-4B8C-A6EA-652B2602F644}" type="presOf" srcId="{CE4E3919-E5D1-46CE-B5D1-5AFE6C5FD53A}" destId="{864E0120-E708-4535-81BA-4E4E9E675255}" srcOrd="0" destOrd="0" presId="urn:microsoft.com/office/officeart/2005/8/layout/hierarchy1"/>
    <dgm:cxn modelId="{97F3D896-DF57-49E3-A8F0-1EBCC0AB0102}" type="presOf" srcId="{82A85371-4FE7-4335-882D-C496A06BECED}" destId="{794B04CA-EFF8-4A36-A7DF-6C5C9A65B232}" srcOrd="0" destOrd="0" presId="urn:microsoft.com/office/officeart/2005/8/layout/hierarchy1"/>
    <dgm:cxn modelId="{9A7A6297-C0DA-42B9-AE6D-9ED22C557385}" srcId="{FFD7E0CE-4CCB-4246-9DC2-43BF1226D96A}" destId="{16F98B1F-318E-4050-8756-8DB94F38DDAF}" srcOrd="0" destOrd="0" parTransId="{CF070987-12DF-40CA-B59F-DA2DBED4EA36}" sibTransId="{80E2CCD2-3403-4BAB-935F-77FAC88BCCE4}"/>
    <dgm:cxn modelId="{87FF039F-C42B-4EAF-9ECE-FC9C4C701A71}" type="presOf" srcId="{CF070987-12DF-40CA-B59F-DA2DBED4EA36}" destId="{A281BFA4-29CC-4C94-909A-71CA40F1F06A}" srcOrd="0" destOrd="0" presId="urn:microsoft.com/office/officeart/2005/8/layout/hierarchy1"/>
    <dgm:cxn modelId="{35B95DA0-0513-48F3-B150-751E61DE3600}" type="presOf" srcId="{39E9A7CA-7DFB-4330-8DF0-9F51693F0E9B}" destId="{ED1BAB47-252F-4850-A97E-CB1892C3DF34}" srcOrd="0" destOrd="0" presId="urn:microsoft.com/office/officeart/2005/8/layout/hierarchy1"/>
    <dgm:cxn modelId="{126F7EA0-7B1C-4957-B919-00383AADD52E}" type="presOf" srcId="{6E0AE1F6-88D2-4143-9A21-4442A6887D75}" destId="{7E2620D1-9AE7-424B-8333-C71244490EC5}" srcOrd="0" destOrd="0" presId="urn:microsoft.com/office/officeart/2005/8/layout/hierarchy1"/>
    <dgm:cxn modelId="{5A570BA5-B5C0-4953-B86A-71788D03CAAE}" type="presOf" srcId="{FAA42493-A3B4-44D8-ACA1-7C9C9ECE37BA}" destId="{F9C322C3-D5BE-4E77-A8CF-B64B609656DD}" srcOrd="0" destOrd="0" presId="urn:microsoft.com/office/officeart/2005/8/layout/hierarchy1"/>
    <dgm:cxn modelId="{2865F0AA-A8B3-46FB-B922-0B65CBBC0BCE}" type="presOf" srcId="{86981AA7-AF85-47A7-89FD-A86F4F6B5112}" destId="{B07A1964-E0F8-4A13-BF77-B56E6C59DE17}" srcOrd="0" destOrd="0" presId="urn:microsoft.com/office/officeart/2005/8/layout/hierarchy1"/>
    <dgm:cxn modelId="{31ADD7AE-445D-450D-9DF2-129F8177A00D}" type="presOf" srcId="{4198D907-D0DE-4527-B4F4-58C4A6AB51B5}" destId="{8365F980-C026-45F2-A90B-96C38DC63B7C}" srcOrd="0" destOrd="0" presId="urn:microsoft.com/office/officeart/2005/8/layout/hierarchy1"/>
    <dgm:cxn modelId="{56227CAF-E90C-405D-8E55-7D33E589C97B}" srcId="{15840CDE-2BCE-491A-899F-760FE654DD2E}" destId="{FAA42493-A3B4-44D8-ACA1-7C9C9ECE37BA}" srcOrd="1" destOrd="0" parTransId="{EE9D6E25-B853-4612-9629-4E4DE2901B5F}" sibTransId="{E5FE9AD2-A55B-49CC-B2E8-4E9D068BE344}"/>
    <dgm:cxn modelId="{277D22B8-5F19-42F9-B730-AC81C9840D1B}" type="presOf" srcId="{EDA2CF72-A196-4434-8422-4D6D2B62297C}" destId="{FE751324-5768-4869-A190-F51981AD3976}" srcOrd="0" destOrd="0" presId="urn:microsoft.com/office/officeart/2005/8/layout/hierarchy1"/>
    <dgm:cxn modelId="{4F0B2CBD-7563-4DDF-942B-42EA0E822C5A}" type="presOf" srcId="{E2507200-F6F8-4836-8D77-D6D300FB725E}" destId="{EAA2557A-BE45-4EBE-9615-C7B52F26C9E6}" srcOrd="0" destOrd="0" presId="urn:microsoft.com/office/officeart/2005/8/layout/hierarchy1"/>
    <dgm:cxn modelId="{704E5CC9-F92B-4757-BDA9-16994C337F73}" type="presOf" srcId="{61A6D2CC-55E6-48D9-ACCC-402AFB53A6ED}" destId="{0A22A2B8-5B4A-4E8B-813A-B1299E96A3D1}" srcOrd="0" destOrd="0" presId="urn:microsoft.com/office/officeart/2005/8/layout/hierarchy1"/>
    <dgm:cxn modelId="{123DD5D6-DBE7-4E87-8A0C-3F4E01B8847C}" srcId="{F01247AE-6F62-4BBA-B27E-E190EAB69F39}" destId="{AED138A4-D2F4-46F2-B595-2911F7AEEC39}" srcOrd="0" destOrd="0" parTransId="{6E0AE1F6-88D2-4143-9A21-4442A6887D75}" sibTransId="{EE78C161-95B8-4783-ACFB-33B29C84E1AE}"/>
    <dgm:cxn modelId="{04A4F4D8-3121-4678-A9D7-6B2A8F6CF8F3}" type="presOf" srcId="{450A68B1-76BD-4918-A3E5-19E18567267C}" destId="{4E38A9C6-95A2-41DE-B01A-D52A24DAA0BB}" srcOrd="0" destOrd="0" presId="urn:microsoft.com/office/officeart/2005/8/layout/hierarchy1"/>
    <dgm:cxn modelId="{186A9CDB-6245-4709-9B4F-34D389E4FC05}" type="presOf" srcId="{EE9D6E25-B853-4612-9629-4E4DE2901B5F}" destId="{8C87A700-9DF9-4B3D-8709-44C759B17A3C}" srcOrd="0" destOrd="0" presId="urn:microsoft.com/office/officeart/2005/8/layout/hierarchy1"/>
    <dgm:cxn modelId="{E71EC2E0-E058-432A-BB88-42A35E975CA7}" type="presOf" srcId="{5D41928D-175C-478B-B6F2-E3954DC5F397}" destId="{142BEDEA-C9BB-440D-A530-F68567378495}" srcOrd="0" destOrd="0" presId="urn:microsoft.com/office/officeart/2005/8/layout/hierarchy1"/>
    <dgm:cxn modelId="{ACF8B4E1-B37A-4B1A-9B39-4400EE6319BD}" type="presOf" srcId="{16F98B1F-318E-4050-8756-8DB94F38DDAF}" destId="{52374A02-4562-48CF-8FFC-D016B9A23A3E}" srcOrd="0" destOrd="0" presId="urn:microsoft.com/office/officeart/2005/8/layout/hierarchy1"/>
    <dgm:cxn modelId="{1AA177E6-F4A3-4A46-B594-66766115B027}" type="presOf" srcId="{F01247AE-6F62-4BBA-B27E-E190EAB69F39}" destId="{47552AF9-F08C-4DF4-9BCF-6D706EC270DB}" srcOrd="0" destOrd="0" presId="urn:microsoft.com/office/officeart/2005/8/layout/hierarchy1"/>
    <dgm:cxn modelId="{6889B7F1-D66E-4364-880B-86374A9C4526}" srcId="{15840CDE-2BCE-491A-899F-760FE654DD2E}" destId="{B18E49D9-AEBB-4626-9473-30926D80E2F5}" srcOrd="0" destOrd="0" parTransId="{82A85371-4FE7-4335-882D-C496A06BECED}" sibTransId="{35D0E5F8-20BF-48E8-B535-C3CED38B44C8}"/>
    <dgm:cxn modelId="{A3CF92F4-39B9-4A2D-9764-650233F3777E}" type="presOf" srcId="{AED138A4-D2F4-46F2-B595-2911F7AEEC39}" destId="{60F1CF73-3751-4652-8FF0-AEA722479607}" srcOrd="0" destOrd="0" presId="urn:microsoft.com/office/officeart/2005/8/layout/hierarchy1"/>
    <dgm:cxn modelId="{2A68EBFD-9723-4258-8A45-1EC679892DE1}" srcId="{D98E86DA-9F40-4A64-BACE-218E4A6C4BA6}" destId="{FFD7E0CE-4CCB-4246-9DC2-43BF1226D96A}" srcOrd="0" destOrd="0" parTransId="{9CBAC96B-DA3F-4B9C-8FD4-8ABA242FB44F}" sibTransId="{4FC40AFC-8630-4C60-9387-A5B3EA5AAEE1}"/>
    <dgm:cxn modelId="{ECED08DE-0642-44F0-B0B3-A2B79395C6BE}" type="presParOf" srcId="{ED1BAB47-252F-4850-A97E-CB1892C3DF34}" destId="{4193999A-B118-47A0-8EE2-67D2A514CCA4}" srcOrd="0" destOrd="0" presId="urn:microsoft.com/office/officeart/2005/8/layout/hierarchy1"/>
    <dgm:cxn modelId="{F1CEB399-3194-479E-BAE5-F26D8793E37A}" type="presParOf" srcId="{4193999A-B118-47A0-8EE2-67D2A514CCA4}" destId="{CA931FEC-9279-4BB2-9BE7-4BB9A3C3E3A5}" srcOrd="0" destOrd="0" presId="urn:microsoft.com/office/officeart/2005/8/layout/hierarchy1"/>
    <dgm:cxn modelId="{A301A1D6-E394-4872-9241-1C0579EA268E}" type="presParOf" srcId="{CA931FEC-9279-4BB2-9BE7-4BB9A3C3E3A5}" destId="{36AA62D9-4832-44A6-AD17-469C70F89A98}" srcOrd="0" destOrd="0" presId="urn:microsoft.com/office/officeart/2005/8/layout/hierarchy1"/>
    <dgm:cxn modelId="{FD86CED6-8A02-4DFA-8CD6-F5DA71BA2482}" type="presParOf" srcId="{CA931FEC-9279-4BB2-9BE7-4BB9A3C3E3A5}" destId="{FE751324-5768-4869-A190-F51981AD3976}" srcOrd="1" destOrd="0" presId="urn:microsoft.com/office/officeart/2005/8/layout/hierarchy1"/>
    <dgm:cxn modelId="{99720852-0485-4397-AEB6-33B586256C0F}" type="presParOf" srcId="{4193999A-B118-47A0-8EE2-67D2A514CCA4}" destId="{ACE00D35-545A-449B-A0E1-354453BE5044}" srcOrd="1" destOrd="0" presId="urn:microsoft.com/office/officeart/2005/8/layout/hierarchy1"/>
    <dgm:cxn modelId="{A706F978-5325-48AF-A3F7-41D5A0A7E2CA}" type="presParOf" srcId="{ACE00D35-545A-449B-A0E1-354453BE5044}" destId="{B07A1964-E0F8-4A13-BF77-B56E6C59DE17}" srcOrd="0" destOrd="0" presId="urn:microsoft.com/office/officeart/2005/8/layout/hierarchy1"/>
    <dgm:cxn modelId="{2A2D821F-404E-4506-AFDF-DC24F826E3D6}" type="presParOf" srcId="{ACE00D35-545A-449B-A0E1-354453BE5044}" destId="{1E27FC72-FD1B-40A8-87CC-3EFB57F8690F}" srcOrd="1" destOrd="0" presId="urn:microsoft.com/office/officeart/2005/8/layout/hierarchy1"/>
    <dgm:cxn modelId="{D261B1ED-6CE8-402D-96E6-E3BC75E8EFCF}" type="presParOf" srcId="{1E27FC72-FD1B-40A8-87CC-3EFB57F8690F}" destId="{0F88930E-9493-4FC8-BF6D-B2E30A8C92A5}" srcOrd="0" destOrd="0" presId="urn:microsoft.com/office/officeart/2005/8/layout/hierarchy1"/>
    <dgm:cxn modelId="{4D6AB7C8-1BE8-4EF8-A4A5-A4F7D52EBF49}" type="presParOf" srcId="{0F88930E-9493-4FC8-BF6D-B2E30A8C92A5}" destId="{ECA392FA-44DE-4791-B75B-2174093C0A5B}" srcOrd="0" destOrd="0" presId="urn:microsoft.com/office/officeart/2005/8/layout/hierarchy1"/>
    <dgm:cxn modelId="{69ABBECF-F0B7-4AFE-8F96-BFD2777D3AB2}" type="presParOf" srcId="{0F88930E-9493-4FC8-BF6D-B2E30A8C92A5}" destId="{1038017F-7356-481B-9835-3FCF4C3B778B}" srcOrd="1" destOrd="0" presId="urn:microsoft.com/office/officeart/2005/8/layout/hierarchy1"/>
    <dgm:cxn modelId="{84E26D78-2E4F-4CB7-9C8C-EC33A35F0DB6}" type="presParOf" srcId="{1E27FC72-FD1B-40A8-87CC-3EFB57F8690F}" destId="{B496EB0A-A80A-4852-98B2-2D54CD777BB6}" srcOrd="1" destOrd="0" presId="urn:microsoft.com/office/officeart/2005/8/layout/hierarchy1"/>
    <dgm:cxn modelId="{2BB74ED7-D68A-4B51-A3F1-0977422DFCAA}" type="presParOf" srcId="{B496EB0A-A80A-4852-98B2-2D54CD777BB6}" destId="{E4EBAD49-66CA-464B-A0C7-3C63F8BBA458}" srcOrd="0" destOrd="0" presId="urn:microsoft.com/office/officeart/2005/8/layout/hierarchy1"/>
    <dgm:cxn modelId="{54A3013E-6939-433B-AB78-AEB5F20761C9}" type="presParOf" srcId="{B496EB0A-A80A-4852-98B2-2D54CD777BB6}" destId="{4A725C3C-148F-4F61-BC59-EA6F7760DCB9}" srcOrd="1" destOrd="0" presId="urn:microsoft.com/office/officeart/2005/8/layout/hierarchy1"/>
    <dgm:cxn modelId="{6633F8C2-8060-4CD7-BEAF-44AFCDEDCB43}" type="presParOf" srcId="{4A725C3C-148F-4F61-BC59-EA6F7760DCB9}" destId="{41C46AB0-CB07-41AE-BFA1-E62184F92F3B}" srcOrd="0" destOrd="0" presId="urn:microsoft.com/office/officeart/2005/8/layout/hierarchy1"/>
    <dgm:cxn modelId="{AB5A597C-F5CC-4C8C-83C8-B01F10C1417F}" type="presParOf" srcId="{41C46AB0-CB07-41AE-BFA1-E62184F92F3B}" destId="{33F09558-24C6-4BDF-914F-27FBD3ADE134}" srcOrd="0" destOrd="0" presId="urn:microsoft.com/office/officeart/2005/8/layout/hierarchy1"/>
    <dgm:cxn modelId="{6349DB0A-176B-499A-B438-C6EC188C4F81}" type="presParOf" srcId="{41C46AB0-CB07-41AE-BFA1-E62184F92F3B}" destId="{47552AF9-F08C-4DF4-9BCF-6D706EC270DB}" srcOrd="1" destOrd="0" presId="urn:microsoft.com/office/officeart/2005/8/layout/hierarchy1"/>
    <dgm:cxn modelId="{B94427BD-096C-449E-A270-E2CC34FD2F4E}" type="presParOf" srcId="{4A725C3C-148F-4F61-BC59-EA6F7760DCB9}" destId="{7D3805F2-EBED-4A3F-B3E2-B0D34FC77EB9}" srcOrd="1" destOrd="0" presId="urn:microsoft.com/office/officeart/2005/8/layout/hierarchy1"/>
    <dgm:cxn modelId="{B801C4F5-23E5-451A-9F33-6AA0322AD9E4}" type="presParOf" srcId="{7D3805F2-EBED-4A3F-B3E2-B0D34FC77EB9}" destId="{7E2620D1-9AE7-424B-8333-C71244490EC5}" srcOrd="0" destOrd="0" presId="urn:microsoft.com/office/officeart/2005/8/layout/hierarchy1"/>
    <dgm:cxn modelId="{C91C9B60-88A7-42B2-9D35-1578B1348607}" type="presParOf" srcId="{7D3805F2-EBED-4A3F-B3E2-B0D34FC77EB9}" destId="{7336115D-0002-4D8B-B167-288E8421F0C1}" srcOrd="1" destOrd="0" presId="urn:microsoft.com/office/officeart/2005/8/layout/hierarchy1"/>
    <dgm:cxn modelId="{94FFBE53-1945-488E-8774-371DE37B5ECD}" type="presParOf" srcId="{7336115D-0002-4D8B-B167-288E8421F0C1}" destId="{97564844-6A7D-46AC-9849-9F049F43D9FD}" srcOrd="0" destOrd="0" presId="urn:microsoft.com/office/officeart/2005/8/layout/hierarchy1"/>
    <dgm:cxn modelId="{B795D479-AF56-44D3-B4B4-3F16935F3894}" type="presParOf" srcId="{97564844-6A7D-46AC-9849-9F049F43D9FD}" destId="{62A614CE-3CCC-410B-92E7-7279B41FB16E}" srcOrd="0" destOrd="0" presId="urn:microsoft.com/office/officeart/2005/8/layout/hierarchy1"/>
    <dgm:cxn modelId="{0B85E1B7-C020-4BE5-9EFD-464F7C949CB5}" type="presParOf" srcId="{97564844-6A7D-46AC-9849-9F049F43D9FD}" destId="{60F1CF73-3751-4652-8FF0-AEA722479607}" srcOrd="1" destOrd="0" presId="urn:microsoft.com/office/officeart/2005/8/layout/hierarchy1"/>
    <dgm:cxn modelId="{9A4D3E04-EC4E-48F2-BC9A-1BDD7463E148}" type="presParOf" srcId="{7336115D-0002-4D8B-B167-288E8421F0C1}" destId="{C0B7903A-C123-442A-AE59-9AA6F0717AA7}" srcOrd="1" destOrd="0" presId="urn:microsoft.com/office/officeart/2005/8/layout/hierarchy1"/>
    <dgm:cxn modelId="{F0BA522F-73BE-4C19-B589-D34706A511A9}" type="presParOf" srcId="{ACE00D35-545A-449B-A0E1-354453BE5044}" destId="{EB83D701-5F1F-4DBA-A3B8-9D0BD76AED8F}" srcOrd="2" destOrd="0" presId="urn:microsoft.com/office/officeart/2005/8/layout/hierarchy1"/>
    <dgm:cxn modelId="{E503D25B-4257-4DB4-8D98-453EAC6A7379}" type="presParOf" srcId="{ACE00D35-545A-449B-A0E1-354453BE5044}" destId="{4AAA631B-0BE0-4829-B52D-C11814761ACD}" srcOrd="3" destOrd="0" presId="urn:microsoft.com/office/officeart/2005/8/layout/hierarchy1"/>
    <dgm:cxn modelId="{375EEBFA-3C11-443A-BDC6-CB529E1DA5FD}" type="presParOf" srcId="{4AAA631B-0BE0-4829-B52D-C11814761ACD}" destId="{48CB808B-06CE-4D03-B70E-8ECCAE49BD22}" srcOrd="0" destOrd="0" presId="urn:microsoft.com/office/officeart/2005/8/layout/hierarchy1"/>
    <dgm:cxn modelId="{79EAFCC8-2716-454E-BA5B-89D44FC16750}" type="presParOf" srcId="{48CB808B-06CE-4D03-B70E-8ECCAE49BD22}" destId="{6A8D4CA8-A222-447F-8647-0161D8FB1503}" srcOrd="0" destOrd="0" presId="urn:microsoft.com/office/officeart/2005/8/layout/hierarchy1"/>
    <dgm:cxn modelId="{C08422FA-0767-4485-91D2-52E7A9907D2C}" type="presParOf" srcId="{48CB808B-06CE-4D03-B70E-8ECCAE49BD22}" destId="{EAA2557A-BE45-4EBE-9615-C7B52F26C9E6}" srcOrd="1" destOrd="0" presId="urn:microsoft.com/office/officeart/2005/8/layout/hierarchy1"/>
    <dgm:cxn modelId="{33EF2112-8B50-4FAA-A0E4-B45B6DBCF427}" type="presParOf" srcId="{4AAA631B-0BE0-4829-B52D-C11814761ACD}" destId="{735502DB-4DDE-436C-B953-9826E87E3786}" srcOrd="1" destOrd="0" presId="urn:microsoft.com/office/officeart/2005/8/layout/hierarchy1"/>
    <dgm:cxn modelId="{4D0EE30F-76DA-4EC6-9C0F-DF21DA6C1D05}" type="presParOf" srcId="{735502DB-4DDE-436C-B953-9826E87E3786}" destId="{0A22A2B8-5B4A-4E8B-813A-B1299E96A3D1}" srcOrd="0" destOrd="0" presId="urn:microsoft.com/office/officeart/2005/8/layout/hierarchy1"/>
    <dgm:cxn modelId="{350DCEDB-B992-4ACD-8BA1-D17214899F34}" type="presParOf" srcId="{735502DB-4DDE-436C-B953-9826E87E3786}" destId="{45C26385-C2A4-4E91-9E2C-00381988CFD3}" srcOrd="1" destOrd="0" presId="urn:microsoft.com/office/officeart/2005/8/layout/hierarchy1"/>
    <dgm:cxn modelId="{93C4B526-8F77-47AD-8AF6-24DAC8385762}" type="presParOf" srcId="{45C26385-C2A4-4E91-9E2C-00381988CFD3}" destId="{E7DDFC9E-83E3-474D-8D30-E17649F2C475}" srcOrd="0" destOrd="0" presId="urn:microsoft.com/office/officeart/2005/8/layout/hierarchy1"/>
    <dgm:cxn modelId="{C587829E-56F6-4300-934E-F1584174FD78}" type="presParOf" srcId="{E7DDFC9E-83E3-474D-8D30-E17649F2C475}" destId="{D8F51491-E92E-4F58-B25E-E8AE16DD6A41}" srcOrd="0" destOrd="0" presId="urn:microsoft.com/office/officeart/2005/8/layout/hierarchy1"/>
    <dgm:cxn modelId="{81F2B4B8-5EA8-42D1-AE1C-D10552DA274D}" type="presParOf" srcId="{E7DDFC9E-83E3-474D-8D30-E17649F2C475}" destId="{69E76276-3301-45A6-8A01-43781773F5E8}" srcOrd="1" destOrd="0" presId="urn:microsoft.com/office/officeart/2005/8/layout/hierarchy1"/>
    <dgm:cxn modelId="{6ED97D4E-D0A7-44D8-8A9C-C99A4F54BA58}" type="presParOf" srcId="{45C26385-C2A4-4E91-9E2C-00381988CFD3}" destId="{EC2972BB-7105-4D16-94D4-52F858A2C947}" srcOrd="1" destOrd="0" presId="urn:microsoft.com/office/officeart/2005/8/layout/hierarchy1"/>
    <dgm:cxn modelId="{52D7B430-6355-476D-B128-6EE8F96A73CD}" type="presParOf" srcId="{ACE00D35-545A-449B-A0E1-354453BE5044}" destId="{4E38A9C6-95A2-41DE-B01A-D52A24DAA0BB}" srcOrd="4" destOrd="0" presId="urn:microsoft.com/office/officeart/2005/8/layout/hierarchy1"/>
    <dgm:cxn modelId="{B104D8A7-ABA0-40C5-98CE-DF53FA4266FF}" type="presParOf" srcId="{ACE00D35-545A-449B-A0E1-354453BE5044}" destId="{245D0BD8-E186-4AD1-93A0-27B6B6E837FC}" srcOrd="5" destOrd="0" presId="urn:microsoft.com/office/officeart/2005/8/layout/hierarchy1"/>
    <dgm:cxn modelId="{B96A16B3-F5CF-4F49-90A4-4C07D09BAF00}" type="presParOf" srcId="{245D0BD8-E186-4AD1-93A0-27B6B6E837FC}" destId="{226BFAA4-3D91-4BE6-B0E9-CFD52F1D978B}" srcOrd="0" destOrd="0" presId="urn:microsoft.com/office/officeart/2005/8/layout/hierarchy1"/>
    <dgm:cxn modelId="{2F4D91D3-042B-4BE5-91AD-753862873CBF}" type="presParOf" srcId="{226BFAA4-3D91-4BE6-B0E9-CFD52F1D978B}" destId="{6419AEC7-3E5E-4AAC-A345-8337F816658C}" srcOrd="0" destOrd="0" presId="urn:microsoft.com/office/officeart/2005/8/layout/hierarchy1"/>
    <dgm:cxn modelId="{542A855D-8B4B-431F-BCD7-2DF9004B37A2}" type="presParOf" srcId="{226BFAA4-3D91-4BE6-B0E9-CFD52F1D978B}" destId="{8FB4B175-5456-4F35-98E3-E5BB9C425FD3}" srcOrd="1" destOrd="0" presId="urn:microsoft.com/office/officeart/2005/8/layout/hierarchy1"/>
    <dgm:cxn modelId="{703AA4A4-56C5-44DA-BD19-68AE820B5E17}" type="presParOf" srcId="{245D0BD8-E186-4AD1-93A0-27B6B6E837FC}" destId="{B4B4E008-7033-4D2F-A6C8-487A0A9F566B}" srcOrd="1" destOrd="0" presId="urn:microsoft.com/office/officeart/2005/8/layout/hierarchy1"/>
    <dgm:cxn modelId="{48048B50-3CE5-4087-8F92-58E0511DD65C}" type="presParOf" srcId="{B4B4E008-7033-4D2F-A6C8-487A0A9F566B}" destId="{DB155312-0152-4035-AE3D-29A03055D892}" srcOrd="0" destOrd="0" presId="urn:microsoft.com/office/officeart/2005/8/layout/hierarchy1"/>
    <dgm:cxn modelId="{549997CA-E205-43DE-BBA4-378564DF6F6B}" type="presParOf" srcId="{B4B4E008-7033-4D2F-A6C8-487A0A9F566B}" destId="{150A65DE-E2F9-42D4-9A5E-65B37A530B86}" srcOrd="1" destOrd="0" presId="urn:microsoft.com/office/officeart/2005/8/layout/hierarchy1"/>
    <dgm:cxn modelId="{E024E8E9-B5E4-41F5-891A-94F54B2D222D}" type="presParOf" srcId="{150A65DE-E2F9-42D4-9A5E-65B37A530B86}" destId="{0CF200C9-536F-4B72-9539-CE6A09888DF9}" srcOrd="0" destOrd="0" presId="urn:microsoft.com/office/officeart/2005/8/layout/hierarchy1"/>
    <dgm:cxn modelId="{805C2875-A59B-467F-BFEA-7971CD97DFFD}" type="presParOf" srcId="{0CF200C9-536F-4B72-9539-CE6A09888DF9}" destId="{8B206353-DF47-4DC0-9B4C-85A3A2DDF8C8}" srcOrd="0" destOrd="0" presId="urn:microsoft.com/office/officeart/2005/8/layout/hierarchy1"/>
    <dgm:cxn modelId="{B483DA42-834F-49BC-A8BB-D0A1E015CECD}" type="presParOf" srcId="{0CF200C9-536F-4B72-9539-CE6A09888DF9}" destId="{610AD0D5-18E5-4475-9491-F8A07E8C4DF9}" srcOrd="1" destOrd="0" presId="urn:microsoft.com/office/officeart/2005/8/layout/hierarchy1"/>
    <dgm:cxn modelId="{885FBFDA-5126-4AE0-AFF1-481CF561B0C0}" type="presParOf" srcId="{150A65DE-E2F9-42D4-9A5E-65B37A530B86}" destId="{62C9A061-E105-4818-A3F4-95372C07532A}" srcOrd="1" destOrd="0" presId="urn:microsoft.com/office/officeart/2005/8/layout/hierarchy1"/>
    <dgm:cxn modelId="{5D483CC0-2D32-406A-9150-E24E3FFD4765}" type="presParOf" srcId="{62C9A061-E105-4818-A3F4-95372C07532A}" destId="{A281BFA4-29CC-4C94-909A-71CA40F1F06A}" srcOrd="0" destOrd="0" presId="urn:microsoft.com/office/officeart/2005/8/layout/hierarchy1"/>
    <dgm:cxn modelId="{F5A4A7A3-52A3-445D-A698-9D205EB4AB8E}" type="presParOf" srcId="{62C9A061-E105-4818-A3F4-95372C07532A}" destId="{8284C954-AC30-4F19-8350-DAE206B21A2E}" srcOrd="1" destOrd="0" presId="urn:microsoft.com/office/officeart/2005/8/layout/hierarchy1"/>
    <dgm:cxn modelId="{E5A2E35B-939E-43D5-9A76-A716B61427FE}" type="presParOf" srcId="{8284C954-AC30-4F19-8350-DAE206B21A2E}" destId="{B75B3BA4-8CC7-4769-8E18-DA39EE37353E}" srcOrd="0" destOrd="0" presId="urn:microsoft.com/office/officeart/2005/8/layout/hierarchy1"/>
    <dgm:cxn modelId="{DB437161-1B11-407A-82E7-D200A4A5BB52}" type="presParOf" srcId="{B75B3BA4-8CC7-4769-8E18-DA39EE37353E}" destId="{CFC20EC3-643D-4D66-BDC0-62796BBF1AF0}" srcOrd="0" destOrd="0" presId="urn:microsoft.com/office/officeart/2005/8/layout/hierarchy1"/>
    <dgm:cxn modelId="{018D3D31-5CCD-40F6-9167-F7465FC5E1B9}" type="presParOf" srcId="{B75B3BA4-8CC7-4769-8E18-DA39EE37353E}" destId="{52374A02-4562-48CF-8FFC-D016B9A23A3E}" srcOrd="1" destOrd="0" presId="urn:microsoft.com/office/officeart/2005/8/layout/hierarchy1"/>
    <dgm:cxn modelId="{A05CEB3A-90B3-46C6-ABD2-9187B5637ADB}" type="presParOf" srcId="{8284C954-AC30-4F19-8350-DAE206B21A2E}" destId="{8512B9F2-46CF-4123-BCF0-17C3FA4EB06E}" srcOrd="1" destOrd="0" presId="urn:microsoft.com/office/officeart/2005/8/layout/hierarchy1"/>
    <dgm:cxn modelId="{76DA4584-A196-48C6-853A-D94E3C70F576}" type="presParOf" srcId="{62C9A061-E105-4818-A3F4-95372C07532A}" destId="{142BEDEA-C9BB-440D-A530-F68567378495}" srcOrd="2" destOrd="0" presId="urn:microsoft.com/office/officeart/2005/8/layout/hierarchy1"/>
    <dgm:cxn modelId="{07049106-425D-4407-8466-0663D3ED84E8}" type="presParOf" srcId="{62C9A061-E105-4818-A3F4-95372C07532A}" destId="{6AF5EA51-F08B-40D2-9479-148D62F203AA}" srcOrd="3" destOrd="0" presId="urn:microsoft.com/office/officeart/2005/8/layout/hierarchy1"/>
    <dgm:cxn modelId="{AF9F6C74-035F-40F2-A329-5D7ACA86E6B5}" type="presParOf" srcId="{6AF5EA51-F08B-40D2-9479-148D62F203AA}" destId="{0A6AC8CE-B35E-43A9-9E1A-1847187D43A6}" srcOrd="0" destOrd="0" presId="urn:microsoft.com/office/officeart/2005/8/layout/hierarchy1"/>
    <dgm:cxn modelId="{2685D086-C746-4ABE-8112-E5E2243AE70C}" type="presParOf" srcId="{0A6AC8CE-B35E-43A9-9E1A-1847187D43A6}" destId="{F1D61F33-2BEA-42DD-9112-02E785B9AE14}" srcOrd="0" destOrd="0" presId="urn:microsoft.com/office/officeart/2005/8/layout/hierarchy1"/>
    <dgm:cxn modelId="{C6E4615D-D734-438E-B747-1ECE614EC664}" type="presParOf" srcId="{0A6AC8CE-B35E-43A9-9E1A-1847187D43A6}" destId="{38388474-3C58-4A95-A990-0A3B6F3FFBC5}" srcOrd="1" destOrd="0" presId="urn:microsoft.com/office/officeart/2005/8/layout/hierarchy1"/>
    <dgm:cxn modelId="{4DF0DDEA-2BBB-45C6-A8D3-AF4057220F6F}" type="presParOf" srcId="{6AF5EA51-F08B-40D2-9479-148D62F203AA}" destId="{4F581963-67D2-4DD7-B859-0BE03FB1E11A}" srcOrd="1" destOrd="0" presId="urn:microsoft.com/office/officeart/2005/8/layout/hierarchy1"/>
    <dgm:cxn modelId="{A520B4D9-E1CF-4F62-A7C6-747E49BCC151}" type="presParOf" srcId="{ACE00D35-545A-449B-A0E1-354453BE5044}" destId="{43C20511-0E5D-4318-9D45-F25D4A72DEF1}" srcOrd="6" destOrd="0" presId="urn:microsoft.com/office/officeart/2005/8/layout/hierarchy1"/>
    <dgm:cxn modelId="{10A64ED8-F871-4B5B-9DBA-FC9FE5FEAC10}" type="presParOf" srcId="{ACE00D35-545A-449B-A0E1-354453BE5044}" destId="{D19BBA28-C472-4A47-9867-B44C06B32413}" srcOrd="7" destOrd="0" presId="urn:microsoft.com/office/officeart/2005/8/layout/hierarchy1"/>
    <dgm:cxn modelId="{E494A544-79C3-4C67-9E63-B3F1210C3646}" type="presParOf" srcId="{D19BBA28-C472-4A47-9867-B44C06B32413}" destId="{A9031F35-3620-4809-B6B5-4DBF3BF64008}" srcOrd="0" destOrd="0" presId="urn:microsoft.com/office/officeart/2005/8/layout/hierarchy1"/>
    <dgm:cxn modelId="{37DA2946-0C07-479F-942F-3649549509E7}" type="presParOf" srcId="{A9031F35-3620-4809-B6B5-4DBF3BF64008}" destId="{2F2C0F11-AC4B-4B9C-AFD6-9BA79965B254}" srcOrd="0" destOrd="0" presId="urn:microsoft.com/office/officeart/2005/8/layout/hierarchy1"/>
    <dgm:cxn modelId="{98905D4D-1242-425D-A810-CCD9E8F9FA22}" type="presParOf" srcId="{A9031F35-3620-4809-B6B5-4DBF3BF64008}" destId="{8365F980-C026-45F2-A90B-96C38DC63B7C}" srcOrd="1" destOrd="0" presId="urn:microsoft.com/office/officeart/2005/8/layout/hierarchy1"/>
    <dgm:cxn modelId="{7B7B3E2D-70B8-493F-B7AC-54CDD8197CB9}" type="presParOf" srcId="{D19BBA28-C472-4A47-9867-B44C06B32413}" destId="{A82B0B7C-B86B-4DB0-BE7D-4F121740339D}" srcOrd="1" destOrd="0" presId="urn:microsoft.com/office/officeart/2005/8/layout/hierarchy1"/>
    <dgm:cxn modelId="{02884D71-E3CE-49AC-A483-0B1B528B2258}" type="presParOf" srcId="{A82B0B7C-B86B-4DB0-BE7D-4F121740339D}" destId="{864E0120-E708-4535-81BA-4E4E9E675255}" srcOrd="0" destOrd="0" presId="urn:microsoft.com/office/officeart/2005/8/layout/hierarchy1"/>
    <dgm:cxn modelId="{92AAC19A-00FD-41DF-96C7-2A9FA510A1EC}" type="presParOf" srcId="{A82B0B7C-B86B-4DB0-BE7D-4F121740339D}" destId="{4B97D920-8517-4885-832A-27F0F87C9950}" srcOrd="1" destOrd="0" presId="urn:microsoft.com/office/officeart/2005/8/layout/hierarchy1"/>
    <dgm:cxn modelId="{61D8A914-5AED-42B4-8961-6539280CAE79}" type="presParOf" srcId="{4B97D920-8517-4885-832A-27F0F87C9950}" destId="{8CFEEA3D-6BF7-4275-BFEA-191A449B6B4A}" srcOrd="0" destOrd="0" presId="urn:microsoft.com/office/officeart/2005/8/layout/hierarchy1"/>
    <dgm:cxn modelId="{382EB432-8C5F-4A60-B471-A2D79A9403D6}" type="presParOf" srcId="{8CFEEA3D-6BF7-4275-BFEA-191A449B6B4A}" destId="{149CF3F5-BF62-4835-918C-829522C48FBD}" srcOrd="0" destOrd="0" presId="urn:microsoft.com/office/officeart/2005/8/layout/hierarchy1"/>
    <dgm:cxn modelId="{112C629B-72E4-48EE-91A3-4D9061ED8672}" type="presParOf" srcId="{8CFEEA3D-6BF7-4275-BFEA-191A449B6B4A}" destId="{687A6260-A336-45B0-A51C-7057265367CB}" srcOrd="1" destOrd="0" presId="urn:microsoft.com/office/officeart/2005/8/layout/hierarchy1"/>
    <dgm:cxn modelId="{D021C243-E137-4BD6-83E5-CEE22F0A1F55}" type="presParOf" srcId="{4B97D920-8517-4885-832A-27F0F87C9950}" destId="{4AE15F5F-70BD-4A92-8FFF-7C908CC08976}" srcOrd="1" destOrd="0" presId="urn:microsoft.com/office/officeart/2005/8/layout/hierarchy1"/>
    <dgm:cxn modelId="{26D1E04E-770F-4E4F-88A0-501AB968FE77}" type="presParOf" srcId="{4AE15F5F-70BD-4A92-8FFF-7C908CC08976}" destId="{794B04CA-EFF8-4A36-A7DF-6C5C9A65B232}" srcOrd="0" destOrd="0" presId="urn:microsoft.com/office/officeart/2005/8/layout/hierarchy1"/>
    <dgm:cxn modelId="{B7469070-F5B2-4D34-B35D-2B4795BDD6CD}" type="presParOf" srcId="{4AE15F5F-70BD-4A92-8FFF-7C908CC08976}" destId="{4F7D2305-B4A9-4C6A-936E-D81FCBE5B476}" srcOrd="1" destOrd="0" presId="urn:microsoft.com/office/officeart/2005/8/layout/hierarchy1"/>
    <dgm:cxn modelId="{8B4F19C3-C7E9-41FE-8068-4819F8DEC445}" type="presParOf" srcId="{4F7D2305-B4A9-4C6A-936E-D81FCBE5B476}" destId="{9CB752FE-EE4C-4D12-85A4-A9299CD8BEC7}" srcOrd="0" destOrd="0" presId="urn:microsoft.com/office/officeart/2005/8/layout/hierarchy1"/>
    <dgm:cxn modelId="{CA7A1E65-7E43-4492-8264-1003E1266456}" type="presParOf" srcId="{9CB752FE-EE4C-4D12-85A4-A9299CD8BEC7}" destId="{1D0C7831-3579-4D82-8AF2-0F20C2D0B2AD}" srcOrd="0" destOrd="0" presId="urn:microsoft.com/office/officeart/2005/8/layout/hierarchy1"/>
    <dgm:cxn modelId="{BEA848FA-C196-4279-A069-5F5BE74FC5DD}" type="presParOf" srcId="{9CB752FE-EE4C-4D12-85A4-A9299CD8BEC7}" destId="{20BDEA03-ED8F-401C-9069-84F347F88043}" srcOrd="1" destOrd="0" presId="urn:microsoft.com/office/officeart/2005/8/layout/hierarchy1"/>
    <dgm:cxn modelId="{366CB59A-7A14-4432-AACA-55F115A81610}" type="presParOf" srcId="{4F7D2305-B4A9-4C6A-936E-D81FCBE5B476}" destId="{F36B4F95-153E-462B-9459-64D0F341C996}" srcOrd="1" destOrd="0" presId="urn:microsoft.com/office/officeart/2005/8/layout/hierarchy1"/>
    <dgm:cxn modelId="{0710E619-0BCD-4DD9-AE32-7E1273C04CC5}" type="presParOf" srcId="{4AE15F5F-70BD-4A92-8FFF-7C908CC08976}" destId="{8C87A700-9DF9-4B3D-8709-44C759B17A3C}" srcOrd="2" destOrd="0" presId="urn:microsoft.com/office/officeart/2005/8/layout/hierarchy1"/>
    <dgm:cxn modelId="{4414A0B4-4B42-48EB-9CBC-CB1744942694}" type="presParOf" srcId="{4AE15F5F-70BD-4A92-8FFF-7C908CC08976}" destId="{F3AAB56A-0890-43EE-8BBF-0ED1E9809A81}" srcOrd="3" destOrd="0" presId="urn:microsoft.com/office/officeart/2005/8/layout/hierarchy1"/>
    <dgm:cxn modelId="{9ED3662D-55DB-4F76-9CA0-829E8B220618}" type="presParOf" srcId="{F3AAB56A-0890-43EE-8BBF-0ED1E9809A81}" destId="{C1E336D9-EF53-4CA9-A3F4-8EEAFF58BFBA}" srcOrd="0" destOrd="0" presId="urn:microsoft.com/office/officeart/2005/8/layout/hierarchy1"/>
    <dgm:cxn modelId="{4D5017CA-5212-47F6-9339-BCEC80A1DE0A}" type="presParOf" srcId="{C1E336D9-EF53-4CA9-A3F4-8EEAFF58BFBA}" destId="{697A4C76-1317-4DFC-9104-B1D9BBB83A69}" srcOrd="0" destOrd="0" presId="urn:microsoft.com/office/officeart/2005/8/layout/hierarchy1"/>
    <dgm:cxn modelId="{4D87D872-467C-4E86-888D-9DCF7902CF45}" type="presParOf" srcId="{C1E336D9-EF53-4CA9-A3F4-8EEAFF58BFBA}" destId="{F9C322C3-D5BE-4E77-A8CF-B64B609656DD}" srcOrd="1" destOrd="0" presId="urn:microsoft.com/office/officeart/2005/8/layout/hierarchy1"/>
    <dgm:cxn modelId="{EF2CF4E3-5C18-4327-AF52-51AF49A32198}" type="presParOf" srcId="{F3AAB56A-0890-43EE-8BBF-0ED1E9809A81}" destId="{C1C1F74B-1BAD-4A6B-9C0C-0720CBE93F5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E9A7CA-7DFB-4330-8DF0-9F51693F0E9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DA2CF72-A196-4434-8422-4D6D2B62297C}">
      <dgm:prSet phldrT="[Text]"/>
      <dgm:spPr/>
      <dgm:t>
        <a:bodyPr/>
        <a:lstStyle/>
        <a:p>
          <a:r>
            <a:rPr lang="he-IL" dirty="0"/>
            <a:t>קידושין בעל </a:t>
          </a:r>
          <a:r>
            <a:rPr lang="he-IL" dirty="0" err="1"/>
            <a:t>כרחה</a:t>
          </a:r>
          <a:r>
            <a:rPr lang="he-IL" dirty="0"/>
            <a:t> </a:t>
          </a:r>
          <a:endParaRPr lang="en-IL" dirty="0"/>
        </a:p>
      </dgm:t>
    </dgm:pt>
    <dgm:pt modelId="{116A38DA-1766-4591-A857-C501536F03E7}" type="parTrans" cxnId="{41F52934-E7DC-4A0A-A88E-4A6EE0100EE8}">
      <dgm:prSet/>
      <dgm:spPr/>
      <dgm:t>
        <a:bodyPr/>
        <a:lstStyle/>
        <a:p>
          <a:endParaRPr lang="en-IL"/>
        </a:p>
      </dgm:t>
    </dgm:pt>
    <dgm:pt modelId="{145ED14A-C374-45EF-9CC5-9416AFB064FD}" type="sibTrans" cxnId="{41F52934-E7DC-4A0A-A88E-4A6EE0100EE8}">
      <dgm:prSet/>
      <dgm:spPr/>
      <dgm:t>
        <a:bodyPr/>
        <a:lstStyle/>
        <a:p>
          <a:endParaRPr lang="en-IL"/>
        </a:p>
      </dgm:t>
    </dgm:pt>
    <dgm:pt modelId="{D04F0CC7-E691-4992-BDE3-3F86A87E3A4F}">
      <dgm:prSet phldrT="[Text]"/>
      <dgm:spPr/>
      <dgm:t>
        <a:bodyPr/>
        <a:lstStyle/>
        <a:p>
          <a:r>
            <a:rPr lang="en-US" dirty="0"/>
            <a:t>Inconceivable </a:t>
          </a:r>
          <a:endParaRPr lang="en-IL" dirty="0"/>
        </a:p>
      </dgm:t>
    </dgm:pt>
    <dgm:pt modelId="{86981AA7-AF85-47A7-89FD-A86F4F6B5112}" type="parTrans" cxnId="{20F4B314-6334-48A8-B4C5-1D238B4AAB2C}">
      <dgm:prSet/>
      <dgm:spPr/>
      <dgm:t>
        <a:bodyPr/>
        <a:lstStyle/>
        <a:p>
          <a:endParaRPr lang="en-IL"/>
        </a:p>
      </dgm:t>
    </dgm:pt>
    <dgm:pt modelId="{9793C34A-3831-4846-A352-0E56D58E077A}" type="sibTrans" cxnId="{20F4B314-6334-48A8-B4C5-1D238B4AAB2C}">
      <dgm:prSet/>
      <dgm:spPr/>
      <dgm:t>
        <a:bodyPr/>
        <a:lstStyle/>
        <a:p>
          <a:endParaRPr lang="en-IL"/>
        </a:p>
      </dgm:t>
    </dgm:pt>
    <dgm:pt modelId="{7F37301E-D10E-46ED-87AB-7490C793387D}">
      <dgm:prSet phldrT="[Text]"/>
      <dgm:spPr/>
      <dgm:t>
        <a:bodyPr/>
        <a:lstStyle/>
        <a:p>
          <a:r>
            <a:rPr lang="he-IL" dirty="0"/>
            <a:t>רמ</a:t>
          </a:r>
          <a:r>
            <a:rPr lang="he-IL" b="0" u="none" dirty="0"/>
            <a:t>ב"ן- </a:t>
          </a:r>
          <a:r>
            <a:rPr lang="he-IL" b="0" i="0" u="none" strike="noStrike" dirty="0" err="1">
              <a:solidFill>
                <a:srgbClr val="000000"/>
              </a:solidFill>
              <a:effectLst/>
              <a:latin typeface="Arial" panose="020B0604020202020204" pitchFamily="34" charset="0"/>
            </a:rPr>
            <a:t>מדקתני</a:t>
          </a:r>
          <a:r>
            <a:rPr lang="he-IL" b="0" i="0" u="none" strike="noStrike" dirty="0">
              <a:solidFill>
                <a:srgbClr val="000000"/>
              </a:solidFill>
              <a:effectLst/>
              <a:latin typeface="Arial" panose="020B0604020202020204" pitchFamily="34" charset="0"/>
            </a:rPr>
            <a:t> </a:t>
          </a:r>
          <a:r>
            <a:rPr lang="he-IL" b="0" i="0" u="none" strike="noStrike" dirty="0" err="1">
              <a:solidFill>
                <a:srgbClr val="000000"/>
              </a:solidFill>
              <a:effectLst/>
              <a:latin typeface="Arial" panose="020B0604020202020204" pitchFamily="34" charset="0"/>
            </a:rPr>
            <a:t>האשה</a:t>
          </a:r>
          <a:r>
            <a:rPr lang="he-IL" b="0" i="0" u="none" strike="noStrike" dirty="0">
              <a:solidFill>
                <a:srgbClr val="000000"/>
              </a:solidFill>
              <a:effectLst/>
              <a:latin typeface="Arial" panose="020B0604020202020204" pitchFamily="34" charset="0"/>
            </a:rPr>
            <a:t>... שאין קנין זה תלוי באיש אלא תלוי נמי בה</a:t>
          </a:r>
          <a:endParaRPr lang="en-IL" b="0" u="none" dirty="0"/>
        </a:p>
      </dgm:t>
    </dgm:pt>
    <dgm:pt modelId="{61A6D2CC-55E6-48D9-ACCC-402AFB53A6ED}" type="parTrans" cxnId="{C5DF9B19-DE86-4BE4-A568-825C979BD4C6}">
      <dgm:prSet/>
      <dgm:spPr/>
      <dgm:t>
        <a:bodyPr/>
        <a:lstStyle/>
        <a:p>
          <a:endParaRPr lang="en-IL"/>
        </a:p>
      </dgm:t>
    </dgm:pt>
    <dgm:pt modelId="{C6F2CE22-BD48-43A8-88DD-AD9D567A7FC5}" type="sibTrans" cxnId="{C5DF9B19-DE86-4BE4-A568-825C979BD4C6}">
      <dgm:prSet/>
      <dgm:spPr/>
      <dgm:t>
        <a:bodyPr/>
        <a:lstStyle/>
        <a:p>
          <a:endParaRPr lang="en-IL"/>
        </a:p>
      </dgm:t>
    </dgm:pt>
    <dgm:pt modelId="{E2507200-F6F8-4836-8D77-D6D300FB725E}">
      <dgm:prSet phldrT="[Text]"/>
      <dgm:spPr/>
      <dgm:t>
        <a:bodyPr/>
        <a:lstStyle/>
        <a:p>
          <a:r>
            <a:rPr lang="en-US" dirty="0"/>
            <a:t>Nonsensical</a:t>
          </a:r>
          <a:endParaRPr lang="en-IL" dirty="0"/>
        </a:p>
      </dgm:t>
    </dgm:pt>
    <dgm:pt modelId="{767770B0-B545-4F25-9629-D84455A120D2}" type="parTrans" cxnId="{B9309225-A9FE-4F5E-9968-5965F4D0D6B5}">
      <dgm:prSet/>
      <dgm:spPr/>
      <dgm:t>
        <a:bodyPr/>
        <a:lstStyle/>
        <a:p>
          <a:endParaRPr lang="en-IL"/>
        </a:p>
      </dgm:t>
    </dgm:pt>
    <dgm:pt modelId="{B4B729B0-3DC6-4D31-B93D-580FE4353930}" type="sibTrans" cxnId="{B9309225-A9FE-4F5E-9968-5965F4D0D6B5}">
      <dgm:prSet/>
      <dgm:spPr/>
      <dgm:t>
        <a:bodyPr/>
        <a:lstStyle/>
        <a:p>
          <a:endParaRPr lang="en-IL"/>
        </a:p>
      </dgm:t>
    </dgm:pt>
    <dgm:pt modelId="{D98E86DA-9F40-4A64-BACE-218E4A6C4BA6}">
      <dgm:prSet phldrT="[Text]"/>
      <dgm:spPr/>
      <dgm:t>
        <a:bodyPr/>
        <a:lstStyle/>
        <a:p>
          <a:r>
            <a:rPr lang="en-US" dirty="0"/>
            <a:t>Absurd</a:t>
          </a:r>
          <a:endParaRPr lang="en-IL" dirty="0"/>
        </a:p>
      </dgm:t>
    </dgm:pt>
    <dgm:pt modelId="{450A68B1-76BD-4918-A3E5-19E18567267C}" type="parTrans" cxnId="{1A195D51-67C8-4D24-82CC-3CD4074CC307}">
      <dgm:prSet/>
      <dgm:spPr/>
      <dgm:t>
        <a:bodyPr/>
        <a:lstStyle/>
        <a:p>
          <a:endParaRPr lang="en-IL"/>
        </a:p>
      </dgm:t>
    </dgm:pt>
    <dgm:pt modelId="{92B9A3F6-5C96-48AB-B1A9-ACA372FA4B0D}" type="sibTrans" cxnId="{1A195D51-67C8-4D24-82CC-3CD4074CC307}">
      <dgm:prSet/>
      <dgm:spPr/>
      <dgm:t>
        <a:bodyPr/>
        <a:lstStyle/>
        <a:p>
          <a:endParaRPr lang="en-IL"/>
        </a:p>
      </dgm:t>
    </dgm:pt>
    <dgm:pt modelId="{4198D907-D0DE-4527-B4F4-58C4A6AB51B5}">
      <dgm:prSet phldrT="[Text]"/>
      <dgm:spPr/>
      <dgm:t>
        <a:bodyPr/>
        <a:lstStyle/>
        <a:p>
          <a:r>
            <a:rPr lang="en-US" dirty="0"/>
            <a:t>Conceivable</a:t>
          </a:r>
          <a:endParaRPr lang="en-IL" dirty="0"/>
        </a:p>
      </dgm:t>
    </dgm:pt>
    <dgm:pt modelId="{0758E6E5-6CF6-4DAE-A9F3-C50C99550CA1}" type="parTrans" cxnId="{F404457A-DDAC-4954-8B24-D9E041EC4D80}">
      <dgm:prSet/>
      <dgm:spPr/>
      <dgm:t>
        <a:bodyPr/>
        <a:lstStyle/>
        <a:p>
          <a:endParaRPr lang="en-IL"/>
        </a:p>
      </dgm:t>
    </dgm:pt>
    <dgm:pt modelId="{2197957F-AC87-45D1-B8F3-E1746DDF76D4}" type="sibTrans" cxnId="{F404457A-DDAC-4954-8B24-D9E041EC4D80}">
      <dgm:prSet/>
      <dgm:spPr/>
      <dgm:t>
        <a:bodyPr/>
        <a:lstStyle/>
        <a:p>
          <a:endParaRPr lang="en-IL"/>
        </a:p>
      </dgm:t>
    </dgm:pt>
    <dgm:pt modelId="{15840CDE-2BCE-491A-899F-760FE654DD2E}">
      <dgm:prSet phldrT="[Text]"/>
      <dgm:spPr/>
      <dgm:t>
        <a:bodyPr/>
        <a:lstStyle/>
        <a:p>
          <a:r>
            <a:rPr lang="en-US" dirty="0"/>
            <a:t>Consent under duress - parallel to </a:t>
          </a:r>
          <a:r>
            <a:rPr lang="he-IL" dirty="0"/>
            <a:t>קנין ממון</a:t>
          </a:r>
          <a:endParaRPr lang="en-IL" dirty="0"/>
        </a:p>
      </dgm:t>
    </dgm:pt>
    <dgm:pt modelId="{CE4E3919-E5D1-46CE-B5D1-5AFE6C5FD53A}" type="parTrans" cxnId="{3249794D-96B1-485D-ABB6-A753828CC4C2}">
      <dgm:prSet/>
      <dgm:spPr/>
      <dgm:t>
        <a:bodyPr/>
        <a:lstStyle/>
        <a:p>
          <a:endParaRPr lang="en-IL"/>
        </a:p>
      </dgm:t>
    </dgm:pt>
    <dgm:pt modelId="{CD4A62F6-76DC-4DAF-8DE5-2A1AA37A1A84}" type="sibTrans" cxnId="{3249794D-96B1-485D-ABB6-A753828CC4C2}">
      <dgm:prSet/>
      <dgm:spPr/>
      <dgm:t>
        <a:bodyPr/>
        <a:lstStyle/>
        <a:p>
          <a:endParaRPr lang="en-IL"/>
        </a:p>
      </dgm:t>
    </dgm:pt>
    <dgm:pt modelId="{B18E49D9-AEBB-4626-9473-30926D80E2F5}">
      <dgm:prSet phldrT="[Text]"/>
      <dgm:spPr/>
      <dgm:t>
        <a:bodyPr/>
        <a:lstStyle/>
        <a:p>
          <a:r>
            <a:rPr lang="en-US" dirty="0"/>
            <a:t>Theoretically effective</a:t>
          </a:r>
          <a:r>
            <a:rPr lang="he-IL" dirty="0"/>
            <a:t> &amp; </a:t>
          </a:r>
          <a:r>
            <a:rPr lang="en-US" dirty="0"/>
            <a:t> </a:t>
          </a:r>
          <a:r>
            <a:rPr lang="he-IL" dirty="0" err="1"/>
            <a:t>אפקאינהו</a:t>
          </a:r>
          <a:r>
            <a:rPr lang="he-IL" dirty="0"/>
            <a:t>- רשב"א</a:t>
          </a:r>
          <a:endParaRPr lang="en-IL" dirty="0"/>
        </a:p>
      </dgm:t>
    </dgm:pt>
    <dgm:pt modelId="{82A85371-4FE7-4335-882D-C496A06BECED}" type="parTrans" cxnId="{6889B7F1-D66E-4364-880B-86374A9C4526}">
      <dgm:prSet/>
      <dgm:spPr/>
      <dgm:t>
        <a:bodyPr/>
        <a:lstStyle/>
        <a:p>
          <a:endParaRPr lang="en-IL"/>
        </a:p>
      </dgm:t>
    </dgm:pt>
    <dgm:pt modelId="{35D0E5F8-20BF-48E8-B535-C3CED38B44C8}" type="sibTrans" cxnId="{6889B7F1-D66E-4364-880B-86374A9C4526}">
      <dgm:prSet/>
      <dgm:spPr/>
      <dgm:t>
        <a:bodyPr/>
        <a:lstStyle/>
        <a:p>
          <a:endParaRPr lang="en-IL"/>
        </a:p>
      </dgm:t>
    </dgm:pt>
    <dgm:pt modelId="{FFD7E0CE-4CCB-4246-9DC2-43BF1226D96A}">
      <dgm:prSet phldrT="[Text]"/>
      <dgm:spPr/>
      <dgm:t>
        <a:bodyPr/>
        <a:lstStyle/>
        <a:p>
          <a:r>
            <a:rPr lang="he-IL" dirty="0"/>
            <a:t>מאירי</a:t>
          </a:r>
          <a:endParaRPr lang="en-IL" dirty="0"/>
        </a:p>
      </dgm:t>
    </dgm:pt>
    <dgm:pt modelId="{9CBAC96B-DA3F-4B9C-8FD4-8ABA242FB44F}" type="parTrans" cxnId="{2A68EBFD-9723-4258-8A45-1EC679892DE1}">
      <dgm:prSet/>
      <dgm:spPr/>
      <dgm:t>
        <a:bodyPr/>
        <a:lstStyle/>
        <a:p>
          <a:endParaRPr lang="en-IL"/>
        </a:p>
      </dgm:t>
    </dgm:pt>
    <dgm:pt modelId="{4FC40AFC-8630-4C60-9387-A5B3EA5AAEE1}" type="sibTrans" cxnId="{2A68EBFD-9723-4258-8A45-1EC679892DE1}">
      <dgm:prSet/>
      <dgm:spPr/>
      <dgm:t>
        <a:bodyPr/>
        <a:lstStyle/>
        <a:p>
          <a:endParaRPr lang="en-IL"/>
        </a:p>
      </dgm:t>
    </dgm:pt>
    <dgm:pt modelId="{16F98B1F-318E-4050-8756-8DB94F38DDAF}">
      <dgm:prSet phldrT="[Text]"/>
      <dgm:spPr/>
      <dgm:t>
        <a:bodyPr/>
        <a:lstStyle/>
        <a:p>
          <a:r>
            <a:rPr lang="he-IL" dirty="0"/>
            <a:t>לא הנחת בת לאברהם אבינו</a:t>
          </a:r>
          <a:endParaRPr lang="en-IL" dirty="0"/>
        </a:p>
      </dgm:t>
    </dgm:pt>
    <dgm:pt modelId="{CF070987-12DF-40CA-B59F-DA2DBED4EA36}" type="parTrans" cxnId="{9A7A6297-C0DA-42B9-AE6D-9ED22C557385}">
      <dgm:prSet/>
      <dgm:spPr/>
      <dgm:t>
        <a:bodyPr/>
        <a:lstStyle/>
        <a:p>
          <a:endParaRPr lang="en-IL"/>
        </a:p>
      </dgm:t>
    </dgm:pt>
    <dgm:pt modelId="{80E2CCD2-3403-4BAB-935F-77FAC88BCCE4}" type="sibTrans" cxnId="{9A7A6297-C0DA-42B9-AE6D-9ED22C557385}">
      <dgm:prSet/>
      <dgm:spPr/>
      <dgm:t>
        <a:bodyPr/>
        <a:lstStyle/>
        <a:p>
          <a:endParaRPr lang="en-IL"/>
        </a:p>
      </dgm:t>
    </dgm:pt>
    <dgm:pt modelId="{949E4C64-F3B7-42FA-8D99-F1B7D88A57AA}">
      <dgm:prSet phldrT="[Text]"/>
      <dgm:spPr/>
      <dgm:t>
        <a:bodyPr/>
        <a:lstStyle/>
        <a:p>
          <a:r>
            <a:rPr lang="he-IL" dirty="0"/>
            <a:t>תלוה וקדיש אינה קידושין</a:t>
          </a:r>
          <a:endParaRPr lang="en-IL" dirty="0"/>
        </a:p>
      </dgm:t>
    </dgm:pt>
    <dgm:pt modelId="{5D41928D-175C-478B-B6F2-E3954DC5F397}" type="parTrans" cxnId="{493D3108-0EA6-4EBC-B009-F3908B2B630B}">
      <dgm:prSet/>
      <dgm:spPr/>
      <dgm:t>
        <a:bodyPr/>
        <a:lstStyle/>
        <a:p>
          <a:endParaRPr lang="en-IL"/>
        </a:p>
      </dgm:t>
    </dgm:pt>
    <dgm:pt modelId="{D329A0A6-E575-4A42-BDC1-341EB0ABF254}" type="sibTrans" cxnId="{493D3108-0EA6-4EBC-B009-F3908B2B630B}">
      <dgm:prSet/>
      <dgm:spPr/>
      <dgm:t>
        <a:bodyPr/>
        <a:lstStyle/>
        <a:p>
          <a:endParaRPr lang="en-IL"/>
        </a:p>
      </dgm:t>
    </dgm:pt>
    <dgm:pt modelId="{F01247AE-6F62-4BBA-B27E-E190EAB69F39}">
      <dgm:prSet phldrT="[Text]"/>
      <dgm:spPr/>
      <dgm:t>
        <a:bodyPr/>
        <a:lstStyle/>
        <a:p>
          <a:r>
            <a:rPr lang="he-IL" dirty="0"/>
            <a:t>רמב"ם- </a:t>
          </a:r>
          <a:r>
            <a:rPr lang="he-IL" b="0" i="0" u="none" dirty="0"/>
            <a:t>אין </a:t>
          </a:r>
          <a:r>
            <a:rPr lang="he-IL" b="0" i="0" u="none" dirty="0" err="1"/>
            <a:t>האשה</a:t>
          </a:r>
          <a:r>
            <a:rPr lang="he-IL" b="0" i="0" u="none" dirty="0"/>
            <a:t> מתקדשת אלא לרצונה והמקדש </a:t>
          </a:r>
          <a:r>
            <a:rPr lang="he-IL" b="0" i="0" u="none" dirty="0" err="1"/>
            <a:t>אשה</a:t>
          </a:r>
          <a:r>
            <a:rPr lang="he-IL" b="0" i="0" u="none" dirty="0"/>
            <a:t> בעל </a:t>
          </a:r>
          <a:r>
            <a:rPr lang="he-IL" b="0" i="0" u="none" dirty="0" err="1"/>
            <a:t>כרחה</a:t>
          </a:r>
          <a:r>
            <a:rPr lang="he-IL" b="0" i="0" u="none" dirty="0"/>
            <a:t> אינה מקודשת</a:t>
          </a:r>
          <a:endParaRPr lang="en-IL" dirty="0"/>
        </a:p>
      </dgm:t>
    </dgm:pt>
    <dgm:pt modelId="{F3FAFE74-2F57-476F-86CD-1E0EC3B48841}" type="parTrans" cxnId="{CC025B29-F832-46C4-975F-9B78CE0DD4B3}">
      <dgm:prSet/>
      <dgm:spPr/>
      <dgm:t>
        <a:bodyPr/>
        <a:lstStyle/>
        <a:p>
          <a:endParaRPr lang="en-IL"/>
        </a:p>
      </dgm:t>
    </dgm:pt>
    <dgm:pt modelId="{930870BC-9990-4DF4-9DEC-C2FED5628CAC}" type="sibTrans" cxnId="{CC025B29-F832-46C4-975F-9B78CE0DD4B3}">
      <dgm:prSet/>
      <dgm:spPr/>
      <dgm:t>
        <a:bodyPr/>
        <a:lstStyle/>
        <a:p>
          <a:endParaRPr lang="en-IL"/>
        </a:p>
      </dgm:t>
    </dgm:pt>
    <dgm:pt modelId="{AED138A4-D2F4-46F2-B595-2911F7AEEC39}">
      <dgm:prSet phldrT="[Text]"/>
      <dgm:spPr/>
      <dgm:t>
        <a:bodyPr/>
        <a:lstStyle/>
        <a:p>
          <a:r>
            <a:rPr lang="he-IL" dirty="0"/>
            <a:t>בהגדרה תלוה וקדיש אינה קידושין </a:t>
          </a:r>
          <a:endParaRPr lang="en-IL" dirty="0"/>
        </a:p>
      </dgm:t>
    </dgm:pt>
    <dgm:pt modelId="{6E0AE1F6-88D2-4143-9A21-4442A6887D75}" type="parTrans" cxnId="{123DD5D6-DBE7-4E87-8A0C-3F4E01B8847C}">
      <dgm:prSet/>
      <dgm:spPr/>
      <dgm:t>
        <a:bodyPr/>
        <a:lstStyle/>
        <a:p>
          <a:endParaRPr lang="en-IL"/>
        </a:p>
      </dgm:t>
    </dgm:pt>
    <dgm:pt modelId="{EE78C161-95B8-4783-ACFB-33B29C84E1AE}" type="sibTrans" cxnId="{123DD5D6-DBE7-4E87-8A0C-3F4E01B8847C}">
      <dgm:prSet/>
      <dgm:spPr/>
      <dgm:t>
        <a:bodyPr/>
        <a:lstStyle/>
        <a:p>
          <a:endParaRPr lang="en-IL"/>
        </a:p>
      </dgm:t>
    </dgm:pt>
    <dgm:pt modelId="{D7E33046-B228-489B-BA78-64CAA5F8566D}">
      <dgm:prSet phldrT="[Text]"/>
      <dgm:spPr/>
      <dgm:t>
        <a:bodyPr/>
        <a:lstStyle/>
        <a:p>
          <a:r>
            <a:rPr lang="he-IL" dirty="0"/>
            <a:t>קידושין לאו קנין, אלא הסכם </a:t>
          </a:r>
          <a:r>
            <a:rPr lang="he-IL" dirty="0" err="1"/>
            <a:t>ליכנס</a:t>
          </a:r>
          <a:r>
            <a:rPr lang="he-IL" dirty="0"/>
            <a:t> לביתו</a:t>
          </a:r>
          <a:endParaRPr lang="en-IL" dirty="0"/>
        </a:p>
      </dgm:t>
    </dgm:pt>
    <dgm:pt modelId="{B2243911-40B4-4AF0-B3F2-CCFA1CB32842}" type="parTrans" cxnId="{4FDA2C5B-E79C-462A-9013-2D5E34C2D7A5}">
      <dgm:prSet/>
      <dgm:spPr/>
      <dgm:t>
        <a:bodyPr/>
        <a:lstStyle/>
        <a:p>
          <a:endParaRPr lang="en-IL"/>
        </a:p>
      </dgm:t>
    </dgm:pt>
    <dgm:pt modelId="{1F23F8CF-5A3E-4369-BD30-85422A696B5F}" type="sibTrans" cxnId="{4FDA2C5B-E79C-462A-9013-2D5E34C2D7A5}">
      <dgm:prSet/>
      <dgm:spPr/>
      <dgm:t>
        <a:bodyPr/>
        <a:lstStyle/>
        <a:p>
          <a:endParaRPr lang="en-IL"/>
        </a:p>
      </dgm:t>
    </dgm:pt>
    <dgm:pt modelId="{D0955DCD-EC0E-4809-BE40-90477640108C}">
      <dgm:prSet phldrT="[Text]"/>
      <dgm:spPr/>
      <dgm:t>
        <a:bodyPr/>
        <a:lstStyle/>
        <a:p>
          <a:r>
            <a:rPr lang="en-US" dirty="0"/>
            <a:t>Since it’s not a </a:t>
          </a:r>
          <a:r>
            <a:rPr lang="en-US" dirty="0" err="1"/>
            <a:t>kinyan</a:t>
          </a:r>
          <a:r>
            <a:rPr lang="en-US" dirty="0"/>
            <a:t> you actually need less </a:t>
          </a:r>
          <a:r>
            <a:rPr lang="he-IL" dirty="0"/>
            <a:t>דעת</a:t>
          </a:r>
          <a:r>
            <a:rPr lang="en-US" dirty="0"/>
            <a:t>! – </a:t>
          </a:r>
          <a:r>
            <a:rPr lang="he-IL" dirty="0"/>
            <a:t>אבני מילואים</a:t>
          </a:r>
          <a:endParaRPr lang="en-IL" dirty="0"/>
        </a:p>
      </dgm:t>
    </dgm:pt>
    <dgm:pt modelId="{0FCA40C1-7AA3-4076-9410-C0403A7FF2B3}" type="parTrans" cxnId="{170EDF46-B02B-4494-933E-0F8A0129FC28}">
      <dgm:prSet/>
      <dgm:spPr/>
      <dgm:t>
        <a:bodyPr/>
        <a:lstStyle/>
        <a:p>
          <a:endParaRPr lang="en-IL"/>
        </a:p>
      </dgm:t>
    </dgm:pt>
    <dgm:pt modelId="{155DF815-D7EE-443E-B970-EE5350CAB5EE}" type="sibTrans" cxnId="{170EDF46-B02B-4494-933E-0F8A0129FC28}">
      <dgm:prSet/>
      <dgm:spPr/>
      <dgm:t>
        <a:bodyPr/>
        <a:lstStyle/>
        <a:p>
          <a:endParaRPr lang="en-IL"/>
        </a:p>
      </dgm:t>
    </dgm:pt>
    <dgm:pt modelId="{ED1BAB47-252F-4850-A97E-CB1892C3DF34}" type="pres">
      <dgm:prSet presAssocID="{39E9A7CA-7DFB-4330-8DF0-9F51693F0E9B}" presName="hierChild1" presStyleCnt="0">
        <dgm:presLayoutVars>
          <dgm:chPref val="1"/>
          <dgm:dir/>
          <dgm:animOne val="branch"/>
          <dgm:animLvl val="lvl"/>
          <dgm:resizeHandles/>
        </dgm:presLayoutVars>
      </dgm:prSet>
      <dgm:spPr/>
    </dgm:pt>
    <dgm:pt modelId="{4193999A-B118-47A0-8EE2-67D2A514CCA4}" type="pres">
      <dgm:prSet presAssocID="{EDA2CF72-A196-4434-8422-4D6D2B62297C}" presName="hierRoot1" presStyleCnt="0"/>
      <dgm:spPr/>
    </dgm:pt>
    <dgm:pt modelId="{CA931FEC-9279-4BB2-9BE7-4BB9A3C3E3A5}" type="pres">
      <dgm:prSet presAssocID="{EDA2CF72-A196-4434-8422-4D6D2B62297C}" presName="composite" presStyleCnt="0"/>
      <dgm:spPr/>
    </dgm:pt>
    <dgm:pt modelId="{36AA62D9-4832-44A6-AD17-469C70F89A98}" type="pres">
      <dgm:prSet presAssocID="{EDA2CF72-A196-4434-8422-4D6D2B62297C}" presName="background" presStyleLbl="node0" presStyleIdx="0" presStyleCnt="1"/>
      <dgm:spPr/>
    </dgm:pt>
    <dgm:pt modelId="{FE751324-5768-4869-A190-F51981AD3976}" type="pres">
      <dgm:prSet presAssocID="{EDA2CF72-A196-4434-8422-4D6D2B62297C}" presName="text" presStyleLbl="fgAcc0" presStyleIdx="0" presStyleCnt="1">
        <dgm:presLayoutVars>
          <dgm:chPref val="3"/>
        </dgm:presLayoutVars>
      </dgm:prSet>
      <dgm:spPr/>
    </dgm:pt>
    <dgm:pt modelId="{ACE00D35-545A-449B-A0E1-354453BE5044}" type="pres">
      <dgm:prSet presAssocID="{EDA2CF72-A196-4434-8422-4D6D2B62297C}" presName="hierChild2" presStyleCnt="0"/>
      <dgm:spPr/>
    </dgm:pt>
    <dgm:pt modelId="{B07A1964-E0F8-4A13-BF77-B56E6C59DE17}" type="pres">
      <dgm:prSet presAssocID="{86981AA7-AF85-47A7-89FD-A86F4F6B5112}" presName="Name10" presStyleLbl="parChTrans1D2" presStyleIdx="0" presStyleCnt="4"/>
      <dgm:spPr/>
    </dgm:pt>
    <dgm:pt modelId="{1E27FC72-FD1B-40A8-87CC-3EFB57F8690F}" type="pres">
      <dgm:prSet presAssocID="{D04F0CC7-E691-4992-BDE3-3F86A87E3A4F}" presName="hierRoot2" presStyleCnt="0"/>
      <dgm:spPr/>
    </dgm:pt>
    <dgm:pt modelId="{0F88930E-9493-4FC8-BF6D-B2E30A8C92A5}" type="pres">
      <dgm:prSet presAssocID="{D04F0CC7-E691-4992-BDE3-3F86A87E3A4F}" presName="composite2" presStyleCnt="0"/>
      <dgm:spPr/>
    </dgm:pt>
    <dgm:pt modelId="{ECA392FA-44DE-4791-B75B-2174093C0A5B}" type="pres">
      <dgm:prSet presAssocID="{D04F0CC7-E691-4992-BDE3-3F86A87E3A4F}" presName="background2" presStyleLbl="node2" presStyleIdx="0" presStyleCnt="4"/>
      <dgm:spPr/>
    </dgm:pt>
    <dgm:pt modelId="{1038017F-7356-481B-9835-3FCF4C3B778B}" type="pres">
      <dgm:prSet presAssocID="{D04F0CC7-E691-4992-BDE3-3F86A87E3A4F}" presName="text2" presStyleLbl="fgAcc2" presStyleIdx="0" presStyleCnt="4">
        <dgm:presLayoutVars>
          <dgm:chPref val="3"/>
        </dgm:presLayoutVars>
      </dgm:prSet>
      <dgm:spPr/>
    </dgm:pt>
    <dgm:pt modelId="{B496EB0A-A80A-4852-98B2-2D54CD777BB6}" type="pres">
      <dgm:prSet presAssocID="{D04F0CC7-E691-4992-BDE3-3F86A87E3A4F}" presName="hierChild3" presStyleCnt="0"/>
      <dgm:spPr/>
    </dgm:pt>
    <dgm:pt modelId="{E4EBAD49-66CA-464B-A0C7-3C63F8BBA458}" type="pres">
      <dgm:prSet presAssocID="{F3FAFE74-2F57-476F-86CD-1E0EC3B48841}" presName="Name17" presStyleLbl="parChTrans1D3" presStyleIdx="0" presStyleCnt="5"/>
      <dgm:spPr/>
    </dgm:pt>
    <dgm:pt modelId="{4A725C3C-148F-4F61-BC59-EA6F7760DCB9}" type="pres">
      <dgm:prSet presAssocID="{F01247AE-6F62-4BBA-B27E-E190EAB69F39}" presName="hierRoot3" presStyleCnt="0"/>
      <dgm:spPr/>
    </dgm:pt>
    <dgm:pt modelId="{41C46AB0-CB07-41AE-BFA1-E62184F92F3B}" type="pres">
      <dgm:prSet presAssocID="{F01247AE-6F62-4BBA-B27E-E190EAB69F39}" presName="composite3" presStyleCnt="0"/>
      <dgm:spPr/>
    </dgm:pt>
    <dgm:pt modelId="{33F09558-24C6-4BDF-914F-27FBD3ADE134}" type="pres">
      <dgm:prSet presAssocID="{F01247AE-6F62-4BBA-B27E-E190EAB69F39}" presName="background3" presStyleLbl="node3" presStyleIdx="0" presStyleCnt="5"/>
      <dgm:spPr/>
    </dgm:pt>
    <dgm:pt modelId="{47552AF9-F08C-4DF4-9BCF-6D706EC270DB}" type="pres">
      <dgm:prSet presAssocID="{F01247AE-6F62-4BBA-B27E-E190EAB69F39}" presName="text3" presStyleLbl="fgAcc3" presStyleIdx="0" presStyleCnt="5">
        <dgm:presLayoutVars>
          <dgm:chPref val="3"/>
        </dgm:presLayoutVars>
      </dgm:prSet>
      <dgm:spPr/>
    </dgm:pt>
    <dgm:pt modelId="{7D3805F2-EBED-4A3F-B3E2-B0D34FC77EB9}" type="pres">
      <dgm:prSet presAssocID="{F01247AE-6F62-4BBA-B27E-E190EAB69F39}" presName="hierChild4" presStyleCnt="0"/>
      <dgm:spPr/>
    </dgm:pt>
    <dgm:pt modelId="{7E2620D1-9AE7-424B-8333-C71244490EC5}" type="pres">
      <dgm:prSet presAssocID="{6E0AE1F6-88D2-4143-9A21-4442A6887D75}" presName="Name23" presStyleLbl="parChTrans1D4" presStyleIdx="0" presStyleCnt="5"/>
      <dgm:spPr/>
    </dgm:pt>
    <dgm:pt modelId="{7336115D-0002-4D8B-B167-288E8421F0C1}" type="pres">
      <dgm:prSet presAssocID="{AED138A4-D2F4-46F2-B595-2911F7AEEC39}" presName="hierRoot4" presStyleCnt="0"/>
      <dgm:spPr/>
    </dgm:pt>
    <dgm:pt modelId="{97564844-6A7D-46AC-9849-9F049F43D9FD}" type="pres">
      <dgm:prSet presAssocID="{AED138A4-D2F4-46F2-B595-2911F7AEEC39}" presName="composite4" presStyleCnt="0"/>
      <dgm:spPr/>
    </dgm:pt>
    <dgm:pt modelId="{62A614CE-3CCC-410B-92E7-7279B41FB16E}" type="pres">
      <dgm:prSet presAssocID="{AED138A4-D2F4-46F2-B595-2911F7AEEC39}" presName="background4" presStyleLbl="node4" presStyleIdx="0" presStyleCnt="5"/>
      <dgm:spPr/>
    </dgm:pt>
    <dgm:pt modelId="{60F1CF73-3751-4652-8FF0-AEA722479607}" type="pres">
      <dgm:prSet presAssocID="{AED138A4-D2F4-46F2-B595-2911F7AEEC39}" presName="text4" presStyleLbl="fgAcc4" presStyleIdx="0" presStyleCnt="5">
        <dgm:presLayoutVars>
          <dgm:chPref val="3"/>
        </dgm:presLayoutVars>
      </dgm:prSet>
      <dgm:spPr/>
    </dgm:pt>
    <dgm:pt modelId="{C0B7903A-C123-442A-AE59-9AA6F0717AA7}" type="pres">
      <dgm:prSet presAssocID="{AED138A4-D2F4-46F2-B595-2911F7AEEC39}" presName="hierChild5" presStyleCnt="0"/>
      <dgm:spPr/>
    </dgm:pt>
    <dgm:pt modelId="{EB83D701-5F1F-4DBA-A3B8-9D0BD76AED8F}" type="pres">
      <dgm:prSet presAssocID="{767770B0-B545-4F25-9629-D84455A120D2}" presName="Name10" presStyleLbl="parChTrans1D2" presStyleIdx="1" presStyleCnt="4"/>
      <dgm:spPr/>
    </dgm:pt>
    <dgm:pt modelId="{4AAA631B-0BE0-4829-B52D-C11814761ACD}" type="pres">
      <dgm:prSet presAssocID="{E2507200-F6F8-4836-8D77-D6D300FB725E}" presName="hierRoot2" presStyleCnt="0"/>
      <dgm:spPr/>
    </dgm:pt>
    <dgm:pt modelId="{48CB808B-06CE-4D03-B70E-8ECCAE49BD22}" type="pres">
      <dgm:prSet presAssocID="{E2507200-F6F8-4836-8D77-D6D300FB725E}" presName="composite2" presStyleCnt="0"/>
      <dgm:spPr/>
    </dgm:pt>
    <dgm:pt modelId="{6A8D4CA8-A222-447F-8647-0161D8FB1503}" type="pres">
      <dgm:prSet presAssocID="{E2507200-F6F8-4836-8D77-D6D300FB725E}" presName="background2" presStyleLbl="node2" presStyleIdx="1" presStyleCnt="4"/>
      <dgm:spPr/>
    </dgm:pt>
    <dgm:pt modelId="{EAA2557A-BE45-4EBE-9615-C7B52F26C9E6}" type="pres">
      <dgm:prSet presAssocID="{E2507200-F6F8-4836-8D77-D6D300FB725E}" presName="text2" presStyleLbl="fgAcc2" presStyleIdx="1" presStyleCnt="4">
        <dgm:presLayoutVars>
          <dgm:chPref val="3"/>
        </dgm:presLayoutVars>
      </dgm:prSet>
      <dgm:spPr/>
    </dgm:pt>
    <dgm:pt modelId="{735502DB-4DDE-436C-B953-9826E87E3786}" type="pres">
      <dgm:prSet presAssocID="{E2507200-F6F8-4836-8D77-D6D300FB725E}" presName="hierChild3" presStyleCnt="0"/>
      <dgm:spPr/>
    </dgm:pt>
    <dgm:pt modelId="{0A22A2B8-5B4A-4E8B-813A-B1299E96A3D1}" type="pres">
      <dgm:prSet presAssocID="{61A6D2CC-55E6-48D9-ACCC-402AFB53A6ED}" presName="Name17" presStyleLbl="parChTrans1D3" presStyleIdx="1" presStyleCnt="5"/>
      <dgm:spPr/>
    </dgm:pt>
    <dgm:pt modelId="{45C26385-C2A4-4E91-9E2C-00381988CFD3}" type="pres">
      <dgm:prSet presAssocID="{7F37301E-D10E-46ED-87AB-7490C793387D}" presName="hierRoot3" presStyleCnt="0"/>
      <dgm:spPr/>
    </dgm:pt>
    <dgm:pt modelId="{E7DDFC9E-83E3-474D-8D30-E17649F2C475}" type="pres">
      <dgm:prSet presAssocID="{7F37301E-D10E-46ED-87AB-7490C793387D}" presName="composite3" presStyleCnt="0"/>
      <dgm:spPr/>
    </dgm:pt>
    <dgm:pt modelId="{D8F51491-E92E-4F58-B25E-E8AE16DD6A41}" type="pres">
      <dgm:prSet presAssocID="{7F37301E-D10E-46ED-87AB-7490C793387D}" presName="background3" presStyleLbl="node3" presStyleIdx="1" presStyleCnt="5"/>
      <dgm:spPr/>
    </dgm:pt>
    <dgm:pt modelId="{69E76276-3301-45A6-8A01-43781773F5E8}" type="pres">
      <dgm:prSet presAssocID="{7F37301E-D10E-46ED-87AB-7490C793387D}" presName="text3" presStyleLbl="fgAcc3" presStyleIdx="1" presStyleCnt="5">
        <dgm:presLayoutVars>
          <dgm:chPref val="3"/>
        </dgm:presLayoutVars>
      </dgm:prSet>
      <dgm:spPr/>
    </dgm:pt>
    <dgm:pt modelId="{EC2972BB-7105-4D16-94D4-52F858A2C947}" type="pres">
      <dgm:prSet presAssocID="{7F37301E-D10E-46ED-87AB-7490C793387D}" presName="hierChild4" presStyleCnt="0"/>
      <dgm:spPr/>
    </dgm:pt>
    <dgm:pt modelId="{4E38A9C6-95A2-41DE-B01A-D52A24DAA0BB}" type="pres">
      <dgm:prSet presAssocID="{450A68B1-76BD-4918-A3E5-19E18567267C}" presName="Name10" presStyleLbl="parChTrans1D2" presStyleIdx="2" presStyleCnt="4"/>
      <dgm:spPr/>
    </dgm:pt>
    <dgm:pt modelId="{245D0BD8-E186-4AD1-93A0-27B6B6E837FC}" type="pres">
      <dgm:prSet presAssocID="{D98E86DA-9F40-4A64-BACE-218E4A6C4BA6}" presName="hierRoot2" presStyleCnt="0"/>
      <dgm:spPr/>
    </dgm:pt>
    <dgm:pt modelId="{226BFAA4-3D91-4BE6-B0E9-CFD52F1D978B}" type="pres">
      <dgm:prSet presAssocID="{D98E86DA-9F40-4A64-BACE-218E4A6C4BA6}" presName="composite2" presStyleCnt="0"/>
      <dgm:spPr/>
    </dgm:pt>
    <dgm:pt modelId="{6419AEC7-3E5E-4AAC-A345-8337F816658C}" type="pres">
      <dgm:prSet presAssocID="{D98E86DA-9F40-4A64-BACE-218E4A6C4BA6}" presName="background2" presStyleLbl="node2" presStyleIdx="2" presStyleCnt="4"/>
      <dgm:spPr/>
    </dgm:pt>
    <dgm:pt modelId="{8FB4B175-5456-4F35-98E3-E5BB9C425FD3}" type="pres">
      <dgm:prSet presAssocID="{D98E86DA-9F40-4A64-BACE-218E4A6C4BA6}" presName="text2" presStyleLbl="fgAcc2" presStyleIdx="2" presStyleCnt="4">
        <dgm:presLayoutVars>
          <dgm:chPref val="3"/>
        </dgm:presLayoutVars>
      </dgm:prSet>
      <dgm:spPr/>
    </dgm:pt>
    <dgm:pt modelId="{B4B4E008-7033-4D2F-A6C8-487A0A9F566B}" type="pres">
      <dgm:prSet presAssocID="{D98E86DA-9F40-4A64-BACE-218E4A6C4BA6}" presName="hierChild3" presStyleCnt="0"/>
      <dgm:spPr/>
    </dgm:pt>
    <dgm:pt modelId="{DB155312-0152-4035-AE3D-29A03055D892}" type="pres">
      <dgm:prSet presAssocID="{9CBAC96B-DA3F-4B9C-8FD4-8ABA242FB44F}" presName="Name17" presStyleLbl="parChTrans1D3" presStyleIdx="2" presStyleCnt="5"/>
      <dgm:spPr/>
    </dgm:pt>
    <dgm:pt modelId="{150A65DE-E2F9-42D4-9A5E-65B37A530B86}" type="pres">
      <dgm:prSet presAssocID="{FFD7E0CE-4CCB-4246-9DC2-43BF1226D96A}" presName="hierRoot3" presStyleCnt="0"/>
      <dgm:spPr/>
    </dgm:pt>
    <dgm:pt modelId="{0CF200C9-536F-4B72-9539-CE6A09888DF9}" type="pres">
      <dgm:prSet presAssocID="{FFD7E0CE-4CCB-4246-9DC2-43BF1226D96A}" presName="composite3" presStyleCnt="0"/>
      <dgm:spPr/>
    </dgm:pt>
    <dgm:pt modelId="{8B206353-DF47-4DC0-9B4C-85A3A2DDF8C8}" type="pres">
      <dgm:prSet presAssocID="{FFD7E0CE-4CCB-4246-9DC2-43BF1226D96A}" presName="background3" presStyleLbl="node3" presStyleIdx="2" presStyleCnt="5"/>
      <dgm:spPr/>
    </dgm:pt>
    <dgm:pt modelId="{610AD0D5-18E5-4475-9491-F8A07E8C4DF9}" type="pres">
      <dgm:prSet presAssocID="{FFD7E0CE-4CCB-4246-9DC2-43BF1226D96A}" presName="text3" presStyleLbl="fgAcc3" presStyleIdx="2" presStyleCnt="5">
        <dgm:presLayoutVars>
          <dgm:chPref val="3"/>
        </dgm:presLayoutVars>
      </dgm:prSet>
      <dgm:spPr/>
    </dgm:pt>
    <dgm:pt modelId="{62C9A061-E105-4818-A3F4-95372C07532A}" type="pres">
      <dgm:prSet presAssocID="{FFD7E0CE-4CCB-4246-9DC2-43BF1226D96A}" presName="hierChild4" presStyleCnt="0"/>
      <dgm:spPr/>
    </dgm:pt>
    <dgm:pt modelId="{A281BFA4-29CC-4C94-909A-71CA40F1F06A}" type="pres">
      <dgm:prSet presAssocID="{CF070987-12DF-40CA-B59F-DA2DBED4EA36}" presName="Name23" presStyleLbl="parChTrans1D4" presStyleIdx="1" presStyleCnt="5"/>
      <dgm:spPr/>
    </dgm:pt>
    <dgm:pt modelId="{8284C954-AC30-4F19-8350-DAE206B21A2E}" type="pres">
      <dgm:prSet presAssocID="{16F98B1F-318E-4050-8756-8DB94F38DDAF}" presName="hierRoot4" presStyleCnt="0"/>
      <dgm:spPr/>
    </dgm:pt>
    <dgm:pt modelId="{B75B3BA4-8CC7-4769-8E18-DA39EE37353E}" type="pres">
      <dgm:prSet presAssocID="{16F98B1F-318E-4050-8756-8DB94F38DDAF}" presName="composite4" presStyleCnt="0"/>
      <dgm:spPr/>
    </dgm:pt>
    <dgm:pt modelId="{CFC20EC3-643D-4D66-BDC0-62796BBF1AF0}" type="pres">
      <dgm:prSet presAssocID="{16F98B1F-318E-4050-8756-8DB94F38DDAF}" presName="background4" presStyleLbl="node4" presStyleIdx="1" presStyleCnt="5"/>
      <dgm:spPr/>
    </dgm:pt>
    <dgm:pt modelId="{52374A02-4562-48CF-8FFC-D016B9A23A3E}" type="pres">
      <dgm:prSet presAssocID="{16F98B1F-318E-4050-8756-8DB94F38DDAF}" presName="text4" presStyleLbl="fgAcc4" presStyleIdx="1" presStyleCnt="5">
        <dgm:presLayoutVars>
          <dgm:chPref val="3"/>
        </dgm:presLayoutVars>
      </dgm:prSet>
      <dgm:spPr/>
    </dgm:pt>
    <dgm:pt modelId="{8512B9F2-46CF-4123-BCF0-17C3FA4EB06E}" type="pres">
      <dgm:prSet presAssocID="{16F98B1F-318E-4050-8756-8DB94F38DDAF}" presName="hierChild5" presStyleCnt="0"/>
      <dgm:spPr/>
    </dgm:pt>
    <dgm:pt modelId="{142BEDEA-C9BB-440D-A530-F68567378495}" type="pres">
      <dgm:prSet presAssocID="{5D41928D-175C-478B-B6F2-E3954DC5F397}" presName="Name23" presStyleLbl="parChTrans1D4" presStyleIdx="2" presStyleCnt="5"/>
      <dgm:spPr/>
    </dgm:pt>
    <dgm:pt modelId="{6AF5EA51-F08B-40D2-9479-148D62F203AA}" type="pres">
      <dgm:prSet presAssocID="{949E4C64-F3B7-42FA-8D99-F1B7D88A57AA}" presName="hierRoot4" presStyleCnt="0"/>
      <dgm:spPr/>
    </dgm:pt>
    <dgm:pt modelId="{0A6AC8CE-B35E-43A9-9E1A-1847187D43A6}" type="pres">
      <dgm:prSet presAssocID="{949E4C64-F3B7-42FA-8D99-F1B7D88A57AA}" presName="composite4" presStyleCnt="0"/>
      <dgm:spPr/>
    </dgm:pt>
    <dgm:pt modelId="{F1D61F33-2BEA-42DD-9112-02E785B9AE14}" type="pres">
      <dgm:prSet presAssocID="{949E4C64-F3B7-42FA-8D99-F1B7D88A57AA}" presName="background4" presStyleLbl="node4" presStyleIdx="2" presStyleCnt="5"/>
      <dgm:spPr/>
    </dgm:pt>
    <dgm:pt modelId="{38388474-3C58-4A95-A990-0A3B6F3FFBC5}" type="pres">
      <dgm:prSet presAssocID="{949E4C64-F3B7-42FA-8D99-F1B7D88A57AA}" presName="text4" presStyleLbl="fgAcc4" presStyleIdx="2" presStyleCnt="5">
        <dgm:presLayoutVars>
          <dgm:chPref val="3"/>
        </dgm:presLayoutVars>
      </dgm:prSet>
      <dgm:spPr/>
    </dgm:pt>
    <dgm:pt modelId="{4F581963-67D2-4DD7-B859-0BE03FB1E11A}" type="pres">
      <dgm:prSet presAssocID="{949E4C64-F3B7-42FA-8D99-F1B7D88A57AA}" presName="hierChild5" presStyleCnt="0"/>
      <dgm:spPr/>
    </dgm:pt>
    <dgm:pt modelId="{43C20511-0E5D-4318-9D45-F25D4A72DEF1}" type="pres">
      <dgm:prSet presAssocID="{0758E6E5-6CF6-4DAE-A9F3-C50C99550CA1}" presName="Name10" presStyleLbl="parChTrans1D2" presStyleIdx="3" presStyleCnt="4"/>
      <dgm:spPr/>
    </dgm:pt>
    <dgm:pt modelId="{D19BBA28-C472-4A47-9867-B44C06B32413}" type="pres">
      <dgm:prSet presAssocID="{4198D907-D0DE-4527-B4F4-58C4A6AB51B5}" presName="hierRoot2" presStyleCnt="0"/>
      <dgm:spPr/>
    </dgm:pt>
    <dgm:pt modelId="{A9031F35-3620-4809-B6B5-4DBF3BF64008}" type="pres">
      <dgm:prSet presAssocID="{4198D907-D0DE-4527-B4F4-58C4A6AB51B5}" presName="composite2" presStyleCnt="0"/>
      <dgm:spPr/>
    </dgm:pt>
    <dgm:pt modelId="{2F2C0F11-AC4B-4B9C-AFD6-9BA79965B254}" type="pres">
      <dgm:prSet presAssocID="{4198D907-D0DE-4527-B4F4-58C4A6AB51B5}" presName="background2" presStyleLbl="node2" presStyleIdx="3" presStyleCnt="4"/>
      <dgm:spPr/>
    </dgm:pt>
    <dgm:pt modelId="{8365F980-C026-45F2-A90B-96C38DC63B7C}" type="pres">
      <dgm:prSet presAssocID="{4198D907-D0DE-4527-B4F4-58C4A6AB51B5}" presName="text2" presStyleLbl="fgAcc2" presStyleIdx="3" presStyleCnt="4">
        <dgm:presLayoutVars>
          <dgm:chPref val="3"/>
        </dgm:presLayoutVars>
      </dgm:prSet>
      <dgm:spPr/>
    </dgm:pt>
    <dgm:pt modelId="{A82B0B7C-B86B-4DB0-BE7D-4F121740339D}" type="pres">
      <dgm:prSet presAssocID="{4198D907-D0DE-4527-B4F4-58C4A6AB51B5}" presName="hierChild3" presStyleCnt="0"/>
      <dgm:spPr/>
    </dgm:pt>
    <dgm:pt modelId="{864E0120-E708-4535-81BA-4E4E9E675255}" type="pres">
      <dgm:prSet presAssocID="{CE4E3919-E5D1-46CE-B5D1-5AFE6C5FD53A}" presName="Name17" presStyleLbl="parChTrans1D3" presStyleIdx="3" presStyleCnt="5"/>
      <dgm:spPr/>
    </dgm:pt>
    <dgm:pt modelId="{4B97D920-8517-4885-832A-27F0F87C9950}" type="pres">
      <dgm:prSet presAssocID="{15840CDE-2BCE-491A-899F-760FE654DD2E}" presName="hierRoot3" presStyleCnt="0"/>
      <dgm:spPr/>
    </dgm:pt>
    <dgm:pt modelId="{8CFEEA3D-6BF7-4275-BFEA-191A449B6B4A}" type="pres">
      <dgm:prSet presAssocID="{15840CDE-2BCE-491A-899F-760FE654DD2E}" presName="composite3" presStyleCnt="0"/>
      <dgm:spPr/>
    </dgm:pt>
    <dgm:pt modelId="{149CF3F5-BF62-4835-918C-829522C48FBD}" type="pres">
      <dgm:prSet presAssocID="{15840CDE-2BCE-491A-899F-760FE654DD2E}" presName="background3" presStyleLbl="node3" presStyleIdx="3" presStyleCnt="5"/>
      <dgm:spPr/>
    </dgm:pt>
    <dgm:pt modelId="{687A6260-A336-45B0-A51C-7057265367CB}" type="pres">
      <dgm:prSet presAssocID="{15840CDE-2BCE-491A-899F-760FE654DD2E}" presName="text3" presStyleLbl="fgAcc3" presStyleIdx="3" presStyleCnt="5">
        <dgm:presLayoutVars>
          <dgm:chPref val="3"/>
        </dgm:presLayoutVars>
      </dgm:prSet>
      <dgm:spPr/>
    </dgm:pt>
    <dgm:pt modelId="{4AE15F5F-70BD-4A92-8FFF-7C908CC08976}" type="pres">
      <dgm:prSet presAssocID="{15840CDE-2BCE-491A-899F-760FE654DD2E}" presName="hierChild4" presStyleCnt="0"/>
      <dgm:spPr/>
    </dgm:pt>
    <dgm:pt modelId="{794B04CA-EFF8-4A36-A7DF-6C5C9A65B232}" type="pres">
      <dgm:prSet presAssocID="{82A85371-4FE7-4335-882D-C496A06BECED}" presName="Name23" presStyleLbl="parChTrans1D4" presStyleIdx="3" presStyleCnt="5"/>
      <dgm:spPr/>
    </dgm:pt>
    <dgm:pt modelId="{4F7D2305-B4A9-4C6A-936E-D81FCBE5B476}" type="pres">
      <dgm:prSet presAssocID="{B18E49D9-AEBB-4626-9473-30926D80E2F5}" presName="hierRoot4" presStyleCnt="0"/>
      <dgm:spPr/>
    </dgm:pt>
    <dgm:pt modelId="{9CB752FE-EE4C-4D12-85A4-A9299CD8BEC7}" type="pres">
      <dgm:prSet presAssocID="{B18E49D9-AEBB-4626-9473-30926D80E2F5}" presName="composite4" presStyleCnt="0"/>
      <dgm:spPr/>
    </dgm:pt>
    <dgm:pt modelId="{1D0C7831-3579-4D82-8AF2-0F20C2D0B2AD}" type="pres">
      <dgm:prSet presAssocID="{B18E49D9-AEBB-4626-9473-30926D80E2F5}" presName="background4" presStyleLbl="node4" presStyleIdx="3" presStyleCnt="5"/>
      <dgm:spPr/>
    </dgm:pt>
    <dgm:pt modelId="{20BDEA03-ED8F-401C-9069-84F347F88043}" type="pres">
      <dgm:prSet presAssocID="{B18E49D9-AEBB-4626-9473-30926D80E2F5}" presName="text4" presStyleLbl="fgAcc4" presStyleIdx="3" presStyleCnt="5">
        <dgm:presLayoutVars>
          <dgm:chPref val="3"/>
        </dgm:presLayoutVars>
      </dgm:prSet>
      <dgm:spPr/>
    </dgm:pt>
    <dgm:pt modelId="{F36B4F95-153E-462B-9459-64D0F341C996}" type="pres">
      <dgm:prSet presAssocID="{B18E49D9-AEBB-4626-9473-30926D80E2F5}" presName="hierChild5" presStyleCnt="0"/>
      <dgm:spPr/>
    </dgm:pt>
    <dgm:pt modelId="{9E884037-8521-41CA-8133-4D8CF39E56FD}" type="pres">
      <dgm:prSet presAssocID="{B2243911-40B4-4AF0-B3F2-CCFA1CB32842}" presName="Name17" presStyleLbl="parChTrans1D3" presStyleIdx="4" presStyleCnt="5"/>
      <dgm:spPr/>
    </dgm:pt>
    <dgm:pt modelId="{7B5B5C9D-20E6-4111-A178-D89406321391}" type="pres">
      <dgm:prSet presAssocID="{D7E33046-B228-489B-BA78-64CAA5F8566D}" presName="hierRoot3" presStyleCnt="0"/>
      <dgm:spPr/>
    </dgm:pt>
    <dgm:pt modelId="{58BB60A4-5AA9-4A97-9257-4294DCF6B823}" type="pres">
      <dgm:prSet presAssocID="{D7E33046-B228-489B-BA78-64CAA5F8566D}" presName="composite3" presStyleCnt="0"/>
      <dgm:spPr/>
    </dgm:pt>
    <dgm:pt modelId="{8667181E-76A4-49DD-B5C2-FCEA763A495F}" type="pres">
      <dgm:prSet presAssocID="{D7E33046-B228-489B-BA78-64CAA5F8566D}" presName="background3" presStyleLbl="node3" presStyleIdx="4" presStyleCnt="5"/>
      <dgm:spPr>
        <a:solidFill>
          <a:srgbClr val="FF0000"/>
        </a:solidFill>
      </dgm:spPr>
    </dgm:pt>
    <dgm:pt modelId="{0F5C4107-AC5F-4EE0-B63B-81D420208251}" type="pres">
      <dgm:prSet presAssocID="{D7E33046-B228-489B-BA78-64CAA5F8566D}" presName="text3" presStyleLbl="fgAcc3" presStyleIdx="4" presStyleCnt="5">
        <dgm:presLayoutVars>
          <dgm:chPref val="3"/>
        </dgm:presLayoutVars>
      </dgm:prSet>
      <dgm:spPr/>
    </dgm:pt>
    <dgm:pt modelId="{0A6AB997-8573-425F-871A-8015E75616E7}" type="pres">
      <dgm:prSet presAssocID="{D7E33046-B228-489B-BA78-64CAA5F8566D}" presName="hierChild4" presStyleCnt="0"/>
      <dgm:spPr/>
    </dgm:pt>
    <dgm:pt modelId="{E44DD12D-6B4E-42D7-8AD5-AF7238ED146D}" type="pres">
      <dgm:prSet presAssocID="{0FCA40C1-7AA3-4076-9410-C0403A7FF2B3}" presName="Name23" presStyleLbl="parChTrans1D4" presStyleIdx="4" presStyleCnt="5"/>
      <dgm:spPr/>
    </dgm:pt>
    <dgm:pt modelId="{FF090321-6880-47FA-8B1B-0D74CD5D884D}" type="pres">
      <dgm:prSet presAssocID="{D0955DCD-EC0E-4809-BE40-90477640108C}" presName="hierRoot4" presStyleCnt="0"/>
      <dgm:spPr/>
    </dgm:pt>
    <dgm:pt modelId="{9A1DEDFF-1834-4FD6-AA8B-757D0AF3C75C}" type="pres">
      <dgm:prSet presAssocID="{D0955DCD-EC0E-4809-BE40-90477640108C}" presName="composite4" presStyleCnt="0"/>
      <dgm:spPr/>
    </dgm:pt>
    <dgm:pt modelId="{6B0EF080-FD88-49F8-A0B0-EA87C46B7CA0}" type="pres">
      <dgm:prSet presAssocID="{D0955DCD-EC0E-4809-BE40-90477640108C}" presName="background4" presStyleLbl="node4" presStyleIdx="4" presStyleCnt="5"/>
      <dgm:spPr>
        <a:solidFill>
          <a:srgbClr val="FF0000"/>
        </a:solidFill>
      </dgm:spPr>
    </dgm:pt>
    <dgm:pt modelId="{982B1969-66D9-4EA6-989D-0B7C1560FE84}" type="pres">
      <dgm:prSet presAssocID="{D0955DCD-EC0E-4809-BE40-90477640108C}" presName="text4" presStyleLbl="fgAcc4" presStyleIdx="4" presStyleCnt="5">
        <dgm:presLayoutVars>
          <dgm:chPref val="3"/>
        </dgm:presLayoutVars>
      </dgm:prSet>
      <dgm:spPr/>
    </dgm:pt>
    <dgm:pt modelId="{D4B1B468-8ACD-4015-A77F-71712AEF9F8C}" type="pres">
      <dgm:prSet presAssocID="{D0955DCD-EC0E-4809-BE40-90477640108C}" presName="hierChild5" presStyleCnt="0"/>
      <dgm:spPr/>
    </dgm:pt>
  </dgm:ptLst>
  <dgm:cxnLst>
    <dgm:cxn modelId="{493D3108-0EA6-4EBC-B009-F3908B2B630B}" srcId="{FFD7E0CE-4CCB-4246-9DC2-43BF1226D96A}" destId="{949E4C64-F3B7-42FA-8D99-F1B7D88A57AA}" srcOrd="1" destOrd="0" parTransId="{5D41928D-175C-478B-B6F2-E3954DC5F397}" sibTransId="{D329A0A6-E575-4A42-BDC1-341EB0ABF254}"/>
    <dgm:cxn modelId="{D6CB9109-E627-49C0-9549-36029AC6103E}" type="presOf" srcId="{767770B0-B545-4F25-9629-D84455A120D2}" destId="{EB83D701-5F1F-4DBA-A3B8-9D0BD76AED8F}" srcOrd="0" destOrd="0" presId="urn:microsoft.com/office/officeart/2005/8/layout/hierarchy1"/>
    <dgm:cxn modelId="{618C3714-3773-4DF1-B84F-BD69474D648E}" type="presOf" srcId="{FFD7E0CE-4CCB-4246-9DC2-43BF1226D96A}" destId="{610AD0D5-18E5-4475-9491-F8A07E8C4DF9}" srcOrd="0" destOrd="0" presId="urn:microsoft.com/office/officeart/2005/8/layout/hierarchy1"/>
    <dgm:cxn modelId="{20F4B314-6334-48A8-B4C5-1D238B4AAB2C}" srcId="{EDA2CF72-A196-4434-8422-4D6D2B62297C}" destId="{D04F0CC7-E691-4992-BDE3-3F86A87E3A4F}" srcOrd="0" destOrd="0" parTransId="{86981AA7-AF85-47A7-89FD-A86F4F6B5112}" sibTransId="{9793C34A-3831-4846-A352-0E56D58E077A}"/>
    <dgm:cxn modelId="{C5DF9B19-DE86-4BE4-A568-825C979BD4C6}" srcId="{E2507200-F6F8-4836-8D77-D6D300FB725E}" destId="{7F37301E-D10E-46ED-87AB-7490C793387D}" srcOrd="0" destOrd="0" parTransId="{61A6D2CC-55E6-48D9-ACCC-402AFB53A6ED}" sibTransId="{C6F2CE22-BD48-43A8-88DD-AD9D567A7FC5}"/>
    <dgm:cxn modelId="{1E45FA19-92C1-4758-829D-9FBD1D0446CD}" type="presOf" srcId="{D7E33046-B228-489B-BA78-64CAA5F8566D}" destId="{0F5C4107-AC5F-4EE0-B63B-81D420208251}" srcOrd="0" destOrd="0" presId="urn:microsoft.com/office/officeart/2005/8/layout/hierarchy1"/>
    <dgm:cxn modelId="{E97CF31F-66CE-44FB-8B53-66CD61B1D2E4}" type="presOf" srcId="{949E4C64-F3B7-42FA-8D99-F1B7D88A57AA}" destId="{38388474-3C58-4A95-A990-0A3B6F3FFBC5}" srcOrd="0" destOrd="0" presId="urn:microsoft.com/office/officeart/2005/8/layout/hierarchy1"/>
    <dgm:cxn modelId="{5C41EE24-2631-4149-8480-7D2BD07F21B9}" type="presOf" srcId="{15840CDE-2BCE-491A-899F-760FE654DD2E}" destId="{687A6260-A336-45B0-A51C-7057265367CB}" srcOrd="0" destOrd="0" presId="urn:microsoft.com/office/officeart/2005/8/layout/hierarchy1"/>
    <dgm:cxn modelId="{B9309225-A9FE-4F5E-9968-5965F4D0D6B5}" srcId="{EDA2CF72-A196-4434-8422-4D6D2B62297C}" destId="{E2507200-F6F8-4836-8D77-D6D300FB725E}" srcOrd="1" destOrd="0" parTransId="{767770B0-B545-4F25-9629-D84455A120D2}" sibTransId="{B4B729B0-3DC6-4D31-B93D-580FE4353930}"/>
    <dgm:cxn modelId="{CC025B29-F832-46C4-975F-9B78CE0DD4B3}" srcId="{D04F0CC7-E691-4992-BDE3-3F86A87E3A4F}" destId="{F01247AE-6F62-4BBA-B27E-E190EAB69F39}" srcOrd="0" destOrd="0" parTransId="{F3FAFE74-2F57-476F-86CD-1E0EC3B48841}" sibTransId="{930870BC-9990-4DF4-9DEC-C2FED5628CAC}"/>
    <dgm:cxn modelId="{7DBED031-3827-426E-9C0C-41292734C288}" type="presOf" srcId="{B18E49D9-AEBB-4626-9473-30926D80E2F5}" destId="{20BDEA03-ED8F-401C-9069-84F347F88043}" srcOrd="0" destOrd="0" presId="urn:microsoft.com/office/officeart/2005/8/layout/hierarchy1"/>
    <dgm:cxn modelId="{41F52934-E7DC-4A0A-A88E-4A6EE0100EE8}" srcId="{39E9A7CA-7DFB-4330-8DF0-9F51693F0E9B}" destId="{EDA2CF72-A196-4434-8422-4D6D2B62297C}" srcOrd="0" destOrd="0" parTransId="{116A38DA-1766-4591-A857-C501536F03E7}" sibTransId="{145ED14A-C374-45EF-9CC5-9416AFB064FD}"/>
    <dgm:cxn modelId="{B50DDB34-3171-46F4-AFD2-F4F9145C6982}" type="presOf" srcId="{0758E6E5-6CF6-4DAE-A9F3-C50C99550CA1}" destId="{43C20511-0E5D-4318-9D45-F25D4A72DEF1}" srcOrd="0" destOrd="0" presId="urn:microsoft.com/office/officeart/2005/8/layout/hierarchy1"/>
    <dgm:cxn modelId="{0F6C0337-A449-44C5-8C19-4505DB19565D}" type="presOf" srcId="{D04F0CC7-E691-4992-BDE3-3F86A87E3A4F}" destId="{1038017F-7356-481B-9835-3FCF4C3B778B}" srcOrd="0" destOrd="0" presId="urn:microsoft.com/office/officeart/2005/8/layout/hierarchy1"/>
    <dgm:cxn modelId="{4FDA2C5B-E79C-462A-9013-2D5E34C2D7A5}" srcId="{4198D907-D0DE-4527-B4F4-58C4A6AB51B5}" destId="{D7E33046-B228-489B-BA78-64CAA5F8566D}" srcOrd="1" destOrd="0" parTransId="{B2243911-40B4-4AF0-B3F2-CCFA1CB32842}" sibTransId="{1F23F8CF-5A3E-4369-BD30-85422A696B5F}"/>
    <dgm:cxn modelId="{170EDF46-B02B-4494-933E-0F8A0129FC28}" srcId="{D7E33046-B228-489B-BA78-64CAA5F8566D}" destId="{D0955DCD-EC0E-4809-BE40-90477640108C}" srcOrd="0" destOrd="0" parTransId="{0FCA40C1-7AA3-4076-9410-C0403A7FF2B3}" sibTransId="{155DF815-D7EE-443E-B970-EE5350CAB5EE}"/>
    <dgm:cxn modelId="{3249794D-96B1-485D-ABB6-A753828CC4C2}" srcId="{4198D907-D0DE-4527-B4F4-58C4A6AB51B5}" destId="{15840CDE-2BCE-491A-899F-760FE654DD2E}" srcOrd="0" destOrd="0" parTransId="{CE4E3919-E5D1-46CE-B5D1-5AFE6C5FD53A}" sibTransId="{CD4A62F6-76DC-4DAF-8DE5-2A1AA37A1A84}"/>
    <dgm:cxn modelId="{F77D8A4E-59C7-48FF-B92A-E63367A6F476}" type="presOf" srcId="{F3FAFE74-2F57-476F-86CD-1E0EC3B48841}" destId="{E4EBAD49-66CA-464B-A0C7-3C63F8BBA458}" srcOrd="0" destOrd="0" presId="urn:microsoft.com/office/officeart/2005/8/layout/hierarchy1"/>
    <dgm:cxn modelId="{1A195D51-67C8-4D24-82CC-3CD4074CC307}" srcId="{EDA2CF72-A196-4434-8422-4D6D2B62297C}" destId="{D98E86DA-9F40-4A64-BACE-218E4A6C4BA6}" srcOrd="2" destOrd="0" parTransId="{450A68B1-76BD-4918-A3E5-19E18567267C}" sibTransId="{92B9A3F6-5C96-48AB-B1A9-ACA372FA4B0D}"/>
    <dgm:cxn modelId="{B9547953-334D-482F-858F-D5F94F089ADD}" type="presOf" srcId="{0FCA40C1-7AA3-4076-9410-C0403A7FF2B3}" destId="{E44DD12D-6B4E-42D7-8AD5-AF7238ED146D}" srcOrd="0" destOrd="0" presId="urn:microsoft.com/office/officeart/2005/8/layout/hierarchy1"/>
    <dgm:cxn modelId="{E28E9075-4C06-45C0-8977-794DE48E9E60}" type="presOf" srcId="{7F37301E-D10E-46ED-87AB-7490C793387D}" destId="{69E76276-3301-45A6-8A01-43781773F5E8}" srcOrd="0" destOrd="0" presId="urn:microsoft.com/office/officeart/2005/8/layout/hierarchy1"/>
    <dgm:cxn modelId="{F404457A-DDAC-4954-8B24-D9E041EC4D80}" srcId="{EDA2CF72-A196-4434-8422-4D6D2B62297C}" destId="{4198D907-D0DE-4527-B4F4-58C4A6AB51B5}" srcOrd="3" destOrd="0" parTransId="{0758E6E5-6CF6-4DAE-A9F3-C50C99550CA1}" sibTransId="{2197957F-AC87-45D1-B8F3-E1746DDF76D4}"/>
    <dgm:cxn modelId="{B9F00980-0E5F-4FB4-A5F1-F05DEFC674AA}" type="presOf" srcId="{D98E86DA-9F40-4A64-BACE-218E4A6C4BA6}" destId="{8FB4B175-5456-4F35-98E3-E5BB9C425FD3}" srcOrd="0" destOrd="0" presId="urn:microsoft.com/office/officeart/2005/8/layout/hierarchy1"/>
    <dgm:cxn modelId="{C1542E8A-A4C9-48A7-B4EB-975A4D3A0B44}" type="presOf" srcId="{9CBAC96B-DA3F-4B9C-8FD4-8ABA242FB44F}" destId="{DB155312-0152-4035-AE3D-29A03055D892}" srcOrd="0" destOrd="0" presId="urn:microsoft.com/office/officeart/2005/8/layout/hierarchy1"/>
    <dgm:cxn modelId="{52BEEA8A-9631-4B8C-A6EA-652B2602F644}" type="presOf" srcId="{CE4E3919-E5D1-46CE-B5D1-5AFE6C5FD53A}" destId="{864E0120-E708-4535-81BA-4E4E9E675255}" srcOrd="0" destOrd="0" presId="urn:microsoft.com/office/officeart/2005/8/layout/hierarchy1"/>
    <dgm:cxn modelId="{97F3D896-DF57-49E3-A8F0-1EBCC0AB0102}" type="presOf" srcId="{82A85371-4FE7-4335-882D-C496A06BECED}" destId="{794B04CA-EFF8-4A36-A7DF-6C5C9A65B232}" srcOrd="0" destOrd="0" presId="urn:microsoft.com/office/officeart/2005/8/layout/hierarchy1"/>
    <dgm:cxn modelId="{9A7A6297-C0DA-42B9-AE6D-9ED22C557385}" srcId="{FFD7E0CE-4CCB-4246-9DC2-43BF1226D96A}" destId="{16F98B1F-318E-4050-8756-8DB94F38DDAF}" srcOrd="0" destOrd="0" parTransId="{CF070987-12DF-40CA-B59F-DA2DBED4EA36}" sibTransId="{80E2CCD2-3403-4BAB-935F-77FAC88BCCE4}"/>
    <dgm:cxn modelId="{87FF039F-C42B-4EAF-9ECE-FC9C4C701A71}" type="presOf" srcId="{CF070987-12DF-40CA-B59F-DA2DBED4EA36}" destId="{A281BFA4-29CC-4C94-909A-71CA40F1F06A}" srcOrd="0" destOrd="0" presId="urn:microsoft.com/office/officeart/2005/8/layout/hierarchy1"/>
    <dgm:cxn modelId="{35B95DA0-0513-48F3-B150-751E61DE3600}" type="presOf" srcId="{39E9A7CA-7DFB-4330-8DF0-9F51693F0E9B}" destId="{ED1BAB47-252F-4850-A97E-CB1892C3DF34}" srcOrd="0" destOrd="0" presId="urn:microsoft.com/office/officeart/2005/8/layout/hierarchy1"/>
    <dgm:cxn modelId="{126F7EA0-7B1C-4957-B919-00383AADD52E}" type="presOf" srcId="{6E0AE1F6-88D2-4143-9A21-4442A6887D75}" destId="{7E2620D1-9AE7-424B-8333-C71244490EC5}" srcOrd="0" destOrd="0" presId="urn:microsoft.com/office/officeart/2005/8/layout/hierarchy1"/>
    <dgm:cxn modelId="{2865F0AA-A8B3-46FB-B922-0B65CBBC0BCE}" type="presOf" srcId="{86981AA7-AF85-47A7-89FD-A86F4F6B5112}" destId="{B07A1964-E0F8-4A13-BF77-B56E6C59DE17}" srcOrd="0" destOrd="0" presId="urn:microsoft.com/office/officeart/2005/8/layout/hierarchy1"/>
    <dgm:cxn modelId="{31ADD7AE-445D-450D-9DF2-129F8177A00D}" type="presOf" srcId="{4198D907-D0DE-4527-B4F4-58C4A6AB51B5}" destId="{8365F980-C026-45F2-A90B-96C38DC63B7C}" srcOrd="0" destOrd="0" presId="urn:microsoft.com/office/officeart/2005/8/layout/hierarchy1"/>
    <dgm:cxn modelId="{277D22B8-5F19-42F9-B730-AC81C9840D1B}" type="presOf" srcId="{EDA2CF72-A196-4434-8422-4D6D2B62297C}" destId="{FE751324-5768-4869-A190-F51981AD3976}" srcOrd="0" destOrd="0" presId="urn:microsoft.com/office/officeart/2005/8/layout/hierarchy1"/>
    <dgm:cxn modelId="{4F0B2CBD-7563-4DDF-942B-42EA0E822C5A}" type="presOf" srcId="{E2507200-F6F8-4836-8D77-D6D300FB725E}" destId="{EAA2557A-BE45-4EBE-9615-C7B52F26C9E6}" srcOrd="0" destOrd="0" presId="urn:microsoft.com/office/officeart/2005/8/layout/hierarchy1"/>
    <dgm:cxn modelId="{704E5CC9-F92B-4757-BDA9-16994C337F73}" type="presOf" srcId="{61A6D2CC-55E6-48D9-ACCC-402AFB53A6ED}" destId="{0A22A2B8-5B4A-4E8B-813A-B1299E96A3D1}" srcOrd="0" destOrd="0" presId="urn:microsoft.com/office/officeart/2005/8/layout/hierarchy1"/>
    <dgm:cxn modelId="{123DD5D6-DBE7-4E87-8A0C-3F4E01B8847C}" srcId="{F01247AE-6F62-4BBA-B27E-E190EAB69F39}" destId="{AED138A4-D2F4-46F2-B595-2911F7AEEC39}" srcOrd="0" destOrd="0" parTransId="{6E0AE1F6-88D2-4143-9A21-4442A6887D75}" sibTransId="{EE78C161-95B8-4783-ACFB-33B29C84E1AE}"/>
    <dgm:cxn modelId="{595E33D7-9D1B-4195-9B0D-B4C234CAE395}" type="presOf" srcId="{D0955DCD-EC0E-4809-BE40-90477640108C}" destId="{982B1969-66D9-4EA6-989D-0B7C1560FE84}" srcOrd="0" destOrd="0" presId="urn:microsoft.com/office/officeart/2005/8/layout/hierarchy1"/>
    <dgm:cxn modelId="{04A4F4D8-3121-4678-A9D7-6B2A8F6CF8F3}" type="presOf" srcId="{450A68B1-76BD-4918-A3E5-19E18567267C}" destId="{4E38A9C6-95A2-41DE-B01A-D52A24DAA0BB}" srcOrd="0" destOrd="0" presId="urn:microsoft.com/office/officeart/2005/8/layout/hierarchy1"/>
    <dgm:cxn modelId="{D02539DC-31FD-437E-820C-2366AE7E0A35}" type="presOf" srcId="{B2243911-40B4-4AF0-B3F2-CCFA1CB32842}" destId="{9E884037-8521-41CA-8133-4D8CF39E56FD}" srcOrd="0" destOrd="0" presId="urn:microsoft.com/office/officeart/2005/8/layout/hierarchy1"/>
    <dgm:cxn modelId="{E71EC2E0-E058-432A-BB88-42A35E975CA7}" type="presOf" srcId="{5D41928D-175C-478B-B6F2-E3954DC5F397}" destId="{142BEDEA-C9BB-440D-A530-F68567378495}" srcOrd="0" destOrd="0" presId="urn:microsoft.com/office/officeart/2005/8/layout/hierarchy1"/>
    <dgm:cxn modelId="{ACF8B4E1-B37A-4B1A-9B39-4400EE6319BD}" type="presOf" srcId="{16F98B1F-318E-4050-8756-8DB94F38DDAF}" destId="{52374A02-4562-48CF-8FFC-D016B9A23A3E}" srcOrd="0" destOrd="0" presId="urn:microsoft.com/office/officeart/2005/8/layout/hierarchy1"/>
    <dgm:cxn modelId="{1AA177E6-F4A3-4A46-B594-66766115B027}" type="presOf" srcId="{F01247AE-6F62-4BBA-B27E-E190EAB69F39}" destId="{47552AF9-F08C-4DF4-9BCF-6D706EC270DB}" srcOrd="0" destOrd="0" presId="urn:microsoft.com/office/officeart/2005/8/layout/hierarchy1"/>
    <dgm:cxn modelId="{6889B7F1-D66E-4364-880B-86374A9C4526}" srcId="{15840CDE-2BCE-491A-899F-760FE654DD2E}" destId="{B18E49D9-AEBB-4626-9473-30926D80E2F5}" srcOrd="0" destOrd="0" parTransId="{82A85371-4FE7-4335-882D-C496A06BECED}" sibTransId="{35D0E5F8-20BF-48E8-B535-C3CED38B44C8}"/>
    <dgm:cxn modelId="{A3CF92F4-39B9-4A2D-9764-650233F3777E}" type="presOf" srcId="{AED138A4-D2F4-46F2-B595-2911F7AEEC39}" destId="{60F1CF73-3751-4652-8FF0-AEA722479607}" srcOrd="0" destOrd="0" presId="urn:microsoft.com/office/officeart/2005/8/layout/hierarchy1"/>
    <dgm:cxn modelId="{2A68EBFD-9723-4258-8A45-1EC679892DE1}" srcId="{D98E86DA-9F40-4A64-BACE-218E4A6C4BA6}" destId="{FFD7E0CE-4CCB-4246-9DC2-43BF1226D96A}" srcOrd="0" destOrd="0" parTransId="{9CBAC96B-DA3F-4B9C-8FD4-8ABA242FB44F}" sibTransId="{4FC40AFC-8630-4C60-9387-A5B3EA5AAEE1}"/>
    <dgm:cxn modelId="{ECED08DE-0642-44F0-B0B3-A2B79395C6BE}" type="presParOf" srcId="{ED1BAB47-252F-4850-A97E-CB1892C3DF34}" destId="{4193999A-B118-47A0-8EE2-67D2A514CCA4}" srcOrd="0" destOrd="0" presId="urn:microsoft.com/office/officeart/2005/8/layout/hierarchy1"/>
    <dgm:cxn modelId="{F1CEB399-3194-479E-BAE5-F26D8793E37A}" type="presParOf" srcId="{4193999A-B118-47A0-8EE2-67D2A514CCA4}" destId="{CA931FEC-9279-4BB2-9BE7-4BB9A3C3E3A5}" srcOrd="0" destOrd="0" presId="urn:microsoft.com/office/officeart/2005/8/layout/hierarchy1"/>
    <dgm:cxn modelId="{A301A1D6-E394-4872-9241-1C0579EA268E}" type="presParOf" srcId="{CA931FEC-9279-4BB2-9BE7-4BB9A3C3E3A5}" destId="{36AA62D9-4832-44A6-AD17-469C70F89A98}" srcOrd="0" destOrd="0" presId="urn:microsoft.com/office/officeart/2005/8/layout/hierarchy1"/>
    <dgm:cxn modelId="{FD86CED6-8A02-4DFA-8CD6-F5DA71BA2482}" type="presParOf" srcId="{CA931FEC-9279-4BB2-9BE7-4BB9A3C3E3A5}" destId="{FE751324-5768-4869-A190-F51981AD3976}" srcOrd="1" destOrd="0" presId="urn:microsoft.com/office/officeart/2005/8/layout/hierarchy1"/>
    <dgm:cxn modelId="{99720852-0485-4397-AEB6-33B586256C0F}" type="presParOf" srcId="{4193999A-B118-47A0-8EE2-67D2A514CCA4}" destId="{ACE00D35-545A-449B-A0E1-354453BE5044}" srcOrd="1" destOrd="0" presId="urn:microsoft.com/office/officeart/2005/8/layout/hierarchy1"/>
    <dgm:cxn modelId="{A706F978-5325-48AF-A3F7-41D5A0A7E2CA}" type="presParOf" srcId="{ACE00D35-545A-449B-A0E1-354453BE5044}" destId="{B07A1964-E0F8-4A13-BF77-B56E6C59DE17}" srcOrd="0" destOrd="0" presId="urn:microsoft.com/office/officeart/2005/8/layout/hierarchy1"/>
    <dgm:cxn modelId="{2A2D821F-404E-4506-AFDF-DC24F826E3D6}" type="presParOf" srcId="{ACE00D35-545A-449B-A0E1-354453BE5044}" destId="{1E27FC72-FD1B-40A8-87CC-3EFB57F8690F}" srcOrd="1" destOrd="0" presId="urn:microsoft.com/office/officeart/2005/8/layout/hierarchy1"/>
    <dgm:cxn modelId="{D261B1ED-6CE8-402D-96E6-E3BC75E8EFCF}" type="presParOf" srcId="{1E27FC72-FD1B-40A8-87CC-3EFB57F8690F}" destId="{0F88930E-9493-4FC8-BF6D-B2E30A8C92A5}" srcOrd="0" destOrd="0" presId="urn:microsoft.com/office/officeart/2005/8/layout/hierarchy1"/>
    <dgm:cxn modelId="{4D6AB7C8-1BE8-4EF8-A4A5-A4F7D52EBF49}" type="presParOf" srcId="{0F88930E-9493-4FC8-BF6D-B2E30A8C92A5}" destId="{ECA392FA-44DE-4791-B75B-2174093C0A5B}" srcOrd="0" destOrd="0" presId="urn:microsoft.com/office/officeart/2005/8/layout/hierarchy1"/>
    <dgm:cxn modelId="{69ABBECF-F0B7-4AFE-8F96-BFD2777D3AB2}" type="presParOf" srcId="{0F88930E-9493-4FC8-BF6D-B2E30A8C92A5}" destId="{1038017F-7356-481B-9835-3FCF4C3B778B}" srcOrd="1" destOrd="0" presId="urn:microsoft.com/office/officeart/2005/8/layout/hierarchy1"/>
    <dgm:cxn modelId="{84E26D78-2E4F-4CB7-9C8C-EC33A35F0DB6}" type="presParOf" srcId="{1E27FC72-FD1B-40A8-87CC-3EFB57F8690F}" destId="{B496EB0A-A80A-4852-98B2-2D54CD777BB6}" srcOrd="1" destOrd="0" presId="urn:microsoft.com/office/officeart/2005/8/layout/hierarchy1"/>
    <dgm:cxn modelId="{2BB74ED7-D68A-4B51-A3F1-0977422DFCAA}" type="presParOf" srcId="{B496EB0A-A80A-4852-98B2-2D54CD777BB6}" destId="{E4EBAD49-66CA-464B-A0C7-3C63F8BBA458}" srcOrd="0" destOrd="0" presId="urn:microsoft.com/office/officeart/2005/8/layout/hierarchy1"/>
    <dgm:cxn modelId="{54A3013E-6939-433B-AB78-AEB5F20761C9}" type="presParOf" srcId="{B496EB0A-A80A-4852-98B2-2D54CD777BB6}" destId="{4A725C3C-148F-4F61-BC59-EA6F7760DCB9}" srcOrd="1" destOrd="0" presId="urn:microsoft.com/office/officeart/2005/8/layout/hierarchy1"/>
    <dgm:cxn modelId="{6633F8C2-8060-4CD7-BEAF-44AFCDEDCB43}" type="presParOf" srcId="{4A725C3C-148F-4F61-BC59-EA6F7760DCB9}" destId="{41C46AB0-CB07-41AE-BFA1-E62184F92F3B}" srcOrd="0" destOrd="0" presId="urn:microsoft.com/office/officeart/2005/8/layout/hierarchy1"/>
    <dgm:cxn modelId="{AB5A597C-F5CC-4C8C-83C8-B01F10C1417F}" type="presParOf" srcId="{41C46AB0-CB07-41AE-BFA1-E62184F92F3B}" destId="{33F09558-24C6-4BDF-914F-27FBD3ADE134}" srcOrd="0" destOrd="0" presId="urn:microsoft.com/office/officeart/2005/8/layout/hierarchy1"/>
    <dgm:cxn modelId="{6349DB0A-176B-499A-B438-C6EC188C4F81}" type="presParOf" srcId="{41C46AB0-CB07-41AE-BFA1-E62184F92F3B}" destId="{47552AF9-F08C-4DF4-9BCF-6D706EC270DB}" srcOrd="1" destOrd="0" presId="urn:microsoft.com/office/officeart/2005/8/layout/hierarchy1"/>
    <dgm:cxn modelId="{B94427BD-096C-449E-A270-E2CC34FD2F4E}" type="presParOf" srcId="{4A725C3C-148F-4F61-BC59-EA6F7760DCB9}" destId="{7D3805F2-EBED-4A3F-B3E2-B0D34FC77EB9}" srcOrd="1" destOrd="0" presId="urn:microsoft.com/office/officeart/2005/8/layout/hierarchy1"/>
    <dgm:cxn modelId="{B801C4F5-23E5-451A-9F33-6AA0322AD9E4}" type="presParOf" srcId="{7D3805F2-EBED-4A3F-B3E2-B0D34FC77EB9}" destId="{7E2620D1-9AE7-424B-8333-C71244490EC5}" srcOrd="0" destOrd="0" presId="urn:microsoft.com/office/officeart/2005/8/layout/hierarchy1"/>
    <dgm:cxn modelId="{C91C9B60-88A7-42B2-9D35-1578B1348607}" type="presParOf" srcId="{7D3805F2-EBED-4A3F-B3E2-B0D34FC77EB9}" destId="{7336115D-0002-4D8B-B167-288E8421F0C1}" srcOrd="1" destOrd="0" presId="urn:microsoft.com/office/officeart/2005/8/layout/hierarchy1"/>
    <dgm:cxn modelId="{94FFBE53-1945-488E-8774-371DE37B5ECD}" type="presParOf" srcId="{7336115D-0002-4D8B-B167-288E8421F0C1}" destId="{97564844-6A7D-46AC-9849-9F049F43D9FD}" srcOrd="0" destOrd="0" presId="urn:microsoft.com/office/officeart/2005/8/layout/hierarchy1"/>
    <dgm:cxn modelId="{B795D479-AF56-44D3-B4B4-3F16935F3894}" type="presParOf" srcId="{97564844-6A7D-46AC-9849-9F049F43D9FD}" destId="{62A614CE-3CCC-410B-92E7-7279B41FB16E}" srcOrd="0" destOrd="0" presId="urn:microsoft.com/office/officeart/2005/8/layout/hierarchy1"/>
    <dgm:cxn modelId="{0B85E1B7-C020-4BE5-9EFD-464F7C949CB5}" type="presParOf" srcId="{97564844-6A7D-46AC-9849-9F049F43D9FD}" destId="{60F1CF73-3751-4652-8FF0-AEA722479607}" srcOrd="1" destOrd="0" presId="urn:microsoft.com/office/officeart/2005/8/layout/hierarchy1"/>
    <dgm:cxn modelId="{9A4D3E04-EC4E-48F2-BC9A-1BDD7463E148}" type="presParOf" srcId="{7336115D-0002-4D8B-B167-288E8421F0C1}" destId="{C0B7903A-C123-442A-AE59-9AA6F0717AA7}" srcOrd="1" destOrd="0" presId="urn:microsoft.com/office/officeart/2005/8/layout/hierarchy1"/>
    <dgm:cxn modelId="{F0BA522F-73BE-4C19-B589-D34706A511A9}" type="presParOf" srcId="{ACE00D35-545A-449B-A0E1-354453BE5044}" destId="{EB83D701-5F1F-4DBA-A3B8-9D0BD76AED8F}" srcOrd="2" destOrd="0" presId="urn:microsoft.com/office/officeart/2005/8/layout/hierarchy1"/>
    <dgm:cxn modelId="{E503D25B-4257-4DB4-8D98-453EAC6A7379}" type="presParOf" srcId="{ACE00D35-545A-449B-A0E1-354453BE5044}" destId="{4AAA631B-0BE0-4829-B52D-C11814761ACD}" srcOrd="3" destOrd="0" presId="urn:microsoft.com/office/officeart/2005/8/layout/hierarchy1"/>
    <dgm:cxn modelId="{375EEBFA-3C11-443A-BDC6-CB529E1DA5FD}" type="presParOf" srcId="{4AAA631B-0BE0-4829-B52D-C11814761ACD}" destId="{48CB808B-06CE-4D03-B70E-8ECCAE49BD22}" srcOrd="0" destOrd="0" presId="urn:microsoft.com/office/officeart/2005/8/layout/hierarchy1"/>
    <dgm:cxn modelId="{79EAFCC8-2716-454E-BA5B-89D44FC16750}" type="presParOf" srcId="{48CB808B-06CE-4D03-B70E-8ECCAE49BD22}" destId="{6A8D4CA8-A222-447F-8647-0161D8FB1503}" srcOrd="0" destOrd="0" presId="urn:microsoft.com/office/officeart/2005/8/layout/hierarchy1"/>
    <dgm:cxn modelId="{C08422FA-0767-4485-91D2-52E7A9907D2C}" type="presParOf" srcId="{48CB808B-06CE-4D03-B70E-8ECCAE49BD22}" destId="{EAA2557A-BE45-4EBE-9615-C7B52F26C9E6}" srcOrd="1" destOrd="0" presId="urn:microsoft.com/office/officeart/2005/8/layout/hierarchy1"/>
    <dgm:cxn modelId="{33EF2112-8B50-4FAA-A0E4-B45B6DBCF427}" type="presParOf" srcId="{4AAA631B-0BE0-4829-B52D-C11814761ACD}" destId="{735502DB-4DDE-436C-B953-9826E87E3786}" srcOrd="1" destOrd="0" presId="urn:microsoft.com/office/officeart/2005/8/layout/hierarchy1"/>
    <dgm:cxn modelId="{4D0EE30F-76DA-4EC6-9C0F-DF21DA6C1D05}" type="presParOf" srcId="{735502DB-4DDE-436C-B953-9826E87E3786}" destId="{0A22A2B8-5B4A-4E8B-813A-B1299E96A3D1}" srcOrd="0" destOrd="0" presId="urn:microsoft.com/office/officeart/2005/8/layout/hierarchy1"/>
    <dgm:cxn modelId="{350DCEDB-B992-4ACD-8BA1-D17214899F34}" type="presParOf" srcId="{735502DB-4DDE-436C-B953-9826E87E3786}" destId="{45C26385-C2A4-4E91-9E2C-00381988CFD3}" srcOrd="1" destOrd="0" presId="urn:microsoft.com/office/officeart/2005/8/layout/hierarchy1"/>
    <dgm:cxn modelId="{93C4B526-8F77-47AD-8AF6-24DAC8385762}" type="presParOf" srcId="{45C26385-C2A4-4E91-9E2C-00381988CFD3}" destId="{E7DDFC9E-83E3-474D-8D30-E17649F2C475}" srcOrd="0" destOrd="0" presId="urn:microsoft.com/office/officeart/2005/8/layout/hierarchy1"/>
    <dgm:cxn modelId="{C587829E-56F6-4300-934E-F1584174FD78}" type="presParOf" srcId="{E7DDFC9E-83E3-474D-8D30-E17649F2C475}" destId="{D8F51491-E92E-4F58-B25E-E8AE16DD6A41}" srcOrd="0" destOrd="0" presId="urn:microsoft.com/office/officeart/2005/8/layout/hierarchy1"/>
    <dgm:cxn modelId="{81F2B4B8-5EA8-42D1-AE1C-D10552DA274D}" type="presParOf" srcId="{E7DDFC9E-83E3-474D-8D30-E17649F2C475}" destId="{69E76276-3301-45A6-8A01-43781773F5E8}" srcOrd="1" destOrd="0" presId="urn:microsoft.com/office/officeart/2005/8/layout/hierarchy1"/>
    <dgm:cxn modelId="{6ED97D4E-D0A7-44D8-8A9C-C99A4F54BA58}" type="presParOf" srcId="{45C26385-C2A4-4E91-9E2C-00381988CFD3}" destId="{EC2972BB-7105-4D16-94D4-52F858A2C947}" srcOrd="1" destOrd="0" presId="urn:microsoft.com/office/officeart/2005/8/layout/hierarchy1"/>
    <dgm:cxn modelId="{52D7B430-6355-476D-B128-6EE8F96A73CD}" type="presParOf" srcId="{ACE00D35-545A-449B-A0E1-354453BE5044}" destId="{4E38A9C6-95A2-41DE-B01A-D52A24DAA0BB}" srcOrd="4" destOrd="0" presId="urn:microsoft.com/office/officeart/2005/8/layout/hierarchy1"/>
    <dgm:cxn modelId="{B104D8A7-ABA0-40C5-98CE-DF53FA4266FF}" type="presParOf" srcId="{ACE00D35-545A-449B-A0E1-354453BE5044}" destId="{245D0BD8-E186-4AD1-93A0-27B6B6E837FC}" srcOrd="5" destOrd="0" presId="urn:microsoft.com/office/officeart/2005/8/layout/hierarchy1"/>
    <dgm:cxn modelId="{B96A16B3-F5CF-4F49-90A4-4C07D09BAF00}" type="presParOf" srcId="{245D0BD8-E186-4AD1-93A0-27B6B6E837FC}" destId="{226BFAA4-3D91-4BE6-B0E9-CFD52F1D978B}" srcOrd="0" destOrd="0" presId="urn:microsoft.com/office/officeart/2005/8/layout/hierarchy1"/>
    <dgm:cxn modelId="{2F4D91D3-042B-4BE5-91AD-753862873CBF}" type="presParOf" srcId="{226BFAA4-3D91-4BE6-B0E9-CFD52F1D978B}" destId="{6419AEC7-3E5E-4AAC-A345-8337F816658C}" srcOrd="0" destOrd="0" presId="urn:microsoft.com/office/officeart/2005/8/layout/hierarchy1"/>
    <dgm:cxn modelId="{542A855D-8B4B-431F-BCD7-2DF9004B37A2}" type="presParOf" srcId="{226BFAA4-3D91-4BE6-B0E9-CFD52F1D978B}" destId="{8FB4B175-5456-4F35-98E3-E5BB9C425FD3}" srcOrd="1" destOrd="0" presId="urn:microsoft.com/office/officeart/2005/8/layout/hierarchy1"/>
    <dgm:cxn modelId="{703AA4A4-56C5-44DA-BD19-68AE820B5E17}" type="presParOf" srcId="{245D0BD8-E186-4AD1-93A0-27B6B6E837FC}" destId="{B4B4E008-7033-4D2F-A6C8-487A0A9F566B}" srcOrd="1" destOrd="0" presId="urn:microsoft.com/office/officeart/2005/8/layout/hierarchy1"/>
    <dgm:cxn modelId="{48048B50-3CE5-4087-8F92-58E0511DD65C}" type="presParOf" srcId="{B4B4E008-7033-4D2F-A6C8-487A0A9F566B}" destId="{DB155312-0152-4035-AE3D-29A03055D892}" srcOrd="0" destOrd="0" presId="urn:microsoft.com/office/officeart/2005/8/layout/hierarchy1"/>
    <dgm:cxn modelId="{549997CA-E205-43DE-BBA4-378564DF6F6B}" type="presParOf" srcId="{B4B4E008-7033-4D2F-A6C8-487A0A9F566B}" destId="{150A65DE-E2F9-42D4-9A5E-65B37A530B86}" srcOrd="1" destOrd="0" presId="urn:microsoft.com/office/officeart/2005/8/layout/hierarchy1"/>
    <dgm:cxn modelId="{E024E8E9-B5E4-41F5-891A-94F54B2D222D}" type="presParOf" srcId="{150A65DE-E2F9-42D4-9A5E-65B37A530B86}" destId="{0CF200C9-536F-4B72-9539-CE6A09888DF9}" srcOrd="0" destOrd="0" presId="urn:microsoft.com/office/officeart/2005/8/layout/hierarchy1"/>
    <dgm:cxn modelId="{805C2875-A59B-467F-BFEA-7971CD97DFFD}" type="presParOf" srcId="{0CF200C9-536F-4B72-9539-CE6A09888DF9}" destId="{8B206353-DF47-4DC0-9B4C-85A3A2DDF8C8}" srcOrd="0" destOrd="0" presId="urn:microsoft.com/office/officeart/2005/8/layout/hierarchy1"/>
    <dgm:cxn modelId="{B483DA42-834F-49BC-A8BB-D0A1E015CECD}" type="presParOf" srcId="{0CF200C9-536F-4B72-9539-CE6A09888DF9}" destId="{610AD0D5-18E5-4475-9491-F8A07E8C4DF9}" srcOrd="1" destOrd="0" presId="urn:microsoft.com/office/officeart/2005/8/layout/hierarchy1"/>
    <dgm:cxn modelId="{885FBFDA-5126-4AE0-AFF1-481CF561B0C0}" type="presParOf" srcId="{150A65DE-E2F9-42D4-9A5E-65B37A530B86}" destId="{62C9A061-E105-4818-A3F4-95372C07532A}" srcOrd="1" destOrd="0" presId="urn:microsoft.com/office/officeart/2005/8/layout/hierarchy1"/>
    <dgm:cxn modelId="{5D483CC0-2D32-406A-9150-E24E3FFD4765}" type="presParOf" srcId="{62C9A061-E105-4818-A3F4-95372C07532A}" destId="{A281BFA4-29CC-4C94-909A-71CA40F1F06A}" srcOrd="0" destOrd="0" presId="urn:microsoft.com/office/officeart/2005/8/layout/hierarchy1"/>
    <dgm:cxn modelId="{F5A4A7A3-52A3-445D-A698-9D205EB4AB8E}" type="presParOf" srcId="{62C9A061-E105-4818-A3F4-95372C07532A}" destId="{8284C954-AC30-4F19-8350-DAE206B21A2E}" srcOrd="1" destOrd="0" presId="urn:microsoft.com/office/officeart/2005/8/layout/hierarchy1"/>
    <dgm:cxn modelId="{E5A2E35B-939E-43D5-9A76-A716B61427FE}" type="presParOf" srcId="{8284C954-AC30-4F19-8350-DAE206B21A2E}" destId="{B75B3BA4-8CC7-4769-8E18-DA39EE37353E}" srcOrd="0" destOrd="0" presId="urn:microsoft.com/office/officeart/2005/8/layout/hierarchy1"/>
    <dgm:cxn modelId="{DB437161-1B11-407A-82E7-D200A4A5BB52}" type="presParOf" srcId="{B75B3BA4-8CC7-4769-8E18-DA39EE37353E}" destId="{CFC20EC3-643D-4D66-BDC0-62796BBF1AF0}" srcOrd="0" destOrd="0" presId="urn:microsoft.com/office/officeart/2005/8/layout/hierarchy1"/>
    <dgm:cxn modelId="{018D3D31-5CCD-40F6-9167-F7465FC5E1B9}" type="presParOf" srcId="{B75B3BA4-8CC7-4769-8E18-DA39EE37353E}" destId="{52374A02-4562-48CF-8FFC-D016B9A23A3E}" srcOrd="1" destOrd="0" presId="urn:microsoft.com/office/officeart/2005/8/layout/hierarchy1"/>
    <dgm:cxn modelId="{A05CEB3A-90B3-46C6-ABD2-9187B5637ADB}" type="presParOf" srcId="{8284C954-AC30-4F19-8350-DAE206B21A2E}" destId="{8512B9F2-46CF-4123-BCF0-17C3FA4EB06E}" srcOrd="1" destOrd="0" presId="urn:microsoft.com/office/officeart/2005/8/layout/hierarchy1"/>
    <dgm:cxn modelId="{76DA4584-A196-48C6-853A-D94E3C70F576}" type="presParOf" srcId="{62C9A061-E105-4818-A3F4-95372C07532A}" destId="{142BEDEA-C9BB-440D-A530-F68567378495}" srcOrd="2" destOrd="0" presId="urn:microsoft.com/office/officeart/2005/8/layout/hierarchy1"/>
    <dgm:cxn modelId="{07049106-425D-4407-8466-0663D3ED84E8}" type="presParOf" srcId="{62C9A061-E105-4818-A3F4-95372C07532A}" destId="{6AF5EA51-F08B-40D2-9479-148D62F203AA}" srcOrd="3" destOrd="0" presId="urn:microsoft.com/office/officeart/2005/8/layout/hierarchy1"/>
    <dgm:cxn modelId="{AF9F6C74-035F-40F2-A329-5D7ACA86E6B5}" type="presParOf" srcId="{6AF5EA51-F08B-40D2-9479-148D62F203AA}" destId="{0A6AC8CE-B35E-43A9-9E1A-1847187D43A6}" srcOrd="0" destOrd="0" presId="urn:microsoft.com/office/officeart/2005/8/layout/hierarchy1"/>
    <dgm:cxn modelId="{2685D086-C746-4ABE-8112-E5E2243AE70C}" type="presParOf" srcId="{0A6AC8CE-B35E-43A9-9E1A-1847187D43A6}" destId="{F1D61F33-2BEA-42DD-9112-02E785B9AE14}" srcOrd="0" destOrd="0" presId="urn:microsoft.com/office/officeart/2005/8/layout/hierarchy1"/>
    <dgm:cxn modelId="{C6E4615D-D734-438E-B747-1ECE614EC664}" type="presParOf" srcId="{0A6AC8CE-B35E-43A9-9E1A-1847187D43A6}" destId="{38388474-3C58-4A95-A990-0A3B6F3FFBC5}" srcOrd="1" destOrd="0" presId="urn:microsoft.com/office/officeart/2005/8/layout/hierarchy1"/>
    <dgm:cxn modelId="{4DF0DDEA-2BBB-45C6-A8D3-AF4057220F6F}" type="presParOf" srcId="{6AF5EA51-F08B-40D2-9479-148D62F203AA}" destId="{4F581963-67D2-4DD7-B859-0BE03FB1E11A}" srcOrd="1" destOrd="0" presId="urn:microsoft.com/office/officeart/2005/8/layout/hierarchy1"/>
    <dgm:cxn modelId="{A520B4D9-E1CF-4F62-A7C6-747E49BCC151}" type="presParOf" srcId="{ACE00D35-545A-449B-A0E1-354453BE5044}" destId="{43C20511-0E5D-4318-9D45-F25D4A72DEF1}" srcOrd="6" destOrd="0" presId="urn:microsoft.com/office/officeart/2005/8/layout/hierarchy1"/>
    <dgm:cxn modelId="{10A64ED8-F871-4B5B-9DBA-FC9FE5FEAC10}" type="presParOf" srcId="{ACE00D35-545A-449B-A0E1-354453BE5044}" destId="{D19BBA28-C472-4A47-9867-B44C06B32413}" srcOrd="7" destOrd="0" presId="urn:microsoft.com/office/officeart/2005/8/layout/hierarchy1"/>
    <dgm:cxn modelId="{E494A544-79C3-4C67-9E63-B3F1210C3646}" type="presParOf" srcId="{D19BBA28-C472-4A47-9867-B44C06B32413}" destId="{A9031F35-3620-4809-B6B5-4DBF3BF64008}" srcOrd="0" destOrd="0" presId="urn:microsoft.com/office/officeart/2005/8/layout/hierarchy1"/>
    <dgm:cxn modelId="{37DA2946-0C07-479F-942F-3649549509E7}" type="presParOf" srcId="{A9031F35-3620-4809-B6B5-4DBF3BF64008}" destId="{2F2C0F11-AC4B-4B9C-AFD6-9BA79965B254}" srcOrd="0" destOrd="0" presId="urn:microsoft.com/office/officeart/2005/8/layout/hierarchy1"/>
    <dgm:cxn modelId="{98905D4D-1242-425D-A810-CCD9E8F9FA22}" type="presParOf" srcId="{A9031F35-3620-4809-B6B5-4DBF3BF64008}" destId="{8365F980-C026-45F2-A90B-96C38DC63B7C}" srcOrd="1" destOrd="0" presId="urn:microsoft.com/office/officeart/2005/8/layout/hierarchy1"/>
    <dgm:cxn modelId="{7B7B3E2D-70B8-493F-B7AC-54CDD8197CB9}" type="presParOf" srcId="{D19BBA28-C472-4A47-9867-B44C06B32413}" destId="{A82B0B7C-B86B-4DB0-BE7D-4F121740339D}" srcOrd="1" destOrd="0" presId="urn:microsoft.com/office/officeart/2005/8/layout/hierarchy1"/>
    <dgm:cxn modelId="{02884D71-E3CE-49AC-A483-0B1B528B2258}" type="presParOf" srcId="{A82B0B7C-B86B-4DB0-BE7D-4F121740339D}" destId="{864E0120-E708-4535-81BA-4E4E9E675255}" srcOrd="0" destOrd="0" presId="urn:microsoft.com/office/officeart/2005/8/layout/hierarchy1"/>
    <dgm:cxn modelId="{92AAC19A-00FD-41DF-96C7-2A9FA510A1EC}" type="presParOf" srcId="{A82B0B7C-B86B-4DB0-BE7D-4F121740339D}" destId="{4B97D920-8517-4885-832A-27F0F87C9950}" srcOrd="1" destOrd="0" presId="urn:microsoft.com/office/officeart/2005/8/layout/hierarchy1"/>
    <dgm:cxn modelId="{61D8A914-5AED-42B4-8961-6539280CAE79}" type="presParOf" srcId="{4B97D920-8517-4885-832A-27F0F87C9950}" destId="{8CFEEA3D-6BF7-4275-BFEA-191A449B6B4A}" srcOrd="0" destOrd="0" presId="urn:microsoft.com/office/officeart/2005/8/layout/hierarchy1"/>
    <dgm:cxn modelId="{382EB432-8C5F-4A60-B471-A2D79A9403D6}" type="presParOf" srcId="{8CFEEA3D-6BF7-4275-BFEA-191A449B6B4A}" destId="{149CF3F5-BF62-4835-918C-829522C48FBD}" srcOrd="0" destOrd="0" presId="urn:microsoft.com/office/officeart/2005/8/layout/hierarchy1"/>
    <dgm:cxn modelId="{112C629B-72E4-48EE-91A3-4D9061ED8672}" type="presParOf" srcId="{8CFEEA3D-6BF7-4275-BFEA-191A449B6B4A}" destId="{687A6260-A336-45B0-A51C-7057265367CB}" srcOrd="1" destOrd="0" presId="urn:microsoft.com/office/officeart/2005/8/layout/hierarchy1"/>
    <dgm:cxn modelId="{D021C243-E137-4BD6-83E5-CEE22F0A1F55}" type="presParOf" srcId="{4B97D920-8517-4885-832A-27F0F87C9950}" destId="{4AE15F5F-70BD-4A92-8FFF-7C908CC08976}" srcOrd="1" destOrd="0" presId="urn:microsoft.com/office/officeart/2005/8/layout/hierarchy1"/>
    <dgm:cxn modelId="{26D1E04E-770F-4E4F-88A0-501AB968FE77}" type="presParOf" srcId="{4AE15F5F-70BD-4A92-8FFF-7C908CC08976}" destId="{794B04CA-EFF8-4A36-A7DF-6C5C9A65B232}" srcOrd="0" destOrd="0" presId="urn:microsoft.com/office/officeart/2005/8/layout/hierarchy1"/>
    <dgm:cxn modelId="{B7469070-F5B2-4D34-B35D-2B4795BDD6CD}" type="presParOf" srcId="{4AE15F5F-70BD-4A92-8FFF-7C908CC08976}" destId="{4F7D2305-B4A9-4C6A-936E-D81FCBE5B476}" srcOrd="1" destOrd="0" presId="urn:microsoft.com/office/officeart/2005/8/layout/hierarchy1"/>
    <dgm:cxn modelId="{8B4F19C3-C7E9-41FE-8068-4819F8DEC445}" type="presParOf" srcId="{4F7D2305-B4A9-4C6A-936E-D81FCBE5B476}" destId="{9CB752FE-EE4C-4D12-85A4-A9299CD8BEC7}" srcOrd="0" destOrd="0" presId="urn:microsoft.com/office/officeart/2005/8/layout/hierarchy1"/>
    <dgm:cxn modelId="{CA7A1E65-7E43-4492-8264-1003E1266456}" type="presParOf" srcId="{9CB752FE-EE4C-4D12-85A4-A9299CD8BEC7}" destId="{1D0C7831-3579-4D82-8AF2-0F20C2D0B2AD}" srcOrd="0" destOrd="0" presId="urn:microsoft.com/office/officeart/2005/8/layout/hierarchy1"/>
    <dgm:cxn modelId="{BEA848FA-C196-4279-A069-5F5BE74FC5DD}" type="presParOf" srcId="{9CB752FE-EE4C-4D12-85A4-A9299CD8BEC7}" destId="{20BDEA03-ED8F-401C-9069-84F347F88043}" srcOrd="1" destOrd="0" presId="urn:microsoft.com/office/officeart/2005/8/layout/hierarchy1"/>
    <dgm:cxn modelId="{366CB59A-7A14-4432-AACA-55F115A81610}" type="presParOf" srcId="{4F7D2305-B4A9-4C6A-936E-D81FCBE5B476}" destId="{F36B4F95-153E-462B-9459-64D0F341C996}" srcOrd="1" destOrd="0" presId="urn:microsoft.com/office/officeart/2005/8/layout/hierarchy1"/>
    <dgm:cxn modelId="{EE23632D-E424-4A59-880F-437E636CA280}" type="presParOf" srcId="{A82B0B7C-B86B-4DB0-BE7D-4F121740339D}" destId="{9E884037-8521-41CA-8133-4D8CF39E56FD}" srcOrd="2" destOrd="0" presId="urn:microsoft.com/office/officeart/2005/8/layout/hierarchy1"/>
    <dgm:cxn modelId="{6614795C-0324-4578-BE59-EDC5401AA88B}" type="presParOf" srcId="{A82B0B7C-B86B-4DB0-BE7D-4F121740339D}" destId="{7B5B5C9D-20E6-4111-A178-D89406321391}" srcOrd="3" destOrd="0" presId="urn:microsoft.com/office/officeart/2005/8/layout/hierarchy1"/>
    <dgm:cxn modelId="{97F12396-4093-450E-866F-1DB647CD7904}" type="presParOf" srcId="{7B5B5C9D-20E6-4111-A178-D89406321391}" destId="{58BB60A4-5AA9-4A97-9257-4294DCF6B823}" srcOrd="0" destOrd="0" presId="urn:microsoft.com/office/officeart/2005/8/layout/hierarchy1"/>
    <dgm:cxn modelId="{3E6745DF-C20D-41D4-9243-7EC6ABA544EC}" type="presParOf" srcId="{58BB60A4-5AA9-4A97-9257-4294DCF6B823}" destId="{8667181E-76A4-49DD-B5C2-FCEA763A495F}" srcOrd="0" destOrd="0" presId="urn:microsoft.com/office/officeart/2005/8/layout/hierarchy1"/>
    <dgm:cxn modelId="{A210A0C5-6B76-44B1-BC8B-71B63D968987}" type="presParOf" srcId="{58BB60A4-5AA9-4A97-9257-4294DCF6B823}" destId="{0F5C4107-AC5F-4EE0-B63B-81D420208251}" srcOrd="1" destOrd="0" presId="urn:microsoft.com/office/officeart/2005/8/layout/hierarchy1"/>
    <dgm:cxn modelId="{3AE316A9-F6E4-4CEE-BF10-87ECD36F8999}" type="presParOf" srcId="{7B5B5C9D-20E6-4111-A178-D89406321391}" destId="{0A6AB997-8573-425F-871A-8015E75616E7}" srcOrd="1" destOrd="0" presId="urn:microsoft.com/office/officeart/2005/8/layout/hierarchy1"/>
    <dgm:cxn modelId="{42CA2504-994F-420E-9E81-B87720335E45}" type="presParOf" srcId="{0A6AB997-8573-425F-871A-8015E75616E7}" destId="{E44DD12D-6B4E-42D7-8AD5-AF7238ED146D}" srcOrd="0" destOrd="0" presId="urn:microsoft.com/office/officeart/2005/8/layout/hierarchy1"/>
    <dgm:cxn modelId="{BE840D37-0918-4185-80E7-A5FCE32BF422}" type="presParOf" srcId="{0A6AB997-8573-425F-871A-8015E75616E7}" destId="{FF090321-6880-47FA-8B1B-0D74CD5D884D}" srcOrd="1" destOrd="0" presId="urn:microsoft.com/office/officeart/2005/8/layout/hierarchy1"/>
    <dgm:cxn modelId="{AB32252B-FFA0-4276-8561-5FCB84E28506}" type="presParOf" srcId="{FF090321-6880-47FA-8B1B-0D74CD5D884D}" destId="{9A1DEDFF-1834-4FD6-AA8B-757D0AF3C75C}" srcOrd="0" destOrd="0" presId="urn:microsoft.com/office/officeart/2005/8/layout/hierarchy1"/>
    <dgm:cxn modelId="{6075580A-904F-454B-9948-5F7883B9A5BC}" type="presParOf" srcId="{9A1DEDFF-1834-4FD6-AA8B-757D0AF3C75C}" destId="{6B0EF080-FD88-49F8-A0B0-EA87C46B7CA0}" srcOrd="0" destOrd="0" presId="urn:microsoft.com/office/officeart/2005/8/layout/hierarchy1"/>
    <dgm:cxn modelId="{BFB8AB20-8B7B-4DE6-96EE-978E870890D8}" type="presParOf" srcId="{9A1DEDFF-1834-4FD6-AA8B-757D0AF3C75C}" destId="{982B1969-66D9-4EA6-989D-0B7C1560FE84}" srcOrd="1" destOrd="0" presId="urn:microsoft.com/office/officeart/2005/8/layout/hierarchy1"/>
    <dgm:cxn modelId="{FE13C5F6-C310-483E-B3FD-CFBCD7219ED5}" type="presParOf" srcId="{FF090321-6880-47FA-8B1B-0D74CD5D884D}" destId="{D4B1B468-8ACD-4015-A77F-71712AEF9F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4B91F0-CA15-4BAD-9B86-858F12F217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9A34B50-699E-4913-A006-FB80048199E3}">
      <dgm:prSet phldrT="[Text]"/>
      <dgm:spPr/>
      <dgm:t>
        <a:bodyPr/>
        <a:lstStyle/>
        <a:p>
          <a:r>
            <a:rPr lang="he-IL" dirty="0"/>
            <a:t>תלוהו </a:t>
          </a:r>
          <a:r>
            <a:rPr lang="he-IL" dirty="0" err="1"/>
            <a:t>וזבין</a:t>
          </a:r>
          <a:r>
            <a:rPr lang="he-IL" dirty="0"/>
            <a:t> תלוהו וקני וקידושין</a:t>
          </a:r>
          <a:endParaRPr lang="en-IL" dirty="0"/>
        </a:p>
      </dgm:t>
    </dgm:pt>
    <dgm:pt modelId="{38C6E19B-C3DF-44D5-ACB4-ADBBA0D7881F}" type="parTrans" cxnId="{12DCD556-0A19-4755-8F21-169C0D0DB69B}">
      <dgm:prSet/>
      <dgm:spPr/>
      <dgm:t>
        <a:bodyPr/>
        <a:lstStyle/>
        <a:p>
          <a:endParaRPr lang="en-IL"/>
        </a:p>
      </dgm:t>
    </dgm:pt>
    <dgm:pt modelId="{21CC76D9-7573-449F-8560-486EA99D1AF6}" type="sibTrans" cxnId="{12DCD556-0A19-4755-8F21-169C0D0DB69B}">
      <dgm:prSet/>
      <dgm:spPr/>
      <dgm:t>
        <a:bodyPr/>
        <a:lstStyle/>
        <a:p>
          <a:endParaRPr lang="en-IL"/>
        </a:p>
      </dgm:t>
    </dgm:pt>
    <dgm:pt modelId="{FE7E5164-0357-4EC5-B1F6-F73C90ABA7E1}">
      <dgm:prSet phldrT="[Text]"/>
      <dgm:spPr/>
      <dgm:t>
        <a:bodyPr/>
        <a:lstStyle/>
        <a:p>
          <a:r>
            <a:rPr lang="en-US" dirty="0"/>
            <a:t>Active vs Passive- </a:t>
          </a:r>
          <a:r>
            <a:rPr lang="he-IL" dirty="0"/>
            <a:t>עיטור</a:t>
          </a:r>
          <a:endParaRPr lang="en-IL" dirty="0"/>
        </a:p>
      </dgm:t>
    </dgm:pt>
    <dgm:pt modelId="{D342D055-BB4F-4283-97C2-DCB17B1E8134}" type="parTrans" cxnId="{2C7CAA0F-29F6-47FD-ADB1-99BE033E9555}">
      <dgm:prSet/>
      <dgm:spPr/>
      <dgm:t>
        <a:bodyPr/>
        <a:lstStyle/>
        <a:p>
          <a:endParaRPr lang="en-IL"/>
        </a:p>
      </dgm:t>
    </dgm:pt>
    <dgm:pt modelId="{AF05534D-07DB-481E-818A-050425184DC3}" type="sibTrans" cxnId="{2C7CAA0F-29F6-47FD-ADB1-99BE033E9555}">
      <dgm:prSet/>
      <dgm:spPr/>
      <dgm:t>
        <a:bodyPr/>
        <a:lstStyle/>
        <a:p>
          <a:endParaRPr lang="en-IL"/>
        </a:p>
      </dgm:t>
    </dgm:pt>
    <dgm:pt modelId="{C698B588-5481-4F5C-899C-12C85F653188}">
      <dgm:prSet phldrT="[Text]"/>
      <dgm:spPr/>
      <dgm:t>
        <a:bodyPr/>
        <a:lstStyle/>
        <a:p>
          <a:r>
            <a:rPr lang="en-US" dirty="0"/>
            <a:t>It works for him to give something up, which people are reluctant to do</a:t>
          </a:r>
          <a:endParaRPr lang="en-IL" dirty="0"/>
        </a:p>
      </dgm:t>
    </dgm:pt>
    <dgm:pt modelId="{3DE6BA8C-CF3B-4C8A-B21B-36299CBAFEF0}" type="parTrans" cxnId="{62799212-A6CD-4A8A-9766-84849F3C2CBC}">
      <dgm:prSet/>
      <dgm:spPr/>
      <dgm:t>
        <a:bodyPr/>
        <a:lstStyle/>
        <a:p>
          <a:endParaRPr lang="en-IL"/>
        </a:p>
      </dgm:t>
    </dgm:pt>
    <dgm:pt modelId="{B898D75C-1C75-4F71-A053-C93E1CDE7E07}" type="sibTrans" cxnId="{62799212-A6CD-4A8A-9766-84849F3C2CBC}">
      <dgm:prSet/>
      <dgm:spPr/>
      <dgm:t>
        <a:bodyPr/>
        <a:lstStyle/>
        <a:p>
          <a:endParaRPr lang="en-IL"/>
        </a:p>
      </dgm:t>
    </dgm:pt>
    <dgm:pt modelId="{EA532640-C3FE-417B-8480-4587DD27EB8B}">
      <dgm:prSet phldrT="[Text]"/>
      <dgm:spPr/>
      <dgm:t>
        <a:bodyPr/>
        <a:lstStyle/>
        <a:p>
          <a:r>
            <a:rPr lang="en-US" dirty="0"/>
            <a:t>Gaining vs Losing something- </a:t>
          </a:r>
          <a:r>
            <a:rPr lang="he-IL" dirty="0"/>
            <a:t>רשב"א</a:t>
          </a:r>
          <a:endParaRPr lang="en-IL" dirty="0"/>
        </a:p>
      </dgm:t>
    </dgm:pt>
    <dgm:pt modelId="{A4311F68-9FCC-4E95-A80F-6EB1AF1D4097}" type="parTrans" cxnId="{9E16F062-0AAC-45AB-9C3C-721D212A2A6A}">
      <dgm:prSet/>
      <dgm:spPr/>
      <dgm:t>
        <a:bodyPr/>
        <a:lstStyle/>
        <a:p>
          <a:endParaRPr lang="en-IL"/>
        </a:p>
      </dgm:t>
    </dgm:pt>
    <dgm:pt modelId="{D0156314-606E-49F6-9A82-F08132E369E9}" type="sibTrans" cxnId="{9E16F062-0AAC-45AB-9C3C-721D212A2A6A}">
      <dgm:prSet/>
      <dgm:spPr/>
      <dgm:t>
        <a:bodyPr/>
        <a:lstStyle/>
        <a:p>
          <a:endParaRPr lang="en-IL"/>
        </a:p>
      </dgm:t>
    </dgm:pt>
    <dgm:pt modelId="{1D8027E1-A49D-4C60-BA3D-AF42BFBA707E}">
      <dgm:prSet phldrT="[Text]"/>
      <dgm:spPr/>
      <dgm:t>
        <a:bodyPr/>
        <a:lstStyle/>
        <a:p>
          <a:r>
            <a:rPr lang="en-US" dirty="0"/>
            <a:t>Passive- It might work to relinquish his opposition</a:t>
          </a:r>
          <a:endParaRPr lang="en-IL" dirty="0"/>
        </a:p>
      </dgm:t>
    </dgm:pt>
    <dgm:pt modelId="{CF0837ED-8876-4C38-8554-201FE7C2F4D0}" type="parTrans" cxnId="{616D18A3-6B7D-4840-9E37-44B1208A89C2}">
      <dgm:prSet/>
      <dgm:spPr/>
      <dgm:t>
        <a:bodyPr/>
        <a:lstStyle/>
        <a:p>
          <a:endParaRPr lang="en-IL"/>
        </a:p>
      </dgm:t>
    </dgm:pt>
    <dgm:pt modelId="{1B4C1EA6-3656-4BB6-87FC-E6553925634E}" type="sibTrans" cxnId="{616D18A3-6B7D-4840-9E37-44B1208A89C2}">
      <dgm:prSet/>
      <dgm:spPr/>
      <dgm:t>
        <a:bodyPr/>
        <a:lstStyle/>
        <a:p>
          <a:endParaRPr lang="en-IL"/>
        </a:p>
      </dgm:t>
    </dgm:pt>
    <dgm:pt modelId="{8B774994-5DA9-472C-AAF6-AA2539C213C6}">
      <dgm:prSet phldrT="[Text]"/>
      <dgm:spPr/>
      <dgm:t>
        <a:bodyPr/>
        <a:lstStyle/>
        <a:p>
          <a:r>
            <a:rPr lang="en-US" dirty="0"/>
            <a:t>Of course it’ll work to acquire which people are happy to do</a:t>
          </a:r>
          <a:endParaRPr lang="en-IL" dirty="0"/>
        </a:p>
      </dgm:t>
    </dgm:pt>
    <dgm:pt modelId="{5EBDC665-1F7D-4D6D-AD17-F4DECB5EAE72}" type="parTrans" cxnId="{28F35ED8-3598-4A75-874B-AACB1F39554E}">
      <dgm:prSet/>
      <dgm:spPr/>
      <dgm:t>
        <a:bodyPr/>
        <a:lstStyle/>
        <a:p>
          <a:endParaRPr lang="en-IL"/>
        </a:p>
      </dgm:t>
    </dgm:pt>
    <dgm:pt modelId="{DA2A0148-8ADD-4EC9-BCD1-7C087BB054D3}" type="sibTrans" cxnId="{28F35ED8-3598-4A75-874B-AACB1F39554E}">
      <dgm:prSet/>
      <dgm:spPr/>
      <dgm:t>
        <a:bodyPr/>
        <a:lstStyle/>
        <a:p>
          <a:endParaRPr lang="en-IL"/>
        </a:p>
      </dgm:t>
    </dgm:pt>
    <dgm:pt modelId="{E685424C-654C-404B-B69A-E7F19B382A14}">
      <dgm:prSet phldrT="[Text]"/>
      <dgm:spPr/>
      <dgm:t>
        <a:bodyPr/>
        <a:lstStyle/>
        <a:p>
          <a:r>
            <a:rPr lang="en-US" dirty="0"/>
            <a:t>Doesn’t mean it can pressure him into actively creating a </a:t>
          </a:r>
          <a:r>
            <a:rPr lang="en-US" dirty="0" err="1"/>
            <a:t>kinyan</a:t>
          </a:r>
          <a:endParaRPr lang="en-IL" dirty="0"/>
        </a:p>
      </dgm:t>
    </dgm:pt>
    <dgm:pt modelId="{C0E2A9A4-668A-4FFE-9A77-8783A0392CA8}" type="parTrans" cxnId="{2E76E1FB-F7BE-4802-B78F-82D4216233C2}">
      <dgm:prSet/>
      <dgm:spPr/>
      <dgm:t>
        <a:bodyPr/>
        <a:lstStyle/>
        <a:p>
          <a:endParaRPr lang="en-IL"/>
        </a:p>
      </dgm:t>
    </dgm:pt>
    <dgm:pt modelId="{FD990CFC-5F5D-4F6D-8429-FC4064A65906}" type="sibTrans" cxnId="{2E76E1FB-F7BE-4802-B78F-82D4216233C2}">
      <dgm:prSet/>
      <dgm:spPr/>
      <dgm:t>
        <a:bodyPr/>
        <a:lstStyle/>
        <a:p>
          <a:endParaRPr lang="en-IL"/>
        </a:p>
      </dgm:t>
    </dgm:pt>
    <dgm:pt modelId="{B05BB22D-DC21-441F-B119-49A2CF449E10}" type="pres">
      <dgm:prSet presAssocID="{2A4B91F0-CA15-4BAD-9B86-858F12F217E4}" presName="hierChild1" presStyleCnt="0">
        <dgm:presLayoutVars>
          <dgm:chPref val="1"/>
          <dgm:dir/>
          <dgm:animOne val="branch"/>
          <dgm:animLvl val="lvl"/>
          <dgm:resizeHandles/>
        </dgm:presLayoutVars>
      </dgm:prSet>
      <dgm:spPr/>
    </dgm:pt>
    <dgm:pt modelId="{257FC59D-27AF-4819-A7C9-A663BF7EF639}" type="pres">
      <dgm:prSet presAssocID="{39A34B50-699E-4913-A006-FB80048199E3}" presName="hierRoot1" presStyleCnt="0"/>
      <dgm:spPr/>
    </dgm:pt>
    <dgm:pt modelId="{525827E0-FD6F-4D71-8CEE-F62DDBA010D7}" type="pres">
      <dgm:prSet presAssocID="{39A34B50-699E-4913-A006-FB80048199E3}" presName="composite" presStyleCnt="0"/>
      <dgm:spPr/>
    </dgm:pt>
    <dgm:pt modelId="{BE730417-BF41-4898-BC03-D6530D86BB25}" type="pres">
      <dgm:prSet presAssocID="{39A34B50-699E-4913-A006-FB80048199E3}" presName="background" presStyleLbl="node0" presStyleIdx="0" presStyleCnt="1"/>
      <dgm:spPr/>
    </dgm:pt>
    <dgm:pt modelId="{2D263442-A7CE-487A-8B73-F4704D2603A0}" type="pres">
      <dgm:prSet presAssocID="{39A34B50-699E-4913-A006-FB80048199E3}" presName="text" presStyleLbl="fgAcc0" presStyleIdx="0" presStyleCnt="1">
        <dgm:presLayoutVars>
          <dgm:chPref val="3"/>
        </dgm:presLayoutVars>
      </dgm:prSet>
      <dgm:spPr/>
    </dgm:pt>
    <dgm:pt modelId="{8C73E0CD-CA6C-4AF5-96BA-0D562D965C65}" type="pres">
      <dgm:prSet presAssocID="{39A34B50-699E-4913-A006-FB80048199E3}" presName="hierChild2" presStyleCnt="0"/>
      <dgm:spPr/>
    </dgm:pt>
    <dgm:pt modelId="{D6CED5F4-3823-4A68-94DE-6B467430EF13}" type="pres">
      <dgm:prSet presAssocID="{A4311F68-9FCC-4E95-A80F-6EB1AF1D4097}" presName="Name10" presStyleLbl="parChTrans1D2" presStyleIdx="0" presStyleCnt="2"/>
      <dgm:spPr/>
    </dgm:pt>
    <dgm:pt modelId="{4498AD58-23CE-4ED2-AD3C-17389C59AE87}" type="pres">
      <dgm:prSet presAssocID="{EA532640-C3FE-417B-8480-4587DD27EB8B}" presName="hierRoot2" presStyleCnt="0"/>
      <dgm:spPr/>
    </dgm:pt>
    <dgm:pt modelId="{FAABEBFF-0D93-40EC-8601-0E0C6DEDDC52}" type="pres">
      <dgm:prSet presAssocID="{EA532640-C3FE-417B-8480-4587DD27EB8B}" presName="composite2" presStyleCnt="0"/>
      <dgm:spPr/>
    </dgm:pt>
    <dgm:pt modelId="{5ED96865-BCE7-4360-9FFF-A4ED35B9036A}" type="pres">
      <dgm:prSet presAssocID="{EA532640-C3FE-417B-8480-4587DD27EB8B}" presName="background2" presStyleLbl="node2" presStyleIdx="0" presStyleCnt="2"/>
      <dgm:spPr/>
    </dgm:pt>
    <dgm:pt modelId="{43238768-3580-4857-93E0-79F34E7A1980}" type="pres">
      <dgm:prSet presAssocID="{EA532640-C3FE-417B-8480-4587DD27EB8B}" presName="text2" presStyleLbl="fgAcc2" presStyleIdx="0" presStyleCnt="2">
        <dgm:presLayoutVars>
          <dgm:chPref val="3"/>
        </dgm:presLayoutVars>
      </dgm:prSet>
      <dgm:spPr/>
    </dgm:pt>
    <dgm:pt modelId="{3B951B45-8474-4C66-BCC7-5F852DE60BD6}" type="pres">
      <dgm:prSet presAssocID="{EA532640-C3FE-417B-8480-4587DD27EB8B}" presName="hierChild3" presStyleCnt="0"/>
      <dgm:spPr/>
    </dgm:pt>
    <dgm:pt modelId="{83911DB0-EFD1-4F38-87AB-2655D1C587F0}" type="pres">
      <dgm:prSet presAssocID="{3DE6BA8C-CF3B-4C8A-B21B-36299CBAFEF0}" presName="Name17" presStyleLbl="parChTrans1D3" presStyleIdx="0" presStyleCnt="4"/>
      <dgm:spPr/>
    </dgm:pt>
    <dgm:pt modelId="{C5ED61C7-33DD-4A23-A301-F88EE14D6931}" type="pres">
      <dgm:prSet presAssocID="{C698B588-5481-4F5C-899C-12C85F653188}" presName="hierRoot3" presStyleCnt="0"/>
      <dgm:spPr/>
    </dgm:pt>
    <dgm:pt modelId="{759D115E-072A-44C0-9592-58880D584843}" type="pres">
      <dgm:prSet presAssocID="{C698B588-5481-4F5C-899C-12C85F653188}" presName="composite3" presStyleCnt="0"/>
      <dgm:spPr/>
    </dgm:pt>
    <dgm:pt modelId="{46F250FF-9954-405C-A2CB-19743E3D1DD1}" type="pres">
      <dgm:prSet presAssocID="{C698B588-5481-4F5C-899C-12C85F653188}" presName="background3" presStyleLbl="node3" presStyleIdx="0" presStyleCnt="4"/>
      <dgm:spPr/>
    </dgm:pt>
    <dgm:pt modelId="{3E24E9C7-C821-4C0B-8DB6-F8019D61CF72}" type="pres">
      <dgm:prSet presAssocID="{C698B588-5481-4F5C-899C-12C85F653188}" presName="text3" presStyleLbl="fgAcc3" presStyleIdx="0" presStyleCnt="4">
        <dgm:presLayoutVars>
          <dgm:chPref val="3"/>
        </dgm:presLayoutVars>
      </dgm:prSet>
      <dgm:spPr/>
    </dgm:pt>
    <dgm:pt modelId="{E56F2131-A4AA-4554-97C8-D2434C34D150}" type="pres">
      <dgm:prSet presAssocID="{C698B588-5481-4F5C-899C-12C85F653188}" presName="hierChild4" presStyleCnt="0"/>
      <dgm:spPr/>
    </dgm:pt>
    <dgm:pt modelId="{F09159CE-D8EE-4F9A-AF52-33CD5F5C79AD}" type="pres">
      <dgm:prSet presAssocID="{5EBDC665-1F7D-4D6D-AD17-F4DECB5EAE72}" presName="Name17" presStyleLbl="parChTrans1D3" presStyleIdx="1" presStyleCnt="4"/>
      <dgm:spPr/>
    </dgm:pt>
    <dgm:pt modelId="{7983042C-417D-419C-AFFF-9D12D3BF5C90}" type="pres">
      <dgm:prSet presAssocID="{8B774994-5DA9-472C-AAF6-AA2539C213C6}" presName="hierRoot3" presStyleCnt="0"/>
      <dgm:spPr/>
    </dgm:pt>
    <dgm:pt modelId="{9E61C5FB-2435-4176-B936-37563A7C1F90}" type="pres">
      <dgm:prSet presAssocID="{8B774994-5DA9-472C-AAF6-AA2539C213C6}" presName="composite3" presStyleCnt="0"/>
      <dgm:spPr/>
    </dgm:pt>
    <dgm:pt modelId="{0263E7FC-46D6-42F0-A794-1825C819A0F6}" type="pres">
      <dgm:prSet presAssocID="{8B774994-5DA9-472C-AAF6-AA2539C213C6}" presName="background3" presStyleLbl="node3" presStyleIdx="1" presStyleCnt="4"/>
      <dgm:spPr/>
    </dgm:pt>
    <dgm:pt modelId="{82E7DDE8-75B4-4084-8E74-1D91E90EE1BE}" type="pres">
      <dgm:prSet presAssocID="{8B774994-5DA9-472C-AAF6-AA2539C213C6}" presName="text3" presStyleLbl="fgAcc3" presStyleIdx="1" presStyleCnt="4">
        <dgm:presLayoutVars>
          <dgm:chPref val="3"/>
        </dgm:presLayoutVars>
      </dgm:prSet>
      <dgm:spPr/>
    </dgm:pt>
    <dgm:pt modelId="{38C8AC58-EAC6-4DCC-BD8B-B5CA4B6116A0}" type="pres">
      <dgm:prSet presAssocID="{8B774994-5DA9-472C-AAF6-AA2539C213C6}" presName="hierChild4" presStyleCnt="0"/>
      <dgm:spPr/>
    </dgm:pt>
    <dgm:pt modelId="{C80FB90E-E820-4B91-B4D1-52F5C54101C6}" type="pres">
      <dgm:prSet presAssocID="{D342D055-BB4F-4283-97C2-DCB17B1E8134}" presName="Name10" presStyleLbl="parChTrans1D2" presStyleIdx="1" presStyleCnt="2"/>
      <dgm:spPr/>
    </dgm:pt>
    <dgm:pt modelId="{89925AFE-59DF-42BF-BAA8-BFF7120A99F7}" type="pres">
      <dgm:prSet presAssocID="{FE7E5164-0357-4EC5-B1F6-F73C90ABA7E1}" presName="hierRoot2" presStyleCnt="0"/>
      <dgm:spPr/>
    </dgm:pt>
    <dgm:pt modelId="{A0F47C67-CF1C-4768-A3C8-6B4E093D3140}" type="pres">
      <dgm:prSet presAssocID="{FE7E5164-0357-4EC5-B1F6-F73C90ABA7E1}" presName="composite2" presStyleCnt="0"/>
      <dgm:spPr/>
    </dgm:pt>
    <dgm:pt modelId="{E9DEE576-47BF-4B9F-BAF1-AB54B23BB218}" type="pres">
      <dgm:prSet presAssocID="{FE7E5164-0357-4EC5-B1F6-F73C90ABA7E1}" presName="background2" presStyleLbl="node2" presStyleIdx="1" presStyleCnt="2"/>
      <dgm:spPr/>
    </dgm:pt>
    <dgm:pt modelId="{4AD4BAA8-69E5-46D8-9326-E0D5C64C4C59}" type="pres">
      <dgm:prSet presAssocID="{FE7E5164-0357-4EC5-B1F6-F73C90ABA7E1}" presName="text2" presStyleLbl="fgAcc2" presStyleIdx="1" presStyleCnt="2">
        <dgm:presLayoutVars>
          <dgm:chPref val="3"/>
        </dgm:presLayoutVars>
      </dgm:prSet>
      <dgm:spPr/>
    </dgm:pt>
    <dgm:pt modelId="{D3D2752A-E712-4263-908A-F75E4D8CC00F}" type="pres">
      <dgm:prSet presAssocID="{FE7E5164-0357-4EC5-B1F6-F73C90ABA7E1}" presName="hierChild3" presStyleCnt="0"/>
      <dgm:spPr/>
    </dgm:pt>
    <dgm:pt modelId="{E02477DA-14A8-4FCD-90D9-030948B71EA3}" type="pres">
      <dgm:prSet presAssocID="{CF0837ED-8876-4C38-8554-201FE7C2F4D0}" presName="Name17" presStyleLbl="parChTrans1D3" presStyleIdx="2" presStyleCnt="4"/>
      <dgm:spPr/>
    </dgm:pt>
    <dgm:pt modelId="{137316C4-593A-4A72-854A-B3EC13C26384}" type="pres">
      <dgm:prSet presAssocID="{1D8027E1-A49D-4C60-BA3D-AF42BFBA707E}" presName="hierRoot3" presStyleCnt="0"/>
      <dgm:spPr/>
    </dgm:pt>
    <dgm:pt modelId="{C49F4A90-208C-4749-9A5D-FB346208A4CE}" type="pres">
      <dgm:prSet presAssocID="{1D8027E1-A49D-4C60-BA3D-AF42BFBA707E}" presName="composite3" presStyleCnt="0"/>
      <dgm:spPr/>
    </dgm:pt>
    <dgm:pt modelId="{F9ED7E16-7FAE-4745-9E5A-E3C4DE4A9F3D}" type="pres">
      <dgm:prSet presAssocID="{1D8027E1-A49D-4C60-BA3D-AF42BFBA707E}" presName="background3" presStyleLbl="node3" presStyleIdx="2" presStyleCnt="4"/>
      <dgm:spPr/>
    </dgm:pt>
    <dgm:pt modelId="{97830BF1-7170-47CE-BD73-6FC4B2187438}" type="pres">
      <dgm:prSet presAssocID="{1D8027E1-A49D-4C60-BA3D-AF42BFBA707E}" presName="text3" presStyleLbl="fgAcc3" presStyleIdx="2" presStyleCnt="4">
        <dgm:presLayoutVars>
          <dgm:chPref val="3"/>
        </dgm:presLayoutVars>
      </dgm:prSet>
      <dgm:spPr/>
    </dgm:pt>
    <dgm:pt modelId="{1A9A9370-D780-4E85-9EF1-1461B2279F33}" type="pres">
      <dgm:prSet presAssocID="{1D8027E1-A49D-4C60-BA3D-AF42BFBA707E}" presName="hierChild4" presStyleCnt="0"/>
      <dgm:spPr/>
    </dgm:pt>
    <dgm:pt modelId="{51C505FB-25E3-4233-9118-C86F39218AE3}" type="pres">
      <dgm:prSet presAssocID="{C0E2A9A4-668A-4FFE-9A77-8783A0392CA8}" presName="Name17" presStyleLbl="parChTrans1D3" presStyleIdx="3" presStyleCnt="4"/>
      <dgm:spPr/>
    </dgm:pt>
    <dgm:pt modelId="{5CD64ADE-607B-48FF-B905-447739797486}" type="pres">
      <dgm:prSet presAssocID="{E685424C-654C-404B-B69A-E7F19B382A14}" presName="hierRoot3" presStyleCnt="0"/>
      <dgm:spPr/>
    </dgm:pt>
    <dgm:pt modelId="{6B68B8FC-67C1-417F-9E53-A634D0663217}" type="pres">
      <dgm:prSet presAssocID="{E685424C-654C-404B-B69A-E7F19B382A14}" presName="composite3" presStyleCnt="0"/>
      <dgm:spPr/>
    </dgm:pt>
    <dgm:pt modelId="{1893B0BC-37C1-4015-97BA-54E43E9EBBF7}" type="pres">
      <dgm:prSet presAssocID="{E685424C-654C-404B-B69A-E7F19B382A14}" presName="background3" presStyleLbl="node3" presStyleIdx="3" presStyleCnt="4"/>
      <dgm:spPr/>
    </dgm:pt>
    <dgm:pt modelId="{4E0C7F5D-F65A-449F-B139-300ECF5E06DB}" type="pres">
      <dgm:prSet presAssocID="{E685424C-654C-404B-B69A-E7F19B382A14}" presName="text3" presStyleLbl="fgAcc3" presStyleIdx="3" presStyleCnt="4">
        <dgm:presLayoutVars>
          <dgm:chPref val="3"/>
        </dgm:presLayoutVars>
      </dgm:prSet>
      <dgm:spPr/>
    </dgm:pt>
    <dgm:pt modelId="{B126CE84-829A-48E8-A577-8505DBA2D264}" type="pres">
      <dgm:prSet presAssocID="{E685424C-654C-404B-B69A-E7F19B382A14}" presName="hierChild4" presStyleCnt="0"/>
      <dgm:spPr/>
    </dgm:pt>
  </dgm:ptLst>
  <dgm:cxnLst>
    <dgm:cxn modelId="{47B5C906-2F8E-4A4E-9209-08A5D3D8CAC9}" type="presOf" srcId="{D342D055-BB4F-4283-97C2-DCB17B1E8134}" destId="{C80FB90E-E820-4B91-B4D1-52F5C54101C6}" srcOrd="0" destOrd="0" presId="urn:microsoft.com/office/officeart/2005/8/layout/hierarchy1"/>
    <dgm:cxn modelId="{2C7CAA0F-29F6-47FD-ADB1-99BE033E9555}" srcId="{39A34B50-699E-4913-A006-FB80048199E3}" destId="{FE7E5164-0357-4EC5-B1F6-F73C90ABA7E1}" srcOrd="1" destOrd="0" parTransId="{D342D055-BB4F-4283-97C2-DCB17B1E8134}" sibTransId="{AF05534D-07DB-481E-818A-050425184DC3}"/>
    <dgm:cxn modelId="{9DCCB80F-83D9-49E8-8BC5-6BEF89BFA076}" type="presOf" srcId="{5EBDC665-1F7D-4D6D-AD17-F4DECB5EAE72}" destId="{F09159CE-D8EE-4F9A-AF52-33CD5F5C79AD}" srcOrd="0" destOrd="0" presId="urn:microsoft.com/office/officeart/2005/8/layout/hierarchy1"/>
    <dgm:cxn modelId="{62799212-A6CD-4A8A-9766-84849F3C2CBC}" srcId="{EA532640-C3FE-417B-8480-4587DD27EB8B}" destId="{C698B588-5481-4F5C-899C-12C85F653188}" srcOrd="0" destOrd="0" parTransId="{3DE6BA8C-CF3B-4C8A-B21B-36299CBAFEF0}" sibTransId="{B898D75C-1C75-4F71-A053-C93E1CDE7E07}"/>
    <dgm:cxn modelId="{17B55923-7E28-4FAE-BA56-A78A8ECFAAB6}" type="presOf" srcId="{A4311F68-9FCC-4E95-A80F-6EB1AF1D4097}" destId="{D6CED5F4-3823-4A68-94DE-6B467430EF13}" srcOrd="0" destOrd="0" presId="urn:microsoft.com/office/officeart/2005/8/layout/hierarchy1"/>
    <dgm:cxn modelId="{7FD27D38-A500-4425-913C-4B2C6B9EFCC9}" type="presOf" srcId="{39A34B50-699E-4913-A006-FB80048199E3}" destId="{2D263442-A7CE-487A-8B73-F4704D2603A0}" srcOrd="0" destOrd="0" presId="urn:microsoft.com/office/officeart/2005/8/layout/hierarchy1"/>
    <dgm:cxn modelId="{9E16F062-0AAC-45AB-9C3C-721D212A2A6A}" srcId="{39A34B50-699E-4913-A006-FB80048199E3}" destId="{EA532640-C3FE-417B-8480-4587DD27EB8B}" srcOrd="0" destOrd="0" parTransId="{A4311F68-9FCC-4E95-A80F-6EB1AF1D4097}" sibTransId="{D0156314-606E-49F6-9A82-F08132E369E9}"/>
    <dgm:cxn modelId="{12DCD556-0A19-4755-8F21-169C0D0DB69B}" srcId="{2A4B91F0-CA15-4BAD-9B86-858F12F217E4}" destId="{39A34B50-699E-4913-A006-FB80048199E3}" srcOrd="0" destOrd="0" parTransId="{38C6E19B-C3DF-44D5-ACB4-ADBBA0D7881F}" sibTransId="{21CC76D9-7573-449F-8560-486EA99D1AF6}"/>
    <dgm:cxn modelId="{7076A79D-EC44-4342-B82E-6CA4A1E83E0B}" type="presOf" srcId="{EA532640-C3FE-417B-8480-4587DD27EB8B}" destId="{43238768-3580-4857-93E0-79F34E7A1980}" srcOrd="0" destOrd="0" presId="urn:microsoft.com/office/officeart/2005/8/layout/hierarchy1"/>
    <dgm:cxn modelId="{616D18A3-6B7D-4840-9E37-44B1208A89C2}" srcId="{FE7E5164-0357-4EC5-B1F6-F73C90ABA7E1}" destId="{1D8027E1-A49D-4C60-BA3D-AF42BFBA707E}" srcOrd="0" destOrd="0" parTransId="{CF0837ED-8876-4C38-8554-201FE7C2F4D0}" sibTransId="{1B4C1EA6-3656-4BB6-87FC-E6553925634E}"/>
    <dgm:cxn modelId="{CACE84A4-5F24-40B4-A577-D07D95A38661}" type="presOf" srcId="{C698B588-5481-4F5C-899C-12C85F653188}" destId="{3E24E9C7-C821-4C0B-8DB6-F8019D61CF72}" srcOrd="0" destOrd="0" presId="urn:microsoft.com/office/officeart/2005/8/layout/hierarchy1"/>
    <dgm:cxn modelId="{BD0446B1-104A-4BF1-8034-95C41109D569}" type="presOf" srcId="{C0E2A9A4-668A-4FFE-9A77-8783A0392CA8}" destId="{51C505FB-25E3-4233-9118-C86F39218AE3}" srcOrd="0" destOrd="0" presId="urn:microsoft.com/office/officeart/2005/8/layout/hierarchy1"/>
    <dgm:cxn modelId="{372028B6-434C-4E78-8765-A25143BB1F35}" type="presOf" srcId="{FE7E5164-0357-4EC5-B1F6-F73C90ABA7E1}" destId="{4AD4BAA8-69E5-46D8-9326-E0D5C64C4C59}" srcOrd="0" destOrd="0" presId="urn:microsoft.com/office/officeart/2005/8/layout/hierarchy1"/>
    <dgm:cxn modelId="{491298BF-B186-441D-BD8A-AE8664F6C7AB}" type="presOf" srcId="{E685424C-654C-404B-B69A-E7F19B382A14}" destId="{4E0C7F5D-F65A-449F-B139-300ECF5E06DB}" srcOrd="0" destOrd="0" presId="urn:microsoft.com/office/officeart/2005/8/layout/hierarchy1"/>
    <dgm:cxn modelId="{F311D0C9-0404-490E-8EF6-92CCC0463163}" type="presOf" srcId="{CF0837ED-8876-4C38-8554-201FE7C2F4D0}" destId="{E02477DA-14A8-4FCD-90D9-030948B71EA3}" srcOrd="0" destOrd="0" presId="urn:microsoft.com/office/officeart/2005/8/layout/hierarchy1"/>
    <dgm:cxn modelId="{69EA8BCE-1FEE-4C3B-9746-306368858297}" type="presOf" srcId="{2A4B91F0-CA15-4BAD-9B86-858F12F217E4}" destId="{B05BB22D-DC21-441F-B119-49A2CF449E10}" srcOrd="0" destOrd="0" presId="urn:microsoft.com/office/officeart/2005/8/layout/hierarchy1"/>
    <dgm:cxn modelId="{266603D4-27E3-4A65-A368-2F7D2FC56B2F}" type="presOf" srcId="{1D8027E1-A49D-4C60-BA3D-AF42BFBA707E}" destId="{97830BF1-7170-47CE-BD73-6FC4B2187438}" srcOrd="0" destOrd="0" presId="urn:microsoft.com/office/officeart/2005/8/layout/hierarchy1"/>
    <dgm:cxn modelId="{28F35ED8-3598-4A75-874B-AACB1F39554E}" srcId="{EA532640-C3FE-417B-8480-4587DD27EB8B}" destId="{8B774994-5DA9-472C-AAF6-AA2539C213C6}" srcOrd="1" destOrd="0" parTransId="{5EBDC665-1F7D-4D6D-AD17-F4DECB5EAE72}" sibTransId="{DA2A0148-8ADD-4EC9-BCD1-7C087BB054D3}"/>
    <dgm:cxn modelId="{C21DB6DA-F3DE-4B0B-89D8-767DF375B98F}" type="presOf" srcId="{8B774994-5DA9-472C-AAF6-AA2539C213C6}" destId="{82E7DDE8-75B4-4084-8E74-1D91E90EE1BE}" srcOrd="0" destOrd="0" presId="urn:microsoft.com/office/officeart/2005/8/layout/hierarchy1"/>
    <dgm:cxn modelId="{0A480AFB-EB75-40DA-A455-2838659A590D}" type="presOf" srcId="{3DE6BA8C-CF3B-4C8A-B21B-36299CBAFEF0}" destId="{83911DB0-EFD1-4F38-87AB-2655D1C587F0}" srcOrd="0" destOrd="0" presId="urn:microsoft.com/office/officeart/2005/8/layout/hierarchy1"/>
    <dgm:cxn modelId="{2E76E1FB-F7BE-4802-B78F-82D4216233C2}" srcId="{FE7E5164-0357-4EC5-B1F6-F73C90ABA7E1}" destId="{E685424C-654C-404B-B69A-E7F19B382A14}" srcOrd="1" destOrd="0" parTransId="{C0E2A9A4-668A-4FFE-9A77-8783A0392CA8}" sibTransId="{FD990CFC-5F5D-4F6D-8429-FC4064A65906}"/>
    <dgm:cxn modelId="{AB38EE55-FCC7-4A11-B22F-4C99E0C7AD47}" type="presParOf" srcId="{B05BB22D-DC21-441F-B119-49A2CF449E10}" destId="{257FC59D-27AF-4819-A7C9-A663BF7EF639}" srcOrd="0" destOrd="0" presId="urn:microsoft.com/office/officeart/2005/8/layout/hierarchy1"/>
    <dgm:cxn modelId="{111F62A9-49FC-4BDD-925C-849D0B64DF8E}" type="presParOf" srcId="{257FC59D-27AF-4819-A7C9-A663BF7EF639}" destId="{525827E0-FD6F-4D71-8CEE-F62DDBA010D7}" srcOrd="0" destOrd="0" presId="urn:microsoft.com/office/officeart/2005/8/layout/hierarchy1"/>
    <dgm:cxn modelId="{3FDAA9FB-B68D-40D6-A9BE-3CB4A186BE87}" type="presParOf" srcId="{525827E0-FD6F-4D71-8CEE-F62DDBA010D7}" destId="{BE730417-BF41-4898-BC03-D6530D86BB25}" srcOrd="0" destOrd="0" presId="urn:microsoft.com/office/officeart/2005/8/layout/hierarchy1"/>
    <dgm:cxn modelId="{CF0D1C86-B822-4470-9ABA-91C452377F21}" type="presParOf" srcId="{525827E0-FD6F-4D71-8CEE-F62DDBA010D7}" destId="{2D263442-A7CE-487A-8B73-F4704D2603A0}" srcOrd="1" destOrd="0" presId="urn:microsoft.com/office/officeart/2005/8/layout/hierarchy1"/>
    <dgm:cxn modelId="{9C82AB87-168F-4E83-BE1F-4C18203DB7AE}" type="presParOf" srcId="{257FC59D-27AF-4819-A7C9-A663BF7EF639}" destId="{8C73E0CD-CA6C-4AF5-96BA-0D562D965C65}" srcOrd="1" destOrd="0" presId="urn:microsoft.com/office/officeart/2005/8/layout/hierarchy1"/>
    <dgm:cxn modelId="{EECB1CE5-7987-47C0-87F6-93CA807CFCFF}" type="presParOf" srcId="{8C73E0CD-CA6C-4AF5-96BA-0D562D965C65}" destId="{D6CED5F4-3823-4A68-94DE-6B467430EF13}" srcOrd="0" destOrd="0" presId="urn:microsoft.com/office/officeart/2005/8/layout/hierarchy1"/>
    <dgm:cxn modelId="{8DB5526B-86B1-403F-A30E-05CDF57F92E9}" type="presParOf" srcId="{8C73E0CD-CA6C-4AF5-96BA-0D562D965C65}" destId="{4498AD58-23CE-4ED2-AD3C-17389C59AE87}" srcOrd="1" destOrd="0" presId="urn:microsoft.com/office/officeart/2005/8/layout/hierarchy1"/>
    <dgm:cxn modelId="{E79302DB-97A7-4E0B-A6E1-C11BF84D014C}" type="presParOf" srcId="{4498AD58-23CE-4ED2-AD3C-17389C59AE87}" destId="{FAABEBFF-0D93-40EC-8601-0E0C6DEDDC52}" srcOrd="0" destOrd="0" presId="urn:microsoft.com/office/officeart/2005/8/layout/hierarchy1"/>
    <dgm:cxn modelId="{7FF0A24E-DE61-4BDE-8E8F-123C2A7B3335}" type="presParOf" srcId="{FAABEBFF-0D93-40EC-8601-0E0C6DEDDC52}" destId="{5ED96865-BCE7-4360-9FFF-A4ED35B9036A}" srcOrd="0" destOrd="0" presId="urn:microsoft.com/office/officeart/2005/8/layout/hierarchy1"/>
    <dgm:cxn modelId="{BA77B917-413A-41D1-9A1F-2F8490650B7B}" type="presParOf" srcId="{FAABEBFF-0D93-40EC-8601-0E0C6DEDDC52}" destId="{43238768-3580-4857-93E0-79F34E7A1980}" srcOrd="1" destOrd="0" presId="urn:microsoft.com/office/officeart/2005/8/layout/hierarchy1"/>
    <dgm:cxn modelId="{60100C60-AE75-4B51-B15E-C6AE01B9BE74}" type="presParOf" srcId="{4498AD58-23CE-4ED2-AD3C-17389C59AE87}" destId="{3B951B45-8474-4C66-BCC7-5F852DE60BD6}" srcOrd="1" destOrd="0" presId="urn:microsoft.com/office/officeart/2005/8/layout/hierarchy1"/>
    <dgm:cxn modelId="{ACC45E32-A373-4BF2-BD64-8EF44BDF4F6D}" type="presParOf" srcId="{3B951B45-8474-4C66-BCC7-5F852DE60BD6}" destId="{83911DB0-EFD1-4F38-87AB-2655D1C587F0}" srcOrd="0" destOrd="0" presId="urn:microsoft.com/office/officeart/2005/8/layout/hierarchy1"/>
    <dgm:cxn modelId="{B141FFE9-2A24-442E-AF5E-F86E75D6D851}" type="presParOf" srcId="{3B951B45-8474-4C66-BCC7-5F852DE60BD6}" destId="{C5ED61C7-33DD-4A23-A301-F88EE14D6931}" srcOrd="1" destOrd="0" presId="urn:microsoft.com/office/officeart/2005/8/layout/hierarchy1"/>
    <dgm:cxn modelId="{3A25D668-6666-429E-824D-315705CBDD5A}" type="presParOf" srcId="{C5ED61C7-33DD-4A23-A301-F88EE14D6931}" destId="{759D115E-072A-44C0-9592-58880D584843}" srcOrd="0" destOrd="0" presId="urn:microsoft.com/office/officeart/2005/8/layout/hierarchy1"/>
    <dgm:cxn modelId="{DF0085CF-F596-4E07-BAA9-BF8EAEBE0EE1}" type="presParOf" srcId="{759D115E-072A-44C0-9592-58880D584843}" destId="{46F250FF-9954-405C-A2CB-19743E3D1DD1}" srcOrd="0" destOrd="0" presId="urn:microsoft.com/office/officeart/2005/8/layout/hierarchy1"/>
    <dgm:cxn modelId="{F8B94109-98B5-4EDB-8FA5-F75C91224509}" type="presParOf" srcId="{759D115E-072A-44C0-9592-58880D584843}" destId="{3E24E9C7-C821-4C0B-8DB6-F8019D61CF72}" srcOrd="1" destOrd="0" presId="urn:microsoft.com/office/officeart/2005/8/layout/hierarchy1"/>
    <dgm:cxn modelId="{D7616D08-B3FF-47BC-8B2D-B2B7B4456BB6}" type="presParOf" srcId="{C5ED61C7-33DD-4A23-A301-F88EE14D6931}" destId="{E56F2131-A4AA-4554-97C8-D2434C34D150}" srcOrd="1" destOrd="0" presId="urn:microsoft.com/office/officeart/2005/8/layout/hierarchy1"/>
    <dgm:cxn modelId="{51C5037B-2E81-45CB-969A-6764DAB8A370}" type="presParOf" srcId="{3B951B45-8474-4C66-BCC7-5F852DE60BD6}" destId="{F09159CE-D8EE-4F9A-AF52-33CD5F5C79AD}" srcOrd="2" destOrd="0" presId="urn:microsoft.com/office/officeart/2005/8/layout/hierarchy1"/>
    <dgm:cxn modelId="{0BA86554-5970-46E9-9111-7ED395E4CA6F}" type="presParOf" srcId="{3B951B45-8474-4C66-BCC7-5F852DE60BD6}" destId="{7983042C-417D-419C-AFFF-9D12D3BF5C90}" srcOrd="3" destOrd="0" presId="urn:microsoft.com/office/officeart/2005/8/layout/hierarchy1"/>
    <dgm:cxn modelId="{2F0B16EF-B263-46C7-9378-B9EA0B46C83F}" type="presParOf" srcId="{7983042C-417D-419C-AFFF-9D12D3BF5C90}" destId="{9E61C5FB-2435-4176-B936-37563A7C1F90}" srcOrd="0" destOrd="0" presId="urn:microsoft.com/office/officeart/2005/8/layout/hierarchy1"/>
    <dgm:cxn modelId="{DAB2AA87-331A-468D-83AB-1EFBCF156CBD}" type="presParOf" srcId="{9E61C5FB-2435-4176-B936-37563A7C1F90}" destId="{0263E7FC-46D6-42F0-A794-1825C819A0F6}" srcOrd="0" destOrd="0" presId="urn:microsoft.com/office/officeart/2005/8/layout/hierarchy1"/>
    <dgm:cxn modelId="{4C7715A8-F461-4468-A2B9-73F3C7621DFB}" type="presParOf" srcId="{9E61C5FB-2435-4176-B936-37563A7C1F90}" destId="{82E7DDE8-75B4-4084-8E74-1D91E90EE1BE}" srcOrd="1" destOrd="0" presId="urn:microsoft.com/office/officeart/2005/8/layout/hierarchy1"/>
    <dgm:cxn modelId="{CF2D087A-77F0-4C89-AAAC-AA734335C9C5}" type="presParOf" srcId="{7983042C-417D-419C-AFFF-9D12D3BF5C90}" destId="{38C8AC58-EAC6-4DCC-BD8B-B5CA4B6116A0}" srcOrd="1" destOrd="0" presId="urn:microsoft.com/office/officeart/2005/8/layout/hierarchy1"/>
    <dgm:cxn modelId="{9D2D23A4-BA86-42CF-A1F1-E7BCA745FEF9}" type="presParOf" srcId="{8C73E0CD-CA6C-4AF5-96BA-0D562D965C65}" destId="{C80FB90E-E820-4B91-B4D1-52F5C54101C6}" srcOrd="2" destOrd="0" presId="urn:microsoft.com/office/officeart/2005/8/layout/hierarchy1"/>
    <dgm:cxn modelId="{14F0C592-C222-49CB-B74F-16671CE4759F}" type="presParOf" srcId="{8C73E0CD-CA6C-4AF5-96BA-0D562D965C65}" destId="{89925AFE-59DF-42BF-BAA8-BFF7120A99F7}" srcOrd="3" destOrd="0" presId="urn:microsoft.com/office/officeart/2005/8/layout/hierarchy1"/>
    <dgm:cxn modelId="{65963749-7104-4E8F-9CF3-95EF2649C180}" type="presParOf" srcId="{89925AFE-59DF-42BF-BAA8-BFF7120A99F7}" destId="{A0F47C67-CF1C-4768-A3C8-6B4E093D3140}" srcOrd="0" destOrd="0" presId="urn:microsoft.com/office/officeart/2005/8/layout/hierarchy1"/>
    <dgm:cxn modelId="{115B48C9-E0A4-441A-937A-AA0BD17508AE}" type="presParOf" srcId="{A0F47C67-CF1C-4768-A3C8-6B4E093D3140}" destId="{E9DEE576-47BF-4B9F-BAF1-AB54B23BB218}" srcOrd="0" destOrd="0" presId="urn:microsoft.com/office/officeart/2005/8/layout/hierarchy1"/>
    <dgm:cxn modelId="{3E00F070-2382-4222-97DB-84FF7606E765}" type="presParOf" srcId="{A0F47C67-CF1C-4768-A3C8-6B4E093D3140}" destId="{4AD4BAA8-69E5-46D8-9326-E0D5C64C4C59}" srcOrd="1" destOrd="0" presId="urn:microsoft.com/office/officeart/2005/8/layout/hierarchy1"/>
    <dgm:cxn modelId="{7CBAE400-7BC0-460D-94F5-530E8EB10E07}" type="presParOf" srcId="{89925AFE-59DF-42BF-BAA8-BFF7120A99F7}" destId="{D3D2752A-E712-4263-908A-F75E4D8CC00F}" srcOrd="1" destOrd="0" presId="urn:microsoft.com/office/officeart/2005/8/layout/hierarchy1"/>
    <dgm:cxn modelId="{B85AFAD4-C226-4F6A-99DB-4C5188C300F9}" type="presParOf" srcId="{D3D2752A-E712-4263-908A-F75E4D8CC00F}" destId="{E02477DA-14A8-4FCD-90D9-030948B71EA3}" srcOrd="0" destOrd="0" presId="urn:microsoft.com/office/officeart/2005/8/layout/hierarchy1"/>
    <dgm:cxn modelId="{82250DF6-7E03-461E-933C-8011150B2469}" type="presParOf" srcId="{D3D2752A-E712-4263-908A-F75E4D8CC00F}" destId="{137316C4-593A-4A72-854A-B3EC13C26384}" srcOrd="1" destOrd="0" presId="urn:microsoft.com/office/officeart/2005/8/layout/hierarchy1"/>
    <dgm:cxn modelId="{7FA97722-C989-4E7E-9CCD-3344FFFAA47D}" type="presParOf" srcId="{137316C4-593A-4A72-854A-B3EC13C26384}" destId="{C49F4A90-208C-4749-9A5D-FB346208A4CE}" srcOrd="0" destOrd="0" presId="urn:microsoft.com/office/officeart/2005/8/layout/hierarchy1"/>
    <dgm:cxn modelId="{126C2F83-5EAC-4A25-8A33-38B377190C7C}" type="presParOf" srcId="{C49F4A90-208C-4749-9A5D-FB346208A4CE}" destId="{F9ED7E16-7FAE-4745-9E5A-E3C4DE4A9F3D}" srcOrd="0" destOrd="0" presId="urn:microsoft.com/office/officeart/2005/8/layout/hierarchy1"/>
    <dgm:cxn modelId="{C458E1A5-FFAB-453E-B270-7809699DFE62}" type="presParOf" srcId="{C49F4A90-208C-4749-9A5D-FB346208A4CE}" destId="{97830BF1-7170-47CE-BD73-6FC4B2187438}" srcOrd="1" destOrd="0" presId="urn:microsoft.com/office/officeart/2005/8/layout/hierarchy1"/>
    <dgm:cxn modelId="{0DEDFB16-DEFB-4054-B0B6-DA68E854FED2}" type="presParOf" srcId="{137316C4-593A-4A72-854A-B3EC13C26384}" destId="{1A9A9370-D780-4E85-9EF1-1461B2279F33}" srcOrd="1" destOrd="0" presId="urn:microsoft.com/office/officeart/2005/8/layout/hierarchy1"/>
    <dgm:cxn modelId="{4F36D790-CD95-4C44-8319-B1AFE7C485D3}" type="presParOf" srcId="{D3D2752A-E712-4263-908A-F75E4D8CC00F}" destId="{51C505FB-25E3-4233-9118-C86F39218AE3}" srcOrd="2" destOrd="0" presId="urn:microsoft.com/office/officeart/2005/8/layout/hierarchy1"/>
    <dgm:cxn modelId="{3288A0F5-3456-444F-982E-BF4B6155F055}" type="presParOf" srcId="{D3D2752A-E712-4263-908A-F75E4D8CC00F}" destId="{5CD64ADE-607B-48FF-B905-447739797486}" srcOrd="3" destOrd="0" presId="urn:microsoft.com/office/officeart/2005/8/layout/hierarchy1"/>
    <dgm:cxn modelId="{2455747C-BCE4-4122-8A1C-E0EAF8AF9A45}" type="presParOf" srcId="{5CD64ADE-607B-48FF-B905-447739797486}" destId="{6B68B8FC-67C1-417F-9E53-A634D0663217}" srcOrd="0" destOrd="0" presId="urn:microsoft.com/office/officeart/2005/8/layout/hierarchy1"/>
    <dgm:cxn modelId="{2A1E5E0F-25F5-4660-8B63-1E297D34D68F}" type="presParOf" srcId="{6B68B8FC-67C1-417F-9E53-A634D0663217}" destId="{1893B0BC-37C1-4015-97BA-54E43E9EBBF7}" srcOrd="0" destOrd="0" presId="urn:microsoft.com/office/officeart/2005/8/layout/hierarchy1"/>
    <dgm:cxn modelId="{02E3BD09-B8EC-4225-B13E-6541E8CA8813}" type="presParOf" srcId="{6B68B8FC-67C1-417F-9E53-A634D0663217}" destId="{4E0C7F5D-F65A-449F-B139-300ECF5E06DB}" srcOrd="1" destOrd="0" presId="urn:microsoft.com/office/officeart/2005/8/layout/hierarchy1"/>
    <dgm:cxn modelId="{02125642-5546-46BC-A4D0-797EC7414B5F}" type="presParOf" srcId="{5CD64ADE-607B-48FF-B905-447739797486}" destId="{B126CE84-829A-48E8-A577-8505DBA2D2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F22E42-4A19-41A8-A54A-08419754C8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E1D3A9A-DA05-43FD-AF0D-445A2C2E598D}">
      <dgm:prSet phldrT="[Text]"/>
      <dgm:spPr/>
      <dgm:t>
        <a:bodyPr/>
        <a:lstStyle/>
        <a:p>
          <a:r>
            <a:rPr lang="he-IL" dirty="0"/>
            <a:t>תלוהו וקדיש</a:t>
          </a:r>
        </a:p>
      </dgm:t>
    </dgm:pt>
    <dgm:pt modelId="{C5B47A69-B6D9-4D83-8050-CEAEB3196678}" type="parTrans" cxnId="{3B84EE54-60D4-4C2A-8058-18FA9FB8BC3C}">
      <dgm:prSet/>
      <dgm:spPr/>
      <dgm:t>
        <a:bodyPr/>
        <a:lstStyle/>
        <a:p>
          <a:endParaRPr lang="en-IL"/>
        </a:p>
      </dgm:t>
    </dgm:pt>
    <dgm:pt modelId="{5EB76EF1-AB43-4ED2-96BC-44907B17036D}" type="sibTrans" cxnId="{3B84EE54-60D4-4C2A-8058-18FA9FB8BC3C}">
      <dgm:prSet/>
      <dgm:spPr/>
      <dgm:t>
        <a:bodyPr/>
        <a:lstStyle/>
        <a:p>
          <a:endParaRPr lang="en-IL"/>
        </a:p>
      </dgm:t>
    </dgm:pt>
    <dgm:pt modelId="{A611B05B-D4C5-4FBE-B404-702230AEBA90}">
      <dgm:prSet phldrT="[Text]"/>
      <dgm:spPr/>
      <dgm:t>
        <a:bodyPr/>
        <a:lstStyle/>
        <a:p>
          <a:r>
            <a:rPr lang="he-IL" dirty="0"/>
            <a:t>מאירי - אין אישות בעל </a:t>
          </a:r>
          <a:r>
            <a:rPr lang="he-IL" dirty="0" err="1"/>
            <a:t>כחרחו</a:t>
          </a:r>
          <a:r>
            <a:rPr lang="he-IL" dirty="0"/>
            <a:t>\ה</a:t>
          </a:r>
          <a:endParaRPr lang="en-IL" dirty="0"/>
        </a:p>
      </dgm:t>
    </dgm:pt>
    <dgm:pt modelId="{F5634715-8CC5-490A-96BF-ED86F740FF46}" type="parTrans" cxnId="{AD3A4458-724C-493F-BD05-D24B6793E661}">
      <dgm:prSet/>
      <dgm:spPr/>
      <dgm:t>
        <a:bodyPr/>
        <a:lstStyle/>
        <a:p>
          <a:endParaRPr lang="en-IL"/>
        </a:p>
      </dgm:t>
    </dgm:pt>
    <dgm:pt modelId="{34CE2DF5-76B9-4CEE-877C-D779D8DD472B}" type="sibTrans" cxnId="{AD3A4458-724C-493F-BD05-D24B6793E661}">
      <dgm:prSet/>
      <dgm:spPr/>
      <dgm:t>
        <a:bodyPr/>
        <a:lstStyle/>
        <a:p>
          <a:endParaRPr lang="en-IL"/>
        </a:p>
      </dgm:t>
    </dgm:pt>
    <dgm:pt modelId="{A369288F-3B6E-4E43-882A-8DE26A10D630}">
      <dgm:prSet phldrT="[Text]"/>
      <dgm:spPr/>
      <dgm:t>
        <a:bodyPr/>
        <a:lstStyle/>
        <a:p>
          <a:r>
            <a:rPr lang="he-IL" dirty="0"/>
            <a:t>רמב"ם, רשב"א, עיטור- </a:t>
          </a:r>
          <a:r>
            <a:rPr lang="he-IL" dirty="0" err="1"/>
            <a:t>מחלקין</a:t>
          </a:r>
          <a:r>
            <a:rPr lang="he-IL" dirty="0"/>
            <a:t> בינו לבינה</a:t>
          </a:r>
          <a:endParaRPr lang="en-IL" dirty="0"/>
        </a:p>
      </dgm:t>
    </dgm:pt>
    <dgm:pt modelId="{FEC41F4C-2023-41F7-A35C-F1DA2C63E1F1}" type="parTrans" cxnId="{DCC25CB2-70F6-4394-9D41-A1E19997BAB7}">
      <dgm:prSet/>
      <dgm:spPr/>
      <dgm:t>
        <a:bodyPr/>
        <a:lstStyle/>
        <a:p>
          <a:endParaRPr lang="en-IL"/>
        </a:p>
      </dgm:t>
    </dgm:pt>
    <dgm:pt modelId="{6F8A4EF1-C50C-4844-8B74-3110DD2FA985}" type="sibTrans" cxnId="{DCC25CB2-70F6-4394-9D41-A1E19997BAB7}">
      <dgm:prSet/>
      <dgm:spPr/>
      <dgm:t>
        <a:bodyPr/>
        <a:lstStyle/>
        <a:p>
          <a:endParaRPr lang="en-IL"/>
        </a:p>
      </dgm:t>
    </dgm:pt>
    <dgm:pt modelId="{A3A33560-A44C-4CA7-96EA-F4796C96405B}">
      <dgm:prSet phldrT="[Text]"/>
      <dgm:spPr/>
      <dgm:t>
        <a:bodyPr/>
        <a:lstStyle/>
        <a:p>
          <a:r>
            <a:rPr lang="he-IL" dirty="0"/>
            <a:t>יש לאיש קידושין בעל </a:t>
          </a:r>
          <a:r>
            <a:rPr lang="he-IL" dirty="0" err="1"/>
            <a:t>כרחו</a:t>
          </a:r>
          <a:endParaRPr lang="en-IL" dirty="0"/>
        </a:p>
      </dgm:t>
    </dgm:pt>
    <dgm:pt modelId="{06976C03-A7C1-4EE3-BB28-BF10C78F5C07}" type="parTrans" cxnId="{1E348026-0CD4-4034-914D-DCBF5D26A542}">
      <dgm:prSet/>
      <dgm:spPr/>
      <dgm:t>
        <a:bodyPr/>
        <a:lstStyle/>
        <a:p>
          <a:endParaRPr lang="en-IL"/>
        </a:p>
      </dgm:t>
    </dgm:pt>
    <dgm:pt modelId="{62FCA3E8-5B6E-4D65-A885-9BF7D147B671}" type="sibTrans" cxnId="{1E348026-0CD4-4034-914D-DCBF5D26A542}">
      <dgm:prSet/>
      <dgm:spPr/>
      <dgm:t>
        <a:bodyPr/>
        <a:lstStyle/>
        <a:p>
          <a:endParaRPr lang="en-IL"/>
        </a:p>
      </dgm:t>
    </dgm:pt>
    <dgm:pt modelId="{C7224EB2-133E-4E32-ABEC-CB84BEB5CD32}">
      <dgm:prSet phldrT="[Text]"/>
      <dgm:spPr/>
      <dgm:t>
        <a:bodyPr/>
        <a:lstStyle/>
        <a:p>
          <a:r>
            <a:rPr lang="en-US" dirty="0"/>
            <a:t>Doesn’t work if She’s pressured into it</a:t>
          </a:r>
          <a:endParaRPr lang="en-IL" dirty="0"/>
        </a:p>
      </dgm:t>
    </dgm:pt>
    <dgm:pt modelId="{FE42FD3E-F37B-43A8-AEDB-F00C1735D8D6}" type="parTrans" cxnId="{475EED71-40D6-4485-A3F2-C897943C25DE}">
      <dgm:prSet/>
      <dgm:spPr/>
      <dgm:t>
        <a:bodyPr/>
        <a:lstStyle/>
        <a:p>
          <a:endParaRPr lang="en-IL"/>
        </a:p>
      </dgm:t>
    </dgm:pt>
    <dgm:pt modelId="{06F411E9-9E7E-4910-B9B9-2A9680552EA4}" type="sibTrans" cxnId="{475EED71-40D6-4485-A3F2-C897943C25DE}">
      <dgm:prSet/>
      <dgm:spPr/>
      <dgm:t>
        <a:bodyPr/>
        <a:lstStyle/>
        <a:p>
          <a:endParaRPr lang="en-IL"/>
        </a:p>
      </dgm:t>
    </dgm:pt>
    <dgm:pt modelId="{F54FEFEB-192E-483E-92A7-6ACEEAF2F322}">
      <dgm:prSet phldrT="[Text]"/>
      <dgm:spPr/>
      <dgm:t>
        <a:bodyPr/>
        <a:lstStyle/>
        <a:p>
          <a:r>
            <a:rPr lang="en-US" dirty="0"/>
            <a:t>Doesn’t work if He’s the one pressured</a:t>
          </a:r>
          <a:endParaRPr lang="en-IL" dirty="0"/>
        </a:p>
      </dgm:t>
    </dgm:pt>
    <dgm:pt modelId="{2E551415-E16C-4BB6-A6E9-9660B9C222AD}" type="parTrans" cxnId="{3F902AF7-69C1-4431-91A5-B8CD6C3C1FBF}">
      <dgm:prSet/>
      <dgm:spPr/>
      <dgm:t>
        <a:bodyPr/>
        <a:lstStyle/>
        <a:p>
          <a:endParaRPr lang="en-IL"/>
        </a:p>
      </dgm:t>
    </dgm:pt>
    <dgm:pt modelId="{67DB93C1-D1B9-44A7-9F2B-AAB628604009}" type="sibTrans" cxnId="{3F902AF7-69C1-4431-91A5-B8CD6C3C1FBF}">
      <dgm:prSet/>
      <dgm:spPr/>
      <dgm:t>
        <a:bodyPr/>
        <a:lstStyle/>
        <a:p>
          <a:endParaRPr lang="en-IL"/>
        </a:p>
      </dgm:t>
    </dgm:pt>
    <dgm:pt modelId="{76B6CB6C-07EB-45F2-8B0C-7760A3F1BE8D}">
      <dgm:prSet phldrT="[Text]"/>
      <dgm:spPr/>
      <dgm:t>
        <a:bodyPr/>
        <a:lstStyle/>
        <a:p>
          <a:r>
            <a:rPr lang="he-IL" dirty="0"/>
            <a:t>רמב"ם-</a:t>
          </a:r>
          <a:endParaRPr lang="en-IL" dirty="0"/>
        </a:p>
      </dgm:t>
    </dgm:pt>
    <dgm:pt modelId="{DEF83347-6BF6-4A14-97DD-392A3B974F1B}" type="parTrans" cxnId="{8C1481F4-D9D2-43D6-B4D8-8AB92405FE0F}">
      <dgm:prSet/>
      <dgm:spPr/>
      <dgm:t>
        <a:bodyPr/>
        <a:lstStyle/>
        <a:p>
          <a:endParaRPr lang="en-IL"/>
        </a:p>
      </dgm:t>
    </dgm:pt>
    <dgm:pt modelId="{96DE995D-8593-45E4-B997-4C2224F81752}" type="sibTrans" cxnId="{8C1481F4-D9D2-43D6-B4D8-8AB92405FE0F}">
      <dgm:prSet/>
      <dgm:spPr/>
      <dgm:t>
        <a:bodyPr/>
        <a:lstStyle/>
        <a:p>
          <a:endParaRPr lang="en-IL"/>
        </a:p>
      </dgm:t>
    </dgm:pt>
    <dgm:pt modelId="{373677E5-D8CE-470D-AC6D-21EA7AD91ED2}">
      <dgm:prSet phldrT="[Text]"/>
      <dgm:spPr/>
      <dgm:t>
        <a:bodyPr/>
        <a:lstStyle/>
        <a:p>
          <a:r>
            <a:rPr lang="he-IL" dirty="0"/>
            <a:t>אין אישות לאשה בעל </a:t>
          </a:r>
          <a:r>
            <a:rPr lang="he-IL" dirty="0" err="1"/>
            <a:t>כרחה</a:t>
          </a:r>
          <a:endParaRPr lang="en-IL" dirty="0"/>
        </a:p>
      </dgm:t>
    </dgm:pt>
    <dgm:pt modelId="{DAF82B70-B02D-4046-AAE1-46C64E3D447B}" type="parTrans" cxnId="{EE0CAC6D-526E-4501-965E-9B74DCE91235}">
      <dgm:prSet/>
      <dgm:spPr/>
      <dgm:t>
        <a:bodyPr/>
        <a:lstStyle/>
        <a:p>
          <a:endParaRPr lang="en-IL"/>
        </a:p>
      </dgm:t>
    </dgm:pt>
    <dgm:pt modelId="{070768CE-9836-477E-8B70-382B66C0E390}" type="sibTrans" cxnId="{EE0CAC6D-526E-4501-965E-9B74DCE91235}">
      <dgm:prSet/>
      <dgm:spPr/>
      <dgm:t>
        <a:bodyPr/>
        <a:lstStyle/>
        <a:p>
          <a:endParaRPr lang="en-IL"/>
        </a:p>
      </dgm:t>
    </dgm:pt>
    <dgm:pt modelId="{F7A3A5D8-8972-4112-83D7-1C39614B9157}">
      <dgm:prSet phldrT="[Text]"/>
      <dgm:spPr/>
      <dgm:t>
        <a:bodyPr/>
        <a:lstStyle/>
        <a:p>
          <a:r>
            <a:rPr lang="en-US" dirty="0"/>
            <a:t>Different ball game in terms of what’s happening- </a:t>
          </a:r>
          <a:r>
            <a:rPr lang="he-IL" dirty="0"/>
            <a:t>כניסה לבתו</a:t>
          </a:r>
          <a:endParaRPr lang="en-IL" dirty="0"/>
        </a:p>
      </dgm:t>
    </dgm:pt>
    <dgm:pt modelId="{1F700651-3549-48A5-A592-9DEC290DCB5A}" type="parTrans" cxnId="{84117FCE-1590-4723-89B7-1A2A014992E8}">
      <dgm:prSet/>
      <dgm:spPr/>
      <dgm:t>
        <a:bodyPr/>
        <a:lstStyle/>
        <a:p>
          <a:endParaRPr lang="en-IL"/>
        </a:p>
      </dgm:t>
    </dgm:pt>
    <dgm:pt modelId="{1636064E-DF5A-4797-AC25-70F972172830}" type="sibTrans" cxnId="{84117FCE-1590-4723-89B7-1A2A014992E8}">
      <dgm:prSet/>
      <dgm:spPr/>
      <dgm:t>
        <a:bodyPr/>
        <a:lstStyle/>
        <a:p>
          <a:endParaRPr lang="en-IL"/>
        </a:p>
      </dgm:t>
    </dgm:pt>
    <dgm:pt modelId="{81AB7B79-A6BF-4BA0-BA61-974F64A25997}">
      <dgm:prSet phldrT="[Text]"/>
      <dgm:spPr/>
      <dgm:t>
        <a:bodyPr/>
        <a:lstStyle/>
        <a:p>
          <a:r>
            <a:rPr lang="he-IL" dirty="0"/>
            <a:t>עיטור-</a:t>
          </a:r>
          <a:endParaRPr lang="en-IL" dirty="0"/>
        </a:p>
      </dgm:t>
    </dgm:pt>
    <dgm:pt modelId="{D08CEE06-D1C0-4ED9-B91A-A741F7B0BFF0}" type="parTrans" cxnId="{B5B339E1-91D8-4631-A34F-3D412C5F34E7}">
      <dgm:prSet/>
      <dgm:spPr/>
      <dgm:t>
        <a:bodyPr/>
        <a:lstStyle/>
        <a:p>
          <a:endParaRPr lang="en-IL"/>
        </a:p>
      </dgm:t>
    </dgm:pt>
    <dgm:pt modelId="{CF9065AC-9920-41CF-87FD-2602A0E0AA9B}" type="sibTrans" cxnId="{B5B339E1-91D8-4631-A34F-3D412C5F34E7}">
      <dgm:prSet/>
      <dgm:spPr/>
      <dgm:t>
        <a:bodyPr/>
        <a:lstStyle/>
        <a:p>
          <a:endParaRPr lang="en-IL"/>
        </a:p>
      </dgm:t>
    </dgm:pt>
    <dgm:pt modelId="{B5757C96-7078-4F38-A21F-19C91E4C38A4}">
      <dgm:prSet phldrT="[Text]"/>
      <dgm:spPr/>
      <dgm:t>
        <a:bodyPr/>
        <a:lstStyle/>
        <a:p>
          <a:r>
            <a:rPr lang="he-IL" dirty="0"/>
            <a:t>יש לאישה קידושין בעל </a:t>
          </a:r>
          <a:r>
            <a:rPr lang="he-IL" dirty="0" err="1"/>
            <a:t>כרחה</a:t>
          </a:r>
          <a:r>
            <a:rPr lang="he-IL" dirty="0"/>
            <a:t> </a:t>
          </a:r>
          <a:r>
            <a:rPr lang="he-IL" dirty="0" err="1"/>
            <a:t>בתלוה</a:t>
          </a:r>
          <a:r>
            <a:rPr lang="he-IL" dirty="0"/>
            <a:t> </a:t>
          </a:r>
          <a:r>
            <a:rPr lang="he-IL" dirty="0" err="1"/>
            <a:t>וזבין</a:t>
          </a:r>
          <a:endParaRPr lang="en-IL" dirty="0"/>
        </a:p>
      </dgm:t>
    </dgm:pt>
    <dgm:pt modelId="{C1DC2683-79C9-4A5C-9B9C-F1D040DF085B}" type="parTrans" cxnId="{5865427B-2E7A-48AE-A6B2-6088ED037997}">
      <dgm:prSet/>
      <dgm:spPr/>
      <dgm:t>
        <a:bodyPr/>
        <a:lstStyle/>
        <a:p>
          <a:endParaRPr lang="en-IL"/>
        </a:p>
      </dgm:t>
    </dgm:pt>
    <dgm:pt modelId="{71AB744E-7C0C-4CB6-98DE-3FA175ED44F8}" type="sibTrans" cxnId="{5865427B-2E7A-48AE-A6B2-6088ED037997}">
      <dgm:prSet/>
      <dgm:spPr/>
      <dgm:t>
        <a:bodyPr/>
        <a:lstStyle/>
        <a:p>
          <a:endParaRPr lang="en-IL"/>
        </a:p>
      </dgm:t>
    </dgm:pt>
    <dgm:pt modelId="{8D22F5DD-102A-4FC5-BDE9-4247BA91EC9D}">
      <dgm:prSet phldrT="[Text]"/>
      <dgm:spPr/>
      <dgm:t>
        <a:bodyPr/>
        <a:lstStyle/>
        <a:p>
          <a:r>
            <a:rPr lang="he-IL" dirty="0"/>
            <a:t>אבל אין קידושין באיש שתלוהו וקדיש</a:t>
          </a:r>
          <a:endParaRPr lang="en-IL" dirty="0"/>
        </a:p>
      </dgm:t>
    </dgm:pt>
    <dgm:pt modelId="{7E3E56AD-CA66-44BF-B621-AE55E83A0034}" type="parTrans" cxnId="{087AD047-A68B-4D91-93DA-6EDC2FB43C6C}">
      <dgm:prSet/>
      <dgm:spPr/>
      <dgm:t>
        <a:bodyPr/>
        <a:lstStyle/>
        <a:p>
          <a:endParaRPr lang="en-IL"/>
        </a:p>
      </dgm:t>
    </dgm:pt>
    <dgm:pt modelId="{38C27D63-8127-451D-BCA5-388144AA2981}" type="sibTrans" cxnId="{087AD047-A68B-4D91-93DA-6EDC2FB43C6C}">
      <dgm:prSet/>
      <dgm:spPr/>
      <dgm:t>
        <a:bodyPr/>
        <a:lstStyle/>
        <a:p>
          <a:endParaRPr lang="en-IL"/>
        </a:p>
      </dgm:t>
    </dgm:pt>
    <dgm:pt modelId="{201732ED-0600-42EE-9B0A-EA9F5DD88CC6}">
      <dgm:prSet phldrT="[Text]"/>
      <dgm:spPr/>
      <dgm:t>
        <a:bodyPr/>
        <a:lstStyle/>
        <a:p>
          <a:r>
            <a:rPr lang="en-US" dirty="0"/>
            <a:t>Inconceivable that it would work</a:t>
          </a:r>
          <a:endParaRPr lang="en-IL" dirty="0"/>
        </a:p>
      </dgm:t>
    </dgm:pt>
    <dgm:pt modelId="{B2135727-660E-45B9-8B32-28A8545D8DA5}" type="parTrans" cxnId="{B9A63720-6E8C-4E83-ADDE-F0D86C76804E}">
      <dgm:prSet/>
      <dgm:spPr/>
      <dgm:t>
        <a:bodyPr/>
        <a:lstStyle/>
        <a:p>
          <a:endParaRPr lang="en-IL"/>
        </a:p>
      </dgm:t>
    </dgm:pt>
    <dgm:pt modelId="{221B417C-70AA-4C9A-AB5C-CAC4BB240750}" type="sibTrans" cxnId="{B9A63720-6E8C-4E83-ADDE-F0D86C76804E}">
      <dgm:prSet/>
      <dgm:spPr/>
      <dgm:t>
        <a:bodyPr/>
        <a:lstStyle/>
        <a:p>
          <a:endParaRPr lang="en-IL"/>
        </a:p>
      </dgm:t>
    </dgm:pt>
    <dgm:pt modelId="{1EB174F2-FF7E-4863-9A74-2E95BAE0E679}">
      <dgm:prSet phldrT="[Text]"/>
      <dgm:spPr/>
      <dgm:t>
        <a:bodyPr/>
        <a:lstStyle/>
        <a:p>
          <a:r>
            <a:rPr lang="he-IL" dirty="0"/>
            <a:t>יותר קשה ליצור קנין, מלקנות</a:t>
          </a:r>
          <a:endParaRPr lang="en-IL" dirty="0"/>
        </a:p>
      </dgm:t>
    </dgm:pt>
    <dgm:pt modelId="{6A5234A4-0C43-44B5-A842-C1F4F08AAFF6}" type="parTrans" cxnId="{DF00D996-1884-4B77-9931-33565ABB5E6E}">
      <dgm:prSet/>
      <dgm:spPr/>
      <dgm:t>
        <a:bodyPr/>
        <a:lstStyle/>
        <a:p>
          <a:endParaRPr lang="en-IL"/>
        </a:p>
      </dgm:t>
    </dgm:pt>
    <dgm:pt modelId="{9B1D8500-D202-4E5B-8F84-46359806D5BC}" type="sibTrans" cxnId="{DF00D996-1884-4B77-9931-33565ABB5E6E}">
      <dgm:prSet/>
      <dgm:spPr/>
      <dgm:t>
        <a:bodyPr/>
        <a:lstStyle/>
        <a:p>
          <a:endParaRPr lang="en-IL"/>
        </a:p>
      </dgm:t>
    </dgm:pt>
    <dgm:pt modelId="{DAA9436E-F33F-433E-9F75-F5D1E12504CD}">
      <dgm:prSet phldrT="[Text]"/>
      <dgm:spPr/>
      <dgm:t>
        <a:bodyPr/>
        <a:lstStyle/>
        <a:p>
          <a:r>
            <a:rPr lang="he-IL" dirty="0"/>
            <a:t>כמו שיש קנין </a:t>
          </a:r>
          <a:r>
            <a:rPr lang="he-IL" err="1"/>
            <a:t>בתלוהו</a:t>
          </a:r>
          <a:r>
            <a:rPr lang="he-IL"/>
            <a:t> וזבין</a:t>
          </a:r>
          <a:endParaRPr lang="en-IL" dirty="0"/>
        </a:p>
      </dgm:t>
    </dgm:pt>
    <dgm:pt modelId="{92D59996-85CC-4828-BFF5-DA6423668DE9}" type="parTrans" cxnId="{F3197769-2453-4278-AB3B-B43C4CD89358}">
      <dgm:prSet/>
      <dgm:spPr/>
      <dgm:t>
        <a:bodyPr/>
        <a:lstStyle/>
        <a:p>
          <a:endParaRPr lang="en-IL"/>
        </a:p>
      </dgm:t>
    </dgm:pt>
    <dgm:pt modelId="{A9A3668A-1A7D-4F00-A16B-3EEA0400D593}" type="sibTrans" cxnId="{F3197769-2453-4278-AB3B-B43C4CD89358}">
      <dgm:prSet/>
      <dgm:spPr/>
      <dgm:t>
        <a:bodyPr/>
        <a:lstStyle/>
        <a:p>
          <a:endParaRPr lang="en-IL"/>
        </a:p>
      </dgm:t>
    </dgm:pt>
    <dgm:pt modelId="{13EF7C81-4199-44D0-86C8-C433B5C23E0D}" type="pres">
      <dgm:prSet presAssocID="{5BF22E42-4A19-41A8-A54A-08419754C80E}" presName="hierChild1" presStyleCnt="0">
        <dgm:presLayoutVars>
          <dgm:chPref val="1"/>
          <dgm:dir/>
          <dgm:animOne val="branch"/>
          <dgm:animLvl val="lvl"/>
          <dgm:resizeHandles/>
        </dgm:presLayoutVars>
      </dgm:prSet>
      <dgm:spPr/>
    </dgm:pt>
    <dgm:pt modelId="{613E99CA-9328-4399-B691-AA5413A8087A}" type="pres">
      <dgm:prSet presAssocID="{FE1D3A9A-DA05-43FD-AF0D-445A2C2E598D}" presName="hierRoot1" presStyleCnt="0"/>
      <dgm:spPr/>
    </dgm:pt>
    <dgm:pt modelId="{D3B6F87E-2C5A-4D55-8405-CE26A7F967E7}" type="pres">
      <dgm:prSet presAssocID="{FE1D3A9A-DA05-43FD-AF0D-445A2C2E598D}" presName="composite" presStyleCnt="0"/>
      <dgm:spPr/>
    </dgm:pt>
    <dgm:pt modelId="{0412296B-674A-4F94-9BD3-74E918D957BD}" type="pres">
      <dgm:prSet presAssocID="{FE1D3A9A-DA05-43FD-AF0D-445A2C2E598D}" presName="background" presStyleLbl="node0" presStyleIdx="0" presStyleCnt="1"/>
      <dgm:spPr/>
    </dgm:pt>
    <dgm:pt modelId="{CA6984EB-5414-4A96-8866-E2B8236BA2AF}" type="pres">
      <dgm:prSet presAssocID="{FE1D3A9A-DA05-43FD-AF0D-445A2C2E598D}" presName="text" presStyleLbl="fgAcc0" presStyleIdx="0" presStyleCnt="1">
        <dgm:presLayoutVars>
          <dgm:chPref val="3"/>
        </dgm:presLayoutVars>
      </dgm:prSet>
      <dgm:spPr/>
    </dgm:pt>
    <dgm:pt modelId="{CE5C140C-2E62-4AAC-B992-7DA5B0B2E34D}" type="pres">
      <dgm:prSet presAssocID="{FE1D3A9A-DA05-43FD-AF0D-445A2C2E598D}" presName="hierChild2" presStyleCnt="0"/>
      <dgm:spPr/>
    </dgm:pt>
    <dgm:pt modelId="{863331BE-6C89-4CAC-B83D-C82F1055135B}" type="pres">
      <dgm:prSet presAssocID="{F5634715-8CC5-490A-96BF-ED86F740FF46}" presName="Name10" presStyleLbl="parChTrans1D2" presStyleIdx="0" presStyleCnt="2"/>
      <dgm:spPr/>
    </dgm:pt>
    <dgm:pt modelId="{F1FEF19F-D08D-4D4E-8FA8-A4BC0ED615BA}" type="pres">
      <dgm:prSet presAssocID="{A611B05B-D4C5-4FBE-B404-702230AEBA90}" presName="hierRoot2" presStyleCnt="0"/>
      <dgm:spPr/>
    </dgm:pt>
    <dgm:pt modelId="{1D45272E-8A21-4E77-A6C6-FDB34BFB95C2}" type="pres">
      <dgm:prSet presAssocID="{A611B05B-D4C5-4FBE-B404-702230AEBA90}" presName="composite2" presStyleCnt="0"/>
      <dgm:spPr/>
    </dgm:pt>
    <dgm:pt modelId="{248BF500-66BD-438E-A859-06820CAD4039}" type="pres">
      <dgm:prSet presAssocID="{A611B05B-D4C5-4FBE-B404-702230AEBA90}" presName="background2" presStyleLbl="node2" presStyleIdx="0" presStyleCnt="2"/>
      <dgm:spPr/>
    </dgm:pt>
    <dgm:pt modelId="{9C474475-04CF-48D2-A626-709FF56146B6}" type="pres">
      <dgm:prSet presAssocID="{A611B05B-D4C5-4FBE-B404-702230AEBA90}" presName="text2" presStyleLbl="fgAcc2" presStyleIdx="0" presStyleCnt="2">
        <dgm:presLayoutVars>
          <dgm:chPref val="3"/>
        </dgm:presLayoutVars>
      </dgm:prSet>
      <dgm:spPr/>
    </dgm:pt>
    <dgm:pt modelId="{901841D6-6B89-4904-8294-9B33961FEAB6}" type="pres">
      <dgm:prSet presAssocID="{A611B05B-D4C5-4FBE-B404-702230AEBA90}" presName="hierChild3" presStyleCnt="0"/>
      <dgm:spPr/>
    </dgm:pt>
    <dgm:pt modelId="{587772DE-E951-49C8-B654-2873B99009B4}" type="pres">
      <dgm:prSet presAssocID="{FE42FD3E-F37B-43A8-AEDB-F00C1735D8D6}" presName="Name17" presStyleLbl="parChTrans1D3" presStyleIdx="0" presStyleCnt="4"/>
      <dgm:spPr/>
    </dgm:pt>
    <dgm:pt modelId="{D7D7A3D8-17D4-4F85-BF55-2AAD47FA922F}" type="pres">
      <dgm:prSet presAssocID="{C7224EB2-133E-4E32-ABEC-CB84BEB5CD32}" presName="hierRoot3" presStyleCnt="0"/>
      <dgm:spPr/>
    </dgm:pt>
    <dgm:pt modelId="{EC6F1E50-81AA-4F5B-99E4-7196FE6E92DF}" type="pres">
      <dgm:prSet presAssocID="{C7224EB2-133E-4E32-ABEC-CB84BEB5CD32}" presName="composite3" presStyleCnt="0"/>
      <dgm:spPr/>
    </dgm:pt>
    <dgm:pt modelId="{6E21B72C-736F-4C41-BD26-5CDBA8151F97}" type="pres">
      <dgm:prSet presAssocID="{C7224EB2-133E-4E32-ABEC-CB84BEB5CD32}" presName="background3" presStyleLbl="node3" presStyleIdx="0" presStyleCnt="4"/>
      <dgm:spPr/>
    </dgm:pt>
    <dgm:pt modelId="{FD185F83-E1E3-4D30-8909-B3CD8CCA830E}" type="pres">
      <dgm:prSet presAssocID="{C7224EB2-133E-4E32-ABEC-CB84BEB5CD32}" presName="text3" presStyleLbl="fgAcc3" presStyleIdx="0" presStyleCnt="4">
        <dgm:presLayoutVars>
          <dgm:chPref val="3"/>
        </dgm:presLayoutVars>
      </dgm:prSet>
      <dgm:spPr/>
    </dgm:pt>
    <dgm:pt modelId="{5F1FB52C-2FF4-4502-BA70-0329B841A797}" type="pres">
      <dgm:prSet presAssocID="{C7224EB2-133E-4E32-ABEC-CB84BEB5CD32}" presName="hierChild4" presStyleCnt="0"/>
      <dgm:spPr/>
    </dgm:pt>
    <dgm:pt modelId="{630EE371-49AE-48FB-A4E6-BD65BD351A7C}" type="pres">
      <dgm:prSet presAssocID="{2E551415-E16C-4BB6-A6E9-9660B9C222AD}" presName="Name17" presStyleLbl="parChTrans1D3" presStyleIdx="1" presStyleCnt="4"/>
      <dgm:spPr/>
    </dgm:pt>
    <dgm:pt modelId="{23E05DB2-62A2-467A-9137-8A0C5EDD8647}" type="pres">
      <dgm:prSet presAssocID="{F54FEFEB-192E-483E-92A7-6ACEEAF2F322}" presName="hierRoot3" presStyleCnt="0"/>
      <dgm:spPr/>
    </dgm:pt>
    <dgm:pt modelId="{3CC7EC17-CBEC-4917-98D6-5337AA14D489}" type="pres">
      <dgm:prSet presAssocID="{F54FEFEB-192E-483E-92A7-6ACEEAF2F322}" presName="composite3" presStyleCnt="0"/>
      <dgm:spPr/>
    </dgm:pt>
    <dgm:pt modelId="{A913E3B1-2F22-4CA7-93A2-7092E5D7FFBF}" type="pres">
      <dgm:prSet presAssocID="{F54FEFEB-192E-483E-92A7-6ACEEAF2F322}" presName="background3" presStyleLbl="node3" presStyleIdx="1" presStyleCnt="4"/>
      <dgm:spPr/>
    </dgm:pt>
    <dgm:pt modelId="{3AD77E96-6B2F-49EF-B639-8212539DB93A}" type="pres">
      <dgm:prSet presAssocID="{F54FEFEB-192E-483E-92A7-6ACEEAF2F322}" presName="text3" presStyleLbl="fgAcc3" presStyleIdx="1" presStyleCnt="4">
        <dgm:presLayoutVars>
          <dgm:chPref val="3"/>
        </dgm:presLayoutVars>
      </dgm:prSet>
      <dgm:spPr/>
    </dgm:pt>
    <dgm:pt modelId="{0DD525EA-BAAC-4581-8198-3EB921632D3A}" type="pres">
      <dgm:prSet presAssocID="{F54FEFEB-192E-483E-92A7-6ACEEAF2F322}" presName="hierChild4" presStyleCnt="0"/>
      <dgm:spPr/>
    </dgm:pt>
    <dgm:pt modelId="{C67EA431-D8A2-41A3-91C1-A5575A58172E}" type="pres">
      <dgm:prSet presAssocID="{FEC41F4C-2023-41F7-A35C-F1DA2C63E1F1}" presName="Name10" presStyleLbl="parChTrans1D2" presStyleIdx="1" presStyleCnt="2"/>
      <dgm:spPr/>
    </dgm:pt>
    <dgm:pt modelId="{C15571B3-E84D-4C3E-BD88-7D7829A63DC7}" type="pres">
      <dgm:prSet presAssocID="{A369288F-3B6E-4E43-882A-8DE26A10D630}" presName="hierRoot2" presStyleCnt="0"/>
      <dgm:spPr/>
    </dgm:pt>
    <dgm:pt modelId="{E26B1875-9DFD-4ADA-837B-D8540C326D6D}" type="pres">
      <dgm:prSet presAssocID="{A369288F-3B6E-4E43-882A-8DE26A10D630}" presName="composite2" presStyleCnt="0"/>
      <dgm:spPr/>
    </dgm:pt>
    <dgm:pt modelId="{D4A2A03D-E672-45B0-9DE7-C7735312601D}" type="pres">
      <dgm:prSet presAssocID="{A369288F-3B6E-4E43-882A-8DE26A10D630}" presName="background2" presStyleLbl="node2" presStyleIdx="1" presStyleCnt="2"/>
      <dgm:spPr/>
    </dgm:pt>
    <dgm:pt modelId="{97D3D340-9DD6-459F-8606-0F4F3D6943D0}" type="pres">
      <dgm:prSet presAssocID="{A369288F-3B6E-4E43-882A-8DE26A10D630}" presName="text2" presStyleLbl="fgAcc2" presStyleIdx="1" presStyleCnt="2">
        <dgm:presLayoutVars>
          <dgm:chPref val="3"/>
        </dgm:presLayoutVars>
      </dgm:prSet>
      <dgm:spPr/>
    </dgm:pt>
    <dgm:pt modelId="{9AF5B939-DF4F-412B-B8E8-6A2466C35D37}" type="pres">
      <dgm:prSet presAssocID="{A369288F-3B6E-4E43-882A-8DE26A10D630}" presName="hierChild3" presStyleCnt="0"/>
      <dgm:spPr/>
    </dgm:pt>
    <dgm:pt modelId="{574EB3A7-2EF7-4C81-A8FA-6C407F2162CD}" type="pres">
      <dgm:prSet presAssocID="{DEF83347-6BF6-4A14-97DD-392A3B974F1B}" presName="Name17" presStyleLbl="parChTrans1D3" presStyleIdx="2" presStyleCnt="4"/>
      <dgm:spPr/>
    </dgm:pt>
    <dgm:pt modelId="{21629606-7A8D-4907-B2DF-4A944FC19BBF}" type="pres">
      <dgm:prSet presAssocID="{76B6CB6C-07EB-45F2-8B0C-7760A3F1BE8D}" presName="hierRoot3" presStyleCnt="0"/>
      <dgm:spPr/>
    </dgm:pt>
    <dgm:pt modelId="{A3054BFA-FFA7-43E5-833D-F01E3C6D9678}" type="pres">
      <dgm:prSet presAssocID="{76B6CB6C-07EB-45F2-8B0C-7760A3F1BE8D}" presName="composite3" presStyleCnt="0"/>
      <dgm:spPr/>
    </dgm:pt>
    <dgm:pt modelId="{03C552CF-55D1-48E0-97E2-8AB6A9D911A2}" type="pres">
      <dgm:prSet presAssocID="{76B6CB6C-07EB-45F2-8B0C-7760A3F1BE8D}" presName="background3" presStyleLbl="node3" presStyleIdx="2" presStyleCnt="4"/>
      <dgm:spPr/>
    </dgm:pt>
    <dgm:pt modelId="{24AACD07-3CFA-482D-844A-535BB6885B3F}" type="pres">
      <dgm:prSet presAssocID="{76B6CB6C-07EB-45F2-8B0C-7760A3F1BE8D}" presName="text3" presStyleLbl="fgAcc3" presStyleIdx="2" presStyleCnt="4">
        <dgm:presLayoutVars>
          <dgm:chPref val="3"/>
        </dgm:presLayoutVars>
      </dgm:prSet>
      <dgm:spPr/>
    </dgm:pt>
    <dgm:pt modelId="{45FDC5F9-7948-4353-B2E7-87D3B4C8DC2A}" type="pres">
      <dgm:prSet presAssocID="{76B6CB6C-07EB-45F2-8B0C-7760A3F1BE8D}" presName="hierChild4" presStyleCnt="0"/>
      <dgm:spPr/>
    </dgm:pt>
    <dgm:pt modelId="{45C85B35-8DA7-4045-8DD0-EE2F4F89B07B}" type="pres">
      <dgm:prSet presAssocID="{DAF82B70-B02D-4046-AAE1-46C64E3D447B}" presName="Name23" presStyleLbl="parChTrans1D4" presStyleIdx="0" presStyleCnt="8"/>
      <dgm:spPr/>
    </dgm:pt>
    <dgm:pt modelId="{0A05338E-E6C8-47D3-AC61-9A4369F5D2DF}" type="pres">
      <dgm:prSet presAssocID="{373677E5-D8CE-470D-AC6D-21EA7AD91ED2}" presName="hierRoot4" presStyleCnt="0"/>
      <dgm:spPr/>
    </dgm:pt>
    <dgm:pt modelId="{5CACAB73-041F-470E-BA03-C27BDC7070E3}" type="pres">
      <dgm:prSet presAssocID="{373677E5-D8CE-470D-AC6D-21EA7AD91ED2}" presName="composite4" presStyleCnt="0"/>
      <dgm:spPr/>
    </dgm:pt>
    <dgm:pt modelId="{E35954A1-8ADA-4986-8331-3F5C4C84AAC3}" type="pres">
      <dgm:prSet presAssocID="{373677E5-D8CE-470D-AC6D-21EA7AD91ED2}" presName="background4" presStyleLbl="node4" presStyleIdx="0" presStyleCnt="8"/>
      <dgm:spPr/>
    </dgm:pt>
    <dgm:pt modelId="{E538ABC1-F632-40D8-9663-2B6C31B247E9}" type="pres">
      <dgm:prSet presAssocID="{373677E5-D8CE-470D-AC6D-21EA7AD91ED2}" presName="text4" presStyleLbl="fgAcc4" presStyleIdx="0" presStyleCnt="8">
        <dgm:presLayoutVars>
          <dgm:chPref val="3"/>
        </dgm:presLayoutVars>
      </dgm:prSet>
      <dgm:spPr/>
    </dgm:pt>
    <dgm:pt modelId="{9E5D4A38-ABC7-4161-9B2E-909315B74468}" type="pres">
      <dgm:prSet presAssocID="{373677E5-D8CE-470D-AC6D-21EA7AD91ED2}" presName="hierChild5" presStyleCnt="0"/>
      <dgm:spPr/>
    </dgm:pt>
    <dgm:pt modelId="{C11F6D0F-BCC1-4E8E-8F86-EC3262B3BF43}" type="pres">
      <dgm:prSet presAssocID="{B2135727-660E-45B9-8B32-28A8545D8DA5}" presName="Name23" presStyleLbl="parChTrans1D4" presStyleIdx="1" presStyleCnt="8"/>
      <dgm:spPr/>
    </dgm:pt>
    <dgm:pt modelId="{6747B7A8-0267-469D-941C-91F0986D29C3}" type="pres">
      <dgm:prSet presAssocID="{201732ED-0600-42EE-9B0A-EA9F5DD88CC6}" presName="hierRoot4" presStyleCnt="0"/>
      <dgm:spPr/>
    </dgm:pt>
    <dgm:pt modelId="{4C4BA225-423D-4C4C-9581-034ABE63D03D}" type="pres">
      <dgm:prSet presAssocID="{201732ED-0600-42EE-9B0A-EA9F5DD88CC6}" presName="composite4" presStyleCnt="0"/>
      <dgm:spPr/>
    </dgm:pt>
    <dgm:pt modelId="{F3C1868E-F111-4025-88E5-80DA77609185}" type="pres">
      <dgm:prSet presAssocID="{201732ED-0600-42EE-9B0A-EA9F5DD88CC6}" presName="background4" presStyleLbl="node4" presStyleIdx="1" presStyleCnt="8"/>
      <dgm:spPr/>
    </dgm:pt>
    <dgm:pt modelId="{AF165EA4-1D1E-4A81-A46D-D5C5A23342A4}" type="pres">
      <dgm:prSet presAssocID="{201732ED-0600-42EE-9B0A-EA9F5DD88CC6}" presName="text4" presStyleLbl="fgAcc4" presStyleIdx="1" presStyleCnt="8">
        <dgm:presLayoutVars>
          <dgm:chPref val="3"/>
        </dgm:presLayoutVars>
      </dgm:prSet>
      <dgm:spPr/>
    </dgm:pt>
    <dgm:pt modelId="{6CC62D24-9DC4-43FB-9D4F-F56532873F5E}" type="pres">
      <dgm:prSet presAssocID="{201732ED-0600-42EE-9B0A-EA9F5DD88CC6}" presName="hierChild5" presStyleCnt="0"/>
      <dgm:spPr/>
    </dgm:pt>
    <dgm:pt modelId="{ACBCC3B8-DC52-435F-8D5D-D7C08C55B448}" type="pres">
      <dgm:prSet presAssocID="{06976C03-A7C1-4EE3-BB28-BF10C78F5C07}" presName="Name23" presStyleLbl="parChTrans1D4" presStyleIdx="2" presStyleCnt="8"/>
      <dgm:spPr/>
    </dgm:pt>
    <dgm:pt modelId="{818D8AE9-B734-4AD5-BA57-7350E743D878}" type="pres">
      <dgm:prSet presAssocID="{A3A33560-A44C-4CA7-96EA-F4796C96405B}" presName="hierRoot4" presStyleCnt="0"/>
      <dgm:spPr/>
    </dgm:pt>
    <dgm:pt modelId="{FA6A9F55-D649-4D1F-B339-84CED8FF372A}" type="pres">
      <dgm:prSet presAssocID="{A3A33560-A44C-4CA7-96EA-F4796C96405B}" presName="composite4" presStyleCnt="0"/>
      <dgm:spPr/>
    </dgm:pt>
    <dgm:pt modelId="{78D37FC4-568E-42EE-91AE-B958F8BD0572}" type="pres">
      <dgm:prSet presAssocID="{A3A33560-A44C-4CA7-96EA-F4796C96405B}" presName="background4" presStyleLbl="node4" presStyleIdx="2" presStyleCnt="8"/>
      <dgm:spPr/>
    </dgm:pt>
    <dgm:pt modelId="{8F203890-B104-4E00-9851-DB23F7B4D1A6}" type="pres">
      <dgm:prSet presAssocID="{A3A33560-A44C-4CA7-96EA-F4796C96405B}" presName="text4" presStyleLbl="fgAcc4" presStyleIdx="2" presStyleCnt="8">
        <dgm:presLayoutVars>
          <dgm:chPref val="3"/>
        </dgm:presLayoutVars>
      </dgm:prSet>
      <dgm:spPr/>
    </dgm:pt>
    <dgm:pt modelId="{48730CE7-D982-45B6-BDF9-E9F21C0802BE}" type="pres">
      <dgm:prSet presAssocID="{A3A33560-A44C-4CA7-96EA-F4796C96405B}" presName="hierChild5" presStyleCnt="0"/>
      <dgm:spPr/>
    </dgm:pt>
    <dgm:pt modelId="{B0B5A565-59F5-490B-99E5-BE9FA7B69A49}" type="pres">
      <dgm:prSet presAssocID="{1F700651-3549-48A5-A592-9DEC290DCB5A}" presName="Name23" presStyleLbl="parChTrans1D4" presStyleIdx="3" presStyleCnt="8"/>
      <dgm:spPr/>
    </dgm:pt>
    <dgm:pt modelId="{2B50E2BE-977F-4D4B-8DD0-969ECC8A5EB3}" type="pres">
      <dgm:prSet presAssocID="{F7A3A5D8-8972-4112-83D7-1C39614B9157}" presName="hierRoot4" presStyleCnt="0"/>
      <dgm:spPr/>
    </dgm:pt>
    <dgm:pt modelId="{615F6251-59B2-44B2-B53D-A5B977C539CC}" type="pres">
      <dgm:prSet presAssocID="{F7A3A5D8-8972-4112-83D7-1C39614B9157}" presName="composite4" presStyleCnt="0"/>
      <dgm:spPr/>
    </dgm:pt>
    <dgm:pt modelId="{19F8BE1E-A6BC-4400-B72D-71CBC4801809}" type="pres">
      <dgm:prSet presAssocID="{F7A3A5D8-8972-4112-83D7-1C39614B9157}" presName="background4" presStyleLbl="node4" presStyleIdx="3" presStyleCnt="8"/>
      <dgm:spPr>
        <a:solidFill>
          <a:srgbClr val="7030A0"/>
        </a:solidFill>
      </dgm:spPr>
    </dgm:pt>
    <dgm:pt modelId="{72176BFD-C4BB-4885-A976-A5AE41D5DB06}" type="pres">
      <dgm:prSet presAssocID="{F7A3A5D8-8972-4112-83D7-1C39614B9157}" presName="text4" presStyleLbl="fgAcc4" presStyleIdx="3" presStyleCnt="8">
        <dgm:presLayoutVars>
          <dgm:chPref val="3"/>
        </dgm:presLayoutVars>
      </dgm:prSet>
      <dgm:spPr/>
    </dgm:pt>
    <dgm:pt modelId="{51B5F36D-310A-493C-B26A-55183A90CB0C}" type="pres">
      <dgm:prSet presAssocID="{F7A3A5D8-8972-4112-83D7-1C39614B9157}" presName="hierChild5" presStyleCnt="0"/>
      <dgm:spPr/>
    </dgm:pt>
    <dgm:pt modelId="{01D83684-282C-41F7-808A-0C3B99A04940}" type="pres">
      <dgm:prSet presAssocID="{D08CEE06-D1C0-4ED9-B91A-A741F7B0BFF0}" presName="Name17" presStyleLbl="parChTrans1D3" presStyleIdx="3" presStyleCnt="4"/>
      <dgm:spPr/>
    </dgm:pt>
    <dgm:pt modelId="{42CDBDB5-9D8F-4333-812A-F44BEDC4D171}" type="pres">
      <dgm:prSet presAssocID="{81AB7B79-A6BF-4BA0-BA61-974F64A25997}" presName="hierRoot3" presStyleCnt="0"/>
      <dgm:spPr/>
    </dgm:pt>
    <dgm:pt modelId="{D6FBC04B-F6A2-4D82-AD34-F682D49FFC70}" type="pres">
      <dgm:prSet presAssocID="{81AB7B79-A6BF-4BA0-BA61-974F64A25997}" presName="composite3" presStyleCnt="0"/>
      <dgm:spPr/>
    </dgm:pt>
    <dgm:pt modelId="{CCC825F2-4E0E-4239-B00B-D09823C7B81C}" type="pres">
      <dgm:prSet presAssocID="{81AB7B79-A6BF-4BA0-BA61-974F64A25997}" presName="background3" presStyleLbl="node3" presStyleIdx="3" presStyleCnt="4"/>
      <dgm:spPr/>
    </dgm:pt>
    <dgm:pt modelId="{EB50BA80-5F6B-47FF-B80A-F69A3C130806}" type="pres">
      <dgm:prSet presAssocID="{81AB7B79-A6BF-4BA0-BA61-974F64A25997}" presName="text3" presStyleLbl="fgAcc3" presStyleIdx="3" presStyleCnt="4">
        <dgm:presLayoutVars>
          <dgm:chPref val="3"/>
        </dgm:presLayoutVars>
      </dgm:prSet>
      <dgm:spPr/>
    </dgm:pt>
    <dgm:pt modelId="{6C99CF42-5462-45A1-ADB6-963D9332BADD}" type="pres">
      <dgm:prSet presAssocID="{81AB7B79-A6BF-4BA0-BA61-974F64A25997}" presName="hierChild4" presStyleCnt="0"/>
      <dgm:spPr/>
    </dgm:pt>
    <dgm:pt modelId="{57484B67-1D64-4B27-941A-3EE6F90D69E8}" type="pres">
      <dgm:prSet presAssocID="{C1DC2683-79C9-4A5C-9B9C-F1D040DF085B}" presName="Name23" presStyleLbl="parChTrans1D4" presStyleIdx="4" presStyleCnt="8"/>
      <dgm:spPr/>
    </dgm:pt>
    <dgm:pt modelId="{3325E19F-BDE9-4A85-853E-CA2DBD86EB19}" type="pres">
      <dgm:prSet presAssocID="{B5757C96-7078-4F38-A21F-19C91E4C38A4}" presName="hierRoot4" presStyleCnt="0"/>
      <dgm:spPr/>
    </dgm:pt>
    <dgm:pt modelId="{94F377B3-5D70-49A5-962B-8766D897B56D}" type="pres">
      <dgm:prSet presAssocID="{B5757C96-7078-4F38-A21F-19C91E4C38A4}" presName="composite4" presStyleCnt="0"/>
      <dgm:spPr/>
    </dgm:pt>
    <dgm:pt modelId="{8C9F20B9-F390-441E-9E9A-76EE5E65BA09}" type="pres">
      <dgm:prSet presAssocID="{B5757C96-7078-4F38-A21F-19C91E4C38A4}" presName="background4" presStyleLbl="node4" presStyleIdx="4" presStyleCnt="8"/>
      <dgm:spPr/>
    </dgm:pt>
    <dgm:pt modelId="{4EAE45AB-D9C8-4632-AF95-1BC5D28DC1F3}" type="pres">
      <dgm:prSet presAssocID="{B5757C96-7078-4F38-A21F-19C91E4C38A4}" presName="text4" presStyleLbl="fgAcc4" presStyleIdx="4" presStyleCnt="8">
        <dgm:presLayoutVars>
          <dgm:chPref val="3"/>
        </dgm:presLayoutVars>
      </dgm:prSet>
      <dgm:spPr/>
    </dgm:pt>
    <dgm:pt modelId="{4A474EC5-A937-4BA8-82FC-9F561C354BFC}" type="pres">
      <dgm:prSet presAssocID="{B5757C96-7078-4F38-A21F-19C91E4C38A4}" presName="hierChild5" presStyleCnt="0"/>
      <dgm:spPr/>
    </dgm:pt>
    <dgm:pt modelId="{DE0F57D4-C41B-42EE-A35A-C50A498A1E69}" type="pres">
      <dgm:prSet presAssocID="{92D59996-85CC-4828-BFF5-DA6423668DE9}" presName="Name23" presStyleLbl="parChTrans1D4" presStyleIdx="5" presStyleCnt="8"/>
      <dgm:spPr/>
    </dgm:pt>
    <dgm:pt modelId="{06B37F63-4885-40C9-9316-82142DC3A0BE}" type="pres">
      <dgm:prSet presAssocID="{DAA9436E-F33F-433E-9F75-F5D1E12504CD}" presName="hierRoot4" presStyleCnt="0"/>
      <dgm:spPr/>
    </dgm:pt>
    <dgm:pt modelId="{1FE78126-6335-4B0B-B628-0C7F0E2326B9}" type="pres">
      <dgm:prSet presAssocID="{DAA9436E-F33F-433E-9F75-F5D1E12504CD}" presName="composite4" presStyleCnt="0"/>
      <dgm:spPr/>
    </dgm:pt>
    <dgm:pt modelId="{6793BCEE-8BB7-4619-8547-3E15223BD59D}" type="pres">
      <dgm:prSet presAssocID="{DAA9436E-F33F-433E-9F75-F5D1E12504CD}" presName="background4" presStyleLbl="node4" presStyleIdx="5" presStyleCnt="8"/>
      <dgm:spPr/>
    </dgm:pt>
    <dgm:pt modelId="{28A79118-D662-4B69-A628-BCB9AD5B7351}" type="pres">
      <dgm:prSet presAssocID="{DAA9436E-F33F-433E-9F75-F5D1E12504CD}" presName="text4" presStyleLbl="fgAcc4" presStyleIdx="5" presStyleCnt="8">
        <dgm:presLayoutVars>
          <dgm:chPref val="3"/>
        </dgm:presLayoutVars>
      </dgm:prSet>
      <dgm:spPr/>
    </dgm:pt>
    <dgm:pt modelId="{74BA96F3-3B63-4A43-9440-847FC0DA21A6}" type="pres">
      <dgm:prSet presAssocID="{DAA9436E-F33F-433E-9F75-F5D1E12504CD}" presName="hierChild5" presStyleCnt="0"/>
      <dgm:spPr/>
    </dgm:pt>
    <dgm:pt modelId="{FB446D83-0BC7-4886-AD9C-DBAADE3DB984}" type="pres">
      <dgm:prSet presAssocID="{7E3E56AD-CA66-44BF-B621-AE55E83A0034}" presName="Name23" presStyleLbl="parChTrans1D4" presStyleIdx="6" presStyleCnt="8"/>
      <dgm:spPr/>
    </dgm:pt>
    <dgm:pt modelId="{F366B469-D942-4D88-AEC3-C7522A604B01}" type="pres">
      <dgm:prSet presAssocID="{8D22F5DD-102A-4FC5-BDE9-4247BA91EC9D}" presName="hierRoot4" presStyleCnt="0"/>
      <dgm:spPr/>
    </dgm:pt>
    <dgm:pt modelId="{353D6B91-79F1-469A-A01C-AEEE6168081E}" type="pres">
      <dgm:prSet presAssocID="{8D22F5DD-102A-4FC5-BDE9-4247BA91EC9D}" presName="composite4" presStyleCnt="0"/>
      <dgm:spPr/>
    </dgm:pt>
    <dgm:pt modelId="{E2C403F6-E901-47D2-B2E8-328993C34456}" type="pres">
      <dgm:prSet presAssocID="{8D22F5DD-102A-4FC5-BDE9-4247BA91EC9D}" presName="background4" presStyleLbl="node4" presStyleIdx="6" presStyleCnt="8"/>
      <dgm:spPr/>
    </dgm:pt>
    <dgm:pt modelId="{7CB7A1E0-E210-48F2-8E15-510167BC060A}" type="pres">
      <dgm:prSet presAssocID="{8D22F5DD-102A-4FC5-BDE9-4247BA91EC9D}" presName="text4" presStyleLbl="fgAcc4" presStyleIdx="6" presStyleCnt="8">
        <dgm:presLayoutVars>
          <dgm:chPref val="3"/>
        </dgm:presLayoutVars>
      </dgm:prSet>
      <dgm:spPr/>
    </dgm:pt>
    <dgm:pt modelId="{0D8E9949-7904-4499-BA25-63DE1BEE37DF}" type="pres">
      <dgm:prSet presAssocID="{8D22F5DD-102A-4FC5-BDE9-4247BA91EC9D}" presName="hierChild5" presStyleCnt="0"/>
      <dgm:spPr/>
    </dgm:pt>
    <dgm:pt modelId="{36567D5F-F9B0-4C62-A81A-42145C4EF282}" type="pres">
      <dgm:prSet presAssocID="{6A5234A4-0C43-44B5-A842-C1F4F08AAFF6}" presName="Name23" presStyleLbl="parChTrans1D4" presStyleIdx="7" presStyleCnt="8"/>
      <dgm:spPr/>
    </dgm:pt>
    <dgm:pt modelId="{7F530286-8766-4E48-BEEA-E790187F0098}" type="pres">
      <dgm:prSet presAssocID="{1EB174F2-FF7E-4863-9A74-2E95BAE0E679}" presName="hierRoot4" presStyleCnt="0"/>
      <dgm:spPr/>
    </dgm:pt>
    <dgm:pt modelId="{90477204-F7F8-40FA-884F-797953B5FC76}" type="pres">
      <dgm:prSet presAssocID="{1EB174F2-FF7E-4863-9A74-2E95BAE0E679}" presName="composite4" presStyleCnt="0"/>
      <dgm:spPr/>
    </dgm:pt>
    <dgm:pt modelId="{69B9BE1B-2DAE-419A-BE64-678FBAC45AD3}" type="pres">
      <dgm:prSet presAssocID="{1EB174F2-FF7E-4863-9A74-2E95BAE0E679}" presName="background4" presStyleLbl="node4" presStyleIdx="7" presStyleCnt="8"/>
      <dgm:spPr/>
    </dgm:pt>
    <dgm:pt modelId="{5B7256E0-A27E-4C95-90DC-C5AFAA7DFD0D}" type="pres">
      <dgm:prSet presAssocID="{1EB174F2-FF7E-4863-9A74-2E95BAE0E679}" presName="text4" presStyleLbl="fgAcc4" presStyleIdx="7" presStyleCnt="8">
        <dgm:presLayoutVars>
          <dgm:chPref val="3"/>
        </dgm:presLayoutVars>
      </dgm:prSet>
      <dgm:spPr/>
    </dgm:pt>
    <dgm:pt modelId="{21001DCE-A66D-452A-A6AC-F7B8463ADDC4}" type="pres">
      <dgm:prSet presAssocID="{1EB174F2-FF7E-4863-9A74-2E95BAE0E679}" presName="hierChild5" presStyleCnt="0"/>
      <dgm:spPr/>
    </dgm:pt>
  </dgm:ptLst>
  <dgm:cxnLst>
    <dgm:cxn modelId="{7A68A706-3F50-4C5F-B61D-C42B3ACF4C1F}" type="presOf" srcId="{8D22F5DD-102A-4FC5-BDE9-4247BA91EC9D}" destId="{7CB7A1E0-E210-48F2-8E15-510167BC060A}" srcOrd="0" destOrd="0" presId="urn:microsoft.com/office/officeart/2005/8/layout/hierarchy1"/>
    <dgm:cxn modelId="{7569741C-F16F-4C68-8B68-86B7E65E46F5}" type="presOf" srcId="{A611B05B-D4C5-4FBE-B404-702230AEBA90}" destId="{9C474475-04CF-48D2-A626-709FF56146B6}" srcOrd="0" destOrd="0" presId="urn:microsoft.com/office/officeart/2005/8/layout/hierarchy1"/>
    <dgm:cxn modelId="{E84B2F1F-3015-4D29-82AB-D0FD14E46CC8}" type="presOf" srcId="{FE1D3A9A-DA05-43FD-AF0D-445A2C2E598D}" destId="{CA6984EB-5414-4A96-8866-E2B8236BA2AF}" srcOrd="0" destOrd="0" presId="urn:microsoft.com/office/officeart/2005/8/layout/hierarchy1"/>
    <dgm:cxn modelId="{B9A63720-6E8C-4E83-ADDE-F0D86C76804E}" srcId="{373677E5-D8CE-470D-AC6D-21EA7AD91ED2}" destId="{201732ED-0600-42EE-9B0A-EA9F5DD88CC6}" srcOrd="0" destOrd="0" parTransId="{B2135727-660E-45B9-8B32-28A8545D8DA5}" sibTransId="{221B417C-70AA-4C9A-AB5C-CAC4BB240750}"/>
    <dgm:cxn modelId="{1E348026-0CD4-4034-914D-DCBF5D26A542}" srcId="{76B6CB6C-07EB-45F2-8B0C-7760A3F1BE8D}" destId="{A3A33560-A44C-4CA7-96EA-F4796C96405B}" srcOrd="1" destOrd="0" parTransId="{06976C03-A7C1-4EE3-BB28-BF10C78F5C07}" sibTransId="{62FCA3E8-5B6E-4D65-A885-9BF7D147B671}"/>
    <dgm:cxn modelId="{DD269F28-B520-4904-A607-F293E7D0D0C1}" type="presOf" srcId="{F5634715-8CC5-490A-96BF-ED86F740FF46}" destId="{863331BE-6C89-4CAC-B83D-C82F1055135B}" srcOrd="0" destOrd="0" presId="urn:microsoft.com/office/officeart/2005/8/layout/hierarchy1"/>
    <dgm:cxn modelId="{FF6D3C32-BED3-4953-B8F0-351FDCEF183C}" type="presOf" srcId="{B5757C96-7078-4F38-A21F-19C91E4C38A4}" destId="{4EAE45AB-D9C8-4632-AF95-1BC5D28DC1F3}" srcOrd="0" destOrd="0" presId="urn:microsoft.com/office/officeart/2005/8/layout/hierarchy1"/>
    <dgm:cxn modelId="{42EF7B38-5226-4ACE-8FF2-C6538E5C89B9}" type="presOf" srcId="{FE42FD3E-F37B-43A8-AEDB-F00C1735D8D6}" destId="{587772DE-E951-49C8-B654-2873B99009B4}" srcOrd="0" destOrd="0" presId="urn:microsoft.com/office/officeart/2005/8/layout/hierarchy1"/>
    <dgm:cxn modelId="{E3F6385C-67AE-4722-B4B7-EAF3A964A4D8}" type="presOf" srcId="{1F700651-3549-48A5-A592-9DEC290DCB5A}" destId="{B0B5A565-59F5-490B-99E5-BE9FA7B69A49}" srcOrd="0" destOrd="0" presId="urn:microsoft.com/office/officeart/2005/8/layout/hierarchy1"/>
    <dgm:cxn modelId="{0E862741-D182-40CF-BBE0-C868CA7A23E5}" type="presOf" srcId="{7E3E56AD-CA66-44BF-B621-AE55E83A0034}" destId="{FB446D83-0BC7-4886-AD9C-DBAADE3DB984}" srcOrd="0" destOrd="0" presId="urn:microsoft.com/office/officeart/2005/8/layout/hierarchy1"/>
    <dgm:cxn modelId="{9CBE2644-92C5-463C-A8FB-8045B072C48E}" type="presOf" srcId="{D08CEE06-D1C0-4ED9-B91A-A741F7B0BFF0}" destId="{01D83684-282C-41F7-808A-0C3B99A04940}" srcOrd="0" destOrd="0" presId="urn:microsoft.com/office/officeart/2005/8/layout/hierarchy1"/>
    <dgm:cxn modelId="{732ED946-1634-4C5E-BFE4-867E1D66F4B2}" type="presOf" srcId="{2E551415-E16C-4BB6-A6E9-9660B9C222AD}" destId="{630EE371-49AE-48FB-A4E6-BD65BD351A7C}" srcOrd="0" destOrd="0" presId="urn:microsoft.com/office/officeart/2005/8/layout/hierarchy1"/>
    <dgm:cxn modelId="{3E217047-955B-4F72-B064-8CC62A6AAE53}" type="presOf" srcId="{DAA9436E-F33F-433E-9F75-F5D1E12504CD}" destId="{28A79118-D662-4B69-A628-BCB9AD5B7351}" srcOrd="0" destOrd="0" presId="urn:microsoft.com/office/officeart/2005/8/layout/hierarchy1"/>
    <dgm:cxn modelId="{05F89E47-E510-455F-B194-9CEDA75D9AA2}" type="presOf" srcId="{DEF83347-6BF6-4A14-97DD-392A3B974F1B}" destId="{574EB3A7-2EF7-4C81-A8FA-6C407F2162CD}" srcOrd="0" destOrd="0" presId="urn:microsoft.com/office/officeart/2005/8/layout/hierarchy1"/>
    <dgm:cxn modelId="{087AD047-A68B-4D91-93DA-6EDC2FB43C6C}" srcId="{81AB7B79-A6BF-4BA0-BA61-974F64A25997}" destId="{8D22F5DD-102A-4FC5-BDE9-4247BA91EC9D}" srcOrd="1" destOrd="0" parTransId="{7E3E56AD-CA66-44BF-B621-AE55E83A0034}" sibTransId="{38C27D63-8127-451D-BCA5-388144AA2981}"/>
    <dgm:cxn modelId="{F3197769-2453-4278-AB3B-B43C4CD89358}" srcId="{B5757C96-7078-4F38-A21F-19C91E4C38A4}" destId="{DAA9436E-F33F-433E-9F75-F5D1E12504CD}" srcOrd="0" destOrd="0" parTransId="{92D59996-85CC-4828-BFF5-DA6423668DE9}" sibTransId="{A9A3668A-1A7D-4F00-A16B-3EEA0400D593}"/>
    <dgm:cxn modelId="{EE0CAC6D-526E-4501-965E-9B74DCE91235}" srcId="{76B6CB6C-07EB-45F2-8B0C-7760A3F1BE8D}" destId="{373677E5-D8CE-470D-AC6D-21EA7AD91ED2}" srcOrd="0" destOrd="0" parTransId="{DAF82B70-B02D-4046-AAE1-46C64E3D447B}" sibTransId="{070768CE-9836-477E-8B70-382B66C0E390}"/>
    <dgm:cxn modelId="{475EED71-40D6-4485-A3F2-C897943C25DE}" srcId="{A611B05B-D4C5-4FBE-B404-702230AEBA90}" destId="{C7224EB2-133E-4E32-ABEC-CB84BEB5CD32}" srcOrd="0" destOrd="0" parTransId="{FE42FD3E-F37B-43A8-AEDB-F00C1735D8D6}" sibTransId="{06F411E9-9E7E-4910-B9B9-2A9680552EA4}"/>
    <dgm:cxn modelId="{40F74272-AE5E-446E-9AD3-AA051649B164}" type="presOf" srcId="{201732ED-0600-42EE-9B0A-EA9F5DD88CC6}" destId="{AF165EA4-1D1E-4A81-A46D-D5C5A23342A4}" srcOrd="0" destOrd="0" presId="urn:microsoft.com/office/officeart/2005/8/layout/hierarchy1"/>
    <dgm:cxn modelId="{3B84EE54-60D4-4C2A-8058-18FA9FB8BC3C}" srcId="{5BF22E42-4A19-41A8-A54A-08419754C80E}" destId="{FE1D3A9A-DA05-43FD-AF0D-445A2C2E598D}" srcOrd="0" destOrd="0" parTransId="{C5B47A69-B6D9-4D83-8050-CEAEB3196678}" sibTransId="{5EB76EF1-AB43-4ED2-96BC-44907B17036D}"/>
    <dgm:cxn modelId="{AD3A4458-724C-493F-BD05-D24B6793E661}" srcId="{FE1D3A9A-DA05-43FD-AF0D-445A2C2E598D}" destId="{A611B05B-D4C5-4FBE-B404-702230AEBA90}" srcOrd="0" destOrd="0" parTransId="{F5634715-8CC5-490A-96BF-ED86F740FF46}" sibTransId="{34CE2DF5-76B9-4CEE-877C-D779D8DD472B}"/>
    <dgm:cxn modelId="{5865427B-2E7A-48AE-A6B2-6088ED037997}" srcId="{81AB7B79-A6BF-4BA0-BA61-974F64A25997}" destId="{B5757C96-7078-4F38-A21F-19C91E4C38A4}" srcOrd="0" destOrd="0" parTransId="{C1DC2683-79C9-4A5C-9B9C-F1D040DF085B}" sibTransId="{71AB744E-7C0C-4CB6-98DE-3FA175ED44F8}"/>
    <dgm:cxn modelId="{C2FB8982-061B-47B5-99FB-956BFBAF6017}" type="presOf" srcId="{A369288F-3B6E-4E43-882A-8DE26A10D630}" destId="{97D3D340-9DD6-459F-8606-0F4F3D6943D0}" srcOrd="0" destOrd="0" presId="urn:microsoft.com/office/officeart/2005/8/layout/hierarchy1"/>
    <dgm:cxn modelId="{C8F43F85-D35B-4AB5-8226-196DF464B7D8}" type="presOf" srcId="{76B6CB6C-07EB-45F2-8B0C-7760A3F1BE8D}" destId="{24AACD07-3CFA-482D-844A-535BB6885B3F}" srcOrd="0" destOrd="0" presId="urn:microsoft.com/office/officeart/2005/8/layout/hierarchy1"/>
    <dgm:cxn modelId="{DF00D996-1884-4B77-9931-33565ABB5E6E}" srcId="{8D22F5DD-102A-4FC5-BDE9-4247BA91EC9D}" destId="{1EB174F2-FF7E-4863-9A74-2E95BAE0E679}" srcOrd="0" destOrd="0" parTransId="{6A5234A4-0C43-44B5-A842-C1F4F08AAFF6}" sibTransId="{9B1D8500-D202-4E5B-8F84-46359806D5BC}"/>
    <dgm:cxn modelId="{8551DF9D-B828-4D4E-8D1F-86D4CD14BDE2}" type="presOf" srcId="{C7224EB2-133E-4E32-ABEC-CB84BEB5CD32}" destId="{FD185F83-E1E3-4D30-8909-B3CD8CCA830E}" srcOrd="0" destOrd="0" presId="urn:microsoft.com/office/officeart/2005/8/layout/hierarchy1"/>
    <dgm:cxn modelId="{82E3B29F-0DD2-46F4-B0EA-CFFC55647BD1}" type="presOf" srcId="{A3A33560-A44C-4CA7-96EA-F4796C96405B}" destId="{8F203890-B104-4E00-9851-DB23F7B4D1A6}" srcOrd="0" destOrd="0" presId="urn:microsoft.com/office/officeart/2005/8/layout/hierarchy1"/>
    <dgm:cxn modelId="{3E384BA4-5B5C-4F33-927D-E93CA9AABE10}" type="presOf" srcId="{6A5234A4-0C43-44B5-A842-C1F4F08AAFF6}" destId="{36567D5F-F9B0-4C62-A81A-42145C4EF282}" srcOrd="0" destOrd="0" presId="urn:microsoft.com/office/officeart/2005/8/layout/hierarchy1"/>
    <dgm:cxn modelId="{0382B0A4-0E00-4B19-AA37-D662C44ABBFA}" type="presOf" srcId="{FEC41F4C-2023-41F7-A35C-F1DA2C63E1F1}" destId="{C67EA431-D8A2-41A3-91C1-A5575A58172E}" srcOrd="0" destOrd="0" presId="urn:microsoft.com/office/officeart/2005/8/layout/hierarchy1"/>
    <dgm:cxn modelId="{5E9F38A9-A600-4479-BD54-B6156818050A}" type="presOf" srcId="{F7A3A5D8-8972-4112-83D7-1C39614B9157}" destId="{72176BFD-C4BB-4885-A976-A5AE41D5DB06}" srcOrd="0" destOrd="0" presId="urn:microsoft.com/office/officeart/2005/8/layout/hierarchy1"/>
    <dgm:cxn modelId="{DCC25CB2-70F6-4394-9D41-A1E19997BAB7}" srcId="{FE1D3A9A-DA05-43FD-AF0D-445A2C2E598D}" destId="{A369288F-3B6E-4E43-882A-8DE26A10D630}" srcOrd="1" destOrd="0" parTransId="{FEC41F4C-2023-41F7-A35C-F1DA2C63E1F1}" sibTransId="{6F8A4EF1-C50C-4844-8B74-3110DD2FA985}"/>
    <dgm:cxn modelId="{6288AEB5-81FF-4D36-8E59-E10879964C71}" type="presOf" srcId="{1EB174F2-FF7E-4863-9A74-2E95BAE0E679}" destId="{5B7256E0-A27E-4C95-90DC-C5AFAA7DFD0D}" srcOrd="0" destOrd="0" presId="urn:microsoft.com/office/officeart/2005/8/layout/hierarchy1"/>
    <dgm:cxn modelId="{A9B77CBA-311A-4A74-BEE8-C1CD9EA420AB}" type="presOf" srcId="{B2135727-660E-45B9-8B32-28A8545D8DA5}" destId="{C11F6D0F-BCC1-4E8E-8F86-EC3262B3BF43}" srcOrd="0" destOrd="0" presId="urn:microsoft.com/office/officeart/2005/8/layout/hierarchy1"/>
    <dgm:cxn modelId="{84117FCE-1590-4723-89B7-1A2A014992E8}" srcId="{A3A33560-A44C-4CA7-96EA-F4796C96405B}" destId="{F7A3A5D8-8972-4112-83D7-1C39614B9157}" srcOrd="0" destOrd="0" parTransId="{1F700651-3549-48A5-A592-9DEC290DCB5A}" sibTransId="{1636064E-DF5A-4797-AC25-70F972172830}"/>
    <dgm:cxn modelId="{91F66EDE-75B0-42DB-8871-57BC628A06DC}" type="presOf" srcId="{92D59996-85CC-4828-BFF5-DA6423668DE9}" destId="{DE0F57D4-C41B-42EE-A35A-C50A498A1E69}" srcOrd="0" destOrd="0" presId="urn:microsoft.com/office/officeart/2005/8/layout/hierarchy1"/>
    <dgm:cxn modelId="{B5B339E1-91D8-4631-A34F-3D412C5F34E7}" srcId="{A369288F-3B6E-4E43-882A-8DE26A10D630}" destId="{81AB7B79-A6BF-4BA0-BA61-974F64A25997}" srcOrd="1" destOrd="0" parTransId="{D08CEE06-D1C0-4ED9-B91A-A741F7B0BFF0}" sibTransId="{CF9065AC-9920-41CF-87FD-2602A0E0AA9B}"/>
    <dgm:cxn modelId="{210B44E6-0C86-4414-B9FA-97C4E2A4C649}" type="presOf" srcId="{5BF22E42-4A19-41A8-A54A-08419754C80E}" destId="{13EF7C81-4199-44D0-86C8-C433B5C23E0D}" srcOrd="0" destOrd="0" presId="urn:microsoft.com/office/officeart/2005/8/layout/hierarchy1"/>
    <dgm:cxn modelId="{BDFF2DE8-EF72-4694-90E6-8CC60905ADCE}" type="presOf" srcId="{373677E5-D8CE-470D-AC6D-21EA7AD91ED2}" destId="{E538ABC1-F632-40D8-9663-2B6C31B247E9}" srcOrd="0" destOrd="0" presId="urn:microsoft.com/office/officeart/2005/8/layout/hierarchy1"/>
    <dgm:cxn modelId="{377135E8-53F7-4E96-BAFC-5BE033DC0370}" type="presOf" srcId="{81AB7B79-A6BF-4BA0-BA61-974F64A25997}" destId="{EB50BA80-5F6B-47FF-B80A-F69A3C130806}" srcOrd="0" destOrd="0" presId="urn:microsoft.com/office/officeart/2005/8/layout/hierarchy1"/>
    <dgm:cxn modelId="{747781EA-5B65-4AC0-8217-CBC1FE5916AD}" type="presOf" srcId="{DAF82B70-B02D-4046-AAE1-46C64E3D447B}" destId="{45C85B35-8DA7-4045-8DD0-EE2F4F89B07B}" srcOrd="0" destOrd="0" presId="urn:microsoft.com/office/officeart/2005/8/layout/hierarchy1"/>
    <dgm:cxn modelId="{28D30FEB-800F-4FEB-8A15-C74203ADDAC9}" type="presOf" srcId="{F54FEFEB-192E-483E-92A7-6ACEEAF2F322}" destId="{3AD77E96-6B2F-49EF-B639-8212539DB93A}" srcOrd="0" destOrd="0" presId="urn:microsoft.com/office/officeart/2005/8/layout/hierarchy1"/>
    <dgm:cxn modelId="{8C1481F4-D9D2-43D6-B4D8-8AB92405FE0F}" srcId="{A369288F-3B6E-4E43-882A-8DE26A10D630}" destId="{76B6CB6C-07EB-45F2-8B0C-7760A3F1BE8D}" srcOrd="0" destOrd="0" parTransId="{DEF83347-6BF6-4A14-97DD-392A3B974F1B}" sibTransId="{96DE995D-8593-45E4-B997-4C2224F81752}"/>
    <dgm:cxn modelId="{3F902AF7-69C1-4431-91A5-B8CD6C3C1FBF}" srcId="{A611B05B-D4C5-4FBE-B404-702230AEBA90}" destId="{F54FEFEB-192E-483E-92A7-6ACEEAF2F322}" srcOrd="1" destOrd="0" parTransId="{2E551415-E16C-4BB6-A6E9-9660B9C222AD}" sibTransId="{67DB93C1-D1B9-44A7-9F2B-AAB628604009}"/>
    <dgm:cxn modelId="{A74659F9-965F-42BF-ADFB-AEFDCAC83AD2}" type="presOf" srcId="{06976C03-A7C1-4EE3-BB28-BF10C78F5C07}" destId="{ACBCC3B8-DC52-435F-8D5D-D7C08C55B448}" srcOrd="0" destOrd="0" presId="urn:microsoft.com/office/officeart/2005/8/layout/hierarchy1"/>
    <dgm:cxn modelId="{1B9A5EFB-3393-4A1D-9304-99D9FAA21559}" type="presOf" srcId="{C1DC2683-79C9-4A5C-9B9C-F1D040DF085B}" destId="{57484B67-1D64-4B27-941A-3EE6F90D69E8}" srcOrd="0" destOrd="0" presId="urn:microsoft.com/office/officeart/2005/8/layout/hierarchy1"/>
    <dgm:cxn modelId="{309073AA-EF61-4F5E-BC5E-A67C064D108D}" type="presParOf" srcId="{13EF7C81-4199-44D0-86C8-C433B5C23E0D}" destId="{613E99CA-9328-4399-B691-AA5413A8087A}" srcOrd="0" destOrd="0" presId="urn:microsoft.com/office/officeart/2005/8/layout/hierarchy1"/>
    <dgm:cxn modelId="{F0321A9C-EA25-4848-835F-C9FB414A53A3}" type="presParOf" srcId="{613E99CA-9328-4399-B691-AA5413A8087A}" destId="{D3B6F87E-2C5A-4D55-8405-CE26A7F967E7}" srcOrd="0" destOrd="0" presId="urn:microsoft.com/office/officeart/2005/8/layout/hierarchy1"/>
    <dgm:cxn modelId="{B04E78A7-8977-400A-BE17-190C2F613A5A}" type="presParOf" srcId="{D3B6F87E-2C5A-4D55-8405-CE26A7F967E7}" destId="{0412296B-674A-4F94-9BD3-74E918D957BD}" srcOrd="0" destOrd="0" presId="urn:microsoft.com/office/officeart/2005/8/layout/hierarchy1"/>
    <dgm:cxn modelId="{2ECFFFD2-C103-498F-A411-5B94C852677F}" type="presParOf" srcId="{D3B6F87E-2C5A-4D55-8405-CE26A7F967E7}" destId="{CA6984EB-5414-4A96-8866-E2B8236BA2AF}" srcOrd="1" destOrd="0" presId="urn:microsoft.com/office/officeart/2005/8/layout/hierarchy1"/>
    <dgm:cxn modelId="{5E899492-4C45-422B-B0B6-A4E428BA29ED}" type="presParOf" srcId="{613E99CA-9328-4399-B691-AA5413A8087A}" destId="{CE5C140C-2E62-4AAC-B992-7DA5B0B2E34D}" srcOrd="1" destOrd="0" presId="urn:microsoft.com/office/officeart/2005/8/layout/hierarchy1"/>
    <dgm:cxn modelId="{6902384E-970E-4D5E-83F0-BE14ED9D9FA5}" type="presParOf" srcId="{CE5C140C-2E62-4AAC-B992-7DA5B0B2E34D}" destId="{863331BE-6C89-4CAC-B83D-C82F1055135B}" srcOrd="0" destOrd="0" presId="urn:microsoft.com/office/officeart/2005/8/layout/hierarchy1"/>
    <dgm:cxn modelId="{EAC4AA18-2117-4FA7-A59E-C855918D0590}" type="presParOf" srcId="{CE5C140C-2E62-4AAC-B992-7DA5B0B2E34D}" destId="{F1FEF19F-D08D-4D4E-8FA8-A4BC0ED615BA}" srcOrd="1" destOrd="0" presId="urn:microsoft.com/office/officeart/2005/8/layout/hierarchy1"/>
    <dgm:cxn modelId="{2026E6CF-66C5-4DFD-9C36-947CE807652E}" type="presParOf" srcId="{F1FEF19F-D08D-4D4E-8FA8-A4BC0ED615BA}" destId="{1D45272E-8A21-4E77-A6C6-FDB34BFB95C2}" srcOrd="0" destOrd="0" presId="urn:microsoft.com/office/officeart/2005/8/layout/hierarchy1"/>
    <dgm:cxn modelId="{311AB6DA-69B4-4E94-91B1-E23017FA9916}" type="presParOf" srcId="{1D45272E-8A21-4E77-A6C6-FDB34BFB95C2}" destId="{248BF500-66BD-438E-A859-06820CAD4039}" srcOrd="0" destOrd="0" presId="urn:microsoft.com/office/officeart/2005/8/layout/hierarchy1"/>
    <dgm:cxn modelId="{416F69CF-395C-45C0-BFC5-BCCAC92B053D}" type="presParOf" srcId="{1D45272E-8A21-4E77-A6C6-FDB34BFB95C2}" destId="{9C474475-04CF-48D2-A626-709FF56146B6}" srcOrd="1" destOrd="0" presId="urn:microsoft.com/office/officeart/2005/8/layout/hierarchy1"/>
    <dgm:cxn modelId="{D7ACA351-80B0-4FAE-A5FE-80353B0AC688}" type="presParOf" srcId="{F1FEF19F-D08D-4D4E-8FA8-A4BC0ED615BA}" destId="{901841D6-6B89-4904-8294-9B33961FEAB6}" srcOrd="1" destOrd="0" presId="urn:microsoft.com/office/officeart/2005/8/layout/hierarchy1"/>
    <dgm:cxn modelId="{94EAAF42-F0A1-4D63-9637-542FAA939902}" type="presParOf" srcId="{901841D6-6B89-4904-8294-9B33961FEAB6}" destId="{587772DE-E951-49C8-B654-2873B99009B4}" srcOrd="0" destOrd="0" presId="urn:microsoft.com/office/officeart/2005/8/layout/hierarchy1"/>
    <dgm:cxn modelId="{C881BD72-B15E-42DF-9A9C-9F737DEFBD9C}" type="presParOf" srcId="{901841D6-6B89-4904-8294-9B33961FEAB6}" destId="{D7D7A3D8-17D4-4F85-BF55-2AAD47FA922F}" srcOrd="1" destOrd="0" presId="urn:microsoft.com/office/officeart/2005/8/layout/hierarchy1"/>
    <dgm:cxn modelId="{45230430-588F-4F8E-90AD-50627E6E8911}" type="presParOf" srcId="{D7D7A3D8-17D4-4F85-BF55-2AAD47FA922F}" destId="{EC6F1E50-81AA-4F5B-99E4-7196FE6E92DF}" srcOrd="0" destOrd="0" presId="urn:microsoft.com/office/officeart/2005/8/layout/hierarchy1"/>
    <dgm:cxn modelId="{90068630-92DF-4A35-8A90-7C6D41FDBD5D}" type="presParOf" srcId="{EC6F1E50-81AA-4F5B-99E4-7196FE6E92DF}" destId="{6E21B72C-736F-4C41-BD26-5CDBA8151F97}" srcOrd="0" destOrd="0" presId="urn:microsoft.com/office/officeart/2005/8/layout/hierarchy1"/>
    <dgm:cxn modelId="{C0332398-4B37-42DA-888D-56CF618E8B7D}" type="presParOf" srcId="{EC6F1E50-81AA-4F5B-99E4-7196FE6E92DF}" destId="{FD185F83-E1E3-4D30-8909-B3CD8CCA830E}" srcOrd="1" destOrd="0" presId="urn:microsoft.com/office/officeart/2005/8/layout/hierarchy1"/>
    <dgm:cxn modelId="{166765E0-8A35-442B-8DD2-AAFAA064C419}" type="presParOf" srcId="{D7D7A3D8-17D4-4F85-BF55-2AAD47FA922F}" destId="{5F1FB52C-2FF4-4502-BA70-0329B841A797}" srcOrd="1" destOrd="0" presId="urn:microsoft.com/office/officeart/2005/8/layout/hierarchy1"/>
    <dgm:cxn modelId="{46964B89-D422-4C88-A657-5D6BB6B098AB}" type="presParOf" srcId="{901841D6-6B89-4904-8294-9B33961FEAB6}" destId="{630EE371-49AE-48FB-A4E6-BD65BD351A7C}" srcOrd="2" destOrd="0" presId="urn:microsoft.com/office/officeart/2005/8/layout/hierarchy1"/>
    <dgm:cxn modelId="{79127FDD-BA3D-4A0D-896A-1C9D76B6E2BA}" type="presParOf" srcId="{901841D6-6B89-4904-8294-9B33961FEAB6}" destId="{23E05DB2-62A2-467A-9137-8A0C5EDD8647}" srcOrd="3" destOrd="0" presId="urn:microsoft.com/office/officeart/2005/8/layout/hierarchy1"/>
    <dgm:cxn modelId="{855A44AC-98AF-4123-9AAC-6EFDDAE5BECB}" type="presParOf" srcId="{23E05DB2-62A2-467A-9137-8A0C5EDD8647}" destId="{3CC7EC17-CBEC-4917-98D6-5337AA14D489}" srcOrd="0" destOrd="0" presId="urn:microsoft.com/office/officeart/2005/8/layout/hierarchy1"/>
    <dgm:cxn modelId="{47932E7F-4BE8-4E5C-AF05-A2AFC22480F3}" type="presParOf" srcId="{3CC7EC17-CBEC-4917-98D6-5337AA14D489}" destId="{A913E3B1-2F22-4CA7-93A2-7092E5D7FFBF}" srcOrd="0" destOrd="0" presId="urn:microsoft.com/office/officeart/2005/8/layout/hierarchy1"/>
    <dgm:cxn modelId="{2D29821C-5332-4772-BBA2-3373DC7A2C9F}" type="presParOf" srcId="{3CC7EC17-CBEC-4917-98D6-5337AA14D489}" destId="{3AD77E96-6B2F-49EF-B639-8212539DB93A}" srcOrd="1" destOrd="0" presId="urn:microsoft.com/office/officeart/2005/8/layout/hierarchy1"/>
    <dgm:cxn modelId="{A2869663-995E-4BAC-9BEE-3743404B22EF}" type="presParOf" srcId="{23E05DB2-62A2-467A-9137-8A0C5EDD8647}" destId="{0DD525EA-BAAC-4581-8198-3EB921632D3A}" srcOrd="1" destOrd="0" presId="urn:microsoft.com/office/officeart/2005/8/layout/hierarchy1"/>
    <dgm:cxn modelId="{86DDB39E-F1F3-4D0F-A87C-C8651864281C}" type="presParOf" srcId="{CE5C140C-2E62-4AAC-B992-7DA5B0B2E34D}" destId="{C67EA431-D8A2-41A3-91C1-A5575A58172E}" srcOrd="2" destOrd="0" presId="urn:microsoft.com/office/officeart/2005/8/layout/hierarchy1"/>
    <dgm:cxn modelId="{17C7A935-5CFA-4137-A155-BFCB5D187296}" type="presParOf" srcId="{CE5C140C-2E62-4AAC-B992-7DA5B0B2E34D}" destId="{C15571B3-E84D-4C3E-BD88-7D7829A63DC7}" srcOrd="3" destOrd="0" presId="urn:microsoft.com/office/officeart/2005/8/layout/hierarchy1"/>
    <dgm:cxn modelId="{567CB92C-9323-4538-9E81-4D0328D2A6EC}" type="presParOf" srcId="{C15571B3-E84D-4C3E-BD88-7D7829A63DC7}" destId="{E26B1875-9DFD-4ADA-837B-D8540C326D6D}" srcOrd="0" destOrd="0" presId="urn:microsoft.com/office/officeart/2005/8/layout/hierarchy1"/>
    <dgm:cxn modelId="{290DB2E6-2143-41EE-AA57-EBE38376BEA5}" type="presParOf" srcId="{E26B1875-9DFD-4ADA-837B-D8540C326D6D}" destId="{D4A2A03D-E672-45B0-9DE7-C7735312601D}" srcOrd="0" destOrd="0" presId="urn:microsoft.com/office/officeart/2005/8/layout/hierarchy1"/>
    <dgm:cxn modelId="{E93E8158-8071-4167-BDB2-B691336EF2F6}" type="presParOf" srcId="{E26B1875-9DFD-4ADA-837B-D8540C326D6D}" destId="{97D3D340-9DD6-459F-8606-0F4F3D6943D0}" srcOrd="1" destOrd="0" presId="urn:microsoft.com/office/officeart/2005/8/layout/hierarchy1"/>
    <dgm:cxn modelId="{FDDB3B5C-92DC-44C5-A75E-D10B2B7E47AB}" type="presParOf" srcId="{C15571B3-E84D-4C3E-BD88-7D7829A63DC7}" destId="{9AF5B939-DF4F-412B-B8E8-6A2466C35D37}" srcOrd="1" destOrd="0" presId="urn:microsoft.com/office/officeart/2005/8/layout/hierarchy1"/>
    <dgm:cxn modelId="{4E47B44C-3D60-44F7-801C-0D604BC327BC}" type="presParOf" srcId="{9AF5B939-DF4F-412B-B8E8-6A2466C35D37}" destId="{574EB3A7-2EF7-4C81-A8FA-6C407F2162CD}" srcOrd="0" destOrd="0" presId="urn:microsoft.com/office/officeart/2005/8/layout/hierarchy1"/>
    <dgm:cxn modelId="{F55B47D4-76A4-4A1B-8F18-8B2E2A3553FC}" type="presParOf" srcId="{9AF5B939-DF4F-412B-B8E8-6A2466C35D37}" destId="{21629606-7A8D-4907-B2DF-4A944FC19BBF}" srcOrd="1" destOrd="0" presId="urn:microsoft.com/office/officeart/2005/8/layout/hierarchy1"/>
    <dgm:cxn modelId="{3DE13494-3E72-4815-AE36-2758C1B788BE}" type="presParOf" srcId="{21629606-7A8D-4907-B2DF-4A944FC19BBF}" destId="{A3054BFA-FFA7-43E5-833D-F01E3C6D9678}" srcOrd="0" destOrd="0" presId="urn:microsoft.com/office/officeart/2005/8/layout/hierarchy1"/>
    <dgm:cxn modelId="{6DA5664D-1A0D-4D18-9031-F85C3E2D824C}" type="presParOf" srcId="{A3054BFA-FFA7-43E5-833D-F01E3C6D9678}" destId="{03C552CF-55D1-48E0-97E2-8AB6A9D911A2}" srcOrd="0" destOrd="0" presId="urn:microsoft.com/office/officeart/2005/8/layout/hierarchy1"/>
    <dgm:cxn modelId="{3D1D41A4-0EC8-48CA-AFBB-D48858254789}" type="presParOf" srcId="{A3054BFA-FFA7-43E5-833D-F01E3C6D9678}" destId="{24AACD07-3CFA-482D-844A-535BB6885B3F}" srcOrd="1" destOrd="0" presId="urn:microsoft.com/office/officeart/2005/8/layout/hierarchy1"/>
    <dgm:cxn modelId="{B990C4B2-B27F-486E-942C-A9BCBA71208F}" type="presParOf" srcId="{21629606-7A8D-4907-B2DF-4A944FC19BBF}" destId="{45FDC5F9-7948-4353-B2E7-87D3B4C8DC2A}" srcOrd="1" destOrd="0" presId="urn:microsoft.com/office/officeart/2005/8/layout/hierarchy1"/>
    <dgm:cxn modelId="{D8F9781D-059B-4988-8520-C372C13C70FF}" type="presParOf" srcId="{45FDC5F9-7948-4353-B2E7-87D3B4C8DC2A}" destId="{45C85B35-8DA7-4045-8DD0-EE2F4F89B07B}" srcOrd="0" destOrd="0" presId="urn:microsoft.com/office/officeart/2005/8/layout/hierarchy1"/>
    <dgm:cxn modelId="{C5FBED4F-1916-4328-8FCB-8F36C156B638}" type="presParOf" srcId="{45FDC5F9-7948-4353-B2E7-87D3B4C8DC2A}" destId="{0A05338E-E6C8-47D3-AC61-9A4369F5D2DF}" srcOrd="1" destOrd="0" presId="urn:microsoft.com/office/officeart/2005/8/layout/hierarchy1"/>
    <dgm:cxn modelId="{E16AEB24-E527-4E32-A7A7-C06BE2679408}" type="presParOf" srcId="{0A05338E-E6C8-47D3-AC61-9A4369F5D2DF}" destId="{5CACAB73-041F-470E-BA03-C27BDC7070E3}" srcOrd="0" destOrd="0" presId="urn:microsoft.com/office/officeart/2005/8/layout/hierarchy1"/>
    <dgm:cxn modelId="{F35BAB46-2B28-4086-AED4-84E7D3CE4137}" type="presParOf" srcId="{5CACAB73-041F-470E-BA03-C27BDC7070E3}" destId="{E35954A1-8ADA-4986-8331-3F5C4C84AAC3}" srcOrd="0" destOrd="0" presId="urn:microsoft.com/office/officeart/2005/8/layout/hierarchy1"/>
    <dgm:cxn modelId="{CB5030EC-3C69-4FAC-A327-7E2C413B2A02}" type="presParOf" srcId="{5CACAB73-041F-470E-BA03-C27BDC7070E3}" destId="{E538ABC1-F632-40D8-9663-2B6C31B247E9}" srcOrd="1" destOrd="0" presId="urn:microsoft.com/office/officeart/2005/8/layout/hierarchy1"/>
    <dgm:cxn modelId="{DEB02D3A-0A71-416B-9756-E66B44998AAE}" type="presParOf" srcId="{0A05338E-E6C8-47D3-AC61-9A4369F5D2DF}" destId="{9E5D4A38-ABC7-4161-9B2E-909315B74468}" srcOrd="1" destOrd="0" presId="urn:microsoft.com/office/officeart/2005/8/layout/hierarchy1"/>
    <dgm:cxn modelId="{E9771CD1-4F0D-462C-9F0F-824EDA698833}" type="presParOf" srcId="{9E5D4A38-ABC7-4161-9B2E-909315B74468}" destId="{C11F6D0F-BCC1-4E8E-8F86-EC3262B3BF43}" srcOrd="0" destOrd="0" presId="urn:microsoft.com/office/officeart/2005/8/layout/hierarchy1"/>
    <dgm:cxn modelId="{F5D40D5F-DA4F-4A44-843D-75A94444BE8F}" type="presParOf" srcId="{9E5D4A38-ABC7-4161-9B2E-909315B74468}" destId="{6747B7A8-0267-469D-941C-91F0986D29C3}" srcOrd="1" destOrd="0" presId="urn:microsoft.com/office/officeart/2005/8/layout/hierarchy1"/>
    <dgm:cxn modelId="{C8D48F49-5888-42F5-8663-F8607D3B05EF}" type="presParOf" srcId="{6747B7A8-0267-469D-941C-91F0986D29C3}" destId="{4C4BA225-423D-4C4C-9581-034ABE63D03D}" srcOrd="0" destOrd="0" presId="urn:microsoft.com/office/officeart/2005/8/layout/hierarchy1"/>
    <dgm:cxn modelId="{27ED18AE-7E0B-4F17-8DED-AA832DD7DD8F}" type="presParOf" srcId="{4C4BA225-423D-4C4C-9581-034ABE63D03D}" destId="{F3C1868E-F111-4025-88E5-80DA77609185}" srcOrd="0" destOrd="0" presId="urn:microsoft.com/office/officeart/2005/8/layout/hierarchy1"/>
    <dgm:cxn modelId="{47666866-37AA-487A-A1E2-A68A2394AB99}" type="presParOf" srcId="{4C4BA225-423D-4C4C-9581-034ABE63D03D}" destId="{AF165EA4-1D1E-4A81-A46D-D5C5A23342A4}" srcOrd="1" destOrd="0" presId="urn:microsoft.com/office/officeart/2005/8/layout/hierarchy1"/>
    <dgm:cxn modelId="{AC269030-D9B4-4C3A-AE26-C016C41F38D2}" type="presParOf" srcId="{6747B7A8-0267-469D-941C-91F0986D29C3}" destId="{6CC62D24-9DC4-43FB-9D4F-F56532873F5E}" srcOrd="1" destOrd="0" presId="urn:microsoft.com/office/officeart/2005/8/layout/hierarchy1"/>
    <dgm:cxn modelId="{EE39A34A-8C4C-4235-9D22-09A869861C71}" type="presParOf" srcId="{45FDC5F9-7948-4353-B2E7-87D3B4C8DC2A}" destId="{ACBCC3B8-DC52-435F-8D5D-D7C08C55B448}" srcOrd="2" destOrd="0" presId="urn:microsoft.com/office/officeart/2005/8/layout/hierarchy1"/>
    <dgm:cxn modelId="{ED07C642-10D3-4018-BC6C-660A9B05BA02}" type="presParOf" srcId="{45FDC5F9-7948-4353-B2E7-87D3B4C8DC2A}" destId="{818D8AE9-B734-4AD5-BA57-7350E743D878}" srcOrd="3" destOrd="0" presId="urn:microsoft.com/office/officeart/2005/8/layout/hierarchy1"/>
    <dgm:cxn modelId="{3C312B91-DF40-466D-835A-34A7F718F4EB}" type="presParOf" srcId="{818D8AE9-B734-4AD5-BA57-7350E743D878}" destId="{FA6A9F55-D649-4D1F-B339-84CED8FF372A}" srcOrd="0" destOrd="0" presId="urn:microsoft.com/office/officeart/2005/8/layout/hierarchy1"/>
    <dgm:cxn modelId="{61E7DAFD-7573-49FC-8024-5585132BFC00}" type="presParOf" srcId="{FA6A9F55-D649-4D1F-B339-84CED8FF372A}" destId="{78D37FC4-568E-42EE-91AE-B958F8BD0572}" srcOrd="0" destOrd="0" presId="urn:microsoft.com/office/officeart/2005/8/layout/hierarchy1"/>
    <dgm:cxn modelId="{C0B600F5-FC3E-44DE-A7C1-B43A0FF4BE9E}" type="presParOf" srcId="{FA6A9F55-D649-4D1F-B339-84CED8FF372A}" destId="{8F203890-B104-4E00-9851-DB23F7B4D1A6}" srcOrd="1" destOrd="0" presId="urn:microsoft.com/office/officeart/2005/8/layout/hierarchy1"/>
    <dgm:cxn modelId="{A1050E1E-12B9-45D3-8F23-6B056F181C3C}" type="presParOf" srcId="{818D8AE9-B734-4AD5-BA57-7350E743D878}" destId="{48730CE7-D982-45B6-BDF9-E9F21C0802BE}" srcOrd="1" destOrd="0" presId="urn:microsoft.com/office/officeart/2005/8/layout/hierarchy1"/>
    <dgm:cxn modelId="{833ADCC2-3AA9-4EA6-BB50-965A4BC07F01}" type="presParOf" srcId="{48730CE7-D982-45B6-BDF9-E9F21C0802BE}" destId="{B0B5A565-59F5-490B-99E5-BE9FA7B69A49}" srcOrd="0" destOrd="0" presId="urn:microsoft.com/office/officeart/2005/8/layout/hierarchy1"/>
    <dgm:cxn modelId="{0C045A13-736E-4820-8E68-C7B706552FDF}" type="presParOf" srcId="{48730CE7-D982-45B6-BDF9-E9F21C0802BE}" destId="{2B50E2BE-977F-4D4B-8DD0-969ECC8A5EB3}" srcOrd="1" destOrd="0" presId="urn:microsoft.com/office/officeart/2005/8/layout/hierarchy1"/>
    <dgm:cxn modelId="{13D93639-B062-4D22-BE55-F6E73FB281A3}" type="presParOf" srcId="{2B50E2BE-977F-4D4B-8DD0-969ECC8A5EB3}" destId="{615F6251-59B2-44B2-B53D-A5B977C539CC}" srcOrd="0" destOrd="0" presId="urn:microsoft.com/office/officeart/2005/8/layout/hierarchy1"/>
    <dgm:cxn modelId="{375AF19D-E14C-4C42-81AB-67A5C58744E3}" type="presParOf" srcId="{615F6251-59B2-44B2-B53D-A5B977C539CC}" destId="{19F8BE1E-A6BC-4400-B72D-71CBC4801809}" srcOrd="0" destOrd="0" presId="urn:microsoft.com/office/officeart/2005/8/layout/hierarchy1"/>
    <dgm:cxn modelId="{FD020C09-4CFE-4192-AAF4-D0610E104CB9}" type="presParOf" srcId="{615F6251-59B2-44B2-B53D-A5B977C539CC}" destId="{72176BFD-C4BB-4885-A976-A5AE41D5DB06}" srcOrd="1" destOrd="0" presId="urn:microsoft.com/office/officeart/2005/8/layout/hierarchy1"/>
    <dgm:cxn modelId="{C30B183C-12C8-4915-AFE4-13167FF831A1}" type="presParOf" srcId="{2B50E2BE-977F-4D4B-8DD0-969ECC8A5EB3}" destId="{51B5F36D-310A-493C-B26A-55183A90CB0C}" srcOrd="1" destOrd="0" presId="urn:microsoft.com/office/officeart/2005/8/layout/hierarchy1"/>
    <dgm:cxn modelId="{C3D52A11-1826-44CD-9232-EB95CDAAC21E}" type="presParOf" srcId="{9AF5B939-DF4F-412B-B8E8-6A2466C35D37}" destId="{01D83684-282C-41F7-808A-0C3B99A04940}" srcOrd="2" destOrd="0" presId="urn:microsoft.com/office/officeart/2005/8/layout/hierarchy1"/>
    <dgm:cxn modelId="{81AE7476-A724-49C6-A49E-D9A1FE29F642}" type="presParOf" srcId="{9AF5B939-DF4F-412B-B8E8-6A2466C35D37}" destId="{42CDBDB5-9D8F-4333-812A-F44BEDC4D171}" srcOrd="3" destOrd="0" presId="urn:microsoft.com/office/officeart/2005/8/layout/hierarchy1"/>
    <dgm:cxn modelId="{4D8B3AFD-EB2B-4CE0-9259-49DF11362BB8}" type="presParOf" srcId="{42CDBDB5-9D8F-4333-812A-F44BEDC4D171}" destId="{D6FBC04B-F6A2-4D82-AD34-F682D49FFC70}" srcOrd="0" destOrd="0" presId="urn:microsoft.com/office/officeart/2005/8/layout/hierarchy1"/>
    <dgm:cxn modelId="{9C40038E-08CF-4CAE-88E3-C98A062188AB}" type="presParOf" srcId="{D6FBC04B-F6A2-4D82-AD34-F682D49FFC70}" destId="{CCC825F2-4E0E-4239-B00B-D09823C7B81C}" srcOrd="0" destOrd="0" presId="urn:microsoft.com/office/officeart/2005/8/layout/hierarchy1"/>
    <dgm:cxn modelId="{CC5A5377-FAF7-44CA-8D08-74A8F19870BD}" type="presParOf" srcId="{D6FBC04B-F6A2-4D82-AD34-F682D49FFC70}" destId="{EB50BA80-5F6B-47FF-B80A-F69A3C130806}" srcOrd="1" destOrd="0" presId="urn:microsoft.com/office/officeart/2005/8/layout/hierarchy1"/>
    <dgm:cxn modelId="{C41492A7-359D-41B6-9C3B-7AE4AFB86AB1}" type="presParOf" srcId="{42CDBDB5-9D8F-4333-812A-F44BEDC4D171}" destId="{6C99CF42-5462-45A1-ADB6-963D9332BADD}" srcOrd="1" destOrd="0" presId="urn:microsoft.com/office/officeart/2005/8/layout/hierarchy1"/>
    <dgm:cxn modelId="{E6AB0C91-5872-421E-ACA7-514249D2500D}" type="presParOf" srcId="{6C99CF42-5462-45A1-ADB6-963D9332BADD}" destId="{57484B67-1D64-4B27-941A-3EE6F90D69E8}" srcOrd="0" destOrd="0" presId="urn:microsoft.com/office/officeart/2005/8/layout/hierarchy1"/>
    <dgm:cxn modelId="{D346D120-39F9-4CC2-BB03-39FBB9C0FE9D}" type="presParOf" srcId="{6C99CF42-5462-45A1-ADB6-963D9332BADD}" destId="{3325E19F-BDE9-4A85-853E-CA2DBD86EB19}" srcOrd="1" destOrd="0" presId="urn:microsoft.com/office/officeart/2005/8/layout/hierarchy1"/>
    <dgm:cxn modelId="{EF45B0E6-F5C5-4AB0-9608-7EB9D8D980BC}" type="presParOf" srcId="{3325E19F-BDE9-4A85-853E-CA2DBD86EB19}" destId="{94F377B3-5D70-49A5-962B-8766D897B56D}" srcOrd="0" destOrd="0" presId="urn:microsoft.com/office/officeart/2005/8/layout/hierarchy1"/>
    <dgm:cxn modelId="{E66B3B5F-DDD3-49EF-9D26-289A97796297}" type="presParOf" srcId="{94F377B3-5D70-49A5-962B-8766D897B56D}" destId="{8C9F20B9-F390-441E-9E9A-76EE5E65BA09}" srcOrd="0" destOrd="0" presId="urn:microsoft.com/office/officeart/2005/8/layout/hierarchy1"/>
    <dgm:cxn modelId="{8AAADE0B-6198-418A-8CE4-A2E44E70D3F4}" type="presParOf" srcId="{94F377B3-5D70-49A5-962B-8766D897B56D}" destId="{4EAE45AB-D9C8-4632-AF95-1BC5D28DC1F3}" srcOrd="1" destOrd="0" presId="urn:microsoft.com/office/officeart/2005/8/layout/hierarchy1"/>
    <dgm:cxn modelId="{8CF7D811-89DD-4BF0-86E7-F91AB570BE3D}" type="presParOf" srcId="{3325E19F-BDE9-4A85-853E-CA2DBD86EB19}" destId="{4A474EC5-A937-4BA8-82FC-9F561C354BFC}" srcOrd="1" destOrd="0" presId="urn:microsoft.com/office/officeart/2005/8/layout/hierarchy1"/>
    <dgm:cxn modelId="{707D88D0-05C8-43F1-84E1-3B9CCABFF96B}" type="presParOf" srcId="{4A474EC5-A937-4BA8-82FC-9F561C354BFC}" destId="{DE0F57D4-C41B-42EE-A35A-C50A498A1E69}" srcOrd="0" destOrd="0" presId="urn:microsoft.com/office/officeart/2005/8/layout/hierarchy1"/>
    <dgm:cxn modelId="{F1F17F5E-F5EC-4E86-9FAA-873E4B2E9A13}" type="presParOf" srcId="{4A474EC5-A937-4BA8-82FC-9F561C354BFC}" destId="{06B37F63-4885-40C9-9316-82142DC3A0BE}" srcOrd="1" destOrd="0" presId="urn:microsoft.com/office/officeart/2005/8/layout/hierarchy1"/>
    <dgm:cxn modelId="{16DD56EB-3FEC-45BC-87E4-064D3D7900C4}" type="presParOf" srcId="{06B37F63-4885-40C9-9316-82142DC3A0BE}" destId="{1FE78126-6335-4B0B-B628-0C7F0E2326B9}" srcOrd="0" destOrd="0" presId="urn:microsoft.com/office/officeart/2005/8/layout/hierarchy1"/>
    <dgm:cxn modelId="{43712D06-0322-4A4B-8B77-6EF5AA371E7C}" type="presParOf" srcId="{1FE78126-6335-4B0B-B628-0C7F0E2326B9}" destId="{6793BCEE-8BB7-4619-8547-3E15223BD59D}" srcOrd="0" destOrd="0" presId="urn:microsoft.com/office/officeart/2005/8/layout/hierarchy1"/>
    <dgm:cxn modelId="{67C09020-A81E-4A66-B491-13B6D2A62CE4}" type="presParOf" srcId="{1FE78126-6335-4B0B-B628-0C7F0E2326B9}" destId="{28A79118-D662-4B69-A628-BCB9AD5B7351}" srcOrd="1" destOrd="0" presId="urn:microsoft.com/office/officeart/2005/8/layout/hierarchy1"/>
    <dgm:cxn modelId="{15546A4D-1406-4F6F-9352-32C0E5A01AE6}" type="presParOf" srcId="{06B37F63-4885-40C9-9316-82142DC3A0BE}" destId="{74BA96F3-3B63-4A43-9440-847FC0DA21A6}" srcOrd="1" destOrd="0" presId="urn:microsoft.com/office/officeart/2005/8/layout/hierarchy1"/>
    <dgm:cxn modelId="{E46E5B25-A16D-41AA-B4BC-6DAF94F589BB}" type="presParOf" srcId="{6C99CF42-5462-45A1-ADB6-963D9332BADD}" destId="{FB446D83-0BC7-4886-AD9C-DBAADE3DB984}" srcOrd="2" destOrd="0" presId="urn:microsoft.com/office/officeart/2005/8/layout/hierarchy1"/>
    <dgm:cxn modelId="{3AC18C50-9420-40FD-962B-24D04951E88C}" type="presParOf" srcId="{6C99CF42-5462-45A1-ADB6-963D9332BADD}" destId="{F366B469-D942-4D88-AEC3-C7522A604B01}" srcOrd="3" destOrd="0" presId="urn:microsoft.com/office/officeart/2005/8/layout/hierarchy1"/>
    <dgm:cxn modelId="{C6224C92-3F88-4A21-B3E8-61D558C8EB02}" type="presParOf" srcId="{F366B469-D942-4D88-AEC3-C7522A604B01}" destId="{353D6B91-79F1-469A-A01C-AEEE6168081E}" srcOrd="0" destOrd="0" presId="urn:microsoft.com/office/officeart/2005/8/layout/hierarchy1"/>
    <dgm:cxn modelId="{4F6D256F-FAED-4D7B-A743-62F79393114B}" type="presParOf" srcId="{353D6B91-79F1-469A-A01C-AEEE6168081E}" destId="{E2C403F6-E901-47D2-B2E8-328993C34456}" srcOrd="0" destOrd="0" presId="urn:microsoft.com/office/officeart/2005/8/layout/hierarchy1"/>
    <dgm:cxn modelId="{FD0BC857-0696-45A1-AC5A-01C65056B3A4}" type="presParOf" srcId="{353D6B91-79F1-469A-A01C-AEEE6168081E}" destId="{7CB7A1E0-E210-48F2-8E15-510167BC060A}" srcOrd="1" destOrd="0" presId="urn:microsoft.com/office/officeart/2005/8/layout/hierarchy1"/>
    <dgm:cxn modelId="{59C1AFC2-D86C-4054-A072-25AC345F6A7E}" type="presParOf" srcId="{F366B469-D942-4D88-AEC3-C7522A604B01}" destId="{0D8E9949-7904-4499-BA25-63DE1BEE37DF}" srcOrd="1" destOrd="0" presId="urn:microsoft.com/office/officeart/2005/8/layout/hierarchy1"/>
    <dgm:cxn modelId="{D7CFE548-C4EF-48ED-BE63-0F74C53D78F3}" type="presParOf" srcId="{0D8E9949-7904-4499-BA25-63DE1BEE37DF}" destId="{36567D5F-F9B0-4C62-A81A-42145C4EF282}" srcOrd="0" destOrd="0" presId="urn:microsoft.com/office/officeart/2005/8/layout/hierarchy1"/>
    <dgm:cxn modelId="{7250A4A1-29CD-4B71-9F89-FD221EE8433B}" type="presParOf" srcId="{0D8E9949-7904-4499-BA25-63DE1BEE37DF}" destId="{7F530286-8766-4E48-BEEA-E790187F0098}" srcOrd="1" destOrd="0" presId="urn:microsoft.com/office/officeart/2005/8/layout/hierarchy1"/>
    <dgm:cxn modelId="{7A162722-C837-4E70-99A5-E02C73049485}" type="presParOf" srcId="{7F530286-8766-4E48-BEEA-E790187F0098}" destId="{90477204-F7F8-40FA-884F-797953B5FC76}" srcOrd="0" destOrd="0" presId="urn:microsoft.com/office/officeart/2005/8/layout/hierarchy1"/>
    <dgm:cxn modelId="{AECBAADD-4E3C-448F-A8F6-A968215A882A}" type="presParOf" srcId="{90477204-F7F8-40FA-884F-797953B5FC76}" destId="{69B9BE1B-2DAE-419A-BE64-678FBAC45AD3}" srcOrd="0" destOrd="0" presId="urn:microsoft.com/office/officeart/2005/8/layout/hierarchy1"/>
    <dgm:cxn modelId="{41808B8A-593C-4653-AFA9-A3A6832282D3}" type="presParOf" srcId="{90477204-F7F8-40FA-884F-797953B5FC76}" destId="{5B7256E0-A27E-4C95-90DC-C5AFAA7DFD0D}" srcOrd="1" destOrd="0" presId="urn:microsoft.com/office/officeart/2005/8/layout/hierarchy1"/>
    <dgm:cxn modelId="{A1193501-7C46-4E21-8C60-CC648DB1F1B4}" type="presParOf" srcId="{7F530286-8766-4E48-BEEA-E790187F0098}" destId="{21001DCE-A66D-452A-A6AC-F7B8463ADDC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A4F14-22EC-431A-97A0-2891E3C6E03C}">
      <dsp:nvSpPr>
        <dsp:cNvPr id="0" name=""/>
        <dsp:cNvSpPr/>
      </dsp:nvSpPr>
      <dsp:spPr>
        <a:xfrm>
          <a:off x="6173037" y="1048608"/>
          <a:ext cx="2013521" cy="479126"/>
        </a:xfrm>
        <a:custGeom>
          <a:avLst/>
          <a:gdLst/>
          <a:ahLst/>
          <a:cxnLst/>
          <a:rect l="0" t="0" r="0" b="0"/>
          <a:pathLst>
            <a:path>
              <a:moveTo>
                <a:pt x="0" y="0"/>
              </a:moveTo>
              <a:lnTo>
                <a:pt x="0" y="326510"/>
              </a:lnTo>
              <a:lnTo>
                <a:pt x="2013521" y="326510"/>
              </a:lnTo>
              <a:lnTo>
                <a:pt x="2013521"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52D716-8E43-4AB1-B6A3-30C0285414E4}">
      <dsp:nvSpPr>
        <dsp:cNvPr id="0" name=""/>
        <dsp:cNvSpPr/>
      </dsp:nvSpPr>
      <dsp:spPr>
        <a:xfrm>
          <a:off x="6127317" y="1048608"/>
          <a:ext cx="91440" cy="479126"/>
        </a:xfrm>
        <a:custGeom>
          <a:avLst/>
          <a:gdLst/>
          <a:ahLst/>
          <a:cxnLst/>
          <a:rect l="0" t="0" r="0" b="0"/>
          <a:pathLst>
            <a:path>
              <a:moveTo>
                <a:pt x="45720" y="0"/>
              </a:moveTo>
              <a:lnTo>
                <a:pt x="4572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A3DAF7-9DEF-4AD4-9507-CDF7A6477DFF}">
      <dsp:nvSpPr>
        <dsp:cNvPr id="0" name=""/>
        <dsp:cNvSpPr/>
      </dsp:nvSpPr>
      <dsp:spPr>
        <a:xfrm>
          <a:off x="4159515" y="4099094"/>
          <a:ext cx="2013521" cy="479126"/>
        </a:xfrm>
        <a:custGeom>
          <a:avLst/>
          <a:gdLst/>
          <a:ahLst/>
          <a:cxnLst/>
          <a:rect l="0" t="0" r="0" b="0"/>
          <a:pathLst>
            <a:path>
              <a:moveTo>
                <a:pt x="0" y="0"/>
              </a:moveTo>
              <a:lnTo>
                <a:pt x="0" y="326510"/>
              </a:lnTo>
              <a:lnTo>
                <a:pt x="2013521" y="326510"/>
              </a:lnTo>
              <a:lnTo>
                <a:pt x="2013521"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5F3EBF-CF47-4DBA-913D-00EE9F43F799}">
      <dsp:nvSpPr>
        <dsp:cNvPr id="0" name=""/>
        <dsp:cNvSpPr/>
      </dsp:nvSpPr>
      <dsp:spPr>
        <a:xfrm>
          <a:off x="4113795" y="4099094"/>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E36611-7FC3-4EC8-BB29-BCFF8174808C}">
      <dsp:nvSpPr>
        <dsp:cNvPr id="0" name=""/>
        <dsp:cNvSpPr/>
      </dsp:nvSpPr>
      <dsp:spPr>
        <a:xfrm>
          <a:off x="2145993" y="4099094"/>
          <a:ext cx="2013521" cy="479126"/>
        </a:xfrm>
        <a:custGeom>
          <a:avLst/>
          <a:gdLst/>
          <a:ahLst/>
          <a:cxnLst/>
          <a:rect l="0" t="0" r="0" b="0"/>
          <a:pathLst>
            <a:path>
              <a:moveTo>
                <a:pt x="2013521" y="0"/>
              </a:moveTo>
              <a:lnTo>
                <a:pt x="2013521" y="326510"/>
              </a:lnTo>
              <a:lnTo>
                <a:pt x="0" y="326510"/>
              </a:lnTo>
              <a:lnTo>
                <a:pt x="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BDA8F-4B1C-4751-ACC6-F3BF6A83CFA6}">
      <dsp:nvSpPr>
        <dsp:cNvPr id="0" name=""/>
        <dsp:cNvSpPr/>
      </dsp:nvSpPr>
      <dsp:spPr>
        <a:xfrm>
          <a:off x="4113795"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FE815-AFF6-4BE4-84A5-5500E76EB400}">
      <dsp:nvSpPr>
        <dsp:cNvPr id="0" name=""/>
        <dsp:cNvSpPr/>
      </dsp:nvSpPr>
      <dsp:spPr>
        <a:xfrm>
          <a:off x="4159515" y="1048608"/>
          <a:ext cx="2013521" cy="479126"/>
        </a:xfrm>
        <a:custGeom>
          <a:avLst/>
          <a:gdLst/>
          <a:ahLst/>
          <a:cxnLst/>
          <a:rect l="0" t="0" r="0" b="0"/>
          <a:pathLst>
            <a:path>
              <a:moveTo>
                <a:pt x="2013521" y="0"/>
              </a:moveTo>
              <a:lnTo>
                <a:pt x="2013521" y="326510"/>
              </a:lnTo>
              <a:lnTo>
                <a:pt x="0" y="326510"/>
              </a:lnTo>
              <a:lnTo>
                <a:pt x="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8DE1F7-6597-4143-AD39-666185953A24}">
      <dsp:nvSpPr>
        <dsp:cNvPr id="0" name=""/>
        <dsp:cNvSpPr/>
      </dsp:nvSpPr>
      <dsp:spPr>
        <a:xfrm>
          <a:off x="5349323" y="2492"/>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3B129-C80D-44B4-B376-F6F67822699D}">
      <dsp:nvSpPr>
        <dsp:cNvPr id="0" name=""/>
        <dsp:cNvSpPr/>
      </dsp:nvSpPr>
      <dsp:spPr>
        <a:xfrm>
          <a:off x="5532371" y="176387"/>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שיש קידושין בעל </a:t>
          </a:r>
          <a:r>
            <a:rPr lang="he-IL" sz="1500" kern="1200" dirty="0" err="1"/>
            <a:t>כרחה</a:t>
          </a:r>
          <a:endParaRPr lang="en-IL" sz="1500" kern="1200" dirty="0"/>
        </a:p>
      </dsp:txBody>
      <dsp:txXfrm>
        <a:off x="5563011" y="207027"/>
        <a:ext cx="1586146" cy="984836"/>
      </dsp:txXfrm>
    </dsp:sp>
    <dsp:sp modelId="{A9DC4CC1-59B9-4E74-AA4D-A69E87D39E88}">
      <dsp:nvSpPr>
        <dsp:cNvPr id="0" name=""/>
        <dsp:cNvSpPr/>
      </dsp:nvSpPr>
      <dsp:spPr>
        <a:xfrm>
          <a:off x="3335801"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D2BFB8-2967-4196-910C-B65A53446DF3}">
      <dsp:nvSpPr>
        <dsp:cNvPr id="0" name=""/>
        <dsp:cNvSpPr/>
      </dsp:nvSpPr>
      <dsp:spPr>
        <a:xfrm>
          <a:off x="3518849"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ה"א </a:t>
          </a:r>
          <a:endParaRPr lang="en-IL" sz="1500" kern="1200" dirty="0"/>
        </a:p>
      </dsp:txBody>
      <dsp:txXfrm>
        <a:off x="3549489" y="1732270"/>
        <a:ext cx="1586146" cy="984836"/>
      </dsp:txXfrm>
    </dsp:sp>
    <dsp:sp modelId="{47510024-0D70-4876-A167-1E291EEC88FF}">
      <dsp:nvSpPr>
        <dsp:cNvPr id="0" name=""/>
        <dsp:cNvSpPr/>
      </dsp:nvSpPr>
      <dsp:spPr>
        <a:xfrm>
          <a:off x="3335801"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BA0841-215A-4A07-BB1C-D3D3FCE628FD}">
      <dsp:nvSpPr>
        <dsp:cNvPr id="0" name=""/>
        <dsp:cNvSpPr/>
      </dsp:nvSpPr>
      <dsp:spPr>
        <a:xfrm>
          <a:off x="3518849"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3549489" y="3257513"/>
        <a:ext cx="1586146" cy="984836"/>
      </dsp:txXfrm>
    </dsp:sp>
    <dsp:sp modelId="{B0C76A87-FA9B-4840-95CF-0A9257783D49}">
      <dsp:nvSpPr>
        <dsp:cNvPr id="0" name=""/>
        <dsp:cNvSpPr/>
      </dsp:nvSpPr>
      <dsp:spPr>
        <a:xfrm>
          <a:off x="1322280"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5C5EC-0DC0-453B-841C-FA6A3F5B2D01}">
      <dsp:nvSpPr>
        <dsp:cNvPr id="0" name=""/>
        <dsp:cNvSpPr/>
      </dsp:nvSpPr>
      <dsp:spPr>
        <a:xfrm>
          <a:off x="1505327"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קידושין- אין מקדש דבר שלא שייך אליו</a:t>
          </a:r>
          <a:endParaRPr lang="en-IL" sz="1500" kern="1200" dirty="0"/>
        </a:p>
      </dsp:txBody>
      <dsp:txXfrm>
        <a:off x="1535967" y="4782756"/>
        <a:ext cx="1586146" cy="984836"/>
      </dsp:txXfrm>
    </dsp:sp>
    <dsp:sp modelId="{36D0E0E5-54B5-4509-93E7-B03A6F890C41}">
      <dsp:nvSpPr>
        <dsp:cNvPr id="0" name=""/>
        <dsp:cNvSpPr/>
      </dsp:nvSpPr>
      <dsp:spPr>
        <a:xfrm>
          <a:off x="3335801"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B6CE63-B17A-48D0-9482-7EC30725E3AD}">
      <dsp:nvSpPr>
        <dsp:cNvPr id="0" name=""/>
        <dsp:cNvSpPr/>
      </dsp:nvSpPr>
      <dsp:spPr>
        <a:xfrm>
          <a:off x="3518849"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האשה</a:t>
          </a:r>
          <a:r>
            <a:rPr lang="he-IL" sz="1500" kern="1200" dirty="0"/>
            <a:t> נקנית</a:t>
          </a:r>
          <a:r>
            <a:rPr lang="en-US" sz="1500" kern="1200" dirty="0"/>
            <a:t>-</a:t>
          </a:r>
          <a:r>
            <a:rPr lang="he-IL" sz="1500" kern="1200" dirty="0"/>
            <a:t> </a:t>
          </a:r>
          <a:r>
            <a:rPr lang="en-US" sz="1500" kern="1200" dirty="0"/>
            <a:t>she’s an equal partner in the </a:t>
          </a:r>
          <a:r>
            <a:rPr lang="he-IL" sz="1500" kern="1200" dirty="0"/>
            <a:t>קנין</a:t>
          </a:r>
          <a:endParaRPr lang="en-IL" sz="1500" kern="1200" dirty="0"/>
        </a:p>
      </dsp:txBody>
      <dsp:txXfrm>
        <a:off x="3549489" y="4782756"/>
        <a:ext cx="1586146" cy="984836"/>
      </dsp:txXfrm>
    </dsp:sp>
    <dsp:sp modelId="{974A8AA9-6509-4A99-B206-0F0C59D51652}">
      <dsp:nvSpPr>
        <dsp:cNvPr id="0" name=""/>
        <dsp:cNvSpPr/>
      </dsp:nvSpPr>
      <dsp:spPr>
        <a:xfrm>
          <a:off x="5349323"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BBDF8A-B099-45AB-9AD2-A8B204EAB0FB}">
      <dsp:nvSpPr>
        <dsp:cNvPr id="0" name=""/>
        <dsp:cNvSpPr/>
      </dsp:nvSpPr>
      <dsp:spPr>
        <a:xfrm>
          <a:off x="5532371"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She’s the subject of the process, not the object </a:t>
          </a:r>
          <a:endParaRPr lang="en-IL" sz="1500" kern="1200" dirty="0"/>
        </a:p>
      </dsp:txBody>
      <dsp:txXfrm>
        <a:off x="5563011" y="4782756"/>
        <a:ext cx="1586146" cy="984836"/>
      </dsp:txXfrm>
    </dsp:sp>
    <dsp:sp modelId="{077F0D49-9FD1-4DC6-93CE-CFD9B0594CC8}">
      <dsp:nvSpPr>
        <dsp:cNvPr id="0" name=""/>
        <dsp:cNvSpPr/>
      </dsp:nvSpPr>
      <dsp:spPr>
        <a:xfrm>
          <a:off x="5349323"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70AB85-4A73-41F4-9E0C-8540759B3BF6}">
      <dsp:nvSpPr>
        <dsp:cNvPr id="0" name=""/>
        <dsp:cNvSpPr/>
      </dsp:nvSpPr>
      <dsp:spPr>
        <a:xfrm>
          <a:off x="5532371"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ה"א לגבי מעמד ביניים</a:t>
          </a:r>
          <a:endParaRPr lang="en-IL" sz="1500" kern="1200" dirty="0"/>
        </a:p>
      </dsp:txBody>
      <dsp:txXfrm>
        <a:off x="5563011" y="1732270"/>
        <a:ext cx="1586146" cy="984836"/>
      </dsp:txXfrm>
    </dsp:sp>
    <dsp:sp modelId="{AE4B60B0-C79C-4917-99C0-830E9D5590DA}">
      <dsp:nvSpPr>
        <dsp:cNvPr id="0" name=""/>
        <dsp:cNvSpPr/>
      </dsp:nvSpPr>
      <dsp:spPr>
        <a:xfrm>
          <a:off x="7362845"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0D9477-B7FE-4FBD-857D-C22138CC8900}">
      <dsp:nvSpPr>
        <dsp:cNvPr id="0" name=""/>
        <dsp:cNvSpPr/>
      </dsp:nvSpPr>
      <dsp:spPr>
        <a:xfrm>
          <a:off x="7545892"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a:t>
          </a:r>
          <a:r>
            <a:rPr lang="he-IL" sz="1500" kern="1200"/>
            <a:t>ה"א ממש</a:t>
          </a:r>
          <a:endParaRPr lang="en-IL" sz="1500" kern="1200" dirty="0"/>
        </a:p>
      </dsp:txBody>
      <dsp:txXfrm>
        <a:off x="7576532" y="1732270"/>
        <a:ext cx="1586146" cy="984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9BA34-738C-457D-A6C3-4E7886B6B2C8}">
      <dsp:nvSpPr>
        <dsp:cNvPr id="0" name=""/>
        <dsp:cNvSpPr/>
      </dsp:nvSpPr>
      <dsp:spPr>
        <a:xfrm>
          <a:off x="7637458" y="4099094"/>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1E6D3D-D25F-4AF0-A599-D949F3FA932C}">
      <dsp:nvSpPr>
        <dsp:cNvPr id="0" name=""/>
        <dsp:cNvSpPr/>
      </dsp:nvSpPr>
      <dsp:spPr>
        <a:xfrm>
          <a:off x="7637458"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3A4F14-22EC-431A-97A0-2891E3C6E03C}">
      <dsp:nvSpPr>
        <dsp:cNvPr id="0" name=""/>
        <dsp:cNvSpPr/>
      </dsp:nvSpPr>
      <dsp:spPr>
        <a:xfrm>
          <a:off x="5669656" y="1048608"/>
          <a:ext cx="2013521" cy="479126"/>
        </a:xfrm>
        <a:custGeom>
          <a:avLst/>
          <a:gdLst/>
          <a:ahLst/>
          <a:cxnLst/>
          <a:rect l="0" t="0" r="0" b="0"/>
          <a:pathLst>
            <a:path>
              <a:moveTo>
                <a:pt x="0" y="0"/>
              </a:moveTo>
              <a:lnTo>
                <a:pt x="0" y="326510"/>
              </a:lnTo>
              <a:lnTo>
                <a:pt x="2013521" y="326510"/>
              </a:lnTo>
              <a:lnTo>
                <a:pt x="2013521"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52D716-8E43-4AB1-B6A3-30C0285414E4}">
      <dsp:nvSpPr>
        <dsp:cNvPr id="0" name=""/>
        <dsp:cNvSpPr/>
      </dsp:nvSpPr>
      <dsp:spPr>
        <a:xfrm>
          <a:off x="5623936" y="1048608"/>
          <a:ext cx="91440" cy="479126"/>
        </a:xfrm>
        <a:custGeom>
          <a:avLst/>
          <a:gdLst/>
          <a:ahLst/>
          <a:cxnLst/>
          <a:rect l="0" t="0" r="0" b="0"/>
          <a:pathLst>
            <a:path>
              <a:moveTo>
                <a:pt x="45720" y="0"/>
              </a:moveTo>
              <a:lnTo>
                <a:pt x="4572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5F3EBF-CF47-4DBA-913D-00EE9F43F799}">
      <dsp:nvSpPr>
        <dsp:cNvPr id="0" name=""/>
        <dsp:cNvSpPr/>
      </dsp:nvSpPr>
      <dsp:spPr>
        <a:xfrm>
          <a:off x="3656134" y="4099094"/>
          <a:ext cx="1006760" cy="479126"/>
        </a:xfrm>
        <a:custGeom>
          <a:avLst/>
          <a:gdLst/>
          <a:ahLst/>
          <a:cxnLst/>
          <a:rect l="0" t="0" r="0" b="0"/>
          <a:pathLst>
            <a:path>
              <a:moveTo>
                <a:pt x="0" y="0"/>
              </a:moveTo>
              <a:lnTo>
                <a:pt x="0" y="326510"/>
              </a:lnTo>
              <a:lnTo>
                <a:pt x="1006760" y="326510"/>
              </a:lnTo>
              <a:lnTo>
                <a:pt x="100676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E36611-7FC3-4EC8-BB29-BCFF8174808C}">
      <dsp:nvSpPr>
        <dsp:cNvPr id="0" name=""/>
        <dsp:cNvSpPr/>
      </dsp:nvSpPr>
      <dsp:spPr>
        <a:xfrm>
          <a:off x="2649374" y="4099094"/>
          <a:ext cx="1006760" cy="479126"/>
        </a:xfrm>
        <a:custGeom>
          <a:avLst/>
          <a:gdLst/>
          <a:ahLst/>
          <a:cxnLst/>
          <a:rect l="0" t="0" r="0" b="0"/>
          <a:pathLst>
            <a:path>
              <a:moveTo>
                <a:pt x="1006760" y="0"/>
              </a:moveTo>
              <a:lnTo>
                <a:pt x="1006760" y="326510"/>
              </a:lnTo>
              <a:lnTo>
                <a:pt x="0" y="326510"/>
              </a:lnTo>
              <a:lnTo>
                <a:pt x="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BDA8F-4B1C-4751-ACC6-F3BF6A83CFA6}">
      <dsp:nvSpPr>
        <dsp:cNvPr id="0" name=""/>
        <dsp:cNvSpPr/>
      </dsp:nvSpPr>
      <dsp:spPr>
        <a:xfrm>
          <a:off x="3610414"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FE815-AFF6-4BE4-84A5-5500E76EB400}">
      <dsp:nvSpPr>
        <dsp:cNvPr id="0" name=""/>
        <dsp:cNvSpPr/>
      </dsp:nvSpPr>
      <dsp:spPr>
        <a:xfrm>
          <a:off x="3656134" y="1048608"/>
          <a:ext cx="2013521" cy="479126"/>
        </a:xfrm>
        <a:custGeom>
          <a:avLst/>
          <a:gdLst/>
          <a:ahLst/>
          <a:cxnLst/>
          <a:rect l="0" t="0" r="0" b="0"/>
          <a:pathLst>
            <a:path>
              <a:moveTo>
                <a:pt x="2013521" y="0"/>
              </a:moveTo>
              <a:lnTo>
                <a:pt x="2013521" y="326510"/>
              </a:lnTo>
              <a:lnTo>
                <a:pt x="0" y="326510"/>
              </a:lnTo>
              <a:lnTo>
                <a:pt x="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8DE1F7-6597-4143-AD39-666185953A24}">
      <dsp:nvSpPr>
        <dsp:cNvPr id="0" name=""/>
        <dsp:cNvSpPr/>
      </dsp:nvSpPr>
      <dsp:spPr>
        <a:xfrm>
          <a:off x="4845943" y="2492"/>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3B129-C80D-44B4-B376-F6F67822699D}">
      <dsp:nvSpPr>
        <dsp:cNvPr id="0" name=""/>
        <dsp:cNvSpPr/>
      </dsp:nvSpPr>
      <dsp:spPr>
        <a:xfrm>
          <a:off x="5028990" y="176387"/>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שיש קידושין בעל </a:t>
          </a:r>
          <a:r>
            <a:rPr lang="he-IL" sz="1500" kern="1200" dirty="0" err="1"/>
            <a:t>כרחה</a:t>
          </a:r>
          <a:endParaRPr lang="en-IL" sz="1500" kern="1200" dirty="0"/>
        </a:p>
      </dsp:txBody>
      <dsp:txXfrm>
        <a:off x="5059630" y="207027"/>
        <a:ext cx="1586146" cy="984836"/>
      </dsp:txXfrm>
    </dsp:sp>
    <dsp:sp modelId="{A9DC4CC1-59B9-4E74-AA4D-A69E87D39E88}">
      <dsp:nvSpPr>
        <dsp:cNvPr id="0" name=""/>
        <dsp:cNvSpPr/>
      </dsp:nvSpPr>
      <dsp:spPr>
        <a:xfrm>
          <a:off x="2832421"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D2BFB8-2967-4196-910C-B65A53446DF3}">
      <dsp:nvSpPr>
        <dsp:cNvPr id="0" name=""/>
        <dsp:cNvSpPr/>
      </dsp:nvSpPr>
      <dsp:spPr>
        <a:xfrm>
          <a:off x="3015468"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אפילו ה"א </a:t>
          </a:r>
          <a:endParaRPr lang="en-IL" sz="1500" kern="1200" dirty="0"/>
        </a:p>
      </dsp:txBody>
      <dsp:txXfrm>
        <a:off x="3046108" y="1732270"/>
        <a:ext cx="1586146" cy="984836"/>
      </dsp:txXfrm>
    </dsp:sp>
    <dsp:sp modelId="{47510024-0D70-4876-A167-1E291EEC88FF}">
      <dsp:nvSpPr>
        <dsp:cNvPr id="0" name=""/>
        <dsp:cNvSpPr/>
      </dsp:nvSpPr>
      <dsp:spPr>
        <a:xfrm>
          <a:off x="2832421"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BA0841-215A-4A07-BB1C-D3D3FCE628FD}">
      <dsp:nvSpPr>
        <dsp:cNvPr id="0" name=""/>
        <dsp:cNvSpPr/>
      </dsp:nvSpPr>
      <dsp:spPr>
        <a:xfrm>
          <a:off x="3015468"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3046108" y="3257513"/>
        <a:ext cx="1586146" cy="984836"/>
      </dsp:txXfrm>
    </dsp:sp>
    <dsp:sp modelId="{B0C76A87-FA9B-4840-95CF-0A9257783D49}">
      <dsp:nvSpPr>
        <dsp:cNvPr id="0" name=""/>
        <dsp:cNvSpPr/>
      </dsp:nvSpPr>
      <dsp:spPr>
        <a:xfrm>
          <a:off x="1825660"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5C5EC-0DC0-453B-841C-FA6A3F5B2D01}">
      <dsp:nvSpPr>
        <dsp:cNvPr id="0" name=""/>
        <dsp:cNvSpPr/>
      </dsp:nvSpPr>
      <dsp:spPr>
        <a:xfrm>
          <a:off x="2008708"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קידושין- אין מקדש דבר שלא שייך אליו</a:t>
          </a:r>
          <a:endParaRPr lang="en-IL" sz="1500" kern="1200" dirty="0"/>
        </a:p>
      </dsp:txBody>
      <dsp:txXfrm>
        <a:off x="2039348" y="4782756"/>
        <a:ext cx="1586146" cy="984836"/>
      </dsp:txXfrm>
    </dsp:sp>
    <dsp:sp modelId="{36D0E0E5-54B5-4509-93E7-B03A6F890C41}">
      <dsp:nvSpPr>
        <dsp:cNvPr id="0" name=""/>
        <dsp:cNvSpPr/>
      </dsp:nvSpPr>
      <dsp:spPr>
        <a:xfrm>
          <a:off x="3839182"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B6CE63-B17A-48D0-9482-7EC30725E3AD}">
      <dsp:nvSpPr>
        <dsp:cNvPr id="0" name=""/>
        <dsp:cNvSpPr/>
      </dsp:nvSpPr>
      <dsp:spPr>
        <a:xfrm>
          <a:off x="4022229"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האשה</a:t>
          </a:r>
          <a:r>
            <a:rPr lang="he-IL" sz="1500" kern="1200" dirty="0"/>
            <a:t> נקנית</a:t>
          </a:r>
          <a:r>
            <a:rPr lang="en-US" sz="1500" kern="1200" dirty="0"/>
            <a:t>-</a:t>
          </a:r>
          <a:r>
            <a:rPr lang="he-IL" sz="1500" kern="1200" dirty="0"/>
            <a:t> </a:t>
          </a:r>
          <a:r>
            <a:rPr lang="en-US" sz="1500" kern="1200" dirty="0"/>
            <a:t>she’s an equal partner in the </a:t>
          </a:r>
          <a:r>
            <a:rPr lang="he-IL" sz="1500" kern="1200" dirty="0"/>
            <a:t>קנין</a:t>
          </a:r>
          <a:endParaRPr lang="en-IL" sz="1500" kern="1200" dirty="0"/>
        </a:p>
      </dsp:txBody>
      <dsp:txXfrm>
        <a:off x="4052869" y="4782756"/>
        <a:ext cx="1586146" cy="984836"/>
      </dsp:txXfrm>
    </dsp:sp>
    <dsp:sp modelId="{077F0D49-9FD1-4DC6-93CE-CFD9B0594CC8}">
      <dsp:nvSpPr>
        <dsp:cNvPr id="0" name=""/>
        <dsp:cNvSpPr/>
      </dsp:nvSpPr>
      <dsp:spPr>
        <a:xfrm>
          <a:off x="4845943"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70AB85-4A73-41F4-9E0C-8540759B3BF6}">
      <dsp:nvSpPr>
        <dsp:cNvPr id="0" name=""/>
        <dsp:cNvSpPr/>
      </dsp:nvSpPr>
      <dsp:spPr>
        <a:xfrm>
          <a:off x="5028990"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ה"א לגבי מעמד ביניים</a:t>
          </a:r>
          <a:endParaRPr lang="en-IL" sz="1500" kern="1200" dirty="0"/>
        </a:p>
      </dsp:txBody>
      <dsp:txXfrm>
        <a:off x="5059630" y="1732270"/>
        <a:ext cx="1586146" cy="984836"/>
      </dsp:txXfrm>
    </dsp:sp>
    <dsp:sp modelId="{AE4B60B0-C79C-4917-99C0-830E9D5590DA}">
      <dsp:nvSpPr>
        <dsp:cNvPr id="0" name=""/>
        <dsp:cNvSpPr/>
      </dsp:nvSpPr>
      <dsp:spPr>
        <a:xfrm>
          <a:off x="6859465"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0D9477-B7FE-4FBD-857D-C22138CC8900}">
      <dsp:nvSpPr>
        <dsp:cNvPr id="0" name=""/>
        <dsp:cNvSpPr/>
      </dsp:nvSpPr>
      <dsp:spPr>
        <a:xfrm>
          <a:off x="7042512"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אולי יש ה"א ממש</a:t>
          </a:r>
          <a:endParaRPr lang="en-IL" sz="1500" kern="1200" dirty="0"/>
        </a:p>
      </dsp:txBody>
      <dsp:txXfrm>
        <a:off x="7073152" y="1732270"/>
        <a:ext cx="1586146" cy="984836"/>
      </dsp:txXfrm>
    </dsp:sp>
    <dsp:sp modelId="{76DFE050-26BC-403C-8349-D39042E2574C}">
      <dsp:nvSpPr>
        <dsp:cNvPr id="0" name=""/>
        <dsp:cNvSpPr/>
      </dsp:nvSpPr>
      <dsp:spPr>
        <a:xfrm>
          <a:off x="6859465"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68452-F140-4E58-9209-05773596A8DA}">
      <dsp:nvSpPr>
        <dsp:cNvPr id="0" name=""/>
        <dsp:cNvSpPr/>
      </dsp:nvSpPr>
      <dsp:spPr>
        <a:xfrm>
          <a:off x="7042512"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גט, </a:t>
          </a:r>
          <a:r>
            <a:rPr lang="he-IL" sz="1500" kern="1200" dirty="0" err="1"/>
            <a:t>ויבום</a:t>
          </a:r>
          <a:r>
            <a:rPr lang="he-IL" sz="1500" kern="1200" dirty="0"/>
            <a:t> - בעל </a:t>
          </a:r>
          <a:r>
            <a:rPr lang="he-IL" sz="1500" kern="1200" dirty="0" err="1"/>
            <a:t>כרחה</a:t>
          </a:r>
          <a:r>
            <a:rPr lang="he-IL" sz="1500" kern="1200" dirty="0"/>
            <a:t>- אולי גם קידושין</a:t>
          </a:r>
        </a:p>
      </dsp:txBody>
      <dsp:txXfrm>
        <a:off x="7073152" y="3257513"/>
        <a:ext cx="1586146" cy="984836"/>
      </dsp:txXfrm>
    </dsp:sp>
    <dsp:sp modelId="{38248266-7741-4DC5-A51B-EA2DD16C6520}">
      <dsp:nvSpPr>
        <dsp:cNvPr id="0" name=""/>
        <dsp:cNvSpPr/>
      </dsp:nvSpPr>
      <dsp:spPr>
        <a:xfrm>
          <a:off x="6859465"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56DF42-3183-46AB-96CC-8FC5EA5FA9F7}">
      <dsp:nvSpPr>
        <dsp:cNvPr id="0" name=""/>
        <dsp:cNvSpPr/>
      </dsp:nvSpPr>
      <dsp:spPr>
        <a:xfrm>
          <a:off x="7042512"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מאירי- לא צריך קרא- אם כן לא הנחת בת לאברהם אבינו</a:t>
          </a:r>
        </a:p>
      </dsp:txBody>
      <dsp:txXfrm>
        <a:off x="7073152" y="4782756"/>
        <a:ext cx="1586146" cy="9848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9BA34-738C-457D-A6C3-4E7886B6B2C8}">
      <dsp:nvSpPr>
        <dsp:cNvPr id="0" name=""/>
        <dsp:cNvSpPr/>
      </dsp:nvSpPr>
      <dsp:spPr>
        <a:xfrm>
          <a:off x="8140838" y="4099094"/>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1E6D3D-D25F-4AF0-A599-D949F3FA932C}">
      <dsp:nvSpPr>
        <dsp:cNvPr id="0" name=""/>
        <dsp:cNvSpPr/>
      </dsp:nvSpPr>
      <dsp:spPr>
        <a:xfrm>
          <a:off x="8140838"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3A4F14-22EC-431A-97A0-2891E3C6E03C}">
      <dsp:nvSpPr>
        <dsp:cNvPr id="0" name=""/>
        <dsp:cNvSpPr/>
      </dsp:nvSpPr>
      <dsp:spPr>
        <a:xfrm>
          <a:off x="5669656" y="1048608"/>
          <a:ext cx="2516902" cy="479126"/>
        </a:xfrm>
        <a:custGeom>
          <a:avLst/>
          <a:gdLst/>
          <a:ahLst/>
          <a:cxnLst/>
          <a:rect l="0" t="0" r="0" b="0"/>
          <a:pathLst>
            <a:path>
              <a:moveTo>
                <a:pt x="0" y="0"/>
              </a:moveTo>
              <a:lnTo>
                <a:pt x="0" y="326510"/>
              </a:lnTo>
              <a:lnTo>
                <a:pt x="2516902" y="326510"/>
              </a:lnTo>
              <a:lnTo>
                <a:pt x="2516902"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F6DB0A-9387-4597-B6E4-F1CDC054C8F5}">
      <dsp:nvSpPr>
        <dsp:cNvPr id="0" name=""/>
        <dsp:cNvSpPr/>
      </dsp:nvSpPr>
      <dsp:spPr>
        <a:xfrm>
          <a:off x="6127317" y="4099094"/>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79CA84-435F-4DDC-B41E-26D00B335D66}">
      <dsp:nvSpPr>
        <dsp:cNvPr id="0" name=""/>
        <dsp:cNvSpPr/>
      </dsp:nvSpPr>
      <dsp:spPr>
        <a:xfrm>
          <a:off x="6127317"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52D716-8E43-4AB1-B6A3-30C0285414E4}">
      <dsp:nvSpPr>
        <dsp:cNvPr id="0" name=""/>
        <dsp:cNvSpPr/>
      </dsp:nvSpPr>
      <dsp:spPr>
        <a:xfrm>
          <a:off x="5669656" y="1048608"/>
          <a:ext cx="503380" cy="479126"/>
        </a:xfrm>
        <a:custGeom>
          <a:avLst/>
          <a:gdLst/>
          <a:ahLst/>
          <a:cxnLst/>
          <a:rect l="0" t="0" r="0" b="0"/>
          <a:pathLst>
            <a:path>
              <a:moveTo>
                <a:pt x="0" y="0"/>
              </a:moveTo>
              <a:lnTo>
                <a:pt x="0" y="326510"/>
              </a:lnTo>
              <a:lnTo>
                <a:pt x="503380" y="326510"/>
              </a:lnTo>
              <a:lnTo>
                <a:pt x="50338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5F3EBF-CF47-4DBA-913D-00EE9F43F799}">
      <dsp:nvSpPr>
        <dsp:cNvPr id="0" name=""/>
        <dsp:cNvSpPr/>
      </dsp:nvSpPr>
      <dsp:spPr>
        <a:xfrm>
          <a:off x="3152754" y="4099094"/>
          <a:ext cx="1006760" cy="479126"/>
        </a:xfrm>
        <a:custGeom>
          <a:avLst/>
          <a:gdLst/>
          <a:ahLst/>
          <a:cxnLst/>
          <a:rect l="0" t="0" r="0" b="0"/>
          <a:pathLst>
            <a:path>
              <a:moveTo>
                <a:pt x="0" y="0"/>
              </a:moveTo>
              <a:lnTo>
                <a:pt x="0" y="326510"/>
              </a:lnTo>
              <a:lnTo>
                <a:pt x="1006760" y="326510"/>
              </a:lnTo>
              <a:lnTo>
                <a:pt x="100676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E36611-7FC3-4EC8-BB29-BCFF8174808C}">
      <dsp:nvSpPr>
        <dsp:cNvPr id="0" name=""/>
        <dsp:cNvSpPr/>
      </dsp:nvSpPr>
      <dsp:spPr>
        <a:xfrm>
          <a:off x="2145993" y="4099094"/>
          <a:ext cx="1006760" cy="479126"/>
        </a:xfrm>
        <a:custGeom>
          <a:avLst/>
          <a:gdLst/>
          <a:ahLst/>
          <a:cxnLst/>
          <a:rect l="0" t="0" r="0" b="0"/>
          <a:pathLst>
            <a:path>
              <a:moveTo>
                <a:pt x="1006760" y="0"/>
              </a:moveTo>
              <a:lnTo>
                <a:pt x="1006760" y="326510"/>
              </a:lnTo>
              <a:lnTo>
                <a:pt x="0" y="326510"/>
              </a:lnTo>
              <a:lnTo>
                <a:pt x="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BDA8F-4B1C-4751-ACC6-F3BF6A83CFA6}">
      <dsp:nvSpPr>
        <dsp:cNvPr id="0" name=""/>
        <dsp:cNvSpPr/>
      </dsp:nvSpPr>
      <dsp:spPr>
        <a:xfrm>
          <a:off x="3107034" y="2573851"/>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4FE815-AFF6-4BE4-84A5-5500E76EB400}">
      <dsp:nvSpPr>
        <dsp:cNvPr id="0" name=""/>
        <dsp:cNvSpPr/>
      </dsp:nvSpPr>
      <dsp:spPr>
        <a:xfrm>
          <a:off x="3152754" y="1048608"/>
          <a:ext cx="2516902" cy="479126"/>
        </a:xfrm>
        <a:custGeom>
          <a:avLst/>
          <a:gdLst/>
          <a:ahLst/>
          <a:cxnLst/>
          <a:rect l="0" t="0" r="0" b="0"/>
          <a:pathLst>
            <a:path>
              <a:moveTo>
                <a:pt x="2516902" y="0"/>
              </a:moveTo>
              <a:lnTo>
                <a:pt x="2516902" y="326510"/>
              </a:lnTo>
              <a:lnTo>
                <a:pt x="0" y="326510"/>
              </a:lnTo>
              <a:lnTo>
                <a:pt x="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8DE1F7-6597-4143-AD39-666185953A24}">
      <dsp:nvSpPr>
        <dsp:cNvPr id="0" name=""/>
        <dsp:cNvSpPr/>
      </dsp:nvSpPr>
      <dsp:spPr>
        <a:xfrm>
          <a:off x="4845943" y="2492"/>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33B129-C80D-44B4-B376-F6F67822699D}">
      <dsp:nvSpPr>
        <dsp:cNvPr id="0" name=""/>
        <dsp:cNvSpPr/>
      </dsp:nvSpPr>
      <dsp:spPr>
        <a:xfrm>
          <a:off x="5028990" y="176387"/>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ה"א שיש קידושין בעל </a:t>
          </a:r>
          <a:r>
            <a:rPr lang="he-IL" sz="1500" kern="1200" dirty="0" err="1"/>
            <a:t>כרחה</a:t>
          </a:r>
          <a:endParaRPr lang="en-IL" sz="1500" kern="1200" dirty="0"/>
        </a:p>
      </dsp:txBody>
      <dsp:txXfrm>
        <a:off x="5059630" y="207027"/>
        <a:ext cx="1586146" cy="984836"/>
      </dsp:txXfrm>
    </dsp:sp>
    <dsp:sp modelId="{A9DC4CC1-59B9-4E74-AA4D-A69E87D39E88}">
      <dsp:nvSpPr>
        <dsp:cNvPr id="0" name=""/>
        <dsp:cNvSpPr/>
      </dsp:nvSpPr>
      <dsp:spPr>
        <a:xfrm>
          <a:off x="2329041"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D2BFB8-2967-4196-910C-B65A53446DF3}">
      <dsp:nvSpPr>
        <dsp:cNvPr id="0" name=""/>
        <dsp:cNvSpPr/>
      </dsp:nvSpPr>
      <dsp:spPr>
        <a:xfrm>
          <a:off x="2512088"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אפילו ה"א </a:t>
          </a:r>
          <a:endParaRPr lang="en-IL" sz="1500" kern="1200" dirty="0"/>
        </a:p>
      </dsp:txBody>
      <dsp:txXfrm>
        <a:off x="2542728" y="1732270"/>
        <a:ext cx="1586146" cy="984836"/>
      </dsp:txXfrm>
    </dsp:sp>
    <dsp:sp modelId="{47510024-0D70-4876-A167-1E291EEC88FF}">
      <dsp:nvSpPr>
        <dsp:cNvPr id="0" name=""/>
        <dsp:cNvSpPr/>
      </dsp:nvSpPr>
      <dsp:spPr>
        <a:xfrm>
          <a:off x="2329041"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BA0841-215A-4A07-BB1C-D3D3FCE628FD}">
      <dsp:nvSpPr>
        <dsp:cNvPr id="0" name=""/>
        <dsp:cNvSpPr/>
      </dsp:nvSpPr>
      <dsp:spPr>
        <a:xfrm>
          <a:off x="2512088"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2542728" y="3257513"/>
        <a:ext cx="1586146" cy="984836"/>
      </dsp:txXfrm>
    </dsp:sp>
    <dsp:sp modelId="{B0C76A87-FA9B-4840-95CF-0A9257783D49}">
      <dsp:nvSpPr>
        <dsp:cNvPr id="0" name=""/>
        <dsp:cNvSpPr/>
      </dsp:nvSpPr>
      <dsp:spPr>
        <a:xfrm>
          <a:off x="1322280"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5C5EC-0DC0-453B-841C-FA6A3F5B2D01}">
      <dsp:nvSpPr>
        <dsp:cNvPr id="0" name=""/>
        <dsp:cNvSpPr/>
      </dsp:nvSpPr>
      <dsp:spPr>
        <a:xfrm>
          <a:off x="1505327"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קידושין- אין מקדש דבר שלא שייך אליו</a:t>
          </a:r>
          <a:endParaRPr lang="en-IL" sz="1500" kern="1200" dirty="0"/>
        </a:p>
      </dsp:txBody>
      <dsp:txXfrm>
        <a:off x="1535967" y="4782756"/>
        <a:ext cx="1586146" cy="984836"/>
      </dsp:txXfrm>
    </dsp:sp>
    <dsp:sp modelId="{36D0E0E5-54B5-4509-93E7-B03A6F890C41}">
      <dsp:nvSpPr>
        <dsp:cNvPr id="0" name=""/>
        <dsp:cNvSpPr/>
      </dsp:nvSpPr>
      <dsp:spPr>
        <a:xfrm>
          <a:off x="3335801"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B6CE63-B17A-48D0-9482-7EC30725E3AD}">
      <dsp:nvSpPr>
        <dsp:cNvPr id="0" name=""/>
        <dsp:cNvSpPr/>
      </dsp:nvSpPr>
      <dsp:spPr>
        <a:xfrm>
          <a:off x="3518849"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האשה</a:t>
          </a:r>
          <a:r>
            <a:rPr lang="he-IL" sz="1500" kern="1200" dirty="0"/>
            <a:t> נקנית</a:t>
          </a:r>
          <a:r>
            <a:rPr lang="en-US" sz="1500" kern="1200" dirty="0"/>
            <a:t>-</a:t>
          </a:r>
          <a:r>
            <a:rPr lang="he-IL" sz="1500" kern="1200" dirty="0"/>
            <a:t> </a:t>
          </a:r>
          <a:r>
            <a:rPr lang="en-US" sz="1500" kern="1200" dirty="0"/>
            <a:t>she’s an equal partner in the </a:t>
          </a:r>
          <a:r>
            <a:rPr lang="he-IL" sz="1500" kern="1200" dirty="0"/>
            <a:t>קנין</a:t>
          </a:r>
          <a:endParaRPr lang="en-IL" sz="1500" kern="1200" dirty="0"/>
        </a:p>
      </dsp:txBody>
      <dsp:txXfrm>
        <a:off x="3549489" y="4782756"/>
        <a:ext cx="1586146" cy="984836"/>
      </dsp:txXfrm>
    </dsp:sp>
    <dsp:sp modelId="{077F0D49-9FD1-4DC6-93CE-CFD9B0594CC8}">
      <dsp:nvSpPr>
        <dsp:cNvPr id="0" name=""/>
        <dsp:cNvSpPr/>
      </dsp:nvSpPr>
      <dsp:spPr>
        <a:xfrm>
          <a:off x="5349323"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70AB85-4A73-41F4-9E0C-8540759B3BF6}">
      <dsp:nvSpPr>
        <dsp:cNvPr id="0" name=""/>
        <dsp:cNvSpPr/>
      </dsp:nvSpPr>
      <dsp:spPr>
        <a:xfrm>
          <a:off x="5532371"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ה"א לגבי תלוה וקדיש</a:t>
          </a:r>
          <a:endParaRPr lang="en-IL" sz="1500" kern="1200" dirty="0"/>
        </a:p>
      </dsp:txBody>
      <dsp:txXfrm>
        <a:off x="5563011" y="1732270"/>
        <a:ext cx="1586146" cy="984836"/>
      </dsp:txXfrm>
    </dsp:sp>
    <dsp:sp modelId="{0175A051-6DCE-42CF-A514-D1B1B0F7B8A6}">
      <dsp:nvSpPr>
        <dsp:cNvPr id="0" name=""/>
        <dsp:cNvSpPr/>
      </dsp:nvSpPr>
      <dsp:spPr>
        <a:xfrm>
          <a:off x="5349323"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5E3E67-1900-40DB-8AE8-9DBAF4DD9160}">
      <dsp:nvSpPr>
        <dsp:cNvPr id="0" name=""/>
        <dsp:cNvSpPr/>
      </dsp:nvSpPr>
      <dsp:spPr>
        <a:xfrm>
          <a:off x="5532371"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שתלוהו </a:t>
          </a:r>
          <a:r>
            <a:rPr lang="he-IL" sz="1500" kern="1200" dirty="0" err="1"/>
            <a:t>וזבין</a:t>
          </a:r>
          <a:r>
            <a:rPr lang="he-IL" sz="1500" kern="1200" dirty="0"/>
            <a:t> </a:t>
          </a:r>
          <a:r>
            <a:rPr lang="he-IL" sz="1500" kern="1200" dirty="0" err="1"/>
            <a:t>זביניה</a:t>
          </a:r>
          <a:r>
            <a:rPr lang="he-IL" sz="1500" kern="1200" dirty="0"/>
            <a:t> </a:t>
          </a:r>
          <a:r>
            <a:rPr lang="he-IL" sz="1500" kern="1200" dirty="0" err="1"/>
            <a:t>זביני</a:t>
          </a:r>
          <a:r>
            <a:rPr lang="he-IL" sz="1500" kern="1200" dirty="0"/>
            <a:t> </a:t>
          </a:r>
          <a:r>
            <a:rPr lang="he-IL" sz="1500" kern="1200" dirty="0" err="1"/>
            <a:t>בקנין</a:t>
          </a:r>
          <a:r>
            <a:rPr lang="he-IL" sz="1500" kern="1200" dirty="0"/>
            <a:t> רגיל</a:t>
          </a:r>
          <a:endParaRPr lang="en-IL" sz="1500" kern="1200" dirty="0"/>
        </a:p>
      </dsp:txBody>
      <dsp:txXfrm>
        <a:off x="5563011" y="3257513"/>
        <a:ext cx="1586146" cy="984836"/>
      </dsp:txXfrm>
    </dsp:sp>
    <dsp:sp modelId="{459BED0B-99E9-4E03-8258-67D034DE77A0}">
      <dsp:nvSpPr>
        <dsp:cNvPr id="0" name=""/>
        <dsp:cNvSpPr/>
      </dsp:nvSpPr>
      <dsp:spPr>
        <a:xfrm>
          <a:off x="5349323"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939FA2-6D72-4F5F-88B1-BE2004154C71}">
      <dsp:nvSpPr>
        <dsp:cNvPr id="0" name=""/>
        <dsp:cNvSpPr/>
      </dsp:nvSpPr>
      <dsp:spPr>
        <a:xfrm>
          <a:off x="5532371"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Real </a:t>
          </a:r>
          <a:r>
            <a:rPr lang="en-US" sz="1500" kern="1200" dirty="0" err="1"/>
            <a:t>h’a</a:t>
          </a:r>
          <a:r>
            <a:rPr lang="en-US" sz="1500" kern="1200" dirty="0"/>
            <a:t> for kiddushin with expressed consent under pressure</a:t>
          </a:r>
          <a:endParaRPr lang="en-IL" sz="1500" kern="1200" dirty="0"/>
        </a:p>
      </dsp:txBody>
      <dsp:txXfrm>
        <a:off x="5563011" y="4782756"/>
        <a:ext cx="1586146" cy="984836"/>
      </dsp:txXfrm>
    </dsp:sp>
    <dsp:sp modelId="{AE4B60B0-C79C-4917-99C0-830E9D5590DA}">
      <dsp:nvSpPr>
        <dsp:cNvPr id="0" name=""/>
        <dsp:cNvSpPr/>
      </dsp:nvSpPr>
      <dsp:spPr>
        <a:xfrm>
          <a:off x="7362845" y="1527735"/>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0D9477-B7FE-4FBD-857D-C22138CC8900}">
      <dsp:nvSpPr>
        <dsp:cNvPr id="0" name=""/>
        <dsp:cNvSpPr/>
      </dsp:nvSpPr>
      <dsp:spPr>
        <a:xfrm>
          <a:off x="7545892" y="1701630"/>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אולי יש ה"א ממש</a:t>
          </a:r>
          <a:endParaRPr lang="en-IL" sz="1500" kern="1200" dirty="0"/>
        </a:p>
      </dsp:txBody>
      <dsp:txXfrm>
        <a:off x="7576532" y="1732270"/>
        <a:ext cx="1586146" cy="984836"/>
      </dsp:txXfrm>
    </dsp:sp>
    <dsp:sp modelId="{76DFE050-26BC-403C-8349-D39042E2574C}">
      <dsp:nvSpPr>
        <dsp:cNvPr id="0" name=""/>
        <dsp:cNvSpPr/>
      </dsp:nvSpPr>
      <dsp:spPr>
        <a:xfrm>
          <a:off x="7362845" y="3052978"/>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68452-F140-4E58-9209-05773596A8DA}">
      <dsp:nvSpPr>
        <dsp:cNvPr id="0" name=""/>
        <dsp:cNvSpPr/>
      </dsp:nvSpPr>
      <dsp:spPr>
        <a:xfrm>
          <a:off x="7545892" y="3226873"/>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גט, </a:t>
          </a:r>
          <a:r>
            <a:rPr lang="he-IL" sz="1500" kern="1200" dirty="0" err="1"/>
            <a:t>ויבום</a:t>
          </a:r>
          <a:r>
            <a:rPr lang="he-IL" sz="1500" kern="1200" dirty="0"/>
            <a:t> - בעל </a:t>
          </a:r>
          <a:r>
            <a:rPr lang="he-IL" sz="1500" kern="1200" dirty="0" err="1"/>
            <a:t>כרחה</a:t>
          </a:r>
          <a:r>
            <a:rPr lang="he-IL" sz="1500" kern="1200" dirty="0"/>
            <a:t>- אולי גם קידושין</a:t>
          </a:r>
        </a:p>
      </dsp:txBody>
      <dsp:txXfrm>
        <a:off x="7576532" y="3257513"/>
        <a:ext cx="1586146" cy="984836"/>
      </dsp:txXfrm>
    </dsp:sp>
    <dsp:sp modelId="{38248266-7741-4DC5-A51B-EA2DD16C6520}">
      <dsp:nvSpPr>
        <dsp:cNvPr id="0" name=""/>
        <dsp:cNvSpPr/>
      </dsp:nvSpPr>
      <dsp:spPr>
        <a:xfrm>
          <a:off x="7362845" y="4578221"/>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56DF42-3183-46AB-96CC-8FC5EA5FA9F7}">
      <dsp:nvSpPr>
        <dsp:cNvPr id="0" name=""/>
        <dsp:cNvSpPr/>
      </dsp:nvSpPr>
      <dsp:spPr>
        <a:xfrm>
          <a:off x="7545892" y="4752116"/>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מאירי- לא צריך קרא- אם כן לא הנחת בת לאברהם אבינו</a:t>
          </a:r>
        </a:p>
      </dsp:txBody>
      <dsp:txXfrm>
        <a:off x="7576532" y="4782756"/>
        <a:ext cx="1586146" cy="984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7A700-9DF9-4B3D-8709-44C759B17A3C}">
      <dsp:nvSpPr>
        <dsp:cNvPr id="0" name=""/>
        <dsp:cNvSpPr/>
      </dsp:nvSpPr>
      <dsp:spPr>
        <a:xfrm>
          <a:off x="7867577" y="4183856"/>
          <a:ext cx="1027951" cy="489211"/>
        </a:xfrm>
        <a:custGeom>
          <a:avLst/>
          <a:gdLst/>
          <a:ahLst/>
          <a:cxnLst/>
          <a:rect l="0" t="0" r="0" b="0"/>
          <a:pathLst>
            <a:path>
              <a:moveTo>
                <a:pt x="0" y="0"/>
              </a:moveTo>
              <a:lnTo>
                <a:pt x="0" y="333383"/>
              </a:lnTo>
              <a:lnTo>
                <a:pt x="1027951" y="333383"/>
              </a:lnTo>
              <a:lnTo>
                <a:pt x="1027951"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4B04CA-EFF8-4A36-A7DF-6C5C9A65B232}">
      <dsp:nvSpPr>
        <dsp:cNvPr id="0" name=""/>
        <dsp:cNvSpPr/>
      </dsp:nvSpPr>
      <dsp:spPr>
        <a:xfrm>
          <a:off x="6839626" y="4183856"/>
          <a:ext cx="1027951" cy="489211"/>
        </a:xfrm>
        <a:custGeom>
          <a:avLst/>
          <a:gdLst/>
          <a:ahLst/>
          <a:cxnLst/>
          <a:rect l="0" t="0" r="0" b="0"/>
          <a:pathLst>
            <a:path>
              <a:moveTo>
                <a:pt x="1027951" y="0"/>
              </a:moveTo>
              <a:lnTo>
                <a:pt x="1027951" y="333383"/>
              </a:lnTo>
              <a:lnTo>
                <a:pt x="0" y="333383"/>
              </a:lnTo>
              <a:lnTo>
                <a:pt x="0"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4E0120-E708-4535-81BA-4E4E9E675255}">
      <dsp:nvSpPr>
        <dsp:cNvPr id="0" name=""/>
        <dsp:cNvSpPr/>
      </dsp:nvSpPr>
      <dsp:spPr>
        <a:xfrm>
          <a:off x="7821857" y="2626510"/>
          <a:ext cx="91440" cy="489211"/>
        </a:xfrm>
        <a:custGeom>
          <a:avLst/>
          <a:gdLst/>
          <a:ahLst/>
          <a:cxnLst/>
          <a:rect l="0" t="0" r="0" b="0"/>
          <a:pathLst>
            <a:path>
              <a:moveTo>
                <a:pt x="45720" y="0"/>
              </a:moveTo>
              <a:lnTo>
                <a:pt x="45720"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20511-0E5D-4318-9D45-F25D4A72DEF1}">
      <dsp:nvSpPr>
        <dsp:cNvPr id="0" name=""/>
        <dsp:cNvSpPr/>
      </dsp:nvSpPr>
      <dsp:spPr>
        <a:xfrm>
          <a:off x="4783724" y="1069164"/>
          <a:ext cx="3083853" cy="489211"/>
        </a:xfrm>
        <a:custGeom>
          <a:avLst/>
          <a:gdLst/>
          <a:ahLst/>
          <a:cxnLst/>
          <a:rect l="0" t="0" r="0" b="0"/>
          <a:pathLst>
            <a:path>
              <a:moveTo>
                <a:pt x="0" y="0"/>
              </a:moveTo>
              <a:lnTo>
                <a:pt x="0" y="333383"/>
              </a:lnTo>
              <a:lnTo>
                <a:pt x="3083853" y="333383"/>
              </a:lnTo>
              <a:lnTo>
                <a:pt x="3083853" y="4892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2BEDEA-C9BB-440D-A530-F68567378495}">
      <dsp:nvSpPr>
        <dsp:cNvPr id="0" name=""/>
        <dsp:cNvSpPr/>
      </dsp:nvSpPr>
      <dsp:spPr>
        <a:xfrm>
          <a:off x="3755773" y="4183856"/>
          <a:ext cx="1027951" cy="489211"/>
        </a:xfrm>
        <a:custGeom>
          <a:avLst/>
          <a:gdLst/>
          <a:ahLst/>
          <a:cxnLst/>
          <a:rect l="0" t="0" r="0" b="0"/>
          <a:pathLst>
            <a:path>
              <a:moveTo>
                <a:pt x="0" y="0"/>
              </a:moveTo>
              <a:lnTo>
                <a:pt x="0" y="333383"/>
              </a:lnTo>
              <a:lnTo>
                <a:pt x="1027951" y="333383"/>
              </a:lnTo>
              <a:lnTo>
                <a:pt x="1027951"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1BFA4-29CC-4C94-909A-71CA40F1F06A}">
      <dsp:nvSpPr>
        <dsp:cNvPr id="0" name=""/>
        <dsp:cNvSpPr/>
      </dsp:nvSpPr>
      <dsp:spPr>
        <a:xfrm>
          <a:off x="2727821" y="4183856"/>
          <a:ext cx="1027951" cy="489211"/>
        </a:xfrm>
        <a:custGeom>
          <a:avLst/>
          <a:gdLst/>
          <a:ahLst/>
          <a:cxnLst/>
          <a:rect l="0" t="0" r="0" b="0"/>
          <a:pathLst>
            <a:path>
              <a:moveTo>
                <a:pt x="1027951" y="0"/>
              </a:moveTo>
              <a:lnTo>
                <a:pt x="1027951" y="333383"/>
              </a:lnTo>
              <a:lnTo>
                <a:pt x="0" y="333383"/>
              </a:lnTo>
              <a:lnTo>
                <a:pt x="0"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155312-0152-4035-AE3D-29A03055D892}">
      <dsp:nvSpPr>
        <dsp:cNvPr id="0" name=""/>
        <dsp:cNvSpPr/>
      </dsp:nvSpPr>
      <dsp:spPr>
        <a:xfrm>
          <a:off x="3710053" y="2626510"/>
          <a:ext cx="91440" cy="489211"/>
        </a:xfrm>
        <a:custGeom>
          <a:avLst/>
          <a:gdLst/>
          <a:ahLst/>
          <a:cxnLst/>
          <a:rect l="0" t="0" r="0" b="0"/>
          <a:pathLst>
            <a:path>
              <a:moveTo>
                <a:pt x="45720" y="0"/>
              </a:moveTo>
              <a:lnTo>
                <a:pt x="45720"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38A9C6-95A2-41DE-B01A-D52A24DAA0BB}">
      <dsp:nvSpPr>
        <dsp:cNvPr id="0" name=""/>
        <dsp:cNvSpPr/>
      </dsp:nvSpPr>
      <dsp:spPr>
        <a:xfrm>
          <a:off x="3755773" y="1069164"/>
          <a:ext cx="1027951" cy="489211"/>
        </a:xfrm>
        <a:custGeom>
          <a:avLst/>
          <a:gdLst/>
          <a:ahLst/>
          <a:cxnLst/>
          <a:rect l="0" t="0" r="0" b="0"/>
          <a:pathLst>
            <a:path>
              <a:moveTo>
                <a:pt x="1027951" y="0"/>
              </a:moveTo>
              <a:lnTo>
                <a:pt x="1027951" y="333383"/>
              </a:lnTo>
              <a:lnTo>
                <a:pt x="0" y="333383"/>
              </a:lnTo>
              <a:lnTo>
                <a:pt x="0" y="4892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2A2B8-5B4A-4E8B-813A-B1299E96A3D1}">
      <dsp:nvSpPr>
        <dsp:cNvPr id="0" name=""/>
        <dsp:cNvSpPr/>
      </dsp:nvSpPr>
      <dsp:spPr>
        <a:xfrm>
          <a:off x="1654150" y="2626510"/>
          <a:ext cx="91440" cy="489211"/>
        </a:xfrm>
        <a:custGeom>
          <a:avLst/>
          <a:gdLst/>
          <a:ahLst/>
          <a:cxnLst/>
          <a:rect l="0" t="0" r="0" b="0"/>
          <a:pathLst>
            <a:path>
              <a:moveTo>
                <a:pt x="45720" y="0"/>
              </a:moveTo>
              <a:lnTo>
                <a:pt x="45720" y="4892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3D701-5F1F-4DBA-A3B8-9D0BD76AED8F}">
      <dsp:nvSpPr>
        <dsp:cNvPr id="0" name=""/>
        <dsp:cNvSpPr/>
      </dsp:nvSpPr>
      <dsp:spPr>
        <a:xfrm>
          <a:off x="1699870" y="1069164"/>
          <a:ext cx="3083853" cy="489211"/>
        </a:xfrm>
        <a:custGeom>
          <a:avLst/>
          <a:gdLst/>
          <a:ahLst/>
          <a:cxnLst/>
          <a:rect l="0" t="0" r="0" b="0"/>
          <a:pathLst>
            <a:path>
              <a:moveTo>
                <a:pt x="3083853" y="0"/>
              </a:moveTo>
              <a:lnTo>
                <a:pt x="3083853" y="333383"/>
              </a:lnTo>
              <a:lnTo>
                <a:pt x="0" y="333383"/>
              </a:lnTo>
              <a:lnTo>
                <a:pt x="0" y="4892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A62D9-4832-44A6-AD17-469C70F89A98}">
      <dsp:nvSpPr>
        <dsp:cNvPr id="0" name=""/>
        <dsp:cNvSpPr/>
      </dsp:nvSpPr>
      <dsp:spPr>
        <a:xfrm>
          <a:off x="3942673" y="1029"/>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751324-5768-4869-A190-F51981AD3976}">
      <dsp:nvSpPr>
        <dsp:cNvPr id="0" name=""/>
        <dsp:cNvSpPr/>
      </dsp:nvSpPr>
      <dsp:spPr>
        <a:xfrm>
          <a:off x="4129573" y="178585"/>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קידושין בעל </a:t>
          </a:r>
          <a:r>
            <a:rPr lang="he-IL" sz="1600" kern="1200" dirty="0" err="1"/>
            <a:t>כרחה</a:t>
          </a:r>
          <a:r>
            <a:rPr lang="he-IL" sz="1600" kern="1200" dirty="0"/>
            <a:t> </a:t>
          </a:r>
          <a:endParaRPr lang="en-IL" sz="1600" kern="1200" dirty="0"/>
        </a:p>
      </dsp:txBody>
      <dsp:txXfrm>
        <a:off x="4160858" y="209870"/>
        <a:ext cx="1619531" cy="1005564"/>
      </dsp:txXfrm>
    </dsp:sp>
    <dsp:sp modelId="{6A8D4CA8-A222-447F-8647-0161D8FB1503}">
      <dsp:nvSpPr>
        <dsp:cNvPr id="0" name=""/>
        <dsp:cNvSpPr/>
      </dsp:nvSpPr>
      <dsp:spPr>
        <a:xfrm>
          <a:off x="858819" y="1558375"/>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A2557A-BE45-4EBE-9615-C7B52F26C9E6}">
      <dsp:nvSpPr>
        <dsp:cNvPr id="0" name=""/>
        <dsp:cNvSpPr/>
      </dsp:nvSpPr>
      <dsp:spPr>
        <a:xfrm>
          <a:off x="1045719" y="1735931"/>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Nonsensical</a:t>
          </a:r>
          <a:endParaRPr lang="en-IL" sz="1600" kern="1200" dirty="0"/>
        </a:p>
      </dsp:txBody>
      <dsp:txXfrm>
        <a:off x="1077004" y="1767216"/>
        <a:ext cx="1619531" cy="1005564"/>
      </dsp:txXfrm>
    </dsp:sp>
    <dsp:sp modelId="{D8F51491-E92E-4F58-B25E-E8AE16DD6A41}">
      <dsp:nvSpPr>
        <dsp:cNvPr id="0" name=""/>
        <dsp:cNvSpPr/>
      </dsp:nvSpPr>
      <dsp:spPr>
        <a:xfrm>
          <a:off x="858819" y="3115722"/>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E76276-3301-45A6-8A01-43781773F5E8}">
      <dsp:nvSpPr>
        <dsp:cNvPr id="0" name=""/>
        <dsp:cNvSpPr/>
      </dsp:nvSpPr>
      <dsp:spPr>
        <a:xfrm>
          <a:off x="1045719" y="3293277"/>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רמ</a:t>
          </a:r>
          <a:r>
            <a:rPr lang="he-IL" sz="1600" b="0" u="none" kern="1200" dirty="0"/>
            <a:t>ב"ן- </a:t>
          </a:r>
          <a:r>
            <a:rPr lang="he-IL" sz="1600" b="0" i="0" u="none" strike="noStrike" kern="1200" dirty="0" err="1">
              <a:solidFill>
                <a:srgbClr val="000000"/>
              </a:solidFill>
              <a:effectLst/>
              <a:latin typeface="Arial" panose="020B0604020202020204" pitchFamily="34" charset="0"/>
            </a:rPr>
            <a:t>מדקתני</a:t>
          </a:r>
          <a:r>
            <a:rPr lang="he-IL" sz="1600" b="0" i="0" u="none" strike="noStrike" kern="1200" dirty="0">
              <a:solidFill>
                <a:srgbClr val="000000"/>
              </a:solidFill>
              <a:effectLst/>
              <a:latin typeface="Arial" panose="020B0604020202020204" pitchFamily="34" charset="0"/>
            </a:rPr>
            <a:t> </a:t>
          </a:r>
          <a:r>
            <a:rPr lang="he-IL" sz="1600" b="0" i="0" u="none" strike="noStrike" kern="1200" dirty="0" err="1">
              <a:solidFill>
                <a:srgbClr val="000000"/>
              </a:solidFill>
              <a:effectLst/>
              <a:latin typeface="Arial" panose="020B0604020202020204" pitchFamily="34" charset="0"/>
            </a:rPr>
            <a:t>האשה</a:t>
          </a:r>
          <a:r>
            <a:rPr lang="he-IL" sz="1600" b="0" i="0" u="none" strike="noStrike" kern="1200" dirty="0">
              <a:solidFill>
                <a:srgbClr val="000000"/>
              </a:solidFill>
              <a:effectLst/>
              <a:latin typeface="Arial" panose="020B0604020202020204" pitchFamily="34" charset="0"/>
            </a:rPr>
            <a:t>... שאין קנין זה תלוי באיש אלא תלוי נמי בה</a:t>
          </a:r>
          <a:endParaRPr lang="en-IL" sz="1600" b="0" u="none" kern="1200" dirty="0"/>
        </a:p>
      </dsp:txBody>
      <dsp:txXfrm>
        <a:off x="1077004" y="3324562"/>
        <a:ext cx="1619531" cy="1005564"/>
      </dsp:txXfrm>
    </dsp:sp>
    <dsp:sp modelId="{6419AEC7-3E5E-4AAC-A345-8337F816658C}">
      <dsp:nvSpPr>
        <dsp:cNvPr id="0" name=""/>
        <dsp:cNvSpPr/>
      </dsp:nvSpPr>
      <dsp:spPr>
        <a:xfrm>
          <a:off x="2914722" y="1558375"/>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B4B175-5456-4F35-98E3-E5BB9C425FD3}">
      <dsp:nvSpPr>
        <dsp:cNvPr id="0" name=""/>
        <dsp:cNvSpPr/>
      </dsp:nvSpPr>
      <dsp:spPr>
        <a:xfrm>
          <a:off x="3101622" y="1735931"/>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Absurd and Abhorrent </a:t>
          </a:r>
          <a:endParaRPr lang="en-IL" sz="1600" kern="1200" dirty="0"/>
        </a:p>
      </dsp:txBody>
      <dsp:txXfrm>
        <a:off x="3132907" y="1767216"/>
        <a:ext cx="1619531" cy="1005564"/>
      </dsp:txXfrm>
    </dsp:sp>
    <dsp:sp modelId="{8B206353-DF47-4DC0-9B4C-85A3A2DDF8C8}">
      <dsp:nvSpPr>
        <dsp:cNvPr id="0" name=""/>
        <dsp:cNvSpPr/>
      </dsp:nvSpPr>
      <dsp:spPr>
        <a:xfrm>
          <a:off x="2914722" y="3115722"/>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AD0D5-18E5-4475-9491-F8A07E8C4DF9}">
      <dsp:nvSpPr>
        <dsp:cNvPr id="0" name=""/>
        <dsp:cNvSpPr/>
      </dsp:nvSpPr>
      <dsp:spPr>
        <a:xfrm>
          <a:off x="3101622" y="3293277"/>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מאירי</a:t>
          </a:r>
          <a:endParaRPr lang="en-IL" sz="1600" kern="1200" dirty="0"/>
        </a:p>
      </dsp:txBody>
      <dsp:txXfrm>
        <a:off x="3132907" y="3324562"/>
        <a:ext cx="1619531" cy="1005564"/>
      </dsp:txXfrm>
    </dsp:sp>
    <dsp:sp modelId="{CFC20EC3-643D-4D66-BDC0-62796BBF1AF0}">
      <dsp:nvSpPr>
        <dsp:cNvPr id="0" name=""/>
        <dsp:cNvSpPr/>
      </dsp:nvSpPr>
      <dsp:spPr>
        <a:xfrm>
          <a:off x="1886770" y="4673068"/>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74A02-4562-48CF-8FFC-D016B9A23A3E}">
      <dsp:nvSpPr>
        <dsp:cNvPr id="0" name=""/>
        <dsp:cNvSpPr/>
      </dsp:nvSpPr>
      <dsp:spPr>
        <a:xfrm>
          <a:off x="2073671" y="4850623"/>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לא הנחת בת לאברהם אבינו</a:t>
          </a:r>
          <a:endParaRPr lang="en-IL" sz="1600" kern="1200" dirty="0"/>
        </a:p>
      </dsp:txBody>
      <dsp:txXfrm>
        <a:off x="2104956" y="4881908"/>
        <a:ext cx="1619531" cy="1005564"/>
      </dsp:txXfrm>
    </dsp:sp>
    <dsp:sp modelId="{F1D61F33-2BEA-42DD-9112-02E785B9AE14}">
      <dsp:nvSpPr>
        <dsp:cNvPr id="0" name=""/>
        <dsp:cNvSpPr/>
      </dsp:nvSpPr>
      <dsp:spPr>
        <a:xfrm>
          <a:off x="3942673" y="4673068"/>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88474-3C58-4A95-A990-0A3B6F3FFBC5}">
      <dsp:nvSpPr>
        <dsp:cNvPr id="0" name=""/>
        <dsp:cNvSpPr/>
      </dsp:nvSpPr>
      <dsp:spPr>
        <a:xfrm>
          <a:off x="4129573" y="4850623"/>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תלוה וקדיש אינה קידושין</a:t>
          </a:r>
          <a:endParaRPr lang="en-IL" sz="1600" kern="1200" dirty="0"/>
        </a:p>
      </dsp:txBody>
      <dsp:txXfrm>
        <a:off x="4160858" y="4881908"/>
        <a:ext cx="1619531" cy="1005564"/>
      </dsp:txXfrm>
    </dsp:sp>
    <dsp:sp modelId="{2F2C0F11-AC4B-4B9C-AFD6-9BA79965B254}">
      <dsp:nvSpPr>
        <dsp:cNvPr id="0" name=""/>
        <dsp:cNvSpPr/>
      </dsp:nvSpPr>
      <dsp:spPr>
        <a:xfrm>
          <a:off x="7026526" y="1558375"/>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5F980-C026-45F2-A90B-96C38DC63B7C}">
      <dsp:nvSpPr>
        <dsp:cNvPr id="0" name=""/>
        <dsp:cNvSpPr/>
      </dsp:nvSpPr>
      <dsp:spPr>
        <a:xfrm>
          <a:off x="7213427" y="1735931"/>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Conceivable</a:t>
          </a:r>
          <a:endParaRPr lang="en-IL" sz="1600" kern="1200" dirty="0"/>
        </a:p>
      </dsp:txBody>
      <dsp:txXfrm>
        <a:off x="7244712" y="1767216"/>
        <a:ext cx="1619531" cy="1005564"/>
      </dsp:txXfrm>
    </dsp:sp>
    <dsp:sp modelId="{149CF3F5-BF62-4835-918C-829522C48FBD}">
      <dsp:nvSpPr>
        <dsp:cNvPr id="0" name=""/>
        <dsp:cNvSpPr/>
      </dsp:nvSpPr>
      <dsp:spPr>
        <a:xfrm>
          <a:off x="7026526" y="3115722"/>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A6260-A336-45B0-A51C-7057265367CB}">
      <dsp:nvSpPr>
        <dsp:cNvPr id="0" name=""/>
        <dsp:cNvSpPr/>
      </dsp:nvSpPr>
      <dsp:spPr>
        <a:xfrm>
          <a:off x="7213427" y="3293277"/>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Consent under duress - parallel to </a:t>
          </a:r>
          <a:r>
            <a:rPr lang="he-IL" sz="1600" kern="1200" dirty="0"/>
            <a:t>קנין ממון</a:t>
          </a:r>
          <a:endParaRPr lang="en-IL" sz="1600" kern="1200" dirty="0"/>
        </a:p>
      </dsp:txBody>
      <dsp:txXfrm>
        <a:off x="7244712" y="3324562"/>
        <a:ext cx="1619531" cy="1005564"/>
      </dsp:txXfrm>
    </dsp:sp>
    <dsp:sp modelId="{1D0C7831-3579-4D82-8AF2-0F20C2D0B2AD}">
      <dsp:nvSpPr>
        <dsp:cNvPr id="0" name=""/>
        <dsp:cNvSpPr/>
      </dsp:nvSpPr>
      <dsp:spPr>
        <a:xfrm>
          <a:off x="5998575" y="4673068"/>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DEA03-ED8F-401C-9069-84F347F88043}">
      <dsp:nvSpPr>
        <dsp:cNvPr id="0" name=""/>
        <dsp:cNvSpPr/>
      </dsp:nvSpPr>
      <dsp:spPr>
        <a:xfrm>
          <a:off x="6185475" y="4850623"/>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Theoretically effective- </a:t>
          </a:r>
          <a:r>
            <a:rPr lang="he-IL" sz="1600" kern="1200" dirty="0"/>
            <a:t>רשב"א</a:t>
          </a:r>
          <a:endParaRPr lang="en-IL" sz="1600" kern="1200" dirty="0"/>
        </a:p>
      </dsp:txBody>
      <dsp:txXfrm>
        <a:off x="6216760" y="4881908"/>
        <a:ext cx="1619531" cy="1005564"/>
      </dsp:txXfrm>
    </dsp:sp>
    <dsp:sp modelId="{697A4C76-1317-4DFC-9104-B1D9BBB83A69}">
      <dsp:nvSpPr>
        <dsp:cNvPr id="0" name=""/>
        <dsp:cNvSpPr/>
      </dsp:nvSpPr>
      <dsp:spPr>
        <a:xfrm>
          <a:off x="8054478" y="4673068"/>
          <a:ext cx="1682101" cy="10681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322C3-D5BE-4E77-A8CF-B64B609656DD}">
      <dsp:nvSpPr>
        <dsp:cNvPr id="0" name=""/>
        <dsp:cNvSpPr/>
      </dsp:nvSpPr>
      <dsp:spPr>
        <a:xfrm>
          <a:off x="8241378" y="4850623"/>
          <a:ext cx="1682101" cy="10681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Rabbinic intervention and nullification</a:t>
          </a:r>
          <a:endParaRPr lang="en-IL" sz="1600" kern="1200" dirty="0"/>
        </a:p>
      </dsp:txBody>
      <dsp:txXfrm>
        <a:off x="8272663" y="4881908"/>
        <a:ext cx="1619531" cy="10055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7A700-9DF9-4B3D-8709-44C759B17A3C}">
      <dsp:nvSpPr>
        <dsp:cNvPr id="0" name=""/>
        <dsp:cNvSpPr/>
      </dsp:nvSpPr>
      <dsp:spPr>
        <a:xfrm>
          <a:off x="8786942" y="4145931"/>
          <a:ext cx="996099" cy="474052"/>
        </a:xfrm>
        <a:custGeom>
          <a:avLst/>
          <a:gdLst/>
          <a:ahLst/>
          <a:cxnLst/>
          <a:rect l="0" t="0" r="0" b="0"/>
          <a:pathLst>
            <a:path>
              <a:moveTo>
                <a:pt x="0" y="0"/>
              </a:moveTo>
              <a:lnTo>
                <a:pt x="0" y="323053"/>
              </a:lnTo>
              <a:lnTo>
                <a:pt x="996099" y="323053"/>
              </a:lnTo>
              <a:lnTo>
                <a:pt x="996099"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4B04CA-EFF8-4A36-A7DF-6C5C9A65B232}">
      <dsp:nvSpPr>
        <dsp:cNvPr id="0" name=""/>
        <dsp:cNvSpPr/>
      </dsp:nvSpPr>
      <dsp:spPr>
        <a:xfrm>
          <a:off x="7790843" y="4145931"/>
          <a:ext cx="996099" cy="474052"/>
        </a:xfrm>
        <a:custGeom>
          <a:avLst/>
          <a:gdLst/>
          <a:ahLst/>
          <a:cxnLst/>
          <a:rect l="0" t="0" r="0" b="0"/>
          <a:pathLst>
            <a:path>
              <a:moveTo>
                <a:pt x="996099" y="0"/>
              </a:moveTo>
              <a:lnTo>
                <a:pt x="996099" y="323053"/>
              </a:lnTo>
              <a:lnTo>
                <a:pt x="0" y="323053"/>
              </a:lnTo>
              <a:lnTo>
                <a:pt x="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4E0120-E708-4535-81BA-4E4E9E675255}">
      <dsp:nvSpPr>
        <dsp:cNvPr id="0" name=""/>
        <dsp:cNvSpPr/>
      </dsp:nvSpPr>
      <dsp:spPr>
        <a:xfrm>
          <a:off x="8741222"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20511-0E5D-4318-9D45-F25D4A72DEF1}">
      <dsp:nvSpPr>
        <dsp:cNvPr id="0" name=""/>
        <dsp:cNvSpPr/>
      </dsp:nvSpPr>
      <dsp:spPr>
        <a:xfrm>
          <a:off x="4802545" y="1127750"/>
          <a:ext cx="3984396" cy="474052"/>
        </a:xfrm>
        <a:custGeom>
          <a:avLst/>
          <a:gdLst/>
          <a:ahLst/>
          <a:cxnLst/>
          <a:rect l="0" t="0" r="0" b="0"/>
          <a:pathLst>
            <a:path>
              <a:moveTo>
                <a:pt x="0" y="0"/>
              </a:moveTo>
              <a:lnTo>
                <a:pt x="0" y="323053"/>
              </a:lnTo>
              <a:lnTo>
                <a:pt x="3984396" y="323053"/>
              </a:lnTo>
              <a:lnTo>
                <a:pt x="3984396"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2BEDEA-C9BB-440D-A530-F68567378495}">
      <dsp:nvSpPr>
        <dsp:cNvPr id="0" name=""/>
        <dsp:cNvSpPr/>
      </dsp:nvSpPr>
      <dsp:spPr>
        <a:xfrm>
          <a:off x="4802545" y="4145931"/>
          <a:ext cx="996099" cy="474052"/>
        </a:xfrm>
        <a:custGeom>
          <a:avLst/>
          <a:gdLst/>
          <a:ahLst/>
          <a:cxnLst/>
          <a:rect l="0" t="0" r="0" b="0"/>
          <a:pathLst>
            <a:path>
              <a:moveTo>
                <a:pt x="0" y="0"/>
              </a:moveTo>
              <a:lnTo>
                <a:pt x="0" y="323053"/>
              </a:lnTo>
              <a:lnTo>
                <a:pt x="996099" y="323053"/>
              </a:lnTo>
              <a:lnTo>
                <a:pt x="996099"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1BFA4-29CC-4C94-909A-71CA40F1F06A}">
      <dsp:nvSpPr>
        <dsp:cNvPr id="0" name=""/>
        <dsp:cNvSpPr/>
      </dsp:nvSpPr>
      <dsp:spPr>
        <a:xfrm>
          <a:off x="3806446" y="4145931"/>
          <a:ext cx="996099" cy="474052"/>
        </a:xfrm>
        <a:custGeom>
          <a:avLst/>
          <a:gdLst/>
          <a:ahLst/>
          <a:cxnLst/>
          <a:rect l="0" t="0" r="0" b="0"/>
          <a:pathLst>
            <a:path>
              <a:moveTo>
                <a:pt x="996099" y="0"/>
              </a:moveTo>
              <a:lnTo>
                <a:pt x="996099" y="323053"/>
              </a:lnTo>
              <a:lnTo>
                <a:pt x="0" y="323053"/>
              </a:lnTo>
              <a:lnTo>
                <a:pt x="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155312-0152-4035-AE3D-29A03055D892}">
      <dsp:nvSpPr>
        <dsp:cNvPr id="0" name=""/>
        <dsp:cNvSpPr/>
      </dsp:nvSpPr>
      <dsp:spPr>
        <a:xfrm>
          <a:off x="4756825"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38A9C6-95A2-41DE-B01A-D52A24DAA0BB}">
      <dsp:nvSpPr>
        <dsp:cNvPr id="0" name=""/>
        <dsp:cNvSpPr/>
      </dsp:nvSpPr>
      <dsp:spPr>
        <a:xfrm>
          <a:off x="4756825" y="1127750"/>
          <a:ext cx="91440" cy="474052"/>
        </a:xfrm>
        <a:custGeom>
          <a:avLst/>
          <a:gdLst/>
          <a:ahLst/>
          <a:cxnLst/>
          <a:rect l="0" t="0" r="0" b="0"/>
          <a:pathLst>
            <a:path>
              <a:moveTo>
                <a:pt x="45720" y="0"/>
              </a:moveTo>
              <a:lnTo>
                <a:pt x="4572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2A2B8-5B4A-4E8B-813A-B1299E96A3D1}">
      <dsp:nvSpPr>
        <dsp:cNvPr id="0" name=""/>
        <dsp:cNvSpPr/>
      </dsp:nvSpPr>
      <dsp:spPr>
        <a:xfrm>
          <a:off x="2764627"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3D701-5F1F-4DBA-A3B8-9D0BD76AED8F}">
      <dsp:nvSpPr>
        <dsp:cNvPr id="0" name=""/>
        <dsp:cNvSpPr/>
      </dsp:nvSpPr>
      <dsp:spPr>
        <a:xfrm>
          <a:off x="2810347" y="1127750"/>
          <a:ext cx="1992198" cy="474052"/>
        </a:xfrm>
        <a:custGeom>
          <a:avLst/>
          <a:gdLst/>
          <a:ahLst/>
          <a:cxnLst/>
          <a:rect l="0" t="0" r="0" b="0"/>
          <a:pathLst>
            <a:path>
              <a:moveTo>
                <a:pt x="1992198" y="0"/>
              </a:moveTo>
              <a:lnTo>
                <a:pt x="1992198" y="323053"/>
              </a:lnTo>
              <a:lnTo>
                <a:pt x="0" y="323053"/>
              </a:lnTo>
              <a:lnTo>
                <a:pt x="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2620D1-9AE7-424B-8333-C71244490EC5}">
      <dsp:nvSpPr>
        <dsp:cNvPr id="0" name=""/>
        <dsp:cNvSpPr/>
      </dsp:nvSpPr>
      <dsp:spPr>
        <a:xfrm>
          <a:off x="772429" y="4145931"/>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EBAD49-66CA-464B-A0C7-3C63F8BBA458}">
      <dsp:nvSpPr>
        <dsp:cNvPr id="0" name=""/>
        <dsp:cNvSpPr/>
      </dsp:nvSpPr>
      <dsp:spPr>
        <a:xfrm>
          <a:off x="772429"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7A1964-E0F8-4A13-BF77-B56E6C59DE17}">
      <dsp:nvSpPr>
        <dsp:cNvPr id="0" name=""/>
        <dsp:cNvSpPr/>
      </dsp:nvSpPr>
      <dsp:spPr>
        <a:xfrm>
          <a:off x="818149" y="1127750"/>
          <a:ext cx="3984396" cy="474052"/>
        </a:xfrm>
        <a:custGeom>
          <a:avLst/>
          <a:gdLst/>
          <a:ahLst/>
          <a:cxnLst/>
          <a:rect l="0" t="0" r="0" b="0"/>
          <a:pathLst>
            <a:path>
              <a:moveTo>
                <a:pt x="3984396" y="0"/>
              </a:moveTo>
              <a:lnTo>
                <a:pt x="3984396" y="323053"/>
              </a:lnTo>
              <a:lnTo>
                <a:pt x="0" y="323053"/>
              </a:lnTo>
              <a:lnTo>
                <a:pt x="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A62D9-4832-44A6-AD17-469C70F89A98}">
      <dsp:nvSpPr>
        <dsp:cNvPr id="0" name=""/>
        <dsp:cNvSpPr/>
      </dsp:nvSpPr>
      <dsp:spPr>
        <a:xfrm>
          <a:off x="3987555" y="9271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751324-5768-4869-A190-F51981AD3976}">
      <dsp:nvSpPr>
        <dsp:cNvPr id="0" name=""/>
        <dsp:cNvSpPr/>
      </dsp:nvSpPr>
      <dsp:spPr>
        <a:xfrm>
          <a:off x="4168664" y="26476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קידושין בעל </a:t>
          </a:r>
          <a:r>
            <a:rPr lang="he-IL" sz="1300" kern="1200" dirty="0" err="1"/>
            <a:t>כרחה</a:t>
          </a:r>
          <a:r>
            <a:rPr lang="he-IL" sz="1300" kern="1200" dirty="0"/>
            <a:t> </a:t>
          </a:r>
          <a:endParaRPr lang="en-IL" sz="1300" kern="1200" dirty="0"/>
        </a:p>
      </dsp:txBody>
      <dsp:txXfrm>
        <a:off x="4198979" y="295081"/>
        <a:ext cx="1569350" cy="974407"/>
      </dsp:txXfrm>
    </dsp:sp>
    <dsp:sp modelId="{ECA392FA-44DE-4791-B75B-2174093C0A5B}">
      <dsp:nvSpPr>
        <dsp:cNvPr id="0" name=""/>
        <dsp:cNvSpPr/>
      </dsp:nvSpPr>
      <dsp:spPr>
        <a:xfrm>
          <a:off x="3158"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8017F-7356-481B-9835-3FCF4C3B778B}">
      <dsp:nvSpPr>
        <dsp:cNvPr id="0" name=""/>
        <dsp:cNvSpPr/>
      </dsp:nvSpPr>
      <dsp:spPr>
        <a:xfrm>
          <a:off x="184267"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Inconceivable </a:t>
          </a:r>
          <a:endParaRPr lang="en-IL" sz="1300" kern="1200" dirty="0"/>
        </a:p>
      </dsp:txBody>
      <dsp:txXfrm>
        <a:off x="214582" y="1804171"/>
        <a:ext cx="1569350" cy="974407"/>
      </dsp:txXfrm>
    </dsp:sp>
    <dsp:sp modelId="{33F09558-24C6-4BDF-914F-27FBD3ADE134}">
      <dsp:nvSpPr>
        <dsp:cNvPr id="0" name=""/>
        <dsp:cNvSpPr/>
      </dsp:nvSpPr>
      <dsp:spPr>
        <a:xfrm>
          <a:off x="3158"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552AF9-F08C-4DF4-9BCF-6D706EC270DB}">
      <dsp:nvSpPr>
        <dsp:cNvPr id="0" name=""/>
        <dsp:cNvSpPr/>
      </dsp:nvSpPr>
      <dsp:spPr>
        <a:xfrm>
          <a:off x="184267"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רמב"ם- </a:t>
          </a:r>
          <a:r>
            <a:rPr lang="he-IL" sz="1300" b="0" i="0" u="none" kern="1200" dirty="0"/>
            <a:t>אין </a:t>
          </a:r>
          <a:r>
            <a:rPr lang="he-IL" sz="1300" b="0" i="0" u="none" kern="1200" dirty="0" err="1"/>
            <a:t>האשה</a:t>
          </a:r>
          <a:r>
            <a:rPr lang="he-IL" sz="1300" b="0" i="0" u="none" kern="1200" dirty="0"/>
            <a:t> מתקדשת אלא לרצונה והמקדש </a:t>
          </a:r>
          <a:r>
            <a:rPr lang="he-IL" sz="1300" b="0" i="0" u="none" kern="1200" dirty="0" err="1"/>
            <a:t>אשה</a:t>
          </a:r>
          <a:r>
            <a:rPr lang="he-IL" sz="1300" b="0" i="0" u="none" kern="1200" dirty="0"/>
            <a:t> בעל </a:t>
          </a:r>
          <a:r>
            <a:rPr lang="he-IL" sz="1300" b="0" i="0" u="none" kern="1200" dirty="0" err="1"/>
            <a:t>כרחה</a:t>
          </a:r>
          <a:r>
            <a:rPr lang="he-IL" sz="1300" b="0" i="0" u="none" kern="1200" dirty="0"/>
            <a:t> אינה מקודשת</a:t>
          </a:r>
          <a:endParaRPr lang="en-IL" sz="1300" kern="1200" dirty="0"/>
        </a:p>
      </dsp:txBody>
      <dsp:txXfrm>
        <a:off x="214582" y="3313262"/>
        <a:ext cx="1569350" cy="974407"/>
      </dsp:txXfrm>
    </dsp:sp>
    <dsp:sp modelId="{62A614CE-3CCC-410B-92E7-7279B41FB16E}">
      <dsp:nvSpPr>
        <dsp:cNvPr id="0" name=""/>
        <dsp:cNvSpPr/>
      </dsp:nvSpPr>
      <dsp:spPr>
        <a:xfrm>
          <a:off x="3158"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F1CF73-3751-4652-8FF0-AEA722479607}">
      <dsp:nvSpPr>
        <dsp:cNvPr id="0" name=""/>
        <dsp:cNvSpPr/>
      </dsp:nvSpPr>
      <dsp:spPr>
        <a:xfrm>
          <a:off x="184267"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בהגדרה תלוה וקדיש אינה קידושין </a:t>
          </a:r>
          <a:endParaRPr lang="en-IL" sz="1300" kern="1200" dirty="0"/>
        </a:p>
      </dsp:txBody>
      <dsp:txXfrm>
        <a:off x="214582" y="4822352"/>
        <a:ext cx="1569350" cy="974407"/>
      </dsp:txXfrm>
    </dsp:sp>
    <dsp:sp modelId="{6A8D4CA8-A222-447F-8647-0161D8FB1503}">
      <dsp:nvSpPr>
        <dsp:cNvPr id="0" name=""/>
        <dsp:cNvSpPr/>
      </dsp:nvSpPr>
      <dsp:spPr>
        <a:xfrm>
          <a:off x="1995357"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A2557A-BE45-4EBE-9615-C7B52F26C9E6}">
      <dsp:nvSpPr>
        <dsp:cNvPr id="0" name=""/>
        <dsp:cNvSpPr/>
      </dsp:nvSpPr>
      <dsp:spPr>
        <a:xfrm>
          <a:off x="2176466"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Nonsensical</a:t>
          </a:r>
          <a:endParaRPr lang="en-IL" sz="1300" kern="1200" dirty="0"/>
        </a:p>
      </dsp:txBody>
      <dsp:txXfrm>
        <a:off x="2206781" y="1804171"/>
        <a:ext cx="1569350" cy="974407"/>
      </dsp:txXfrm>
    </dsp:sp>
    <dsp:sp modelId="{D8F51491-E92E-4F58-B25E-E8AE16DD6A41}">
      <dsp:nvSpPr>
        <dsp:cNvPr id="0" name=""/>
        <dsp:cNvSpPr/>
      </dsp:nvSpPr>
      <dsp:spPr>
        <a:xfrm>
          <a:off x="1995357"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E76276-3301-45A6-8A01-43781773F5E8}">
      <dsp:nvSpPr>
        <dsp:cNvPr id="0" name=""/>
        <dsp:cNvSpPr/>
      </dsp:nvSpPr>
      <dsp:spPr>
        <a:xfrm>
          <a:off x="2176466"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רמ</a:t>
          </a:r>
          <a:r>
            <a:rPr lang="he-IL" sz="1300" b="0" u="none" kern="1200" dirty="0"/>
            <a:t>ב"ן- </a:t>
          </a:r>
          <a:r>
            <a:rPr lang="he-IL" sz="1300" b="0" i="0" u="none" strike="noStrike" kern="1200" dirty="0" err="1">
              <a:solidFill>
                <a:srgbClr val="000000"/>
              </a:solidFill>
              <a:effectLst/>
              <a:latin typeface="Arial" panose="020B0604020202020204" pitchFamily="34" charset="0"/>
            </a:rPr>
            <a:t>מדקתני</a:t>
          </a:r>
          <a:r>
            <a:rPr lang="he-IL" sz="1300" b="0" i="0" u="none" strike="noStrike" kern="1200" dirty="0">
              <a:solidFill>
                <a:srgbClr val="000000"/>
              </a:solidFill>
              <a:effectLst/>
              <a:latin typeface="Arial" panose="020B0604020202020204" pitchFamily="34" charset="0"/>
            </a:rPr>
            <a:t> </a:t>
          </a:r>
          <a:r>
            <a:rPr lang="he-IL" sz="1300" b="0" i="0" u="none" strike="noStrike" kern="1200" dirty="0" err="1">
              <a:solidFill>
                <a:srgbClr val="000000"/>
              </a:solidFill>
              <a:effectLst/>
              <a:latin typeface="Arial" panose="020B0604020202020204" pitchFamily="34" charset="0"/>
            </a:rPr>
            <a:t>האשה</a:t>
          </a:r>
          <a:r>
            <a:rPr lang="he-IL" sz="1300" b="0" i="0" u="none" strike="noStrike" kern="1200" dirty="0">
              <a:solidFill>
                <a:srgbClr val="000000"/>
              </a:solidFill>
              <a:effectLst/>
              <a:latin typeface="Arial" panose="020B0604020202020204" pitchFamily="34" charset="0"/>
            </a:rPr>
            <a:t>... שאין קנין זה תלוי באיש אלא תלוי נמי בה</a:t>
          </a:r>
          <a:endParaRPr lang="en-IL" sz="1300" b="0" u="none" kern="1200" dirty="0"/>
        </a:p>
      </dsp:txBody>
      <dsp:txXfrm>
        <a:off x="2206781" y="3313262"/>
        <a:ext cx="1569350" cy="974407"/>
      </dsp:txXfrm>
    </dsp:sp>
    <dsp:sp modelId="{6419AEC7-3E5E-4AAC-A345-8337F816658C}">
      <dsp:nvSpPr>
        <dsp:cNvPr id="0" name=""/>
        <dsp:cNvSpPr/>
      </dsp:nvSpPr>
      <dsp:spPr>
        <a:xfrm>
          <a:off x="3987555"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B4B175-5456-4F35-98E3-E5BB9C425FD3}">
      <dsp:nvSpPr>
        <dsp:cNvPr id="0" name=""/>
        <dsp:cNvSpPr/>
      </dsp:nvSpPr>
      <dsp:spPr>
        <a:xfrm>
          <a:off x="4168664"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Absurd and Abhorrent</a:t>
          </a:r>
          <a:endParaRPr lang="en-IL" sz="1300" kern="1200" dirty="0"/>
        </a:p>
      </dsp:txBody>
      <dsp:txXfrm>
        <a:off x="4198979" y="1804171"/>
        <a:ext cx="1569350" cy="974407"/>
      </dsp:txXfrm>
    </dsp:sp>
    <dsp:sp modelId="{8B206353-DF47-4DC0-9B4C-85A3A2DDF8C8}">
      <dsp:nvSpPr>
        <dsp:cNvPr id="0" name=""/>
        <dsp:cNvSpPr/>
      </dsp:nvSpPr>
      <dsp:spPr>
        <a:xfrm>
          <a:off x="3987555"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AD0D5-18E5-4475-9491-F8A07E8C4DF9}">
      <dsp:nvSpPr>
        <dsp:cNvPr id="0" name=""/>
        <dsp:cNvSpPr/>
      </dsp:nvSpPr>
      <dsp:spPr>
        <a:xfrm>
          <a:off x="4168664"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מאירי</a:t>
          </a:r>
          <a:endParaRPr lang="en-IL" sz="1300" kern="1200" dirty="0"/>
        </a:p>
      </dsp:txBody>
      <dsp:txXfrm>
        <a:off x="4198979" y="3313262"/>
        <a:ext cx="1569350" cy="974407"/>
      </dsp:txXfrm>
    </dsp:sp>
    <dsp:sp modelId="{CFC20EC3-643D-4D66-BDC0-62796BBF1AF0}">
      <dsp:nvSpPr>
        <dsp:cNvPr id="0" name=""/>
        <dsp:cNvSpPr/>
      </dsp:nvSpPr>
      <dsp:spPr>
        <a:xfrm>
          <a:off x="2991456"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74A02-4562-48CF-8FFC-D016B9A23A3E}">
      <dsp:nvSpPr>
        <dsp:cNvPr id="0" name=""/>
        <dsp:cNvSpPr/>
      </dsp:nvSpPr>
      <dsp:spPr>
        <a:xfrm>
          <a:off x="3172565"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לא הנחת בת לאברהם אבינו</a:t>
          </a:r>
          <a:endParaRPr lang="en-IL" sz="1300" kern="1200" dirty="0"/>
        </a:p>
      </dsp:txBody>
      <dsp:txXfrm>
        <a:off x="3202880" y="4822352"/>
        <a:ext cx="1569350" cy="974407"/>
      </dsp:txXfrm>
    </dsp:sp>
    <dsp:sp modelId="{F1D61F33-2BEA-42DD-9112-02E785B9AE14}">
      <dsp:nvSpPr>
        <dsp:cNvPr id="0" name=""/>
        <dsp:cNvSpPr/>
      </dsp:nvSpPr>
      <dsp:spPr>
        <a:xfrm>
          <a:off x="4983654"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88474-3C58-4A95-A990-0A3B6F3FFBC5}">
      <dsp:nvSpPr>
        <dsp:cNvPr id="0" name=""/>
        <dsp:cNvSpPr/>
      </dsp:nvSpPr>
      <dsp:spPr>
        <a:xfrm>
          <a:off x="5164763"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תלוה וקדיש אינה קידושין</a:t>
          </a:r>
          <a:endParaRPr lang="en-IL" sz="1300" kern="1200" dirty="0"/>
        </a:p>
      </dsp:txBody>
      <dsp:txXfrm>
        <a:off x="5195078" y="4822352"/>
        <a:ext cx="1569350" cy="974407"/>
      </dsp:txXfrm>
    </dsp:sp>
    <dsp:sp modelId="{2F2C0F11-AC4B-4B9C-AFD6-9BA79965B254}">
      <dsp:nvSpPr>
        <dsp:cNvPr id="0" name=""/>
        <dsp:cNvSpPr/>
      </dsp:nvSpPr>
      <dsp:spPr>
        <a:xfrm>
          <a:off x="7971952"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5F980-C026-45F2-A90B-96C38DC63B7C}">
      <dsp:nvSpPr>
        <dsp:cNvPr id="0" name=""/>
        <dsp:cNvSpPr/>
      </dsp:nvSpPr>
      <dsp:spPr>
        <a:xfrm>
          <a:off x="8153061"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Conceivable</a:t>
          </a:r>
          <a:endParaRPr lang="en-IL" sz="1300" kern="1200" dirty="0"/>
        </a:p>
      </dsp:txBody>
      <dsp:txXfrm>
        <a:off x="8183376" y="1804171"/>
        <a:ext cx="1569350" cy="974407"/>
      </dsp:txXfrm>
    </dsp:sp>
    <dsp:sp modelId="{149CF3F5-BF62-4835-918C-829522C48FBD}">
      <dsp:nvSpPr>
        <dsp:cNvPr id="0" name=""/>
        <dsp:cNvSpPr/>
      </dsp:nvSpPr>
      <dsp:spPr>
        <a:xfrm>
          <a:off x="7971952"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A6260-A336-45B0-A51C-7057265367CB}">
      <dsp:nvSpPr>
        <dsp:cNvPr id="0" name=""/>
        <dsp:cNvSpPr/>
      </dsp:nvSpPr>
      <dsp:spPr>
        <a:xfrm>
          <a:off x="8153061"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Consent under duress - parallel to </a:t>
          </a:r>
          <a:r>
            <a:rPr lang="he-IL" sz="1300" kern="1200" dirty="0"/>
            <a:t>קנין ממון</a:t>
          </a:r>
          <a:endParaRPr lang="en-IL" sz="1300" kern="1200" dirty="0"/>
        </a:p>
      </dsp:txBody>
      <dsp:txXfrm>
        <a:off x="8183376" y="3313262"/>
        <a:ext cx="1569350" cy="974407"/>
      </dsp:txXfrm>
    </dsp:sp>
    <dsp:sp modelId="{1D0C7831-3579-4D82-8AF2-0F20C2D0B2AD}">
      <dsp:nvSpPr>
        <dsp:cNvPr id="0" name=""/>
        <dsp:cNvSpPr/>
      </dsp:nvSpPr>
      <dsp:spPr>
        <a:xfrm>
          <a:off x="6975853"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DEA03-ED8F-401C-9069-84F347F88043}">
      <dsp:nvSpPr>
        <dsp:cNvPr id="0" name=""/>
        <dsp:cNvSpPr/>
      </dsp:nvSpPr>
      <dsp:spPr>
        <a:xfrm>
          <a:off x="7156962"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Theoretically effective- </a:t>
          </a:r>
          <a:r>
            <a:rPr lang="he-IL" sz="1300" kern="1200" dirty="0"/>
            <a:t>רשב"א</a:t>
          </a:r>
          <a:endParaRPr lang="en-IL" sz="1300" kern="1200" dirty="0"/>
        </a:p>
      </dsp:txBody>
      <dsp:txXfrm>
        <a:off x="7187277" y="4822352"/>
        <a:ext cx="1569350" cy="974407"/>
      </dsp:txXfrm>
    </dsp:sp>
    <dsp:sp modelId="{697A4C76-1317-4DFC-9104-B1D9BBB83A69}">
      <dsp:nvSpPr>
        <dsp:cNvPr id="0" name=""/>
        <dsp:cNvSpPr/>
      </dsp:nvSpPr>
      <dsp:spPr>
        <a:xfrm>
          <a:off x="8968051"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C322C3-D5BE-4E77-A8CF-B64B609656DD}">
      <dsp:nvSpPr>
        <dsp:cNvPr id="0" name=""/>
        <dsp:cNvSpPr/>
      </dsp:nvSpPr>
      <dsp:spPr>
        <a:xfrm>
          <a:off x="9149160"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Rabbinic intervention and nullification</a:t>
          </a:r>
          <a:endParaRPr lang="en-IL" sz="1300" kern="1200" dirty="0"/>
        </a:p>
      </dsp:txBody>
      <dsp:txXfrm>
        <a:off x="9179475" y="4822352"/>
        <a:ext cx="1569350" cy="9744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DD12D-6B4E-42D7-8AD5-AF7238ED146D}">
      <dsp:nvSpPr>
        <dsp:cNvPr id="0" name=""/>
        <dsp:cNvSpPr/>
      </dsp:nvSpPr>
      <dsp:spPr>
        <a:xfrm>
          <a:off x="9737321" y="4145931"/>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884037-8521-41CA-8133-4D8CF39E56FD}">
      <dsp:nvSpPr>
        <dsp:cNvPr id="0" name=""/>
        <dsp:cNvSpPr/>
      </dsp:nvSpPr>
      <dsp:spPr>
        <a:xfrm>
          <a:off x="8786942" y="2636840"/>
          <a:ext cx="996099" cy="474052"/>
        </a:xfrm>
        <a:custGeom>
          <a:avLst/>
          <a:gdLst/>
          <a:ahLst/>
          <a:cxnLst/>
          <a:rect l="0" t="0" r="0" b="0"/>
          <a:pathLst>
            <a:path>
              <a:moveTo>
                <a:pt x="0" y="0"/>
              </a:moveTo>
              <a:lnTo>
                <a:pt x="0" y="323053"/>
              </a:lnTo>
              <a:lnTo>
                <a:pt x="996099" y="323053"/>
              </a:lnTo>
              <a:lnTo>
                <a:pt x="996099"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4B04CA-EFF8-4A36-A7DF-6C5C9A65B232}">
      <dsp:nvSpPr>
        <dsp:cNvPr id="0" name=""/>
        <dsp:cNvSpPr/>
      </dsp:nvSpPr>
      <dsp:spPr>
        <a:xfrm>
          <a:off x="7745123" y="4145931"/>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4E0120-E708-4535-81BA-4E4E9E675255}">
      <dsp:nvSpPr>
        <dsp:cNvPr id="0" name=""/>
        <dsp:cNvSpPr/>
      </dsp:nvSpPr>
      <dsp:spPr>
        <a:xfrm>
          <a:off x="7790843" y="2636840"/>
          <a:ext cx="996099" cy="474052"/>
        </a:xfrm>
        <a:custGeom>
          <a:avLst/>
          <a:gdLst/>
          <a:ahLst/>
          <a:cxnLst/>
          <a:rect l="0" t="0" r="0" b="0"/>
          <a:pathLst>
            <a:path>
              <a:moveTo>
                <a:pt x="996099" y="0"/>
              </a:moveTo>
              <a:lnTo>
                <a:pt x="996099" y="323053"/>
              </a:lnTo>
              <a:lnTo>
                <a:pt x="0" y="323053"/>
              </a:lnTo>
              <a:lnTo>
                <a:pt x="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20511-0E5D-4318-9D45-F25D4A72DEF1}">
      <dsp:nvSpPr>
        <dsp:cNvPr id="0" name=""/>
        <dsp:cNvSpPr/>
      </dsp:nvSpPr>
      <dsp:spPr>
        <a:xfrm>
          <a:off x="4802545" y="1127750"/>
          <a:ext cx="3984396" cy="474052"/>
        </a:xfrm>
        <a:custGeom>
          <a:avLst/>
          <a:gdLst/>
          <a:ahLst/>
          <a:cxnLst/>
          <a:rect l="0" t="0" r="0" b="0"/>
          <a:pathLst>
            <a:path>
              <a:moveTo>
                <a:pt x="0" y="0"/>
              </a:moveTo>
              <a:lnTo>
                <a:pt x="0" y="323053"/>
              </a:lnTo>
              <a:lnTo>
                <a:pt x="3984396" y="323053"/>
              </a:lnTo>
              <a:lnTo>
                <a:pt x="3984396"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2BEDEA-C9BB-440D-A530-F68567378495}">
      <dsp:nvSpPr>
        <dsp:cNvPr id="0" name=""/>
        <dsp:cNvSpPr/>
      </dsp:nvSpPr>
      <dsp:spPr>
        <a:xfrm>
          <a:off x="4802545" y="4145931"/>
          <a:ext cx="996099" cy="474052"/>
        </a:xfrm>
        <a:custGeom>
          <a:avLst/>
          <a:gdLst/>
          <a:ahLst/>
          <a:cxnLst/>
          <a:rect l="0" t="0" r="0" b="0"/>
          <a:pathLst>
            <a:path>
              <a:moveTo>
                <a:pt x="0" y="0"/>
              </a:moveTo>
              <a:lnTo>
                <a:pt x="0" y="323053"/>
              </a:lnTo>
              <a:lnTo>
                <a:pt x="996099" y="323053"/>
              </a:lnTo>
              <a:lnTo>
                <a:pt x="996099"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1BFA4-29CC-4C94-909A-71CA40F1F06A}">
      <dsp:nvSpPr>
        <dsp:cNvPr id="0" name=""/>
        <dsp:cNvSpPr/>
      </dsp:nvSpPr>
      <dsp:spPr>
        <a:xfrm>
          <a:off x="3806446" y="4145931"/>
          <a:ext cx="996099" cy="474052"/>
        </a:xfrm>
        <a:custGeom>
          <a:avLst/>
          <a:gdLst/>
          <a:ahLst/>
          <a:cxnLst/>
          <a:rect l="0" t="0" r="0" b="0"/>
          <a:pathLst>
            <a:path>
              <a:moveTo>
                <a:pt x="996099" y="0"/>
              </a:moveTo>
              <a:lnTo>
                <a:pt x="996099" y="323053"/>
              </a:lnTo>
              <a:lnTo>
                <a:pt x="0" y="323053"/>
              </a:lnTo>
              <a:lnTo>
                <a:pt x="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155312-0152-4035-AE3D-29A03055D892}">
      <dsp:nvSpPr>
        <dsp:cNvPr id="0" name=""/>
        <dsp:cNvSpPr/>
      </dsp:nvSpPr>
      <dsp:spPr>
        <a:xfrm>
          <a:off x="4756825"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38A9C6-95A2-41DE-B01A-D52A24DAA0BB}">
      <dsp:nvSpPr>
        <dsp:cNvPr id="0" name=""/>
        <dsp:cNvSpPr/>
      </dsp:nvSpPr>
      <dsp:spPr>
        <a:xfrm>
          <a:off x="4756825" y="1127750"/>
          <a:ext cx="91440" cy="474052"/>
        </a:xfrm>
        <a:custGeom>
          <a:avLst/>
          <a:gdLst/>
          <a:ahLst/>
          <a:cxnLst/>
          <a:rect l="0" t="0" r="0" b="0"/>
          <a:pathLst>
            <a:path>
              <a:moveTo>
                <a:pt x="45720" y="0"/>
              </a:moveTo>
              <a:lnTo>
                <a:pt x="4572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2A2B8-5B4A-4E8B-813A-B1299E96A3D1}">
      <dsp:nvSpPr>
        <dsp:cNvPr id="0" name=""/>
        <dsp:cNvSpPr/>
      </dsp:nvSpPr>
      <dsp:spPr>
        <a:xfrm>
          <a:off x="2764627"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3D701-5F1F-4DBA-A3B8-9D0BD76AED8F}">
      <dsp:nvSpPr>
        <dsp:cNvPr id="0" name=""/>
        <dsp:cNvSpPr/>
      </dsp:nvSpPr>
      <dsp:spPr>
        <a:xfrm>
          <a:off x="2810347" y="1127750"/>
          <a:ext cx="1992198" cy="474052"/>
        </a:xfrm>
        <a:custGeom>
          <a:avLst/>
          <a:gdLst/>
          <a:ahLst/>
          <a:cxnLst/>
          <a:rect l="0" t="0" r="0" b="0"/>
          <a:pathLst>
            <a:path>
              <a:moveTo>
                <a:pt x="1992198" y="0"/>
              </a:moveTo>
              <a:lnTo>
                <a:pt x="1992198" y="323053"/>
              </a:lnTo>
              <a:lnTo>
                <a:pt x="0" y="323053"/>
              </a:lnTo>
              <a:lnTo>
                <a:pt x="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2620D1-9AE7-424B-8333-C71244490EC5}">
      <dsp:nvSpPr>
        <dsp:cNvPr id="0" name=""/>
        <dsp:cNvSpPr/>
      </dsp:nvSpPr>
      <dsp:spPr>
        <a:xfrm>
          <a:off x="772429" y="4145931"/>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EBAD49-66CA-464B-A0C7-3C63F8BBA458}">
      <dsp:nvSpPr>
        <dsp:cNvPr id="0" name=""/>
        <dsp:cNvSpPr/>
      </dsp:nvSpPr>
      <dsp:spPr>
        <a:xfrm>
          <a:off x="772429" y="2636840"/>
          <a:ext cx="91440" cy="474052"/>
        </a:xfrm>
        <a:custGeom>
          <a:avLst/>
          <a:gdLst/>
          <a:ahLst/>
          <a:cxnLst/>
          <a:rect l="0" t="0" r="0" b="0"/>
          <a:pathLst>
            <a:path>
              <a:moveTo>
                <a:pt x="45720" y="0"/>
              </a:moveTo>
              <a:lnTo>
                <a:pt x="45720" y="47405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7A1964-E0F8-4A13-BF77-B56E6C59DE17}">
      <dsp:nvSpPr>
        <dsp:cNvPr id="0" name=""/>
        <dsp:cNvSpPr/>
      </dsp:nvSpPr>
      <dsp:spPr>
        <a:xfrm>
          <a:off x="818149" y="1127750"/>
          <a:ext cx="3984396" cy="474052"/>
        </a:xfrm>
        <a:custGeom>
          <a:avLst/>
          <a:gdLst/>
          <a:ahLst/>
          <a:cxnLst/>
          <a:rect l="0" t="0" r="0" b="0"/>
          <a:pathLst>
            <a:path>
              <a:moveTo>
                <a:pt x="3984396" y="0"/>
              </a:moveTo>
              <a:lnTo>
                <a:pt x="3984396" y="323053"/>
              </a:lnTo>
              <a:lnTo>
                <a:pt x="0" y="323053"/>
              </a:lnTo>
              <a:lnTo>
                <a:pt x="0" y="47405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A62D9-4832-44A6-AD17-469C70F89A98}">
      <dsp:nvSpPr>
        <dsp:cNvPr id="0" name=""/>
        <dsp:cNvSpPr/>
      </dsp:nvSpPr>
      <dsp:spPr>
        <a:xfrm>
          <a:off x="3987555" y="9271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751324-5768-4869-A190-F51981AD3976}">
      <dsp:nvSpPr>
        <dsp:cNvPr id="0" name=""/>
        <dsp:cNvSpPr/>
      </dsp:nvSpPr>
      <dsp:spPr>
        <a:xfrm>
          <a:off x="4168664" y="26476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קידושין בעל </a:t>
          </a:r>
          <a:r>
            <a:rPr lang="he-IL" sz="1300" kern="1200" dirty="0" err="1"/>
            <a:t>כרחה</a:t>
          </a:r>
          <a:r>
            <a:rPr lang="he-IL" sz="1300" kern="1200" dirty="0"/>
            <a:t> </a:t>
          </a:r>
          <a:endParaRPr lang="en-IL" sz="1300" kern="1200" dirty="0"/>
        </a:p>
      </dsp:txBody>
      <dsp:txXfrm>
        <a:off x="4198979" y="295081"/>
        <a:ext cx="1569350" cy="974407"/>
      </dsp:txXfrm>
    </dsp:sp>
    <dsp:sp modelId="{ECA392FA-44DE-4791-B75B-2174093C0A5B}">
      <dsp:nvSpPr>
        <dsp:cNvPr id="0" name=""/>
        <dsp:cNvSpPr/>
      </dsp:nvSpPr>
      <dsp:spPr>
        <a:xfrm>
          <a:off x="3158"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8017F-7356-481B-9835-3FCF4C3B778B}">
      <dsp:nvSpPr>
        <dsp:cNvPr id="0" name=""/>
        <dsp:cNvSpPr/>
      </dsp:nvSpPr>
      <dsp:spPr>
        <a:xfrm>
          <a:off x="184267"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Inconceivable </a:t>
          </a:r>
          <a:endParaRPr lang="en-IL" sz="1300" kern="1200" dirty="0"/>
        </a:p>
      </dsp:txBody>
      <dsp:txXfrm>
        <a:off x="214582" y="1804171"/>
        <a:ext cx="1569350" cy="974407"/>
      </dsp:txXfrm>
    </dsp:sp>
    <dsp:sp modelId="{33F09558-24C6-4BDF-914F-27FBD3ADE134}">
      <dsp:nvSpPr>
        <dsp:cNvPr id="0" name=""/>
        <dsp:cNvSpPr/>
      </dsp:nvSpPr>
      <dsp:spPr>
        <a:xfrm>
          <a:off x="3158"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552AF9-F08C-4DF4-9BCF-6D706EC270DB}">
      <dsp:nvSpPr>
        <dsp:cNvPr id="0" name=""/>
        <dsp:cNvSpPr/>
      </dsp:nvSpPr>
      <dsp:spPr>
        <a:xfrm>
          <a:off x="184267"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רמב"ם- </a:t>
          </a:r>
          <a:r>
            <a:rPr lang="he-IL" sz="1300" b="0" i="0" u="none" kern="1200" dirty="0"/>
            <a:t>אין </a:t>
          </a:r>
          <a:r>
            <a:rPr lang="he-IL" sz="1300" b="0" i="0" u="none" kern="1200" dirty="0" err="1"/>
            <a:t>האשה</a:t>
          </a:r>
          <a:r>
            <a:rPr lang="he-IL" sz="1300" b="0" i="0" u="none" kern="1200" dirty="0"/>
            <a:t> מתקדשת אלא לרצונה והמקדש </a:t>
          </a:r>
          <a:r>
            <a:rPr lang="he-IL" sz="1300" b="0" i="0" u="none" kern="1200" dirty="0" err="1"/>
            <a:t>אשה</a:t>
          </a:r>
          <a:r>
            <a:rPr lang="he-IL" sz="1300" b="0" i="0" u="none" kern="1200" dirty="0"/>
            <a:t> בעל </a:t>
          </a:r>
          <a:r>
            <a:rPr lang="he-IL" sz="1300" b="0" i="0" u="none" kern="1200" dirty="0" err="1"/>
            <a:t>כרחה</a:t>
          </a:r>
          <a:r>
            <a:rPr lang="he-IL" sz="1300" b="0" i="0" u="none" kern="1200" dirty="0"/>
            <a:t> אינה מקודשת</a:t>
          </a:r>
          <a:endParaRPr lang="en-IL" sz="1300" kern="1200" dirty="0"/>
        </a:p>
      </dsp:txBody>
      <dsp:txXfrm>
        <a:off x="214582" y="3313262"/>
        <a:ext cx="1569350" cy="974407"/>
      </dsp:txXfrm>
    </dsp:sp>
    <dsp:sp modelId="{62A614CE-3CCC-410B-92E7-7279B41FB16E}">
      <dsp:nvSpPr>
        <dsp:cNvPr id="0" name=""/>
        <dsp:cNvSpPr/>
      </dsp:nvSpPr>
      <dsp:spPr>
        <a:xfrm>
          <a:off x="3158"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F1CF73-3751-4652-8FF0-AEA722479607}">
      <dsp:nvSpPr>
        <dsp:cNvPr id="0" name=""/>
        <dsp:cNvSpPr/>
      </dsp:nvSpPr>
      <dsp:spPr>
        <a:xfrm>
          <a:off x="184267"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בהגדרה תלוה וקדיש אינה קידושין </a:t>
          </a:r>
          <a:endParaRPr lang="en-IL" sz="1300" kern="1200" dirty="0"/>
        </a:p>
      </dsp:txBody>
      <dsp:txXfrm>
        <a:off x="214582" y="4822352"/>
        <a:ext cx="1569350" cy="974407"/>
      </dsp:txXfrm>
    </dsp:sp>
    <dsp:sp modelId="{6A8D4CA8-A222-447F-8647-0161D8FB1503}">
      <dsp:nvSpPr>
        <dsp:cNvPr id="0" name=""/>
        <dsp:cNvSpPr/>
      </dsp:nvSpPr>
      <dsp:spPr>
        <a:xfrm>
          <a:off x="1995357"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A2557A-BE45-4EBE-9615-C7B52F26C9E6}">
      <dsp:nvSpPr>
        <dsp:cNvPr id="0" name=""/>
        <dsp:cNvSpPr/>
      </dsp:nvSpPr>
      <dsp:spPr>
        <a:xfrm>
          <a:off x="2176466"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Nonsensical</a:t>
          </a:r>
          <a:endParaRPr lang="en-IL" sz="1300" kern="1200" dirty="0"/>
        </a:p>
      </dsp:txBody>
      <dsp:txXfrm>
        <a:off x="2206781" y="1804171"/>
        <a:ext cx="1569350" cy="974407"/>
      </dsp:txXfrm>
    </dsp:sp>
    <dsp:sp modelId="{D8F51491-E92E-4F58-B25E-E8AE16DD6A41}">
      <dsp:nvSpPr>
        <dsp:cNvPr id="0" name=""/>
        <dsp:cNvSpPr/>
      </dsp:nvSpPr>
      <dsp:spPr>
        <a:xfrm>
          <a:off x="1995357"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E76276-3301-45A6-8A01-43781773F5E8}">
      <dsp:nvSpPr>
        <dsp:cNvPr id="0" name=""/>
        <dsp:cNvSpPr/>
      </dsp:nvSpPr>
      <dsp:spPr>
        <a:xfrm>
          <a:off x="2176466"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רמ</a:t>
          </a:r>
          <a:r>
            <a:rPr lang="he-IL" sz="1300" b="0" u="none" kern="1200" dirty="0"/>
            <a:t>ב"ן- </a:t>
          </a:r>
          <a:r>
            <a:rPr lang="he-IL" sz="1300" b="0" i="0" u="none" strike="noStrike" kern="1200" dirty="0" err="1">
              <a:solidFill>
                <a:srgbClr val="000000"/>
              </a:solidFill>
              <a:effectLst/>
              <a:latin typeface="Arial" panose="020B0604020202020204" pitchFamily="34" charset="0"/>
            </a:rPr>
            <a:t>מדקתני</a:t>
          </a:r>
          <a:r>
            <a:rPr lang="he-IL" sz="1300" b="0" i="0" u="none" strike="noStrike" kern="1200" dirty="0">
              <a:solidFill>
                <a:srgbClr val="000000"/>
              </a:solidFill>
              <a:effectLst/>
              <a:latin typeface="Arial" panose="020B0604020202020204" pitchFamily="34" charset="0"/>
            </a:rPr>
            <a:t> </a:t>
          </a:r>
          <a:r>
            <a:rPr lang="he-IL" sz="1300" b="0" i="0" u="none" strike="noStrike" kern="1200" dirty="0" err="1">
              <a:solidFill>
                <a:srgbClr val="000000"/>
              </a:solidFill>
              <a:effectLst/>
              <a:latin typeface="Arial" panose="020B0604020202020204" pitchFamily="34" charset="0"/>
            </a:rPr>
            <a:t>האשה</a:t>
          </a:r>
          <a:r>
            <a:rPr lang="he-IL" sz="1300" b="0" i="0" u="none" strike="noStrike" kern="1200" dirty="0">
              <a:solidFill>
                <a:srgbClr val="000000"/>
              </a:solidFill>
              <a:effectLst/>
              <a:latin typeface="Arial" panose="020B0604020202020204" pitchFamily="34" charset="0"/>
            </a:rPr>
            <a:t>... שאין קנין זה תלוי באיש אלא תלוי נמי בה</a:t>
          </a:r>
          <a:endParaRPr lang="en-IL" sz="1300" b="0" u="none" kern="1200" dirty="0"/>
        </a:p>
      </dsp:txBody>
      <dsp:txXfrm>
        <a:off x="2206781" y="3313262"/>
        <a:ext cx="1569350" cy="974407"/>
      </dsp:txXfrm>
    </dsp:sp>
    <dsp:sp modelId="{6419AEC7-3E5E-4AAC-A345-8337F816658C}">
      <dsp:nvSpPr>
        <dsp:cNvPr id="0" name=""/>
        <dsp:cNvSpPr/>
      </dsp:nvSpPr>
      <dsp:spPr>
        <a:xfrm>
          <a:off x="3987555"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B4B175-5456-4F35-98E3-E5BB9C425FD3}">
      <dsp:nvSpPr>
        <dsp:cNvPr id="0" name=""/>
        <dsp:cNvSpPr/>
      </dsp:nvSpPr>
      <dsp:spPr>
        <a:xfrm>
          <a:off x="4168664"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Absurd</a:t>
          </a:r>
          <a:endParaRPr lang="en-IL" sz="1300" kern="1200" dirty="0"/>
        </a:p>
      </dsp:txBody>
      <dsp:txXfrm>
        <a:off x="4198979" y="1804171"/>
        <a:ext cx="1569350" cy="974407"/>
      </dsp:txXfrm>
    </dsp:sp>
    <dsp:sp modelId="{8B206353-DF47-4DC0-9B4C-85A3A2DDF8C8}">
      <dsp:nvSpPr>
        <dsp:cNvPr id="0" name=""/>
        <dsp:cNvSpPr/>
      </dsp:nvSpPr>
      <dsp:spPr>
        <a:xfrm>
          <a:off x="3987555"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AD0D5-18E5-4475-9491-F8A07E8C4DF9}">
      <dsp:nvSpPr>
        <dsp:cNvPr id="0" name=""/>
        <dsp:cNvSpPr/>
      </dsp:nvSpPr>
      <dsp:spPr>
        <a:xfrm>
          <a:off x="4168664"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מאירי</a:t>
          </a:r>
          <a:endParaRPr lang="en-IL" sz="1300" kern="1200" dirty="0"/>
        </a:p>
      </dsp:txBody>
      <dsp:txXfrm>
        <a:off x="4198979" y="3313262"/>
        <a:ext cx="1569350" cy="974407"/>
      </dsp:txXfrm>
    </dsp:sp>
    <dsp:sp modelId="{CFC20EC3-643D-4D66-BDC0-62796BBF1AF0}">
      <dsp:nvSpPr>
        <dsp:cNvPr id="0" name=""/>
        <dsp:cNvSpPr/>
      </dsp:nvSpPr>
      <dsp:spPr>
        <a:xfrm>
          <a:off x="2991456"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74A02-4562-48CF-8FFC-D016B9A23A3E}">
      <dsp:nvSpPr>
        <dsp:cNvPr id="0" name=""/>
        <dsp:cNvSpPr/>
      </dsp:nvSpPr>
      <dsp:spPr>
        <a:xfrm>
          <a:off x="3172565"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לא הנחת בת לאברהם אבינו</a:t>
          </a:r>
          <a:endParaRPr lang="en-IL" sz="1300" kern="1200" dirty="0"/>
        </a:p>
      </dsp:txBody>
      <dsp:txXfrm>
        <a:off x="3202880" y="4822352"/>
        <a:ext cx="1569350" cy="974407"/>
      </dsp:txXfrm>
    </dsp:sp>
    <dsp:sp modelId="{F1D61F33-2BEA-42DD-9112-02E785B9AE14}">
      <dsp:nvSpPr>
        <dsp:cNvPr id="0" name=""/>
        <dsp:cNvSpPr/>
      </dsp:nvSpPr>
      <dsp:spPr>
        <a:xfrm>
          <a:off x="4983654"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88474-3C58-4A95-A990-0A3B6F3FFBC5}">
      <dsp:nvSpPr>
        <dsp:cNvPr id="0" name=""/>
        <dsp:cNvSpPr/>
      </dsp:nvSpPr>
      <dsp:spPr>
        <a:xfrm>
          <a:off x="5164763"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תלוה וקדיש אינה קידושין</a:t>
          </a:r>
          <a:endParaRPr lang="en-IL" sz="1300" kern="1200" dirty="0"/>
        </a:p>
      </dsp:txBody>
      <dsp:txXfrm>
        <a:off x="5195078" y="4822352"/>
        <a:ext cx="1569350" cy="974407"/>
      </dsp:txXfrm>
    </dsp:sp>
    <dsp:sp modelId="{2F2C0F11-AC4B-4B9C-AFD6-9BA79965B254}">
      <dsp:nvSpPr>
        <dsp:cNvPr id="0" name=""/>
        <dsp:cNvSpPr/>
      </dsp:nvSpPr>
      <dsp:spPr>
        <a:xfrm>
          <a:off x="7971952" y="160180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5F980-C026-45F2-A90B-96C38DC63B7C}">
      <dsp:nvSpPr>
        <dsp:cNvPr id="0" name=""/>
        <dsp:cNvSpPr/>
      </dsp:nvSpPr>
      <dsp:spPr>
        <a:xfrm>
          <a:off x="8153061" y="1773856"/>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Conceivable</a:t>
          </a:r>
          <a:endParaRPr lang="en-IL" sz="1300" kern="1200" dirty="0"/>
        </a:p>
      </dsp:txBody>
      <dsp:txXfrm>
        <a:off x="8183376" y="1804171"/>
        <a:ext cx="1569350" cy="974407"/>
      </dsp:txXfrm>
    </dsp:sp>
    <dsp:sp modelId="{149CF3F5-BF62-4835-918C-829522C48FBD}">
      <dsp:nvSpPr>
        <dsp:cNvPr id="0" name=""/>
        <dsp:cNvSpPr/>
      </dsp:nvSpPr>
      <dsp:spPr>
        <a:xfrm>
          <a:off x="6975853" y="311089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A6260-A336-45B0-A51C-7057265367CB}">
      <dsp:nvSpPr>
        <dsp:cNvPr id="0" name=""/>
        <dsp:cNvSpPr/>
      </dsp:nvSpPr>
      <dsp:spPr>
        <a:xfrm>
          <a:off x="7156962"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Consent under duress - parallel to </a:t>
          </a:r>
          <a:r>
            <a:rPr lang="he-IL" sz="1300" kern="1200" dirty="0"/>
            <a:t>קנין ממון</a:t>
          </a:r>
          <a:endParaRPr lang="en-IL" sz="1300" kern="1200" dirty="0"/>
        </a:p>
      </dsp:txBody>
      <dsp:txXfrm>
        <a:off x="7187277" y="3313262"/>
        <a:ext cx="1569350" cy="974407"/>
      </dsp:txXfrm>
    </dsp:sp>
    <dsp:sp modelId="{1D0C7831-3579-4D82-8AF2-0F20C2D0B2AD}">
      <dsp:nvSpPr>
        <dsp:cNvPr id="0" name=""/>
        <dsp:cNvSpPr/>
      </dsp:nvSpPr>
      <dsp:spPr>
        <a:xfrm>
          <a:off x="6975853" y="4619983"/>
          <a:ext cx="1629980" cy="1035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DEA03-ED8F-401C-9069-84F347F88043}">
      <dsp:nvSpPr>
        <dsp:cNvPr id="0" name=""/>
        <dsp:cNvSpPr/>
      </dsp:nvSpPr>
      <dsp:spPr>
        <a:xfrm>
          <a:off x="7156962"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Theoretically effective</a:t>
          </a:r>
          <a:r>
            <a:rPr lang="he-IL" sz="1300" kern="1200" dirty="0"/>
            <a:t> &amp; </a:t>
          </a:r>
          <a:r>
            <a:rPr lang="en-US" sz="1300" kern="1200" dirty="0"/>
            <a:t> </a:t>
          </a:r>
          <a:r>
            <a:rPr lang="he-IL" sz="1300" kern="1200" dirty="0" err="1"/>
            <a:t>אפקאינהו</a:t>
          </a:r>
          <a:r>
            <a:rPr lang="he-IL" sz="1300" kern="1200" dirty="0"/>
            <a:t>- רשב"א</a:t>
          </a:r>
          <a:endParaRPr lang="en-IL" sz="1300" kern="1200" dirty="0"/>
        </a:p>
      </dsp:txBody>
      <dsp:txXfrm>
        <a:off x="7187277" y="4822352"/>
        <a:ext cx="1569350" cy="974407"/>
      </dsp:txXfrm>
    </dsp:sp>
    <dsp:sp modelId="{8667181E-76A4-49DD-B5C2-FCEA763A495F}">
      <dsp:nvSpPr>
        <dsp:cNvPr id="0" name=""/>
        <dsp:cNvSpPr/>
      </dsp:nvSpPr>
      <dsp:spPr>
        <a:xfrm>
          <a:off x="8968051" y="3110893"/>
          <a:ext cx="1629980" cy="103503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5C4107-AC5F-4EE0-B63B-81D420208251}">
      <dsp:nvSpPr>
        <dsp:cNvPr id="0" name=""/>
        <dsp:cNvSpPr/>
      </dsp:nvSpPr>
      <dsp:spPr>
        <a:xfrm>
          <a:off x="9149160" y="328294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קידושין לאו קנין, אלא הסכם </a:t>
          </a:r>
          <a:r>
            <a:rPr lang="he-IL" sz="1300" kern="1200" dirty="0" err="1"/>
            <a:t>ליכנס</a:t>
          </a:r>
          <a:r>
            <a:rPr lang="he-IL" sz="1300" kern="1200" dirty="0"/>
            <a:t> לביתו</a:t>
          </a:r>
          <a:endParaRPr lang="en-IL" sz="1300" kern="1200" dirty="0"/>
        </a:p>
      </dsp:txBody>
      <dsp:txXfrm>
        <a:off x="9179475" y="3313262"/>
        <a:ext cx="1569350" cy="974407"/>
      </dsp:txXfrm>
    </dsp:sp>
    <dsp:sp modelId="{6B0EF080-FD88-49F8-A0B0-EA87C46B7CA0}">
      <dsp:nvSpPr>
        <dsp:cNvPr id="0" name=""/>
        <dsp:cNvSpPr/>
      </dsp:nvSpPr>
      <dsp:spPr>
        <a:xfrm>
          <a:off x="8968051" y="4619983"/>
          <a:ext cx="1629980" cy="1035037"/>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2B1969-66D9-4EA6-989D-0B7C1560FE84}">
      <dsp:nvSpPr>
        <dsp:cNvPr id="0" name=""/>
        <dsp:cNvSpPr/>
      </dsp:nvSpPr>
      <dsp:spPr>
        <a:xfrm>
          <a:off x="9149160" y="4792037"/>
          <a:ext cx="1629980" cy="1035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Since it’s not a </a:t>
          </a:r>
          <a:r>
            <a:rPr lang="en-US" sz="1300" kern="1200" dirty="0" err="1"/>
            <a:t>kinyan</a:t>
          </a:r>
          <a:r>
            <a:rPr lang="en-US" sz="1300" kern="1200" dirty="0"/>
            <a:t> you actually need less </a:t>
          </a:r>
          <a:r>
            <a:rPr lang="he-IL" sz="1300" kern="1200" dirty="0"/>
            <a:t>דעת</a:t>
          </a:r>
          <a:r>
            <a:rPr lang="en-US" sz="1300" kern="1200" dirty="0"/>
            <a:t>! – </a:t>
          </a:r>
          <a:r>
            <a:rPr lang="he-IL" sz="1300" kern="1200" dirty="0"/>
            <a:t>אבני מילואים</a:t>
          </a:r>
          <a:endParaRPr lang="en-IL" sz="1300" kern="1200" dirty="0"/>
        </a:p>
      </dsp:txBody>
      <dsp:txXfrm>
        <a:off x="9179475" y="4822352"/>
        <a:ext cx="1569350" cy="9744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505FB-25E3-4233-9118-C86F39218AE3}">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2477DA-14A8-4FCD-90D9-030948B71EA3}">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0FB90E-E820-4B91-B4D1-52F5C54101C6}">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9159CE-D8EE-4F9A-AF52-33CD5F5C79AD}">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911DB0-EFD1-4F38-87AB-2655D1C587F0}">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CED5F4-3823-4A68-94DE-6B467430EF13}">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730417-BF41-4898-BC03-D6530D86BB2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263442-A7CE-487A-8B73-F4704D2603A0}">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תלוהו </a:t>
          </a:r>
          <a:r>
            <a:rPr lang="he-IL" sz="1500" kern="1200" dirty="0" err="1"/>
            <a:t>וזבין</a:t>
          </a:r>
          <a:r>
            <a:rPr lang="he-IL" sz="1500" kern="1200" dirty="0"/>
            <a:t> תלוהו וקני וקידושין</a:t>
          </a:r>
          <a:endParaRPr lang="en-IL" sz="1500" kern="1200" dirty="0"/>
        </a:p>
      </dsp:txBody>
      <dsp:txXfrm>
        <a:off x="4543458" y="209752"/>
        <a:ext cx="1615068" cy="1002793"/>
      </dsp:txXfrm>
    </dsp:sp>
    <dsp:sp modelId="{5ED96865-BCE7-4360-9FFF-A4ED35B9036A}">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238768-3580-4857-93E0-79F34E7A198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Gaining vs Losing something- </a:t>
          </a:r>
          <a:r>
            <a:rPr lang="he-IL" sz="1500" kern="1200" dirty="0"/>
            <a:t>רשב"א</a:t>
          </a:r>
          <a:endParaRPr lang="en-IL" sz="1500" kern="1200" dirty="0"/>
        </a:p>
      </dsp:txBody>
      <dsp:txXfrm>
        <a:off x="2493224" y="1762804"/>
        <a:ext cx="1615068" cy="1002793"/>
      </dsp:txXfrm>
    </dsp:sp>
    <dsp:sp modelId="{46F250FF-9954-405C-A2CB-19743E3D1DD1}">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24E9C7-C821-4C0B-8DB6-F8019D61CF72}">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It works for him to give something up, which people are reluctant to do</a:t>
          </a:r>
          <a:endParaRPr lang="en-IL" sz="1500" kern="1200" dirty="0"/>
        </a:p>
      </dsp:txBody>
      <dsp:txXfrm>
        <a:off x="1468107" y="3315857"/>
        <a:ext cx="1615068" cy="1002793"/>
      </dsp:txXfrm>
    </dsp:sp>
    <dsp:sp modelId="{0263E7FC-46D6-42F0-A794-1825C819A0F6}">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E7DDE8-75B4-4084-8E74-1D91E90EE1BE}">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Of course it’ll work to acquire which people are happy to do</a:t>
          </a:r>
          <a:endParaRPr lang="en-IL" sz="1500" kern="1200" dirty="0"/>
        </a:p>
      </dsp:txBody>
      <dsp:txXfrm>
        <a:off x="3518341" y="3315857"/>
        <a:ext cx="1615068" cy="1002793"/>
      </dsp:txXfrm>
    </dsp:sp>
    <dsp:sp modelId="{E9DEE576-47BF-4B9F-BAF1-AB54B23BB218}">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D4BAA8-69E5-46D8-9326-E0D5C64C4C5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Active vs Passive- </a:t>
          </a:r>
          <a:r>
            <a:rPr lang="he-IL" sz="1500" kern="1200" dirty="0"/>
            <a:t>עיטור</a:t>
          </a:r>
          <a:endParaRPr lang="en-IL" sz="1500" kern="1200" dirty="0"/>
        </a:p>
      </dsp:txBody>
      <dsp:txXfrm>
        <a:off x="6593692" y="1762804"/>
        <a:ext cx="1615068" cy="1002793"/>
      </dsp:txXfrm>
    </dsp:sp>
    <dsp:sp modelId="{F9ED7E16-7FAE-4745-9E5A-E3C4DE4A9F3D}">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830BF1-7170-47CE-BD73-6FC4B218743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Passive- It might work to relinquish his opposition</a:t>
          </a:r>
          <a:endParaRPr lang="en-IL" sz="1500" kern="1200" dirty="0"/>
        </a:p>
      </dsp:txBody>
      <dsp:txXfrm>
        <a:off x="5568575" y="3315857"/>
        <a:ext cx="1615068" cy="1002793"/>
      </dsp:txXfrm>
    </dsp:sp>
    <dsp:sp modelId="{1893B0BC-37C1-4015-97BA-54E43E9EBBF7}">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0C7F5D-F65A-449F-B139-300ECF5E06DB}">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Doesn’t mean it can pressure him into actively creating a </a:t>
          </a:r>
          <a:r>
            <a:rPr lang="en-US" sz="1500" kern="1200" dirty="0" err="1"/>
            <a:t>kinyan</a:t>
          </a:r>
          <a:endParaRPr lang="en-IL" sz="1500" kern="1200" dirty="0"/>
        </a:p>
      </dsp:txBody>
      <dsp:txXfrm>
        <a:off x="7618809"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67D5F-F9B0-4C62-A81A-42145C4EF282}">
      <dsp:nvSpPr>
        <dsp:cNvPr id="0" name=""/>
        <dsp:cNvSpPr/>
      </dsp:nvSpPr>
      <dsp:spPr>
        <a:xfrm>
          <a:off x="9301356" y="4570894"/>
          <a:ext cx="91440" cy="389469"/>
        </a:xfrm>
        <a:custGeom>
          <a:avLst/>
          <a:gdLst/>
          <a:ahLst/>
          <a:cxnLst/>
          <a:rect l="0" t="0" r="0" b="0"/>
          <a:pathLst>
            <a:path>
              <a:moveTo>
                <a:pt x="45720" y="0"/>
              </a:moveTo>
              <a:lnTo>
                <a:pt x="4572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446D83-0BC7-4886-AD9C-DBAADE3DB984}">
      <dsp:nvSpPr>
        <dsp:cNvPr id="0" name=""/>
        <dsp:cNvSpPr/>
      </dsp:nvSpPr>
      <dsp:spPr>
        <a:xfrm>
          <a:off x="8528707" y="3331065"/>
          <a:ext cx="818369" cy="389469"/>
        </a:xfrm>
        <a:custGeom>
          <a:avLst/>
          <a:gdLst/>
          <a:ahLst/>
          <a:cxnLst/>
          <a:rect l="0" t="0" r="0" b="0"/>
          <a:pathLst>
            <a:path>
              <a:moveTo>
                <a:pt x="0" y="0"/>
              </a:moveTo>
              <a:lnTo>
                <a:pt x="0" y="265412"/>
              </a:lnTo>
              <a:lnTo>
                <a:pt x="818369" y="265412"/>
              </a:lnTo>
              <a:lnTo>
                <a:pt x="818369"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F57D4-C41B-42EE-A35A-C50A498A1E69}">
      <dsp:nvSpPr>
        <dsp:cNvPr id="0" name=""/>
        <dsp:cNvSpPr/>
      </dsp:nvSpPr>
      <dsp:spPr>
        <a:xfrm>
          <a:off x="7664618" y="4570894"/>
          <a:ext cx="91440" cy="389469"/>
        </a:xfrm>
        <a:custGeom>
          <a:avLst/>
          <a:gdLst/>
          <a:ahLst/>
          <a:cxnLst/>
          <a:rect l="0" t="0" r="0" b="0"/>
          <a:pathLst>
            <a:path>
              <a:moveTo>
                <a:pt x="45720" y="0"/>
              </a:moveTo>
              <a:lnTo>
                <a:pt x="4572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484B67-1D64-4B27-941A-3EE6F90D69E8}">
      <dsp:nvSpPr>
        <dsp:cNvPr id="0" name=""/>
        <dsp:cNvSpPr/>
      </dsp:nvSpPr>
      <dsp:spPr>
        <a:xfrm>
          <a:off x="7710338" y="3331065"/>
          <a:ext cx="818369" cy="389469"/>
        </a:xfrm>
        <a:custGeom>
          <a:avLst/>
          <a:gdLst/>
          <a:ahLst/>
          <a:cxnLst/>
          <a:rect l="0" t="0" r="0" b="0"/>
          <a:pathLst>
            <a:path>
              <a:moveTo>
                <a:pt x="818369" y="0"/>
              </a:moveTo>
              <a:lnTo>
                <a:pt x="818369" y="265412"/>
              </a:lnTo>
              <a:lnTo>
                <a:pt x="0" y="265412"/>
              </a:lnTo>
              <a:lnTo>
                <a:pt x="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D83684-282C-41F7-808A-0C3B99A04940}">
      <dsp:nvSpPr>
        <dsp:cNvPr id="0" name=""/>
        <dsp:cNvSpPr/>
      </dsp:nvSpPr>
      <dsp:spPr>
        <a:xfrm>
          <a:off x="6891969" y="2091235"/>
          <a:ext cx="1636738" cy="389469"/>
        </a:xfrm>
        <a:custGeom>
          <a:avLst/>
          <a:gdLst/>
          <a:ahLst/>
          <a:cxnLst/>
          <a:rect l="0" t="0" r="0" b="0"/>
          <a:pathLst>
            <a:path>
              <a:moveTo>
                <a:pt x="0" y="0"/>
              </a:moveTo>
              <a:lnTo>
                <a:pt x="0" y="265412"/>
              </a:lnTo>
              <a:lnTo>
                <a:pt x="1636738" y="265412"/>
              </a:lnTo>
              <a:lnTo>
                <a:pt x="1636738"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B5A565-59F5-490B-99E5-BE9FA7B69A49}">
      <dsp:nvSpPr>
        <dsp:cNvPr id="0" name=""/>
        <dsp:cNvSpPr/>
      </dsp:nvSpPr>
      <dsp:spPr>
        <a:xfrm>
          <a:off x="6027879" y="4570894"/>
          <a:ext cx="91440" cy="389469"/>
        </a:xfrm>
        <a:custGeom>
          <a:avLst/>
          <a:gdLst/>
          <a:ahLst/>
          <a:cxnLst/>
          <a:rect l="0" t="0" r="0" b="0"/>
          <a:pathLst>
            <a:path>
              <a:moveTo>
                <a:pt x="45720" y="0"/>
              </a:moveTo>
              <a:lnTo>
                <a:pt x="4572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BCC3B8-DC52-435F-8D5D-D7C08C55B448}">
      <dsp:nvSpPr>
        <dsp:cNvPr id="0" name=""/>
        <dsp:cNvSpPr/>
      </dsp:nvSpPr>
      <dsp:spPr>
        <a:xfrm>
          <a:off x="5255230" y="3331065"/>
          <a:ext cx="818369" cy="389469"/>
        </a:xfrm>
        <a:custGeom>
          <a:avLst/>
          <a:gdLst/>
          <a:ahLst/>
          <a:cxnLst/>
          <a:rect l="0" t="0" r="0" b="0"/>
          <a:pathLst>
            <a:path>
              <a:moveTo>
                <a:pt x="0" y="0"/>
              </a:moveTo>
              <a:lnTo>
                <a:pt x="0" y="265412"/>
              </a:lnTo>
              <a:lnTo>
                <a:pt x="818369" y="265412"/>
              </a:lnTo>
              <a:lnTo>
                <a:pt x="818369"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1F6D0F-BCC1-4E8E-8F86-EC3262B3BF43}">
      <dsp:nvSpPr>
        <dsp:cNvPr id="0" name=""/>
        <dsp:cNvSpPr/>
      </dsp:nvSpPr>
      <dsp:spPr>
        <a:xfrm>
          <a:off x="4391141" y="4570894"/>
          <a:ext cx="91440" cy="389469"/>
        </a:xfrm>
        <a:custGeom>
          <a:avLst/>
          <a:gdLst/>
          <a:ahLst/>
          <a:cxnLst/>
          <a:rect l="0" t="0" r="0" b="0"/>
          <a:pathLst>
            <a:path>
              <a:moveTo>
                <a:pt x="45720" y="0"/>
              </a:moveTo>
              <a:lnTo>
                <a:pt x="4572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C85B35-8DA7-4045-8DD0-EE2F4F89B07B}">
      <dsp:nvSpPr>
        <dsp:cNvPr id="0" name=""/>
        <dsp:cNvSpPr/>
      </dsp:nvSpPr>
      <dsp:spPr>
        <a:xfrm>
          <a:off x="4436861" y="3331065"/>
          <a:ext cx="818369" cy="389469"/>
        </a:xfrm>
        <a:custGeom>
          <a:avLst/>
          <a:gdLst/>
          <a:ahLst/>
          <a:cxnLst/>
          <a:rect l="0" t="0" r="0" b="0"/>
          <a:pathLst>
            <a:path>
              <a:moveTo>
                <a:pt x="818369" y="0"/>
              </a:moveTo>
              <a:lnTo>
                <a:pt x="818369" y="265412"/>
              </a:lnTo>
              <a:lnTo>
                <a:pt x="0" y="265412"/>
              </a:lnTo>
              <a:lnTo>
                <a:pt x="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4EB3A7-2EF7-4C81-A8FA-6C407F2162CD}">
      <dsp:nvSpPr>
        <dsp:cNvPr id="0" name=""/>
        <dsp:cNvSpPr/>
      </dsp:nvSpPr>
      <dsp:spPr>
        <a:xfrm>
          <a:off x="5255230" y="2091235"/>
          <a:ext cx="1636738" cy="389469"/>
        </a:xfrm>
        <a:custGeom>
          <a:avLst/>
          <a:gdLst/>
          <a:ahLst/>
          <a:cxnLst/>
          <a:rect l="0" t="0" r="0" b="0"/>
          <a:pathLst>
            <a:path>
              <a:moveTo>
                <a:pt x="1636738" y="0"/>
              </a:moveTo>
              <a:lnTo>
                <a:pt x="1636738" y="265412"/>
              </a:lnTo>
              <a:lnTo>
                <a:pt x="0" y="265412"/>
              </a:lnTo>
              <a:lnTo>
                <a:pt x="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7EA431-D8A2-41A3-91C1-A5575A58172E}">
      <dsp:nvSpPr>
        <dsp:cNvPr id="0" name=""/>
        <dsp:cNvSpPr/>
      </dsp:nvSpPr>
      <dsp:spPr>
        <a:xfrm>
          <a:off x="4846046" y="851406"/>
          <a:ext cx="2045923" cy="389469"/>
        </a:xfrm>
        <a:custGeom>
          <a:avLst/>
          <a:gdLst/>
          <a:ahLst/>
          <a:cxnLst/>
          <a:rect l="0" t="0" r="0" b="0"/>
          <a:pathLst>
            <a:path>
              <a:moveTo>
                <a:pt x="0" y="0"/>
              </a:moveTo>
              <a:lnTo>
                <a:pt x="0" y="265412"/>
              </a:lnTo>
              <a:lnTo>
                <a:pt x="2045923" y="265412"/>
              </a:lnTo>
              <a:lnTo>
                <a:pt x="2045923" y="3894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0EE371-49AE-48FB-A4E6-BD65BD351A7C}">
      <dsp:nvSpPr>
        <dsp:cNvPr id="0" name=""/>
        <dsp:cNvSpPr/>
      </dsp:nvSpPr>
      <dsp:spPr>
        <a:xfrm>
          <a:off x="2800122" y="2091235"/>
          <a:ext cx="818369" cy="389469"/>
        </a:xfrm>
        <a:custGeom>
          <a:avLst/>
          <a:gdLst/>
          <a:ahLst/>
          <a:cxnLst/>
          <a:rect l="0" t="0" r="0" b="0"/>
          <a:pathLst>
            <a:path>
              <a:moveTo>
                <a:pt x="0" y="0"/>
              </a:moveTo>
              <a:lnTo>
                <a:pt x="0" y="265412"/>
              </a:lnTo>
              <a:lnTo>
                <a:pt x="818369" y="265412"/>
              </a:lnTo>
              <a:lnTo>
                <a:pt x="818369"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7772DE-E951-49C8-B654-2873B99009B4}">
      <dsp:nvSpPr>
        <dsp:cNvPr id="0" name=""/>
        <dsp:cNvSpPr/>
      </dsp:nvSpPr>
      <dsp:spPr>
        <a:xfrm>
          <a:off x="1981753" y="2091235"/>
          <a:ext cx="818369" cy="389469"/>
        </a:xfrm>
        <a:custGeom>
          <a:avLst/>
          <a:gdLst/>
          <a:ahLst/>
          <a:cxnLst/>
          <a:rect l="0" t="0" r="0" b="0"/>
          <a:pathLst>
            <a:path>
              <a:moveTo>
                <a:pt x="818369" y="0"/>
              </a:moveTo>
              <a:lnTo>
                <a:pt x="818369" y="265412"/>
              </a:lnTo>
              <a:lnTo>
                <a:pt x="0" y="265412"/>
              </a:lnTo>
              <a:lnTo>
                <a:pt x="0" y="3894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3331BE-6C89-4CAC-B83D-C82F1055135B}">
      <dsp:nvSpPr>
        <dsp:cNvPr id="0" name=""/>
        <dsp:cNvSpPr/>
      </dsp:nvSpPr>
      <dsp:spPr>
        <a:xfrm>
          <a:off x="2800122" y="851406"/>
          <a:ext cx="2045923" cy="389469"/>
        </a:xfrm>
        <a:custGeom>
          <a:avLst/>
          <a:gdLst/>
          <a:ahLst/>
          <a:cxnLst/>
          <a:rect l="0" t="0" r="0" b="0"/>
          <a:pathLst>
            <a:path>
              <a:moveTo>
                <a:pt x="2045923" y="0"/>
              </a:moveTo>
              <a:lnTo>
                <a:pt x="2045923" y="265412"/>
              </a:lnTo>
              <a:lnTo>
                <a:pt x="0" y="265412"/>
              </a:lnTo>
              <a:lnTo>
                <a:pt x="0" y="3894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12296B-674A-4F94-9BD3-74E918D957BD}">
      <dsp:nvSpPr>
        <dsp:cNvPr id="0" name=""/>
        <dsp:cNvSpPr/>
      </dsp:nvSpPr>
      <dsp:spPr>
        <a:xfrm>
          <a:off x="4176471" y="1046"/>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6984EB-5414-4A96-8866-E2B8236BA2AF}">
      <dsp:nvSpPr>
        <dsp:cNvPr id="0" name=""/>
        <dsp:cNvSpPr/>
      </dsp:nvSpPr>
      <dsp:spPr>
        <a:xfrm>
          <a:off x="4325265" y="142401"/>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תלוהו וקדיש</a:t>
          </a:r>
        </a:p>
      </dsp:txBody>
      <dsp:txXfrm>
        <a:off x="4350171" y="167307"/>
        <a:ext cx="1289337" cy="800548"/>
      </dsp:txXfrm>
    </dsp:sp>
    <dsp:sp modelId="{248BF500-66BD-438E-A859-06820CAD4039}">
      <dsp:nvSpPr>
        <dsp:cNvPr id="0" name=""/>
        <dsp:cNvSpPr/>
      </dsp:nvSpPr>
      <dsp:spPr>
        <a:xfrm>
          <a:off x="2130548" y="124087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474475-04CF-48D2-A626-709FF56146B6}">
      <dsp:nvSpPr>
        <dsp:cNvPr id="0" name=""/>
        <dsp:cNvSpPr/>
      </dsp:nvSpPr>
      <dsp:spPr>
        <a:xfrm>
          <a:off x="2279342" y="1382230"/>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מאירי - אין אישות בעל </a:t>
          </a:r>
          <a:r>
            <a:rPr lang="he-IL" sz="1200" kern="1200" dirty="0" err="1"/>
            <a:t>כחרחו</a:t>
          </a:r>
          <a:r>
            <a:rPr lang="he-IL" sz="1200" kern="1200" dirty="0"/>
            <a:t>\ה</a:t>
          </a:r>
          <a:endParaRPr lang="en-IL" sz="1200" kern="1200" dirty="0"/>
        </a:p>
      </dsp:txBody>
      <dsp:txXfrm>
        <a:off x="2304248" y="1407136"/>
        <a:ext cx="1289337" cy="800548"/>
      </dsp:txXfrm>
    </dsp:sp>
    <dsp:sp modelId="{6E21B72C-736F-4C41-BD26-5CDBA8151F97}">
      <dsp:nvSpPr>
        <dsp:cNvPr id="0" name=""/>
        <dsp:cNvSpPr/>
      </dsp:nvSpPr>
      <dsp:spPr>
        <a:xfrm>
          <a:off x="1312178" y="248070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185F83-E1E3-4D30-8909-B3CD8CCA830E}">
      <dsp:nvSpPr>
        <dsp:cNvPr id="0" name=""/>
        <dsp:cNvSpPr/>
      </dsp:nvSpPr>
      <dsp:spPr>
        <a:xfrm>
          <a:off x="1460973" y="262205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Doesn’t work if She’s pressured into it</a:t>
          </a:r>
          <a:endParaRPr lang="en-IL" sz="1200" kern="1200" dirty="0"/>
        </a:p>
      </dsp:txBody>
      <dsp:txXfrm>
        <a:off x="1485879" y="2646965"/>
        <a:ext cx="1289337" cy="800548"/>
      </dsp:txXfrm>
    </dsp:sp>
    <dsp:sp modelId="{A913E3B1-2F22-4CA7-93A2-7092E5D7FFBF}">
      <dsp:nvSpPr>
        <dsp:cNvPr id="0" name=""/>
        <dsp:cNvSpPr/>
      </dsp:nvSpPr>
      <dsp:spPr>
        <a:xfrm>
          <a:off x="2948917" y="248070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D77E96-6B2F-49EF-B639-8212539DB93A}">
      <dsp:nvSpPr>
        <dsp:cNvPr id="0" name=""/>
        <dsp:cNvSpPr/>
      </dsp:nvSpPr>
      <dsp:spPr>
        <a:xfrm>
          <a:off x="3097711" y="262205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Doesn’t work if He’s the one pressured</a:t>
          </a:r>
          <a:endParaRPr lang="en-IL" sz="1200" kern="1200" dirty="0"/>
        </a:p>
      </dsp:txBody>
      <dsp:txXfrm>
        <a:off x="3122617" y="2646965"/>
        <a:ext cx="1289337" cy="800548"/>
      </dsp:txXfrm>
    </dsp:sp>
    <dsp:sp modelId="{D4A2A03D-E672-45B0-9DE7-C7735312601D}">
      <dsp:nvSpPr>
        <dsp:cNvPr id="0" name=""/>
        <dsp:cNvSpPr/>
      </dsp:nvSpPr>
      <dsp:spPr>
        <a:xfrm>
          <a:off x="6222394" y="124087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D3D340-9DD6-459F-8606-0F4F3D6943D0}">
      <dsp:nvSpPr>
        <dsp:cNvPr id="0" name=""/>
        <dsp:cNvSpPr/>
      </dsp:nvSpPr>
      <dsp:spPr>
        <a:xfrm>
          <a:off x="6371188" y="1382230"/>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רמב"ם, רשב"א, עיטור- </a:t>
          </a:r>
          <a:r>
            <a:rPr lang="he-IL" sz="1200" kern="1200" dirty="0" err="1"/>
            <a:t>מחלקין</a:t>
          </a:r>
          <a:r>
            <a:rPr lang="he-IL" sz="1200" kern="1200" dirty="0"/>
            <a:t> בינו לבינה</a:t>
          </a:r>
          <a:endParaRPr lang="en-IL" sz="1200" kern="1200" dirty="0"/>
        </a:p>
      </dsp:txBody>
      <dsp:txXfrm>
        <a:off x="6396094" y="1407136"/>
        <a:ext cx="1289337" cy="800548"/>
      </dsp:txXfrm>
    </dsp:sp>
    <dsp:sp modelId="{03C552CF-55D1-48E0-97E2-8AB6A9D911A2}">
      <dsp:nvSpPr>
        <dsp:cNvPr id="0" name=""/>
        <dsp:cNvSpPr/>
      </dsp:nvSpPr>
      <dsp:spPr>
        <a:xfrm>
          <a:off x="4585655" y="248070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ACD07-3CFA-482D-844A-535BB6885B3F}">
      <dsp:nvSpPr>
        <dsp:cNvPr id="0" name=""/>
        <dsp:cNvSpPr/>
      </dsp:nvSpPr>
      <dsp:spPr>
        <a:xfrm>
          <a:off x="4734450" y="262205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רמב"ם-</a:t>
          </a:r>
          <a:endParaRPr lang="en-IL" sz="1200" kern="1200" dirty="0"/>
        </a:p>
      </dsp:txBody>
      <dsp:txXfrm>
        <a:off x="4759356" y="2646965"/>
        <a:ext cx="1289337" cy="800548"/>
      </dsp:txXfrm>
    </dsp:sp>
    <dsp:sp modelId="{E35954A1-8ADA-4986-8331-3F5C4C84AAC3}">
      <dsp:nvSpPr>
        <dsp:cNvPr id="0" name=""/>
        <dsp:cNvSpPr/>
      </dsp:nvSpPr>
      <dsp:spPr>
        <a:xfrm>
          <a:off x="3767286" y="3720534"/>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38ABC1-F632-40D8-9663-2B6C31B247E9}">
      <dsp:nvSpPr>
        <dsp:cNvPr id="0" name=""/>
        <dsp:cNvSpPr/>
      </dsp:nvSpPr>
      <dsp:spPr>
        <a:xfrm>
          <a:off x="3916081" y="386188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אין אישות לאשה בעל </a:t>
          </a:r>
          <a:r>
            <a:rPr lang="he-IL" sz="1200" kern="1200" dirty="0" err="1"/>
            <a:t>כרחה</a:t>
          </a:r>
          <a:endParaRPr lang="en-IL" sz="1200" kern="1200" dirty="0"/>
        </a:p>
      </dsp:txBody>
      <dsp:txXfrm>
        <a:off x="3940987" y="3886795"/>
        <a:ext cx="1289337" cy="800548"/>
      </dsp:txXfrm>
    </dsp:sp>
    <dsp:sp modelId="{F3C1868E-F111-4025-88E5-80DA77609185}">
      <dsp:nvSpPr>
        <dsp:cNvPr id="0" name=""/>
        <dsp:cNvSpPr/>
      </dsp:nvSpPr>
      <dsp:spPr>
        <a:xfrm>
          <a:off x="3767286" y="4960363"/>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165EA4-1D1E-4A81-A46D-D5C5A23342A4}">
      <dsp:nvSpPr>
        <dsp:cNvPr id="0" name=""/>
        <dsp:cNvSpPr/>
      </dsp:nvSpPr>
      <dsp:spPr>
        <a:xfrm>
          <a:off x="3916081" y="5101718"/>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Inconceivable that it would work</a:t>
          </a:r>
          <a:endParaRPr lang="en-IL" sz="1200" kern="1200" dirty="0"/>
        </a:p>
      </dsp:txBody>
      <dsp:txXfrm>
        <a:off x="3940987" y="5126624"/>
        <a:ext cx="1289337" cy="800548"/>
      </dsp:txXfrm>
    </dsp:sp>
    <dsp:sp modelId="{78D37FC4-568E-42EE-91AE-B958F8BD0572}">
      <dsp:nvSpPr>
        <dsp:cNvPr id="0" name=""/>
        <dsp:cNvSpPr/>
      </dsp:nvSpPr>
      <dsp:spPr>
        <a:xfrm>
          <a:off x="5404025" y="3720534"/>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03890-B104-4E00-9851-DB23F7B4D1A6}">
      <dsp:nvSpPr>
        <dsp:cNvPr id="0" name=""/>
        <dsp:cNvSpPr/>
      </dsp:nvSpPr>
      <dsp:spPr>
        <a:xfrm>
          <a:off x="5552819" y="386188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לאיש קידושין בעל </a:t>
          </a:r>
          <a:r>
            <a:rPr lang="he-IL" sz="1200" kern="1200" dirty="0" err="1"/>
            <a:t>כרחו</a:t>
          </a:r>
          <a:endParaRPr lang="en-IL" sz="1200" kern="1200" dirty="0"/>
        </a:p>
      </dsp:txBody>
      <dsp:txXfrm>
        <a:off x="5577725" y="3886795"/>
        <a:ext cx="1289337" cy="800548"/>
      </dsp:txXfrm>
    </dsp:sp>
    <dsp:sp modelId="{19F8BE1E-A6BC-4400-B72D-71CBC4801809}">
      <dsp:nvSpPr>
        <dsp:cNvPr id="0" name=""/>
        <dsp:cNvSpPr/>
      </dsp:nvSpPr>
      <dsp:spPr>
        <a:xfrm>
          <a:off x="5404025" y="4960363"/>
          <a:ext cx="1339149" cy="850360"/>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176BFD-C4BB-4885-A976-A5AE41D5DB06}">
      <dsp:nvSpPr>
        <dsp:cNvPr id="0" name=""/>
        <dsp:cNvSpPr/>
      </dsp:nvSpPr>
      <dsp:spPr>
        <a:xfrm>
          <a:off x="5552819" y="5101718"/>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Different ball game in terms of what’s happening- </a:t>
          </a:r>
          <a:r>
            <a:rPr lang="he-IL" sz="1200" kern="1200" dirty="0"/>
            <a:t>כניסה לבתו</a:t>
          </a:r>
          <a:endParaRPr lang="en-IL" sz="1200" kern="1200" dirty="0"/>
        </a:p>
      </dsp:txBody>
      <dsp:txXfrm>
        <a:off x="5577725" y="5126624"/>
        <a:ext cx="1289337" cy="800548"/>
      </dsp:txXfrm>
    </dsp:sp>
    <dsp:sp modelId="{CCC825F2-4E0E-4239-B00B-D09823C7B81C}">
      <dsp:nvSpPr>
        <dsp:cNvPr id="0" name=""/>
        <dsp:cNvSpPr/>
      </dsp:nvSpPr>
      <dsp:spPr>
        <a:xfrm>
          <a:off x="7859132" y="2480705"/>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0BA80-5F6B-47FF-B80A-F69A3C130806}">
      <dsp:nvSpPr>
        <dsp:cNvPr id="0" name=""/>
        <dsp:cNvSpPr/>
      </dsp:nvSpPr>
      <dsp:spPr>
        <a:xfrm>
          <a:off x="8007927" y="262205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עיטור-</a:t>
          </a:r>
          <a:endParaRPr lang="en-IL" sz="1200" kern="1200" dirty="0"/>
        </a:p>
      </dsp:txBody>
      <dsp:txXfrm>
        <a:off x="8032833" y="2646965"/>
        <a:ext cx="1289337" cy="800548"/>
      </dsp:txXfrm>
    </dsp:sp>
    <dsp:sp modelId="{8C9F20B9-F390-441E-9E9A-76EE5E65BA09}">
      <dsp:nvSpPr>
        <dsp:cNvPr id="0" name=""/>
        <dsp:cNvSpPr/>
      </dsp:nvSpPr>
      <dsp:spPr>
        <a:xfrm>
          <a:off x="7040763" y="3720534"/>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AE45AB-D9C8-4632-AF95-1BC5D28DC1F3}">
      <dsp:nvSpPr>
        <dsp:cNvPr id="0" name=""/>
        <dsp:cNvSpPr/>
      </dsp:nvSpPr>
      <dsp:spPr>
        <a:xfrm>
          <a:off x="7189557" y="386188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יש לאישה קידושין בעל </a:t>
          </a:r>
          <a:r>
            <a:rPr lang="he-IL" sz="1200" kern="1200" dirty="0" err="1"/>
            <a:t>כרחה</a:t>
          </a:r>
          <a:r>
            <a:rPr lang="he-IL" sz="1200" kern="1200" dirty="0"/>
            <a:t> </a:t>
          </a:r>
          <a:r>
            <a:rPr lang="he-IL" sz="1200" kern="1200" dirty="0" err="1"/>
            <a:t>בתלוה</a:t>
          </a:r>
          <a:r>
            <a:rPr lang="he-IL" sz="1200" kern="1200" dirty="0"/>
            <a:t> </a:t>
          </a:r>
          <a:r>
            <a:rPr lang="he-IL" sz="1200" kern="1200" dirty="0" err="1"/>
            <a:t>וזבין</a:t>
          </a:r>
          <a:endParaRPr lang="en-IL" sz="1200" kern="1200" dirty="0"/>
        </a:p>
      </dsp:txBody>
      <dsp:txXfrm>
        <a:off x="7214463" y="3886795"/>
        <a:ext cx="1289337" cy="800548"/>
      </dsp:txXfrm>
    </dsp:sp>
    <dsp:sp modelId="{6793BCEE-8BB7-4619-8547-3E15223BD59D}">
      <dsp:nvSpPr>
        <dsp:cNvPr id="0" name=""/>
        <dsp:cNvSpPr/>
      </dsp:nvSpPr>
      <dsp:spPr>
        <a:xfrm>
          <a:off x="7040763" y="4960363"/>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A79118-D662-4B69-A628-BCB9AD5B7351}">
      <dsp:nvSpPr>
        <dsp:cNvPr id="0" name=""/>
        <dsp:cNvSpPr/>
      </dsp:nvSpPr>
      <dsp:spPr>
        <a:xfrm>
          <a:off x="7189557" y="5101718"/>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כמו שיש קנין </a:t>
          </a:r>
          <a:r>
            <a:rPr lang="he-IL" sz="1200" kern="1200" err="1"/>
            <a:t>בתלוהו</a:t>
          </a:r>
          <a:r>
            <a:rPr lang="he-IL" sz="1200" kern="1200"/>
            <a:t> וזבין</a:t>
          </a:r>
          <a:endParaRPr lang="en-IL" sz="1200" kern="1200" dirty="0"/>
        </a:p>
      </dsp:txBody>
      <dsp:txXfrm>
        <a:off x="7214463" y="5126624"/>
        <a:ext cx="1289337" cy="800548"/>
      </dsp:txXfrm>
    </dsp:sp>
    <dsp:sp modelId="{E2C403F6-E901-47D2-B2E8-328993C34456}">
      <dsp:nvSpPr>
        <dsp:cNvPr id="0" name=""/>
        <dsp:cNvSpPr/>
      </dsp:nvSpPr>
      <dsp:spPr>
        <a:xfrm>
          <a:off x="8677502" y="3720534"/>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B7A1E0-E210-48F2-8E15-510167BC060A}">
      <dsp:nvSpPr>
        <dsp:cNvPr id="0" name=""/>
        <dsp:cNvSpPr/>
      </dsp:nvSpPr>
      <dsp:spPr>
        <a:xfrm>
          <a:off x="8826296" y="3861889"/>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אבל אין קידושין באיש שתלוהו וקדיש</a:t>
          </a:r>
          <a:endParaRPr lang="en-IL" sz="1200" kern="1200" dirty="0"/>
        </a:p>
      </dsp:txBody>
      <dsp:txXfrm>
        <a:off x="8851202" y="3886795"/>
        <a:ext cx="1289337" cy="800548"/>
      </dsp:txXfrm>
    </dsp:sp>
    <dsp:sp modelId="{69B9BE1B-2DAE-419A-BE64-678FBAC45AD3}">
      <dsp:nvSpPr>
        <dsp:cNvPr id="0" name=""/>
        <dsp:cNvSpPr/>
      </dsp:nvSpPr>
      <dsp:spPr>
        <a:xfrm>
          <a:off x="8677502" y="4960363"/>
          <a:ext cx="1339149" cy="850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7256E0-A27E-4C95-90DC-C5AFAA7DFD0D}">
      <dsp:nvSpPr>
        <dsp:cNvPr id="0" name=""/>
        <dsp:cNvSpPr/>
      </dsp:nvSpPr>
      <dsp:spPr>
        <a:xfrm>
          <a:off x="8826296" y="5101718"/>
          <a:ext cx="1339149" cy="8503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יותר קשה ליצור קנין, מלקנות</a:t>
          </a:r>
          <a:endParaRPr lang="en-IL" sz="1200" kern="1200" dirty="0"/>
        </a:p>
      </dsp:txBody>
      <dsp:txXfrm>
        <a:off x="8851202" y="5126624"/>
        <a:ext cx="1289337" cy="8005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4D9D-67A8-46A4-AAC0-A02FAC581C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AAE4CC9F-16B7-46C9-AF7A-8A45D17E4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7C75493A-C771-4DA3-95FA-BC7189D52A2E}"/>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A9A5110C-D854-4337-A997-954B30EEE98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EBBA112-875E-4249-88BE-E9CC37CEED02}"/>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329925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CA8E-34E1-4C5C-A878-DEE28E850FD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21390547-D15F-426D-A798-3F7205CB7F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12CA161-3C49-4480-8062-9AA08D904ED7}"/>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C42EC715-5F2B-40A0-A32A-C3A229EA0E86}"/>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8C84B96-9878-4C84-8DBD-EE689F661365}"/>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303073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A524B3-DF02-48C3-8729-29EF7E6366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E4505504-5DAC-4E43-BFF7-35054ABFD4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3724B98-266E-4CCC-9CA1-269C41A8D5CF}"/>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030A044E-11B4-4709-B1D9-251C6FDD75F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9208A03-6A96-425E-B97A-E8B0E4426F3B}"/>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150435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1E91-1F85-4EE2-AE28-05D374CDD4D3}"/>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B8AA09B-D1D6-45C0-B583-2DFD306AC9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C7C8F0F-DBA1-4DAF-8241-A0F5D0DC3E09}"/>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342EFB41-BB75-4B86-82A9-4369F3B2558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97CED27-6C50-4261-ADC2-3C17EDDD9A02}"/>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219518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7BE7-7688-45C8-95FD-719AA4A919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17A10399-7055-4AA0-9FBE-257BE8E281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53B69B-6F0E-4E32-9D28-02D19FF1E70C}"/>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735AE19A-1623-403E-8495-B7424B58505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456BE1B-0CE7-49EF-8250-048DFC34BC70}"/>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86294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C1086-3D24-4F3E-A760-27882C523A6B}"/>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A0805E67-95EE-4C08-AD30-0D1F711941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D741E034-8C3B-4360-871A-C8DC0081CB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8D54B791-8BF4-4632-9B8F-2F190C60B773}"/>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6" name="Footer Placeholder 5">
            <a:extLst>
              <a:ext uri="{FF2B5EF4-FFF2-40B4-BE49-F238E27FC236}">
                <a16:creationId xmlns:a16="http://schemas.microsoft.com/office/drawing/2014/main" id="{8336CF8D-B6EF-439A-80EC-CA7CDB1E628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5B5D55D-2BE7-40A2-9B7C-DF040E9AAC28}"/>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24191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41E0-0B83-4699-B4A9-2C7AF48F5EDC}"/>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FBDF2E44-8B4F-4332-9845-A73FAF34F1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DEA35E-C4A8-405E-A4A8-7A61002327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CD198ECD-4178-45DB-BF3A-0248506DF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0B552-3637-4474-9A15-C847012DCC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8E6DCA2E-F92C-4301-B54F-56011590813E}"/>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8" name="Footer Placeholder 7">
            <a:extLst>
              <a:ext uri="{FF2B5EF4-FFF2-40B4-BE49-F238E27FC236}">
                <a16:creationId xmlns:a16="http://schemas.microsoft.com/office/drawing/2014/main" id="{242584B8-D630-4762-ABA5-B7FA3C4FE532}"/>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4420E022-AD27-42DF-8911-E49B43433D5B}"/>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258644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901E-9201-4556-8C20-B23D245A3A73}"/>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B9D3429B-F325-44EE-87E4-BE7145E2429D}"/>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4" name="Footer Placeholder 3">
            <a:extLst>
              <a:ext uri="{FF2B5EF4-FFF2-40B4-BE49-F238E27FC236}">
                <a16:creationId xmlns:a16="http://schemas.microsoft.com/office/drawing/2014/main" id="{4BEC4651-167E-4171-958E-C7A8A78CA3C3}"/>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FF7E37E5-434D-48FE-BF74-7F611D25DDFC}"/>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409350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8F82E6-3481-47F9-BAE7-D98FEEF594B9}"/>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3" name="Footer Placeholder 2">
            <a:extLst>
              <a:ext uri="{FF2B5EF4-FFF2-40B4-BE49-F238E27FC236}">
                <a16:creationId xmlns:a16="http://schemas.microsoft.com/office/drawing/2014/main" id="{43B946DA-70D7-4E47-AE7F-48D60C8D9D87}"/>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FD962979-7EA1-49A1-9B86-FCFF761A5955}"/>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411028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B99CF-30BF-4006-B35C-6ED10382F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8476B2EC-5FB3-49D7-8903-E3739FADE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BD1D8F15-7F7E-4D4D-B034-A368CFD39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C1737C-32DE-430A-BF61-AD13EE5BBAFA}"/>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6" name="Footer Placeholder 5">
            <a:extLst>
              <a:ext uri="{FF2B5EF4-FFF2-40B4-BE49-F238E27FC236}">
                <a16:creationId xmlns:a16="http://schemas.microsoft.com/office/drawing/2014/main" id="{60B20452-2E42-4E3D-9718-8232DEA2BA2A}"/>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8C1F54BF-D82A-4353-9462-B0ABDD1207BE}"/>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93519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CD250-FB2D-47DE-8595-D9894FE849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81DD1BA9-9BDD-456E-918A-C10358E98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83252617-695D-4AEF-B25E-FDA1AE843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86333-D454-4853-83B1-89E4089C7EA4}"/>
              </a:ext>
            </a:extLst>
          </p:cNvPr>
          <p:cNvSpPr>
            <a:spLocks noGrp="1"/>
          </p:cNvSpPr>
          <p:nvPr>
            <p:ph type="dt" sz="half" idx="10"/>
          </p:nvPr>
        </p:nvSpPr>
        <p:spPr/>
        <p:txBody>
          <a:bodyPr/>
          <a:lstStyle/>
          <a:p>
            <a:fld id="{3BDE68BC-CA0D-46F5-AEEC-FC2E54F201F2}" type="datetimeFigureOut">
              <a:rPr lang="en-IL" smtClean="0"/>
              <a:t>07/10/2020</a:t>
            </a:fld>
            <a:endParaRPr lang="en-IL"/>
          </a:p>
        </p:txBody>
      </p:sp>
      <p:sp>
        <p:nvSpPr>
          <p:cNvPr id="6" name="Footer Placeholder 5">
            <a:extLst>
              <a:ext uri="{FF2B5EF4-FFF2-40B4-BE49-F238E27FC236}">
                <a16:creationId xmlns:a16="http://schemas.microsoft.com/office/drawing/2014/main" id="{078FF438-0512-4E46-89E8-AB6F20588EC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A9E34A1-142A-481F-A5E7-47CA6C7F65C4}"/>
              </a:ext>
            </a:extLst>
          </p:cNvPr>
          <p:cNvSpPr>
            <a:spLocks noGrp="1"/>
          </p:cNvSpPr>
          <p:nvPr>
            <p:ph type="sldNum" sz="quarter" idx="12"/>
          </p:nvPr>
        </p:nvSpPr>
        <p:spPr/>
        <p:txBody>
          <a:bodyPr/>
          <a:lstStyle/>
          <a:p>
            <a:fld id="{EEA91E64-44BA-472F-A375-482E97A3C739}" type="slidenum">
              <a:rPr lang="en-IL" smtClean="0"/>
              <a:t>‹#›</a:t>
            </a:fld>
            <a:endParaRPr lang="en-IL"/>
          </a:p>
        </p:txBody>
      </p:sp>
    </p:spTree>
    <p:extLst>
      <p:ext uri="{BB962C8B-B14F-4D97-AF65-F5344CB8AC3E}">
        <p14:creationId xmlns:p14="http://schemas.microsoft.com/office/powerpoint/2010/main" val="306199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145FAB-038E-425D-9328-F42A9C17F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DA0F6CA2-1388-4D51-BF44-605DF0799A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236439BF-6733-47F3-B54F-55ADFAE5C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E68BC-CA0D-46F5-AEEC-FC2E54F201F2}" type="datetimeFigureOut">
              <a:rPr lang="en-IL" smtClean="0"/>
              <a:t>07/10/2020</a:t>
            </a:fld>
            <a:endParaRPr lang="en-IL"/>
          </a:p>
        </p:txBody>
      </p:sp>
      <p:sp>
        <p:nvSpPr>
          <p:cNvPr id="5" name="Footer Placeholder 4">
            <a:extLst>
              <a:ext uri="{FF2B5EF4-FFF2-40B4-BE49-F238E27FC236}">
                <a16:creationId xmlns:a16="http://schemas.microsoft.com/office/drawing/2014/main" id="{7340206D-3261-4501-9599-A5676C7AA5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8E2F76F-7A94-4122-BB5F-0FEF7D6F1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91E64-44BA-472F-A375-482E97A3C739}" type="slidenum">
              <a:rPr lang="en-IL" smtClean="0"/>
              <a:t>‹#›</a:t>
            </a:fld>
            <a:endParaRPr lang="en-IL"/>
          </a:p>
        </p:txBody>
      </p:sp>
    </p:spTree>
    <p:extLst>
      <p:ext uri="{BB962C8B-B14F-4D97-AF65-F5344CB8AC3E}">
        <p14:creationId xmlns:p14="http://schemas.microsoft.com/office/powerpoint/2010/main" val="42354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63B4-0E29-4EBC-88BC-E759765334C1}"/>
              </a:ext>
            </a:extLst>
          </p:cNvPr>
          <p:cNvSpPr>
            <a:spLocks noGrp="1"/>
          </p:cNvSpPr>
          <p:nvPr>
            <p:ph type="title"/>
          </p:nvPr>
        </p:nvSpPr>
        <p:spPr/>
        <p:txBody>
          <a:bodyPr/>
          <a:lstStyle/>
          <a:p>
            <a:pPr algn="r" rtl="1"/>
            <a:r>
              <a:rPr lang="he-IL" dirty="0"/>
              <a:t>קידושין בעל כורחה</a:t>
            </a:r>
            <a:endParaRPr lang="en-IL" dirty="0"/>
          </a:p>
        </p:txBody>
      </p:sp>
      <p:sp>
        <p:nvSpPr>
          <p:cNvPr id="3" name="Text Placeholder 2">
            <a:extLst>
              <a:ext uri="{FF2B5EF4-FFF2-40B4-BE49-F238E27FC236}">
                <a16:creationId xmlns:a16="http://schemas.microsoft.com/office/drawing/2014/main" id="{11E653B3-45D7-46C6-A462-0331B39D8807}"/>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3201379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7805-9E28-434D-8F95-B5516FD02FE0}"/>
              </a:ext>
            </a:extLst>
          </p:cNvPr>
          <p:cNvSpPr>
            <a:spLocks noGrp="1"/>
          </p:cNvSpPr>
          <p:nvPr>
            <p:ph type="title"/>
          </p:nvPr>
        </p:nvSpPr>
        <p:spPr/>
        <p:txBody>
          <a:bodyPr/>
          <a:lstStyle/>
          <a:p>
            <a:pPr algn="r" rtl="1"/>
            <a:r>
              <a:rPr lang="he-IL" dirty="0"/>
              <a:t>רשב"א – תלוה וקדיש</a:t>
            </a:r>
            <a:endParaRPr lang="en-IL" dirty="0"/>
          </a:p>
        </p:txBody>
      </p:sp>
      <p:sp>
        <p:nvSpPr>
          <p:cNvPr id="3" name="Content Placeholder 2">
            <a:extLst>
              <a:ext uri="{FF2B5EF4-FFF2-40B4-BE49-F238E27FC236}">
                <a16:creationId xmlns:a16="http://schemas.microsoft.com/office/drawing/2014/main" id="{BADB249B-31EA-41D8-BBB6-7B7C553AFF7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הרשב"א מסכת קידושין דף ב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ויש מי שהקשה אפילו תניא האיש קונה </a:t>
            </a:r>
            <a:r>
              <a:rPr lang="he-IL" sz="1800" b="1" i="0" u="none" strike="noStrike" dirty="0">
                <a:solidFill>
                  <a:srgbClr val="000000"/>
                </a:solidFill>
                <a:effectLst/>
                <a:latin typeface="Arial" panose="020B0604020202020204" pitchFamily="34" charset="0"/>
              </a:rPr>
              <a:t>היכי </a:t>
            </a:r>
            <a:r>
              <a:rPr lang="he-IL" sz="1800" b="1" i="0" u="none" strike="noStrike" dirty="0" err="1">
                <a:solidFill>
                  <a:srgbClr val="000000"/>
                </a:solidFill>
                <a:effectLst/>
                <a:latin typeface="Arial" panose="020B0604020202020204" pitchFamily="34" charset="0"/>
              </a:rPr>
              <a:t>הוה</a:t>
            </a:r>
            <a:r>
              <a:rPr lang="he-IL" sz="1800" b="1" i="0" u="none" strike="noStrike" dirty="0">
                <a:solidFill>
                  <a:srgbClr val="000000"/>
                </a:solidFill>
                <a:effectLst/>
                <a:latin typeface="Arial" panose="020B0604020202020204" pitchFamily="34" charset="0"/>
              </a:rPr>
              <a:t> ס"ד </a:t>
            </a:r>
            <a:r>
              <a:rPr lang="he-IL" sz="1800" b="1" i="0" u="none" strike="noStrike" dirty="0" err="1">
                <a:solidFill>
                  <a:srgbClr val="000000"/>
                </a:solidFill>
                <a:effectLst/>
                <a:latin typeface="Arial" panose="020B0604020202020204" pitchFamily="34" charset="0"/>
              </a:rPr>
              <a:t>דנקנית</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בע"כ</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דהיכי</a:t>
            </a:r>
            <a:r>
              <a:rPr lang="he-IL" sz="1800" b="1" i="0" u="none" strike="noStrike" dirty="0">
                <a:solidFill>
                  <a:srgbClr val="000000"/>
                </a:solidFill>
                <a:effectLst/>
                <a:latin typeface="Arial" panose="020B0604020202020204" pitchFamily="34" charset="0"/>
              </a:rPr>
              <a:t> מצינו מקנה </a:t>
            </a:r>
            <a:r>
              <a:rPr lang="he-IL" sz="1800" b="1"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ואישתמיטתיה</a:t>
            </a:r>
            <a:r>
              <a:rPr lang="he-IL" sz="1800" b="0" i="0" u="none" strike="noStrike" dirty="0">
                <a:solidFill>
                  <a:srgbClr val="000000"/>
                </a:solidFill>
                <a:effectLst/>
                <a:latin typeface="Arial" panose="020B0604020202020204" pitchFamily="34" charset="0"/>
              </a:rPr>
              <a:t> תלוה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ותלוה וקדיש </a:t>
            </a:r>
            <a:r>
              <a:rPr lang="he-IL" sz="1800" b="1" i="0" u="none" strike="noStrike" dirty="0" err="1">
                <a:solidFill>
                  <a:srgbClr val="000000"/>
                </a:solidFill>
                <a:effectLst/>
                <a:latin typeface="Arial" panose="020B0604020202020204" pitchFamily="34" charset="0"/>
              </a:rPr>
              <a:t>קדושיה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קדושין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דאגב</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אונסא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דזוזי</a:t>
            </a:r>
            <a:r>
              <a:rPr lang="he-IL" sz="1800" b="1" i="0" u="none" strike="noStrike" dirty="0">
                <a:solidFill>
                  <a:srgbClr val="000000"/>
                </a:solidFill>
                <a:effectLst/>
                <a:latin typeface="Arial" panose="020B0604020202020204" pitchFamily="34" charset="0"/>
              </a:rPr>
              <a:t> גמרה </a:t>
            </a:r>
            <a:r>
              <a:rPr lang="he-IL" sz="1800" b="1" i="0" u="none" strike="noStrike" dirty="0" err="1">
                <a:solidFill>
                  <a:srgbClr val="000000"/>
                </a:solidFill>
                <a:effectLst/>
                <a:latin typeface="Arial" panose="020B0604020202020204" pitchFamily="34" charset="0"/>
              </a:rPr>
              <a:t>ומקניא</a:t>
            </a:r>
            <a:r>
              <a:rPr lang="he-IL" sz="1800" b="1" i="0" u="none" strike="noStrike" dirty="0">
                <a:solidFill>
                  <a:srgbClr val="000000"/>
                </a:solidFill>
                <a:effectLst/>
                <a:latin typeface="Arial" panose="020B0604020202020204" pitchFamily="34" charset="0"/>
              </a:rPr>
              <a:t> נפשה </a:t>
            </a:r>
            <a:r>
              <a:rPr lang="he-IL" sz="1800" i="0" u="none" strike="noStrike" dirty="0" err="1">
                <a:solidFill>
                  <a:srgbClr val="000000"/>
                </a:solidFill>
                <a:effectLst/>
                <a:latin typeface="Arial" panose="020B0604020202020204" pitchFamily="34" charset="0"/>
              </a:rPr>
              <a:t>כאמימר</a:t>
            </a:r>
            <a:r>
              <a:rPr lang="he-IL" sz="1800" b="0" i="0" u="none" strike="noStrike" dirty="0">
                <a:solidFill>
                  <a:srgbClr val="000000"/>
                </a:solidFill>
                <a:effectLst/>
                <a:latin typeface="Arial" panose="020B0604020202020204" pitchFamily="34" charset="0"/>
              </a:rPr>
              <a:t> דאית ליה הכין בפרק חזקת (ב"ב מ"ח ב')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לאו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לגמרי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כה"ג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a:t>
            </a:r>
            <a:r>
              <a:rPr lang="he-IL" sz="1800" b="1" i="0" u="none" strike="noStrike" dirty="0" err="1">
                <a:solidFill>
                  <a:srgbClr val="000000"/>
                </a:solidFill>
                <a:effectLst/>
                <a:latin typeface="Arial" panose="020B0604020202020204" pitchFamily="34" charset="0"/>
              </a:rPr>
              <a:t>קי"ל</a:t>
            </a:r>
            <a:r>
              <a:rPr lang="he-IL" sz="1800" b="1" i="0" u="none" strike="noStrike" dirty="0">
                <a:solidFill>
                  <a:srgbClr val="000000"/>
                </a:solidFill>
                <a:effectLst/>
                <a:latin typeface="Arial" panose="020B0604020202020204" pitchFamily="34" charset="0"/>
              </a:rPr>
              <a:t> כרב אשי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התם באשה אינה מקודשת דהוא עשה שלא כהוגן עשו לו שלא כהוגן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ודוקיא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כרב אשי </a:t>
            </a:r>
            <a:r>
              <a:rPr lang="he-IL" sz="1800" b="0" i="0" u="none" strike="noStrike" dirty="0" err="1">
                <a:solidFill>
                  <a:srgbClr val="000000"/>
                </a:solidFill>
                <a:effectLst/>
                <a:latin typeface="Arial" panose="020B0604020202020204" pitchFamily="34" charset="0"/>
              </a:rPr>
              <a:t>אתיא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ואמימר</a:t>
            </a:r>
            <a:r>
              <a:rPr lang="he-IL" sz="1800" b="0" i="0" u="none" strike="noStrike" dirty="0">
                <a:solidFill>
                  <a:srgbClr val="000000"/>
                </a:solidFill>
                <a:effectLst/>
                <a:latin typeface="Arial" panose="020B0604020202020204" pitchFamily="34" charset="0"/>
              </a:rPr>
              <a:t> מתרץ לה </a:t>
            </a:r>
            <a:r>
              <a:rPr lang="he-IL" sz="1800" b="0" i="0" u="none" strike="noStrike" dirty="0" err="1">
                <a:solidFill>
                  <a:srgbClr val="000000"/>
                </a:solidFill>
                <a:effectLst/>
                <a:latin typeface="Arial" panose="020B0604020202020204" pitchFamily="34" charset="0"/>
              </a:rPr>
              <a:t>כתירוצא</a:t>
            </a:r>
            <a:r>
              <a:rPr lang="he-IL" sz="1800" b="0" i="0" u="none" strike="noStrike" dirty="0">
                <a:solidFill>
                  <a:srgbClr val="000000"/>
                </a:solidFill>
                <a:effectLst/>
                <a:latin typeface="Arial" panose="020B0604020202020204" pitchFamily="34" charset="0"/>
              </a:rPr>
              <a:t> קמא משום </a:t>
            </a:r>
            <a:r>
              <a:rPr lang="he-IL" sz="1800" b="0" i="0" u="none" strike="noStrike" dirty="0" err="1">
                <a:solidFill>
                  <a:srgbClr val="000000"/>
                </a:solidFill>
                <a:effectLst/>
                <a:latin typeface="Arial" panose="020B0604020202020204" pitchFamily="34" charset="0"/>
              </a:rPr>
              <a:t>דתנא</a:t>
            </a:r>
            <a:r>
              <a:rPr lang="he-IL" sz="1800" b="0" i="0" u="none" strike="noStrike" dirty="0">
                <a:solidFill>
                  <a:srgbClr val="000000"/>
                </a:solidFill>
                <a:effectLst/>
                <a:latin typeface="Arial" panose="020B0604020202020204" pitchFamily="34" charset="0"/>
              </a:rPr>
              <a:t> סיפא בדידה כנ"ל, והאיש שאנסוהו לקדש כתב הרמב"ם ז"ל </a:t>
            </a:r>
            <a:r>
              <a:rPr lang="he-IL" sz="1800" b="0" i="0" u="none" strike="noStrike" dirty="0" err="1">
                <a:solidFill>
                  <a:srgbClr val="000000"/>
                </a:solidFill>
                <a:effectLst/>
                <a:latin typeface="Arial" panose="020B0604020202020204" pitchFamily="34" charset="0"/>
              </a:rPr>
              <a:t>קדושיו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והרב בעל העיטור כתב שאין </a:t>
            </a:r>
            <a:r>
              <a:rPr lang="he-IL" sz="1800" b="0" i="0" u="none" strike="noStrike" dirty="0" err="1">
                <a:solidFill>
                  <a:srgbClr val="000000"/>
                </a:solidFill>
                <a:effectLst/>
                <a:latin typeface="Arial" panose="020B0604020202020204" pitchFamily="34" charset="0"/>
              </a:rPr>
              <a:t>קדושיו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דתלוה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אמרו תלוה וקני לא אמרו </a:t>
            </a:r>
            <a:r>
              <a:rPr lang="he-IL" sz="1800" b="0" i="0" u="none" strike="noStrike" dirty="0" err="1">
                <a:solidFill>
                  <a:srgbClr val="000000"/>
                </a:solidFill>
                <a:effectLst/>
                <a:latin typeface="Arial" panose="020B0604020202020204" pitchFamily="34" charset="0"/>
              </a:rPr>
              <a:t>ונראין</a:t>
            </a:r>
            <a:r>
              <a:rPr lang="he-IL" sz="1800" b="0" i="0" u="none" strike="noStrike" dirty="0">
                <a:solidFill>
                  <a:srgbClr val="000000"/>
                </a:solidFill>
                <a:effectLst/>
                <a:latin typeface="Arial" panose="020B0604020202020204" pitchFamily="34" charset="0"/>
              </a:rPr>
              <a:t> דברי הרמב"ם דאי אגב אונסי' גמר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כל שכן </a:t>
            </a:r>
            <a:r>
              <a:rPr lang="he-IL" sz="1800" b="0" i="0" u="none" strike="noStrike" dirty="0" err="1">
                <a:solidFill>
                  <a:srgbClr val="000000"/>
                </a:solidFill>
                <a:effectLst/>
                <a:latin typeface="Arial" panose="020B0604020202020204" pitchFamily="34" charset="0"/>
              </a:rPr>
              <a:t>דגמר</a:t>
            </a:r>
            <a:r>
              <a:rPr lang="he-IL" sz="1800" b="0" i="0" u="none" strike="noStrike" dirty="0">
                <a:solidFill>
                  <a:srgbClr val="000000"/>
                </a:solidFill>
                <a:effectLst/>
                <a:latin typeface="Arial" panose="020B0604020202020204" pitchFamily="34" charset="0"/>
              </a:rPr>
              <a:t> וקני.</a:t>
            </a:r>
            <a:endParaRPr lang="he-IL" b="0" dirty="0">
              <a:effectLst/>
            </a:endParaRPr>
          </a:p>
        </p:txBody>
      </p:sp>
    </p:spTree>
    <p:extLst>
      <p:ext uri="{BB962C8B-B14F-4D97-AF65-F5344CB8AC3E}">
        <p14:creationId xmlns:p14="http://schemas.microsoft.com/office/powerpoint/2010/main" val="3194070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EDE44-EB07-4AFC-86E0-249418FC4AF9}"/>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F46660C4-6539-4FB3-81DF-2C671F4A7907}"/>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אמר רב </a:t>
            </a:r>
            <a:r>
              <a:rPr lang="he-IL" sz="1800" b="0" i="0" u="none" strike="noStrike" dirty="0" err="1">
                <a:solidFill>
                  <a:srgbClr val="000000"/>
                </a:solidFill>
                <a:effectLst/>
                <a:latin typeface="Arial" panose="020B0604020202020204" pitchFamily="34" charset="0"/>
              </a:rPr>
              <a:t>הונא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תליוהו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 </a:t>
            </a:r>
            <a:r>
              <a:rPr lang="he-IL" sz="1800" b="0" i="0" u="none" strike="noStrike" dirty="0" err="1">
                <a:solidFill>
                  <a:srgbClr val="000000"/>
                </a:solidFill>
                <a:effectLst/>
                <a:latin typeface="Arial" panose="020B0604020202020204" pitchFamily="34" charset="0"/>
              </a:rPr>
              <a:t>זביניה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מ"ט? כל </a:t>
            </a:r>
            <a:r>
              <a:rPr lang="he-IL" sz="1800" b="0" i="0" u="none" strike="noStrike" dirty="0" err="1">
                <a:solidFill>
                  <a:srgbClr val="000000"/>
                </a:solidFill>
                <a:effectLst/>
                <a:latin typeface="Arial" panose="020B0604020202020204" pitchFamily="34" charset="0"/>
              </a:rPr>
              <a:t>דמזבין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איניש</a:t>
            </a:r>
            <a:r>
              <a:rPr lang="he-IL" sz="1800" b="0" i="0" u="none" strike="noStrike" dirty="0">
                <a:solidFill>
                  <a:srgbClr val="000000"/>
                </a:solidFill>
                <a:effectLst/>
                <a:latin typeface="Arial" panose="020B0604020202020204" pitchFamily="34" charset="0"/>
              </a:rPr>
              <a:t>, אי לאו </a:t>
            </a:r>
            <a:r>
              <a:rPr lang="he-IL" sz="1800" b="0" i="0" u="none" strike="noStrike" dirty="0" err="1">
                <a:solidFill>
                  <a:srgbClr val="000000"/>
                </a:solidFill>
                <a:effectLst/>
                <a:latin typeface="Arial" panose="020B0604020202020204" pitchFamily="34" charset="0"/>
              </a:rPr>
              <a:t>דאניס</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מזבין</a:t>
            </a:r>
            <a:r>
              <a:rPr lang="he-IL" sz="1800" b="0" i="0" u="none" strike="noStrike" dirty="0">
                <a:solidFill>
                  <a:srgbClr val="000000"/>
                </a:solidFill>
                <a:effectLst/>
                <a:latin typeface="Arial" panose="020B0604020202020204" pitchFamily="34" charset="0"/>
              </a:rPr>
              <a:t>, ואפילו הכי </a:t>
            </a:r>
            <a:r>
              <a:rPr lang="he-IL" sz="1800" b="0" i="0" u="none" strike="noStrike" dirty="0" err="1">
                <a:solidFill>
                  <a:srgbClr val="000000"/>
                </a:solidFill>
                <a:effectLst/>
                <a:latin typeface="Arial" panose="020B0604020202020204" pitchFamily="34" charset="0"/>
              </a:rPr>
              <a:t>זביניה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ודילמא שאני </a:t>
            </a:r>
            <a:r>
              <a:rPr lang="he-IL" sz="1800" b="0" i="0" u="none" strike="noStrike" dirty="0" err="1">
                <a:solidFill>
                  <a:srgbClr val="000000"/>
                </a:solidFill>
                <a:effectLst/>
                <a:latin typeface="Arial" panose="020B0604020202020204" pitchFamily="34" charset="0"/>
              </a:rPr>
              <a:t>אונסא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דנפשיה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מאונסא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דאחריני</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כדתניא</a:t>
            </a:r>
            <a:r>
              <a:rPr lang="he-IL" sz="1800" b="0" i="0" u="none" strike="noStrike" dirty="0">
                <a:solidFill>
                  <a:srgbClr val="000000"/>
                </a:solidFill>
                <a:effectLst/>
                <a:latin typeface="Arial" panose="020B0604020202020204" pitchFamily="34" charset="0"/>
              </a:rPr>
              <a:t>: {מח.} יקריב אותו - מלמד </a:t>
            </a:r>
            <a:r>
              <a:rPr lang="he-IL" sz="1800" b="0" i="0" u="none" strike="noStrike" dirty="0" err="1">
                <a:solidFill>
                  <a:srgbClr val="000000"/>
                </a:solidFill>
                <a:effectLst/>
                <a:latin typeface="Arial" panose="020B0604020202020204" pitchFamily="34" charset="0"/>
              </a:rPr>
              <a:t>שכופין</a:t>
            </a:r>
            <a:r>
              <a:rPr lang="he-IL" sz="1800" b="0" i="0" u="none" strike="noStrike" dirty="0">
                <a:solidFill>
                  <a:srgbClr val="000000"/>
                </a:solidFill>
                <a:effectLst/>
                <a:latin typeface="Arial" panose="020B0604020202020204" pitchFamily="34" charset="0"/>
              </a:rPr>
              <a:t> אותו, יכול בעל </a:t>
            </a:r>
            <a:r>
              <a:rPr lang="he-IL" sz="1800" b="0" i="0" u="none" strike="noStrike" dirty="0" err="1">
                <a:solidFill>
                  <a:srgbClr val="000000"/>
                </a:solidFill>
                <a:effectLst/>
                <a:latin typeface="Arial" panose="020B0604020202020204" pitchFamily="34" charset="0"/>
              </a:rPr>
              <a:t>כרחו</a:t>
            </a:r>
            <a:r>
              <a:rPr lang="he-IL" sz="1800" b="0" i="0" u="none" strike="noStrike" dirty="0">
                <a:solidFill>
                  <a:srgbClr val="000000"/>
                </a:solidFill>
                <a:effectLst/>
                <a:latin typeface="Arial" panose="020B0604020202020204" pitchFamily="34" charset="0"/>
              </a:rPr>
              <a:t>? תלמוד לומר: לרצונו, הא כיצד? כופין אותו עד שיאמר רוצה אני. </a:t>
            </a:r>
            <a:r>
              <a:rPr lang="he-IL" sz="1800" b="0" i="0" u="none" strike="noStrike" dirty="0" err="1">
                <a:solidFill>
                  <a:srgbClr val="000000"/>
                </a:solidFill>
                <a:effectLst/>
                <a:latin typeface="Arial" panose="020B0604020202020204" pitchFamily="34" charset="0"/>
              </a:rPr>
              <a:t>ודלמא</a:t>
            </a:r>
            <a:r>
              <a:rPr lang="he-IL" sz="1800" b="0" i="0" u="none" strike="noStrike" dirty="0">
                <a:solidFill>
                  <a:srgbClr val="000000"/>
                </a:solidFill>
                <a:effectLst/>
                <a:latin typeface="Arial" panose="020B0604020202020204" pitchFamily="34" charset="0"/>
              </a:rPr>
              <a:t> שאני התם, </a:t>
            </a:r>
            <a:r>
              <a:rPr lang="he-IL" sz="1800" b="0" i="0" u="none" strike="noStrike" dirty="0" err="1">
                <a:solidFill>
                  <a:srgbClr val="000000"/>
                </a:solidFill>
                <a:effectLst/>
                <a:latin typeface="Arial" panose="020B0604020202020204" pitchFamily="34" charset="0"/>
              </a:rPr>
              <a:t>דניחא</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דתיהוי</a:t>
            </a:r>
            <a:r>
              <a:rPr lang="he-IL" sz="1800" b="0" i="0" u="none" strike="noStrike" dirty="0">
                <a:solidFill>
                  <a:srgbClr val="000000"/>
                </a:solidFill>
                <a:effectLst/>
                <a:latin typeface="Arial" panose="020B0604020202020204" pitchFamily="34" charset="0"/>
              </a:rPr>
              <a:t> ליה כפרה! ואלא מסיפא: וכן אתה אומר בגיטי נשים, כופין אותו עד שיאמר רוצה אני. </a:t>
            </a:r>
            <a:r>
              <a:rPr lang="he-IL" sz="1800" b="0" i="0" u="none" strike="noStrike" dirty="0" err="1">
                <a:solidFill>
                  <a:srgbClr val="000000"/>
                </a:solidFill>
                <a:effectLst/>
                <a:latin typeface="Arial" panose="020B0604020202020204" pitchFamily="34" charset="0"/>
              </a:rPr>
              <a:t>ודלמא</a:t>
            </a:r>
            <a:r>
              <a:rPr lang="he-IL" sz="1800" b="0" i="0" u="none" strike="noStrike" dirty="0">
                <a:solidFill>
                  <a:srgbClr val="000000"/>
                </a:solidFill>
                <a:effectLst/>
                <a:latin typeface="Arial" panose="020B0604020202020204" pitchFamily="34" charset="0"/>
              </a:rPr>
              <a:t> שאני התם, </a:t>
            </a:r>
            <a:r>
              <a:rPr lang="he-IL" sz="1800" b="0" i="0" u="none" strike="noStrike" dirty="0" err="1">
                <a:solidFill>
                  <a:srgbClr val="000000"/>
                </a:solidFill>
                <a:effectLst/>
                <a:latin typeface="Arial" panose="020B0604020202020204" pitchFamily="34" charset="0"/>
              </a:rPr>
              <a:t>דמצוה</a:t>
            </a:r>
            <a:r>
              <a:rPr lang="he-IL" sz="1800" b="0" i="0" u="none" strike="noStrike" dirty="0">
                <a:solidFill>
                  <a:srgbClr val="000000"/>
                </a:solidFill>
                <a:effectLst/>
                <a:latin typeface="Arial" panose="020B0604020202020204" pitchFamily="34" charset="0"/>
              </a:rPr>
              <a:t> לשמוע דברי חכמים! אלא </a:t>
            </a:r>
            <a:r>
              <a:rPr lang="he-IL" sz="1800" b="0" i="0" u="none" strike="noStrike" dirty="0" err="1">
                <a:solidFill>
                  <a:srgbClr val="000000"/>
                </a:solidFill>
                <a:effectLst/>
                <a:latin typeface="Arial" panose="020B0604020202020204" pitchFamily="34" charset="0"/>
              </a:rPr>
              <a:t>סברא</a:t>
            </a:r>
            <a:r>
              <a:rPr lang="he-IL" sz="1800" b="0" i="0" u="none" strike="noStrike" dirty="0">
                <a:solidFill>
                  <a:srgbClr val="000000"/>
                </a:solidFill>
                <a:effectLst/>
                <a:latin typeface="Arial" panose="020B0604020202020204" pitchFamily="34" charset="0"/>
              </a:rPr>
              <a:t> הוא, אגב אונסיה גמר ומקנה.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תלמוד בבלי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מח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ואמר </a:t>
            </a:r>
            <a:r>
              <a:rPr lang="he-IL" sz="1800" b="0" i="0" u="none" strike="noStrike" dirty="0" err="1">
                <a:solidFill>
                  <a:srgbClr val="000000"/>
                </a:solidFill>
                <a:effectLst/>
                <a:latin typeface="Arial" panose="020B0604020202020204" pitchFamily="34" charset="0"/>
              </a:rPr>
              <a:t>אמימר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תליוה</a:t>
            </a:r>
            <a:r>
              <a:rPr lang="he-IL" sz="1800" b="0" i="0" u="none" strike="noStrike" dirty="0">
                <a:solidFill>
                  <a:srgbClr val="000000"/>
                </a:solidFill>
                <a:effectLst/>
                <a:latin typeface="Arial" panose="020B0604020202020204" pitchFamily="34" charset="0"/>
              </a:rPr>
              <a:t> וקדיש - </a:t>
            </a:r>
            <a:r>
              <a:rPr lang="he-IL" sz="1800" b="0" i="0" u="none" strike="noStrike" dirty="0" err="1">
                <a:solidFill>
                  <a:srgbClr val="000000"/>
                </a:solidFill>
                <a:effectLst/>
                <a:latin typeface="Arial" panose="020B0604020202020204" pitchFamily="34" charset="0"/>
              </a:rPr>
              <a:t>קדושיו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מר בר רב אשי אמר: באשה ודאי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לא הוו, הוא עשה שלא כהוגן, לפיכך עשו עמו שלא כהוגן </a:t>
            </a:r>
            <a:r>
              <a:rPr lang="he-IL" sz="1800" b="0" i="0" u="none" strike="noStrike" dirty="0" err="1">
                <a:solidFill>
                  <a:srgbClr val="000000"/>
                </a:solidFill>
                <a:effectLst/>
                <a:latin typeface="Arial" panose="020B0604020202020204" pitchFamily="34" charset="0"/>
              </a:rPr>
              <a:t>ואפקעינהו</a:t>
            </a:r>
            <a:r>
              <a:rPr lang="he-IL" sz="1800" b="0" i="0" u="none" strike="noStrike" dirty="0">
                <a:solidFill>
                  <a:srgbClr val="000000"/>
                </a:solidFill>
                <a:effectLst/>
                <a:latin typeface="Arial" panose="020B0604020202020204" pitchFamily="34" charset="0"/>
              </a:rPr>
              <a:t> רבנן לקידושיה מיניה. אמר ליה </a:t>
            </a:r>
            <a:r>
              <a:rPr lang="he-IL" sz="1800" b="0" i="0" u="none" strike="noStrike" dirty="0" err="1">
                <a:solidFill>
                  <a:srgbClr val="000000"/>
                </a:solidFill>
                <a:effectLst/>
                <a:latin typeface="Arial" panose="020B0604020202020204" pitchFamily="34" charset="0"/>
              </a:rPr>
              <a:t>רבינא</a:t>
            </a:r>
            <a:r>
              <a:rPr lang="he-IL" sz="1800" b="0" i="0" u="none" strike="noStrike" dirty="0">
                <a:solidFill>
                  <a:srgbClr val="000000"/>
                </a:solidFill>
                <a:effectLst/>
                <a:latin typeface="Arial" panose="020B0604020202020204" pitchFamily="34" charset="0"/>
              </a:rPr>
              <a:t> לרב אשי: </a:t>
            </a:r>
            <a:r>
              <a:rPr lang="he-IL" sz="1800" b="0" i="0" u="none" strike="noStrike" dirty="0" err="1">
                <a:solidFill>
                  <a:srgbClr val="000000"/>
                </a:solidFill>
                <a:effectLst/>
                <a:latin typeface="Arial" panose="020B0604020202020204" pitchFamily="34" charset="0"/>
              </a:rPr>
              <a:t>תינח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דקדיש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בכספא</a:t>
            </a:r>
            <a:r>
              <a:rPr lang="he-IL" sz="1800" b="0" i="0" u="none" strike="noStrike" dirty="0">
                <a:solidFill>
                  <a:srgbClr val="000000"/>
                </a:solidFill>
                <a:effectLst/>
                <a:latin typeface="Arial" panose="020B0604020202020204" pitchFamily="34" charset="0"/>
              </a:rPr>
              <a:t>, קדיש בביאה מאי איכא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אמר ליה: </a:t>
            </a:r>
            <a:r>
              <a:rPr lang="he-IL" sz="1800" b="0" i="0" u="none" strike="noStrike" dirty="0" err="1">
                <a:solidFill>
                  <a:srgbClr val="000000"/>
                </a:solidFill>
                <a:effectLst/>
                <a:latin typeface="Arial" panose="020B0604020202020204" pitchFamily="34" charset="0"/>
              </a:rPr>
              <a:t>שויוה</a:t>
            </a:r>
            <a:r>
              <a:rPr lang="he-IL" sz="1800" b="0" i="0" u="none" strike="noStrike" dirty="0">
                <a:solidFill>
                  <a:srgbClr val="000000"/>
                </a:solidFill>
                <a:effectLst/>
                <a:latin typeface="Arial" panose="020B0604020202020204" pitchFamily="34" charset="0"/>
              </a:rPr>
              <a:t> רבנן לבעילתו בעילת זנות. </a:t>
            </a:r>
            <a:endParaRPr lang="he-IL" b="0" dirty="0">
              <a:effectLst/>
            </a:endParaRPr>
          </a:p>
        </p:txBody>
      </p:sp>
    </p:spTree>
    <p:extLst>
      <p:ext uri="{BB962C8B-B14F-4D97-AF65-F5344CB8AC3E}">
        <p14:creationId xmlns:p14="http://schemas.microsoft.com/office/powerpoint/2010/main" val="3088607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DF3D-7E86-41AE-A0F3-EBF3A56551BA}"/>
              </a:ext>
            </a:extLst>
          </p:cNvPr>
          <p:cNvSpPr>
            <a:spLocks noGrp="1"/>
          </p:cNvSpPr>
          <p:nvPr>
            <p:ph type="title"/>
          </p:nvPr>
        </p:nvSpPr>
        <p:spPr/>
        <p:txBody>
          <a:bodyPr/>
          <a:lstStyle/>
          <a:p>
            <a:pPr algn="r" rtl="1"/>
            <a:r>
              <a:rPr lang="he-IL" dirty="0"/>
              <a:t>מאירי- תלוה וקדיש- אין קידושין כלל</a:t>
            </a:r>
            <a:endParaRPr lang="en-IL" dirty="0"/>
          </a:p>
        </p:txBody>
      </p:sp>
      <p:sp>
        <p:nvSpPr>
          <p:cNvPr id="3" name="Content Placeholder 2">
            <a:extLst>
              <a:ext uri="{FF2B5EF4-FFF2-40B4-BE49-F238E27FC236}">
                <a16:creationId xmlns:a16="http://schemas.microsoft.com/office/drawing/2014/main" id="{91F5E940-9A71-46E6-BD99-87F5AC425D74}"/>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בית הבחירה למאירי מסכת קידושין דף ב עמוד א </a:t>
            </a:r>
            <a:endParaRPr lang="he-IL" b="0" dirty="0">
              <a:effectLst/>
            </a:endParaRPr>
          </a:p>
          <a:p>
            <a:pPr marL="0" indent="0" algn="r" rtl="1">
              <a:buNone/>
            </a:pPr>
            <a:br>
              <a:rPr lang="he-IL" sz="1800" b="0" i="0" u="none" strike="noStrike" dirty="0">
                <a:solidFill>
                  <a:srgbClr val="000000"/>
                </a:solidFill>
                <a:effectLst/>
                <a:latin typeface="Arial" panose="020B0604020202020204" pitchFamily="34" charset="0"/>
              </a:rPr>
            </a:br>
            <a:r>
              <a:rPr lang="he-IL" sz="1800" b="0" i="0" u="none" strike="noStrike" dirty="0">
                <a:solidFill>
                  <a:srgbClr val="000000"/>
                </a:solidFill>
                <a:effectLst/>
                <a:latin typeface="Arial" panose="020B0604020202020204" pitchFamily="34" charset="0"/>
              </a:rPr>
              <a:t>אבל מה שיצא לנו ממנה </a:t>
            </a:r>
            <a:r>
              <a:rPr lang="he-IL" sz="1800" b="0" i="0" u="none" strike="noStrike" dirty="0" err="1">
                <a:solidFill>
                  <a:srgbClr val="000000"/>
                </a:solidFill>
                <a:effectLst/>
                <a:latin typeface="Arial" panose="020B0604020202020204" pitchFamily="34" charset="0"/>
              </a:rPr>
              <a:t>לענין</a:t>
            </a:r>
            <a:r>
              <a:rPr lang="he-IL" sz="1800" b="0" i="0" u="none" strike="noStrike" dirty="0">
                <a:solidFill>
                  <a:srgbClr val="000000"/>
                </a:solidFill>
                <a:effectLst/>
                <a:latin typeface="Arial" panose="020B0604020202020204" pitchFamily="34" charset="0"/>
              </a:rPr>
              <a:t> פסק הוא </a:t>
            </a:r>
            <a:r>
              <a:rPr lang="he-IL" sz="1800" b="0" i="0" u="none" strike="noStrike" dirty="0" err="1">
                <a:solidFill>
                  <a:srgbClr val="000000"/>
                </a:solidFill>
                <a:effectLst/>
                <a:latin typeface="Arial" panose="020B0604020202020204" pitchFamily="34" charset="0"/>
              </a:rPr>
              <a:t>שהאשה</a:t>
            </a:r>
            <a:r>
              <a:rPr lang="he-IL" sz="1800" b="0" i="0" u="none" strike="noStrike" dirty="0">
                <a:solidFill>
                  <a:srgbClr val="000000"/>
                </a:solidFill>
                <a:effectLst/>
                <a:latin typeface="Arial" panose="020B0604020202020204" pitchFamily="34" charset="0"/>
              </a:rPr>
              <a:t> אינה מתקדשת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ואף על פי שאין לשון המקרא מוכיח כן </a:t>
            </a:r>
            <a:r>
              <a:rPr lang="he-IL" sz="1800" b="0" i="0" u="none" strike="noStrike" dirty="0" err="1">
                <a:solidFill>
                  <a:srgbClr val="000000"/>
                </a:solidFill>
                <a:effectLst/>
                <a:latin typeface="Arial" panose="020B0604020202020204" pitchFamily="34" charset="0"/>
              </a:rPr>
              <a:t>להדיא</a:t>
            </a:r>
            <a:r>
              <a:rPr lang="he-IL" sz="1800" b="0" i="0" u="none" strike="noStrike" dirty="0">
                <a:solidFill>
                  <a:srgbClr val="000000"/>
                </a:solidFill>
                <a:effectLst/>
                <a:latin typeface="Arial" panose="020B0604020202020204" pitchFamily="34" charset="0"/>
              </a:rPr>
              <a:t> שהרי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אף 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משמע וכן ובעלה וכל שכן שהשטר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יוצא לנו מהיקש של גט וכבר ידעת </a:t>
            </a:r>
            <a:r>
              <a:rPr lang="he-IL" sz="1800" b="0" i="0" u="none" strike="noStrike" dirty="0" err="1">
                <a:solidFill>
                  <a:srgbClr val="000000"/>
                </a:solidFill>
                <a:effectLst/>
                <a:latin typeface="Arial" panose="020B0604020202020204" pitchFamily="34" charset="0"/>
              </a:rPr>
              <a:t>שהאשה</a:t>
            </a:r>
            <a:r>
              <a:rPr lang="he-IL" sz="1800" b="0" i="0" u="none" strike="noStrike" dirty="0">
                <a:solidFill>
                  <a:srgbClr val="000000"/>
                </a:solidFill>
                <a:effectLst/>
                <a:latin typeface="Arial" panose="020B0604020202020204" pitchFamily="34" charset="0"/>
              </a:rPr>
              <a:t> מתגרשת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מכל מקום אין זה צריך קרא שאם כן לא הנחת בת לאברהם אבינו</a:t>
            </a:r>
            <a:r>
              <a:rPr lang="he-IL" sz="1800" b="0" i="0" u="none" strike="noStrike" dirty="0">
                <a:solidFill>
                  <a:srgbClr val="000000"/>
                </a:solidFill>
                <a:effectLst/>
                <a:latin typeface="Arial" panose="020B0604020202020204" pitchFamily="34" charset="0"/>
              </a:rPr>
              <a:t> והרי </a:t>
            </a:r>
            <a:r>
              <a:rPr lang="he-IL" sz="1800" b="1" i="0" u="none" strike="noStrike" dirty="0">
                <a:solidFill>
                  <a:srgbClr val="000000"/>
                </a:solidFill>
                <a:effectLst/>
                <a:latin typeface="Arial" panose="020B0604020202020204" pitchFamily="34" charset="0"/>
              </a:rPr>
              <a:t>אף בשאר דברים אין שום מקח מתקיים באונס</a:t>
            </a:r>
            <a:r>
              <a:rPr lang="he-IL" sz="1800" b="0" i="0" u="none" strike="noStrike" dirty="0">
                <a:solidFill>
                  <a:srgbClr val="000000"/>
                </a:solidFill>
                <a:effectLst/>
                <a:latin typeface="Arial" panose="020B0604020202020204" pitchFamily="34" charset="0"/>
              </a:rPr>
              <a:t> וזהו שהוצרך ביבמה לומר ויבמה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וכן בגט ושלחה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אינה מתקדשת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ולא סוף דבר שאנסוה בשעת קבלת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ר"ל שבשעת קבלת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היא אומרת איני מקבלתם אלא באונס או שנתנו לה שלא בידיעה ושלא היה מדבר עמה על עסקי </a:t>
            </a:r>
            <a:r>
              <a:rPr lang="he-IL" sz="1800" b="0" i="0" u="none" strike="noStrike" dirty="0" err="1">
                <a:solidFill>
                  <a:srgbClr val="000000"/>
                </a:solidFill>
                <a:effectLst/>
                <a:latin typeface="Arial" panose="020B0604020202020204" pitchFamily="34" charset="0"/>
              </a:rPr>
              <a:t>קדושיה</a:t>
            </a:r>
            <a:r>
              <a:rPr lang="he-IL" sz="1800" b="0" i="0" u="none" strike="noStrike" dirty="0">
                <a:solidFill>
                  <a:srgbClr val="000000"/>
                </a:solidFill>
                <a:effectLst/>
                <a:latin typeface="Arial" panose="020B0604020202020204" pitchFamily="34" charset="0"/>
              </a:rPr>
              <a:t> ואחר כך אמר לשם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נתתי אלא </a:t>
            </a:r>
            <a:r>
              <a:rPr lang="he-IL" sz="1800" b="1" i="0" u="sng" strike="noStrike" dirty="0">
                <a:solidFill>
                  <a:srgbClr val="000000"/>
                </a:solidFill>
                <a:effectLst/>
                <a:latin typeface="Arial" panose="020B0604020202020204" pitchFamily="34" charset="0"/>
              </a:rPr>
              <a:t>אפילו אמרה רוצה אני כל </a:t>
            </a:r>
            <a:r>
              <a:rPr lang="he-IL" sz="1800" b="1" i="0" u="sng" strike="noStrike" dirty="0" err="1">
                <a:solidFill>
                  <a:srgbClr val="000000"/>
                </a:solidFill>
                <a:effectLst/>
                <a:latin typeface="Arial" panose="020B0604020202020204" pitchFamily="34" charset="0"/>
              </a:rPr>
              <a:t>שנתברר</a:t>
            </a:r>
            <a:r>
              <a:rPr lang="he-IL" sz="1800" b="1" i="0" u="sng" strike="noStrike" dirty="0">
                <a:solidFill>
                  <a:srgbClr val="000000"/>
                </a:solidFill>
                <a:effectLst/>
                <a:latin typeface="Arial" panose="020B0604020202020204" pitchFamily="34" charset="0"/>
              </a:rPr>
              <a:t> שאנסוה עד שאמרה רוצה אני אינה מקדשת אחר שלא אמרה רוצה אני אלא מתוך האונס</a:t>
            </a:r>
            <a:r>
              <a:rPr lang="he-IL" sz="1800" b="0" i="0" u="none" strike="noStrike" dirty="0">
                <a:solidFill>
                  <a:srgbClr val="000000"/>
                </a:solidFill>
                <a:effectLst/>
                <a:latin typeface="Arial" panose="020B0604020202020204" pitchFamily="34" charset="0"/>
              </a:rPr>
              <a:t> וראיה ברורה לזה שהרי מה שאמרו בפרק חזקת הבתים מ"ז ב' אמר רב </a:t>
            </a:r>
            <a:r>
              <a:rPr lang="he-IL" sz="1800" b="0" i="0" u="none" strike="noStrike" dirty="0" err="1">
                <a:solidFill>
                  <a:srgbClr val="000000"/>
                </a:solidFill>
                <a:effectLst/>
                <a:latin typeface="Arial" panose="020B0604020202020204" pitchFamily="34" charset="0"/>
              </a:rPr>
              <a:t>הונא</a:t>
            </a:r>
            <a:r>
              <a:rPr lang="he-IL" sz="1800" b="0" i="0" u="none" strike="noStrike" dirty="0">
                <a:solidFill>
                  <a:srgbClr val="000000"/>
                </a:solidFill>
                <a:effectLst/>
                <a:latin typeface="Arial" panose="020B0604020202020204" pitchFamily="34" charset="0"/>
              </a:rPr>
              <a:t> תלוה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כשאמר רוצה אני הוא שהרי הביאוה </a:t>
            </a:r>
            <a:r>
              <a:rPr lang="he-IL" sz="1800" b="0" i="0" u="none" strike="noStrike" dirty="0" err="1">
                <a:solidFill>
                  <a:srgbClr val="000000"/>
                </a:solidFill>
                <a:effectLst/>
                <a:latin typeface="Arial" panose="020B0604020202020204" pitchFamily="34" charset="0"/>
              </a:rPr>
              <a:t>מדתניא</a:t>
            </a:r>
            <a:r>
              <a:rPr lang="he-IL" sz="1800" b="0" i="0" u="none" strike="noStrike" dirty="0">
                <a:solidFill>
                  <a:srgbClr val="000000"/>
                </a:solidFill>
                <a:effectLst/>
                <a:latin typeface="Arial" panose="020B0604020202020204" pitchFamily="34" charset="0"/>
              </a:rPr>
              <a:t> יקריב אותו יכול על </a:t>
            </a:r>
            <a:r>
              <a:rPr lang="he-IL" sz="1800" b="0" i="0" u="none" strike="noStrike" dirty="0" err="1">
                <a:solidFill>
                  <a:srgbClr val="000000"/>
                </a:solidFill>
                <a:effectLst/>
                <a:latin typeface="Arial" panose="020B0604020202020204" pitchFamily="34" charset="0"/>
              </a:rPr>
              <a:t>כרחו</a:t>
            </a:r>
            <a:r>
              <a:rPr lang="he-IL" sz="1800" b="0" i="0" u="none" strike="noStrike" dirty="0">
                <a:solidFill>
                  <a:srgbClr val="000000"/>
                </a:solidFill>
                <a:effectLst/>
                <a:latin typeface="Arial" panose="020B0604020202020204" pitchFamily="34" charset="0"/>
              </a:rPr>
              <a:t> ת"ל לרצונו הא כיצד כופין אותו עד שיאמר רוצה אני ועל כיוצא בה היו אומרים </a:t>
            </a:r>
            <a:r>
              <a:rPr lang="he-IL" sz="1800" b="0" i="0" u="none" strike="noStrike" dirty="0" err="1">
                <a:solidFill>
                  <a:srgbClr val="000000"/>
                </a:solidFill>
                <a:effectLst/>
                <a:latin typeface="Arial" panose="020B0604020202020204" pitchFamily="34" charset="0"/>
              </a:rPr>
              <a:t>בתלו</a:t>
            </a:r>
            <a:r>
              <a:rPr lang="he-IL" sz="1800" b="0" i="0" u="none" strike="noStrike" dirty="0">
                <a:solidFill>
                  <a:srgbClr val="000000"/>
                </a:solidFill>
                <a:effectLst/>
                <a:latin typeface="Arial" panose="020B0604020202020204" pitchFamily="34" charset="0"/>
              </a:rPr>
              <a:t>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וקדשוה </a:t>
            </a:r>
            <a:r>
              <a:rPr lang="he-IL" sz="1800" b="0" i="0" u="none" strike="noStrike" dirty="0" err="1">
                <a:solidFill>
                  <a:srgbClr val="000000"/>
                </a:solidFill>
                <a:effectLst/>
                <a:latin typeface="Arial" panose="020B0604020202020204" pitchFamily="34" charset="0"/>
              </a:rPr>
              <a:t>שקדושיה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ואעפ"כ אמרו שם אמר רב אשי הלכתא תלוהו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אבל תלוה </a:t>
            </a:r>
            <a:r>
              <a:rPr lang="he-IL" sz="1800" b="0" i="0" u="none" strike="noStrike" dirty="0" err="1">
                <a:solidFill>
                  <a:srgbClr val="000000"/>
                </a:solidFill>
                <a:effectLst/>
                <a:latin typeface="Arial" panose="020B0604020202020204" pitchFamily="34" charset="0"/>
              </a:rPr>
              <a:t>לאתתא</a:t>
            </a:r>
            <a:r>
              <a:rPr lang="he-IL" sz="1800" b="0" i="0" u="none" strike="noStrike" dirty="0">
                <a:solidFill>
                  <a:srgbClr val="000000"/>
                </a:solidFill>
                <a:effectLst/>
                <a:latin typeface="Arial" panose="020B0604020202020204" pitchFamily="34" charset="0"/>
              </a:rPr>
              <a:t> וקדיש לאו </a:t>
            </a:r>
            <a:r>
              <a:rPr lang="he-IL" sz="1800" b="0" i="0" u="none" strike="noStrike" dirty="0" err="1">
                <a:solidFill>
                  <a:srgbClr val="000000"/>
                </a:solidFill>
                <a:effectLst/>
                <a:latin typeface="Arial" panose="020B0604020202020204" pitchFamily="34" charset="0"/>
              </a:rPr>
              <a:t>קדושיה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הוא שעשה שלא כהוגן ועשו לו שלא כהוגן </a:t>
            </a:r>
            <a:r>
              <a:rPr lang="he-IL" sz="1800" b="0" i="0" u="none" strike="noStrike" dirty="0" err="1">
                <a:solidFill>
                  <a:srgbClr val="000000"/>
                </a:solidFill>
                <a:effectLst/>
                <a:latin typeface="Arial" panose="020B0604020202020204" pitchFamily="34" charset="0"/>
              </a:rPr>
              <a:t>ואפקעינהו</a:t>
            </a:r>
            <a:r>
              <a:rPr lang="he-IL" sz="1800" b="0" i="0" u="none" strike="noStrike" dirty="0">
                <a:solidFill>
                  <a:srgbClr val="000000"/>
                </a:solidFill>
                <a:effectLst/>
                <a:latin typeface="Arial" panose="020B0604020202020204" pitchFamily="34" charset="0"/>
              </a:rPr>
              <a:t> רבנן </a:t>
            </a:r>
            <a:r>
              <a:rPr lang="he-IL" sz="1800" b="0" i="0" u="none" strike="noStrike" dirty="0" err="1">
                <a:solidFill>
                  <a:srgbClr val="000000"/>
                </a:solidFill>
                <a:effectLst/>
                <a:latin typeface="Arial" panose="020B0604020202020204" pitchFamily="34" charset="0"/>
              </a:rPr>
              <a:t>לקדושיה</a:t>
            </a:r>
            <a:r>
              <a:rPr lang="he-IL" sz="1800" b="0" i="0" u="none" strike="noStrike" dirty="0">
                <a:solidFill>
                  <a:srgbClr val="000000"/>
                </a:solidFill>
                <a:effectLst/>
                <a:latin typeface="Arial" panose="020B0604020202020204" pitchFamily="34" charset="0"/>
              </a:rPr>
              <a:t> אם בקדושי כסף </a:t>
            </a:r>
            <a:r>
              <a:rPr lang="he-IL" sz="1800" b="0" i="0" u="none" strike="noStrike" dirty="0" err="1">
                <a:solidFill>
                  <a:srgbClr val="000000"/>
                </a:solidFill>
                <a:effectLst/>
                <a:latin typeface="Arial" panose="020B0604020202020204" pitchFamily="34" charset="0"/>
              </a:rPr>
              <a:t>שעשאום</a:t>
            </a:r>
            <a:r>
              <a:rPr lang="he-IL" sz="1800" b="0" i="0" u="none" strike="noStrike" dirty="0">
                <a:solidFill>
                  <a:srgbClr val="000000"/>
                </a:solidFill>
                <a:effectLst/>
                <a:latin typeface="Arial" panose="020B0604020202020204" pitchFamily="34" charset="0"/>
              </a:rPr>
              <a:t> הפקר ואם בקדושי ביאה </a:t>
            </a:r>
            <a:r>
              <a:rPr lang="he-IL" sz="1800" b="0" i="0" u="none" strike="noStrike" dirty="0" err="1">
                <a:solidFill>
                  <a:srgbClr val="000000"/>
                </a:solidFill>
                <a:effectLst/>
                <a:latin typeface="Arial" panose="020B0604020202020204" pitchFamily="34" charset="0"/>
              </a:rPr>
              <a:t>שויוה</a:t>
            </a:r>
            <a:r>
              <a:rPr lang="he-IL" sz="1800" b="0" i="0" u="none" strike="noStrike" dirty="0">
                <a:solidFill>
                  <a:srgbClr val="000000"/>
                </a:solidFill>
                <a:effectLst/>
                <a:latin typeface="Arial" panose="020B0604020202020204" pitchFamily="34" charset="0"/>
              </a:rPr>
              <a:t> רבנן לבעילתו בעילת זנות:</a:t>
            </a:r>
            <a:endParaRPr lang="en-IL" dirty="0"/>
          </a:p>
        </p:txBody>
      </p:sp>
    </p:spTree>
    <p:extLst>
      <p:ext uri="{BB962C8B-B14F-4D97-AF65-F5344CB8AC3E}">
        <p14:creationId xmlns:p14="http://schemas.microsoft.com/office/powerpoint/2010/main" val="44427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C6E18D4-B51B-4A58-B140-E5CCA5478D2F}"/>
              </a:ext>
            </a:extLst>
          </p:cNvPr>
          <p:cNvGraphicFramePr>
            <a:graphicFrameLocks noGrp="1"/>
          </p:cNvGraphicFramePr>
          <p:nvPr>
            <p:ph idx="1"/>
            <p:extLst>
              <p:ext uri="{D42A27DB-BD31-4B8C-83A1-F6EECF244321}">
                <p14:modId xmlns:p14="http://schemas.microsoft.com/office/powerpoint/2010/main" val="2387503438"/>
              </p:ext>
            </p:extLst>
          </p:nvPr>
        </p:nvGraphicFramePr>
        <p:xfrm>
          <a:off x="571500" y="466725"/>
          <a:ext cx="10782300" cy="5919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074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2CA9-A6FE-4912-B01A-04EDE16C17E9}"/>
              </a:ext>
            </a:extLst>
          </p:cNvPr>
          <p:cNvSpPr>
            <a:spLocks noGrp="1"/>
          </p:cNvSpPr>
          <p:nvPr>
            <p:ph type="title"/>
          </p:nvPr>
        </p:nvSpPr>
        <p:spPr/>
        <p:txBody>
          <a:bodyPr/>
          <a:lstStyle/>
          <a:p>
            <a:pPr algn="r" rtl="1"/>
            <a:r>
              <a:rPr lang="he-IL" dirty="0"/>
              <a:t>רמב"ם- </a:t>
            </a:r>
            <a:endParaRPr lang="en-IL" dirty="0"/>
          </a:p>
        </p:txBody>
      </p:sp>
      <p:sp>
        <p:nvSpPr>
          <p:cNvPr id="3" name="Content Placeholder 2">
            <a:extLst>
              <a:ext uri="{FF2B5EF4-FFF2-40B4-BE49-F238E27FC236}">
                <a16:creationId xmlns:a16="http://schemas.microsoft.com/office/drawing/2014/main" id="{81EC8EFD-04EB-4CC0-98E0-C6EE3D65B0D5}"/>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אישות פרק ד הלכה א </a:t>
            </a:r>
            <a:endParaRPr lang="he-IL" b="0" dirty="0">
              <a:effectLst/>
            </a:endParaRPr>
          </a:p>
          <a:p>
            <a:pPr marL="0" indent="0" algn="r" rtl="1">
              <a:spcBef>
                <a:spcPts val="0"/>
              </a:spcBef>
              <a:spcAft>
                <a:spcPts val="0"/>
              </a:spcAft>
              <a:buNone/>
            </a:pPr>
            <a:r>
              <a:rPr lang="he-IL" sz="1800" b="1" i="0" u="sng" strike="noStrike" dirty="0">
                <a:solidFill>
                  <a:srgbClr val="000000"/>
                </a:solidFill>
                <a:effectLst/>
                <a:latin typeface="Arial" panose="020B0604020202020204" pitchFamily="34" charset="0"/>
              </a:rPr>
              <a:t>אין </a:t>
            </a:r>
            <a:r>
              <a:rPr lang="he-IL" sz="1800" b="1" i="0" u="sng" strike="noStrike" dirty="0" err="1">
                <a:solidFill>
                  <a:srgbClr val="000000"/>
                </a:solidFill>
                <a:effectLst/>
                <a:latin typeface="Arial" panose="020B0604020202020204" pitchFamily="34" charset="0"/>
              </a:rPr>
              <a:t>האשה</a:t>
            </a:r>
            <a:r>
              <a:rPr lang="he-IL" sz="1800" b="1" i="0" u="sng" strike="noStrike" dirty="0">
                <a:solidFill>
                  <a:srgbClr val="000000"/>
                </a:solidFill>
                <a:effectLst/>
                <a:latin typeface="Arial" panose="020B0604020202020204" pitchFamily="34" charset="0"/>
              </a:rPr>
              <a:t> מתקדשת אלא לרצונה והמקדש </a:t>
            </a:r>
            <a:r>
              <a:rPr lang="he-IL" sz="1800" b="1" i="0" u="sng" strike="noStrike" dirty="0" err="1">
                <a:solidFill>
                  <a:srgbClr val="000000"/>
                </a:solidFill>
                <a:effectLst/>
                <a:latin typeface="Arial" panose="020B0604020202020204" pitchFamily="34" charset="0"/>
              </a:rPr>
              <a:t>אשה</a:t>
            </a:r>
            <a:r>
              <a:rPr lang="he-IL" sz="1800" b="1" i="0" u="sng" strike="noStrike" dirty="0">
                <a:solidFill>
                  <a:srgbClr val="000000"/>
                </a:solidFill>
                <a:effectLst/>
                <a:latin typeface="Arial" panose="020B0604020202020204" pitchFamily="34" charset="0"/>
              </a:rPr>
              <a:t> בעל </a:t>
            </a:r>
            <a:r>
              <a:rPr lang="he-IL" sz="1800" b="1" i="0" u="sng" strike="noStrike" dirty="0" err="1">
                <a:solidFill>
                  <a:srgbClr val="000000"/>
                </a:solidFill>
                <a:effectLst/>
                <a:latin typeface="Arial" panose="020B0604020202020204" pitchFamily="34" charset="0"/>
              </a:rPr>
              <a:t>כרחה</a:t>
            </a:r>
            <a:r>
              <a:rPr lang="he-IL" sz="1800" b="1" i="0" u="sng" strike="noStrike" dirty="0">
                <a:solidFill>
                  <a:srgbClr val="000000"/>
                </a:solidFill>
                <a:effectLst/>
                <a:latin typeface="Arial" panose="020B0604020202020204" pitchFamily="34" charset="0"/>
              </a:rPr>
              <a:t> אינה מקודשת</a:t>
            </a:r>
            <a:r>
              <a:rPr lang="he-IL" sz="1800" b="0" i="0" u="none" strike="noStrike" dirty="0">
                <a:solidFill>
                  <a:srgbClr val="000000"/>
                </a:solidFill>
                <a:effectLst/>
                <a:latin typeface="Arial" panose="020B0604020202020204" pitchFamily="34" charset="0"/>
              </a:rPr>
              <a:t>, אבל האיש שאנסוהו עד שקידש בעל </a:t>
            </a:r>
            <a:r>
              <a:rPr lang="he-IL" sz="1800" b="0" i="0" u="none" strike="noStrike" dirty="0" err="1">
                <a:solidFill>
                  <a:srgbClr val="000000"/>
                </a:solidFill>
                <a:effectLst/>
                <a:latin typeface="Arial" panose="020B0604020202020204" pitchFamily="34" charset="0"/>
              </a:rPr>
              <a:t>כרחו</a:t>
            </a:r>
            <a:r>
              <a:rPr lang="he-IL" sz="1800" b="0" i="0" u="none" strike="noStrike" dirty="0">
                <a:solidFill>
                  <a:srgbClr val="000000"/>
                </a:solidFill>
                <a:effectLst/>
                <a:latin typeface="Arial" panose="020B0604020202020204" pitchFamily="34" charset="0"/>
              </a:rPr>
              <a:t> הרי זו מקודשת, ויש לאיש לקדש נשים רבות כאחת והוא שיהיה בכסף אם קידש בכסף פרוטה לכל אחת ואחת, ויש לאחת מהן או לאחר לקבל הקידושין על ידי כולן מדעתן.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אבל האיש שאנסוהו עד שיקדש בעל </a:t>
            </a:r>
            <a:r>
              <a:rPr lang="he-IL" sz="1800" b="0" i="0" u="none" strike="noStrike" dirty="0" err="1">
                <a:solidFill>
                  <a:srgbClr val="000000"/>
                </a:solidFill>
                <a:effectLst/>
                <a:latin typeface="Arial" panose="020B0604020202020204" pitchFamily="34" charset="0"/>
              </a:rPr>
              <a:t>כרחו</a:t>
            </a:r>
            <a:r>
              <a:rPr lang="he-IL" sz="1800" b="0" i="0" u="none" strike="noStrike" dirty="0">
                <a:solidFill>
                  <a:srgbClr val="000000"/>
                </a:solidFill>
                <a:effectLst/>
                <a:latin typeface="Arial" panose="020B0604020202020204" pitchFamily="34" charset="0"/>
              </a:rPr>
              <a:t> הרי זו מקודשת. א"א והוא שיאמר רוצה אני.+ </a:t>
            </a:r>
            <a:endParaRPr lang="he-IL" b="0" dirty="0">
              <a:effectLst/>
            </a:endParaRPr>
          </a:p>
        </p:txBody>
      </p:sp>
    </p:spTree>
    <p:extLst>
      <p:ext uri="{BB962C8B-B14F-4D97-AF65-F5344CB8AC3E}">
        <p14:creationId xmlns:p14="http://schemas.microsoft.com/office/powerpoint/2010/main" val="145674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0BCD-1B98-4023-B4A7-443B9CC387C5}"/>
              </a:ext>
            </a:extLst>
          </p:cNvPr>
          <p:cNvSpPr>
            <a:spLocks noGrp="1"/>
          </p:cNvSpPr>
          <p:nvPr>
            <p:ph type="title"/>
          </p:nvPr>
        </p:nvSpPr>
        <p:spPr/>
        <p:txBody>
          <a:bodyPr/>
          <a:lstStyle/>
          <a:p>
            <a:pPr algn="r" rtl="1"/>
            <a:r>
              <a:rPr lang="he-IL" dirty="0"/>
              <a:t>רמב"ם- קידושין בעל </a:t>
            </a:r>
            <a:r>
              <a:rPr lang="he-IL" dirty="0" err="1"/>
              <a:t>כרחה</a:t>
            </a:r>
            <a:r>
              <a:rPr lang="he-IL" dirty="0"/>
              <a:t>: </a:t>
            </a:r>
            <a:endParaRPr lang="en-IL" dirty="0"/>
          </a:p>
        </p:txBody>
      </p:sp>
      <p:pic>
        <p:nvPicPr>
          <p:cNvPr id="5" name="Content Placeholder 4" descr="Image result for inconceivable meme | Memes, Image, Funny">
            <a:extLst>
              <a:ext uri="{FF2B5EF4-FFF2-40B4-BE49-F238E27FC236}">
                <a16:creationId xmlns:a16="http://schemas.microsoft.com/office/drawing/2014/main" id="{F1CB7055-A697-4E0E-9117-1A61251DA7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6200" y="1994694"/>
            <a:ext cx="6959600" cy="401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6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C6E18D4-B51B-4A58-B140-E5CCA5478D2F}"/>
              </a:ext>
            </a:extLst>
          </p:cNvPr>
          <p:cNvGraphicFramePr>
            <a:graphicFrameLocks noGrp="1"/>
          </p:cNvGraphicFramePr>
          <p:nvPr>
            <p:ph idx="1"/>
            <p:extLst>
              <p:ext uri="{D42A27DB-BD31-4B8C-83A1-F6EECF244321}">
                <p14:modId xmlns:p14="http://schemas.microsoft.com/office/powerpoint/2010/main" val="145480116"/>
              </p:ext>
            </p:extLst>
          </p:nvPr>
        </p:nvGraphicFramePr>
        <p:xfrm>
          <a:off x="571500" y="466725"/>
          <a:ext cx="10782300" cy="5919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89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D2F3-E5CB-43A3-A51F-A9B9B4B50CDD}"/>
              </a:ext>
            </a:extLst>
          </p:cNvPr>
          <p:cNvSpPr>
            <a:spLocks noGrp="1"/>
          </p:cNvSpPr>
          <p:nvPr>
            <p:ph type="title"/>
          </p:nvPr>
        </p:nvSpPr>
        <p:spPr/>
        <p:txBody>
          <a:bodyPr/>
          <a:lstStyle/>
          <a:p>
            <a:pPr algn="r" rtl="1"/>
            <a:r>
              <a:rPr lang="he-IL" dirty="0"/>
              <a:t>אין קידושין קנין ולכן צריך פחות דעת! – אבני מילואים</a:t>
            </a:r>
            <a:endParaRPr lang="en-IL" dirty="0"/>
          </a:p>
        </p:txBody>
      </p:sp>
      <p:sp>
        <p:nvSpPr>
          <p:cNvPr id="3" name="Content Placeholder 2">
            <a:extLst>
              <a:ext uri="{FF2B5EF4-FFF2-40B4-BE49-F238E27FC236}">
                <a16:creationId xmlns:a16="http://schemas.microsoft.com/office/drawing/2014/main" id="{739A3256-02FF-4025-9A54-9DE60C933765}"/>
              </a:ext>
            </a:extLst>
          </p:cNvPr>
          <p:cNvSpPr>
            <a:spLocks noGrp="1"/>
          </p:cNvSpPr>
          <p:nvPr>
            <p:ph idx="1"/>
          </p:nvPr>
        </p:nvSpPr>
        <p:spPr/>
        <p:txBody>
          <a:bodyPr>
            <a:normAutofit fontScale="92500" lnSpcReduction="20000"/>
          </a:bodyPr>
          <a:lstStyle/>
          <a:p>
            <a:pPr algn="r" rtl="1">
              <a:spcBef>
                <a:spcPts val="0"/>
              </a:spcBef>
              <a:spcAft>
                <a:spcPts val="0"/>
              </a:spcAft>
            </a:pPr>
            <a:r>
              <a:rPr lang="he-IL" sz="1800" b="0" i="0" u="none" strike="noStrike" dirty="0">
                <a:solidFill>
                  <a:srgbClr val="000000"/>
                </a:solidFill>
                <a:effectLst/>
                <a:latin typeface="Arial" panose="020B0604020202020204" pitchFamily="34" charset="0"/>
              </a:rPr>
              <a:t>אבני מילואים סימן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ס"ק</a:t>
            </a:r>
            <a:r>
              <a:rPr lang="he-IL" sz="1800" b="0" i="0" u="none" strike="noStrike" dirty="0">
                <a:solidFill>
                  <a:srgbClr val="000000"/>
                </a:solidFill>
                <a:effectLst/>
                <a:latin typeface="Arial" panose="020B0604020202020204" pitchFamily="34" charset="0"/>
              </a:rPr>
              <a:t> ו </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[ו] אם הבינה דבריו. - ומשמע </a:t>
            </a:r>
            <a:r>
              <a:rPr lang="he-IL" sz="1800" b="0" i="0" u="none" strike="noStrike" dirty="0" err="1">
                <a:solidFill>
                  <a:srgbClr val="000000"/>
                </a:solidFill>
                <a:effectLst/>
                <a:latin typeface="Arial" panose="020B0604020202020204" pitchFamily="34" charset="0"/>
              </a:rPr>
              <a:t>דאפי</a:t>
            </a:r>
            <a:r>
              <a:rPr lang="he-IL" sz="1800" b="0" i="0" u="none" strike="noStrike" dirty="0">
                <a:solidFill>
                  <a:srgbClr val="000000"/>
                </a:solidFill>
                <a:effectLst/>
                <a:latin typeface="Arial" panose="020B0604020202020204" pitchFamily="34" charset="0"/>
              </a:rPr>
              <a:t>' אין העדים יודעין אם הבינה כל שהיא אומרת שהבינה הוי קידושי ודאי וקשה דהא הוי כמקדש בלא עדים.</a:t>
            </a:r>
            <a:br>
              <a:rPr lang="he-IL" b="0" dirty="0">
                <a:effectLst/>
              </a:rPr>
            </a:br>
            <a:r>
              <a:rPr lang="he-IL" sz="1800" b="0" i="0" u="none" strike="noStrike" dirty="0">
                <a:solidFill>
                  <a:srgbClr val="000000"/>
                </a:solidFill>
                <a:effectLst/>
                <a:latin typeface="Arial" panose="020B0604020202020204" pitchFamily="34" charset="0"/>
              </a:rPr>
              <a:t>ואפשר כיון </a:t>
            </a:r>
            <a:r>
              <a:rPr lang="he-IL" sz="1800" b="1" i="0" u="none" strike="noStrike" dirty="0" err="1">
                <a:solidFill>
                  <a:srgbClr val="000000"/>
                </a:solidFill>
                <a:effectLst/>
                <a:latin typeface="Arial" panose="020B0604020202020204" pitchFamily="34" charset="0"/>
              </a:rPr>
              <a:t>דעיקר</a:t>
            </a:r>
            <a:r>
              <a:rPr lang="he-IL" sz="1800" b="1" i="0" u="none" strike="noStrike" dirty="0">
                <a:solidFill>
                  <a:srgbClr val="000000"/>
                </a:solidFill>
                <a:effectLst/>
                <a:latin typeface="Arial" panose="020B0604020202020204" pitchFamily="34" charset="0"/>
              </a:rPr>
              <a:t> הקידושין מצד המקדש כמ"ש </a:t>
            </a:r>
            <a:r>
              <a:rPr lang="he-IL" sz="1800" b="1" i="0" u="none" strike="noStrike" dirty="0" err="1">
                <a:solidFill>
                  <a:srgbClr val="000000"/>
                </a:solidFill>
                <a:effectLst/>
                <a:latin typeface="Arial" panose="020B0604020202020204" pitchFamily="34" charset="0"/>
              </a:rPr>
              <a:t>הר"ן</a:t>
            </a:r>
            <a:r>
              <a:rPr lang="he-IL" sz="1800" b="1" i="0" u="none" strike="noStrike" dirty="0">
                <a:solidFill>
                  <a:srgbClr val="000000"/>
                </a:solidFill>
                <a:effectLst/>
                <a:latin typeface="Arial" panose="020B0604020202020204" pitchFamily="34" charset="0"/>
              </a:rPr>
              <a:t> בנדרים</a:t>
            </a:r>
            <a:r>
              <a:rPr lang="he-IL" sz="1800" b="0" i="0" u="none" strike="noStrike" dirty="0">
                <a:solidFill>
                  <a:srgbClr val="000000"/>
                </a:solidFill>
                <a:effectLst/>
                <a:latin typeface="Arial" panose="020B0604020202020204" pitchFamily="34" charset="0"/>
              </a:rPr>
              <a:t> (ל, א, ד"ה ואשה) ע"ש ז"ל כיון שהתורה אמרה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ולא אמר כי </a:t>
            </a:r>
            <a:r>
              <a:rPr lang="he-IL" sz="1800" b="0" i="0" u="none" strike="noStrike" dirty="0" err="1">
                <a:solidFill>
                  <a:srgbClr val="000000"/>
                </a:solidFill>
                <a:effectLst/>
                <a:latin typeface="Arial" panose="020B0604020202020204" pitchFamily="34" charset="0"/>
              </a:rPr>
              <a:t>תלקח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לאיש לא כל הימנה שתכניס עצמה לרשות הבעל </a:t>
            </a:r>
            <a:r>
              <a:rPr lang="he-IL" sz="1800" b="0" i="0" u="none" strike="noStrike" dirty="0" err="1">
                <a:solidFill>
                  <a:srgbClr val="000000"/>
                </a:solidFill>
                <a:effectLst/>
                <a:latin typeface="Arial" panose="020B0604020202020204" pitchFamily="34" charset="0"/>
              </a:rPr>
              <a:t>ומש"ה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דקידושין</a:t>
            </a:r>
            <a:r>
              <a:rPr lang="he-IL" sz="1800" b="0" i="0" u="none" strike="noStrike" dirty="0">
                <a:solidFill>
                  <a:srgbClr val="000000"/>
                </a:solidFill>
                <a:effectLst/>
                <a:latin typeface="Arial" panose="020B0604020202020204" pitchFamily="34" charset="0"/>
              </a:rPr>
              <a:t> דאי אמרה הריני מאורסת לך אין בדבריה ממש </a:t>
            </a:r>
            <a:r>
              <a:rPr lang="he-IL" sz="1800" b="1" i="0" u="none" strike="noStrike" dirty="0">
                <a:solidFill>
                  <a:srgbClr val="000000"/>
                </a:solidFill>
                <a:effectLst/>
                <a:latin typeface="Arial" panose="020B0604020202020204" pitchFamily="34" charset="0"/>
              </a:rPr>
              <a:t>אלא </a:t>
            </a:r>
            <a:r>
              <a:rPr lang="he-IL" sz="1800" b="1" i="0" u="none" strike="noStrike" dirty="0" err="1">
                <a:solidFill>
                  <a:srgbClr val="000000"/>
                </a:solidFill>
                <a:effectLst/>
                <a:latin typeface="Arial" panose="020B0604020202020204" pitchFamily="34" charset="0"/>
              </a:rPr>
              <a:t>מכיון</a:t>
            </a:r>
            <a:r>
              <a:rPr lang="he-IL" sz="1800" b="1" i="0" u="none" strike="noStrike" dirty="0">
                <a:solidFill>
                  <a:srgbClr val="000000"/>
                </a:solidFill>
                <a:effectLst/>
                <a:latin typeface="Arial" panose="020B0604020202020204" pitchFamily="34" charset="0"/>
              </a:rPr>
              <a:t> שהיא מסכמת לקידושי האיש היא מבטלת דעתה ורצונה ומשוי נפשה אצל הבעל כדבר של הפקר והבעל מכניסה (לרשותה) [לרשותו הלכך אין אנו </a:t>
            </a:r>
            <a:r>
              <a:rPr lang="he-IL" sz="1800" b="1" i="0" u="none" strike="noStrike" dirty="0" err="1">
                <a:solidFill>
                  <a:srgbClr val="000000"/>
                </a:solidFill>
                <a:effectLst/>
                <a:latin typeface="Arial" panose="020B0604020202020204" pitchFamily="34" charset="0"/>
              </a:rPr>
              <a:t>דנין</a:t>
            </a:r>
            <a:r>
              <a:rPr lang="he-IL" sz="1800" b="1" i="0" u="none" strike="noStrike" dirty="0">
                <a:solidFill>
                  <a:srgbClr val="000000"/>
                </a:solidFill>
                <a:effectLst/>
                <a:latin typeface="Arial" panose="020B0604020202020204" pitchFamily="34" charset="0"/>
              </a:rPr>
              <a:t> בקידושין מצד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אלא מצד הבעל עכ"ל</a:t>
            </a:r>
            <a:r>
              <a:rPr lang="he-IL" sz="1800" b="0" i="0" u="none" strike="noStrike" dirty="0">
                <a:solidFill>
                  <a:srgbClr val="000000"/>
                </a:solidFill>
                <a:effectLst/>
                <a:latin typeface="Arial" panose="020B0604020202020204" pitchFamily="34" charset="0"/>
              </a:rPr>
              <a:t>. וכיון </a:t>
            </a:r>
            <a:r>
              <a:rPr lang="he-IL" sz="1800" b="0" i="0" u="none" strike="noStrike" dirty="0" err="1">
                <a:solidFill>
                  <a:srgbClr val="000000"/>
                </a:solidFill>
                <a:effectLst/>
                <a:latin typeface="Arial" panose="020B0604020202020204" pitchFamily="34" charset="0"/>
              </a:rPr>
              <a:t>דעיקר</a:t>
            </a:r>
            <a:r>
              <a:rPr lang="he-IL" sz="1800" b="0" i="0" u="none" strike="noStrike" dirty="0">
                <a:solidFill>
                  <a:srgbClr val="000000"/>
                </a:solidFill>
                <a:effectLst/>
                <a:latin typeface="Arial" panose="020B0604020202020204" pitchFamily="34" charset="0"/>
              </a:rPr>
              <a:t> הקידושין מצד הבעל א"כ עיקר דבר שבערוה מצד הבעל הוא ולכן לא בעינן תרי סהדי אלא לגוף הקידושין ששמעו מן המקדש אבל רצון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לא בעי עדים </a:t>
            </a:r>
            <a:r>
              <a:rPr lang="he-IL" sz="1800" b="0" i="0" u="none" strike="noStrike" dirty="0" err="1">
                <a:solidFill>
                  <a:srgbClr val="000000"/>
                </a:solidFill>
                <a:effectLst/>
                <a:latin typeface="Arial" panose="020B0604020202020204" pitchFamily="34" charset="0"/>
              </a:rPr>
              <a:t>וסגי</a:t>
            </a:r>
            <a:r>
              <a:rPr lang="he-IL" sz="1800" b="0" i="0" u="none" strike="noStrike" dirty="0">
                <a:solidFill>
                  <a:srgbClr val="000000"/>
                </a:solidFill>
                <a:effectLst/>
                <a:latin typeface="Arial" panose="020B0604020202020204" pitchFamily="34" charset="0"/>
              </a:rPr>
              <a:t> בהודאתה.</a:t>
            </a:r>
            <a:br>
              <a:rPr lang="he-IL" b="0" dirty="0">
                <a:effectLst/>
              </a:rPr>
            </a:br>
            <a:r>
              <a:rPr lang="he-IL" sz="1800" b="0" i="0" u="none" strike="noStrike" dirty="0">
                <a:solidFill>
                  <a:srgbClr val="000000"/>
                </a:solidFill>
                <a:effectLst/>
                <a:latin typeface="Arial" panose="020B0604020202020204" pitchFamily="34" charset="0"/>
              </a:rPr>
              <a:t>אבני מילואים סימן </a:t>
            </a:r>
            <a:r>
              <a:rPr lang="he-IL" sz="1800" b="0" i="0" u="none" strike="noStrike" dirty="0" err="1">
                <a:solidFill>
                  <a:srgbClr val="000000"/>
                </a:solidFill>
                <a:effectLst/>
                <a:latin typeface="Arial" panose="020B0604020202020204" pitchFamily="34" charset="0"/>
              </a:rPr>
              <a:t>מב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ס"ק</a:t>
            </a:r>
            <a:r>
              <a:rPr lang="he-IL" sz="1800" b="0" i="0" u="none" strike="noStrike" dirty="0">
                <a:solidFill>
                  <a:srgbClr val="000000"/>
                </a:solidFill>
                <a:effectLst/>
                <a:latin typeface="Arial" panose="020B0604020202020204" pitchFamily="34" charset="0"/>
              </a:rPr>
              <a:t> א </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[א] אבל האיש שאנסוהו. - כתב </a:t>
            </a:r>
            <a:r>
              <a:rPr lang="he-IL" sz="1800" b="0" i="0" u="none" strike="noStrike" dirty="0" err="1">
                <a:solidFill>
                  <a:srgbClr val="000000"/>
                </a:solidFill>
                <a:effectLst/>
                <a:latin typeface="Arial" panose="020B0604020202020204" pitchFamily="34" charset="0"/>
              </a:rPr>
              <a:t>בח"מ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דכ"ע</a:t>
            </a:r>
            <a:r>
              <a:rPr lang="he-IL" sz="1800" b="0" i="0" u="none" strike="noStrike" dirty="0">
                <a:solidFill>
                  <a:srgbClr val="000000"/>
                </a:solidFill>
                <a:effectLst/>
                <a:latin typeface="Arial" panose="020B0604020202020204" pitchFamily="34" charset="0"/>
              </a:rPr>
              <a:t> סברי </a:t>
            </a:r>
            <a:r>
              <a:rPr lang="he-IL" sz="1800" b="0" i="0" u="none" strike="noStrike" dirty="0" err="1">
                <a:solidFill>
                  <a:srgbClr val="000000"/>
                </a:solidFill>
                <a:effectLst/>
                <a:latin typeface="Arial" panose="020B0604020202020204" pitchFamily="34" charset="0"/>
              </a:rPr>
              <a:t>דקידושין</a:t>
            </a:r>
            <a:r>
              <a:rPr lang="he-IL" sz="1800" b="0" i="0" u="none" strike="noStrike" dirty="0">
                <a:solidFill>
                  <a:srgbClr val="000000"/>
                </a:solidFill>
                <a:effectLst/>
                <a:latin typeface="Arial" panose="020B0604020202020204" pitchFamily="34" charset="0"/>
              </a:rPr>
              <a:t> מהני בין באונס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בין באונס המקדש </a:t>
            </a:r>
            <a:r>
              <a:rPr lang="he-IL" sz="1800" b="0" i="0" u="none" strike="noStrike" dirty="0" err="1">
                <a:solidFill>
                  <a:srgbClr val="000000"/>
                </a:solidFill>
                <a:effectLst/>
                <a:latin typeface="Arial" panose="020B0604020202020204" pitchFamily="34" charset="0"/>
              </a:rPr>
              <a:t>מדינא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דתלוי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דפליגי</a:t>
            </a:r>
            <a:r>
              <a:rPr lang="he-IL" sz="1800" b="0" i="0" u="none" strike="noStrike" dirty="0">
                <a:solidFill>
                  <a:srgbClr val="000000"/>
                </a:solidFill>
                <a:effectLst/>
                <a:latin typeface="Arial" panose="020B0604020202020204" pitchFamily="34" charset="0"/>
              </a:rPr>
              <a:t> בתקנה </a:t>
            </a:r>
            <a:r>
              <a:rPr lang="he-IL" sz="1800" b="0" i="0" u="none" strike="noStrike" dirty="0" err="1">
                <a:solidFill>
                  <a:srgbClr val="000000"/>
                </a:solidFill>
                <a:effectLst/>
                <a:latin typeface="Arial" panose="020B0604020202020204" pitchFamily="34" charset="0"/>
              </a:rPr>
              <a:t>דאפקינהו</a:t>
            </a:r>
            <a:r>
              <a:rPr lang="he-IL" sz="1800" b="0" i="0" u="none" strike="noStrike" dirty="0">
                <a:solidFill>
                  <a:srgbClr val="000000"/>
                </a:solidFill>
                <a:effectLst/>
                <a:latin typeface="Arial" panose="020B0604020202020204" pitchFamily="34" charset="0"/>
              </a:rPr>
              <a:t> רבנן לקידושי מיני' לדעת הרמב"ם לא </a:t>
            </a:r>
            <a:r>
              <a:rPr lang="he-IL" sz="1800" b="0" i="0" u="none" strike="noStrike" dirty="0" err="1">
                <a:solidFill>
                  <a:srgbClr val="000000"/>
                </a:solidFill>
                <a:effectLst/>
                <a:latin typeface="Arial" panose="020B0604020202020204" pitchFamily="34" charset="0"/>
              </a:rPr>
              <a:t>אפקינהו</a:t>
            </a:r>
            <a:r>
              <a:rPr lang="he-IL" sz="1800" b="0" i="0" u="none" strike="noStrike" dirty="0">
                <a:solidFill>
                  <a:srgbClr val="000000"/>
                </a:solidFill>
                <a:effectLst/>
                <a:latin typeface="Arial" panose="020B0604020202020204" pitchFamily="34" charset="0"/>
              </a:rPr>
              <a:t> אלא באונס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אבל באונס המקדש כיון </a:t>
            </a:r>
            <a:r>
              <a:rPr lang="he-IL" sz="1800" b="0" i="0" u="none" strike="noStrike" dirty="0" err="1">
                <a:solidFill>
                  <a:srgbClr val="000000"/>
                </a:solidFill>
                <a:effectLst/>
                <a:latin typeface="Arial" panose="020B0604020202020204" pitchFamily="34" charset="0"/>
              </a:rPr>
              <a:t>דיכול</a:t>
            </a:r>
            <a:r>
              <a:rPr lang="he-IL" sz="1800" b="0" i="0" u="none" strike="noStrike" dirty="0">
                <a:solidFill>
                  <a:srgbClr val="000000"/>
                </a:solidFill>
                <a:effectLst/>
                <a:latin typeface="Arial" panose="020B0604020202020204" pitchFamily="34" charset="0"/>
              </a:rPr>
              <a:t> לגרש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אוקמה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אדינא</a:t>
            </a:r>
            <a:r>
              <a:rPr lang="he-IL" sz="1800" b="0" i="0" u="none" strike="noStrike" dirty="0">
                <a:solidFill>
                  <a:srgbClr val="000000"/>
                </a:solidFill>
                <a:effectLst/>
                <a:latin typeface="Arial" panose="020B0604020202020204" pitchFamily="34" charset="0"/>
              </a:rPr>
              <a:t> והיש אומרים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דגם באונס המקדש </a:t>
            </a:r>
            <a:r>
              <a:rPr lang="he-IL" sz="1800" b="0" i="0" u="none" strike="noStrike" dirty="0" err="1">
                <a:solidFill>
                  <a:srgbClr val="000000"/>
                </a:solidFill>
                <a:effectLst/>
                <a:latin typeface="Arial" panose="020B0604020202020204" pitchFamily="34" charset="0"/>
              </a:rPr>
              <a:t>אפקינהו</a:t>
            </a:r>
            <a:r>
              <a:rPr lang="he-IL" sz="1800" b="0" i="0" u="none" strike="noStrike" dirty="0">
                <a:solidFill>
                  <a:srgbClr val="000000"/>
                </a:solidFill>
                <a:effectLst/>
                <a:latin typeface="Arial" panose="020B0604020202020204" pitchFamily="34" charset="0"/>
              </a:rPr>
              <a:t> רבנן לקידושי מיני' ומזה הקשה על </a:t>
            </a:r>
            <a:r>
              <a:rPr lang="he-IL" sz="1800" b="0" i="0" u="none" strike="noStrike" dirty="0" err="1">
                <a:solidFill>
                  <a:srgbClr val="000000"/>
                </a:solidFill>
                <a:effectLst/>
                <a:latin typeface="Arial" panose="020B0604020202020204" pitchFamily="34" charset="0"/>
              </a:rPr>
              <a:t>הרמ"א</a:t>
            </a:r>
            <a:r>
              <a:rPr lang="he-IL" sz="1800" b="0" i="0" u="none" strike="noStrike" dirty="0">
                <a:solidFill>
                  <a:srgbClr val="000000"/>
                </a:solidFill>
                <a:effectLst/>
                <a:latin typeface="Arial" panose="020B0604020202020204" pitchFamily="34" charset="0"/>
              </a:rPr>
              <a:t> בסי' ר"ה (</a:t>
            </a:r>
            <a:r>
              <a:rPr lang="he-IL" sz="1800" b="0" i="0" u="none" strike="noStrike" dirty="0" err="1">
                <a:solidFill>
                  <a:srgbClr val="000000"/>
                </a:solidFill>
                <a:effectLst/>
                <a:latin typeface="Arial" panose="020B0604020202020204" pitchFamily="34" charset="0"/>
              </a:rPr>
              <a:t>סי"ב</a:t>
            </a:r>
            <a:r>
              <a:rPr lang="he-IL" sz="1800" b="0" i="0" u="none" strike="noStrike" dirty="0">
                <a:solidFill>
                  <a:srgbClr val="000000"/>
                </a:solidFill>
                <a:effectLst/>
                <a:latin typeface="Arial" panose="020B0604020202020204" pitchFamily="34" charset="0"/>
              </a:rPr>
              <a:t>) שכתב אנסוהו לקנות לא מהני ומכאן משמע </a:t>
            </a:r>
            <a:r>
              <a:rPr lang="he-IL" sz="1800" b="0" i="0" u="none" strike="noStrike" dirty="0" err="1">
                <a:solidFill>
                  <a:srgbClr val="000000"/>
                </a:solidFill>
                <a:effectLst/>
                <a:latin typeface="Arial" panose="020B0604020202020204" pitchFamily="34" charset="0"/>
              </a:rPr>
              <a:t>דמהני</a:t>
            </a:r>
            <a:r>
              <a:rPr lang="he-IL" sz="1800" b="0" i="0" u="none" strike="noStrike" dirty="0">
                <a:solidFill>
                  <a:srgbClr val="000000"/>
                </a:solidFill>
                <a:effectLst/>
                <a:latin typeface="Arial" panose="020B0604020202020204" pitchFamily="34" charset="0"/>
              </a:rPr>
              <a:t> אנסוהו </a:t>
            </a:r>
            <a:r>
              <a:rPr lang="he-IL" sz="1800" b="0" i="0" u="none" strike="noStrike" dirty="0" err="1">
                <a:solidFill>
                  <a:srgbClr val="000000"/>
                </a:solidFill>
                <a:effectLst/>
                <a:latin typeface="Arial" panose="020B0604020202020204" pitchFamily="34" charset="0"/>
              </a:rPr>
              <a:t>לכ"ע</a:t>
            </a:r>
            <a:r>
              <a:rPr lang="he-IL" sz="1800" b="0" i="0" u="none" strike="noStrike" dirty="0">
                <a:solidFill>
                  <a:srgbClr val="000000"/>
                </a:solidFill>
                <a:effectLst/>
                <a:latin typeface="Arial" panose="020B0604020202020204" pitchFamily="34" charset="0"/>
              </a:rPr>
              <a:t> ע"ש... ואיכא </a:t>
            </a:r>
            <a:r>
              <a:rPr lang="he-IL" sz="1800" b="0" i="0" u="none" strike="noStrike" dirty="0" err="1">
                <a:solidFill>
                  <a:srgbClr val="000000"/>
                </a:solidFill>
                <a:effectLst/>
                <a:latin typeface="Arial" panose="020B0604020202020204" pitchFamily="34" charset="0"/>
              </a:rPr>
              <a:t>למידק</a:t>
            </a:r>
            <a:r>
              <a:rPr lang="he-IL" sz="1800" b="0" i="0" u="none" strike="noStrike" dirty="0">
                <a:solidFill>
                  <a:srgbClr val="000000"/>
                </a:solidFill>
                <a:effectLst/>
                <a:latin typeface="Arial" panose="020B0604020202020204" pitchFamily="34" charset="0"/>
              </a:rPr>
              <a:t> לדעת </a:t>
            </a:r>
            <a:r>
              <a:rPr lang="he-IL" sz="1800" b="0" i="0" u="none" strike="noStrike" dirty="0" err="1">
                <a:solidFill>
                  <a:srgbClr val="000000"/>
                </a:solidFill>
                <a:effectLst/>
                <a:latin typeface="Arial" panose="020B0604020202020204" pitchFamily="34" charset="0"/>
              </a:rPr>
              <a:t>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דאנסוהו</a:t>
            </a:r>
            <a:r>
              <a:rPr lang="he-IL" sz="1800" b="0" i="0" u="none" strike="noStrike" dirty="0">
                <a:solidFill>
                  <a:srgbClr val="000000"/>
                </a:solidFill>
                <a:effectLst/>
                <a:latin typeface="Arial" panose="020B0604020202020204" pitchFamily="34" charset="0"/>
              </a:rPr>
              <a:t> לקדש לא מהני ומשום </a:t>
            </a:r>
            <a:r>
              <a:rPr lang="he-IL" sz="1800" b="0" i="0" u="none" strike="noStrike" dirty="0" err="1">
                <a:solidFill>
                  <a:srgbClr val="000000"/>
                </a:solidFill>
                <a:effectLst/>
                <a:latin typeface="Arial" panose="020B0604020202020204" pitchFamily="34" charset="0"/>
              </a:rPr>
              <a:t>דה"ל</a:t>
            </a:r>
            <a:r>
              <a:rPr lang="he-IL" sz="1800" b="0" i="0" u="none" strike="noStrike" dirty="0">
                <a:solidFill>
                  <a:srgbClr val="000000"/>
                </a:solidFill>
                <a:effectLst/>
                <a:latin typeface="Arial" panose="020B0604020202020204" pitchFamily="34" charset="0"/>
              </a:rPr>
              <a:t> תלויה וקני א"כ היכי משכחת לה הא </a:t>
            </a:r>
            <a:r>
              <a:rPr lang="he-IL" sz="1800" b="0" i="0" u="none" strike="noStrike" dirty="0" err="1">
                <a:solidFill>
                  <a:srgbClr val="000000"/>
                </a:solidFill>
                <a:effectLst/>
                <a:latin typeface="Arial" panose="020B0604020202020204" pitchFamily="34" charset="0"/>
              </a:rPr>
              <a:t>דאמרו</a:t>
            </a:r>
            <a:r>
              <a:rPr lang="he-IL" sz="1800" b="0" i="0" u="none" strike="noStrike" dirty="0">
                <a:solidFill>
                  <a:srgbClr val="000000"/>
                </a:solidFill>
                <a:effectLst/>
                <a:latin typeface="Arial" panose="020B0604020202020204" pitchFamily="34" charset="0"/>
              </a:rPr>
              <a:t> אונס שותה בעציצו </a:t>
            </a:r>
            <a:r>
              <a:rPr lang="he-IL" sz="1800" b="0" i="0" u="none" strike="noStrike" dirty="0" err="1">
                <a:solidFill>
                  <a:srgbClr val="000000"/>
                </a:solidFill>
                <a:effectLst/>
                <a:latin typeface="Arial" panose="020B0604020202020204" pitchFamily="34" charset="0"/>
              </a:rPr>
              <a:t>וכופין</a:t>
            </a:r>
            <a:r>
              <a:rPr lang="he-IL" sz="1800" b="0" i="0" u="none" strike="noStrike" dirty="0">
                <a:solidFill>
                  <a:srgbClr val="000000"/>
                </a:solidFill>
                <a:effectLst/>
                <a:latin typeface="Arial" panose="020B0604020202020204" pitchFamily="34" charset="0"/>
              </a:rPr>
              <a:t> אותו לכנוס וכמ"ש הרמב"ם (פ"ה) [פ"א] מהל' נערה (</a:t>
            </a:r>
            <a:r>
              <a:rPr lang="he-IL" sz="1800" b="0" i="0" u="none" strike="noStrike" dirty="0" err="1">
                <a:solidFill>
                  <a:srgbClr val="000000"/>
                </a:solidFill>
                <a:effectLst/>
                <a:latin typeface="Arial" panose="020B0604020202020204" pitchFamily="34" charset="0"/>
              </a:rPr>
              <a:t>ה"ג</a:t>
            </a:r>
            <a:r>
              <a:rPr lang="he-IL" sz="1800" b="0" i="0" u="none" strike="noStrike" dirty="0">
                <a:solidFill>
                  <a:srgbClr val="000000"/>
                </a:solidFill>
                <a:effectLst/>
                <a:latin typeface="Arial" panose="020B0604020202020204" pitchFamily="34" charset="0"/>
              </a:rPr>
              <a:t>) ז"ל ...מיהו לולי דברי הרשב"א נ</a:t>
            </a:r>
            <a:r>
              <a:rPr lang="he-IL" sz="1800" b="1" i="0" u="none" strike="noStrike" dirty="0">
                <a:solidFill>
                  <a:srgbClr val="000000"/>
                </a:solidFill>
                <a:effectLst/>
                <a:latin typeface="Arial" panose="020B0604020202020204" pitchFamily="34" charset="0"/>
              </a:rPr>
              <a:t>ראה לענ"ד </a:t>
            </a:r>
            <a:r>
              <a:rPr lang="he-IL" sz="1800" b="1" i="0" u="none" strike="noStrike" dirty="0" err="1">
                <a:solidFill>
                  <a:srgbClr val="000000"/>
                </a:solidFill>
                <a:effectLst/>
                <a:latin typeface="Arial" panose="020B0604020202020204" pitchFamily="34" charset="0"/>
              </a:rPr>
              <a:t>דאפי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נימא</a:t>
            </a:r>
            <a:r>
              <a:rPr lang="he-IL" sz="1800" b="1" i="0" u="none" strike="noStrike" dirty="0">
                <a:solidFill>
                  <a:srgbClr val="000000"/>
                </a:solidFill>
                <a:effectLst/>
                <a:latin typeface="Arial" panose="020B0604020202020204" pitchFamily="34" charset="0"/>
              </a:rPr>
              <a:t> תלויה וקני לא קנה היינו משום </a:t>
            </a:r>
            <a:r>
              <a:rPr lang="he-IL" sz="1800" b="1" i="0" u="none" strike="noStrike" dirty="0" err="1">
                <a:solidFill>
                  <a:srgbClr val="000000"/>
                </a:solidFill>
                <a:effectLst/>
                <a:latin typeface="Arial" panose="020B0604020202020204" pitchFamily="34" charset="0"/>
              </a:rPr>
              <a:t>דלקנות</a:t>
            </a:r>
            <a:r>
              <a:rPr lang="he-IL" sz="1800" b="1" i="0" u="none" strike="noStrike" dirty="0">
                <a:solidFill>
                  <a:srgbClr val="000000"/>
                </a:solidFill>
                <a:effectLst/>
                <a:latin typeface="Arial" panose="020B0604020202020204" pitchFamily="34" charset="0"/>
              </a:rPr>
              <a:t> בעי רצון טפי וכל </a:t>
            </a:r>
            <a:r>
              <a:rPr lang="he-IL" sz="1800" b="1" i="0" u="none" strike="noStrike" dirty="0" err="1">
                <a:solidFill>
                  <a:srgbClr val="000000"/>
                </a:solidFill>
                <a:effectLst/>
                <a:latin typeface="Arial" panose="020B0604020202020204" pitchFamily="34" charset="0"/>
              </a:rPr>
              <a:t>שבע"כ</a:t>
            </a:r>
            <a:r>
              <a:rPr lang="he-IL" sz="1800" b="1" i="0" u="none" strike="noStrike" dirty="0">
                <a:solidFill>
                  <a:srgbClr val="000000"/>
                </a:solidFill>
                <a:effectLst/>
                <a:latin typeface="Arial" panose="020B0604020202020204" pitchFamily="34" charset="0"/>
              </a:rPr>
              <a:t> לא קנה </a:t>
            </a:r>
            <a:r>
              <a:rPr lang="he-IL" sz="1800" b="1" i="0" u="sng" strike="noStrike" dirty="0">
                <a:solidFill>
                  <a:srgbClr val="000000"/>
                </a:solidFill>
                <a:effectLst/>
                <a:latin typeface="Arial" panose="020B0604020202020204" pitchFamily="34" charset="0"/>
              </a:rPr>
              <a:t>אבל קידושי </a:t>
            </a:r>
            <a:r>
              <a:rPr lang="he-IL" sz="1800" b="1" i="0" u="sng" strike="noStrike" dirty="0" err="1">
                <a:solidFill>
                  <a:srgbClr val="000000"/>
                </a:solidFill>
                <a:effectLst/>
                <a:latin typeface="Arial" panose="020B0604020202020204" pitchFamily="34" charset="0"/>
              </a:rPr>
              <a:t>אשה</a:t>
            </a:r>
            <a:r>
              <a:rPr lang="he-IL" sz="1800" b="1" i="0" u="sng" strike="noStrike" dirty="0">
                <a:solidFill>
                  <a:srgbClr val="000000"/>
                </a:solidFill>
                <a:effectLst/>
                <a:latin typeface="Arial" panose="020B0604020202020204" pitchFamily="34" charset="0"/>
              </a:rPr>
              <a:t> אינו קנין לגבי בעל </a:t>
            </a:r>
            <a:r>
              <a:rPr lang="he-IL" sz="1800" b="1" i="0" u="sng" strike="noStrike" dirty="0" err="1">
                <a:solidFill>
                  <a:srgbClr val="000000"/>
                </a:solidFill>
                <a:effectLst/>
                <a:latin typeface="Arial" panose="020B0604020202020204" pitchFamily="34" charset="0"/>
              </a:rPr>
              <a:t>דנימא</a:t>
            </a:r>
            <a:r>
              <a:rPr lang="he-IL" sz="1800" b="1" i="0" u="sng" strike="noStrike" dirty="0">
                <a:solidFill>
                  <a:srgbClr val="000000"/>
                </a:solidFill>
                <a:effectLst/>
                <a:latin typeface="Arial" panose="020B0604020202020204" pitchFamily="34" charset="0"/>
              </a:rPr>
              <a:t> דלא קנה</a:t>
            </a:r>
            <a:r>
              <a:rPr lang="he-IL" sz="1800" b="0" i="0" u="none" strike="noStrike" dirty="0">
                <a:solidFill>
                  <a:srgbClr val="000000"/>
                </a:solidFill>
                <a:effectLst/>
                <a:latin typeface="Arial" panose="020B0604020202020204" pitchFamily="34" charset="0"/>
              </a:rPr>
              <a:t> וכמ"ש הרשב"א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דקידושין</a:t>
            </a:r>
            <a:r>
              <a:rPr lang="he-IL" sz="1800" b="0" i="0" u="none" strike="noStrike" dirty="0">
                <a:solidFill>
                  <a:srgbClr val="000000"/>
                </a:solidFill>
                <a:effectLst/>
                <a:latin typeface="Arial" panose="020B0604020202020204" pitchFamily="34" charset="0"/>
              </a:rPr>
              <a:t> (דף ו') גבי המקדש בהנאת </a:t>
            </a:r>
            <a:r>
              <a:rPr lang="he-IL" sz="1800" b="0" i="0" u="none" strike="noStrike" dirty="0" err="1">
                <a:solidFill>
                  <a:srgbClr val="000000"/>
                </a:solidFill>
                <a:effectLst/>
                <a:latin typeface="Arial" panose="020B0604020202020204" pitchFamily="34" charset="0"/>
              </a:rPr>
              <a:t>מלוה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דה"ל</a:t>
            </a:r>
            <a:r>
              <a:rPr lang="he-IL" sz="1800" b="0" i="0" u="none" strike="noStrike" dirty="0">
                <a:solidFill>
                  <a:srgbClr val="000000"/>
                </a:solidFill>
                <a:effectLst/>
                <a:latin typeface="Arial" panose="020B0604020202020204" pitchFamily="34" charset="0"/>
              </a:rPr>
              <a:t> הערמת </a:t>
            </a:r>
            <a:r>
              <a:rPr lang="he-IL" sz="1800" b="0" i="0" u="none" strike="noStrike" dirty="0" err="1">
                <a:solidFill>
                  <a:srgbClr val="000000"/>
                </a:solidFill>
                <a:effectLst/>
                <a:latin typeface="Arial" panose="020B0604020202020204" pitchFamily="34" charset="0"/>
              </a:rPr>
              <a:t>רבית</a:t>
            </a:r>
            <a:r>
              <a:rPr lang="he-IL" sz="1800" b="0" i="0" u="none" strike="noStrike" dirty="0">
                <a:solidFill>
                  <a:srgbClr val="000000"/>
                </a:solidFill>
                <a:effectLst/>
                <a:latin typeface="Arial" panose="020B0604020202020204" pitchFamily="34" charset="0"/>
              </a:rPr>
              <a:t> וכתב שם הא דלא הוי </a:t>
            </a:r>
            <a:r>
              <a:rPr lang="he-IL" sz="1800" b="0" i="0" u="none" strike="noStrike" dirty="0" err="1">
                <a:solidFill>
                  <a:srgbClr val="000000"/>
                </a:solidFill>
                <a:effectLst/>
                <a:latin typeface="Arial" panose="020B0604020202020204" pitchFamily="34" charset="0"/>
              </a:rPr>
              <a:t>רבית</a:t>
            </a:r>
            <a:r>
              <a:rPr lang="he-IL" sz="1800" b="0" i="0" u="none" strike="noStrike" dirty="0">
                <a:solidFill>
                  <a:srgbClr val="000000"/>
                </a:solidFill>
                <a:effectLst/>
                <a:latin typeface="Arial" panose="020B0604020202020204" pitchFamily="34" charset="0"/>
              </a:rPr>
              <a:t> קצוצה בזה </a:t>
            </a:r>
            <a:r>
              <a:rPr lang="he-IL" sz="1800" b="0" i="0" u="none" strike="noStrike" dirty="0" err="1">
                <a:solidFill>
                  <a:srgbClr val="000000"/>
                </a:solidFill>
                <a:effectLst/>
                <a:latin typeface="Arial" panose="020B0604020202020204" pitchFamily="34" charset="0"/>
              </a:rPr>
              <a:t>דקונה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בהמתנת מעות משום </a:t>
            </a:r>
            <a:r>
              <a:rPr lang="he-IL" sz="1800" b="1" i="0" u="sng" strike="noStrike" dirty="0">
                <a:solidFill>
                  <a:srgbClr val="000000"/>
                </a:solidFill>
                <a:effectLst/>
                <a:latin typeface="Arial" panose="020B0604020202020204" pitchFamily="34" charset="0"/>
              </a:rPr>
              <a:t>דאין גופה קנוי לבעל ולאו מידי שקיל</a:t>
            </a:r>
            <a:r>
              <a:rPr lang="he-IL" sz="1800" b="0" i="0" u="none" strike="noStrike" dirty="0">
                <a:solidFill>
                  <a:srgbClr val="000000"/>
                </a:solidFill>
                <a:effectLst/>
                <a:latin typeface="Arial" panose="020B0604020202020204" pitchFamily="34" charset="0"/>
              </a:rPr>
              <a:t> ע"ש, </a:t>
            </a:r>
            <a:r>
              <a:rPr lang="he-IL" sz="1800" b="1" i="0" u="none" strike="noStrike" dirty="0">
                <a:solidFill>
                  <a:srgbClr val="000000"/>
                </a:solidFill>
                <a:effectLst/>
                <a:latin typeface="Arial" panose="020B0604020202020204" pitchFamily="34" charset="0"/>
              </a:rPr>
              <a:t>וכיון דאין גופה קנוי לבעל ואין בקידושין כי אם שנאסרה ע"י לכל העולם, וכל </a:t>
            </a:r>
            <a:r>
              <a:rPr lang="he-IL" sz="1800" b="1" i="0" u="none" strike="noStrike" dirty="0" err="1">
                <a:solidFill>
                  <a:srgbClr val="000000"/>
                </a:solidFill>
                <a:effectLst/>
                <a:latin typeface="Arial" panose="020B0604020202020204" pitchFamily="34" charset="0"/>
              </a:rPr>
              <a:t>כה"ג</a:t>
            </a:r>
            <a:r>
              <a:rPr lang="he-IL" sz="1800" b="1" i="0" u="none" strike="noStrike" dirty="0">
                <a:solidFill>
                  <a:srgbClr val="000000"/>
                </a:solidFill>
                <a:effectLst/>
                <a:latin typeface="Arial" panose="020B0604020202020204" pitchFamily="34" charset="0"/>
              </a:rPr>
              <a:t> אפי' ע"י אונס מהני כיון </a:t>
            </a:r>
            <a:r>
              <a:rPr lang="he-IL" sz="1800" b="1" i="0" u="none" strike="noStrike" dirty="0" err="1">
                <a:solidFill>
                  <a:srgbClr val="000000"/>
                </a:solidFill>
                <a:effectLst/>
                <a:latin typeface="Arial" panose="020B0604020202020204" pitchFamily="34" charset="0"/>
              </a:rPr>
              <a:t>דמחויב</a:t>
            </a:r>
            <a:r>
              <a:rPr lang="he-IL" sz="1800" b="1" i="0" u="none" strike="noStrike" dirty="0">
                <a:solidFill>
                  <a:srgbClr val="000000"/>
                </a:solidFill>
                <a:effectLst/>
                <a:latin typeface="Arial" panose="020B0604020202020204" pitchFamily="34" charset="0"/>
              </a:rPr>
              <a:t> בדברו</a:t>
            </a:r>
            <a:r>
              <a:rPr lang="he-IL" sz="1800" b="0" i="0" u="none" strike="noStrike" dirty="0">
                <a:solidFill>
                  <a:srgbClr val="000000"/>
                </a:solidFill>
                <a:effectLst/>
                <a:latin typeface="Arial" panose="020B0604020202020204" pitchFamily="34" charset="0"/>
              </a:rPr>
              <a:t> הוי לי' כעין מכר ומשום תלויה וקני לית בי' כיון דאין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בתורת קנין לגבי בעל דאין גופה קנוי לו ואין לו זכי' בגוף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וא"כ טעמא </a:t>
            </a:r>
            <a:r>
              <a:rPr lang="he-IL" sz="1800" b="0" i="0" u="none" strike="noStrike" dirty="0" err="1">
                <a:solidFill>
                  <a:srgbClr val="000000"/>
                </a:solidFill>
                <a:effectLst/>
                <a:latin typeface="Arial" panose="020B0604020202020204" pitchFamily="34" charset="0"/>
              </a:rPr>
              <a:t>די"א</a:t>
            </a:r>
            <a:r>
              <a:rPr lang="he-IL" sz="1800" b="0" i="0" u="none" strike="noStrike" dirty="0">
                <a:solidFill>
                  <a:srgbClr val="000000"/>
                </a:solidFill>
                <a:effectLst/>
                <a:latin typeface="Arial" panose="020B0604020202020204" pitchFamily="34" charset="0"/>
              </a:rPr>
              <a:t> דלא מהני </a:t>
            </a:r>
            <a:r>
              <a:rPr lang="he-IL" sz="1800" b="0" i="0" u="none" strike="noStrike" dirty="0" err="1">
                <a:solidFill>
                  <a:srgbClr val="000000"/>
                </a:solidFill>
                <a:effectLst/>
                <a:latin typeface="Arial" panose="020B0604020202020204" pitchFamily="34" charset="0"/>
              </a:rPr>
              <a:t>באנסוהו</a:t>
            </a:r>
            <a:r>
              <a:rPr lang="he-IL" sz="1800" b="0" i="0" u="none" strike="noStrike" dirty="0">
                <a:solidFill>
                  <a:srgbClr val="000000"/>
                </a:solidFill>
                <a:effectLst/>
                <a:latin typeface="Arial" panose="020B0604020202020204" pitchFamily="34" charset="0"/>
              </a:rPr>
              <a:t> לקדש משום </a:t>
            </a:r>
            <a:r>
              <a:rPr lang="he-IL" sz="1800" b="0" i="0" u="none" strike="noStrike" dirty="0" err="1">
                <a:solidFill>
                  <a:srgbClr val="000000"/>
                </a:solidFill>
                <a:effectLst/>
                <a:latin typeface="Arial" panose="020B0604020202020204" pitchFamily="34" charset="0"/>
              </a:rPr>
              <a:t>אפקינהו</a:t>
            </a:r>
            <a:r>
              <a:rPr lang="he-IL" sz="1800" b="0" i="0" u="none" strike="noStrike" dirty="0">
                <a:solidFill>
                  <a:srgbClr val="000000"/>
                </a:solidFill>
                <a:effectLst/>
                <a:latin typeface="Arial" panose="020B0604020202020204" pitchFamily="34" charset="0"/>
              </a:rPr>
              <a:t> רבנן לקדושי מיני' וכמ"ש </a:t>
            </a:r>
            <a:r>
              <a:rPr lang="he-IL" sz="1800" b="0" i="0" u="none" strike="noStrike" dirty="0" err="1">
                <a:solidFill>
                  <a:srgbClr val="000000"/>
                </a:solidFill>
                <a:effectLst/>
                <a:latin typeface="Arial" panose="020B0604020202020204" pitchFamily="34" charset="0"/>
              </a:rPr>
              <a:t>בח"מ</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3687147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C6E18D4-B51B-4A58-B140-E5CCA5478D2F}"/>
              </a:ext>
            </a:extLst>
          </p:cNvPr>
          <p:cNvGraphicFramePr>
            <a:graphicFrameLocks noGrp="1"/>
          </p:cNvGraphicFramePr>
          <p:nvPr>
            <p:ph idx="1"/>
          </p:nvPr>
        </p:nvGraphicFramePr>
        <p:xfrm>
          <a:off x="571500" y="466725"/>
          <a:ext cx="10782300" cy="5919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230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70E62-F512-4103-8AB5-A2B1BAAF15DB}"/>
              </a:ext>
            </a:extLst>
          </p:cNvPr>
          <p:cNvSpPr>
            <a:spLocks noGrp="1"/>
          </p:cNvSpPr>
          <p:nvPr>
            <p:ph type="title"/>
          </p:nvPr>
        </p:nvSpPr>
        <p:spPr/>
        <p:txBody>
          <a:bodyPr/>
          <a:lstStyle/>
          <a:p>
            <a:pPr algn="r" rtl="1"/>
            <a:r>
              <a:rPr lang="he-IL" dirty="0" err="1"/>
              <a:t>נשואין</a:t>
            </a:r>
            <a:r>
              <a:rPr lang="he-IL" dirty="0"/>
              <a:t> בעל </a:t>
            </a:r>
            <a:r>
              <a:rPr lang="he-IL" dirty="0" err="1"/>
              <a:t>כרחה</a:t>
            </a:r>
            <a:endParaRPr lang="en-IL" dirty="0"/>
          </a:p>
        </p:txBody>
      </p:sp>
      <p:sp>
        <p:nvSpPr>
          <p:cNvPr id="3" name="Text Placeholder 2">
            <a:extLst>
              <a:ext uri="{FF2B5EF4-FFF2-40B4-BE49-F238E27FC236}">
                <a16:creationId xmlns:a16="http://schemas.microsoft.com/office/drawing/2014/main" id="{4BA61F7D-9FC7-46EA-80F7-22AD6D4E06F2}"/>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418968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3205-0EC3-4A35-BCA7-2A366E86903B}"/>
              </a:ext>
            </a:extLst>
          </p:cNvPr>
          <p:cNvSpPr>
            <a:spLocks noGrp="1"/>
          </p:cNvSpPr>
          <p:nvPr>
            <p:ph type="title"/>
          </p:nvPr>
        </p:nvSpPr>
        <p:spPr/>
        <p:txBody>
          <a:bodyPr/>
          <a:lstStyle/>
          <a:p>
            <a:pPr algn="r" rtl="1"/>
            <a:r>
              <a:rPr lang="he-IL" dirty="0"/>
              <a:t>ה"א אפילו בעל </a:t>
            </a:r>
            <a:r>
              <a:rPr lang="he-IL" dirty="0" err="1"/>
              <a:t>כרחה</a:t>
            </a:r>
            <a:r>
              <a:rPr lang="he-IL" dirty="0"/>
              <a:t> </a:t>
            </a:r>
            <a:endParaRPr lang="en-IL" dirty="0"/>
          </a:p>
        </p:txBody>
      </p:sp>
      <p:sp>
        <p:nvSpPr>
          <p:cNvPr id="3" name="Content Placeholder 2">
            <a:extLst>
              <a:ext uri="{FF2B5EF4-FFF2-40B4-BE49-F238E27FC236}">
                <a16:creationId xmlns:a16="http://schemas.microsoft.com/office/drawing/2014/main" id="{8D773255-638F-4B86-A078-8D5348E2DD5F}"/>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תלמוד בבלי מסכת קידושין דף ב עמוד א</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/מתני'/.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בשלש דרכים, וקונה את עצמה בשתי דרכים. נקנית בכסף, בשטר, ובביאה. בכסף - בית שמאי אומרים: בדינר </a:t>
            </a:r>
            <a:r>
              <a:rPr lang="he-IL" sz="1800" b="0" i="0" u="none" strike="noStrike" dirty="0" err="1">
                <a:solidFill>
                  <a:srgbClr val="000000"/>
                </a:solidFill>
                <a:effectLst/>
                <a:latin typeface="Arial" panose="020B0604020202020204" pitchFamily="34" charset="0"/>
              </a:rPr>
              <a:t>ובשוה</a:t>
            </a:r>
            <a:r>
              <a:rPr lang="he-IL" sz="1800" b="0" i="0" u="none" strike="noStrike" dirty="0">
                <a:solidFill>
                  <a:srgbClr val="000000"/>
                </a:solidFill>
                <a:effectLst/>
                <a:latin typeface="Arial" panose="020B0604020202020204" pitchFamily="34" charset="0"/>
              </a:rPr>
              <a:t> דינר, ובית הלל אומרים: בפרוטה </a:t>
            </a:r>
            <a:r>
              <a:rPr lang="he-IL" sz="1800" b="0" i="0" u="none" strike="noStrike" dirty="0" err="1">
                <a:solidFill>
                  <a:srgbClr val="000000"/>
                </a:solidFill>
                <a:effectLst/>
                <a:latin typeface="Arial" panose="020B0604020202020204" pitchFamily="34" charset="0"/>
              </a:rPr>
              <a:t>ובשוה</a:t>
            </a:r>
            <a:r>
              <a:rPr lang="he-IL" sz="1800" b="0" i="0" u="none" strike="noStrike" dirty="0">
                <a:solidFill>
                  <a:srgbClr val="000000"/>
                </a:solidFill>
                <a:effectLst/>
                <a:latin typeface="Arial" panose="020B0604020202020204" pitchFamily="34" charset="0"/>
              </a:rPr>
              <a:t> פרוטה. וכמה היא פרוטה? אחד משמנה באיסר האיטלקי. וקונה את עצמה בגט, ובמיתת הבעל. היבמה נקנית בביאה, וקונה את עצמה בחליצה, ובמיתת </a:t>
            </a:r>
            <a:r>
              <a:rPr lang="he-IL" sz="1800" b="0" i="0" u="none" strike="noStrike" dirty="0" err="1">
                <a:solidFill>
                  <a:srgbClr val="000000"/>
                </a:solidFill>
                <a:effectLst/>
                <a:latin typeface="Arial" panose="020B0604020202020204" pitchFamily="34" charset="0"/>
              </a:rPr>
              <a:t>היבם</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גמ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מאי שנא הכא דתני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נקנית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ומ"ש</a:t>
            </a:r>
            <a:r>
              <a:rPr lang="he-IL" sz="1800" b="0" i="0" u="none" strike="noStrike" dirty="0">
                <a:solidFill>
                  <a:srgbClr val="000000"/>
                </a:solidFill>
                <a:effectLst/>
                <a:latin typeface="Arial" panose="020B0604020202020204" pitchFamily="34" charset="0"/>
              </a:rPr>
              <a:t> התם {משנה בתחילת פרק שני "האיש מקדש"} דתני האיש </a:t>
            </a:r>
            <a:r>
              <a:rPr lang="he-IL" sz="1800" b="1" i="0" u="none" strike="noStrike" dirty="0">
                <a:solidFill>
                  <a:srgbClr val="000000"/>
                </a:solidFill>
                <a:effectLst/>
                <a:latin typeface="Arial" panose="020B0604020202020204" pitchFamily="34" charset="0"/>
              </a:rPr>
              <a:t>מקדש</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בעי </a:t>
            </a:r>
            <a:r>
              <a:rPr lang="he-IL" sz="1800" b="0" i="0" u="none" strike="noStrike" dirty="0" err="1">
                <a:solidFill>
                  <a:srgbClr val="000000"/>
                </a:solidFill>
                <a:effectLst/>
                <a:latin typeface="Arial" panose="020B0604020202020204" pitchFamily="34" charset="0"/>
              </a:rPr>
              <a:t>למיתני</a:t>
            </a:r>
            <a:r>
              <a:rPr lang="he-IL" sz="1800" b="0" i="0" u="none" strike="noStrike" dirty="0">
                <a:solidFill>
                  <a:srgbClr val="000000"/>
                </a:solidFill>
                <a:effectLst/>
                <a:latin typeface="Arial" panose="020B0604020202020204" pitchFamily="34" charset="0"/>
              </a:rPr>
              <a:t> כסף, וכסף מנ"ל? גמר </a:t>
            </a:r>
            <a:r>
              <a:rPr lang="he-IL" sz="1800" b="0" i="0" u="none" strike="noStrike" dirty="0" err="1">
                <a:solidFill>
                  <a:srgbClr val="000000"/>
                </a:solidFill>
                <a:effectLst/>
                <a:latin typeface="Arial" panose="020B0604020202020204" pitchFamily="34" charset="0"/>
              </a:rPr>
              <a:t>קיחה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קיחה</a:t>
            </a:r>
            <a:r>
              <a:rPr lang="he-IL" sz="1800" b="0" i="0" u="none" strike="noStrike" dirty="0">
                <a:solidFill>
                  <a:srgbClr val="000000"/>
                </a:solidFill>
                <a:effectLst/>
                <a:latin typeface="Arial" panose="020B0604020202020204" pitchFamily="34" charset="0"/>
              </a:rPr>
              <a:t> משדה עפרון, כתיב הכא: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וכתיב התם: נתתי כסף השדה קח ממני, </a:t>
            </a:r>
            <a:r>
              <a:rPr lang="he-IL" sz="1800" b="0" i="0" u="none" strike="noStrike" dirty="0" err="1">
                <a:solidFill>
                  <a:srgbClr val="000000"/>
                </a:solidFill>
                <a:effectLst/>
                <a:latin typeface="Arial" panose="020B0604020202020204" pitchFamily="34" charset="0"/>
              </a:rPr>
              <a:t>וקיחה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איקרי</a:t>
            </a:r>
            <a:r>
              <a:rPr lang="he-IL" sz="1800" b="0" i="0" u="none" strike="noStrike" dirty="0">
                <a:solidFill>
                  <a:srgbClr val="000000"/>
                </a:solidFill>
                <a:effectLst/>
                <a:latin typeface="Arial" panose="020B0604020202020204" pitchFamily="34" charset="0"/>
              </a:rPr>
              <a:t> קנין,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השדה אשר קנה אברהם, אי נמי: שדות בכסף יקנו, תני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a:t>
            </a:r>
            <a:r>
              <a:rPr lang="he-IL" sz="1800" b="1" i="0" u="none" strike="noStrike" dirty="0">
                <a:solidFill>
                  <a:srgbClr val="000000"/>
                </a:solidFill>
                <a:effectLst/>
                <a:latin typeface="Arial" panose="020B0604020202020204" pitchFamily="34" charset="0"/>
              </a:rPr>
              <a:t>וניתני התם האיש קונה! מעיקרא תני לישנא דאורייתא, ולבסוף תני לישנא דרבנן. ומאי לישנא דרבנן? </a:t>
            </a:r>
            <a:r>
              <a:rPr lang="he-IL" sz="1800" b="1" i="0" u="none" strike="noStrike" dirty="0" err="1">
                <a:solidFill>
                  <a:srgbClr val="000000"/>
                </a:solidFill>
                <a:effectLst/>
                <a:latin typeface="Arial" panose="020B0604020202020204" pitchFamily="34" charset="0"/>
              </a:rPr>
              <a:t>דאסר</a:t>
            </a:r>
            <a:r>
              <a:rPr lang="he-IL" sz="1800" b="1" i="0" u="none" strike="noStrike" dirty="0">
                <a:solidFill>
                  <a:srgbClr val="000000"/>
                </a:solidFill>
                <a:effectLst/>
                <a:latin typeface="Arial" panose="020B0604020202020204" pitchFamily="34" charset="0"/>
              </a:rPr>
              <a:t> לה </a:t>
            </a:r>
            <a:r>
              <a:rPr lang="he-IL" sz="1800" b="1" i="0" u="none" strike="noStrike" dirty="0" err="1">
                <a:solidFill>
                  <a:srgbClr val="000000"/>
                </a:solidFill>
                <a:effectLst/>
                <a:latin typeface="Arial" panose="020B0604020202020204" pitchFamily="34" charset="0"/>
              </a:rPr>
              <a:t>אכ"ע</a:t>
            </a:r>
            <a:r>
              <a:rPr lang="he-IL" sz="1800" b="1" i="0" u="none" strike="noStrike" dirty="0">
                <a:solidFill>
                  <a:srgbClr val="000000"/>
                </a:solidFill>
                <a:effectLst/>
                <a:latin typeface="Arial" panose="020B0604020202020204" pitchFamily="34" charset="0"/>
              </a:rPr>
              <a:t> כהקדש</a:t>
            </a:r>
            <a:r>
              <a:rPr lang="he-IL" sz="1800" b="0" i="0" u="none" strike="noStrike" dirty="0">
                <a:solidFill>
                  <a:srgbClr val="000000"/>
                </a:solidFill>
                <a:effectLst/>
                <a:latin typeface="Arial" panose="020B0604020202020204" pitchFamily="34" charset="0"/>
              </a:rPr>
              <a:t>. וניתני הכא האיש קונה! משום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בעי </a:t>
            </a:r>
            <a:r>
              <a:rPr lang="he-IL" sz="1800" b="0" i="0" u="none" strike="noStrike" dirty="0" err="1">
                <a:solidFill>
                  <a:srgbClr val="000000"/>
                </a:solidFill>
                <a:effectLst/>
                <a:latin typeface="Arial" panose="020B0604020202020204" pitchFamily="34" charset="0"/>
              </a:rPr>
              <a:t>למיתנא</a:t>
            </a:r>
            <a:r>
              <a:rPr lang="he-IL" sz="1800" b="0" i="0" u="none" strike="noStrike" dirty="0">
                <a:solidFill>
                  <a:srgbClr val="000000"/>
                </a:solidFill>
                <a:effectLst/>
                <a:latin typeface="Arial" panose="020B0604020202020204" pitchFamily="34" charset="0"/>
              </a:rPr>
              <a:t> סיפא וקונה את עצמה בדידה, תנא נמי רישא בדידה. וניתני האיש קונה ומקנה! משום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מיתת הבעל,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איהו</a:t>
            </a:r>
            <a:r>
              <a:rPr lang="he-IL" sz="1800" b="0" i="0" u="none" strike="noStrike" dirty="0">
                <a:solidFill>
                  <a:srgbClr val="000000"/>
                </a:solidFill>
                <a:effectLst/>
                <a:latin typeface="Arial" panose="020B0604020202020204" pitchFamily="34" charset="0"/>
              </a:rPr>
              <a:t> קא מקני, מן שמיא הוא </a:t>
            </a:r>
            <a:r>
              <a:rPr lang="he-IL" sz="1800" b="0" i="0" u="none" strike="noStrike" dirty="0" err="1">
                <a:solidFill>
                  <a:srgbClr val="000000"/>
                </a:solidFill>
                <a:effectLst/>
                <a:latin typeface="Arial" panose="020B0604020202020204" pitchFamily="34" charset="0"/>
              </a:rPr>
              <a:t>דמקני</a:t>
            </a:r>
            <a:r>
              <a:rPr lang="he-IL" sz="1800" b="0" i="0" u="none" strike="noStrike" dirty="0">
                <a:solidFill>
                  <a:srgbClr val="000000"/>
                </a:solidFill>
                <a:effectLst/>
                <a:latin typeface="Arial" panose="020B0604020202020204" pitchFamily="34" charset="0"/>
              </a:rPr>
              <a:t> לה. </a:t>
            </a:r>
            <a:r>
              <a:rPr lang="he-IL" sz="1800" b="1" i="0" u="none" strike="noStrike" dirty="0" err="1">
                <a:solidFill>
                  <a:srgbClr val="000000"/>
                </a:solidFill>
                <a:effectLst/>
                <a:latin typeface="Arial" panose="020B0604020202020204" pitchFamily="34" charset="0"/>
              </a:rPr>
              <a:t>ואב"א</a:t>
            </a:r>
            <a:r>
              <a:rPr lang="he-IL" sz="1800" b="1" i="0" u="none" strike="noStrike" dirty="0">
                <a:solidFill>
                  <a:srgbClr val="000000"/>
                </a:solidFill>
                <a:effectLst/>
                <a:latin typeface="Arial" panose="020B0604020202020204" pitchFamily="34" charset="0"/>
              </a:rPr>
              <a:t>: אי תנא קונה, ה"א אפילו </a:t>
            </a:r>
            <a:r>
              <a:rPr lang="he-IL" sz="1800" b="1" i="0" u="none" strike="noStrike" dirty="0" err="1">
                <a:solidFill>
                  <a:srgbClr val="000000"/>
                </a:solidFill>
                <a:effectLst/>
                <a:latin typeface="Arial" panose="020B0604020202020204" pitchFamily="34" charset="0"/>
              </a:rPr>
              <a:t>בע"כ</a:t>
            </a:r>
            <a:r>
              <a:rPr lang="he-IL" sz="1800" b="1" i="0" u="none" strike="noStrike" dirty="0">
                <a:solidFill>
                  <a:srgbClr val="000000"/>
                </a:solidFill>
                <a:effectLst/>
                <a:latin typeface="Arial" panose="020B0604020202020204" pitchFamily="34" charset="0"/>
              </a:rPr>
              <a:t>, תנא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נקנית, </a:t>
            </a:r>
            <a:r>
              <a:rPr lang="he-IL" sz="1800" b="1" i="0" u="none" strike="noStrike" dirty="0" err="1">
                <a:solidFill>
                  <a:srgbClr val="000000"/>
                </a:solidFill>
                <a:effectLst/>
                <a:latin typeface="Arial" panose="020B0604020202020204" pitchFamily="34" charset="0"/>
              </a:rPr>
              <a:t>דמדעתה</a:t>
            </a:r>
            <a:r>
              <a:rPr lang="he-IL" sz="1800" b="1" i="0" u="none" strike="noStrike" dirty="0">
                <a:solidFill>
                  <a:srgbClr val="000000"/>
                </a:solidFill>
                <a:effectLst/>
                <a:latin typeface="Arial" panose="020B0604020202020204" pitchFamily="34" charset="0"/>
              </a:rPr>
              <a:t> אין, שלא מדעתה לא</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232114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E226-F7C8-4189-BD30-3DA9EED3DA1A}"/>
              </a:ext>
            </a:extLst>
          </p:cNvPr>
          <p:cNvSpPr>
            <a:spLocks noGrp="1"/>
          </p:cNvSpPr>
          <p:nvPr>
            <p:ph type="title"/>
          </p:nvPr>
        </p:nvSpPr>
        <p:spPr/>
        <p:txBody>
          <a:bodyPr/>
          <a:lstStyle/>
          <a:p>
            <a:pPr algn="r" rtl="1"/>
            <a:r>
              <a:rPr lang="he-IL" dirty="0"/>
              <a:t>דברים שיעילים בעל </a:t>
            </a:r>
            <a:r>
              <a:rPr lang="he-IL" dirty="0" err="1"/>
              <a:t>כרחה</a:t>
            </a:r>
            <a:r>
              <a:rPr lang="he-IL" dirty="0"/>
              <a:t>- יבום</a:t>
            </a:r>
            <a:endParaRPr lang="en-IL" dirty="0"/>
          </a:p>
        </p:txBody>
      </p:sp>
      <p:sp>
        <p:nvSpPr>
          <p:cNvPr id="3" name="Content Placeholder 2">
            <a:extLst>
              <a:ext uri="{FF2B5EF4-FFF2-40B4-BE49-F238E27FC236}">
                <a16:creationId xmlns:a16="http://schemas.microsoft.com/office/drawing/2014/main" id="{F18C6A5D-BEA1-4091-A7F3-47869764DDB8}"/>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יבמות דף </a:t>
            </a:r>
            <a:r>
              <a:rPr lang="he-IL" sz="1800" b="0" i="0" u="none" strike="noStrike" dirty="0" err="1">
                <a:solidFill>
                  <a:srgbClr val="000000"/>
                </a:solidFill>
                <a:effectLst/>
                <a:latin typeface="Arial" panose="020B0604020202020204" pitchFamily="34" charset="0"/>
              </a:rPr>
              <a:t>יט</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דתניא</a:t>
            </a:r>
            <a:r>
              <a:rPr lang="he-IL" sz="1800" b="0" i="0" u="none" strike="noStrike" dirty="0">
                <a:solidFill>
                  <a:srgbClr val="000000"/>
                </a:solidFill>
                <a:effectLst/>
                <a:latin typeface="Arial" panose="020B0604020202020204" pitchFamily="34" charset="0"/>
              </a:rPr>
              <a:t>: העושה מאמר ביבמתו שלא מדעתה, ר' אומר: קנה </a:t>
            </a:r>
            <a:r>
              <a:rPr lang="he-IL" sz="1800" b="0" i="0" u="none" strike="noStrike" dirty="0" err="1">
                <a:solidFill>
                  <a:srgbClr val="000000"/>
                </a:solidFill>
                <a:effectLst/>
                <a:latin typeface="Arial" panose="020B0604020202020204" pitchFamily="34" charset="0"/>
              </a:rPr>
              <a:t>וחכ"א</a:t>
            </a:r>
            <a:r>
              <a:rPr lang="he-IL" sz="1800" b="0" i="0" u="none" strike="noStrike" dirty="0">
                <a:solidFill>
                  <a:srgbClr val="000000"/>
                </a:solidFill>
                <a:effectLst/>
                <a:latin typeface="Arial" panose="020B0604020202020204" pitchFamily="34" charset="0"/>
              </a:rPr>
              <a:t>: לא קנה. מ"ט דר'? גמר מביאה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מה ביאה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אף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ורבנן? גמרי </a:t>
            </a:r>
            <a:r>
              <a:rPr lang="he-IL" sz="1800" b="0" i="0" u="none" strike="noStrike" dirty="0" err="1">
                <a:solidFill>
                  <a:srgbClr val="000000"/>
                </a:solidFill>
                <a:effectLst/>
                <a:latin typeface="Arial" panose="020B0604020202020204" pitchFamily="34" charset="0"/>
              </a:rPr>
              <a:t>מקדושין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מה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מדעתה, אף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מדעתה. במאי </a:t>
            </a:r>
            <a:r>
              <a:rPr lang="he-IL" sz="1800" b="0" i="0" u="none" strike="noStrike" dirty="0" err="1">
                <a:solidFill>
                  <a:srgbClr val="000000"/>
                </a:solidFill>
                <a:effectLst/>
                <a:latin typeface="Arial" panose="020B0604020202020204" pitchFamily="34" charset="0"/>
              </a:rPr>
              <a:t>קמיפלגי</a:t>
            </a:r>
            <a:r>
              <a:rPr lang="he-IL" sz="1800" b="0" i="0" u="none" strike="noStrike" dirty="0">
                <a:solidFill>
                  <a:srgbClr val="000000"/>
                </a:solidFill>
                <a:effectLst/>
                <a:latin typeface="Arial" panose="020B0604020202020204" pitchFamily="34" charset="0"/>
              </a:rPr>
              <a:t>? מר סבר: מילי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ממילי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למילף</a:t>
            </a:r>
            <a:r>
              <a:rPr lang="he-IL" sz="1800" b="0" i="0" u="none" strike="noStrike" dirty="0">
                <a:solidFill>
                  <a:srgbClr val="000000"/>
                </a:solidFill>
                <a:effectLst/>
                <a:latin typeface="Arial" panose="020B0604020202020204" pitchFamily="34" charset="0"/>
              </a:rPr>
              <a:t>, ומר סבר: מילי </a:t>
            </a:r>
            <a:r>
              <a:rPr lang="he-IL" sz="1800" b="0" i="0" u="none" strike="noStrike" dirty="0" err="1">
                <a:solidFill>
                  <a:srgbClr val="000000"/>
                </a:solidFill>
                <a:effectLst/>
                <a:latin typeface="Arial" panose="020B0604020202020204" pitchFamily="34" charset="0"/>
              </a:rPr>
              <a:t>דקדושין</a:t>
            </a:r>
            <a:r>
              <a:rPr lang="he-IL" sz="1800" b="0" i="0" u="none" strike="noStrike" dirty="0">
                <a:solidFill>
                  <a:srgbClr val="000000"/>
                </a:solidFill>
                <a:effectLst/>
                <a:latin typeface="Arial" panose="020B0604020202020204" pitchFamily="34" charset="0"/>
              </a:rPr>
              <a:t> ממילי </a:t>
            </a:r>
            <a:r>
              <a:rPr lang="he-IL" sz="1800" b="0" i="0" u="none" strike="noStrike" dirty="0" err="1">
                <a:solidFill>
                  <a:srgbClr val="000000"/>
                </a:solidFill>
                <a:effectLst/>
                <a:latin typeface="Arial" panose="020B0604020202020204" pitchFamily="34" charset="0"/>
              </a:rPr>
              <a:t>דקדושין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למילף</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buNone/>
            </a:pPr>
            <a:br>
              <a:rPr lang="he-IL" b="0" dirty="0">
                <a:effectLst/>
              </a:rPr>
            </a:br>
            <a:r>
              <a:rPr lang="he-IL" sz="1800" b="0" i="0" u="none" strike="noStrike" dirty="0">
                <a:solidFill>
                  <a:srgbClr val="000000"/>
                </a:solidFill>
                <a:effectLst/>
                <a:latin typeface="Arial" panose="020B0604020202020204" pitchFamily="34" charset="0"/>
              </a:rPr>
              <a:t>רש"י מסכת יבמות דף </a:t>
            </a:r>
            <a:r>
              <a:rPr lang="he-IL" sz="1800" b="0" i="0" u="none" strike="noStrike" dirty="0" err="1">
                <a:solidFill>
                  <a:srgbClr val="000000"/>
                </a:solidFill>
                <a:effectLst/>
                <a:latin typeface="Arial" panose="020B0604020202020204" pitchFamily="34" charset="0"/>
              </a:rPr>
              <a:t>יט</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אלא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 </a:t>
            </a:r>
            <a:r>
              <a:rPr lang="he-IL" sz="1800" b="0" i="0" u="none" strike="noStrike" dirty="0" err="1">
                <a:solidFill>
                  <a:srgbClr val="000000"/>
                </a:solidFill>
                <a:effectLst/>
                <a:latin typeface="Arial" panose="020B0604020202020204" pitchFamily="34" charset="0"/>
              </a:rPr>
              <a:t>וקמ"ל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דמאמר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ואפילו </a:t>
            </a:r>
            <a:r>
              <a:rPr lang="he-IL" sz="1800" b="0" i="0" u="none" strike="noStrike" dirty="0" err="1">
                <a:solidFill>
                  <a:srgbClr val="000000"/>
                </a:solidFill>
                <a:effectLst/>
                <a:latin typeface="Arial" panose="020B0604020202020204" pitchFamily="34" charset="0"/>
              </a:rPr>
              <a:t>למקצת</a:t>
            </a:r>
            <a:r>
              <a:rPr lang="he-IL" sz="1800" b="0" i="0" u="none" strike="noStrike" dirty="0">
                <a:solidFill>
                  <a:srgbClr val="000000"/>
                </a:solidFill>
                <a:effectLst/>
                <a:latin typeface="Arial" panose="020B0604020202020204" pitchFamily="34" charset="0"/>
              </a:rPr>
              <a:t> לא קני ושניה </a:t>
            </a:r>
            <a:r>
              <a:rPr lang="he-IL" sz="1800" b="0" i="0" u="none" strike="noStrike" dirty="0" err="1">
                <a:solidFill>
                  <a:srgbClr val="000000"/>
                </a:solidFill>
                <a:effectLst/>
                <a:latin typeface="Arial" panose="020B0604020202020204" pitchFamily="34" charset="0"/>
              </a:rPr>
              <a:t>יבומי</a:t>
            </a:r>
            <a:r>
              <a:rPr lang="he-IL" sz="1800" b="0" i="0" u="none" strike="noStrike" dirty="0">
                <a:solidFill>
                  <a:srgbClr val="000000"/>
                </a:solidFill>
                <a:effectLst/>
                <a:latin typeface="Arial" panose="020B0604020202020204" pitchFamily="34" charset="0"/>
              </a:rPr>
              <a:t> נמי מייבמה.</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ביאה </a:t>
            </a:r>
            <a:r>
              <a:rPr lang="he-IL" sz="1800" b="0" i="0" u="none" strike="noStrike" dirty="0" err="1">
                <a:solidFill>
                  <a:srgbClr val="000000"/>
                </a:solidFill>
                <a:effectLst/>
                <a:latin typeface="Arial" panose="020B0604020202020204" pitchFamily="34" charset="0"/>
              </a:rPr>
              <a:t>דיבמה</a:t>
            </a:r>
            <a:r>
              <a:rPr lang="he-IL" sz="1800" b="0" i="0" u="none" strike="noStrike" dirty="0">
                <a:solidFill>
                  <a:srgbClr val="000000"/>
                </a:solidFill>
                <a:effectLst/>
                <a:latin typeface="Arial" panose="020B0604020202020204" pitchFamily="34" charset="0"/>
              </a:rPr>
              <a:t> - אמרי' </a:t>
            </a:r>
            <a:r>
              <a:rPr lang="he-IL" sz="1800" b="0" i="0" u="none" strike="noStrike" dirty="0" err="1">
                <a:solidFill>
                  <a:srgbClr val="000000"/>
                </a:solidFill>
                <a:effectLst/>
                <a:latin typeface="Arial" panose="020B0604020202020204" pitchFamily="34" charset="0"/>
              </a:rPr>
              <a:t>בפ"ק</a:t>
            </a:r>
            <a:r>
              <a:rPr lang="he-IL" sz="1800" b="0" i="0" u="none" strike="noStrike" dirty="0">
                <a:solidFill>
                  <a:srgbClr val="000000"/>
                </a:solidFill>
                <a:effectLst/>
                <a:latin typeface="Arial" panose="020B0604020202020204" pitchFamily="34" charset="0"/>
              </a:rPr>
              <a:t> /יבמות/ (דף ח:) ויבמה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דאם בא עליה אפי' באונס קנאה.</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 והלכה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לאיש אחר (דברים כד) מדעתה משמע.</a:t>
            </a:r>
            <a:br>
              <a:rPr lang="he-IL" dirty="0"/>
            </a:br>
            <a:endParaRPr lang="en-IL" dirty="0"/>
          </a:p>
        </p:txBody>
      </p:sp>
    </p:spTree>
    <p:extLst>
      <p:ext uri="{BB962C8B-B14F-4D97-AF65-F5344CB8AC3E}">
        <p14:creationId xmlns:p14="http://schemas.microsoft.com/office/powerpoint/2010/main" val="1100308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A657-42EE-41FD-AB76-B7BEE47C5C85}"/>
              </a:ext>
            </a:extLst>
          </p:cNvPr>
          <p:cNvSpPr>
            <a:spLocks noGrp="1"/>
          </p:cNvSpPr>
          <p:nvPr>
            <p:ph type="title"/>
          </p:nvPr>
        </p:nvSpPr>
        <p:spPr/>
        <p:txBody>
          <a:bodyPr/>
          <a:lstStyle/>
          <a:p>
            <a:pPr algn="r" rtl="1"/>
            <a:r>
              <a:rPr lang="he-IL" dirty="0"/>
              <a:t>דברים שיעילים בעל </a:t>
            </a:r>
            <a:r>
              <a:rPr lang="he-IL" dirty="0" err="1"/>
              <a:t>כרחה</a:t>
            </a:r>
            <a:r>
              <a:rPr lang="he-IL" dirty="0"/>
              <a:t>- גירושין</a:t>
            </a:r>
            <a:endParaRPr lang="en-IL" dirty="0"/>
          </a:p>
        </p:txBody>
      </p:sp>
      <p:sp>
        <p:nvSpPr>
          <p:cNvPr id="3" name="Content Placeholder 2">
            <a:extLst>
              <a:ext uri="{FF2B5EF4-FFF2-40B4-BE49-F238E27FC236}">
                <a16:creationId xmlns:a16="http://schemas.microsoft.com/office/drawing/2014/main" id="{0EDA28A0-C183-4F05-8F9C-1FECF0AA5E8B}"/>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שליחות </a:t>
            </a:r>
            <a:r>
              <a:rPr lang="he-IL" sz="1800" b="0" i="0" u="none" strike="noStrike" dirty="0" err="1">
                <a:solidFill>
                  <a:srgbClr val="000000"/>
                </a:solidFill>
                <a:effectLst/>
                <a:latin typeface="Arial" panose="020B0604020202020204" pitchFamily="34" charset="0"/>
              </a:rPr>
              <a:t>מנלן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דתניא</a:t>
            </a:r>
            <a:r>
              <a:rPr lang="he-IL" sz="1800" b="0" i="0" u="none" strike="noStrike" dirty="0">
                <a:solidFill>
                  <a:srgbClr val="000000"/>
                </a:solidFill>
                <a:effectLst/>
                <a:latin typeface="Arial" panose="020B0604020202020204" pitchFamily="34" charset="0"/>
              </a:rPr>
              <a:t>: ושלח - מלמד שהוא עושה שליח, ושלחה - מלמד שהיא עושה שליח, ושלח ושלחה - מלמד שהשליח עושה שליח. אשכחן בגירושין, בקידושין </a:t>
            </a:r>
            <a:r>
              <a:rPr lang="he-IL" sz="1800" b="0" i="0" u="none" strike="noStrike" dirty="0" err="1">
                <a:solidFill>
                  <a:srgbClr val="000000"/>
                </a:solidFill>
                <a:effectLst/>
                <a:latin typeface="Arial" panose="020B0604020202020204" pitchFamily="34" charset="0"/>
              </a:rPr>
              <a:t>מנלן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דיליף</a:t>
            </a:r>
            <a:r>
              <a:rPr lang="he-IL" sz="1800" b="0" i="0" u="none" strike="noStrike" dirty="0">
                <a:solidFill>
                  <a:srgbClr val="000000"/>
                </a:solidFill>
                <a:effectLst/>
                <a:latin typeface="Arial" panose="020B0604020202020204" pitchFamily="34" charset="0"/>
              </a:rPr>
              <a:t> מגירושין, מה לגירושין שכן ישנן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אמר קרא: ויצאה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מקיש הויה ליציאה, מה יציאה משוי שליח, אף הויה נמי משוי שליח. </a:t>
            </a:r>
            <a:br>
              <a:rPr lang="he-IL" b="0" dirty="0">
                <a:effectLst/>
              </a:rPr>
            </a:br>
            <a:br>
              <a:rPr lang="he-IL" b="0" dirty="0">
                <a:effectLst/>
              </a:rPr>
            </a:br>
            <a:r>
              <a:rPr lang="he-IL" sz="1800" b="0" i="0" u="none" strike="noStrike" dirty="0">
                <a:solidFill>
                  <a:srgbClr val="000000"/>
                </a:solidFill>
                <a:effectLst/>
                <a:latin typeface="Arial" panose="020B0604020202020204" pitchFamily="34" charset="0"/>
              </a:rPr>
              <a:t>רש"י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ושלח - בגירושין כתיב ושלחה מביתו </a:t>
            </a:r>
            <a:r>
              <a:rPr lang="he-IL" sz="1800" b="0" i="0" u="none" strike="noStrike" dirty="0" err="1">
                <a:solidFill>
                  <a:srgbClr val="000000"/>
                </a:solidFill>
                <a:effectLst/>
                <a:latin typeface="Arial" panose="020B0604020202020204" pitchFamily="34" charset="0"/>
              </a:rPr>
              <a:t>ומדלא</a:t>
            </a:r>
            <a:r>
              <a:rPr lang="he-IL" sz="1800" b="0" i="0" u="none" strike="noStrike" dirty="0">
                <a:solidFill>
                  <a:srgbClr val="000000"/>
                </a:solidFill>
                <a:effectLst/>
                <a:latin typeface="Arial" panose="020B0604020202020204" pitchFamily="34" charset="0"/>
              </a:rPr>
              <a:t> כתב וגירשה </a:t>
            </a:r>
            <a:r>
              <a:rPr lang="he-IL" sz="1800" b="0" i="0" u="none" strike="noStrike" dirty="0" err="1">
                <a:solidFill>
                  <a:srgbClr val="000000"/>
                </a:solidFill>
                <a:effectLst/>
                <a:latin typeface="Arial" panose="020B0604020202020204" pitchFamily="34" charset="0"/>
              </a:rPr>
              <a:t>ללמדינו</a:t>
            </a:r>
            <a:r>
              <a:rPr lang="he-IL" sz="1800" b="0" i="0" u="none" strike="noStrike" dirty="0">
                <a:solidFill>
                  <a:srgbClr val="000000"/>
                </a:solidFill>
                <a:effectLst/>
                <a:latin typeface="Arial" panose="020B0604020202020204" pitchFamily="34" charset="0"/>
              </a:rPr>
              <a:t> בא שהאיש עושה שליח להוליך גט לאשתו.</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מלמד </a:t>
            </a:r>
            <a:r>
              <a:rPr lang="he-IL" sz="1800" b="0" i="0" u="none" strike="noStrike" dirty="0" err="1">
                <a:solidFill>
                  <a:srgbClr val="000000"/>
                </a:solidFill>
                <a:effectLst/>
                <a:latin typeface="Arial" panose="020B0604020202020204" pitchFamily="34" charset="0"/>
              </a:rPr>
              <a:t>שהאשה</a:t>
            </a:r>
            <a:r>
              <a:rPr lang="he-IL" sz="1800" b="0" i="0" u="none" strike="noStrike" dirty="0">
                <a:solidFill>
                  <a:srgbClr val="000000"/>
                </a:solidFill>
                <a:effectLst/>
                <a:latin typeface="Arial" panose="020B0604020202020204" pitchFamily="34" charset="0"/>
              </a:rPr>
              <a:t> עושה שליח - לקבל גיטה קרי ביה ושלחה לא מפיק ה"א.</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ושלח ושלחה - שני פעמים נאמר </a:t>
            </a:r>
            <a:r>
              <a:rPr lang="he-IL" sz="1800" b="0" i="0" u="none" strike="noStrike" dirty="0" err="1">
                <a:solidFill>
                  <a:srgbClr val="000000"/>
                </a:solidFill>
                <a:effectLst/>
                <a:latin typeface="Arial" panose="020B0604020202020204" pitchFamily="34" charset="0"/>
              </a:rPr>
              <a:t>בענין</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שכן ישנן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 הלכך </a:t>
            </a:r>
            <a:r>
              <a:rPr lang="he-IL" sz="1800" b="0" i="0" u="none" strike="noStrike" dirty="0" err="1">
                <a:solidFill>
                  <a:srgbClr val="000000"/>
                </a:solidFill>
                <a:effectLst/>
                <a:latin typeface="Arial" panose="020B0604020202020204" pitchFamily="34" charset="0"/>
              </a:rPr>
              <a:t>איתנהו</a:t>
            </a:r>
            <a:r>
              <a:rPr lang="he-IL" sz="1800" b="0" i="0" u="none" strike="noStrike" dirty="0">
                <a:solidFill>
                  <a:srgbClr val="000000"/>
                </a:solidFill>
                <a:effectLst/>
                <a:latin typeface="Arial" panose="020B0604020202020204" pitchFamily="34" charset="0"/>
              </a:rPr>
              <a:t> נמי על ידי שליחות.</a:t>
            </a:r>
            <a:endParaRPr lang="he-IL" b="0" dirty="0">
              <a:effectLst/>
            </a:endParaRPr>
          </a:p>
        </p:txBody>
      </p:sp>
    </p:spTree>
    <p:extLst>
      <p:ext uri="{BB962C8B-B14F-4D97-AF65-F5344CB8AC3E}">
        <p14:creationId xmlns:p14="http://schemas.microsoft.com/office/powerpoint/2010/main" val="213102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C9299-FE92-42B4-80EC-EEDB06DF115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7CFCF949-0E07-4587-B627-A61A65E8F35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כתובות דף ב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/מתני'/. בתולה נשאת ליום הרביעי, ואלמנה - ליום החמישי; שפעמים בשבת בתי </a:t>
            </a:r>
            <a:r>
              <a:rPr lang="he-IL" sz="2200" b="0" i="0" u="none" strike="noStrike" dirty="0" err="1">
                <a:solidFill>
                  <a:srgbClr val="000000"/>
                </a:solidFill>
                <a:effectLst/>
                <a:latin typeface="Arial" panose="020B0604020202020204" pitchFamily="34" charset="0"/>
              </a:rPr>
              <a:t>דינין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יושבין</a:t>
            </a:r>
            <a:r>
              <a:rPr lang="he-IL" sz="2200" b="0" i="0" u="none" strike="noStrike" dirty="0">
                <a:solidFill>
                  <a:srgbClr val="000000"/>
                </a:solidFill>
                <a:effectLst/>
                <a:latin typeface="Arial" panose="020B0604020202020204" pitchFamily="34" charset="0"/>
              </a:rPr>
              <a:t> בעיירות, ביום השני וביום החמישי, שאם היה לו טענת בתולים היה משכים לבית דין.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תוספות מסכת כתובות דף ב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נשאת - הא דלא </a:t>
            </a:r>
            <a:r>
              <a:rPr lang="he-IL" sz="2200" b="0" i="0" u="none" strike="noStrike" dirty="0" err="1">
                <a:solidFill>
                  <a:srgbClr val="000000"/>
                </a:solidFill>
                <a:effectLst/>
                <a:latin typeface="Arial" panose="020B0604020202020204" pitchFamily="34" charset="0"/>
              </a:rPr>
              <a:t>קתני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נושאין</a:t>
            </a:r>
            <a:r>
              <a:rPr lang="he-IL" sz="2200" b="0" i="0" u="none" strike="noStrike" dirty="0">
                <a:solidFill>
                  <a:srgbClr val="000000"/>
                </a:solidFill>
                <a:effectLst/>
                <a:latin typeface="Arial" panose="020B0604020202020204" pitchFamily="34" charset="0"/>
              </a:rPr>
              <a:t> את הבתולה כמו האיש מקדש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לפי שעתה מקצר יותר </a:t>
            </a:r>
            <a:r>
              <a:rPr lang="he-IL" sz="2200" b="1" i="0" u="none" strike="noStrike" dirty="0">
                <a:solidFill>
                  <a:srgbClr val="000000"/>
                </a:solidFill>
                <a:effectLst/>
                <a:latin typeface="Arial" panose="020B0604020202020204" pitchFamily="34" charset="0"/>
              </a:rPr>
              <a:t>ועוד דאי תנא הכי ה"א אפי' בעל </a:t>
            </a:r>
            <a:r>
              <a:rPr lang="he-IL" sz="2200" b="1" i="0" u="none" strike="noStrike" dirty="0" err="1">
                <a:solidFill>
                  <a:srgbClr val="000000"/>
                </a:solidFill>
                <a:effectLst/>
                <a:latin typeface="Arial" panose="020B0604020202020204" pitchFamily="34" charset="0"/>
              </a:rPr>
              <a:t>כרחה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כדמשני</a:t>
            </a:r>
            <a:r>
              <a:rPr lang="he-IL" sz="2200" b="0" i="0" u="none" strike="noStrike" dirty="0">
                <a:solidFill>
                  <a:srgbClr val="000000"/>
                </a:solidFill>
                <a:effectLst/>
                <a:latin typeface="Arial" panose="020B0604020202020204" pitchFamily="34" charset="0"/>
              </a:rPr>
              <a:t> (שם דף ב:) גבי הא </a:t>
            </a:r>
            <a:r>
              <a:rPr lang="he-IL" sz="2200" b="0" i="0" u="none" strike="noStrike" dirty="0" err="1">
                <a:solidFill>
                  <a:srgbClr val="000000"/>
                </a:solidFill>
                <a:effectLst/>
                <a:latin typeface="Arial" panose="020B0604020202020204" pitchFamily="34" charset="0"/>
              </a:rPr>
              <a:t>דפריך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וליתני</a:t>
            </a:r>
            <a:r>
              <a:rPr lang="he-IL" sz="2200" b="0" i="0" u="none" strike="noStrike" dirty="0">
                <a:solidFill>
                  <a:srgbClr val="000000"/>
                </a:solidFill>
                <a:effectLst/>
                <a:latin typeface="Arial" panose="020B0604020202020204" pitchFamily="34" charset="0"/>
              </a:rPr>
              <a:t> האיש קונה ועוד דהתם אקרא </a:t>
            </a:r>
            <a:r>
              <a:rPr lang="he-IL" sz="2200" b="0" i="0" u="none" strike="noStrike" dirty="0" err="1">
                <a:solidFill>
                  <a:srgbClr val="000000"/>
                </a:solidFill>
                <a:effectLst/>
                <a:latin typeface="Arial" panose="020B0604020202020204" pitchFamily="34" charset="0"/>
              </a:rPr>
              <a:t>קאי</a:t>
            </a:r>
            <a:r>
              <a:rPr lang="he-IL" sz="2200" b="0" i="0" u="none" strike="noStrike" dirty="0">
                <a:solidFill>
                  <a:srgbClr val="000000"/>
                </a:solidFill>
                <a:effectLst/>
                <a:latin typeface="Arial" panose="020B0604020202020204" pitchFamily="34" charset="0"/>
              </a:rPr>
              <a:t> כי </a:t>
            </a:r>
            <a:r>
              <a:rPr lang="he-IL" sz="2200" b="0" i="0" u="none" strike="noStrike" dirty="0" err="1">
                <a:solidFill>
                  <a:srgbClr val="000000"/>
                </a:solidFill>
                <a:effectLst/>
                <a:latin typeface="Arial" panose="020B0604020202020204" pitchFamily="34" charset="0"/>
              </a:rPr>
              <a:t>יקח</a:t>
            </a:r>
            <a:r>
              <a:rPr lang="he-IL" sz="2200" b="0" i="0" u="none" strike="noStrike" dirty="0">
                <a:solidFill>
                  <a:srgbClr val="000000"/>
                </a:solidFill>
                <a:effectLst/>
                <a:latin typeface="Arial" panose="020B0604020202020204" pitchFamily="34" charset="0"/>
              </a:rPr>
              <a:t> איש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3465899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233D-3118-47F3-B6DE-4F1BEC5C6A76}"/>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448E38F-C86E-412C-885F-EBDF52D67C44}"/>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חכמת שלמה מסכת כתובות דף ב עמוד א </a:t>
            </a:r>
            <a:endParaRPr lang="he-IL" sz="1800"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תוס' בד"ה נשאת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דפריך</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וליתני</a:t>
            </a:r>
            <a:r>
              <a:rPr lang="he-IL" sz="1800" b="0" i="0" u="none" strike="noStrike" dirty="0">
                <a:solidFill>
                  <a:srgbClr val="000000"/>
                </a:solidFill>
                <a:effectLst/>
                <a:latin typeface="Arial" panose="020B0604020202020204" pitchFamily="34" charset="0"/>
              </a:rPr>
              <a:t> האיש קונה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נ"ב בריש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a:t>
            </a:r>
            <a:r>
              <a:rPr lang="he-IL" sz="1800" b="0" i="0" u="none" strike="noStrike" dirty="0" err="1">
                <a:solidFill>
                  <a:srgbClr val="000000"/>
                </a:solidFill>
                <a:effectLst/>
                <a:latin typeface="Arial" panose="020B0604020202020204" pitchFamily="34" charset="0"/>
              </a:rPr>
              <a:t>ומש"ה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למיטעי</a:t>
            </a:r>
            <a:r>
              <a:rPr lang="he-IL" sz="1800" b="0" i="0" u="none" strike="noStrike" dirty="0">
                <a:solidFill>
                  <a:srgbClr val="000000"/>
                </a:solidFill>
                <a:effectLst/>
                <a:latin typeface="Arial" panose="020B0604020202020204" pitchFamily="34" charset="0"/>
              </a:rPr>
              <a:t> גבי האיש מקדש דהא כבר תנא ברישא שאין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נקנית אלא לדעתה </a:t>
            </a:r>
            <a:r>
              <a:rPr lang="he-IL" sz="1800" b="1" i="0" u="none" strike="noStrike" dirty="0">
                <a:solidFill>
                  <a:srgbClr val="000000"/>
                </a:solidFill>
                <a:effectLst/>
                <a:latin typeface="Arial" panose="020B0604020202020204" pitchFamily="34" charset="0"/>
              </a:rPr>
              <a:t>אבל </a:t>
            </a:r>
            <a:r>
              <a:rPr lang="he-IL" sz="1800" b="1" i="0" u="sng" strike="noStrike" dirty="0">
                <a:solidFill>
                  <a:srgbClr val="000000"/>
                </a:solidFill>
                <a:effectLst/>
                <a:latin typeface="Arial" panose="020B0604020202020204" pitchFamily="34" charset="0"/>
              </a:rPr>
              <a:t>הכא שכבר </a:t>
            </a:r>
            <a:r>
              <a:rPr lang="he-IL" sz="1800" b="1" i="0" u="sng" strike="noStrike" dirty="0" err="1">
                <a:solidFill>
                  <a:srgbClr val="000000"/>
                </a:solidFill>
                <a:effectLst/>
                <a:latin typeface="Arial" panose="020B0604020202020204" pitchFamily="34" charset="0"/>
              </a:rPr>
              <a:t>נתקדשה</a:t>
            </a:r>
            <a:r>
              <a:rPr lang="he-IL" sz="1800" b="1" i="0" u="none" strike="noStrike" dirty="0">
                <a:solidFill>
                  <a:srgbClr val="000000"/>
                </a:solidFill>
                <a:effectLst/>
                <a:latin typeface="Arial" panose="020B0604020202020204" pitchFamily="34" charset="0"/>
              </a:rPr>
              <a:t> ה"א שפיר נשאת אף </a:t>
            </a:r>
            <a:r>
              <a:rPr lang="he-IL" sz="1800" b="1" i="0" u="none" strike="noStrike" dirty="0" err="1">
                <a:solidFill>
                  <a:srgbClr val="000000"/>
                </a:solidFill>
                <a:effectLst/>
                <a:latin typeface="Arial" panose="020B0604020202020204" pitchFamily="34" charset="0"/>
              </a:rPr>
              <a:t>בע"כ</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קמ"ל</a:t>
            </a:r>
            <a:r>
              <a:rPr lang="he-IL" sz="1800" b="0" i="0" u="none" strike="noStrike" dirty="0">
                <a:solidFill>
                  <a:srgbClr val="000000"/>
                </a:solidFill>
                <a:effectLst/>
                <a:latin typeface="Arial" panose="020B0604020202020204" pitchFamily="34" charset="0"/>
              </a:rPr>
              <a:t>. (עיין </a:t>
            </a:r>
            <a:r>
              <a:rPr lang="he-IL" sz="1800" b="0" i="0" u="none" strike="noStrike" dirty="0" err="1">
                <a:solidFill>
                  <a:srgbClr val="000000"/>
                </a:solidFill>
                <a:effectLst/>
                <a:latin typeface="Arial" panose="020B0604020202020204" pitchFamily="34" charset="0"/>
              </a:rPr>
              <a:t>במהרש"א</a:t>
            </a:r>
            <a:r>
              <a:rPr lang="he-IL" sz="1800" b="0" i="0" u="none" strike="noStrike" dirty="0">
                <a:solidFill>
                  <a:srgbClr val="000000"/>
                </a:solidFill>
                <a:effectLst/>
                <a:latin typeface="Arial" panose="020B0604020202020204" pitchFamily="34" charset="0"/>
              </a:rPr>
              <a:t>):</a:t>
            </a:r>
            <a:endParaRPr lang="he-IL" sz="1800" b="0" dirty="0">
              <a:effectLst/>
            </a:endParaRPr>
          </a:p>
          <a:p>
            <a:pPr marL="0" indent="0" algn="r" rtl="1">
              <a:spcBef>
                <a:spcPts val="0"/>
              </a:spcBef>
              <a:spcAft>
                <a:spcPts val="0"/>
              </a:spcAft>
              <a:buNone/>
            </a:pPr>
            <a:endParaRPr lang="he-IL" sz="1800" dirty="0">
              <a:solidFill>
                <a:srgbClr val="000000"/>
              </a:solidFill>
              <a:latin typeface="Arial" panose="020B0604020202020204" pitchFamily="34" charset="0"/>
            </a:endParaRPr>
          </a:p>
          <a:p>
            <a:pPr marL="0" indent="0" algn="r" rtl="1">
              <a:spcBef>
                <a:spcPts val="0"/>
              </a:spcBef>
              <a:spcAft>
                <a:spcPts val="0"/>
              </a:spcAft>
              <a:buNone/>
            </a:pPr>
            <a:endParaRPr lang="he-IL" sz="18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שיטה מקובצת מסכת כתובות דף ב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ודע </a:t>
            </a:r>
            <a:r>
              <a:rPr lang="he-IL" sz="1800" b="0" i="0" u="none" strike="noStrike" dirty="0" err="1">
                <a:solidFill>
                  <a:srgbClr val="000000"/>
                </a:solidFill>
                <a:effectLst/>
                <a:latin typeface="Arial" panose="020B0604020202020204" pitchFamily="34" charset="0"/>
              </a:rPr>
              <a:t>דבפ"ק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דקדושין</a:t>
            </a:r>
            <a:r>
              <a:rPr lang="he-IL" sz="1800" b="0" i="0" u="none" strike="noStrike" dirty="0">
                <a:solidFill>
                  <a:srgbClr val="000000"/>
                </a:solidFill>
                <a:effectLst/>
                <a:latin typeface="Arial" panose="020B0604020202020204" pitchFamily="34" charset="0"/>
              </a:rPr>
              <a:t> גבי הא </a:t>
            </a:r>
            <a:r>
              <a:rPr lang="he-IL" sz="1800" b="0" i="0" u="none" strike="noStrike" dirty="0" err="1">
                <a:solidFill>
                  <a:srgbClr val="000000"/>
                </a:solidFill>
                <a:effectLst/>
                <a:latin typeface="Arial" panose="020B0604020202020204" pitchFamily="34" charset="0"/>
              </a:rPr>
              <a:t>דמשני</a:t>
            </a:r>
            <a:r>
              <a:rPr lang="he-IL" sz="1800" b="0" i="0" u="none" strike="noStrike" dirty="0">
                <a:solidFill>
                  <a:srgbClr val="000000"/>
                </a:solidFill>
                <a:effectLst/>
                <a:latin typeface="Arial" panose="020B0604020202020204" pitchFamily="34" charset="0"/>
              </a:rPr>
              <a:t> אי תנא קונה ה"א אפילו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כתבו התוספות ז"ל ואף על גב דתני האיש מקדש </a:t>
            </a:r>
            <a:r>
              <a:rPr lang="he-IL" sz="1800" b="0" i="0" u="none" strike="noStrike" dirty="0" err="1">
                <a:solidFill>
                  <a:srgbClr val="000000"/>
                </a:solidFill>
                <a:effectLst/>
                <a:latin typeface="Arial" panose="020B0604020202020204" pitchFamily="34" charset="0"/>
              </a:rPr>
              <a:t>דמשמע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היינו משום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אשמועינן</a:t>
            </a:r>
            <a:r>
              <a:rPr lang="he-IL" sz="1800" b="0" i="0" u="none" strike="noStrike" dirty="0">
                <a:solidFill>
                  <a:srgbClr val="000000"/>
                </a:solidFill>
                <a:effectLst/>
                <a:latin typeface="Arial" panose="020B0604020202020204" pitchFamily="34" charset="0"/>
              </a:rPr>
              <a:t> הכא </a:t>
            </a:r>
            <a:r>
              <a:rPr lang="he-IL" sz="1800" b="0" i="0" u="none" strike="noStrike" dirty="0" err="1">
                <a:solidFill>
                  <a:srgbClr val="000000"/>
                </a:solidFill>
                <a:effectLst/>
                <a:latin typeface="Arial" panose="020B0604020202020204" pitchFamily="34" charset="0"/>
              </a:rPr>
              <a:t>דבע"כ</a:t>
            </a:r>
            <a:r>
              <a:rPr lang="he-IL" sz="1800" b="0" i="0" u="none" strike="noStrike" dirty="0">
                <a:solidFill>
                  <a:srgbClr val="000000"/>
                </a:solidFill>
                <a:effectLst/>
                <a:latin typeface="Arial" panose="020B0604020202020204" pitchFamily="34" charset="0"/>
              </a:rPr>
              <a:t> לא ומעתה קשה קצת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למיטעי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דכבר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אשמועינן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ויש לומר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לא בעי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דה"א </a:t>
            </a:r>
            <a:r>
              <a:rPr lang="he-IL" sz="1800" b="0" i="0" u="none" strike="noStrike" dirty="0" err="1">
                <a:solidFill>
                  <a:srgbClr val="000000"/>
                </a:solidFill>
                <a:effectLst/>
                <a:latin typeface="Arial" panose="020B0604020202020204" pitchFamily="34" charset="0"/>
              </a:rPr>
              <a:t>דבע"כ</a:t>
            </a:r>
            <a:r>
              <a:rPr lang="he-IL" sz="1800" b="0" i="0" u="none" strike="noStrike" dirty="0">
                <a:solidFill>
                  <a:srgbClr val="000000"/>
                </a:solidFill>
                <a:effectLst/>
                <a:latin typeface="Arial" panose="020B0604020202020204" pitchFamily="34" charset="0"/>
              </a:rPr>
              <a:t> תתקדש </a:t>
            </a:r>
            <a:r>
              <a:rPr lang="he-IL" sz="1800" b="0" i="0" u="none" strike="noStrike" dirty="0" err="1">
                <a:solidFill>
                  <a:srgbClr val="000000"/>
                </a:solidFill>
                <a:effectLst/>
                <a:latin typeface="Arial" panose="020B0604020202020204" pitchFamily="34" charset="0"/>
              </a:rPr>
              <a:t>כדמשני</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דזה</a:t>
            </a:r>
            <a:r>
              <a:rPr lang="he-IL" sz="1800" b="0" i="0" u="none" strike="noStrike" dirty="0">
                <a:solidFill>
                  <a:srgbClr val="000000"/>
                </a:solidFill>
                <a:effectLst/>
                <a:latin typeface="Arial" panose="020B0604020202020204" pitchFamily="34" charset="0"/>
              </a:rPr>
              <a:t> כבר שמעינן לה </a:t>
            </a:r>
            <a:r>
              <a:rPr lang="he-IL" sz="1800" b="0" i="0" u="none" strike="noStrike" dirty="0" err="1">
                <a:solidFill>
                  <a:srgbClr val="000000"/>
                </a:solidFill>
                <a:effectLst/>
                <a:latin typeface="Arial" panose="020B0604020202020204" pitchFamily="34" charset="0"/>
              </a:rPr>
              <a:t>ממתניתין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דקתני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אלא </a:t>
            </a:r>
            <a:r>
              <a:rPr lang="he-IL" sz="1800" b="0" i="0" u="none" strike="noStrike" dirty="0" err="1">
                <a:solidFill>
                  <a:srgbClr val="000000"/>
                </a:solidFill>
                <a:effectLst/>
                <a:latin typeface="Arial" panose="020B0604020202020204" pitchFamily="34" charset="0"/>
              </a:rPr>
              <a:t>ה"ק</a:t>
            </a:r>
            <a:r>
              <a:rPr lang="he-IL" sz="1800" b="0" i="0" u="none" strike="noStrike" dirty="0">
                <a:solidFill>
                  <a:srgbClr val="000000"/>
                </a:solidFill>
                <a:effectLst/>
                <a:latin typeface="Arial" panose="020B0604020202020204" pitchFamily="34" charset="0"/>
              </a:rPr>
              <a:t> </a:t>
            </a:r>
            <a:r>
              <a:rPr lang="he-IL" sz="1800" b="1" i="0" strike="noStrike" dirty="0">
                <a:solidFill>
                  <a:srgbClr val="000000"/>
                </a:solidFill>
                <a:effectLst/>
                <a:latin typeface="Arial" panose="020B0604020202020204" pitchFamily="34" charset="0"/>
              </a:rPr>
              <a:t>דה"א דאם </a:t>
            </a:r>
            <a:r>
              <a:rPr lang="he-IL" sz="1800" b="1" i="0" u="sng" strike="noStrike" dirty="0" err="1">
                <a:solidFill>
                  <a:srgbClr val="000000"/>
                </a:solidFill>
                <a:effectLst/>
                <a:latin typeface="Arial" panose="020B0604020202020204" pitchFamily="34" charset="0"/>
              </a:rPr>
              <a:t>נתקדשה</a:t>
            </a:r>
            <a:r>
              <a:rPr lang="he-IL" sz="1800" b="1" i="0" u="sng" strike="noStrike" dirty="0">
                <a:solidFill>
                  <a:srgbClr val="000000"/>
                </a:solidFill>
                <a:effectLst/>
                <a:latin typeface="Arial" panose="020B0604020202020204" pitchFamily="34" charset="0"/>
              </a:rPr>
              <a:t> ברצונה</a:t>
            </a:r>
            <a:r>
              <a:rPr lang="he-IL" sz="1800" b="1" i="0" strike="noStrike" dirty="0">
                <a:solidFill>
                  <a:srgbClr val="000000"/>
                </a:solidFill>
                <a:effectLst/>
                <a:latin typeface="Arial" panose="020B0604020202020204" pitchFamily="34" charset="0"/>
              </a:rPr>
              <a:t> </a:t>
            </a:r>
            <a:r>
              <a:rPr lang="he-IL" sz="1800" b="1" i="0" strike="noStrike" dirty="0" err="1">
                <a:solidFill>
                  <a:srgbClr val="000000"/>
                </a:solidFill>
                <a:effectLst/>
                <a:latin typeface="Arial" panose="020B0604020202020204" pitchFamily="34" charset="0"/>
              </a:rPr>
              <a:t>דתנשא</a:t>
            </a:r>
            <a:r>
              <a:rPr lang="he-IL" sz="1800" b="1" i="0" strike="noStrike" dirty="0">
                <a:solidFill>
                  <a:srgbClr val="000000"/>
                </a:solidFill>
                <a:effectLst/>
                <a:latin typeface="Arial" panose="020B0604020202020204" pitchFamily="34" charset="0"/>
              </a:rPr>
              <a:t> </a:t>
            </a:r>
            <a:r>
              <a:rPr lang="he-IL" sz="1800" b="1" i="0" strike="noStrike" dirty="0" err="1">
                <a:solidFill>
                  <a:srgbClr val="000000"/>
                </a:solidFill>
                <a:effectLst/>
                <a:latin typeface="Arial" panose="020B0604020202020204" pitchFamily="34" charset="0"/>
              </a:rPr>
              <a:t>בע"כ</a:t>
            </a:r>
            <a:r>
              <a:rPr lang="he-IL" sz="1800" b="1" i="0" strike="noStrike" dirty="0">
                <a:solidFill>
                  <a:srgbClr val="000000"/>
                </a:solidFill>
                <a:effectLst/>
                <a:latin typeface="Arial" panose="020B0604020202020204" pitchFamily="34" charset="0"/>
              </a:rPr>
              <a:t> כיון </a:t>
            </a:r>
            <a:r>
              <a:rPr lang="he-IL" sz="1800" b="1" i="0" u="sng" strike="noStrike" dirty="0" err="1">
                <a:solidFill>
                  <a:srgbClr val="000000"/>
                </a:solidFill>
                <a:effectLst/>
                <a:latin typeface="Arial" panose="020B0604020202020204" pitchFamily="34" charset="0"/>
              </a:rPr>
              <a:t>דכבר</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נתקדשה</a:t>
            </a:r>
            <a:r>
              <a:rPr lang="he-IL" sz="1800" b="1" i="0" u="sng" strike="noStrike" dirty="0">
                <a:solidFill>
                  <a:srgbClr val="000000"/>
                </a:solidFill>
                <a:effectLst/>
                <a:latin typeface="Arial" panose="020B0604020202020204" pitchFamily="34" charset="0"/>
              </a:rPr>
              <a:t> ברצונה</a:t>
            </a:r>
            <a:r>
              <a:rPr lang="he-IL" sz="1800" b="0" i="0" u="none" strike="noStrike" dirty="0">
                <a:solidFill>
                  <a:srgbClr val="000000"/>
                </a:solidFill>
                <a:effectLst/>
                <a:latin typeface="Arial" panose="020B0604020202020204" pitchFamily="34" charset="0"/>
              </a:rPr>
              <a:t> ואיכא </a:t>
            </a:r>
            <a:r>
              <a:rPr lang="he-IL" sz="1800" b="0" i="0" u="none" strike="noStrike" dirty="0" err="1">
                <a:solidFill>
                  <a:srgbClr val="000000"/>
                </a:solidFill>
                <a:effectLst/>
                <a:latin typeface="Arial" panose="020B0604020202020204" pitchFamily="34" charset="0"/>
              </a:rPr>
              <a:t>למיטעי</a:t>
            </a:r>
            <a:r>
              <a:rPr lang="he-IL" sz="1800" b="0" i="0" u="none" strike="noStrike" dirty="0">
                <a:solidFill>
                  <a:srgbClr val="000000"/>
                </a:solidFill>
                <a:effectLst/>
                <a:latin typeface="Arial" panose="020B0604020202020204" pitchFamily="34" charset="0"/>
              </a:rPr>
              <a:t> בהכי כיון </a:t>
            </a:r>
            <a:r>
              <a:rPr lang="he-IL" sz="1800" b="0" i="0" u="none" strike="noStrike" dirty="0" err="1">
                <a:solidFill>
                  <a:srgbClr val="000000"/>
                </a:solidFill>
                <a:effectLst/>
                <a:latin typeface="Arial" panose="020B0604020202020204" pitchFamily="34" charset="0"/>
              </a:rPr>
              <a:t>דהאריך</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וקתני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נושאין</a:t>
            </a:r>
            <a:r>
              <a:rPr lang="he-IL" sz="1800" b="0" i="0" u="none" strike="noStrike" dirty="0">
                <a:solidFill>
                  <a:srgbClr val="000000"/>
                </a:solidFill>
                <a:effectLst/>
                <a:latin typeface="Arial" panose="020B0604020202020204" pitchFamily="34" charset="0"/>
              </a:rPr>
              <a:t> את הבתולה תדע </a:t>
            </a:r>
            <a:r>
              <a:rPr lang="he-IL" sz="1800" b="0" i="0" u="none" strike="noStrike" dirty="0" err="1">
                <a:solidFill>
                  <a:srgbClr val="000000"/>
                </a:solidFill>
                <a:effectLst/>
                <a:latin typeface="Arial" panose="020B0604020202020204" pitchFamily="34" charset="0"/>
              </a:rPr>
              <a:t>דגבי</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דפריך</a:t>
            </a:r>
            <a:r>
              <a:rPr lang="he-IL" sz="1800" b="0" i="0" u="none" strike="noStrike" dirty="0">
                <a:solidFill>
                  <a:srgbClr val="000000"/>
                </a:solidFill>
                <a:effectLst/>
                <a:latin typeface="Arial" panose="020B0604020202020204" pitchFamily="34" charset="0"/>
              </a:rPr>
              <a:t> ולתני האיש קונה משני הכי אף על גב דלא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מאריך כלל. (חסר)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קתני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נושאין</a:t>
            </a:r>
            <a:r>
              <a:rPr lang="he-IL" sz="1800" b="0" i="0" u="none" strike="noStrike" dirty="0">
                <a:solidFill>
                  <a:srgbClr val="000000"/>
                </a:solidFill>
                <a:effectLst/>
                <a:latin typeface="Arial" panose="020B0604020202020204" pitchFamily="34" charset="0"/>
              </a:rPr>
              <a:t> את הבתולה משום </a:t>
            </a:r>
            <a:r>
              <a:rPr lang="he-IL" sz="1800" b="0" i="0" u="none" strike="noStrike" dirty="0" err="1">
                <a:solidFill>
                  <a:srgbClr val="000000"/>
                </a:solidFill>
                <a:effectLst/>
                <a:latin typeface="Arial" panose="020B0604020202020204" pitchFamily="34" charset="0"/>
              </a:rPr>
              <a:t>דעיקר</a:t>
            </a:r>
            <a:r>
              <a:rPr lang="he-IL" sz="1800" b="0" i="0" u="none" strike="noStrike" dirty="0">
                <a:solidFill>
                  <a:srgbClr val="000000"/>
                </a:solidFill>
                <a:effectLst/>
                <a:latin typeface="Arial" panose="020B0604020202020204" pitchFamily="34" charset="0"/>
              </a:rPr>
              <a:t> התקנה לתועלתה </a:t>
            </a:r>
            <a:r>
              <a:rPr lang="he-IL" sz="1800" b="0" i="0" u="none" strike="noStrike" dirty="0" err="1">
                <a:solidFill>
                  <a:srgbClr val="000000"/>
                </a:solidFill>
                <a:effectLst/>
                <a:latin typeface="Arial" panose="020B0604020202020204" pitchFamily="34" charset="0"/>
              </a:rPr>
              <a:t>וכדמפרש</a:t>
            </a:r>
            <a:r>
              <a:rPr lang="he-IL" sz="1800" b="0" i="0" u="none" strike="noStrike" dirty="0">
                <a:solidFill>
                  <a:srgbClr val="000000"/>
                </a:solidFill>
                <a:effectLst/>
                <a:latin typeface="Arial" panose="020B0604020202020204" pitchFamily="34" charset="0"/>
              </a:rPr>
              <a:t> בגמרא שקדו חכמים על תקנת בנות ישראל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943691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DD89F-22D3-4473-8B54-2F0BDA53B98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B143959C-8EBC-4195-9FCB-C9663E49DB8F}"/>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מרדכי מסכת קידושין פרק האיש מקדש [המתחיל ברמז </a:t>
            </a:r>
            <a:r>
              <a:rPr lang="he-IL" sz="1800" b="0" i="0" u="none" strike="noStrike" dirty="0" err="1">
                <a:solidFill>
                  <a:srgbClr val="000000"/>
                </a:solidFill>
                <a:effectLst/>
                <a:latin typeface="Arial" panose="020B0604020202020204" pitchFamily="34" charset="0"/>
              </a:rPr>
              <a:t>תקד</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[רמז </a:t>
            </a:r>
            <a:r>
              <a:rPr lang="he-IL" sz="1800" b="0" i="0" u="none" strike="noStrike" dirty="0" err="1">
                <a:solidFill>
                  <a:srgbClr val="000000"/>
                </a:solidFill>
                <a:effectLst/>
                <a:latin typeface="Arial" panose="020B0604020202020204" pitchFamily="34" charset="0"/>
              </a:rPr>
              <a:t>תקטז</a:t>
            </a:r>
            <a:r>
              <a:rPr lang="he-IL" sz="1800" b="0" i="0" u="none" strike="noStrike" dirty="0">
                <a:solidFill>
                  <a:srgbClr val="000000"/>
                </a:solidFill>
                <a:effectLst/>
                <a:latin typeface="Arial" panose="020B0604020202020204" pitchFamily="34" charset="0"/>
              </a:rPr>
              <a:t>] מעשה באחד שקבל קדושי בתו </a:t>
            </a:r>
            <a:r>
              <a:rPr lang="he-IL" sz="1800" b="0" i="0" u="none" strike="noStrike" dirty="0" err="1">
                <a:solidFill>
                  <a:srgbClr val="000000"/>
                </a:solidFill>
                <a:effectLst/>
                <a:latin typeface="Arial" panose="020B0604020202020204" pitchFamily="34" charset="0"/>
              </a:rPr>
              <a:t>כשהיתה</a:t>
            </a:r>
            <a:r>
              <a:rPr lang="he-IL" sz="1800" b="0" i="0" u="none" strike="noStrike" dirty="0">
                <a:solidFill>
                  <a:srgbClr val="000000"/>
                </a:solidFill>
                <a:effectLst/>
                <a:latin typeface="Arial" panose="020B0604020202020204" pitchFamily="34" charset="0"/>
              </a:rPr>
              <a:t> קטנה ובעודה קטנה מת האב והבת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יחידה וראויה </a:t>
            </a:r>
            <a:r>
              <a:rPr lang="he-IL" sz="1800" b="0" i="0" u="none" strike="noStrike" dirty="0" err="1">
                <a:solidFill>
                  <a:srgbClr val="000000"/>
                </a:solidFill>
                <a:effectLst/>
                <a:latin typeface="Arial" panose="020B0604020202020204" pitchFamily="34" charset="0"/>
              </a:rPr>
              <a:t>לירש</a:t>
            </a:r>
            <a:r>
              <a:rPr lang="he-IL" sz="1800" b="0" i="0" u="none" strike="noStrike" dirty="0">
                <a:solidFill>
                  <a:srgbClr val="000000"/>
                </a:solidFill>
                <a:effectLst/>
                <a:latin typeface="Arial" panose="020B0604020202020204" pitchFamily="34" charset="0"/>
              </a:rPr>
              <a:t> נכסים מרובים [*מאביה]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חולנית ושאל הבעל לכנוס בעבור שאם תמות שיירש הנכסים והקרובים היו יראים פן תמות ותפקע ירושתם והארוס רוצה לכנוס בחזקה ומנעוהו מקצת רבותי כי אמרו אפילו </a:t>
            </a:r>
            <a:r>
              <a:rPr lang="he-IL" sz="1800" b="0" i="0" u="none" strike="noStrike" dirty="0" err="1">
                <a:solidFill>
                  <a:srgbClr val="000000"/>
                </a:solidFill>
                <a:effectLst/>
                <a:latin typeface="Arial" panose="020B0604020202020204" pitchFamily="34" charset="0"/>
              </a:rPr>
              <a:t>ישאנה</a:t>
            </a:r>
            <a:r>
              <a:rPr lang="he-IL" sz="1800" b="0" i="0" u="none" strike="noStrike" dirty="0">
                <a:solidFill>
                  <a:srgbClr val="000000"/>
                </a:solidFill>
                <a:effectLst/>
                <a:latin typeface="Arial" panose="020B0604020202020204" pitchFamily="34" charset="0"/>
              </a:rPr>
              <a:t> בעודה קטנה כיון </a:t>
            </a:r>
            <a:r>
              <a:rPr lang="he-IL" sz="1800" b="0" i="0" u="none" strike="noStrike" dirty="0" err="1">
                <a:solidFill>
                  <a:srgbClr val="000000"/>
                </a:solidFill>
                <a:effectLst/>
                <a:latin typeface="Arial" panose="020B0604020202020204" pitchFamily="34" charset="0"/>
              </a:rPr>
              <a:t>שקדושיה</a:t>
            </a:r>
            <a:r>
              <a:rPr lang="he-IL" sz="1800" b="0" i="0" u="none" strike="noStrike" dirty="0">
                <a:solidFill>
                  <a:srgbClr val="000000"/>
                </a:solidFill>
                <a:effectLst/>
                <a:latin typeface="Arial" panose="020B0604020202020204" pitchFamily="34" charset="0"/>
              </a:rPr>
              <a:t> היו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דאורייתא </a:t>
            </a:r>
            <a:r>
              <a:rPr lang="he-IL" sz="1800" b="0" i="0" u="none" strike="noStrike" dirty="0" err="1">
                <a:solidFill>
                  <a:srgbClr val="000000"/>
                </a:solidFill>
                <a:effectLst/>
                <a:latin typeface="Arial" panose="020B0604020202020204" pitchFamily="34" charset="0"/>
              </a:rPr>
              <a:t>ונשואין</a:t>
            </a:r>
            <a:r>
              <a:rPr lang="he-IL" sz="1800" b="0" i="0" u="none" strike="noStrike" dirty="0">
                <a:solidFill>
                  <a:srgbClr val="000000"/>
                </a:solidFill>
                <a:effectLst/>
                <a:latin typeface="Arial" panose="020B0604020202020204" pitchFamily="34" charset="0"/>
              </a:rPr>
              <a:t> דרבנן </a:t>
            </a:r>
            <a:r>
              <a:rPr lang="he-IL" sz="1800" b="0" i="0" u="none" strike="noStrike" dirty="0" err="1">
                <a:solidFill>
                  <a:srgbClr val="000000"/>
                </a:solidFill>
                <a:effectLst/>
                <a:latin typeface="Arial" panose="020B0604020202020204" pitchFamily="34" charset="0"/>
              </a:rPr>
              <a:t>דליכא</a:t>
            </a:r>
            <a:r>
              <a:rPr lang="he-IL" sz="1800" b="0" i="0" u="none" strike="noStrike" dirty="0">
                <a:solidFill>
                  <a:srgbClr val="000000"/>
                </a:solidFill>
                <a:effectLst/>
                <a:latin typeface="Arial" panose="020B0604020202020204" pitchFamily="34" charset="0"/>
              </a:rPr>
              <a:t> אב </a:t>
            </a:r>
            <a:r>
              <a:rPr lang="he-IL" sz="1800" b="0" i="0" u="none" strike="noStrike" dirty="0" err="1">
                <a:solidFill>
                  <a:srgbClr val="000000"/>
                </a:solidFill>
                <a:effectLst/>
                <a:latin typeface="Arial" panose="020B0604020202020204" pitchFamily="34" charset="0"/>
              </a:rPr>
              <a:t>דלימסר</a:t>
            </a:r>
            <a:r>
              <a:rPr lang="he-IL" sz="1800" b="0" i="0" u="none" strike="noStrike" dirty="0">
                <a:solidFill>
                  <a:srgbClr val="000000"/>
                </a:solidFill>
                <a:effectLst/>
                <a:latin typeface="Arial" panose="020B0604020202020204" pitchFamily="34" charset="0"/>
              </a:rPr>
              <a:t> לחופה הרי היא כמו בזנות אצלו ואם מתה לא </a:t>
            </a:r>
            <a:r>
              <a:rPr lang="he-IL" sz="1800" b="0" i="0" u="none" strike="noStrike" dirty="0" err="1">
                <a:solidFill>
                  <a:srgbClr val="000000"/>
                </a:solidFill>
                <a:effectLst/>
                <a:latin typeface="Arial" panose="020B0604020202020204" pitchFamily="34" charset="0"/>
              </a:rPr>
              <a:t>יירשנה</a:t>
            </a:r>
            <a:r>
              <a:rPr lang="he-IL" sz="1800" b="0" i="0" u="none" strike="noStrike" dirty="0">
                <a:solidFill>
                  <a:srgbClr val="000000"/>
                </a:solidFill>
                <a:effectLst/>
                <a:latin typeface="Arial" panose="020B0604020202020204" pitchFamily="34" charset="0"/>
              </a:rPr>
              <a:t> כי אם קרוביה יירשוה ושאל הארוס פי חכמים ורבינו אפרים ברבי יצחק מיחה בו וטעמא משום </a:t>
            </a:r>
            <a:r>
              <a:rPr lang="he-IL" sz="1800" b="1" i="0" u="none" strike="noStrike" dirty="0">
                <a:solidFill>
                  <a:srgbClr val="000000"/>
                </a:solidFill>
                <a:effectLst/>
                <a:latin typeface="Arial" panose="020B0604020202020204" pitchFamily="34" charset="0"/>
              </a:rPr>
              <a:t>דחופה במקום קנין עומדת</a:t>
            </a:r>
            <a:r>
              <a:rPr lang="he-IL" sz="1800" b="0" i="0" u="none" strike="noStrike" dirty="0">
                <a:solidFill>
                  <a:srgbClr val="000000"/>
                </a:solidFill>
                <a:effectLst/>
                <a:latin typeface="Arial" panose="020B0604020202020204" pitchFamily="34" charset="0"/>
              </a:rPr>
              <a:t> ולא דמי </a:t>
            </a:r>
            <a:r>
              <a:rPr lang="he-IL" sz="1800" b="0" i="0" u="none" strike="noStrike" dirty="0" err="1">
                <a:solidFill>
                  <a:srgbClr val="000000"/>
                </a:solidFill>
                <a:effectLst/>
                <a:latin typeface="Arial" panose="020B0604020202020204" pitchFamily="34" charset="0"/>
              </a:rPr>
              <a:t>לנשואין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דיתומה</a:t>
            </a:r>
            <a:r>
              <a:rPr lang="he-IL" sz="1800" b="0" i="0" u="none" strike="noStrike" dirty="0">
                <a:solidFill>
                  <a:srgbClr val="000000"/>
                </a:solidFill>
                <a:effectLst/>
                <a:latin typeface="Arial" panose="020B0604020202020204" pitchFamily="34" charset="0"/>
              </a:rPr>
              <a:t> קטנה </a:t>
            </a:r>
            <a:r>
              <a:rPr lang="he-IL" sz="1800" b="0" i="0" u="none" strike="noStrike" dirty="0" err="1">
                <a:solidFill>
                  <a:srgbClr val="000000"/>
                </a:solidFill>
                <a:effectLst/>
                <a:latin typeface="Arial" panose="020B0604020202020204" pitchFamily="34" charset="0"/>
              </a:rPr>
              <a:t>דההיא</a:t>
            </a:r>
            <a:r>
              <a:rPr lang="he-IL" sz="1800" b="0" i="0" u="none" strike="noStrike" dirty="0">
                <a:solidFill>
                  <a:srgbClr val="000000"/>
                </a:solidFill>
                <a:effectLst/>
                <a:latin typeface="Arial" panose="020B0604020202020204" pitchFamily="34" charset="0"/>
              </a:rPr>
              <a:t> תקנת רבנן היא אבל הכא כיון </a:t>
            </a:r>
            <a:r>
              <a:rPr lang="he-IL" sz="1800" b="0" i="0" u="none" strike="noStrike" dirty="0" err="1">
                <a:solidFill>
                  <a:srgbClr val="000000"/>
                </a:solidFill>
                <a:effectLst/>
                <a:latin typeface="Arial" panose="020B0604020202020204" pitchFamily="34" charset="0"/>
              </a:rPr>
              <a:t>דקדושין</a:t>
            </a:r>
            <a:r>
              <a:rPr lang="he-IL" sz="1800" b="0" i="0" u="none" strike="noStrike" dirty="0">
                <a:solidFill>
                  <a:srgbClr val="000000"/>
                </a:solidFill>
                <a:effectLst/>
                <a:latin typeface="Arial" panose="020B0604020202020204" pitchFamily="34" charset="0"/>
              </a:rPr>
              <a:t> דבר תורה בעינן נמי חופה לדעת אביה </a:t>
            </a:r>
            <a:r>
              <a:rPr lang="he-IL" sz="1800" b="1" i="0" u="none" strike="noStrike" dirty="0">
                <a:solidFill>
                  <a:srgbClr val="000000"/>
                </a:solidFill>
                <a:effectLst/>
                <a:latin typeface="Arial" panose="020B0604020202020204" pitchFamily="34" charset="0"/>
              </a:rPr>
              <a:t>ושלחו הדבר לפני ר"ת והשיב</a:t>
            </a:r>
            <a:r>
              <a:rPr lang="he-IL" sz="1800" b="0" i="0" u="none" strike="noStrike" dirty="0">
                <a:solidFill>
                  <a:srgbClr val="000000"/>
                </a:solidFill>
                <a:effectLst/>
                <a:latin typeface="Arial" panose="020B0604020202020204" pitchFamily="34" charset="0"/>
              </a:rPr>
              <a:t> ז"ל על הקטנה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לדעת אביה ומת אביה ועברו עליה י"ב חדשים ועודה קטנה </a:t>
            </a:r>
            <a:r>
              <a:rPr lang="he-IL" sz="1800" b="0" i="0" u="none" strike="noStrike" dirty="0" err="1">
                <a:solidFill>
                  <a:srgbClr val="000000"/>
                </a:solidFill>
                <a:effectLst/>
                <a:latin typeface="Arial" panose="020B0604020202020204" pitchFamily="34" charset="0"/>
              </a:rPr>
              <a:t>תימה</a:t>
            </a:r>
            <a:r>
              <a:rPr lang="he-IL" sz="1800" b="0" i="0" u="none" strike="noStrike" dirty="0">
                <a:solidFill>
                  <a:srgbClr val="000000"/>
                </a:solidFill>
                <a:effectLst/>
                <a:latin typeface="Arial" panose="020B0604020202020204" pitchFamily="34" charset="0"/>
              </a:rPr>
              <a:t> הוא איך יעלה על לב איש שלא </a:t>
            </a:r>
            <a:r>
              <a:rPr lang="he-IL" sz="1800" b="0" i="0" u="none" strike="noStrike" dirty="0" err="1">
                <a:solidFill>
                  <a:srgbClr val="000000"/>
                </a:solidFill>
                <a:effectLst/>
                <a:latin typeface="Arial" panose="020B0604020202020204" pitchFamily="34" charset="0"/>
              </a:rPr>
              <a:t>יירשנה</a:t>
            </a:r>
            <a:r>
              <a:rPr lang="he-IL" sz="1800" b="0" i="0" u="none" strike="noStrike" dirty="0">
                <a:solidFill>
                  <a:srgbClr val="000000"/>
                </a:solidFill>
                <a:effectLst/>
                <a:latin typeface="Arial" panose="020B0604020202020204" pitchFamily="34" charset="0"/>
              </a:rPr>
              <a:t> שהרי ל</a:t>
            </a:r>
            <a:r>
              <a:rPr lang="he-IL" sz="1800" b="1" i="0" u="none" strike="noStrike" dirty="0">
                <a:solidFill>
                  <a:srgbClr val="000000"/>
                </a:solidFill>
                <a:effectLst/>
                <a:latin typeface="Arial" panose="020B0604020202020204" pitchFamily="34" charset="0"/>
              </a:rPr>
              <a:t>א נחלקו בפרק האיש מקדש אלא משום </a:t>
            </a:r>
            <a:r>
              <a:rPr lang="he-IL" sz="1800" b="1" i="0" u="none" strike="noStrike" dirty="0" err="1">
                <a:solidFill>
                  <a:srgbClr val="000000"/>
                </a:solidFill>
                <a:effectLst/>
                <a:latin typeface="Arial" panose="020B0604020202020204" pitchFamily="34" charset="0"/>
              </a:rPr>
              <a:t>דשמא</a:t>
            </a:r>
            <a:r>
              <a:rPr lang="he-IL" sz="1800" b="1" i="0" u="none" strike="noStrike" dirty="0">
                <a:solidFill>
                  <a:srgbClr val="000000"/>
                </a:solidFill>
                <a:effectLst/>
                <a:latin typeface="Arial" panose="020B0604020202020204" pitchFamily="34" charset="0"/>
              </a:rPr>
              <a:t> יבא אביה וימחה [*ובתוך י"ב חדש] אבל הכא לא ימחה לעולם</a:t>
            </a:r>
            <a:r>
              <a:rPr lang="he-IL" sz="1800" b="0" i="0" u="none" strike="noStrike" dirty="0">
                <a:solidFill>
                  <a:srgbClr val="000000"/>
                </a:solidFill>
                <a:effectLst/>
                <a:latin typeface="Arial" panose="020B0604020202020204" pitchFamily="34" charset="0"/>
              </a:rPr>
              <a:t> ועוד אפילו כשהאב קיים .... אבל להשיאה היכן מצינו שתהא תלוי באחים ועוד האריך ר"ת ועת לקצר:</a:t>
            </a:r>
            <a:endParaRPr lang="he-IL" b="0" dirty="0">
              <a:effectLst/>
            </a:endParaRPr>
          </a:p>
          <a:p>
            <a:pPr marL="0" indent="0" algn="r" rtl="1">
              <a:buNone/>
            </a:pPr>
            <a:br>
              <a:rPr lang="he-IL" dirty="0"/>
            </a:br>
            <a:endParaRPr lang="en-IL" dirty="0"/>
          </a:p>
        </p:txBody>
      </p:sp>
    </p:spTree>
    <p:extLst>
      <p:ext uri="{BB962C8B-B14F-4D97-AF65-F5344CB8AC3E}">
        <p14:creationId xmlns:p14="http://schemas.microsoft.com/office/powerpoint/2010/main" val="3237923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0D751-D34D-4C7D-8EB4-A2C0ED448DC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102138D-3FB5-40EE-9C1A-7F89383E6B23}"/>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יג</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1" i="0" u="none" strike="noStrike" dirty="0" err="1">
                <a:solidFill>
                  <a:srgbClr val="000000"/>
                </a:solidFill>
                <a:effectLst/>
                <a:latin typeface="Arial" panose="020B0604020202020204" pitchFamily="34" charset="0"/>
              </a:rPr>
              <a:t>נתקדשה</a:t>
            </a:r>
            <a:r>
              <a:rPr lang="he-IL" sz="1800" b="1" i="0" u="none" strike="noStrike" dirty="0">
                <a:solidFill>
                  <a:srgbClr val="000000"/>
                </a:solidFill>
                <a:effectLst/>
                <a:latin typeface="Arial" panose="020B0604020202020204" pitchFamily="34" charset="0"/>
              </a:rPr>
              <a:t> קודם </a:t>
            </a:r>
            <a:r>
              <a:rPr lang="he-IL" sz="1800" b="1" i="0" u="none" strike="noStrike" dirty="0" err="1">
                <a:solidFill>
                  <a:srgbClr val="000000"/>
                </a:solidFill>
                <a:effectLst/>
                <a:latin typeface="Arial" panose="020B0604020202020204" pitchFamily="34" charset="0"/>
              </a:rPr>
              <a:t>שתבגור</a:t>
            </a:r>
            <a:r>
              <a:rPr lang="he-IL" sz="1800" b="1" i="0" u="none" strike="noStrike" dirty="0">
                <a:solidFill>
                  <a:srgbClr val="000000"/>
                </a:solidFill>
                <a:effectLst/>
                <a:latin typeface="Arial" panose="020B0604020202020204" pitchFamily="34" charset="0"/>
              </a:rPr>
              <a:t> שלא לדעת אביה אינה מקודשת</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אפילו נתרצה האב אחר </a:t>
            </a:r>
            <a:r>
              <a:rPr lang="he-IL" sz="1800" b="1"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ואפילו </a:t>
            </a:r>
            <a:r>
              <a:rPr lang="he-IL" sz="1800" b="0" i="0" u="none" strike="noStrike" dirty="0" err="1">
                <a:solidFill>
                  <a:srgbClr val="000000"/>
                </a:solidFill>
                <a:effectLst/>
                <a:latin typeface="Arial" panose="020B0604020202020204" pitchFamily="34" charset="0"/>
              </a:rPr>
              <a:t>נתאלמנה</a:t>
            </a:r>
            <a:r>
              <a:rPr lang="he-IL" sz="1800" b="0" i="0" u="none" strike="noStrike" dirty="0">
                <a:solidFill>
                  <a:srgbClr val="000000"/>
                </a:solidFill>
                <a:effectLst/>
                <a:latin typeface="Arial" panose="020B0604020202020204" pitchFamily="34" charset="0"/>
              </a:rPr>
              <a:t> או </a:t>
            </a:r>
            <a:r>
              <a:rPr lang="he-IL" sz="1800" b="0" i="0" u="none" strike="noStrike" dirty="0" err="1">
                <a:solidFill>
                  <a:srgbClr val="000000"/>
                </a:solidFill>
                <a:effectLst/>
                <a:latin typeface="Arial" panose="020B0604020202020204" pitchFamily="34" charset="0"/>
              </a:rPr>
              <a:t>נתגרשה</a:t>
            </a:r>
            <a:r>
              <a:rPr lang="he-IL" sz="1800" b="0" i="0" u="none" strike="noStrike" dirty="0">
                <a:solidFill>
                  <a:srgbClr val="000000"/>
                </a:solidFill>
                <a:effectLst/>
                <a:latin typeface="Arial" panose="020B0604020202020204" pitchFamily="34" charset="0"/>
              </a:rPr>
              <a:t> מאותן הקידושין אינה אסורה על הכהן, ובין היא ובין אביה </a:t>
            </a:r>
            <a:r>
              <a:rPr lang="he-IL" sz="1800" b="0" i="0" u="none" strike="noStrike" dirty="0" err="1">
                <a:solidFill>
                  <a:srgbClr val="000000"/>
                </a:solidFill>
                <a:effectLst/>
                <a:latin typeface="Arial" panose="020B0604020202020204" pitchFamily="34" charset="0"/>
              </a:rPr>
              <a:t>יכולין</a:t>
            </a:r>
            <a:r>
              <a:rPr lang="he-IL" sz="1800" b="0" i="0" u="none" strike="noStrike" dirty="0">
                <a:solidFill>
                  <a:srgbClr val="000000"/>
                </a:solidFill>
                <a:effectLst/>
                <a:latin typeface="Arial" panose="020B0604020202020204" pitchFamily="34" charset="0"/>
              </a:rPr>
              <a:t> לעכב, בין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בפניו בין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שלא בפניו אינה מקודשת.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a:t>
            </a:r>
            <a:r>
              <a:rPr lang="he-IL" sz="1800" b="0" i="0" u="none" strike="noStrike" dirty="0" err="1">
                <a:solidFill>
                  <a:srgbClr val="000000"/>
                </a:solidFill>
                <a:effectLst/>
                <a:latin typeface="Arial" panose="020B0604020202020204" pitchFamily="34" charset="0"/>
              </a:rPr>
              <a:t>כב</a:t>
            </a:r>
            <a:r>
              <a:rPr lang="he-IL" sz="1800" b="0" i="0" u="none" strike="noStrike" dirty="0">
                <a:solidFill>
                  <a:srgbClr val="000000"/>
                </a:solidFill>
                <a:effectLst/>
                <a:latin typeface="Arial" panose="020B0604020202020204" pitchFamily="34" charset="0"/>
              </a:rPr>
              <a:t> הלכה 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קטנה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לדעת אביה </a:t>
            </a:r>
            <a:r>
              <a:rPr lang="he-IL" sz="1800" b="1" i="0" u="none" strike="noStrike" dirty="0">
                <a:solidFill>
                  <a:srgbClr val="000000"/>
                </a:solidFill>
                <a:effectLst/>
                <a:latin typeface="Arial" panose="020B0604020202020204" pitchFamily="34" charset="0"/>
              </a:rPr>
              <a:t>ונשאת שלא לדעת אביה</a:t>
            </a:r>
            <a:r>
              <a:rPr lang="he-IL" sz="1800" b="0" i="0" u="none" strike="noStrike" dirty="0">
                <a:solidFill>
                  <a:srgbClr val="000000"/>
                </a:solidFill>
                <a:effectLst/>
                <a:latin typeface="Arial" panose="020B0604020202020204" pitchFamily="34" charset="0"/>
              </a:rPr>
              <a:t> בין בפניו בין שלא בפניו </a:t>
            </a:r>
            <a:r>
              <a:rPr lang="he-IL" sz="1800" b="1" i="0" u="none" strike="noStrike" dirty="0">
                <a:solidFill>
                  <a:srgbClr val="000000"/>
                </a:solidFill>
                <a:effectLst/>
                <a:latin typeface="Arial" panose="020B0604020202020204" pitchFamily="34" charset="0"/>
              </a:rPr>
              <a:t>יכול האב למחות כמו שביארנו,</a:t>
            </a:r>
            <a:r>
              <a:rPr lang="he-IL" sz="1800" b="0" i="0" u="none" strike="noStrike" dirty="0">
                <a:solidFill>
                  <a:srgbClr val="000000"/>
                </a:solidFill>
                <a:effectLst/>
                <a:latin typeface="Arial" panose="020B0604020202020204" pitchFamily="34" charset="0"/>
              </a:rPr>
              <a:t> ואפילו שתק האב אם מתה אין הבעל יורשה אלא אם כן רצה האב בנישואיה. </a:t>
            </a:r>
            <a:endParaRPr lang="he-IL" b="0" dirty="0">
              <a:effectLst/>
            </a:endParaRPr>
          </a:p>
        </p:txBody>
      </p:sp>
    </p:spTree>
    <p:extLst>
      <p:ext uri="{BB962C8B-B14F-4D97-AF65-F5344CB8AC3E}">
        <p14:creationId xmlns:p14="http://schemas.microsoft.com/office/powerpoint/2010/main" val="105755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2BF6-882A-4065-9100-D007BD5438B4}"/>
              </a:ext>
            </a:extLst>
          </p:cNvPr>
          <p:cNvSpPr>
            <a:spLocks noGrp="1"/>
          </p:cNvSpPr>
          <p:nvPr>
            <p:ph type="title"/>
          </p:nvPr>
        </p:nvSpPr>
        <p:spPr/>
        <p:txBody>
          <a:bodyPr/>
          <a:lstStyle/>
          <a:p>
            <a:pPr algn="r" rtl="1"/>
            <a:r>
              <a:rPr lang="he-IL" dirty="0"/>
              <a:t>האם צריך עדים </a:t>
            </a:r>
            <a:r>
              <a:rPr lang="he-IL" dirty="0" err="1"/>
              <a:t>לנשואין</a:t>
            </a:r>
            <a:r>
              <a:rPr lang="he-IL" dirty="0"/>
              <a:t> לדעת הרמב"ם</a:t>
            </a:r>
            <a:endParaRPr lang="en-IL" dirty="0"/>
          </a:p>
        </p:txBody>
      </p:sp>
      <p:sp>
        <p:nvSpPr>
          <p:cNvPr id="3" name="Content Placeholder 2">
            <a:extLst>
              <a:ext uri="{FF2B5EF4-FFF2-40B4-BE49-F238E27FC236}">
                <a16:creationId xmlns:a16="http://schemas.microsoft.com/office/drawing/2014/main" id="{87C43CFC-D316-459B-BE9D-998E89C679D6}"/>
              </a:ext>
            </a:extLst>
          </p:cNvPr>
          <p:cNvSpPr>
            <a:spLocks noGrp="1"/>
          </p:cNvSpPr>
          <p:nvPr>
            <p:ph idx="1"/>
          </p:nvPr>
        </p:nvSpPr>
        <p:spPr/>
        <p:txBody>
          <a:bodyPr>
            <a:normAutofit fontScale="70000" lnSpcReduction="2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אישות פרק א הלכה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קודם מתן תורה היה אדם פוגע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בשוק אם רצה הוא והיא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מכניסה לביתו ובועלה בינו לבין עצמו ותהיה לו לאשה, כיון שנתנה תורה נצטוו ישראל שאם ירצה האיש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יקנה אותה תחלה </a:t>
            </a:r>
            <a:r>
              <a:rPr lang="he-IL" sz="1800" b="1" i="0" u="none" strike="noStrike" dirty="0">
                <a:solidFill>
                  <a:srgbClr val="000000"/>
                </a:solidFill>
                <a:effectLst/>
                <a:latin typeface="Arial" panose="020B0604020202020204" pitchFamily="34" charset="0"/>
              </a:rPr>
              <a:t>בפני עדים</a:t>
            </a:r>
            <a:r>
              <a:rPr lang="he-IL" sz="1800" b="0" i="0" u="none" strike="noStrike" dirty="0">
                <a:solidFill>
                  <a:srgbClr val="000000"/>
                </a:solidFill>
                <a:effectLst/>
                <a:latin typeface="Arial" panose="020B0604020202020204" pitchFamily="34" charset="0"/>
              </a:rPr>
              <a:t> ואחר כך תהיה לו לאשה שנאמר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כיצד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מתקדשת, אם בכסף הוא מקדש אין פחות מפרוטה כסף או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אומר לה הרי את מקודשת לי, או הרי את מאורסת לי, או הרי את לי לאשה בזה, ונותנן לה </a:t>
            </a:r>
            <a:r>
              <a:rPr lang="he-IL" sz="1800" b="1" i="0" u="none" strike="noStrike" dirty="0">
                <a:solidFill>
                  <a:srgbClr val="000000"/>
                </a:solidFill>
                <a:effectLst/>
                <a:latin typeface="Arial" panose="020B0604020202020204" pitchFamily="34" charset="0"/>
              </a:rPr>
              <a:t>בפני עדים</a:t>
            </a:r>
            <a:r>
              <a:rPr lang="he-IL" sz="1800" b="0" i="0" u="none" strike="noStrike" dirty="0">
                <a:solidFill>
                  <a:srgbClr val="000000"/>
                </a:solidFill>
                <a:effectLst/>
                <a:latin typeface="Arial" panose="020B0604020202020204" pitchFamily="34" charset="0"/>
              </a:rPr>
              <a:t>, והאיש הוא שאומר דברים שמשמען שקונה אותה לו לאשה והוא </a:t>
            </a:r>
            <a:r>
              <a:rPr lang="he-IL" sz="1800" b="0" i="0" u="none" strike="noStrike" dirty="0" err="1">
                <a:solidFill>
                  <a:srgbClr val="000000"/>
                </a:solidFill>
                <a:effectLst/>
                <a:latin typeface="Arial" panose="020B0604020202020204" pitchFamily="34" charset="0"/>
              </a:rPr>
              <a:t>שיתן</a:t>
            </a:r>
            <a:r>
              <a:rPr lang="he-IL" sz="1800" b="0" i="0" u="none" strike="noStrike" dirty="0">
                <a:solidFill>
                  <a:srgbClr val="000000"/>
                </a:solidFill>
                <a:effectLst/>
                <a:latin typeface="Arial" panose="020B0604020202020204" pitchFamily="34" charset="0"/>
              </a:rPr>
              <a:t> לה הכסף.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ג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ואם קידש בשטר כותב על הנייר או על החרס או על העלה ועל כל דבר שירצה הרי את מקודשת לי או הרי את מאורסת לי וכל כיוצא בדברים אלו ונותנו לה </a:t>
            </a:r>
            <a:r>
              <a:rPr lang="he-IL" sz="1800" b="1" i="0" u="none" strike="noStrike" dirty="0">
                <a:solidFill>
                  <a:srgbClr val="000000"/>
                </a:solidFill>
                <a:effectLst/>
                <a:latin typeface="Arial" panose="020B0604020202020204" pitchFamily="34" charset="0"/>
              </a:rPr>
              <a:t>בפני עדים</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ואם קידש בביאה אומר לה הרי את מקודשת לי או הרי את מאורסת לי או הרי את לי לאשה בבעילה זו וכל כיוצא בזה ומתייחד עמה </a:t>
            </a:r>
            <a:r>
              <a:rPr lang="he-IL" sz="1800" b="1" i="0" u="none" strike="noStrike" dirty="0">
                <a:solidFill>
                  <a:srgbClr val="000000"/>
                </a:solidFill>
                <a:effectLst/>
                <a:latin typeface="Arial" panose="020B0604020202020204" pitchFamily="34" charset="0"/>
              </a:rPr>
              <a:t>בפני שני עדים </a:t>
            </a:r>
            <a:r>
              <a:rPr lang="he-IL" sz="1800" b="0" i="0" u="none" strike="noStrike" dirty="0">
                <a:solidFill>
                  <a:srgbClr val="000000"/>
                </a:solidFill>
                <a:effectLst/>
                <a:latin typeface="Arial" panose="020B0604020202020204" pitchFamily="34" charset="0"/>
              </a:rPr>
              <a:t>ובועלה, והמקדש בביאה [מסתמא] דעתו על גמר ביאה וכשיגמור ביאתו תהיה מקודשת, ובין שבא עליה כדרכה בין שבא עליה שלא כדרכה הרי זו מקודשת. </a:t>
            </a:r>
            <a:endParaRPr lang="he-IL" b="0" dirty="0">
              <a:effectLst/>
            </a:endParaRPr>
          </a:p>
          <a:p>
            <a:pPr marL="0" indent="0" algn="r" rtl="1">
              <a:spcBef>
                <a:spcPts val="0"/>
              </a:spcBef>
              <a:spcAft>
                <a:spcPts val="0"/>
              </a:spcAft>
              <a:buNone/>
            </a:pPr>
            <a:r>
              <a:rPr lang="he-IL" b="0" dirty="0">
                <a:effectLst/>
              </a:rPr>
              <a:t>----------</a:t>
            </a:r>
            <a:br>
              <a:rPr lang="he-IL" b="0" dirty="0">
                <a:effectLst/>
              </a:rPr>
            </a:br>
            <a:r>
              <a:rPr lang="he-IL" sz="1800" b="0" i="0" u="none" strike="noStrike" dirty="0">
                <a:solidFill>
                  <a:srgbClr val="000000"/>
                </a:solidFill>
                <a:effectLst/>
                <a:latin typeface="Arial" panose="020B0604020202020204" pitchFamily="34" charset="0"/>
              </a:rPr>
              <a:t>רמב"ם הלכות אישות פרק י הלכה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הארוסה אסורה לבעלה מדברי סופרים כל זמן שהיא בבית אביה, והבא על ארוסתו בבית חמיו מכין אותו מכת מרדות, ואפילו אם קידשה בביאה אסור לו לבוא עליה ביאה שנייה בבית אביה עד </a:t>
            </a:r>
            <a:r>
              <a:rPr lang="he-IL" sz="1800" b="1" i="0" u="none" strike="noStrike" dirty="0">
                <a:solidFill>
                  <a:srgbClr val="000000"/>
                </a:solidFill>
                <a:effectLst/>
                <a:latin typeface="Arial" panose="020B0604020202020204" pitchFamily="34" charset="0"/>
              </a:rPr>
              <a:t>שיביא אותה לתוך ביתו </a:t>
            </a:r>
            <a:r>
              <a:rPr lang="he-IL" sz="1800" b="1" i="0" u="none" strike="noStrike" dirty="0" err="1">
                <a:solidFill>
                  <a:srgbClr val="000000"/>
                </a:solidFill>
                <a:effectLst/>
                <a:latin typeface="Arial" panose="020B0604020202020204" pitchFamily="34" charset="0"/>
              </a:rPr>
              <a:t>ויתיחד</a:t>
            </a:r>
            <a:r>
              <a:rPr lang="he-IL" sz="1800" b="1" i="0" u="none" strike="noStrike" dirty="0">
                <a:solidFill>
                  <a:srgbClr val="000000"/>
                </a:solidFill>
                <a:effectLst/>
                <a:latin typeface="Arial" panose="020B0604020202020204" pitchFamily="34" charset="0"/>
              </a:rPr>
              <a:t> עמה </a:t>
            </a:r>
            <a:r>
              <a:rPr lang="he-IL" sz="1800" b="1" i="0" u="none" strike="noStrike" dirty="0" err="1">
                <a:solidFill>
                  <a:srgbClr val="000000"/>
                </a:solidFill>
                <a:effectLst/>
                <a:latin typeface="Arial" panose="020B0604020202020204" pitchFamily="34" charset="0"/>
              </a:rPr>
              <a:t>ויפרישנה</a:t>
            </a:r>
            <a:r>
              <a:rPr lang="he-IL" sz="1800" b="1" i="0" u="none" strike="noStrike" dirty="0">
                <a:solidFill>
                  <a:srgbClr val="000000"/>
                </a:solidFill>
                <a:effectLst/>
                <a:latin typeface="Arial" panose="020B0604020202020204" pitchFamily="34" charset="0"/>
              </a:rPr>
              <a:t> לו</a:t>
            </a:r>
            <a:r>
              <a:rPr lang="he-IL" sz="1800" b="0" i="0" u="none" strike="noStrike" dirty="0">
                <a:solidFill>
                  <a:srgbClr val="000000"/>
                </a:solidFill>
                <a:effectLst/>
                <a:latin typeface="Arial" panose="020B0604020202020204" pitchFamily="34" charset="0"/>
              </a:rPr>
              <a:t>, וייחוד זה הוא הנקרא כניסה לחופה </a:t>
            </a:r>
            <a:r>
              <a:rPr lang="he-IL" sz="1800" b="1" i="0" u="none" strike="noStrike" dirty="0">
                <a:solidFill>
                  <a:srgbClr val="000000"/>
                </a:solidFill>
                <a:effectLst/>
                <a:latin typeface="Arial" panose="020B0604020202020204" pitchFamily="34" charset="0"/>
              </a:rPr>
              <a:t>והוא הנקרא נישואין בכל מקום</a:t>
            </a:r>
            <a:r>
              <a:rPr lang="he-IL" sz="1800" b="0" i="0" u="none" strike="noStrike" dirty="0">
                <a:solidFill>
                  <a:srgbClr val="000000"/>
                </a:solidFill>
                <a:effectLst/>
                <a:latin typeface="Arial" panose="020B0604020202020204" pitchFamily="34" charset="0"/>
              </a:rPr>
              <a:t>, והבא על ארוסתו לשם נישואין אחר שקידשה משיערה בה קנאה ונעשית נשואה והרי היא אשתו לכל דבר.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י הלכה ב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כיון שנכנסה הארוסה לחופה הרי זו מותרת לו לבא עליה בכל עת שירצה והרי היא אשתו גמורה לכל דבר, </a:t>
            </a:r>
            <a:r>
              <a:rPr lang="he-IL" sz="1800" b="1" i="0" u="none" strike="noStrike" dirty="0" err="1">
                <a:solidFill>
                  <a:srgbClr val="000000"/>
                </a:solidFill>
                <a:effectLst/>
                <a:latin typeface="Arial" panose="020B0604020202020204" pitchFamily="34" charset="0"/>
              </a:rPr>
              <a:t>ומשתכנס</a:t>
            </a:r>
            <a:r>
              <a:rPr lang="he-IL" sz="1800" b="1" i="0" u="none" strike="noStrike" dirty="0">
                <a:solidFill>
                  <a:srgbClr val="000000"/>
                </a:solidFill>
                <a:effectLst/>
                <a:latin typeface="Arial" panose="020B0604020202020204" pitchFamily="34" charset="0"/>
              </a:rPr>
              <a:t> לחופה נקראת נשואה</a:t>
            </a:r>
            <a:r>
              <a:rPr lang="he-IL" sz="1800" b="0" i="0" u="none" strike="noStrike" dirty="0">
                <a:solidFill>
                  <a:srgbClr val="000000"/>
                </a:solidFill>
                <a:effectLst/>
                <a:latin typeface="Arial" panose="020B0604020202020204" pitchFamily="34" charset="0"/>
              </a:rPr>
              <a:t> אף על פי שלא נבעלה והוא שתהיה ראויה לבעילה, אבל אם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נדה אף על פי שנכנסה לחופה </a:t>
            </a:r>
            <a:r>
              <a:rPr lang="he-IL" sz="1800" b="0" i="0" u="none" strike="noStrike" dirty="0" err="1">
                <a:solidFill>
                  <a:srgbClr val="000000"/>
                </a:solidFill>
                <a:effectLst/>
                <a:latin typeface="Arial" panose="020B0604020202020204" pitchFamily="34" charset="0"/>
              </a:rPr>
              <a:t>ונתיחד</a:t>
            </a:r>
            <a:r>
              <a:rPr lang="he-IL" sz="1800" b="0" i="0" u="none" strike="noStrike" dirty="0">
                <a:solidFill>
                  <a:srgbClr val="000000"/>
                </a:solidFill>
                <a:effectLst/>
                <a:latin typeface="Arial" panose="020B0604020202020204" pitchFamily="34" charset="0"/>
              </a:rPr>
              <a:t> עמה לא גמרו הנישואין והרי היא כארוסה עדיין. </a:t>
            </a:r>
            <a:endParaRPr lang="en-IL" dirty="0"/>
          </a:p>
        </p:txBody>
      </p:sp>
    </p:spTree>
    <p:extLst>
      <p:ext uri="{BB962C8B-B14F-4D97-AF65-F5344CB8AC3E}">
        <p14:creationId xmlns:p14="http://schemas.microsoft.com/office/powerpoint/2010/main" val="1776837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24DD-9B4D-46D1-A7CE-CC7D97AF1446}"/>
              </a:ext>
            </a:extLst>
          </p:cNvPr>
          <p:cNvSpPr>
            <a:spLocks noGrp="1"/>
          </p:cNvSpPr>
          <p:nvPr>
            <p:ph type="ctrTitle"/>
          </p:nvPr>
        </p:nvSpPr>
        <p:spPr/>
        <p:txBody>
          <a:bodyPr/>
          <a:lstStyle/>
          <a:p>
            <a:r>
              <a:rPr lang="en-US" dirty="0"/>
              <a:t>Shotgun Marriages </a:t>
            </a:r>
            <a:endParaRPr lang="en-IL" dirty="0"/>
          </a:p>
        </p:txBody>
      </p:sp>
      <p:sp>
        <p:nvSpPr>
          <p:cNvPr id="3" name="Subtitle 2">
            <a:extLst>
              <a:ext uri="{FF2B5EF4-FFF2-40B4-BE49-F238E27FC236}">
                <a16:creationId xmlns:a16="http://schemas.microsoft.com/office/drawing/2014/main" id="{7FBF9A8E-B08A-488B-8D85-154B015D9C99}"/>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2317477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CADB-CC90-41A5-9B10-7F240B5A3F66}"/>
              </a:ext>
            </a:extLst>
          </p:cNvPr>
          <p:cNvSpPr>
            <a:spLocks noGrp="1"/>
          </p:cNvSpPr>
          <p:nvPr>
            <p:ph type="title"/>
          </p:nvPr>
        </p:nvSpPr>
        <p:spPr/>
        <p:txBody>
          <a:bodyPr/>
          <a:lstStyle/>
          <a:p>
            <a:pPr algn="r" rtl="1"/>
            <a:r>
              <a:rPr lang="he-IL" dirty="0"/>
              <a:t>תלוהו לאיש וקידש</a:t>
            </a:r>
            <a:endParaRPr lang="en-IL" dirty="0"/>
          </a:p>
        </p:txBody>
      </p:sp>
      <p:sp>
        <p:nvSpPr>
          <p:cNvPr id="3" name="Content Placeholder 2">
            <a:extLst>
              <a:ext uri="{FF2B5EF4-FFF2-40B4-BE49-F238E27FC236}">
                <a16:creationId xmlns:a16="http://schemas.microsoft.com/office/drawing/2014/main" id="{0D914561-8A7F-45F6-9518-675349FA4124}"/>
              </a:ext>
            </a:extLst>
          </p:cNvPr>
          <p:cNvSpPr>
            <a:spLocks noGrp="1"/>
          </p:cNvSpPr>
          <p:nvPr>
            <p:ph idx="1"/>
          </p:nvPr>
        </p:nvSpPr>
        <p:spPr/>
        <p:txBody>
          <a:bodyPr/>
          <a:lstStyle/>
          <a:p>
            <a:pPr marL="0" indent="0" algn="r" rtl="1">
              <a:buNone/>
            </a:pPr>
            <a:r>
              <a:rPr lang="he-IL" dirty="0"/>
              <a:t>תלמוד בבלי מסכת בבא </a:t>
            </a:r>
            <a:r>
              <a:rPr lang="he-IL" dirty="0" err="1"/>
              <a:t>בתרא</a:t>
            </a:r>
            <a:r>
              <a:rPr lang="he-IL" dirty="0"/>
              <a:t> דף מח עמוד ב </a:t>
            </a:r>
          </a:p>
          <a:p>
            <a:pPr marL="0" indent="0" algn="r" rtl="1">
              <a:buNone/>
            </a:pPr>
            <a:r>
              <a:rPr lang="he-IL" dirty="0"/>
              <a:t>ואמר </a:t>
            </a:r>
            <a:r>
              <a:rPr lang="he-IL" dirty="0" err="1"/>
              <a:t>אמימר</a:t>
            </a:r>
            <a:r>
              <a:rPr lang="he-IL" dirty="0"/>
              <a:t>: </a:t>
            </a:r>
            <a:r>
              <a:rPr lang="he-IL" dirty="0" err="1"/>
              <a:t>תליוה</a:t>
            </a:r>
            <a:r>
              <a:rPr lang="he-IL" dirty="0"/>
              <a:t> וקדיש - </a:t>
            </a:r>
            <a:r>
              <a:rPr lang="he-IL" dirty="0" err="1"/>
              <a:t>קדושיו</a:t>
            </a:r>
            <a:r>
              <a:rPr lang="he-IL" dirty="0"/>
              <a:t> </a:t>
            </a:r>
            <a:r>
              <a:rPr lang="he-IL" dirty="0" err="1"/>
              <a:t>קדושין</a:t>
            </a:r>
            <a:r>
              <a:rPr lang="he-IL" dirty="0"/>
              <a:t>. מר בר רב אשי אמר: </a:t>
            </a:r>
            <a:r>
              <a:rPr lang="he-IL" b="1" u="sng" dirty="0"/>
              <a:t>באשה</a:t>
            </a:r>
            <a:r>
              <a:rPr lang="he-IL" b="1" dirty="0"/>
              <a:t> ודאי </a:t>
            </a:r>
            <a:r>
              <a:rPr lang="he-IL" b="1" dirty="0" err="1"/>
              <a:t>קדושין</a:t>
            </a:r>
            <a:r>
              <a:rPr lang="he-IL" b="1" dirty="0"/>
              <a:t> לא הוו</a:t>
            </a:r>
            <a:r>
              <a:rPr lang="he-IL" dirty="0"/>
              <a:t>, הוא עשה שלא כהוגן, לפיכך עשו עמו שלא כהוגן </a:t>
            </a:r>
            <a:r>
              <a:rPr lang="he-IL" dirty="0" err="1"/>
              <a:t>ואפקעינהו</a:t>
            </a:r>
            <a:r>
              <a:rPr lang="he-IL" dirty="0"/>
              <a:t> רבנן לקידושיה מיניה. אמר ליה </a:t>
            </a:r>
            <a:r>
              <a:rPr lang="he-IL" dirty="0" err="1"/>
              <a:t>רבינא</a:t>
            </a:r>
            <a:r>
              <a:rPr lang="he-IL" dirty="0"/>
              <a:t> לרב אשי: </a:t>
            </a:r>
            <a:r>
              <a:rPr lang="he-IL" dirty="0" err="1"/>
              <a:t>תינח</a:t>
            </a:r>
            <a:r>
              <a:rPr lang="he-IL" dirty="0"/>
              <a:t> </a:t>
            </a:r>
            <a:r>
              <a:rPr lang="he-IL" dirty="0" err="1"/>
              <a:t>דקדיש</a:t>
            </a:r>
            <a:r>
              <a:rPr lang="he-IL" dirty="0"/>
              <a:t> </a:t>
            </a:r>
            <a:r>
              <a:rPr lang="he-IL" dirty="0" err="1"/>
              <a:t>בכספא</a:t>
            </a:r>
            <a:r>
              <a:rPr lang="he-IL" dirty="0"/>
              <a:t>, קדיש בביאה מאי איכא </a:t>
            </a:r>
            <a:r>
              <a:rPr lang="he-IL" dirty="0" err="1"/>
              <a:t>למימר</a:t>
            </a:r>
            <a:r>
              <a:rPr lang="he-IL" dirty="0"/>
              <a:t>? אמר ליה: </a:t>
            </a:r>
            <a:r>
              <a:rPr lang="he-IL" dirty="0" err="1"/>
              <a:t>שויוה</a:t>
            </a:r>
            <a:r>
              <a:rPr lang="he-IL" dirty="0"/>
              <a:t> רבנן לבעילתו בעילת זנות.</a:t>
            </a:r>
            <a:endParaRPr lang="en-IL" dirty="0"/>
          </a:p>
        </p:txBody>
      </p:sp>
    </p:spTree>
    <p:extLst>
      <p:ext uri="{BB962C8B-B14F-4D97-AF65-F5344CB8AC3E}">
        <p14:creationId xmlns:p14="http://schemas.microsoft.com/office/powerpoint/2010/main" val="996934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7805-9E28-434D-8F95-B5516FD02FE0}"/>
              </a:ext>
            </a:extLst>
          </p:cNvPr>
          <p:cNvSpPr>
            <a:spLocks noGrp="1"/>
          </p:cNvSpPr>
          <p:nvPr>
            <p:ph type="title"/>
          </p:nvPr>
        </p:nvSpPr>
        <p:spPr/>
        <p:txBody>
          <a:bodyPr/>
          <a:lstStyle/>
          <a:p>
            <a:pPr algn="r" rtl="1"/>
            <a:r>
              <a:rPr lang="he-IL" dirty="0"/>
              <a:t>רשב"א – תלוהו וקדיש</a:t>
            </a:r>
            <a:endParaRPr lang="en-IL" dirty="0"/>
          </a:p>
        </p:txBody>
      </p:sp>
      <p:sp>
        <p:nvSpPr>
          <p:cNvPr id="3" name="Content Placeholder 2">
            <a:extLst>
              <a:ext uri="{FF2B5EF4-FFF2-40B4-BE49-F238E27FC236}">
                <a16:creationId xmlns:a16="http://schemas.microsoft.com/office/drawing/2014/main" id="{BADB249B-31EA-41D8-BBB6-7B7C553AFF7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הרשב"א מסכת קידושין דף ב עמוד ב </a:t>
            </a:r>
            <a:endParaRPr lang="he-IL" b="0" dirty="0">
              <a:effectLst/>
            </a:endParaRPr>
          </a:p>
          <a:p>
            <a:pPr marL="0" indent="0" algn="r" rtl="1">
              <a:spcBef>
                <a:spcPts val="0"/>
              </a:spcBef>
              <a:spcAft>
                <a:spcPts val="0"/>
              </a:spcAft>
              <a:buNone/>
            </a:pPr>
            <a:r>
              <a:rPr lang="he-IL" sz="1800" i="0" u="none" strike="noStrike" dirty="0">
                <a:solidFill>
                  <a:srgbClr val="000000"/>
                </a:solidFill>
                <a:effectLst/>
                <a:latin typeface="Arial" panose="020B0604020202020204" pitchFamily="34" charset="0"/>
              </a:rPr>
              <a:t>ויש מי שהקשה אפילו תניא האיש קונה היכי </a:t>
            </a:r>
            <a:r>
              <a:rPr lang="he-IL" sz="1800" i="0" u="none" strike="noStrike" dirty="0" err="1">
                <a:solidFill>
                  <a:srgbClr val="000000"/>
                </a:solidFill>
                <a:effectLst/>
                <a:latin typeface="Arial" panose="020B0604020202020204" pitchFamily="34" charset="0"/>
              </a:rPr>
              <a:t>הוה</a:t>
            </a:r>
            <a:r>
              <a:rPr lang="he-IL" sz="1800" i="0" u="none" strike="noStrike" dirty="0">
                <a:solidFill>
                  <a:srgbClr val="000000"/>
                </a:solidFill>
                <a:effectLst/>
                <a:latin typeface="Arial" panose="020B0604020202020204" pitchFamily="34" charset="0"/>
              </a:rPr>
              <a:t> ס"ד </a:t>
            </a:r>
            <a:r>
              <a:rPr lang="he-IL" sz="1800" i="0" u="none" strike="noStrike" dirty="0" err="1">
                <a:solidFill>
                  <a:srgbClr val="000000"/>
                </a:solidFill>
                <a:effectLst/>
                <a:latin typeface="Arial" panose="020B0604020202020204" pitchFamily="34" charset="0"/>
              </a:rPr>
              <a:t>דנקנית</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בע"כ</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דהיכי</a:t>
            </a:r>
            <a:r>
              <a:rPr lang="he-IL" sz="1800" i="0" u="none" strike="noStrike" dirty="0">
                <a:solidFill>
                  <a:srgbClr val="000000"/>
                </a:solidFill>
                <a:effectLst/>
                <a:latin typeface="Arial" panose="020B0604020202020204" pitchFamily="34" charset="0"/>
              </a:rPr>
              <a:t> מצינו מקנה </a:t>
            </a:r>
            <a:r>
              <a:rPr lang="he-IL" sz="1800" i="0" u="none" strike="noStrike" dirty="0" err="1">
                <a:solidFill>
                  <a:srgbClr val="000000"/>
                </a:solidFill>
                <a:effectLst/>
                <a:latin typeface="Arial" panose="020B0604020202020204" pitchFamily="34" charset="0"/>
              </a:rPr>
              <a:t>בע"כ</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ואישתמיטתיה</a:t>
            </a:r>
            <a:r>
              <a:rPr lang="he-IL" sz="1800" i="0" u="none" strike="noStrike" dirty="0">
                <a:solidFill>
                  <a:srgbClr val="000000"/>
                </a:solidFill>
                <a:effectLst/>
                <a:latin typeface="Arial" panose="020B0604020202020204" pitchFamily="34" charset="0"/>
              </a:rPr>
              <a:t> תלוה </a:t>
            </a:r>
            <a:r>
              <a:rPr lang="he-IL" sz="1800" i="0" u="none" strike="noStrike" dirty="0" err="1">
                <a:solidFill>
                  <a:srgbClr val="000000"/>
                </a:solidFill>
                <a:effectLst/>
                <a:latin typeface="Arial" panose="020B0604020202020204" pitchFamily="34" charset="0"/>
              </a:rPr>
              <a:t>וזבין</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זביני</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זביני</a:t>
            </a:r>
            <a:r>
              <a:rPr lang="he-IL" sz="1800" i="0" u="none" strike="noStrike" dirty="0">
                <a:solidFill>
                  <a:srgbClr val="000000"/>
                </a:solidFill>
                <a:effectLst/>
                <a:latin typeface="Arial" panose="020B0604020202020204" pitchFamily="34" charset="0"/>
              </a:rPr>
              <a:t> ותלוה וקדיש </a:t>
            </a:r>
            <a:r>
              <a:rPr lang="he-IL" sz="1800" i="0" u="none" strike="noStrike" dirty="0" err="1">
                <a:solidFill>
                  <a:srgbClr val="000000"/>
                </a:solidFill>
                <a:effectLst/>
                <a:latin typeface="Arial" panose="020B0604020202020204" pitchFamily="34" charset="0"/>
              </a:rPr>
              <a:t>קדושיה</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קדושין</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דאגב</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אונסא</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דזוזי</a:t>
            </a:r>
            <a:r>
              <a:rPr lang="he-IL" sz="1800" i="0" u="none" strike="noStrike" dirty="0">
                <a:solidFill>
                  <a:srgbClr val="000000"/>
                </a:solidFill>
                <a:effectLst/>
                <a:latin typeface="Arial" panose="020B0604020202020204" pitchFamily="34" charset="0"/>
              </a:rPr>
              <a:t> גמרה </a:t>
            </a:r>
            <a:r>
              <a:rPr lang="he-IL" sz="1800" i="0" u="none" strike="noStrike" dirty="0" err="1">
                <a:solidFill>
                  <a:srgbClr val="000000"/>
                </a:solidFill>
                <a:effectLst/>
                <a:latin typeface="Arial" panose="020B0604020202020204" pitchFamily="34" charset="0"/>
              </a:rPr>
              <a:t>ומקניא</a:t>
            </a:r>
            <a:r>
              <a:rPr lang="he-IL" sz="1800" i="0" u="none" strike="noStrike" dirty="0">
                <a:solidFill>
                  <a:srgbClr val="000000"/>
                </a:solidFill>
                <a:effectLst/>
                <a:latin typeface="Arial" panose="020B0604020202020204" pitchFamily="34" charset="0"/>
              </a:rPr>
              <a:t> נפשה </a:t>
            </a:r>
            <a:r>
              <a:rPr lang="he-IL" sz="1800" i="0" u="none" strike="noStrike" dirty="0" err="1">
                <a:solidFill>
                  <a:srgbClr val="000000"/>
                </a:solidFill>
                <a:effectLst/>
                <a:latin typeface="Arial" panose="020B0604020202020204" pitchFamily="34" charset="0"/>
              </a:rPr>
              <a:t>כאמימר</a:t>
            </a:r>
            <a:r>
              <a:rPr lang="he-IL" sz="1800" i="0" u="none" strike="noStrike" dirty="0">
                <a:solidFill>
                  <a:srgbClr val="000000"/>
                </a:solidFill>
                <a:effectLst/>
                <a:latin typeface="Arial" panose="020B0604020202020204" pitchFamily="34" charset="0"/>
              </a:rPr>
              <a:t> דאית ליה הכין בפרק חזקת (ב"ב מ"ח ב') </a:t>
            </a:r>
            <a:r>
              <a:rPr lang="he-IL" sz="1800" i="0" u="none" strike="noStrike" dirty="0" err="1">
                <a:solidFill>
                  <a:srgbClr val="000000"/>
                </a:solidFill>
                <a:effectLst/>
                <a:latin typeface="Arial" panose="020B0604020202020204" pitchFamily="34" charset="0"/>
              </a:rPr>
              <a:t>והכא</a:t>
            </a:r>
            <a:r>
              <a:rPr lang="he-IL" sz="1800" i="0" u="none" strike="noStrike" dirty="0">
                <a:solidFill>
                  <a:srgbClr val="000000"/>
                </a:solidFill>
                <a:effectLst/>
                <a:latin typeface="Arial" panose="020B0604020202020204" pitchFamily="34" charset="0"/>
              </a:rPr>
              <a:t> לאו בעל </a:t>
            </a:r>
            <a:r>
              <a:rPr lang="he-IL" sz="1800" i="0" u="none" strike="noStrike" dirty="0" err="1">
                <a:solidFill>
                  <a:srgbClr val="000000"/>
                </a:solidFill>
                <a:effectLst/>
                <a:latin typeface="Arial" panose="020B0604020202020204" pitchFamily="34" charset="0"/>
              </a:rPr>
              <a:t>כרחה</a:t>
            </a:r>
            <a:r>
              <a:rPr lang="he-IL" sz="1800" i="0" u="none" strike="noStrike" dirty="0">
                <a:solidFill>
                  <a:srgbClr val="000000"/>
                </a:solidFill>
                <a:effectLst/>
                <a:latin typeface="Arial" panose="020B0604020202020204" pitchFamily="34" charset="0"/>
              </a:rPr>
              <a:t> לגמרי </a:t>
            </a:r>
            <a:r>
              <a:rPr lang="he-IL" sz="1800" i="0" u="none" strike="noStrike" dirty="0" err="1">
                <a:solidFill>
                  <a:srgbClr val="000000"/>
                </a:solidFill>
                <a:effectLst/>
                <a:latin typeface="Arial" panose="020B0604020202020204" pitchFamily="34" charset="0"/>
              </a:rPr>
              <a:t>קאמר</a:t>
            </a:r>
            <a:r>
              <a:rPr lang="he-IL" sz="1800" i="0" u="none" strike="noStrike" dirty="0">
                <a:solidFill>
                  <a:srgbClr val="000000"/>
                </a:solidFill>
                <a:effectLst/>
                <a:latin typeface="Arial" panose="020B0604020202020204" pitchFamily="34" charset="0"/>
              </a:rPr>
              <a:t> אלא </a:t>
            </a:r>
            <a:r>
              <a:rPr lang="he-IL" sz="1800" i="0" u="none" strike="noStrike" dirty="0" err="1">
                <a:solidFill>
                  <a:srgbClr val="000000"/>
                </a:solidFill>
                <a:effectLst/>
                <a:latin typeface="Arial" panose="020B0604020202020204" pitchFamily="34" charset="0"/>
              </a:rPr>
              <a:t>כה"ג</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וקי"ל</a:t>
            </a:r>
            <a:r>
              <a:rPr lang="he-IL" sz="1800" i="0" u="none" strike="noStrike" dirty="0">
                <a:solidFill>
                  <a:srgbClr val="000000"/>
                </a:solidFill>
                <a:effectLst/>
                <a:latin typeface="Arial" panose="020B0604020202020204" pitchFamily="34" charset="0"/>
              </a:rPr>
              <a:t> כרב אשי </a:t>
            </a:r>
            <a:r>
              <a:rPr lang="he-IL" sz="1800" i="0" u="none" strike="noStrike" dirty="0" err="1">
                <a:solidFill>
                  <a:srgbClr val="000000"/>
                </a:solidFill>
                <a:effectLst/>
                <a:latin typeface="Arial" panose="020B0604020202020204" pitchFamily="34" charset="0"/>
              </a:rPr>
              <a:t>דאמר</a:t>
            </a:r>
            <a:r>
              <a:rPr lang="he-IL" sz="1800" i="0" u="none" strike="noStrike" dirty="0">
                <a:solidFill>
                  <a:srgbClr val="000000"/>
                </a:solidFill>
                <a:effectLst/>
                <a:latin typeface="Arial" panose="020B0604020202020204" pitchFamily="34" charset="0"/>
              </a:rPr>
              <a:t> התם באשה אינה מקודשת דהוא עשה שלא כהוגן עשו לו שלא כהוגן, </a:t>
            </a:r>
            <a:r>
              <a:rPr lang="he-IL" sz="1800" b="0" i="0" u="none" strike="noStrike" dirty="0" err="1">
                <a:solidFill>
                  <a:srgbClr val="000000"/>
                </a:solidFill>
                <a:effectLst/>
                <a:latin typeface="Arial" panose="020B0604020202020204" pitchFamily="34" charset="0"/>
              </a:rPr>
              <a:t>ודוקיא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כרב אשי </a:t>
            </a:r>
            <a:r>
              <a:rPr lang="he-IL" sz="1800" b="0" i="0" u="none" strike="noStrike" dirty="0" err="1">
                <a:solidFill>
                  <a:srgbClr val="000000"/>
                </a:solidFill>
                <a:effectLst/>
                <a:latin typeface="Arial" panose="020B0604020202020204" pitchFamily="34" charset="0"/>
              </a:rPr>
              <a:t>אתיא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ואמימר</a:t>
            </a:r>
            <a:r>
              <a:rPr lang="he-IL" sz="1800" b="0" i="0" u="none" strike="noStrike" dirty="0">
                <a:solidFill>
                  <a:srgbClr val="000000"/>
                </a:solidFill>
                <a:effectLst/>
                <a:latin typeface="Arial" panose="020B0604020202020204" pitchFamily="34" charset="0"/>
              </a:rPr>
              <a:t> מתרץ לה </a:t>
            </a:r>
            <a:r>
              <a:rPr lang="he-IL" sz="1800" b="0" i="0" u="none" strike="noStrike" dirty="0" err="1">
                <a:solidFill>
                  <a:srgbClr val="000000"/>
                </a:solidFill>
                <a:effectLst/>
                <a:latin typeface="Arial" panose="020B0604020202020204" pitchFamily="34" charset="0"/>
              </a:rPr>
              <a:t>כתירוצא</a:t>
            </a:r>
            <a:r>
              <a:rPr lang="he-IL" sz="1800" b="0" i="0" u="none" strike="noStrike" dirty="0">
                <a:solidFill>
                  <a:srgbClr val="000000"/>
                </a:solidFill>
                <a:effectLst/>
                <a:latin typeface="Arial" panose="020B0604020202020204" pitchFamily="34" charset="0"/>
              </a:rPr>
              <a:t> קמא משום </a:t>
            </a:r>
            <a:r>
              <a:rPr lang="he-IL" sz="1800" b="0" i="0" u="none" strike="noStrike" dirty="0" err="1">
                <a:solidFill>
                  <a:srgbClr val="000000"/>
                </a:solidFill>
                <a:effectLst/>
                <a:latin typeface="Arial" panose="020B0604020202020204" pitchFamily="34" charset="0"/>
              </a:rPr>
              <a:t>דתנא</a:t>
            </a:r>
            <a:r>
              <a:rPr lang="he-IL" sz="1800" b="0" i="0" u="none" strike="noStrike" dirty="0">
                <a:solidFill>
                  <a:srgbClr val="000000"/>
                </a:solidFill>
                <a:effectLst/>
                <a:latin typeface="Arial" panose="020B0604020202020204" pitchFamily="34" charset="0"/>
              </a:rPr>
              <a:t> סיפא בדידה כנ"ל, </a:t>
            </a:r>
            <a:endParaRPr lang="en-US" sz="18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1" i="0" u="none" strike="noStrike" dirty="0">
                <a:solidFill>
                  <a:srgbClr val="000000"/>
                </a:solidFill>
                <a:effectLst/>
                <a:latin typeface="Arial" panose="020B0604020202020204" pitchFamily="34" charset="0"/>
              </a:rPr>
              <a:t>והאיש שאנסוהו לקדש </a:t>
            </a:r>
            <a:r>
              <a:rPr lang="he-IL" sz="1800" b="0" i="0" u="none" strike="noStrike" dirty="0">
                <a:solidFill>
                  <a:srgbClr val="000000"/>
                </a:solidFill>
                <a:effectLst/>
                <a:latin typeface="Arial" panose="020B0604020202020204" pitchFamily="34" charset="0"/>
              </a:rPr>
              <a:t>כתב </a:t>
            </a:r>
            <a:r>
              <a:rPr lang="he-IL" sz="1800" b="1" i="0" u="none" strike="noStrike" dirty="0">
                <a:solidFill>
                  <a:srgbClr val="000000"/>
                </a:solidFill>
                <a:effectLst/>
                <a:latin typeface="Arial" panose="020B0604020202020204" pitchFamily="34" charset="0"/>
              </a:rPr>
              <a:t>הרמב"ם ז"ל </a:t>
            </a:r>
            <a:r>
              <a:rPr lang="he-IL" sz="1800" b="1" i="0" u="none" strike="noStrike" dirty="0" err="1">
                <a:solidFill>
                  <a:srgbClr val="000000"/>
                </a:solidFill>
                <a:effectLst/>
                <a:latin typeface="Arial" panose="020B0604020202020204" pitchFamily="34" charset="0"/>
              </a:rPr>
              <a:t>קדושיו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br>
              <a:rPr lang="en-US" sz="1800" b="0" i="0" u="none" strike="noStrike" dirty="0">
                <a:solidFill>
                  <a:srgbClr val="000000"/>
                </a:solidFill>
                <a:effectLst/>
                <a:latin typeface="Arial" panose="020B0604020202020204" pitchFamily="34" charset="0"/>
              </a:rPr>
            </a:br>
            <a:endParaRPr lang="en-US" sz="18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והרב </a:t>
            </a:r>
            <a:r>
              <a:rPr lang="he-IL" sz="1800" b="1" i="0" u="none" strike="noStrike" dirty="0">
                <a:solidFill>
                  <a:srgbClr val="000000"/>
                </a:solidFill>
                <a:effectLst/>
                <a:latin typeface="Arial" panose="020B0604020202020204" pitchFamily="34" charset="0"/>
              </a:rPr>
              <a:t>בעל העיטור כתב שאין </a:t>
            </a:r>
            <a:r>
              <a:rPr lang="he-IL" sz="1800" b="1" i="0" u="none" strike="noStrike" dirty="0" err="1">
                <a:solidFill>
                  <a:srgbClr val="000000"/>
                </a:solidFill>
                <a:effectLst/>
                <a:latin typeface="Arial" panose="020B0604020202020204" pitchFamily="34" charset="0"/>
              </a:rPr>
              <a:t>קדושיו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דתלוה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אמרו </a:t>
            </a:r>
            <a:r>
              <a:rPr lang="he-IL" sz="1800" b="1" i="0" u="none" strike="noStrike" dirty="0">
                <a:solidFill>
                  <a:srgbClr val="000000"/>
                </a:solidFill>
                <a:effectLst/>
                <a:latin typeface="Arial" panose="020B0604020202020204" pitchFamily="34" charset="0"/>
              </a:rPr>
              <a:t>תלוה וקני לא אמרו </a:t>
            </a:r>
            <a:endParaRPr lang="en-US" sz="1800" b="1" i="0" u="none" strike="noStrike" dirty="0">
              <a:solidFill>
                <a:srgbClr val="000000"/>
              </a:solidFill>
              <a:effectLst/>
              <a:latin typeface="Arial" panose="020B0604020202020204" pitchFamily="34" charset="0"/>
            </a:endParaRPr>
          </a:p>
          <a:p>
            <a:pPr marL="0" indent="0" algn="r" rtl="1">
              <a:spcBef>
                <a:spcPts val="0"/>
              </a:spcBef>
              <a:spcAft>
                <a:spcPts val="0"/>
              </a:spcAft>
              <a:buNone/>
            </a:pPr>
            <a:endParaRPr lang="en-US" sz="1800" dirty="0">
              <a:solidFill>
                <a:srgbClr val="000000"/>
              </a:solidFill>
              <a:latin typeface="Arial" panose="020B0604020202020204" pitchFamily="34" charset="0"/>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ו</a:t>
            </a:r>
            <a:r>
              <a:rPr lang="he-IL" sz="1800" b="1" i="0" u="none" strike="noStrike" dirty="0" err="1">
                <a:solidFill>
                  <a:srgbClr val="000000"/>
                </a:solidFill>
                <a:effectLst/>
                <a:latin typeface="Arial" panose="020B0604020202020204" pitchFamily="34" charset="0"/>
              </a:rPr>
              <a:t>נראין</a:t>
            </a:r>
            <a:r>
              <a:rPr lang="he-IL" sz="1800" b="1" i="0" u="none" strike="noStrike" dirty="0">
                <a:solidFill>
                  <a:srgbClr val="000000"/>
                </a:solidFill>
                <a:effectLst/>
                <a:latin typeface="Arial" panose="020B0604020202020204" pitchFamily="34" charset="0"/>
              </a:rPr>
              <a:t> דברי הרמב"ם דאי אגב אונסי' גמר </a:t>
            </a:r>
            <a:r>
              <a:rPr lang="he-IL" sz="1800" b="1" i="0" u="none" strike="noStrike" dirty="0" err="1">
                <a:solidFill>
                  <a:srgbClr val="000000"/>
                </a:solidFill>
                <a:effectLst/>
                <a:latin typeface="Arial" panose="020B0604020202020204" pitchFamily="34" charset="0"/>
              </a:rPr>
              <a:t>וזבין</a:t>
            </a:r>
            <a:r>
              <a:rPr lang="he-IL" sz="1800" b="1" i="0" u="none" strike="noStrike" dirty="0">
                <a:solidFill>
                  <a:srgbClr val="000000"/>
                </a:solidFill>
                <a:effectLst/>
                <a:latin typeface="Arial" panose="020B0604020202020204" pitchFamily="34" charset="0"/>
              </a:rPr>
              <a:t> כל שכן </a:t>
            </a:r>
            <a:r>
              <a:rPr lang="he-IL" sz="1800" b="1" i="0" u="none" strike="noStrike" dirty="0" err="1">
                <a:solidFill>
                  <a:srgbClr val="000000"/>
                </a:solidFill>
                <a:effectLst/>
                <a:latin typeface="Arial" panose="020B0604020202020204" pitchFamily="34" charset="0"/>
              </a:rPr>
              <a:t>דגמר</a:t>
            </a:r>
            <a:r>
              <a:rPr lang="he-IL" sz="1800" b="1" i="0" u="none" strike="noStrike" dirty="0">
                <a:solidFill>
                  <a:srgbClr val="000000"/>
                </a:solidFill>
                <a:effectLst/>
                <a:latin typeface="Arial" panose="020B0604020202020204" pitchFamily="34" charset="0"/>
              </a:rPr>
              <a:t> וקני</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193149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C549-17FA-49BD-A3C1-8A107D2BF474}"/>
              </a:ext>
            </a:extLst>
          </p:cNvPr>
          <p:cNvSpPr>
            <a:spLocks noGrp="1"/>
          </p:cNvSpPr>
          <p:nvPr>
            <p:ph type="title"/>
          </p:nvPr>
        </p:nvSpPr>
        <p:spPr/>
        <p:txBody>
          <a:bodyPr/>
          <a:lstStyle/>
          <a:p>
            <a:pPr algn="r" rtl="1"/>
            <a:r>
              <a:rPr lang="he-IL" dirty="0"/>
              <a:t>אין ה"א, ההקפדה היא שלא ליצור ה"א כזאת</a:t>
            </a:r>
            <a:endParaRPr lang="en-IL" dirty="0"/>
          </a:p>
        </p:txBody>
      </p:sp>
      <p:sp>
        <p:nvSpPr>
          <p:cNvPr id="3" name="Content Placeholder 2">
            <a:extLst>
              <a:ext uri="{FF2B5EF4-FFF2-40B4-BE49-F238E27FC236}">
                <a16:creationId xmlns:a16="http://schemas.microsoft.com/office/drawing/2014/main" id="{F23D7F13-BF1C-4159-ADE5-ED06F61E5DC9}"/>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הרמב"ן מסכת קידושין דף ב עמוד ב</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תנא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מדעתה אין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לא. איכא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דהכי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קאמרינן</a:t>
            </a:r>
            <a:r>
              <a:rPr lang="he-IL" sz="1800" b="0" i="0" u="none" strike="noStrike" dirty="0">
                <a:solidFill>
                  <a:srgbClr val="000000"/>
                </a:solidFill>
                <a:effectLst/>
                <a:latin typeface="Arial" panose="020B0604020202020204" pitchFamily="34" charset="0"/>
              </a:rPr>
              <a:t> האיש קונה ודאי משמע אף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ואי תנא האיש קונה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אמינא</a:t>
            </a:r>
            <a:r>
              <a:rPr lang="he-IL" sz="1800" b="0" i="0" u="none" strike="noStrike" dirty="0">
                <a:solidFill>
                  <a:srgbClr val="000000"/>
                </a:solidFill>
                <a:effectLst/>
                <a:latin typeface="Arial" panose="020B0604020202020204" pitchFamily="34" charset="0"/>
              </a:rPr>
              <a:t> אף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לכך תנא נקנית שיש במשמע מדעתה או אפילו בעל </a:t>
            </a:r>
            <a:r>
              <a:rPr lang="he-IL" sz="1800" b="1" i="0" u="none" strike="noStrike" dirty="0" err="1">
                <a:solidFill>
                  <a:srgbClr val="000000"/>
                </a:solidFill>
                <a:effectLst/>
                <a:latin typeface="Arial" panose="020B0604020202020204" pitchFamily="34" charset="0"/>
              </a:rPr>
              <a:t>כרחה</a:t>
            </a:r>
            <a:r>
              <a:rPr lang="he-IL" sz="1800" b="1" i="0" u="none" strike="noStrike" dirty="0">
                <a:solidFill>
                  <a:srgbClr val="000000"/>
                </a:solidFill>
                <a:effectLst/>
                <a:latin typeface="Arial" panose="020B0604020202020204" pitchFamily="34" charset="0"/>
              </a:rPr>
              <a:t> ותפשת מרובה לא תפשת ואין לך בה אלא מדעתה</a:t>
            </a:r>
            <a:r>
              <a:rPr lang="he-IL" sz="1800" b="0" i="0" u="none" strike="noStrike" dirty="0">
                <a:solidFill>
                  <a:srgbClr val="000000"/>
                </a:solidFill>
                <a:effectLst/>
                <a:latin typeface="Arial" panose="020B0604020202020204" pitchFamily="34" charset="0"/>
              </a:rPr>
              <a:t>, והא דלא </a:t>
            </a:r>
            <a:r>
              <a:rPr lang="he-IL" sz="1800" b="0" i="0" u="none" strike="noStrike" dirty="0" err="1">
                <a:solidFill>
                  <a:srgbClr val="000000"/>
                </a:solidFill>
                <a:effectLst/>
                <a:latin typeface="Arial" panose="020B0604020202020204" pitchFamily="34" charset="0"/>
              </a:rPr>
              <a:t>קתני</a:t>
            </a:r>
            <a:r>
              <a:rPr lang="he-IL" sz="1800" b="0" i="0" u="none" strike="noStrike" dirty="0">
                <a:solidFill>
                  <a:srgbClr val="000000"/>
                </a:solidFill>
                <a:effectLst/>
                <a:latin typeface="Arial" panose="020B0604020202020204" pitchFamily="34" charset="0"/>
              </a:rPr>
              <a:t> מקנה את עצמה משום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לישנא </a:t>
            </a:r>
            <a:r>
              <a:rPr lang="he-IL" sz="1800" b="0" i="0" u="none" strike="noStrike" dirty="0" err="1">
                <a:solidFill>
                  <a:srgbClr val="000000"/>
                </a:solidFill>
                <a:effectLst/>
                <a:latin typeface="Arial" panose="020B0604020202020204" pitchFamily="34" charset="0"/>
              </a:rPr>
              <a:t>מעליא</a:t>
            </a:r>
            <a:r>
              <a:rPr lang="he-IL" sz="1800" b="0" i="0" u="none" strike="noStrike" dirty="0">
                <a:solidFill>
                  <a:srgbClr val="000000"/>
                </a:solidFill>
                <a:effectLst/>
                <a:latin typeface="Arial" panose="020B0604020202020204" pitchFamily="34" charset="0"/>
              </a:rPr>
              <a:t> הוא </a:t>
            </a:r>
            <a:r>
              <a:rPr lang="he-IL" sz="1800" b="0" i="0" u="none" strike="noStrike" dirty="0" err="1">
                <a:solidFill>
                  <a:srgbClr val="000000"/>
                </a:solidFill>
                <a:effectLst/>
                <a:latin typeface="Arial" panose="020B0604020202020204" pitchFamily="34" charset="0"/>
              </a:rPr>
              <a:t>ותלקח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לאיש משמע, לאו אורחיה </a:t>
            </a:r>
            <a:r>
              <a:rPr lang="he-IL" sz="1800" b="0" i="0" u="none" strike="noStrike" dirty="0" err="1">
                <a:solidFill>
                  <a:srgbClr val="000000"/>
                </a:solidFill>
                <a:effectLst/>
                <a:latin typeface="Arial" panose="020B0604020202020204" pitchFamily="34" charset="0"/>
              </a:rPr>
              <a:t>דתנא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למיתני</a:t>
            </a:r>
            <a:r>
              <a:rPr lang="he-IL" sz="1800" b="0" i="0" u="none" strike="noStrike" dirty="0">
                <a:solidFill>
                  <a:srgbClr val="000000"/>
                </a:solidFill>
                <a:effectLst/>
                <a:latin typeface="Arial" panose="020B0604020202020204" pitchFamily="34" charset="0"/>
              </a:rPr>
              <a:t> הכי, ואי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והאיש מקדש משמע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לא קשיא דכיון דגלי תנא הכא לא אתא למטעי התם </a:t>
            </a:r>
            <a:r>
              <a:rPr lang="he-IL" sz="1800" b="0" i="0" u="none" strike="noStrike" dirty="0" err="1">
                <a:solidFill>
                  <a:srgbClr val="000000"/>
                </a:solidFill>
                <a:effectLst/>
                <a:latin typeface="Arial" panose="020B0604020202020204" pitchFamily="34" charset="0"/>
              </a:rPr>
              <a:t>ולמימר</a:t>
            </a:r>
            <a:r>
              <a:rPr lang="he-IL" sz="1800" b="0" i="0" u="none" strike="noStrike" dirty="0">
                <a:solidFill>
                  <a:srgbClr val="000000"/>
                </a:solidFill>
                <a:effectLst/>
                <a:latin typeface="Arial" panose="020B0604020202020204" pitchFamily="34" charset="0"/>
              </a:rPr>
              <a:t> מקדש אף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משמע שהרי שנה התנא במשמעו שלא יהא במשמעו </a:t>
            </a:r>
            <a:r>
              <a:rPr lang="he-IL" sz="1800" b="0"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ואחרים אמרו כיון </a:t>
            </a:r>
            <a:r>
              <a:rPr lang="he-IL" sz="1800" b="1" i="0" u="none" strike="noStrike" dirty="0" err="1">
                <a:solidFill>
                  <a:srgbClr val="000000"/>
                </a:solidFill>
                <a:effectLst/>
                <a:latin typeface="Arial" panose="020B0604020202020204" pitchFamily="34" charset="0"/>
              </a:rPr>
              <a:t>דתנא</a:t>
            </a:r>
            <a:r>
              <a:rPr lang="he-IL" sz="1800" b="1" i="0" u="none" strike="noStrike" dirty="0">
                <a:solidFill>
                  <a:srgbClr val="000000"/>
                </a:solidFill>
                <a:effectLst/>
                <a:latin typeface="Arial" panose="020B0604020202020204" pitchFamily="34" charset="0"/>
              </a:rPr>
              <a:t> מקדש מדעתה משמע ולא </a:t>
            </a:r>
            <a:r>
              <a:rPr lang="he-IL" sz="1800" b="1" i="0" u="none" strike="noStrike" dirty="0" err="1">
                <a:solidFill>
                  <a:srgbClr val="000000"/>
                </a:solidFill>
                <a:effectLst/>
                <a:latin typeface="Arial" panose="020B0604020202020204" pitchFamily="34" charset="0"/>
              </a:rPr>
              <a:t>בע"כ</a:t>
            </a:r>
            <a:r>
              <a:rPr lang="he-IL" sz="1800" b="1" i="0" u="none" strike="noStrike" dirty="0">
                <a:solidFill>
                  <a:srgbClr val="000000"/>
                </a:solidFill>
                <a:effectLst/>
                <a:latin typeface="Arial" panose="020B0604020202020204" pitchFamily="34" charset="0"/>
              </a:rPr>
              <a:t> שאין אדם מקדיש דבר שאינו שלו</a:t>
            </a:r>
            <a:r>
              <a:rPr lang="he-IL" sz="1800" b="0"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ולי נראה </a:t>
            </a:r>
            <a:r>
              <a:rPr lang="he-IL" sz="1800" b="1" i="0" u="sng" strike="noStrike" dirty="0" err="1">
                <a:solidFill>
                  <a:srgbClr val="000000"/>
                </a:solidFill>
                <a:effectLst/>
                <a:latin typeface="Arial" panose="020B0604020202020204" pitchFamily="34" charset="0"/>
              </a:rPr>
              <a:t>דמדקתני</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האשה</a:t>
            </a:r>
            <a:r>
              <a:rPr lang="he-IL" sz="1800" b="1" i="0" u="sng" strike="noStrike" dirty="0">
                <a:solidFill>
                  <a:srgbClr val="000000"/>
                </a:solidFill>
                <a:effectLst/>
                <a:latin typeface="Arial" panose="020B0604020202020204" pitchFamily="34" charset="0"/>
              </a:rPr>
              <a:t> ולא </a:t>
            </a:r>
            <a:r>
              <a:rPr lang="he-IL" sz="1800" b="1" i="0" u="sng" strike="noStrike" dirty="0" err="1">
                <a:solidFill>
                  <a:srgbClr val="000000"/>
                </a:solidFill>
                <a:effectLst/>
                <a:latin typeface="Arial" panose="020B0604020202020204" pitchFamily="34" charset="0"/>
              </a:rPr>
              <a:t>קתני</a:t>
            </a:r>
            <a:r>
              <a:rPr lang="he-IL" sz="1800" b="1" i="0" u="sng" strike="noStrike" dirty="0">
                <a:solidFill>
                  <a:srgbClr val="000000"/>
                </a:solidFill>
                <a:effectLst/>
                <a:latin typeface="Arial" panose="020B0604020202020204" pitchFamily="34" charset="0"/>
              </a:rPr>
              <a:t> האיש משמע שאין קנין זה תלוי באיש אלא תלוי נמי בה, ואם </a:t>
            </a:r>
            <a:r>
              <a:rPr lang="he-IL" sz="1800" b="1" i="0" u="sng" strike="noStrike" dirty="0" err="1">
                <a:solidFill>
                  <a:srgbClr val="000000"/>
                </a:solidFill>
                <a:effectLst/>
                <a:latin typeface="Arial" panose="020B0604020202020204" pitchFamily="34" charset="0"/>
              </a:rPr>
              <a:t>היתה</a:t>
            </a:r>
            <a:r>
              <a:rPr lang="he-IL" sz="1800" b="1" i="0" u="sng" strike="noStrike" dirty="0">
                <a:solidFill>
                  <a:srgbClr val="000000"/>
                </a:solidFill>
                <a:effectLst/>
                <a:latin typeface="Arial" panose="020B0604020202020204" pitchFamily="34" charset="0"/>
              </a:rPr>
              <a:t> נקנית בעל </a:t>
            </a:r>
            <a:r>
              <a:rPr lang="he-IL" sz="1800" b="1" i="0" u="sng" strike="noStrike" dirty="0" err="1">
                <a:solidFill>
                  <a:srgbClr val="000000"/>
                </a:solidFill>
                <a:effectLst/>
                <a:latin typeface="Arial" panose="020B0604020202020204" pitchFamily="34" charset="0"/>
              </a:rPr>
              <a:t>כרחה</a:t>
            </a:r>
            <a:r>
              <a:rPr lang="he-IL" sz="1800" b="1" i="0" u="sng" strike="noStrike" dirty="0">
                <a:solidFill>
                  <a:srgbClr val="000000"/>
                </a:solidFill>
                <a:effectLst/>
                <a:latin typeface="Arial" panose="020B0604020202020204" pitchFamily="34" charset="0"/>
              </a:rPr>
              <a:t> ולרצונו האיש קונה הוא</a:t>
            </a:r>
            <a:r>
              <a:rPr lang="he-IL" sz="1800" b="0" i="0" u="none" strike="noStrike" dirty="0">
                <a:solidFill>
                  <a:srgbClr val="000000"/>
                </a:solidFill>
                <a:effectLst/>
                <a:latin typeface="Arial" panose="020B0604020202020204" pitchFamily="34" charset="0"/>
              </a:rPr>
              <a:t>, מה שאין כן ביבמה דלא מיתני ליה האיש קונה דלא בעינן דעתו אלא נקנית ממילא שלא מדעת שניהם.</a:t>
            </a:r>
            <a:endParaRPr lang="he-IL" b="0" dirty="0">
              <a:effectLst/>
            </a:endParaRPr>
          </a:p>
        </p:txBody>
      </p:sp>
    </p:spTree>
    <p:extLst>
      <p:ext uri="{BB962C8B-B14F-4D97-AF65-F5344CB8AC3E}">
        <p14:creationId xmlns:p14="http://schemas.microsoft.com/office/powerpoint/2010/main" val="1375668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8AC1-71DC-458B-8F56-2D4B2C1280F5}"/>
              </a:ext>
            </a:extLst>
          </p:cNvPr>
          <p:cNvSpPr>
            <a:spLocks noGrp="1"/>
          </p:cNvSpPr>
          <p:nvPr>
            <p:ph type="title"/>
          </p:nvPr>
        </p:nvSpPr>
        <p:spPr/>
        <p:txBody>
          <a:bodyPr/>
          <a:lstStyle/>
          <a:p>
            <a:pPr algn="r" rtl="1"/>
            <a:r>
              <a:rPr lang="he-IL" dirty="0"/>
              <a:t>תלוהו </a:t>
            </a:r>
            <a:r>
              <a:rPr lang="he-IL" dirty="0" err="1"/>
              <a:t>וזבין</a:t>
            </a:r>
            <a:r>
              <a:rPr lang="he-IL" dirty="0"/>
              <a:t> וקני וקידושין שווין- רשב"א </a:t>
            </a:r>
            <a:endParaRPr lang="en-IL" dirty="0"/>
          </a:p>
        </p:txBody>
      </p:sp>
      <p:graphicFrame>
        <p:nvGraphicFramePr>
          <p:cNvPr id="4" name="Content Placeholder 3">
            <a:extLst>
              <a:ext uri="{FF2B5EF4-FFF2-40B4-BE49-F238E27FC236}">
                <a16:creationId xmlns:a16="http://schemas.microsoft.com/office/drawing/2014/main" id="{56FD810E-6E66-4694-B0EA-5CBB93AA6E5F}"/>
              </a:ext>
            </a:extLst>
          </p:cNvPr>
          <p:cNvGraphicFramePr>
            <a:graphicFrameLocks noGrp="1"/>
          </p:cNvGraphicFramePr>
          <p:nvPr>
            <p:ph idx="1"/>
            <p:extLst>
              <p:ext uri="{D42A27DB-BD31-4B8C-83A1-F6EECF244321}">
                <p14:modId xmlns:p14="http://schemas.microsoft.com/office/powerpoint/2010/main" val="18808724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9330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2CA9-A6FE-4912-B01A-04EDE16C17E9}"/>
              </a:ext>
            </a:extLst>
          </p:cNvPr>
          <p:cNvSpPr>
            <a:spLocks noGrp="1"/>
          </p:cNvSpPr>
          <p:nvPr>
            <p:ph type="title"/>
          </p:nvPr>
        </p:nvSpPr>
        <p:spPr/>
        <p:txBody>
          <a:bodyPr/>
          <a:lstStyle/>
          <a:p>
            <a:pPr algn="r" rtl="1"/>
            <a:r>
              <a:rPr lang="he-IL" dirty="0"/>
              <a:t>רמב"ם- </a:t>
            </a:r>
            <a:endParaRPr lang="en-IL" dirty="0"/>
          </a:p>
        </p:txBody>
      </p:sp>
      <p:sp>
        <p:nvSpPr>
          <p:cNvPr id="3" name="Content Placeholder 2">
            <a:extLst>
              <a:ext uri="{FF2B5EF4-FFF2-40B4-BE49-F238E27FC236}">
                <a16:creationId xmlns:a16="http://schemas.microsoft.com/office/drawing/2014/main" id="{81EC8EFD-04EB-4CC0-98E0-C6EE3D65B0D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ד הלכה א </a:t>
            </a:r>
            <a:endParaRPr lang="he-IL" sz="2200" b="0" dirty="0">
              <a:effectLst/>
            </a:endParaRPr>
          </a:p>
          <a:p>
            <a:pPr marL="0" indent="0" algn="r" rtl="1">
              <a:spcBef>
                <a:spcPts val="0"/>
              </a:spcBef>
              <a:spcAft>
                <a:spcPts val="0"/>
              </a:spcAft>
              <a:buNone/>
            </a:pPr>
            <a:r>
              <a:rPr lang="he-IL" sz="2200" i="0" strike="noStrike" dirty="0">
                <a:solidFill>
                  <a:srgbClr val="000000"/>
                </a:solidFill>
                <a:effectLst/>
                <a:latin typeface="Arial" panose="020B0604020202020204" pitchFamily="34" charset="0"/>
              </a:rPr>
              <a:t>אין </a:t>
            </a:r>
            <a:r>
              <a:rPr lang="he-IL" sz="2200" i="0" strike="noStrike" dirty="0" err="1">
                <a:solidFill>
                  <a:srgbClr val="000000"/>
                </a:solidFill>
                <a:effectLst/>
                <a:latin typeface="Arial" panose="020B0604020202020204" pitchFamily="34" charset="0"/>
              </a:rPr>
              <a:t>האשה</a:t>
            </a:r>
            <a:r>
              <a:rPr lang="he-IL" sz="2200" i="0" strike="noStrike" dirty="0">
                <a:solidFill>
                  <a:srgbClr val="000000"/>
                </a:solidFill>
                <a:effectLst/>
                <a:latin typeface="Arial" panose="020B0604020202020204" pitchFamily="34" charset="0"/>
              </a:rPr>
              <a:t> מתקדשת אלא לרצונה והמקדש </a:t>
            </a:r>
            <a:r>
              <a:rPr lang="he-IL" sz="2200" i="0" strike="noStrike" dirty="0" err="1">
                <a:solidFill>
                  <a:srgbClr val="000000"/>
                </a:solidFill>
                <a:effectLst/>
                <a:latin typeface="Arial" panose="020B0604020202020204" pitchFamily="34" charset="0"/>
              </a:rPr>
              <a:t>אשה</a:t>
            </a:r>
            <a:r>
              <a:rPr lang="he-IL" sz="2200" i="0" strike="noStrike" dirty="0">
                <a:solidFill>
                  <a:srgbClr val="000000"/>
                </a:solidFill>
                <a:effectLst/>
                <a:latin typeface="Arial" panose="020B0604020202020204" pitchFamily="34" charset="0"/>
              </a:rPr>
              <a:t> בעל </a:t>
            </a:r>
            <a:r>
              <a:rPr lang="he-IL" sz="2200" i="0" strike="noStrike" dirty="0" err="1">
                <a:solidFill>
                  <a:srgbClr val="000000"/>
                </a:solidFill>
                <a:effectLst/>
                <a:latin typeface="Arial" panose="020B0604020202020204" pitchFamily="34" charset="0"/>
              </a:rPr>
              <a:t>כרחה</a:t>
            </a:r>
            <a:r>
              <a:rPr lang="he-IL" sz="2200" i="0" strike="noStrike" dirty="0">
                <a:solidFill>
                  <a:srgbClr val="000000"/>
                </a:solidFill>
                <a:effectLst/>
                <a:latin typeface="Arial" panose="020B0604020202020204" pitchFamily="34" charset="0"/>
              </a:rPr>
              <a:t> אינה מקודשת, </a:t>
            </a:r>
            <a:br>
              <a:rPr lang="en-US" sz="2200" i="0" strike="noStrike" dirty="0">
                <a:solidFill>
                  <a:srgbClr val="000000"/>
                </a:solidFill>
                <a:effectLst/>
                <a:latin typeface="Arial" panose="020B0604020202020204" pitchFamily="34" charset="0"/>
              </a:rPr>
            </a:br>
            <a:r>
              <a:rPr lang="he-IL" sz="2200" b="1" i="0" u="sng" strike="noStrike" dirty="0">
                <a:solidFill>
                  <a:srgbClr val="000000"/>
                </a:solidFill>
                <a:effectLst/>
                <a:latin typeface="Arial" panose="020B0604020202020204" pitchFamily="34" charset="0"/>
              </a:rPr>
              <a:t>אבל האיש שאנסוהו עד שקידש בעל </a:t>
            </a:r>
            <a:r>
              <a:rPr lang="he-IL" sz="2200" b="1" i="0" u="sng" strike="noStrike" dirty="0" err="1">
                <a:solidFill>
                  <a:srgbClr val="000000"/>
                </a:solidFill>
                <a:effectLst/>
                <a:latin typeface="Arial" panose="020B0604020202020204" pitchFamily="34" charset="0"/>
              </a:rPr>
              <a:t>כרחו</a:t>
            </a:r>
            <a:r>
              <a:rPr lang="he-IL" sz="2200" b="1" i="0" u="sng" strike="noStrike" dirty="0">
                <a:solidFill>
                  <a:srgbClr val="000000"/>
                </a:solidFill>
                <a:effectLst/>
                <a:latin typeface="Arial" panose="020B0604020202020204" pitchFamily="34" charset="0"/>
              </a:rPr>
              <a:t> הרי זו מקודשת</a:t>
            </a:r>
            <a:r>
              <a:rPr lang="he-IL" sz="2200" b="0" i="0" u="none" strike="noStrike" dirty="0">
                <a:solidFill>
                  <a:srgbClr val="000000"/>
                </a:solidFill>
                <a:effectLst/>
                <a:latin typeface="Arial" panose="020B0604020202020204" pitchFamily="34" charset="0"/>
              </a:rPr>
              <a:t>, ו</a:t>
            </a:r>
            <a:r>
              <a:rPr lang="he-IL" sz="2200" b="1" i="0" u="sng" strike="noStrike" dirty="0">
                <a:solidFill>
                  <a:srgbClr val="000000"/>
                </a:solidFill>
                <a:effectLst/>
                <a:latin typeface="Arial" panose="020B0604020202020204" pitchFamily="34" charset="0"/>
              </a:rPr>
              <a:t>יש לאיש לקדש נשים רבות</a:t>
            </a:r>
            <a:r>
              <a:rPr lang="he-IL" sz="2200" b="0" i="0" u="none" strike="noStrike" dirty="0">
                <a:solidFill>
                  <a:srgbClr val="000000"/>
                </a:solidFill>
                <a:effectLst/>
                <a:latin typeface="Arial" panose="020B0604020202020204" pitchFamily="34" charset="0"/>
              </a:rPr>
              <a:t> כאחת והוא שיהיה בכסף אם קידש בכסף פרוטה לכל אחת ואחת, ויש לאחת מהן או לאחר לקבל הקידושין על ידי כולן מדעתן. </a:t>
            </a: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+/השגת </a:t>
            </a:r>
            <a:r>
              <a:rPr lang="he-IL" sz="2200" b="0" i="0" u="none" strike="noStrike" dirty="0" err="1">
                <a:solidFill>
                  <a:srgbClr val="000000"/>
                </a:solidFill>
                <a:effectLst/>
                <a:latin typeface="Arial" panose="020B0604020202020204" pitchFamily="34" charset="0"/>
              </a:rPr>
              <a:t>הראב"ד</a:t>
            </a:r>
            <a:r>
              <a:rPr lang="he-IL" sz="2200" b="0" i="0" u="none" strike="noStrike" dirty="0">
                <a:solidFill>
                  <a:srgbClr val="000000"/>
                </a:solidFill>
                <a:effectLst/>
                <a:latin typeface="Arial" panose="020B0604020202020204" pitchFamily="34" charset="0"/>
              </a:rPr>
              <a:t>/ אבל האיש שאנסוהו עד שיקדש בעל </a:t>
            </a:r>
            <a:r>
              <a:rPr lang="he-IL" sz="2200" b="0" i="0" u="none" strike="noStrike" dirty="0" err="1">
                <a:solidFill>
                  <a:srgbClr val="000000"/>
                </a:solidFill>
                <a:effectLst/>
                <a:latin typeface="Arial" panose="020B0604020202020204" pitchFamily="34" charset="0"/>
              </a:rPr>
              <a:t>כרחו</a:t>
            </a:r>
            <a:r>
              <a:rPr lang="he-IL" sz="2200" b="0" i="0" u="none" strike="noStrike" dirty="0">
                <a:solidFill>
                  <a:srgbClr val="000000"/>
                </a:solidFill>
                <a:effectLst/>
                <a:latin typeface="Arial" panose="020B0604020202020204" pitchFamily="34" charset="0"/>
              </a:rPr>
              <a:t> הרי זו מקודשת. א"א והוא שיאמר רוצה אני.+ </a:t>
            </a:r>
            <a:endParaRPr lang="he-IL" sz="2200" b="0" dirty="0">
              <a:effectLst/>
            </a:endParaRPr>
          </a:p>
        </p:txBody>
      </p:sp>
    </p:spTree>
    <p:extLst>
      <p:ext uri="{BB962C8B-B14F-4D97-AF65-F5344CB8AC3E}">
        <p14:creationId xmlns:p14="http://schemas.microsoft.com/office/powerpoint/2010/main" val="1673416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1B0E-D640-4578-B169-FD9438C0F6E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085E188-B6C0-4478-8BC0-84DA1742CE65}"/>
              </a:ext>
            </a:extLst>
          </p:cNvPr>
          <p:cNvSpPr>
            <a:spLocks noGrp="1"/>
          </p:cNvSpPr>
          <p:nvPr>
            <p:ph idx="1"/>
          </p:nvPr>
        </p:nvSpPr>
        <p:spPr/>
        <p:txBody>
          <a:bodyPr/>
          <a:lstStyle/>
          <a:p>
            <a:pPr marL="0" indent="0" algn="r" rtl="1">
              <a:buNone/>
            </a:pPr>
            <a:r>
              <a:rPr lang="he-IL" dirty="0"/>
              <a:t>מגיד משנה הלכות אישות פרק ד הלכה א</a:t>
            </a:r>
          </a:p>
          <a:p>
            <a:pPr marL="0" indent="0" algn="r" rtl="1">
              <a:buNone/>
            </a:pPr>
            <a:r>
              <a:rPr lang="he-IL" dirty="0"/>
              <a:t>אבל האיש שאנסוהו לקדש </a:t>
            </a:r>
            <a:r>
              <a:rPr lang="he-IL" dirty="0" err="1"/>
              <a:t>וכו</a:t>
            </a:r>
            <a:r>
              <a:rPr lang="he-IL" dirty="0"/>
              <a:t>'. זה דעת רבינו והטעם </a:t>
            </a:r>
            <a:r>
              <a:rPr lang="he-IL" dirty="0" err="1"/>
              <a:t>דעד</a:t>
            </a:r>
            <a:r>
              <a:rPr lang="he-IL" dirty="0"/>
              <a:t> כאן דלא </a:t>
            </a:r>
            <a:r>
              <a:rPr lang="he-IL" dirty="0" err="1"/>
              <a:t>אפקעינהו</a:t>
            </a:r>
            <a:r>
              <a:rPr lang="he-IL" dirty="0"/>
              <a:t> רבנן אלא כשנאנסה </a:t>
            </a:r>
            <a:r>
              <a:rPr lang="he-IL" dirty="0" err="1"/>
              <a:t>האשה</a:t>
            </a:r>
            <a:r>
              <a:rPr lang="he-IL" dirty="0"/>
              <a:t> מפני שאם היו הקידושין קידושין לא </a:t>
            </a:r>
            <a:r>
              <a:rPr lang="he-IL" dirty="0" err="1"/>
              <a:t>היתה</a:t>
            </a:r>
            <a:r>
              <a:rPr lang="he-IL" dirty="0"/>
              <a:t> יכולה להפקיע עצמה ממנו אלא ברצונו </a:t>
            </a:r>
            <a:r>
              <a:rPr lang="he-IL" b="1" dirty="0"/>
              <a:t>אבל האיש הרי הוא יכול לגרשה בעל </a:t>
            </a:r>
            <a:r>
              <a:rPr lang="he-IL" b="1" dirty="0" err="1"/>
              <a:t>כרחה</a:t>
            </a:r>
            <a:r>
              <a:rPr lang="he-IL" b="1" dirty="0"/>
              <a:t> והילכך הרי היא מקודשת</a:t>
            </a:r>
            <a:r>
              <a:rPr lang="he-IL" dirty="0"/>
              <a:t>. והרב בעל העיטור נחלק בזה וכבר הכריע הרשב"א ז"ל כדברי רבינו:</a:t>
            </a:r>
          </a:p>
          <a:p>
            <a:pPr marL="0" indent="0" algn="r" rtl="1">
              <a:buNone/>
            </a:pPr>
            <a:endParaRPr lang="en-IL" dirty="0"/>
          </a:p>
        </p:txBody>
      </p:sp>
    </p:spTree>
    <p:extLst>
      <p:ext uri="{BB962C8B-B14F-4D97-AF65-F5344CB8AC3E}">
        <p14:creationId xmlns:p14="http://schemas.microsoft.com/office/powerpoint/2010/main" val="509193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DF3D-7E86-41AE-A0F3-EBF3A56551BA}"/>
              </a:ext>
            </a:extLst>
          </p:cNvPr>
          <p:cNvSpPr>
            <a:spLocks noGrp="1"/>
          </p:cNvSpPr>
          <p:nvPr>
            <p:ph type="title"/>
          </p:nvPr>
        </p:nvSpPr>
        <p:spPr/>
        <p:txBody>
          <a:bodyPr/>
          <a:lstStyle/>
          <a:p>
            <a:pPr algn="r" rtl="1"/>
            <a:r>
              <a:rPr lang="he-IL" dirty="0"/>
              <a:t>מאירי- תלוהו וקדיש- אין קידושין כלל</a:t>
            </a:r>
            <a:endParaRPr lang="en-IL" dirty="0"/>
          </a:p>
        </p:txBody>
      </p:sp>
      <p:sp>
        <p:nvSpPr>
          <p:cNvPr id="3" name="Content Placeholder 2">
            <a:extLst>
              <a:ext uri="{FF2B5EF4-FFF2-40B4-BE49-F238E27FC236}">
                <a16:creationId xmlns:a16="http://schemas.microsoft.com/office/drawing/2014/main" id="{91F5E940-9A71-46E6-BD99-87F5AC425D7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בית הבחירה למאירי מסכת קידושין דף ב עמוד א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ואם אנסו את האיש וקדש יראה לי גם כן שאע"פ שאמר רוצה אני הואיל ומתוך האונס אמר כן אין </a:t>
            </a:r>
            <a:r>
              <a:rPr lang="he-IL" sz="2200" b="1" i="0" u="sng" strike="noStrike" dirty="0" err="1">
                <a:solidFill>
                  <a:srgbClr val="000000"/>
                </a:solidFill>
                <a:effectLst/>
                <a:latin typeface="Arial" panose="020B0604020202020204" pitchFamily="34" charset="0"/>
              </a:rPr>
              <a:t>קדושיו</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וכן מצאתיה אחר כן לגדולי </a:t>
            </a:r>
            <a:r>
              <a:rPr lang="he-IL" sz="2200" b="0" i="0" u="none" strike="noStrike" dirty="0" err="1">
                <a:solidFill>
                  <a:srgbClr val="000000"/>
                </a:solidFill>
                <a:effectLst/>
                <a:latin typeface="Arial" panose="020B0604020202020204" pitchFamily="34" charset="0"/>
              </a:rPr>
              <a:t>פרובינצה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בחבוריהם</a:t>
            </a:r>
            <a:r>
              <a:rPr lang="he-IL" sz="2200" b="0" i="0" u="none" strike="noStrike" dirty="0">
                <a:solidFill>
                  <a:srgbClr val="000000"/>
                </a:solidFill>
                <a:effectLst/>
                <a:latin typeface="Arial" panose="020B0604020202020204" pitchFamily="34" charset="0"/>
              </a:rPr>
              <a:t> ולא עוד אלא שלדעתי אף לדעת האומר </a:t>
            </a:r>
            <a:r>
              <a:rPr lang="he-IL" sz="2200" b="0" i="0" u="none" strike="noStrike" dirty="0" err="1">
                <a:solidFill>
                  <a:srgbClr val="000000"/>
                </a:solidFill>
                <a:effectLst/>
                <a:latin typeface="Arial" panose="020B0604020202020204" pitchFamily="34" charset="0"/>
              </a:rPr>
              <a:t>בתלו</a:t>
            </a:r>
            <a:r>
              <a:rPr lang="he-IL" sz="2200" b="0" i="0" u="none" strike="noStrike" dirty="0">
                <a:solidFill>
                  <a:srgbClr val="000000"/>
                </a:solidFill>
                <a:effectLst/>
                <a:latin typeface="Arial" panose="020B0604020202020204" pitchFamily="34" charset="0"/>
              </a:rPr>
              <a:t> את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וקדש </a:t>
            </a:r>
            <a:r>
              <a:rPr lang="he-IL" sz="2200" b="0" i="0" u="none" strike="noStrike" dirty="0" err="1">
                <a:solidFill>
                  <a:srgbClr val="000000"/>
                </a:solidFill>
                <a:effectLst/>
                <a:latin typeface="Arial" panose="020B0604020202020204" pitchFamily="34" charset="0"/>
              </a:rPr>
              <a:t>שקדושיו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התם הוא </a:t>
            </a:r>
            <a:r>
              <a:rPr lang="he-IL" sz="2200" b="0" i="0" u="none" strike="noStrike" dirty="0" err="1">
                <a:solidFill>
                  <a:srgbClr val="000000"/>
                </a:solidFill>
                <a:effectLst/>
                <a:latin typeface="Arial" panose="020B0604020202020204" pitchFamily="34" charset="0"/>
              </a:rPr>
              <a:t>דשקלה</a:t>
            </a:r>
            <a:r>
              <a:rPr lang="he-IL" sz="2200" b="0" i="0" u="none" strike="noStrike" dirty="0">
                <a:solidFill>
                  <a:srgbClr val="000000"/>
                </a:solidFill>
                <a:effectLst/>
                <a:latin typeface="Arial" panose="020B0604020202020204" pitchFamily="34" charset="0"/>
              </a:rPr>
              <a:t> זוזי וכל שיש שם נתינת מעות אנו אומרים אגב אנסי גמר ומקני כמו שאמרוה </a:t>
            </a:r>
            <a:r>
              <a:rPr lang="he-IL" sz="2200" b="0" i="0" u="none" strike="noStrike" dirty="0" err="1">
                <a:solidFill>
                  <a:srgbClr val="000000"/>
                </a:solidFill>
                <a:effectLst/>
                <a:latin typeface="Arial" panose="020B0604020202020204" pitchFamily="34" charset="0"/>
              </a:rPr>
              <a:t>בתלוה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וזבין</a:t>
            </a:r>
            <a:r>
              <a:rPr lang="he-IL" sz="2200" b="0" i="0" u="none" strike="noStrike" dirty="0">
                <a:solidFill>
                  <a:srgbClr val="000000"/>
                </a:solidFill>
                <a:effectLst/>
                <a:latin typeface="Arial" panose="020B0604020202020204" pitchFamily="34" charset="0"/>
              </a:rPr>
              <a:t> ותלוה </a:t>
            </a:r>
            <a:r>
              <a:rPr lang="he-IL" sz="2200" b="0" i="0" u="none" strike="noStrike" dirty="0" err="1">
                <a:solidFill>
                  <a:srgbClr val="000000"/>
                </a:solidFill>
                <a:effectLst/>
                <a:latin typeface="Arial" panose="020B0604020202020204" pitchFamily="34" charset="0"/>
              </a:rPr>
              <a:t>וזבין</a:t>
            </a:r>
            <a:r>
              <a:rPr lang="he-IL" sz="2200" b="0" i="0" u="none" strike="noStrike" dirty="0">
                <a:solidFill>
                  <a:srgbClr val="000000"/>
                </a:solidFill>
                <a:effectLst/>
                <a:latin typeface="Arial" panose="020B0604020202020204" pitchFamily="34" charset="0"/>
              </a:rPr>
              <a:t> אמרו תלוה </a:t>
            </a:r>
            <a:r>
              <a:rPr lang="he-IL" sz="2200" b="0" i="0" u="none" strike="noStrike" dirty="0" err="1">
                <a:solidFill>
                  <a:srgbClr val="000000"/>
                </a:solidFill>
                <a:effectLst/>
                <a:latin typeface="Arial" panose="020B0604020202020204" pitchFamily="34" charset="0"/>
              </a:rPr>
              <a:t>ויהיב</a:t>
            </a:r>
            <a:r>
              <a:rPr lang="he-IL" sz="2200" b="0" i="0" u="none" strike="noStrike" dirty="0">
                <a:solidFill>
                  <a:srgbClr val="000000"/>
                </a:solidFill>
                <a:effectLst/>
                <a:latin typeface="Arial" panose="020B0604020202020204" pitchFamily="34" charset="0"/>
              </a:rPr>
              <a:t> לא אמרו שבמתנה הואיל ואין שם מעות אינו גומר ליתן באונס אף באומר רוצה אני ואף כל שאנסוהו לקדש הואיל ואין כאן מעות אין </a:t>
            </a:r>
            <a:r>
              <a:rPr lang="he-IL" sz="2200" b="0" i="0" u="none" strike="noStrike" dirty="0" err="1">
                <a:solidFill>
                  <a:srgbClr val="000000"/>
                </a:solidFill>
                <a:effectLst/>
                <a:latin typeface="Arial" panose="020B0604020202020204" pitchFamily="34" charset="0"/>
              </a:rPr>
              <a:t>קדושיו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a:t>
            </a:r>
            <a:r>
              <a:rPr lang="he-IL" sz="2200" i="0" u="none" strike="noStrike" dirty="0">
                <a:solidFill>
                  <a:srgbClr val="000000"/>
                </a:solidFill>
                <a:effectLst/>
                <a:latin typeface="Arial" panose="020B0604020202020204" pitchFamily="34" charset="0"/>
              </a:rPr>
              <a:t>ומכל מקום יש אומרים שלא הצריכו נתינת מעות לגמר קנין אלא במקום שהמקנה מתחסר כגון מכירת קרקע אבל </a:t>
            </a:r>
            <a:r>
              <a:rPr lang="he-IL" sz="2200" i="0" u="none" strike="noStrike" dirty="0" err="1">
                <a:solidFill>
                  <a:srgbClr val="000000"/>
                </a:solidFill>
                <a:effectLst/>
                <a:latin typeface="Arial" panose="020B0604020202020204" pitchFamily="34" charset="0"/>
              </a:rPr>
              <a:t>בקדושין</a:t>
            </a:r>
            <a:r>
              <a:rPr lang="he-IL" sz="2200" i="0" u="none" strike="noStrike" dirty="0">
                <a:solidFill>
                  <a:srgbClr val="000000"/>
                </a:solidFill>
                <a:effectLst/>
                <a:latin typeface="Arial" panose="020B0604020202020204" pitchFamily="34" charset="0"/>
              </a:rPr>
              <a:t> שאין כאן חסרון ממון כל שאמר רוצה אני וגמר הוא לקנות או להקנות מקדשת</a:t>
            </a:r>
            <a:r>
              <a:rPr lang="he-IL" sz="2200" b="0" i="0" u="none" strike="noStrike" dirty="0">
                <a:solidFill>
                  <a:srgbClr val="000000"/>
                </a:solidFill>
                <a:effectLst/>
                <a:latin typeface="Arial" panose="020B0604020202020204" pitchFamily="34" charset="0"/>
              </a:rPr>
              <a:t> וחסרון פרוטה ואיסור קרובות אינו קרוי חסרון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זה והרי בגיטי נשים באלו </a:t>
            </a:r>
            <a:r>
              <a:rPr lang="he-IL" sz="2200" b="0" i="0" u="none" strike="noStrike" dirty="0" err="1">
                <a:solidFill>
                  <a:srgbClr val="000000"/>
                </a:solidFill>
                <a:effectLst/>
                <a:latin typeface="Arial" panose="020B0604020202020204" pitchFamily="34" charset="0"/>
              </a:rPr>
              <a:t>שכופין</a:t>
            </a:r>
            <a:r>
              <a:rPr lang="he-IL" sz="2200" b="0" i="0" u="none" strike="noStrike" dirty="0">
                <a:solidFill>
                  <a:srgbClr val="000000"/>
                </a:solidFill>
                <a:effectLst/>
                <a:latin typeface="Arial" panose="020B0604020202020204" pitchFamily="34" charset="0"/>
              </a:rPr>
              <a:t> אותן להוציא מצינו </a:t>
            </a:r>
            <a:r>
              <a:rPr lang="he-IL" sz="2200" b="0" i="0" u="none" strike="noStrike" dirty="0" err="1">
                <a:solidFill>
                  <a:srgbClr val="000000"/>
                </a:solidFill>
                <a:effectLst/>
                <a:latin typeface="Arial" panose="020B0604020202020204" pitchFamily="34" charset="0"/>
              </a:rPr>
              <a:t>שכופין</a:t>
            </a:r>
            <a:r>
              <a:rPr lang="he-IL" sz="2200" b="0" i="0" u="none" strike="noStrike" dirty="0">
                <a:solidFill>
                  <a:srgbClr val="000000"/>
                </a:solidFill>
                <a:effectLst/>
                <a:latin typeface="Arial" panose="020B0604020202020204" pitchFamily="34" charset="0"/>
              </a:rPr>
              <a:t> אותו עד שיאמר רוצה אני ואף גדולי המחברים כתבו </a:t>
            </a:r>
            <a:r>
              <a:rPr lang="he-IL" sz="2200" b="0" i="0" u="none" strike="noStrike" dirty="0" err="1">
                <a:solidFill>
                  <a:srgbClr val="000000"/>
                </a:solidFill>
                <a:effectLst/>
                <a:latin typeface="Arial" panose="020B0604020202020204" pitchFamily="34" charset="0"/>
              </a:rPr>
              <a:t>בהדיא</a:t>
            </a:r>
            <a:r>
              <a:rPr lang="he-IL" sz="2200" b="0" i="0" u="none" strike="noStrike" dirty="0">
                <a:solidFill>
                  <a:srgbClr val="000000"/>
                </a:solidFill>
                <a:effectLst/>
                <a:latin typeface="Arial" panose="020B0604020202020204" pitchFamily="34" charset="0"/>
              </a:rPr>
              <a:t> שהאיש שאנסוהו וקדש </a:t>
            </a:r>
            <a:r>
              <a:rPr lang="he-IL" sz="2200" b="0" i="0" u="none" strike="noStrike" dirty="0" err="1">
                <a:solidFill>
                  <a:srgbClr val="000000"/>
                </a:solidFill>
                <a:effectLst/>
                <a:latin typeface="Arial" panose="020B0604020202020204" pitchFamily="34" charset="0"/>
              </a:rPr>
              <a:t>קדושיו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ונראה לי כעין סעד לדבריהם שהרי מצינו באונס </a:t>
            </a:r>
            <a:r>
              <a:rPr lang="he-IL" sz="2200" b="0" i="0" u="none" strike="noStrike" dirty="0" err="1">
                <a:solidFill>
                  <a:srgbClr val="000000"/>
                </a:solidFill>
                <a:effectLst/>
                <a:latin typeface="Arial" panose="020B0604020202020204" pitchFamily="34" charset="0"/>
              </a:rPr>
              <a:t>שכופין</a:t>
            </a:r>
            <a:r>
              <a:rPr lang="he-IL" sz="2200" b="0" i="0" u="none" strike="noStrike" dirty="0">
                <a:solidFill>
                  <a:srgbClr val="000000"/>
                </a:solidFill>
                <a:effectLst/>
                <a:latin typeface="Arial" panose="020B0604020202020204" pitchFamily="34" charset="0"/>
              </a:rPr>
              <a:t> אותו לכנוס ואף גדולי המגיהים ראיתי שמודים בה כשיאמר רוצה אני ומכל מקום יש לפקפק בה שאם האונס בא מצד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אף זה שלא כהוגן </a:t>
            </a:r>
            <a:r>
              <a:rPr lang="he-IL" sz="2200" b="0" i="0" u="none" strike="noStrike" dirty="0" err="1">
                <a:solidFill>
                  <a:srgbClr val="000000"/>
                </a:solidFill>
                <a:effectLst/>
                <a:latin typeface="Arial" panose="020B0604020202020204" pitchFamily="34" charset="0"/>
              </a:rPr>
              <a:t>ואיפשר</a:t>
            </a:r>
            <a:r>
              <a:rPr lang="he-IL" sz="2200" b="0" i="0" u="none" strike="noStrike" dirty="0">
                <a:solidFill>
                  <a:srgbClr val="000000"/>
                </a:solidFill>
                <a:effectLst/>
                <a:latin typeface="Arial" panose="020B0604020202020204" pitchFamily="34" charset="0"/>
              </a:rPr>
              <a:t> שמתוך שאין מצוי כלל לא כללוה בדין הפקעה והדברים סתומים ואין לנו בהם אלא לדון אחר המחמיר:</a:t>
            </a:r>
            <a:endParaRPr lang="en-IL" sz="2200" dirty="0"/>
          </a:p>
        </p:txBody>
      </p:sp>
    </p:spTree>
    <p:extLst>
      <p:ext uri="{BB962C8B-B14F-4D97-AF65-F5344CB8AC3E}">
        <p14:creationId xmlns:p14="http://schemas.microsoft.com/office/powerpoint/2010/main" val="2436126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6C5B225-1595-4EFC-B1EC-03BDE66D2917}"/>
              </a:ext>
            </a:extLst>
          </p:cNvPr>
          <p:cNvGraphicFramePr>
            <a:graphicFrameLocks noGrp="1"/>
          </p:cNvGraphicFramePr>
          <p:nvPr>
            <p:ph idx="1"/>
            <p:extLst>
              <p:ext uri="{D42A27DB-BD31-4B8C-83A1-F6EECF244321}">
                <p14:modId xmlns:p14="http://schemas.microsoft.com/office/powerpoint/2010/main" val="516962594"/>
              </p:ext>
            </p:extLst>
          </p:nvPr>
        </p:nvGraphicFramePr>
        <p:xfrm>
          <a:off x="328613" y="490538"/>
          <a:ext cx="11477625" cy="5953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622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519A28C-0575-4572-B942-8530ABABA6FE}"/>
              </a:ext>
            </a:extLst>
          </p:cNvPr>
          <p:cNvGraphicFramePr>
            <a:graphicFrameLocks noGrp="1"/>
          </p:cNvGraphicFramePr>
          <p:nvPr>
            <p:ph idx="1"/>
            <p:extLst>
              <p:ext uri="{D42A27DB-BD31-4B8C-83A1-F6EECF244321}">
                <p14:modId xmlns:p14="http://schemas.microsoft.com/office/powerpoint/2010/main" val="3050025617"/>
              </p:ext>
            </p:extLst>
          </p:nvPr>
        </p:nvGraphicFramePr>
        <p:xfrm>
          <a:off x="838200" y="376238"/>
          <a:ext cx="10515600" cy="580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291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DF3D-7E86-41AE-A0F3-EBF3A56551BA}"/>
              </a:ext>
            </a:extLst>
          </p:cNvPr>
          <p:cNvSpPr>
            <a:spLocks noGrp="1"/>
          </p:cNvSpPr>
          <p:nvPr>
            <p:ph type="title"/>
          </p:nvPr>
        </p:nvSpPr>
        <p:spPr/>
        <p:txBody>
          <a:bodyPr/>
          <a:lstStyle/>
          <a:p>
            <a:pPr algn="r" rtl="1"/>
            <a:r>
              <a:rPr lang="he-IL" dirty="0"/>
              <a:t>מאירי – אם כן לא הנחת בת לאברהם אבינו</a:t>
            </a:r>
            <a:endParaRPr lang="en-IL" dirty="0"/>
          </a:p>
        </p:txBody>
      </p:sp>
      <p:sp>
        <p:nvSpPr>
          <p:cNvPr id="3" name="Content Placeholder 2">
            <a:extLst>
              <a:ext uri="{FF2B5EF4-FFF2-40B4-BE49-F238E27FC236}">
                <a16:creationId xmlns:a16="http://schemas.microsoft.com/office/drawing/2014/main" id="{91F5E940-9A71-46E6-BD99-87F5AC425D74}"/>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בית הבחירה למאירי מסכת קידושין דף ב עמוד א </a:t>
            </a:r>
            <a:endParaRPr lang="he-IL" b="0" dirty="0">
              <a:effectLst/>
            </a:endParaRPr>
          </a:p>
          <a:p>
            <a:pPr marL="0" indent="0" algn="r" rtl="1">
              <a:buNone/>
            </a:pPr>
            <a:br>
              <a:rPr lang="he-IL" sz="1800" b="0" i="0" u="none" strike="noStrike" dirty="0">
                <a:solidFill>
                  <a:srgbClr val="000000"/>
                </a:solidFill>
                <a:effectLst/>
                <a:latin typeface="Arial" panose="020B0604020202020204" pitchFamily="34" charset="0"/>
              </a:rPr>
            </a:br>
            <a:r>
              <a:rPr lang="he-IL" sz="1800" b="0" i="0" u="none" strike="noStrike" dirty="0">
                <a:solidFill>
                  <a:srgbClr val="000000"/>
                </a:solidFill>
                <a:effectLst/>
                <a:latin typeface="Arial" panose="020B0604020202020204" pitchFamily="34" charset="0"/>
              </a:rPr>
              <a:t>אבל מה שיצא לנו ממנה </a:t>
            </a:r>
            <a:r>
              <a:rPr lang="he-IL" sz="1800" b="0" i="0" u="none" strike="noStrike" dirty="0" err="1">
                <a:solidFill>
                  <a:srgbClr val="000000"/>
                </a:solidFill>
                <a:effectLst/>
                <a:latin typeface="Arial" panose="020B0604020202020204" pitchFamily="34" charset="0"/>
              </a:rPr>
              <a:t>לענין</a:t>
            </a:r>
            <a:r>
              <a:rPr lang="he-IL" sz="1800" b="0" i="0" u="none" strike="noStrike" dirty="0">
                <a:solidFill>
                  <a:srgbClr val="000000"/>
                </a:solidFill>
                <a:effectLst/>
                <a:latin typeface="Arial" panose="020B0604020202020204" pitchFamily="34" charset="0"/>
              </a:rPr>
              <a:t> פסק הוא </a:t>
            </a:r>
            <a:r>
              <a:rPr lang="he-IL" sz="1800" b="0" i="0" u="none" strike="noStrike" dirty="0" err="1">
                <a:solidFill>
                  <a:srgbClr val="000000"/>
                </a:solidFill>
                <a:effectLst/>
                <a:latin typeface="Arial" panose="020B0604020202020204" pitchFamily="34" charset="0"/>
              </a:rPr>
              <a:t>שהאשה</a:t>
            </a:r>
            <a:r>
              <a:rPr lang="he-IL" sz="1800" b="0" i="0" u="none" strike="noStrike" dirty="0">
                <a:solidFill>
                  <a:srgbClr val="000000"/>
                </a:solidFill>
                <a:effectLst/>
                <a:latin typeface="Arial" panose="020B0604020202020204" pitchFamily="34" charset="0"/>
              </a:rPr>
              <a:t> אינה מתקדשת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ואף על פי שאין לשון המקרא מוכיח כן </a:t>
            </a:r>
            <a:r>
              <a:rPr lang="he-IL" sz="1800" b="0" i="0" u="none" strike="noStrike" dirty="0" err="1">
                <a:solidFill>
                  <a:srgbClr val="000000"/>
                </a:solidFill>
                <a:effectLst/>
                <a:latin typeface="Arial" panose="020B0604020202020204" pitchFamily="34" charset="0"/>
              </a:rPr>
              <a:t>להדיא</a:t>
            </a:r>
            <a:r>
              <a:rPr lang="he-IL" sz="1800" b="0" i="0" u="none" strike="noStrike" dirty="0">
                <a:solidFill>
                  <a:srgbClr val="000000"/>
                </a:solidFill>
                <a:effectLst/>
                <a:latin typeface="Arial" panose="020B0604020202020204" pitchFamily="34" charset="0"/>
              </a:rPr>
              <a:t> שהרי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אף 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משמע וכן ובעלה וכל שכן שהשטר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יוצא לנו מהיקש של גט וכבר ידעת </a:t>
            </a:r>
            <a:r>
              <a:rPr lang="he-IL" sz="1800" b="0" i="0" u="none" strike="noStrike" dirty="0" err="1">
                <a:solidFill>
                  <a:srgbClr val="000000"/>
                </a:solidFill>
                <a:effectLst/>
                <a:latin typeface="Arial" panose="020B0604020202020204" pitchFamily="34" charset="0"/>
              </a:rPr>
              <a:t>שהאשה</a:t>
            </a:r>
            <a:r>
              <a:rPr lang="he-IL" sz="1800" b="0" i="0" u="none" strike="noStrike" dirty="0">
                <a:solidFill>
                  <a:srgbClr val="000000"/>
                </a:solidFill>
                <a:effectLst/>
                <a:latin typeface="Arial" panose="020B0604020202020204" pitchFamily="34" charset="0"/>
              </a:rPr>
              <a:t> מתגרשת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מכל מקום אין זה צריך קרא שאם כן לא הנחת בת לאברהם אבינו</a:t>
            </a:r>
            <a:r>
              <a:rPr lang="he-IL" sz="1800" b="0" i="0" u="none" strike="noStrike" dirty="0">
                <a:solidFill>
                  <a:srgbClr val="000000"/>
                </a:solidFill>
                <a:effectLst/>
                <a:latin typeface="Arial" panose="020B0604020202020204" pitchFamily="34" charset="0"/>
              </a:rPr>
              <a:t> והרי </a:t>
            </a:r>
            <a:r>
              <a:rPr lang="he-IL" sz="1800" b="1" i="0" u="none" strike="noStrike" dirty="0">
                <a:solidFill>
                  <a:srgbClr val="000000"/>
                </a:solidFill>
                <a:effectLst/>
                <a:latin typeface="Arial" panose="020B0604020202020204" pitchFamily="34" charset="0"/>
              </a:rPr>
              <a:t>אף בשאר דברים אין שום מקח מתקיים באונס</a:t>
            </a:r>
            <a:r>
              <a:rPr lang="he-IL" sz="1800" b="0" i="0" u="none" strike="noStrike" dirty="0">
                <a:solidFill>
                  <a:srgbClr val="000000"/>
                </a:solidFill>
                <a:effectLst/>
                <a:latin typeface="Arial" panose="020B0604020202020204" pitchFamily="34" charset="0"/>
              </a:rPr>
              <a:t> וזהו שהוצרך ביבמה לומר ויבמה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וכן בגט ושלחה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אינה מתקדשת בעל </a:t>
            </a:r>
            <a:r>
              <a:rPr lang="he-IL" sz="1800" b="0" i="0" u="none" strike="noStrike" dirty="0" err="1">
                <a:solidFill>
                  <a:srgbClr val="000000"/>
                </a:solidFill>
                <a:effectLst/>
                <a:latin typeface="Arial" panose="020B0604020202020204" pitchFamily="34" charset="0"/>
              </a:rPr>
              <a:t>כרחה</a:t>
            </a:r>
            <a:endParaRPr lang="en-IL" dirty="0"/>
          </a:p>
        </p:txBody>
      </p:sp>
    </p:spTree>
    <p:extLst>
      <p:ext uri="{BB962C8B-B14F-4D97-AF65-F5344CB8AC3E}">
        <p14:creationId xmlns:p14="http://schemas.microsoft.com/office/powerpoint/2010/main" val="170130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519A28C-0575-4572-B942-8530ABABA6FE}"/>
              </a:ext>
            </a:extLst>
          </p:cNvPr>
          <p:cNvGraphicFramePr>
            <a:graphicFrameLocks noGrp="1"/>
          </p:cNvGraphicFramePr>
          <p:nvPr>
            <p:ph idx="1"/>
            <p:extLst>
              <p:ext uri="{D42A27DB-BD31-4B8C-83A1-F6EECF244321}">
                <p14:modId xmlns:p14="http://schemas.microsoft.com/office/powerpoint/2010/main" val="513286284"/>
              </p:ext>
            </p:extLst>
          </p:nvPr>
        </p:nvGraphicFramePr>
        <p:xfrm>
          <a:off x="838200" y="376238"/>
          <a:ext cx="10515600" cy="580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331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7805-9E28-434D-8F95-B5516FD02FE0}"/>
              </a:ext>
            </a:extLst>
          </p:cNvPr>
          <p:cNvSpPr>
            <a:spLocks noGrp="1"/>
          </p:cNvSpPr>
          <p:nvPr>
            <p:ph type="title"/>
          </p:nvPr>
        </p:nvSpPr>
        <p:spPr/>
        <p:txBody>
          <a:bodyPr/>
          <a:lstStyle/>
          <a:p>
            <a:pPr algn="r" rtl="1"/>
            <a:r>
              <a:rPr lang="he-IL" dirty="0"/>
              <a:t>רשב"א – תלוה וקדיש האם קידושיה קידושין</a:t>
            </a:r>
            <a:endParaRPr lang="en-IL" dirty="0"/>
          </a:p>
        </p:txBody>
      </p:sp>
      <p:sp>
        <p:nvSpPr>
          <p:cNvPr id="3" name="Content Placeholder 2">
            <a:extLst>
              <a:ext uri="{FF2B5EF4-FFF2-40B4-BE49-F238E27FC236}">
                <a16:creationId xmlns:a16="http://schemas.microsoft.com/office/drawing/2014/main" id="{BADB249B-31EA-41D8-BBB6-7B7C553AFF7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הרשב"א מסכת קידושין דף ב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ויש מי שהקשה אפילו תניא האיש קונה </a:t>
            </a:r>
            <a:r>
              <a:rPr lang="he-IL" sz="1800" b="1" i="0" u="none" strike="noStrike" dirty="0">
                <a:solidFill>
                  <a:srgbClr val="000000"/>
                </a:solidFill>
                <a:effectLst/>
                <a:latin typeface="Arial" panose="020B0604020202020204" pitchFamily="34" charset="0"/>
              </a:rPr>
              <a:t>היכי </a:t>
            </a:r>
            <a:r>
              <a:rPr lang="he-IL" sz="1800" b="1" i="0" u="none" strike="noStrike" dirty="0" err="1">
                <a:solidFill>
                  <a:srgbClr val="000000"/>
                </a:solidFill>
                <a:effectLst/>
                <a:latin typeface="Arial" panose="020B0604020202020204" pitchFamily="34" charset="0"/>
              </a:rPr>
              <a:t>הוה</a:t>
            </a:r>
            <a:r>
              <a:rPr lang="he-IL" sz="1800" b="1" i="0" u="none" strike="noStrike" dirty="0">
                <a:solidFill>
                  <a:srgbClr val="000000"/>
                </a:solidFill>
                <a:effectLst/>
                <a:latin typeface="Arial" panose="020B0604020202020204" pitchFamily="34" charset="0"/>
              </a:rPr>
              <a:t> ס"ד </a:t>
            </a:r>
            <a:r>
              <a:rPr lang="he-IL" sz="1800" b="1" i="0" u="none" strike="noStrike" dirty="0" err="1">
                <a:solidFill>
                  <a:srgbClr val="000000"/>
                </a:solidFill>
                <a:effectLst/>
                <a:latin typeface="Arial" panose="020B0604020202020204" pitchFamily="34" charset="0"/>
              </a:rPr>
              <a:t>דנקנית</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בע"כ</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דהיכי</a:t>
            </a:r>
            <a:r>
              <a:rPr lang="he-IL" sz="1800" b="1" i="0" u="none" strike="noStrike" dirty="0">
                <a:solidFill>
                  <a:srgbClr val="000000"/>
                </a:solidFill>
                <a:effectLst/>
                <a:latin typeface="Arial" panose="020B0604020202020204" pitchFamily="34" charset="0"/>
              </a:rPr>
              <a:t> מצינו מקנה </a:t>
            </a:r>
            <a:r>
              <a:rPr lang="he-IL" sz="1800" b="1" i="0" u="none" strike="noStrike" dirty="0" err="1">
                <a:solidFill>
                  <a:srgbClr val="000000"/>
                </a:solidFill>
                <a:effectLst/>
                <a:latin typeface="Arial" panose="020B0604020202020204" pitchFamily="34" charset="0"/>
              </a:rPr>
              <a:t>בע"כ</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ואישתמיטתיה</a:t>
            </a:r>
            <a:r>
              <a:rPr lang="he-IL" sz="1800" b="0" i="0" u="none" strike="noStrike" dirty="0">
                <a:solidFill>
                  <a:srgbClr val="000000"/>
                </a:solidFill>
                <a:effectLst/>
                <a:latin typeface="Arial" panose="020B0604020202020204" pitchFamily="34" charset="0"/>
              </a:rPr>
              <a:t> תלוה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זביני</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ותלוה וקדיש </a:t>
            </a:r>
            <a:r>
              <a:rPr lang="he-IL" sz="1800" b="1" i="0" u="none" strike="noStrike" dirty="0" err="1">
                <a:solidFill>
                  <a:srgbClr val="000000"/>
                </a:solidFill>
                <a:effectLst/>
                <a:latin typeface="Arial" panose="020B0604020202020204" pitchFamily="34" charset="0"/>
              </a:rPr>
              <a:t>קדושיה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קדושין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דאגב</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אונסא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דזוזי</a:t>
            </a:r>
            <a:r>
              <a:rPr lang="he-IL" sz="1800" b="1" i="0" u="none" strike="noStrike" dirty="0">
                <a:solidFill>
                  <a:srgbClr val="000000"/>
                </a:solidFill>
                <a:effectLst/>
                <a:latin typeface="Arial" panose="020B0604020202020204" pitchFamily="34" charset="0"/>
              </a:rPr>
              <a:t> גמרה </a:t>
            </a:r>
            <a:r>
              <a:rPr lang="he-IL" sz="1800" b="1" i="0" u="none" strike="noStrike" dirty="0" err="1">
                <a:solidFill>
                  <a:srgbClr val="000000"/>
                </a:solidFill>
                <a:effectLst/>
                <a:latin typeface="Arial" panose="020B0604020202020204" pitchFamily="34" charset="0"/>
              </a:rPr>
              <a:t>ומקניא</a:t>
            </a:r>
            <a:r>
              <a:rPr lang="he-IL" sz="1800" b="1" i="0" u="none" strike="noStrike" dirty="0">
                <a:solidFill>
                  <a:srgbClr val="000000"/>
                </a:solidFill>
                <a:effectLst/>
                <a:latin typeface="Arial" panose="020B0604020202020204" pitchFamily="34" charset="0"/>
              </a:rPr>
              <a:t> נפשה </a:t>
            </a:r>
            <a:r>
              <a:rPr lang="he-IL" sz="1800" i="0" u="none" strike="noStrike" dirty="0" err="1">
                <a:solidFill>
                  <a:srgbClr val="000000"/>
                </a:solidFill>
                <a:effectLst/>
                <a:latin typeface="Arial" panose="020B0604020202020204" pitchFamily="34" charset="0"/>
              </a:rPr>
              <a:t>כאמימר</a:t>
            </a:r>
            <a:r>
              <a:rPr lang="he-IL" sz="1800" b="0" i="0" u="none" strike="noStrike" dirty="0">
                <a:solidFill>
                  <a:srgbClr val="000000"/>
                </a:solidFill>
                <a:effectLst/>
                <a:latin typeface="Arial" panose="020B0604020202020204" pitchFamily="34" charset="0"/>
              </a:rPr>
              <a:t> דאית ליה הכין בפרק חזקת (ב"ב מ"ח ב')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לאו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לגמרי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כה"ג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a:t>
            </a:r>
            <a:r>
              <a:rPr lang="he-IL" sz="1800" b="1" i="0" u="none" strike="noStrike" dirty="0" err="1">
                <a:solidFill>
                  <a:srgbClr val="000000"/>
                </a:solidFill>
                <a:effectLst/>
                <a:latin typeface="Arial" panose="020B0604020202020204" pitchFamily="34" charset="0"/>
              </a:rPr>
              <a:t>קי"ל</a:t>
            </a:r>
            <a:r>
              <a:rPr lang="he-IL" sz="1800" b="1" i="0" u="none" strike="noStrike" dirty="0">
                <a:solidFill>
                  <a:srgbClr val="000000"/>
                </a:solidFill>
                <a:effectLst/>
                <a:latin typeface="Arial" panose="020B0604020202020204" pitchFamily="34" charset="0"/>
              </a:rPr>
              <a:t> כרב אשי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התם באשה אינה מקודשת דהוא עשה שלא כהוגן עשו לו שלא כהוגן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ודוקיא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כרב אשי </a:t>
            </a:r>
            <a:r>
              <a:rPr lang="he-IL" sz="1800" b="0" i="0" u="none" strike="noStrike" dirty="0" err="1">
                <a:solidFill>
                  <a:srgbClr val="000000"/>
                </a:solidFill>
                <a:effectLst/>
                <a:latin typeface="Arial" panose="020B0604020202020204" pitchFamily="34" charset="0"/>
              </a:rPr>
              <a:t>אתיא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ואמימר</a:t>
            </a:r>
            <a:r>
              <a:rPr lang="he-IL" sz="1800" b="0" i="0" u="none" strike="noStrike" dirty="0">
                <a:solidFill>
                  <a:srgbClr val="000000"/>
                </a:solidFill>
                <a:effectLst/>
                <a:latin typeface="Arial" panose="020B0604020202020204" pitchFamily="34" charset="0"/>
              </a:rPr>
              <a:t> מתרץ לה </a:t>
            </a:r>
            <a:r>
              <a:rPr lang="he-IL" sz="1800" b="0" i="0" u="none" strike="noStrike" dirty="0" err="1">
                <a:solidFill>
                  <a:srgbClr val="000000"/>
                </a:solidFill>
                <a:effectLst/>
                <a:latin typeface="Arial" panose="020B0604020202020204" pitchFamily="34" charset="0"/>
              </a:rPr>
              <a:t>כתירוצא</a:t>
            </a:r>
            <a:r>
              <a:rPr lang="he-IL" sz="1800" b="0" i="0" u="none" strike="noStrike" dirty="0">
                <a:solidFill>
                  <a:srgbClr val="000000"/>
                </a:solidFill>
                <a:effectLst/>
                <a:latin typeface="Arial" panose="020B0604020202020204" pitchFamily="34" charset="0"/>
              </a:rPr>
              <a:t> קמא משום </a:t>
            </a:r>
            <a:r>
              <a:rPr lang="he-IL" sz="1800" b="0" i="0" u="none" strike="noStrike" dirty="0" err="1">
                <a:solidFill>
                  <a:srgbClr val="000000"/>
                </a:solidFill>
                <a:effectLst/>
                <a:latin typeface="Arial" panose="020B0604020202020204" pitchFamily="34" charset="0"/>
              </a:rPr>
              <a:t>דתנא</a:t>
            </a:r>
            <a:r>
              <a:rPr lang="he-IL" sz="1800" b="0" i="0" u="none" strike="noStrike" dirty="0">
                <a:solidFill>
                  <a:srgbClr val="000000"/>
                </a:solidFill>
                <a:effectLst/>
                <a:latin typeface="Arial" panose="020B0604020202020204" pitchFamily="34" charset="0"/>
              </a:rPr>
              <a:t> סיפא בדידה כנ"ל, והאיש שאנסוהו לקדש כתב הרמב"ם ז"ל </a:t>
            </a:r>
            <a:r>
              <a:rPr lang="he-IL" sz="1800" b="0" i="0" u="none" strike="noStrike" dirty="0" err="1">
                <a:solidFill>
                  <a:srgbClr val="000000"/>
                </a:solidFill>
                <a:effectLst/>
                <a:latin typeface="Arial" panose="020B0604020202020204" pitchFamily="34" charset="0"/>
              </a:rPr>
              <a:t>קדושיו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והרב בעל העיטור כתב שאין </a:t>
            </a:r>
            <a:r>
              <a:rPr lang="he-IL" sz="1800" b="0" i="0" u="none" strike="noStrike" dirty="0" err="1">
                <a:solidFill>
                  <a:srgbClr val="000000"/>
                </a:solidFill>
                <a:effectLst/>
                <a:latin typeface="Arial" panose="020B0604020202020204" pitchFamily="34" charset="0"/>
              </a:rPr>
              <a:t>קדושיו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דתלוה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אמרו תלוה וקני לא אמרו </a:t>
            </a:r>
            <a:r>
              <a:rPr lang="he-IL" sz="1800" b="0" i="0" u="none" strike="noStrike" dirty="0" err="1">
                <a:solidFill>
                  <a:srgbClr val="000000"/>
                </a:solidFill>
                <a:effectLst/>
                <a:latin typeface="Arial" panose="020B0604020202020204" pitchFamily="34" charset="0"/>
              </a:rPr>
              <a:t>ונראין</a:t>
            </a:r>
            <a:r>
              <a:rPr lang="he-IL" sz="1800" b="0" i="0" u="none" strike="noStrike" dirty="0">
                <a:solidFill>
                  <a:srgbClr val="000000"/>
                </a:solidFill>
                <a:effectLst/>
                <a:latin typeface="Arial" panose="020B0604020202020204" pitchFamily="34" charset="0"/>
              </a:rPr>
              <a:t> דברי הרמב"ם דאי אגב אונסי' גמר </a:t>
            </a:r>
            <a:r>
              <a:rPr lang="he-IL" sz="1800" b="0" i="0" u="none" strike="noStrike" dirty="0" err="1">
                <a:solidFill>
                  <a:srgbClr val="000000"/>
                </a:solidFill>
                <a:effectLst/>
                <a:latin typeface="Arial" panose="020B0604020202020204" pitchFamily="34" charset="0"/>
              </a:rPr>
              <a:t>וזבין</a:t>
            </a:r>
            <a:r>
              <a:rPr lang="he-IL" sz="1800" b="0" i="0" u="none" strike="noStrike" dirty="0">
                <a:solidFill>
                  <a:srgbClr val="000000"/>
                </a:solidFill>
                <a:effectLst/>
                <a:latin typeface="Arial" panose="020B0604020202020204" pitchFamily="34" charset="0"/>
              </a:rPr>
              <a:t> כל שכן </a:t>
            </a:r>
            <a:r>
              <a:rPr lang="he-IL" sz="1800" b="0" i="0" u="none" strike="noStrike" dirty="0" err="1">
                <a:solidFill>
                  <a:srgbClr val="000000"/>
                </a:solidFill>
                <a:effectLst/>
                <a:latin typeface="Arial" panose="020B0604020202020204" pitchFamily="34" charset="0"/>
              </a:rPr>
              <a:t>דגמר</a:t>
            </a:r>
            <a:r>
              <a:rPr lang="he-IL" sz="1800" b="0" i="0" u="none" strike="noStrike" dirty="0">
                <a:solidFill>
                  <a:srgbClr val="000000"/>
                </a:solidFill>
                <a:effectLst/>
                <a:latin typeface="Arial" panose="020B0604020202020204" pitchFamily="34" charset="0"/>
              </a:rPr>
              <a:t> וקני.</a:t>
            </a:r>
            <a:endParaRPr lang="he-IL" b="0" dirty="0">
              <a:effectLst/>
            </a:endParaRPr>
          </a:p>
        </p:txBody>
      </p:sp>
    </p:spTree>
    <p:extLst>
      <p:ext uri="{BB962C8B-B14F-4D97-AF65-F5344CB8AC3E}">
        <p14:creationId xmlns:p14="http://schemas.microsoft.com/office/powerpoint/2010/main" val="212218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519A28C-0575-4572-B942-8530ABABA6FE}"/>
              </a:ext>
            </a:extLst>
          </p:cNvPr>
          <p:cNvGraphicFramePr>
            <a:graphicFrameLocks noGrp="1"/>
          </p:cNvGraphicFramePr>
          <p:nvPr>
            <p:ph idx="1"/>
            <p:extLst>
              <p:ext uri="{D42A27DB-BD31-4B8C-83A1-F6EECF244321}">
                <p14:modId xmlns:p14="http://schemas.microsoft.com/office/powerpoint/2010/main" val="3094229971"/>
              </p:ext>
            </p:extLst>
          </p:nvPr>
        </p:nvGraphicFramePr>
        <p:xfrm>
          <a:off x="838200" y="376238"/>
          <a:ext cx="10515600" cy="580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862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B85E6-0BC5-473E-B5BE-2A2C8466F6F0}"/>
              </a:ext>
            </a:extLst>
          </p:cNvPr>
          <p:cNvSpPr>
            <a:spLocks noGrp="1"/>
          </p:cNvSpPr>
          <p:nvPr>
            <p:ph type="title"/>
          </p:nvPr>
        </p:nvSpPr>
        <p:spPr/>
        <p:txBody>
          <a:bodyPr/>
          <a:lstStyle/>
          <a:p>
            <a:pPr algn="l"/>
            <a:r>
              <a:rPr lang="en-US" dirty="0"/>
              <a:t>Kiddushin under Duress</a:t>
            </a:r>
            <a:endParaRPr lang="en-IL" dirty="0"/>
          </a:p>
        </p:txBody>
      </p:sp>
      <p:sp>
        <p:nvSpPr>
          <p:cNvPr id="3" name="Text Placeholder 2">
            <a:extLst>
              <a:ext uri="{FF2B5EF4-FFF2-40B4-BE49-F238E27FC236}">
                <a16:creationId xmlns:a16="http://schemas.microsoft.com/office/drawing/2014/main" id="{13FA43B0-A8C6-4212-9BC1-22D707363ABF}"/>
              </a:ext>
            </a:extLst>
          </p:cNvPr>
          <p:cNvSpPr>
            <a:spLocks noGrp="1"/>
          </p:cNvSpPr>
          <p:nvPr>
            <p:ph type="body" idx="1"/>
          </p:nvPr>
        </p:nvSpPr>
        <p:spPr/>
        <p:txBody>
          <a:bodyPr/>
          <a:lstStyle/>
          <a:p>
            <a:endParaRPr lang="en-IL" dirty="0"/>
          </a:p>
        </p:txBody>
      </p:sp>
    </p:spTree>
    <p:extLst>
      <p:ext uri="{BB962C8B-B14F-4D97-AF65-F5344CB8AC3E}">
        <p14:creationId xmlns:p14="http://schemas.microsoft.com/office/powerpoint/2010/main" val="519107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4127</Words>
  <Application>Microsoft Office PowerPoint</Application>
  <PresentationFormat>Widescreen</PresentationFormat>
  <Paragraphs>189</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קידושין בעל כורחה</vt:lpstr>
      <vt:lpstr>ה"א אפילו בעל כרחה </vt:lpstr>
      <vt:lpstr>אין ה"א, ההקפדה היא שלא ליצור ה"א כזאת</vt:lpstr>
      <vt:lpstr>PowerPoint Presentation</vt:lpstr>
      <vt:lpstr>מאירי – אם כן לא הנחת בת לאברהם אבינו</vt:lpstr>
      <vt:lpstr>PowerPoint Presentation</vt:lpstr>
      <vt:lpstr>רשב"א – תלוה וקדיש האם קידושיה קידושין</vt:lpstr>
      <vt:lpstr>PowerPoint Presentation</vt:lpstr>
      <vt:lpstr>Kiddushin under Duress</vt:lpstr>
      <vt:lpstr>רשב"א – תלוה וקדיש</vt:lpstr>
      <vt:lpstr>PowerPoint Presentation</vt:lpstr>
      <vt:lpstr>מאירי- תלוה וקדיש- אין קידושין כלל</vt:lpstr>
      <vt:lpstr>PowerPoint Presentation</vt:lpstr>
      <vt:lpstr>רמב"ם- </vt:lpstr>
      <vt:lpstr>רמב"ם- קידושין בעל כרחה: </vt:lpstr>
      <vt:lpstr>PowerPoint Presentation</vt:lpstr>
      <vt:lpstr>אין קידושין קנין ולכן צריך פחות דעת! – אבני מילואים</vt:lpstr>
      <vt:lpstr>PowerPoint Presentation</vt:lpstr>
      <vt:lpstr>נשואין בעל כרחה</vt:lpstr>
      <vt:lpstr>דברים שיעילים בעל כרחה- יבום</vt:lpstr>
      <vt:lpstr>דברים שיעילים בעל כרחה- גירושין</vt:lpstr>
      <vt:lpstr>PowerPoint Presentation</vt:lpstr>
      <vt:lpstr>PowerPoint Presentation</vt:lpstr>
      <vt:lpstr>PowerPoint Presentation</vt:lpstr>
      <vt:lpstr>PowerPoint Presentation</vt:lpstr>
      <vt:lpstr>האם צריך עדים לנשואין לדעת הרמב"ם</vt:lpstr>
      <vt:lpstr>Shotgun Marriages </vt:lpstr>
      <vt:lpstr>תלוהו לאיש וקידש</vt:lpstr>
      <vt:lpstr>רשב"א – תלוהו וקדיש</vt:lpstr>
      <vt:lpstr>תלוהו וזבין וקני וקידושין שווין- רשב"א </vt:lpstr>
      <vt:lpstr>רמב"ם- </vt:lpstr>
      <vt:lpstr>PowerPoint Presentation</vt:lpstr>
      <vt:lpstr>מאירי- תלוהו וקדיש- אין קידושין כלל</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קידושין בעל כורחה</dc:title>
  <dc:creator>Avigdor Rosensweig</dc:creator>
  <cp:lastModifiedBy>Avigdor Rosensweig</cp:lastModifiedBy>
  <cp:revision>1</cp:revision>
  <dcterms:created xsi:type="dcterms:W3CDTF">2020-09-14T19:25:01Z</dcterms:created>
  <dcterms:modified xsi:type="dcterms:W3CDTF">2020-10-07T12:59:56Z</dcterms:modified>
</cp:coreProperties>
</file>